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5F942F-598E-41FD-91AC-A9DA125C74EA}" v="52" dt="2024-01-31T02:53:34.5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94"/>
  </p:normalViewPr>
  <p:slideViewPr>
    <p:cSldViewPr snapToGrid="0" snapToObjects="1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brookhavenlab-my.sharepoint.com/personal/giacomini_bnl_gov/Documents/Home/Papers/MyArticlesBNL/2023/Gain%20LGADs/BNL-new_summar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https://brookhavenlab-my.sharepoint.com/personal/giacomini_bnl_gov/Documents/Home/Papers/MyArticlesBNL/2023/Gain%20LGADs/BNL-new_summary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brookhavenlab-my.sharepoint.com/personal/giacomini_bnl_gov/Documents/Home/Papers/MyArticlesBNL/2023/Gain%20LGADs/BNL-new_summar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brookhavenlab-my.sharepoint.com/personal/giacomini_bnl_gov/Documents/Home/Papers/MyArticlesBNL/2023/Gain%20LGADs/BNL-new_summary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BNL 3045 - Sr - PX5 Gain = 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'[BNL-new_summary.xlsx]Sr'!$K$1</c:f>
              <c:strCache>
                <c:ptCount val="1"/>
                <c:pt idx="0">
                  <c:v>50V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'[BNL-new_summary.xlsx]Sr'!$A$2:$A$4170</c:f>
              <c:numCache>
                <c:formatCode>General</c:formatCode>
                <c:ptCount val="416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  <c:pt idx="1801">
                  <c:v>1801</c:v>
                </c:pt>
                <c:pt idx="1802">
                  <c:v>1802</c:v>
                </c:pt>
                <c:pt idx="1803">
                  <c:v>1803</c:v>
                </c:pt>
                <c:pt idx="1804">
                  <c:v>1804</c:v>
                </c:pt>
                <c:pt idx="1805">
                  <c:v>1805</c:v>
                </c:pt>
                <c:pt idx="1806">
                  <c:v>1806</c:v>
                </c:pt>
                <c:pt idx="1807">
                  <c:v>1807</c:v>
                </c:pt>
                <c:pt idx="1808">
                  <c:v>1808</c:v>
                </c:pt>
                <c:pt idx="1809">
                  <c:v>1809</c:v>
                </c:pt>
                <c:pt idx="1810">
                  <c:v>1810</c:v>
                </c:pt>
                <c:pt idx="1811">
                  <c:v>1811</c:v>
                </c:pt>
                <c:pt idx="1812">
                  <c:v>1812</c:v>
                </c:pt>
                <c:pt idx="1813">
                  <c:v>1813</c:v>
                </c:pt>
                <c:pt idx="1814">
                  <c:v>1814</c:v>
                </c:pt>
                <c:pt idx="1815">
                  <c:v>1815</c:v>
                </c:pt>
                <c:pt idx="1816">
                  <c:v>1816</c:v>
                </c:pt>
                <c:pt idx="1817">
                  <c:v>1817</c:v>
                </c:pt>
                <c:pt idx="1818">
                  <c:v>1818</c:v>
                </c:pt>
                <c:pt idx="1819">
                  <c:v>1819</c:v>
                </c:pt>
                <c:pt idx="1820">
                  <c:v>1820</c:v>
                </c:pt>
                <c:pt idx="1821">
                  <c:v>1821</c:v>
                </c:pt>
                <c:pt idx="1822">
                  <c:v>1822</c:v>
                </c:pt>
                <c:pt idx="1823">
                  <c:v>1823</c:v>
                </c:pt>
                <c:pt idx="1824">
                  <c:v>1824</c:v>
                </c:pt>
                <c:pt idx="1825">
                  <c:v>1825</c:v>
                </c:pt>
                <c:pt idx="1826">
                  <c:v>1826</c:v>
                </c:pt>
                <c:pt idx="1827">
                  <c:v>1827</c:v>
                </c:pt>
                <c:pt idx="1828">
                  <c:v>1828</c:v>
                </c:pt>
                <c:pt idx="1829">
                  <c:v>1829</c:v>
                </c:pt>
                <c:pt idx="1830">
                  <c:v>1830</c:v>
                </c:pt>
                <c:pt idx="1831">
                  <c:v>1831</c:v>
                </c:pt>
                <c:pt idx="1832">
                  <c:v>1832</c:v>
                </c:pt>
                <c:pt idx="1833">
                  <c:v>1833</c:v>
                </c:pt>
                <c:pt idx="1834">
                  <c:v>1834</c:v>
                </c:pt>
                <c:pt idx="1835">
                  <c:v>1835</c:v>
                </c:pt>
                <c:pt idx="1836">
                  <c:v>1836</c:v>
                </c:pt>
                <c:pt idx="1837">
                  <c:v>1837</c:v>
                </c:pt>
                <c:pt idx="1838">
                  <c:v>1838</c:v>
                </c:pt>
                <c:pt idx="1839">
                  <c:v>1839</c:v>
                </c:pt>
                <c:pt idx="1840">
                  <c:v>1840</c:v>
                </c:pt>
                <c:pt idx="1841">
                  <c:v>1841</c:v>
                </c:pt>
                <c:pt idx="1842">
                  <c:v>1842</c:v>
                </c:pt>
                <c:pt idx="1843">
                  <c:v>1843</c:v>
                </c:pt>
                <c:pt idx="1844">
                  <c:v>1844</c:v>
                </c:pt>
                <c:pt idx="1845">
                  <c:v>1845</c:v>
                </c:pt>
                <c:pt idx="1846">
                  <c:v>1846</c:v>
                </c:pt>
                <c:pt idx="1847">
                  <c:v>1847</c:v>
                </c:pt>
                <c:pt idx="1848">
                  <c:v>1848</c:v>
                </c:pt>
                <c:pt idx="1849">
                  <c:v>1849</c:v>
                </c:pt>
                <c:pt idx="1850">
                  <c:v>1850</c:v>
                </c:pt>
                <c:pt idx="1851">
                  <c:v>1851</c:v>
                </c:pt>
                <c:pt idx="1852">
                  <c:v>1852</c:v>
                </c:pt>
                <c:pt idx="1853">
                  <c:v>1853</c:v>
                </c:pt>
                <c:pt idx="1854">
                  <c:v>1854</c:v>
                </c:pt>
                <c:pt idx="1855">
                  <c:v>1855</c:v>
                </c:pt>
                <c:pt idx="1856">
                  <c:v>1856</c:v>
                </c:pt>
                <c:pt idx="1857">
                  <c:v>1857</c:v>
                </c:pt>
                <c:pt idx="1858">
                  <c:v>1858</c:v>
                </c:pt>
                <c:pt idx="1859">
                  <c:v>1859</c:v>
                </c:pt>
                <c:pt idx="1860">
                  <c:v>1860</c:v>
                </c:pt>
                <c:pt idx="1861">
                  <c:v>1861</c:v>
                </c:pt>
                <c:pt idx="1862">
                  <c:v>1862</c:v>
                </c:pt>
                <c:pt idx="1863">
                  <c:v>1863</c:v>
                </c:pt>
                <c:pt idx="1864">
                  <c:v>1864</c:v>
                </c:pt>
                <c:pt idx="1865">
                  <c:v>1865</c:v>
                </c:pt>
                <c:pt idx="1866">
                  <c:v>1866</c:v>
                </c:pt>
                <c:pt idx="1867">
                  <c:v>1867</c:v>
                </c:pt>
                <c:pt idx="1868">
                  <c:v>1868</c:v>
                </c:pt>
                <c:pt idx="1869">
                  <c:v>1869</c:v>
                </c:pt>
                <c:pt idx="1870">
                  <c:v>1870</c:v>
                </c:pt>
                <c:pt idx="1871">
                  <c:v>1871</c:v>
                </c:pt>
                <c:pt idx="1872">
                  <c:v>1872</c:v>
                </c:pt>
                <c:pt idx="1873">
                  <c:v>1873</c:v>
                </c:pt>
                <c:pt idx="1874">
                  <c:v>1874</c:v>
                </c:pt>
                <c:pt idx="1875">
                  <c:v>1875</c:v>
                </c:pt>
                <c:pt idx="1876">
                  <c:v>1876</c:v>
                </c:pt>
                <c:pt idx="1877">
                  <c:v>1877</c:v>
                </c:pt>
                <c:pt idx="1878">
                  <c:v>1878</c:v>
                </c:pt>
                <c:pt idx="1879">
                  <c:v>1879</c:v>
                </c:pt>
                <c:pt idx="1880">
                  <c:v>1880</c:v>
                </c:pt>
                <c:pt idx="1881">
                  <c:v>1881</c:v>
                </c:pt>
                <c:pt idx="1882">
                  <c:v>1882</c:v>
                </c:pt>
                <c:pt idx="1883">
                  <c:v>1883</c:v>
                </c:pt>
                <c:pt idx="1884">
                  <c:v>1884</c:v>
                </c:pt>
                <c:pt idx="1885">
                  <c:v>1885</c:v>
                </c:pt>
                <c:pt idx="1886">
                  <c:v>1886</c:v>
                </c:pt>
                <c:pt idx="1887">
                  <c:v>1887</c:v>
                </c:pt>
                <c:pt idx="1888">
                  <c:v>1888</c:v>
                </c:pt>
                <c:pt idx="1889">
                  <c:v>1889</c:v>
                </c:pt>
                <c:pt idx="1890">
                  <c:v>1890</c:v>
                </c:pt>
                <c:pt idx="1891">
                  <c:v>1891</c:v>
                </c:pt>
                <c:pt idx="1892">
                  <c:v>1892</c:v>
                </c:pt>
                <c:pt idx="1893">
                  <c:v>1893</c:v>
                </c:pt>
                <c:pt idx="1894">
                  <c:v>1894</c:v>
                </c:pt>
                <c:pt idx="1895">
                  <c:v>1895</c:v>
                </c:pt>
                <c:pt idx="1896">
                  <c:v>1896</c:v>
                </c:pt>
                <c:pt idx="1897">
                  <c:v>1897</c:v>
                </c:pt>
                <c:pt idx="1898">
                  <c:v>1898</c:v>
                </c:pt>
                <c:pt idx="1899">
                  <c:v>1899</c:v>
                </c:pt>
                <c:pt idx="1900">
                  <c:v>1900</c:v>
                </c:pt>
                <c:pt idx="1901">
                  <c:v>1901</c:v>
                </c:pt>
                <c:pt idx="1902">
                  <c:v>1902</c:v>
                </c:pt>
                <c:pt idx="1903">
                  <c:v>1903</c:v>
                </c:pt>
                <c:pt idx="1904">
                  <c:v>1904</c:v>
                </c:pt>
                <c:pt idx="1905">
                  <c:v>1905</c:v>
                </c:pt>
                <c:pt idx="1906">
                  <c:v>1906</c:v>
                </c:pt>
                <c:pt idx="1907">
                  <c:v>1907</c:v>
                </c:pt>
                <c:pt idx="1908">
                  <c:v>1908</c:v>
                </c:pt>
                <c:pt idx="1909">
                  <c:v>1909</c:v>
                </c:pt>
                <c:pt idx="1910">
                  <c:v>1910</c:v>
                </c:pt>
                <c:pt idx="1911">
                  <c:v>1911</c:v>
                </c:pt>
                <c:pt idx="1912">
                  <c:v>1912</c:v>
                </c:pt>
                <c:pt idx="1913">
                  <c:v>1913</c:v>
                </c:pt>
                <c:pt idx="1914">
                  <c:v>1914</c:v>
                </c:pt>
                <c:pt idx="1915">
                  <c:v>1915</c:v>
                </c:pt>
                <c:pt idx="1916">
                  <c:v>1916</c:v>
                </c:pt>
                <c:pt idx="1917">
                  <c:v>1917</c:v>
                </c:pt>
                <c:pt idx="1918">
                  <c:v>1918</c:v>
                </c:pt>
                <c:pt idx="1919">
                  <c:v>1919</c:v>
                </c:pt>
                <c:pt idx="1920">
                  <c:v>1920</c:v>
                </c:pt>
                <c:pt idx="1921">
                  <c:v>1921</c:v>
                </c:pt>
                <c:pt idx="1922">
                  <c:v>1922</c:v>
                </c:pt>
                <c:pt idx="1923">
                  <c:v>1923</c:v>
                </c:pt>
                <c:pt idx="1924">
                  <c:v>1924</c:v>
                </c:pt>
                <c:pt idx="1925">
                  <c:v>1925</c:v>
                </c:pt>
                <c:pt idx="1926">
                  <c:v>1926</c:v>
                </c:pt>
                <c:pt idx="1927">
                  <c:v>1927</c:v>
                </c:pt>
                <c:pt idx="1928">
                  <c:v>1928</c:v>
                </c:pt>
                <c:pt idx="1929">
                  <c:v>1929</c:v>
                </c:pt>
                <c:pt idx="1930">
                  <c:v>1930</c:v>
                </c:pt>
                <c:pt idx="1931">
                  <c:v>1931</c:v>
                </c:pt>
                <c:pt idx="1932">
                  <c:v>1932</c:v>
                </c:pt>
                <c:pt idx="1933">
                  <c:v>1933</c:v>
                </c:pt>
                <c:pt idx="1934">
                  <c:v>1934</c:v>
                </c:pt>
                <c:pt idx="1935">
                  <c:v>1935</c:v>
                </c:pt>
                <c:pt idx="1936">
                  <c:v>1936</c:v>
                </c:pt>
                <c:pt idx="1937">
                  <c:v>1937</c:v>
                </c:pt>
                <c:pt idx="1938">
                  <c:v>1938</c:v>
                </c:pt>
                <c:pt idx="1939">
                  <c:v>1939</c:v>
                </c:pt>
                <c:pt idx="1940">
                  <c:v>1940</c:v>
                </c:pt>
                <c:pt idx="1941">
                  <c:v>1941</c:v>
                </c:pt>
                <c:pt idx="1942">
                  <c:v>1942</c:v>
                </c:pt>
                <c:pt idx="1943">
                  <c:v>1943</c:v>
                </c:pt>
                <c:pt idx="1944">
                  <c:v>1944</c:v>
                </c:pt>
                <c:pt idx="1945">
                  <c:v>1945</c:v>
                </c:pt>
                <c:pt idx="1946">
                  <c:v>1946</c:v>
                </c:pt>
                <c:pt idx="1947">
                  <c:v>1947</c:v>
                </c:pt>
                <c:pt idx="1948">
                  <c:v>1948</c:v>
                </c:pt>
                <c:pt idx="1949">
                  <c:v>1949</c:v>
                </c:pt>
                <c:pt idx="1950">
                  <c:v>1950</c:v>
                </c:pt>
                <c:pt idx="1951">
                  <c:v>1951</c:v>
                </c:pt>
                <c:pt idx="1952">
                  <c:v>1952</c:v>
                </c:pt>
                <c:pt idx="1953">
                  <c:v>1953</c:v>
                </c:pt>
                <c:pt idx="1954">
                  <c:v>1954</c:v>
                </c:pt>
                <c:pt idx="1955">
                  <c:v>1955</c:v>
                </c:pt>
                <c:pt idx="1956">
                  <c:v>1956</c:v>
                </c:pt>
                <c:pt idx="1957">
                  <c:v>1957</c:v>
                </c:pt>
                <c:pt idx="1958">
                  <c:v>1958</c:v>
                </c:pt>
                <c:pt idx="1959">
                  <c:v>1959</c:v>
                </c:pt>
                <c:pt idx="1960">
                  <c:v>1960</c:v>
                </c:pt>
                <c:pt idx="1961">
                  <c:v>1961</c:v>
                </c:pt>
                <c:pt idx="1962">
                  <c:v>1962</c:v>
                </c:pt>
                <c:pt idx="1963">
                  <c:v>1963</c:v>
                </c:pt>
                <c:pt idx="1964">
                  <c:v>1964</c:v>
                </c:pt>
                <c:pt idx="1965">
                  <c:v>1965</c:v>
                </c:pt>
                <c:pt idx="1966">
                  <c:v>1966</c:v>
                </c:pt>
                <c:pt idx="1967">
                  <c:v>1967</c:v>
                </c:pt>
                <c:pt idx="1968">
                  <c:v>1968</c:v>
                </c:pt>
                <c:pt idx="1969">
                  <c:v>1969</c:v>
                </c:pt>
                <c:pt idx="1970">
                  <c:v>1970</c:v>
                </c:pt>
                <c:pt idx="1971">
                  <c:v>1971</c:v>
                </c:pt>
                <c:pt idx="1972">
                  <c:v>1972</c:v>
                </c:pt>
                <c:pt idx="1973">
                  <c:v>1973</c:v>
                </c:pt>
                <c:pt idx="1974">
                  <c:v>1974</c:v>
                </c:pt>
                <c:pt idx="1975">
                  <c:v>1975</c:v>
                </c:pt>
                <c:pt idx="1976">
                  <c:v>1976</c:v>
                </c:pt>
                <c:pt idx="1977">
                  <c:v>1977</c:v>
                </c:pt>
                <c:pt idx="1978">
                  <c:v>1978</c:v>
                </c:pt>
                <c:pt idx="1979">
                  <c:v>1979</c:v>
                </c:pt>
                <c:pt idx="1980">
                  <c:v>1980</c:v>
                </c:pt>
                <c:pt idx="1981">
                  <c:v>1981</c:v>
                </c:pt>
                <c:pt idx="1982">
                  <c:v>1982</c:v>
                </c:pt>
                <c:pt idx="1983">
                  <c:v>1983</c:v>
                </c:pt>
                <c:pt idx="1984">
                  <c:v>1984</c:v>
                </c:pt>
                <c:pt idx="1985">
                  <c:v>1985</c:v>
                </c:pt>
                <c:pt idx="1986">
                  <c:v>1986</c:v>
                </c:pt>
                <c:pt idx="1987">
                  <c:v>1987</c:v>
                </c:pt>
                <c:pt idx="1988">
                  <c:v>1988</c:v>
                </c:pt>
                <c:pt idx="1989">
                  <c:v>1989</c:v>
                </c:pt>
                <c:pt idx="1990">
                  <c:v>1990</c:v>
                </c:pt>
                <c:pt idx="1991">
                  <c:v>1991</c:v>
                </c:pt>
                <c:pt idx="1992">
                  <c:v>1992</c:v>
                </c:pt>
                <c:pt idx="1993">
                  <c:v>1993</c:v>
                </c:pt>
                <c:pt idx="1994">
                  <c:v>1994</c:v>
                </c:pt>
                <c:pt idx="1995">
                  <c:v>1995</c:v>
                </c:pt>
                <c:pt idx="1996">
                  <c:v>1996</c:v>
                </c:pt>
                <c:pt idx="1997">
                  <c:v>1997</c:v>
                </c:pt>
                <c:pt idx="1998">
                  <c:v>1998</c:v>
                </c:pt>
                <c:pt idx="1999">
                  <c:v>1999</c:v>
                </c:pt>
                <c:pt idx="2000">
                  <c:v>2000</c:v>
                </c:pt>
                <c:pt idx="2001">
                  <c:v>2001</c:v>
                </c:pt>
                <c:pt idx="2002">
                  <c:v>2002</c:v>
                </c:pt>
                <c:pt idx="2003">
                  <c:v>2003</c:v>
                </c:pt>
                <c:pt idx="2004">
                  <c:v>2004</c:v>
                </c:pt>
                <c:pt idx="2005">
                  <c:v>2005</c:v>
                </c:pt>
                <c:pt idx="2006">
                  <c:v>2006</c:v>
                </c:pt>
                <c:pt idx="2007">
                  <c:v>2007</c:v>
                </c:pt>
                <c:pt idx="2008">
                  <c:v>2008</c:v>
                </c:pt>
                <c:pt idx="2009">
                  <c:v>2009</c:v>
                </c:pt>
                <c:pt idx="2010">
                  <c:v>2010</c:v>
                </c:pt>
                <c:pt idx="2011">
                  <c:v>2011</c:v>
                </c:pt>
                <c:pt idx="2012">
                  <c:v>2012</c:v>
                </c:pt>
                <c:pt idx="2013">
                  <c:v>2013</c:v>
                </c:pt>
                <c:pt idx="2014">
                  <c:v>2014</c:v>
                </c:pt>
                <c:pt idx="2015">
                  <c:v>2015</c:v>
                </c:pt>
                <c:pt idx="2016">
                  <c:v>2016</c:v>
                </c:pt>
                <c:pt idx="2017">
                  <c:v>2017</c:v>
                </c:pt>
                <c:pt idx="2018">
                  <c:v>2018</c:v>
                </c:pt>
                <c:pt idx="2019">
                  <c:v>2019</c:v>
                </c:pt>
                <c:pt idx="2020">
                  <c:v>2020</c:v>
                </c:pt>
                <c:pt idx="2021">
                  <c:v>2021</c:v>
                </c:pt>
                <c:pt idx="2022">
                  <c:v>2022</c:v>
                </c:pt>
                <c:pt idx="2023">
                  <c:v>2023</c:v>
                </c:pt>
                <c:pt idx="2024">
                  <c:v>2024</c:v>
                </c:pt>
                <c:pt idx="2025">
                  <c:v>2025</c:v>
                </c:pt>
                <c:pt idx="2026">
                  <c:v>2026</c:v>
                </c:pt>
                <c:pt idx="2027">
                  <c:v>2027</c:v>
                </c:pt>
                <c:pt idx="2028">
                  <c:v>2028</c:v>
                </c:pt>
                <c:pt idx="2029">
                  <c:v>2029</c:v>
                </c:pt>
                <c:pt idx="2030">
                  <c:v>2030</c:v>
                </c:pt>
                <c:pt idx="2031">
                  <c:v>2031</c:v>
                </c:pt>
                <c:pt idx="2032">
                  <c:v>2032</c:v>
                </c:pt>
                <c:pt idx="2033">
                  <c:v>2033</c:v>
                </c:pt>
                <c:pt idx="2034">
                  <c:v>2034</c:v>
                </c:pt>
                <c:pt idx="2035">
                  <c:v>2035</c:v>
                </c:pt>
                <c:pt idx="2036">
                  <c:v>2036</c:v>
                </c:pt>
                <c:pt idx="2037">
                  <c:v>2037</c:v>
                </c:pt>
                <c:pt idx="2038">
                  <c:v>2038</c:v>
                </c:pt>
                <c:pt idx="2039">
                  <c:v>2039</c:v>
                </c:pt>
                <c:pt idx="2040">
                  <c:v>2040</c:v>
                </c:pt>
                <c:pt idx="2041">
                  <c:v>2041</c:v>
                </c:pt>
                <c:pt idx="2042">
                  <c:v>2042</c:v>
                </c:pt>
                <c:pt idx="2043">
                  <c:v>2043</c:v>
                </c:pt>
                <c:pt idx="2044">
                  <c:v>2044</c:v>
                </c:pt>
                <c:pt idx="2045">
                  <c:v>2045</c:v>
                </c:pt>
                <c:pt idx="2046">
                  <c:v>2046</c:v>
                </c:pt>
                <c:pt idx="2047">
                  <c:v>2047</c:v>
                </c:pt>
                <c:pt idx="2048">
                  <c:v>2048</c:v>
                </c:pt>
                <c:pt idx="2049">
                  <c:v>2049</c:v>
                </c:pt>
                <c:pt idx="2050">
                  <c:v>2050</c:v>
                </c:pt>
                <c:pt idx="2051">
                  <c:v>2051</c:v>
                </c:pt>
                <c:pt idx="2052">
                  <c:v>2052</c:v>
                </c:pt>
                <c:pt idx="2053">
                  <c:v>2053</c:v>
                </c:pt>
                <c:pt idx="2054">
                  <c:v>2054</c:v>
                </c:pt>
                <c:pt idx="2055">
                  <c:v>2055</c:v>
                </c:pt>
                <c:pt idx="2056">
                  <c:v>2056</c:v>
                </c:pt>
                <c:pt idx="2057">
                  <c:v>2057</c:v>
                </c:pt>
                <c:pt idx="2058">
                  <c:v>2058</c:v>
                </c:pt>
                <c:pt idx="2059">
                  <c:v>2059</c:v>
                </c:pt>
                <c:pt idx="2060">
                  <c:v>2060</c:v>
                </c:pt>
                <c:pt idx="2061">
                  <c:v>2061</c:v>
                </c:pt>
                <c:pt idx="2062">
                  <c:v>2062</c:v>
                </c:pt>
                <c:pt idx="2063">
                  <c:v>2063</c:v>
                </c:pt>
                <c:pt idx="2064">
                  <c:v>2064</c:v>
                </c:pt>
                <c:pt idx="2065">
                  <c:v>2065</c:v>
                </c:pt>
                <c:pt idx="2066">
                  <c:v>2066</c:v>
                </c:pt>
                <c:pt idx="2067">
                  <c:v>2067</c:v>
                </c:pt>
                <c:pt idx="2068">
                  <c:v>2068</c:v>
                </c:pt>
                <c:pt idx="2069">
                  <c:v>2069</c:v>
                </c:pt>
                <c:pt idx="2070">
                  <c:v>2070</c:v>
                </c:pt>
                <c:pt idx="2071">
                  <c:v>2071</c:v>
                </c:pt>
                <c:pt idx="2072">
                  <c:v>2072</c:v>
                </c:pt>
                <c:pt idx="2073">
                  <c:v>2073</c:v>
                </c:pt>
                <c:pt idx="2074">
                  <c:v>2074</c:v>
                </c:pt>
                <c:pt idx="2075">
                  <c:v>2075</c:v>
                </c:pt>
                <c:pt idx="2076">
                  <c:v>2076</c:v>
                </c:pt>
                <c:pt idx="2077">
                  <c:v>2077</c:v>
                </c:pt>
                <c:pt idx="2078">
                  <c:v>2078</c:v>
                </c:pt>
                <c:pt idx="2079">
                  <c:v>2079</c:v>
                </c:pt>
                <c:pt idx="2080">
                  <c:v>2080</c:v>
                </c:pt>
                <c:pt idx="2081">
                  <c:v>2081</c:v>
                </c:pt>
                <c:pt idx="2082">
                  <c:v>2082</c:v>
                </c:pt>
                <c:pt idx="2083">
                  <c:v>2083</c:v>
                </c:pt>
                <c:pt idx="2084">
                  <c:v>2084</c:v>
                </c:pt>
                <c:pt idx="2085">
                  <c:v>2085</c:v>
                </c:pt>
                <c:pt idx="2086">
                  <c:v>2086</c:v>
                </c:pt>
                <c:pt idx="2087">
                  <c:v>2087</c:v>
                </c:pt>
                <c:pt idx="2088">
                  <c:v>2088</c:v>
                </c:pt>
                <c:pt idx="2089">
                  <c:v>2089</c:v>
                </c:pt>
                <c:pt idx="2090">
                  <c:v>2090</c:v>
                </c:pt>
                <c:pt idx="2091">
                  <c:v>2091</c:v>
                </c:pt>
                <c:pt idx="2092">
                  <c:v>2092</c:v>
                </c:pt>
                <c:pt idx="2093">
                  <c:v>2093</c:v>
                </c:pt>
                <c:pt idx="2094">
                  <c:v>2094</c:v>
                </c:pt>
                <c:pt idx="2095">
                  <c:v>2095</c:v>
                </c:pt>
                <c:pt idx="2096">
                  <c:v>2096</c:v>
                </c:pt>
                <c:pt idx="2097">
                  <c:v>2097</c:v>
                </c:pt>
                <c:pt idx="2098">
                  <c:v>2098</c:v>
                </c:pt>
                <c:pt idx="2099">
                  <c:v>2099</c:v>
                </c:pt>
                <c:pt idx="2100">
                  <c:v>2100</c:v>
                </c:pt>
                <c:pt idx="2101">
                  <c:v>2101</c:v>
                </c:pt>
                <c:pt idx="2102">
                  <c:v>2102</c:v>
                </c:pt>
                <c:pt idx="2103">
                  <c:v>2103</c:v>
                </c:pt>
                <c:pt idx="2104">
                  <c:v>2104</c:v>
                </c:pt>
                <c:pt idx="2105">
                  <c:v>2105</c:v>
                </c:pt>
                <c:pt idx="2106">
                  <c:v>2106</c:v>
                </c:pt>
                <c:pt idx="2107">
                  <c:v>2107</c:v>
                </c:pt>
                <c:pt idx="2108">
                  <c:v>2108</c:v>
                </c:pt>
                <c:pt idx="2109">
                  <c:v>2109</c:v>
                </c:pt>
                <c:pt idx="2110">
                  <c:v>2110</c:v>
                </c:pt>
                <c:pt idx="2111">
                  <c:v>2111</c:v>
                </c:pt>
                <c:pt idx="2112">
                  <c:v>2112</c:v>
                </c:pt>
                <c:pt idx="2113">
                  <c:v>2113</c:v>
                </c:pt>
                <c:pt idx="2114">
                  <c:v>2114</c:v>
                </c:pt>
                <c:pt idx="2115">
                  <c:v>2115</c:v>
                </c:pt>
                <c:pt idx="2116">
                  <c:v>2116</c:v>
                </c:pt>
                <c:pt idx="2117">
                  <c:v>2117</c:v>
                </c:pt>
                <c:pt idx="2118">
                  <c:v>2118</c:v>
                </c:pt>
                <c:pt idx="2119">
                  <c:v>2119</c:v>
                </c:pt>
                <c:pt idx="2120">
                  <c:v>2120</c:v>
                </c:pt>
                <c:pt idx="2121">
                  <c:v>2121</c:v>
                </c:pt>
                <c:pt idx="2122">
                  <c:v>2122</c:v>
                </c:pt>
                <c:pt idx="2123">
                  <c:v>2123</c:v>
                </c:pt>
                <c:pt idx="2124">
                  <c:v>2124</c:v>
                </c:pt>
                <c:pt idx="2125">
                  <c:v>2125</c:v>
                </c:pt>
                <c:pt idx="2126">
                  <c:v>2126</c:v>
                </c:pt>
                <c:pt idx="2127">
                  <c:v>2127</c:v>
                </c:pt>
                <c:pt idx="2128">
                  <c:v>2128</c:v>
                </c:pt>
                <c:pt idx="2129">
                  <c:v>2129</c:v>
                </c:pt>
                <c:pt idx="2130">
                  <c:v>2130</c:v>
                </c:pt>
                <c:pt idx="2131">
                  <c:v>2131</c:v>
                </c:pt>
                <c:pt idx="2132">
                  <c:v>2132</c:v>
                </c:pt>
                <c:pt idx="2133">
                  <c:v>2133</c:v>
                </c:pt>
                <c:pt idx="2134">
                  <c:v>2134</c:v>
                </c:pt>
                <c:pt idx="2135">
                  <c:v>2135</c:v>
                </c:pt>
                <c:pt idx="2136">
                  <c:v>2136</c:v>
                </c:pt>
                <c:pt idx="2137">
                  <c:v>2137</c:v>
                </c:pt>
                <c:pt idx="2138">
                  <c:v>2138</c:v>
                </c:pt>
                <c:pt idx="2139">
                  <c:v>2139</c:v>
                </c:pt>
                <c:pt idx="2140">
                  <c:v>2140</c:v>
                </c:pt>
                <c:pt idx="2141">
                  <c:v>2141</c:v>
                </c:pt>
                <c:pt idx="2142">
                  <c:v>2142</c:v>
                </c:pt>
                <c:pt idx="2143">
                  <c:v>2143</c:v>
                </c:pt>
                <c:pt idx="2144">
                  <c:v>2144</c:v>
                </c:pt>
                <c:pt idx="2145">
                  <c:v>2145</c:v>
                </c:pt>
                <c:pt idx="2146">
                  <c:v>2146</c:v>
                </c:pt>
                <c:pt idx="2147">
                  <c:v>2147</c:v>
                </c:pt>
                <c:pt idx="2148">
                  <c:v>2148</c:v>
                </c:pt>
                <c:pt idx="2149">
                  <c:v>2149</c:v>
                </c:pt>
                <c:pt idx="2150">
                  <c:v>2150</c:v>
                </c:pt>
                <c:pt idx="2151">
                  <c:v>2151</c:v>
                </c:pt>
                <c:pt idx="2152">
                  <c:v>2152</c:v>
                </c:pt>
                <c:pt idx="2153">
                  <c:v>2153</c:v>
                </c:pt>
                <c:pt idx="2154">
                  <c:v>2154</c:v>
                </c:pt>
                <c:pt idx="2155">
                  <c:v>2155</c:v>
                </c:pt>
                <c:pt idx="2156">
                  <c:v>2156</c:v>
                </c:pt>
                <c:pt idx="2157">
                  <c:v>2157</c:v>
                </c:pt>
                <c:pt idx="2158">
                  <c:v>2158</c:v>
                </c:pt>
                <c:pt idx="2159">
                  <c:v>2159</c:v>
                </c:pt>
                <c:pt idx="2160">
                  <c:v>2160</c:v>
                </c:pt>
                <c:pt idx="2161">
                  <c:v>2161</c:v>
                </c:pt>
                <c:pt idx="2162">
                  <c:v>2162</c:v>
                </c:pt>
                <c:pt idx="2163">
                  <c:v>2163</c:v>
                </c:pt>
                <c:pt idx="2164">
                  <c:v>2164</c:v>
                </c:pt>
                <c:pt idx="2165">
                  <c:v>2165</c:v>
                </c:pt>
                <c:pt idx="2166">
                  <c:v>2166</c:v>
                </c:pt>
                <c:pt idx="2167">
                  <c:v>2167</c:v>
                </c:pt>
                <c:pt idx="2168">
                  <c:v>2168</c:v>
                </c:pt>
                <c:pt idx="2169">
                  <c:v>2169</c:v>
                </c:pt>
                <c:pt idx="2170">
                  <c:v>2170</c:v>
                </c:pt>
                <c:pt idx="2171">
                  <c:v>2171</c:v>
                </c:pt>
                <c:pt idx="2172">
                  <c:v>2172</c:v>
                </c:pt>
                <c:pt idx="2173">
                  <c:v>2173</c:v>
                </c:pt>
                <c:pt idx="2174">
                  <c:v>2174</c:v>
                </c:pt>
                <c:pt idx="2175">
                  <c:v>2175</c:v>
                </c:pt>
                <c:pt idx="2176">
                  <c:v>2176</c:v>
                </c:pt>
                <c:pt idx="2177">
                  <c:v>2177</c:v>
                </c:pt>
                <c:pt idx="2178">
                  <c:v>2178</c:v>
                </c:pt>
                <c:pt idx="2179">
                  <c:v>2179</c:v>
                </c:pt>
                <c:pt idx="2180">
                  <c:v>2180</c:v>
                </c:pt>
                <c:pt idx="2181">
                  <c:v>2181</c:v>
                </c:pt>
                <c:pt idx="2182">
                  <c:v>2182</c:v>
                </c:pt>
                <c:pt idx="2183">
                  <c:v>2183</c:v>
                </c:pt>
                <c:pt idx="2184">
                  <c:v>2184</c:v>
                </c:pt>
                <c:pt idx="2185">
                  <c:v>2185</c:v>
                </c:pt>
                <c:pt idx="2186">
                  <c:v>2186</c:v>
                </c:pt>
                <c:pt idx="2187">
                  <c:v>2187</c:v>
                </c:pt>
                <c:pt idx="2188">
                  <c:v>2188</c:v>
                </c:pt>
                <c:pt idx="2189">
                  <c:v>2189</c:v>
                </c:pt>
                <c:pt idx="2190">
                  <c:v>2190</c:v>
                </c:pt>
                <c:pt idx="2191">
                  <c:v>2191</c:v>
                </c:pt>
                <c:pt idx="2192">
                  <c:v>2192</c:v>
                </c:pt>
                <c:pt idx="2193">
                  <c:v>2193</c:v>
                </c:pt>
                <c:pt idx="2194">
                  <c:v>2194</c:v>
                </c:pt>
                <c:pt idx="2195">
                  <c:v>2195</c:v>
                </c:pt>
                <c:pt idx="2196">
                  <c:v>2196</c:v>
                </c:pt>
                <c:pt idx="2197">
                  <c:v>2197</c:v>
                </c:pt>
                <c:pt idx="2198">
                  <c:v>2198</c:v>
                </c:pt>
                <c:pt idx="2199">
                  <c:v>2199</c:v>
                </c:pt>
                <c:pt idx="2200">
                  <c:v>2200</c:v>
                </c:pt>
                <c:pt idx="2201">
                  <c:v>2201</c:v>
                </c:pt>
                <c:pt idx="2202">
                  <c:v>2202</c:v>
                </c:pt>
                <c:pt idx="2203">
                  <c:v>2203</c:v>
                </c:pt>
                <c:pt idx="2204">
                  <c:v>2204</c:v>
                </c:pt>
                <c:pt idx="2205">
                  <c:v>2205</c:v>
                </c:pt>
                <c:pt idx="2206">
                  <c:v>2206</c:v>
                </c:pt>
                <c:pt idx="2207">
                  <c:v>2207</c:v>
                </c:pt>
                <c:pt idx="2208">
                  <c:v>2208</c:v>
                </c:pt>
                <c:pt idx="2209">
                  <c:v>2209</c:v>
                </c:pt>
                <c:pt idx="2210">
                  <c:v>2210</c:v>
                </c:pt>
                <c:pt idx="2211">
                  <c:v>2211</c:v>
                </c:pt>
                <c:pt idx="2212">
                  <c:v>2212</c:v>
                </c:pt>
                <c:pt idx="2213">
                  <c:v>2213</c:v>
                </c:pt>
                <c:pt idx="2214">
                  <c:v>2214</c:v>
                </c:pt>
                <c:pt idx="2215">
                  <c:v>2215</c:v>
                </c:pt>
                <c:pt idx="2216">
                  <c:v>2216</c:v>
                </c:pt>
                <c:pt idx="2217">
                  <c:v>2217</c:v>
                </c:pt>
                <c:pt idx="2218">
                  <c:v>2218</c:v>
                </c:pt>
                <c:pt idx="2219">
                  <c:v>2219</c:v>
                </c:pt>
                <c:pt idx="2220">
                  <c:v>2220</c:v>
                </c:pt>
                <c:pt idx="2221">
                  <c:v>2221</c:v>
                </c:pt>
                <c:pt idx="2222">
                  <c:v>2222</c:v>
                </c:pt>
                <c:pt idx="2223">
                  <c:v>2223</c:v>
                </c:pt>
                <c:pt idx="2224">
                  <c:v>2224</c:v>
                </c:pt>
                <c:pt idx="2225">
                  <c:v>2225</c:v>
                </c:pt>
                <c:pt idx="2226">
                  <c:v>2226</c:v>
                </c:pt>
                <c:pt idx="2227">
                  <c:v>2227</c:v>
                </c:pt>
                <c:pt idx="2228">
                  <c:v>2228</c:v>
                </c:pt>
                <c:pt idx="2229">
                  <c:v>2229</c:v>
                </c:pt>
                <c:pt idx="2230">
                  <c:v>2230</c:v>
                </c:pt>
                <c:pt idx="2231">
                  <c:v>2231</c:v>
                </c:pt>
                <c:pt idx="2232">
                  <c:v>2232</c:v>
                </c:pt>
                <c:pt idx="2233">
                  <c:v>2233</c:v>
                </c:pt>
                <c:pt idx="2234">
                  <c:v>2234</c:v>
                </c:pt>
                <c:pt idx="2235">
                  <c:v>2235</c:v>
                </c:pt>
                <c:pt idx="2236">
                  <c:v>2236</c:v>
                </c:pt>
                <c:pt idx="2237">
                  <c:v>2237</c:v>
                </c:pt>
                <c:pt idx="2238">
                  <c:v>2238</c:v>
                </c:pt>
                <c:pt idx="2239">
                  <c:v>2239</c:v>
                </c:pt>
                <c:pt idx="2240">
                  <c:v>2240</c:v>
                </c:pt>
                <c:pt idx="2241">
                  <c:v>2241</c:v>
                </c:pt>
                <c:pt idx="2242">
                  <c:v>2242</c:v>
                </c:pt>
                <c:pt idx="2243">
                  <c:v>2243</c:v>
                </c:pt>
                <c:pt idx="2244">
                  <c:v>2244</c:v>
                </c:pt>
                <c:pt idx="2245">
                  <c:v>2245</c:v>
                </c:pt>
                <c:pt idx="2246">
                  <c:v>2246</c:v>
                </c:pt>
                <c:pt idx="2247">
                  <c:v>2247</c:v>
                </c:pt>
                <c:pt idx="2248">
                  <c:v>2248</c:v>
                </c:pt>
                <c:pt idx="2249">
                  <c:v>2249</c:v>
                </c:pt>
                <c:pt idx="2250">
                  <c:v>2250</c:v>
                </c:pt>
                <c:pt idx="2251">
                  <c:v>2251</c:v>
                </c:pt>
                <c:pt idx="2252">
                  <c:v>2252</c:v>
                </c:pt>
                <c:pt idx="2253">
                  <c:v>2253</c:v>
                </c:pt>
                <c:pt idx="2254">
                  <c:v>2254</c:v>
                </c:pt>
                <c:pt idx="2255">
                  <c:v>2255</c:v>
                </c:pt>
                <c:pt idx="2256">
                  <c:v>2256</c:v>
                </c:pt>
                <c:pt idx="2257">
                  <c:v>2257</c:v>
                </c:pt>
                <c:pt idx="2258">
                  <c:v>2258</c:v>
                </c:pt>
                <c:pt idx="2259">
                  <c:v>2259</c:v>
                </c:pt>
                <c:pt idx="2260">
                  <c:v>2260</c:v>
                </c:pt>
                <c:pt idx="2261">
                  <c:v>2261</c:v>
                </c:pt>
                <c:pt idx="2262">
                  <c:v>2262</c:v>
                </c:pt>
                <c:pt idx="2263">
                  <c:v>2263</c:v>
                </c:pt>
                <c:pt idx="2264">
                  <c:v>2264</c:v>
                </c:pt>
                <c:pt idx="2265">
                  <c:v>2265</c:v>
                </c:pt>
                <c:pt idx="2266">
                  <c:v>2266</c:v>
                </c:pt>
                <c:pt idx="2267">
                  <c:v>2267</c:v>
                </c:pt>
                <c:pt idx="2268">
                  <c:v>2268</c:v>
                </c:pt>
                <c:pt idx="2269">
                  <c:v>2269</c:v>
                </c:pt>
                <c:pt idx="2270">
                  <c:v>2270</c:v>
                </c:pt>
                <c:pt idx="2271">
                  <c:v>2271</c:v>
                </c:pt>
                <c:pt idx="2272">
                  <c:v>2272</c:v>
                </c:pt>
                <c:pt idx="2273">
                  <c:v>2273</c:v>
                </c:pt>
                <c:pt idx="2274">
                  <c:v>2274</c:v>
                </c:pt>
                <c:pt idx="2275">
                  <c:v>2275</c:v>
                </c:pt>
                <c:pt idx="2276">
                  <c:v>2276</c:v>
                </c:pt>
                <c:pt idx="2277">
                  <c:v>2277</c:v>
                </c:pt>
                <c:pt idx="2278">
                  <c:v>2278</c:v>
                </c:pt>
                <c:pt idx="2279">
                  <c:v>2279</c:v>
                </c:pt>
                <c:pt idx="2280">
                  <c:v>2280</c:v>
                </c:pt>
                <c:pt idx="2281">
                  <c:v>2281</c:v>
                </c:pt>
                <c:pt idx="2282">
                  <c:v>2282</c:v>
                </c:pt>
                <c:pt idx="2283">
                  <c:v>2283</c:v>
                </c:pt>
                <c:pt idx="2284">
                  <c:v>2284</c:v>
                </c:pt>
                <c:pt idx="2285">
                  <c:v>2285</c:v>
                </c:pt>
                <c:pt idx="2286">
                  <c:v>2286</c:v>
                </c:pt>
                <c:pt idx="2287">
                  <c:v>2287</c:v>
                </c:pt>
                <c:pt idx="2288">
                  <c:v>2288</c:v>
                </c:pt>
                <c:pt idx="2289">
                  <c:v>2289</c:v>
                </c:pt>
                <c:pt idx="2290">
                  <c:v>2290</c:v>
                </c:pt>
                <c:pt idx="2291">
                  <c:v>2291</c:v>
                </c:pt>
                <c:pt idx="2292">
                  <c:v>2292</c:v>
                </c:pt>
                <c:pt idx="2293">
                  <c:v>2293</c:v>
                </c:pt>
                <c:pt idx="2294">
                  <c:v>2294</c:v>
                </c:pt>
                <c:pt idx="2295">
                  <c:v>2295</c:v>
                </c:pt>
                <c:pt idx="2296">
                  <c:v>2296</c:v>
                </c:pt>
                <c:pt idx="2297">
                  <c:v>2297</c:v>
                </c:pt>
                <c:pt idx="2298">
                  <c:v>2298</c:v>
                </c:pt>
                <c:pt idx="2299">
                  <c:v>2299</c:v>
                </c:pt>
                <c:pt idx="2300">
                  <c:v>2300</c:v>
                </c:pt>
                <c:pt idx="2301">
                  <c:v>2301</c:v>
                </c:pt>
                <c:pt idx="2302">
                  <c:v>2302</c:v>
                </c:pt>
                <c:pt idx="2303">
                  <c:v>2303</c:v>
                </c:pt>
                <c:pt idx="2304">
                  <c:v>2304</c:v>
                </c:pt>
                <c:pt idx="2305">
                  <c:v>2305</c:v>
                </c:pt>
                <c:pt idx="2306">
                  <c:v>2306</c:v>
                </c:pt>
                <c:pt idx="2307">
                  <c:v>2307</c:v>
                </c:pt>
                <c:pt idx="2308">
                  <c:v>2308</c:v>
                </c:pt>
                <c:pt idx="2309">
                  <c:v>2309</c:v>
                </c:pt>
                <c:pt idx="2310">
                  <c:v>2310</c:v>
                </c:pt>
                <c:pt idx="2311">
                  <c:v>2311</c:v>
                </c:pt>
                <c:pt idx="2312">
                  <c:v>2312</c:v>
                </c:pt>
                <c:pt idx="2313">
                  <c:v>2313</c:v>
                </c:pt>
                <c:pt idx="2314">
                  <c:v>2314</c:v>
                </c:pt>
                <c:pt idx="2315">
                  <c:v>2315</c:v>
                </c:pt>
                <c:pt idx="2316">
                  <c:v>2316</c:v>
                </c:pt>
                <c:pt idx="2317">
                  <c:v>2317</c:v>
                </c:pt>
                <c:pt idx="2318">
                  <c:v>2318</c:v>
                </c:pt>
                <c:pt idx="2319">
                  <c:v>2319</c:v>
                </c:pt>
                <c:pt idx="2320">
                  <c:v>2320</c:v>
                </c:pt>
                <c:pt idx="2321">
                  <c:v>2321</c:v>
                </c:pt>
                <c:pt idx="2322">
                  <c:v>2322</c:v>
                </c:pt>
                <c:pt idx="2323">
                  <c:v>2323</c:v>
                </c:pt>
                <c:pt idx="2324">
                  <c:v>2324</c:v>
                </c:pt>
                <c:pt idx="2325">
                  <c:v>2325</c:v>
                </c:pt>
                <c:pt idx="2326">
                  <c:v>2326</c:v>
                </c:pt>
                <c:pt idx="2327">
                  <c:v>2327</c:v>
                </c:pt>
                <c:pt idx="2328">
                  <c:v>2328</c:v>
                </c:pt>
                <c:pt idx="2329">
                  <c:v>2329</c:v>
                </c:pt>
                <c:pt idx="2330">
                  <c:v>2330</c:v>
                </c:pt>
                <c:pt idx="2331">
                  <c:v>2331</c:v>
                </c:pt>
                <c:pt idx="2332">
                  <c:v>2332</c:v>
                </c:pt>
                <c:pt idx="2333">
                  <c:v>2333</c:v>
                </c:pt>
                <c:pt idx="2334">
                  <c:v>2334</c:v>
                </c:pt>
                <c:pt idx="2335">
                  <c:v>2335</c:v>
                </c:pt>
                <c:pt idx="2336">
                  <c:v>2336</c:v>
                </c:pt>
                <c:pt idx="2337">
                  <c:v>2337</c:v>
                </c:pt>
                <c:pt idx="2338">
                  <c:v>2338</c:v>
                </c:pt>
                <c:pt idx="2339">
                  <c:v>2339</c:v>
                </c:pt>
                <c:pt idx="2340">
                  <c:v>2340</c:v>
                </c:pt>
                <c:pt idx="2341">
                  <c:v>2341</c:v>
                </c:pt>
                <c:pt idx="2342">
                  <c:v>2342</c:v>
                </c:pt>
                <c:pt idx="2343">
                  <c:v>2343</c:v>
                </c:pt>
                <c:pt idx="2344">
                  <c:v>2344</c:v>
                </c:pt>
                <c:pt idx="2345">
                  <c:v>2345</c:v>
                </c:pt>
                <c:pt idx="2346">
                  <c:v>2346</c:v>
                </c:pt>
                <c:pt idx="2347">
                  <c:v>2347</c:v>
                </c:pt>
                <c:pt idx="2348">
                  <c:v>2348</c:v>
                </c:pt>
                <c:pt idx="2349">
                  <c:v>2349</c:v>
                </c:pt>
                <c:pt idx="2350">
                  <c:v>2350</c:v>
                </c:pt>
                <c:pt idx="2351">
                  <c:v>2351</c:v>
                </c:pt>
                <c:pt idx="2352">
                  <c:v>2352</c:v>
                </c:pt>
                <c:pt idx="2353">
                  <c:v>2353</c:v>
                </c:pt>
                <c:pt idx="2354">
                  <c:v>2354</c:v>
                </c:pt>
                <c:pt idx="2355">
                  <c:v>2355</c:v>
                </c:pt>
                <c:pt idx="2356">
                  <c:v>2356</c:v>
                </c:pt>
                <c:pt idx="2357">
                  <c:v>2357</c:v>
                </c:pt>
                <c:pt idx="2358">
                  <c:v>2358</c:v>
                </c:pt>
                <c:pt idx="2359">
                  <c:v>2359</c:v>
                </c:pt>
                <c:pt idx="2360">
                  <c:v>2360</c:v>
                </c:pt>
                <c:pt idx="2361">
                  <c:v>2361</c:v>
                </c:pt>
                <c:pt idx="2362">
                  <c:v>2362</c:v>
                </c:pt>
                <c:pt idx="2363">
                  <c:v>2363</c:v>
                </c:pt>
                <c:pt idx="2364">
                  <c:v>2364</c:v>
                </c:pt>
                <c:pt idx="2365">
                  <c:v>2365</c:v>
                </c:pt>
                <c:pt idx="2366">
                  <c:v>2366</c:v>
                </c:pt>
                <c:pt idx="2367">
                  <c:v>2367</c:v>
                </c:pt>
                <c:pt idx="2368">
                  <c:v>2368</c:v>
                </c:pt>
                <c:pt idx="2369">
                  <c:v>2369</c:v>
                </c:pt>
                <c:pt idx="2370">
                  <c:v>2370</c:v>
                </c:pt>
                <c:pt idx="2371">
                  <c:v>2371</c:v>
                </c:pt>
                <c:pt idx="2372">
                  <c:v>2372</c:v>
                </c:pt>
                <c:pt idx="2373">
                  <c:v>2373</c:v>
                </c:pt>
                <c:pt idx="2374">
                  <c:v>2374</c:v>
                </c:pt>
                <c:pt idx="2375">
                  <c:v>2375</c:v>
                </c:pt>
                <c:pt idx="2376">
                  <c:v>2376</c:v>
                </c:pt>
                <c:pt idx="2377">
                  <c:v>2377</c:v>
                </c:pt>
                <c:pt idx="2378">
                  <c:v>2378</c:v>
                </c:pt>
                <c:pt idx="2379">
                  <c:v>2379</c:v>
                </c:pt>
                <c:pt idx="2380">
                  <c:v>2380</c:v>
                </c:pt>
                <c:pt idx="2381">
                  <c:v>2381</c:v>
                </c:pt>
                <c:pt idx="2382">
                  <c:v>2382</c:v>
                </c:pt>
                <c:pt idx="2383">
                  <c:v>2383</c:v>
                </c:pt>
                <c:pt idx="2384">
                  <c:v>2384</c:v>
                </c:pt>
                <c:pt idx="2385">
                  <c:v>2385</c:v>
                </c:pt>
                <c:pt idx="2386">
                  <c:v>2386</c:v>
                </c:pt>
                <c:pt idx="2387">
                  <c:v>2387</c:v>
                </c:pt>
                <c:pt idx="2388">
                  <c:v>2388</c:v>
                </c:pt>
                <c:pt idx="2389">
                  <c:v>2389</c:v>
                </c:pt>
                <c:pt idx="2390">
                  <c:v>2390</c:v>
                </c:pt>
                <c:pt idx="2391">
                  <c:v>2391</c:v>
                </c:pt>
                <c:pt idx="2392">
                  <c:v>2392</c:v>
                </c:pt>
                <c:pt idx="2393">
                  <c:v>2393</c:v>
                </c:pt>
                <c:pt idx="2394">
                  <c:v>2394</c:v>
                </c:pt>
                <c:pt idx="2395">
                  <c:v>2395</c:v>
                </c:pt>
                <c:pt idx="2396">
                  <c:v>2396</c:v>
                </c:pt>
                <c:pt idx="2397">
                  <c:v>2397</c:v>
                </c:pt>
                <c:pt idx="2398">
                  <c:v>2398</c:v>
                </c:pt>
                <c:pt idx="2399">
                  <c:v>2399</c:v>
                </c:pt>
                <c:pt idx="2400">
                  <c:v>2400</c:v>
                </c:pt>
                <c:pt idx="2401">
                  <c:v>2401</c:v>
                </c:pt>
                <c:pt idx="2402">
                  <c:v>2402</c:v>
                </c:pt>
                <c:pt idx="2403">
                  <c:v>2403</c:v>
                </c:pt>
                <c:pt idx="2404">
                  <c:v>2404</c:v>
                </c:pt>
                <c:pt idx="2405">
                  <c:v>2405</c:v>
                </c:pt>
                <c:pt idx="2406">
                  <c:v>2406</c:v>
                </c:pt>
                <c:pt idx="2407">
                  <c:v>2407</c:v>
                </c:pt>
                <c:pt idx="2408">
                  <c:v>2408</c:v>
                </c:pt>
                <c:pt idx="2409">
                  <c:v>2409</c:v>
                </c:pt>
                <c:pt idx="2410">
                  <c:v>2410</c:v>
                </c:pt>
                <c:pt idx="2411">
                  <c:v>2411</c:v>
                </c:pt>
                <c:pt idx="2412">
                  <c:v>2412</c:v>
                </c:pt>
                <c:pt idx="2413">
                  <c:v>2413</c:v>
                </c:pt>
                <c:pt idx="2414">
                  <c:v>2414</c:v>
                </c:pt>
                <c:pt idx="2415">
                  <c:v>2415</c:v>
                </c:pt>
                <c:pt idx="2416">
                  <c:v>2416</c:v>
                </c:pt>
                <c:pt idx="2417">
                  <c:v>2417</c:v>
                </c:pt>
                <c:pt idx="2418">
                  <c:v>2418</c:v>
                </c:pt>
                <c:pt idx="2419">
                  <c:v>2419</c:v>
                </c:pt>
                <c:pt idx="2420">
                  <c:v>2420</c:v>
                </c:pt>
                <c:pt idx="2421">
                  <c:v>2421</c:v>
                </c:pt>
                <c:pt idx="2422">
                  <c:v>2422</c:v>
                </c:pt>
                <c:pt idx="2423">
                  <c:v>2423</c:v>
                </c:pt>
                <c:pt idx="2424">
                  <c:v>2424</c:v>
                </c:pt>
                <c:pt idx="2425">
                  <c:v>2425</c:v>
                </c:pt>
                <c:pt idx="2426">
                  <c:v>2426</c:v>
                </c:pt>
                <c:pt idx="2427">
                  <c:v>2427</c:v>
                </c:pt>
                <c:pt idx="2428">
                  <c:v>2428</c:v>
                </c:pt>
                <c:pt idx="2429">
                  <c:v>2429</c:v>
                </c:pt>
                <c:pt idx="2430">
                  <c:v>2430</c:v>
                </c:pt>
                <c:pt idx="2431">
                  <c:v>2431</c:v>
                </c:pt>
                <c:pt idx="2432">
                  <c:v>2432</c:v>
                </c:pt>
                <c:pt idx="2433">
                  <c:v>2433</c:v>
                </c:pt>
                <c:pt idx="2434">
                  <c:v>2434</c:v>
                </c:pt>
                <c:pt idx="2435">
                  <c:v>2435</c:v>
                </c:pt>
                <c:pt idx="2436">
                  <c:v>2436</c:v>
                </c:pt>
                <c:pt idx="2437">
                  <c:v>2437</c:v>
                </c:pt>
                <c:pt idx="2438">
                  <c:v>2438</c:v>
                </c:pt>
                <c:pt idx="2439">
                  <c:v>2439</c:v>
                </c:pt>
                <c:pt idx="2440">
                  <c:v>2440</c:v>
                </c:pt>
                <c:pt idx="2441">
                  <c:v>2441</c:v>
                </c:pt>
                <c:pt idx="2442">
                  <c:v>2442</c:v>
                </c:pt>
                <c:pt idx="2443">
                  <c:v>2443</c:v>
                </c:pt>
                <c:pt idx="2444">
                  <c:v>2444</c:v>
                </c:pt>
                <c:pt idx="2445">
                  <c:v>2445</c:v>
                </c:pt>
                <c:pt idx="2446">
                  <c:v>2446</c:v>
                </c:pt>
                <c:pt idx="2447">
                  <c:v>2447</c:v>
                </c:pt>
                <c:pt idx="2448">
                  <c:v>2448</c:v>
                </c:pt>
                <c:pt idx="2449">
                  <c:v>2449</c:v>
                </c:pt>
                <c:pt idx="2450">
                  <c:v>2450</c:v>
                </c:pt>
                <c:pt idx="2451">
                  <c:v>2451</c:v>
                </c:pt>
                <c:pt idx="2452">
                  <c:v>2452</c:v>
                </c:pt>
                <c:pt idx="2453">
                  <c:v>2453</c:v>
                </c:pt>
                <c:pt idx="2454">
                  <c:v>2454</c:v>
                </c:pt>
                <c:pt idx="2455">
                  <c:v>2455</c:v>
                </c:pt>
                <c:pt idx="2456">
                  <c:v>2456</c:v>
                </c:pt>
                <c:pt idx="2457">
                  <c:v>2457</c:v>
                </c:pt>
                <c:pt idx="2458">
                  <c:v>2458</c:v>
                </c:pt>
                <c:pt idx="2459">
                  <c:v>2459</c:v>
                </c:pt>
                <c:pt idx="2460">
                  <c:v>2460</c:v>
                </c:pt>
                <c:pt idx="2461">
                  <c:v>2461</c:v>
                </c:pt>
                <c:pt idx="2462">
                  <c:v>2462</c:v>
                </c:pt>
                <c:pt idx="2463">
                  <c:v>2463</c:v>
                </c:pt>
                <c:pt idx="2464">
                  <c:v>2464</c:v>
                </c:pt>
                <c:pt idx="2465">
                  <c:v>2465</c:v>
                </c:pt>
                <c:pt idx="2466">
                  <c:v>2466</c:v>
                </c:pt>
                <c:pt idx="2467">
                  <c:v>2467</c:v>
                </c:pt>
                <c:pt idx="2468">
                  <c:v>2468</c:v>
                </c:pt>
                <c:pt idx="2469">
                  <c:v>2469</c:v>
                </c:pt>
                <c:pt idx="2470">
                  <c:v>2470</c:v>
                </c:pt>
                <c:pt idx="2471">
                  <c:v>2471</c:v>
                </c:pt>
                <c:pt idx="2472">
                  <c:v>2472</c:v>
                </c:pt>
                <c:pt idx="2473">
                  <c:v>2473</c:v>
                </c:pt>
                <c:pt idx="2474">
                  <c:v>2474</c:v>
                </c:pt>
                <c:pt idx="2475">
                  <c:v>2475</c:v>
                </c:pt>
                <c:pt idx="2476">
                  <c:v>2476</c:v>
                </c:pt>
                <c:pt idx="2477">
                  <c:v>2477</c:v>
                </c:pt>
                <c:pt idx="2478">
                  <c:v>2478</c:v>
                </c:pt>
                <c:pt idx="2479">
                  <c:v>2479</c:v>
                </c:pt>
                <c:pt idx="2480">
                  <c:v>2480</c:v>
                </c:pt>
                <c:pt idx="2481">
                  <c:v>2481</c:v>
                </c:pt>
                <c:pt idx="2482">
                  <c:v>2482</c:v>
                </c:pt>
                <c:pt idx="2483">
                  <c:v>2483</c:v>
                </c:pt>
                <c:pt idx="2484">
                  <c:v>2484</c:v>
                </c:pt>
                <c:pt idx="2485">
                  <c:v>2485</c:v>
                </c:pt>
                <c:pt idx="2486">
                  <c:v>2486</c:v>
                </c:pt>
                <c:pt idx="2487">
                  <c:v>2487</c:v>
                </c:pt>
                <c:pt idx="2488">
                  <c:v>2488</c:v>
                </c:pt>
                <c:pt idx="2489">
                  <c:v>2489</c:v>
                </c:pt>
                <c:pt idx="2490">
                  <c:v>2490</c:v>
                </c:pt>
                <c:pt idx="2491">
                  <c:v>2491</c:v>
                </c:pt>
                <c:pt idx="2492">
                  <c:v>2492</c:v>
                </c:pt>
                <c:pt idx="2493">
                  <c:v>2493</c:v>
                </c:pt>
                <c:pt idx="2494">
                  <c:v>2494</c:v>
                </c:pt>
                <c:pt idx="2495">
                  <c:v>2495</c:v>
                </c:pt>
                <c:pt idx="2496">
                  <c:v>2496</c:v>
                </c:pt>
                <c:pt idx="2497">
                  <c:v>2497</c:v>
                </c:pt>
                <c:pt idx="2498">
                  <c:v>2498</c:v>
                </c:pt>
                <c:pt idx="2499">
                  <c:v>2499</c:v>
                </c:pt>
                <c:pt idx="2500">
                  <c:v>2500</c:v>
                </c:pt>
                <c:pt idx="2501">
                  <c:v>2501</c:v>
                </c:pt>
                <c:pt idx="2502">
                  <c:v>2502</c:v>
                </c:pt>
                <c:pt idx="2503">
                  <c:v>2503</c:v>
                </c:pt>
                <c:pt idx="2504">
                  <c:v>2504</c:v>
                </c:pt>
                <c:pt idx="2505">
                  <c:v>2505</c:v>
                </c:pt>
                <c:pt idx="2506">
                  <c:v>2506</c:v>
                </c:pt>
                <c:pt idx="2507">
                  <c:v>2507</c:v>
                </c:pt>
                <c:pt idx="2508">
                  <c:v>2508</c:v>
                </c:pt>
                <c:pt idx="2509">
                  <c:v>2509</c:v>
                </c:pt>
                <c:pt idx="2510">
                  <c:v>2510</c:v>
                </c:pt>
                <c:pt idx="2511">
                  <c:v>2511</c:v>
                </c:pt>
                <c:pt idx="2512">
                  <c:v>2512</c:v>
                </c:pt>
                <c:pt idx="2513">
                  <c:v>2513</c:v>
                </c:pt>
                <c:pt idx="2514">
                  <c:v>2514</c:v>
                </c:pt>
                <c:pt idx="2515">
                  <c:v>2515</c:v>
                </c:pt>
                <c:pt idx="2516">
                  <c:v>2516</c:v>
                </c:pt>
                <c:pt idx="2517">
                  <c:v>2517</c:v>
                </c:pt>
                <c:pt idx="2518">
                  <c:v>2518</c:v>
                </c:pt>
                <c:pt idx="2519">
                  <c:v>2519</c:v>
                </c:pt>
                <c:pt idx="2520">
                  <c:v>2520</c:v>
                </c:pt>
                <c:pt idx="2521">
                  <c:v>2521</c:v>
                </c:pt>
                <c:pt idx="2522">
                  <c:v>2522</c:v>
                </c:pt>
                <c:pt idx="2523">
                  <c:v>2523</c:v>
                </c:pt>
                <c:pt idx="2524">
                  <c:v>2524</c:v>
                </c:pt>
                <c:pt idx="2525">
                  <c:v>2525</c:v>
                </c:pt>
                <c:pt idx="2526">
                  <c:v>2526</c:v>
                </c:pt>
                <c:pt idx="2527">
                  <c:v>2527</c:v>
                </c:pt>
                <c:pt idx="2528">
                  <c:v>2528</c:v>
                </c:pt>
                <c:pt idx="2529">
                  <c:v>2529</c:v>
                </c:pt>
                <c:pt idx="2530">
                  <c:v>2530</c:v>
                </c:pt>
                <c:pt idx="2531">
                  <c:v>2531</c:v>
                </c:pt>
                <c:pt idx="2532">
                  <c:v>2532</c:v>
                </c:pt>
                <c:pt idx="2533">
                  <c:v>2533</c:v>
                </c:pt>
                <c:pt idx="2534">
                  <c:v>2534</c:v>
                </c:pt>
                <c:pt idx="2535">
                  <c:v>2535</c:v>
                </c:pt>
                <c:pt idx="2536">
                  <c:v>2536</c:v>
                </c:pt>
                <c:pt idx="2537">
                  <c:v>2537</c:v>
                </c:pt>
                <c:pt idx="2538">
                  <c:v>2538</c:v>
                </c:pt>
                <c:pt idx="2539">
                  <c:v>2539</c:v>
                </c:pt>
                <c:pt idx="2540">
                  <c:v>2540</c:v>
                </c:pt>
                <c:pt idx="2541">
                  <c:v>2541</c:v>
                </c:pt>
                <c:pt idx="2542">
                  <c:v>2542</c:v>
                </c:pt>
                <c:pt idx="2543">
                  <c:v>2543</c:v>
                </c:pt>
                <c:pt idx="2544">
                  <c:v>2544</c:v>
                </c:pt>
                <c:pt idx="2545">
                  <c:v>2545</c:v>
                </c:pt>
                <c:pt idx="2546">
                  <c:v>2546</c:v>
                </c:pt>
                <c:pt idx="2547">
                  <c:v>2547</c:v>
                </c:pt>
                <c:pt idx="2548">
                  <c:v>2548</c:v>
                </c:pt>
                <c:pt idx="2549">
                  <c:v>2549</c:v>
                </c:pt>
                <c:pt idx="2550">
                  <c:v>2550</c:v>
                </c:pt>
                <c:pt idx="2551">
                  <c:v>2551</c:v>
                </c:pt>
                <c:pt idx="2552">
                  <c:v>2552</c:v>
                </c:pt>
                <c:pt idx="2553">
                  <c:v>2553</c:v>
                </c:pt>
                <c:pt idx="2554">
                  <c:v>2554</c:v>
                </c:pt>
                <c:pt idx="2555">
                  <c:v>2555</c:v>
                </c:pt>
                <c:pt idx="2556">
                  <c:v>2556</c:v>
                </c:pt>
                <c:pt idx="2557">
                  <c:v>2557</c:v>
                </c:pt>
                <c:pt idx="2558">
                  <c:v>2558</c:v>
                </c:pt>
                <c:pt idx="2559">
                  <c:v>2559</c:v>
                </c:pt>
                <c:pt idx="2560">
                  <c:v>2560</c:v>
                </c:pt>
                <c:pt idx="2561">
                  <c:v>2561</c:v>
                </c:pt>
                <c:pt idx="2562">
                  <c:v>2562</c:v>
                </c:pt>
                <c:pt idx="2563">
                  <c:v>2563</c:v>
                </c:pt>
                <c:pt idx="2564">
                  <c:v>2564</c:v>
                </c:pt>
                <c:pt idx="2565">
                  <c:v>2565</c:v>
                </c:pt>
                <c:pt idx="2566">
                  <c:v>2566</c:v>
                </c:pt>
                <c:pt idx="2567">
                  <c:v>2567</c:v>
                </c:pt>
                <c:pt idx="2568">
                  <c:v>2568</c:v>
                </c:pt>
                <c:pt idx="2569">
                  <c:v>2569</c:v>
                </c:pt>
                <c:pt idx="2570">
                  <c:v>2570</c:v>
                </c:pt>
                <c:pt idx="2571">
                  <c:v>2571</c:v>
                </c:pt>
                <c:pt idx="2572">
                  <c:v>2572</c:v>
                </c:pt>
                <c:pt idx="2573">
                  <c:v>2573</c:v>
                </c:pt>
                <c:pt idx="2574">
                  <c:v>2574</c:v>
                </c:pt>
                <c:pt idx="2575">
                  <c:v>2575</c:v>
                </c:pt>
                <c:pt idx="2576">
                  <c:v>2576</c:v>
                </c:pt>
                <c:pt idx="2577">
                  <c:v>2577</c:v>
                </c:pt>
                <c:pt idx="2578">
                  <c:v>2578</c:v>
                </c:pt>
                <c:pt idx="2579">
                  <c:v>2579</c:v>
                </c:pt>
                <c:pt idx="2580">
                  <c:v>2580</c:v>
                </c:pt>
                <c:pt idx="2581">
                  <c:v>2581</c:v>
                </c:pt>
                <c:pt idx="2582">
                  <c:v>2582</c:v>
                </c:pt>
                <c:pt idx="2583">
                  <c:v>2583</c:v>
                </c:pt>
                <c:pt idx="2584">
                  <c:v>2584</c:v>
                </c:pt>
                <c:pt idx="2585">
                  <c:v>2585</c:v>
                </c:pt>
                <c:pt idx="2586">
                  <c:v>2586</c:v>
                </c:pt>
                <c:pt idx="2587">
                  <c:v>2587</c:v>
                </c:pt>
                <c:pt idx="2588">
                  <c:v>2588</c:v>
                </c:pt>
                <c:pt idx="2589">
                  <c:v>2589</c:v>
                </c:pt>
                <c:pt idx="2590">
                  <c:v>2590</c:v>
                </c:pt>
                <c:pt idx="2591">
                  <c:v>2591</c:v>
                </c:pt>
                <c:pt idx="2592">
                  <c:v>2592</c:v>
                </c:pt>
                <c:pt idx="2593">
                  <c:v>2593</c:v>
                </c:pt>
                <c:pt idx="2594">
                  <c:v>2594</c:v>
                </c:pt>
                <c:pt idx="2595">
                  <c:v>2595</c:v>
                </c:pt>
                <c:pt idx="2596">
                  <c:v>2596</c:v>
                </c:pt>
                <c:pt idx="2597">
                  <c:v>2597</c:v>
                </c:pt>
                <c:pt idx="2598">
                  <c:v>2598</c:v>
                </c:pt>
                <c:pt idx="2599">
                  <c:v>2599</c:v>
                </c:pt>
                <c:pt idx="2600">
                  <c:v>2600</c:v>
                </c:pt>
                <c:pt idx="2601">
                  <c:v>2601</c:v>
                </c:pt>
                <c:pt idx="2602">
                  <c:v>2602</c:v>
                </c:pt>
                <c:pt idx="2603">
                  <c:v>2603</c:v>
                </c:pt>
                <c:pt idx="2604">
                  <c:v>2604</c:v>
                </c:pt>
                <c:pt idx="2605">
                  <c:v>2605</c:v>
                </c:pt>
                <c:pt idx="2606">
                  <c:v>2606</c:v>
                </c:pt>
                <c:pt idx="2607">
                  <c:v>2607</c:v>
                </c:pt>
                <c:pt idx="2608">
                  <c:v>2608</c:v>
                </c:pt>
                <c:pt idx="2609">
                  <c:v>2609</c:v>
                </c:pt>
                <c:pt idx="2610">
                  <c:v>2610</c:v>
                </c:pt>
                <c:pt idx="2611">
                  <c:v>2611</c:v>
                </c:pt>
                <c:pt idx="2612">
                  <c:v>2612</c:v>
                </c:pt>
                <c:pt idx="2613">
                  <c:v>2613</c:v>
                </c:pt>
                <c:pt idx="2614">
                  <c:v>2614</c:v>
                </c:pt>
                <c:pt idx="2615">
                  <c:v>2615</c:v>
                </c:pt>
                <c:pt idx="2616">
                  <c:v>2616</c:v>
                </c:pt>
                <c:pt idx="2617">
                  <c:v>2617</c:v>
                </c:pt>
                <c:pt idx="2618">
                  <c:v>2618</c:v>
                </c:pt>
                <c:pt idx="2619">
                  <c:v>2619</c:v>
                </c:pt>
                <c:pt idx="2620">
                  <c:v>2620</c:v>
                </c:pt>
                <c:pt idx="2621">
                  <c:v>2621</c:v>
                </c:pt>
                <c:pt idx="2622">
                  <c:v>2622</c:v>
                </c:pt>
                <c:pt idx="2623">
                  <c:v>2623</c:v>
                </c:pt>
                <c:pt idx="2624">
                  <c:v>2624</c:v>
                </c:pt>
                <c:pt idx="2625">
                  <c:v>2625</c:v>
                </c:pt>
                <c:pt idx="2626">
                  <c:v>2626</c:v>
                </c:pt>
                <c:pt idx="2627">
                  <c:v>2627</c:v>
                </c:pt>
                <c:pt idx="2628">
                  <c:v>2628</c:v>
                </c:pt>
                <c:pt idx="2629">
                  <c:v>2629</c:v>
                </c:pt>
                <c:pt idx="2630">
                  <c:v>2630</c:v>
                </c:pt>
                <c:pt idx="2631">
                  <c:v>2631</c:v>
                </c:pt>
                <c:pt idx="2632">
                  <c:v>2632</c:v>
                </c:pt>
                <c:pt idx="2633">
                  <c:v>2633</c:v>
                </c:pt>
                <c:pt idx="2634">
                  <c:v>2634</c:v>
                </c:pt>
                <c:pt idx="2635">
                  <c:v>2635</c:v>
                </c:pt>
                <c:pt idx="2636">
                  <c:v>2636</c:v>
                </c:pt>
                <c:pt idx="2637">
                  <c:v>2637</c:v>
                </c:pt>
                <c:pt idx="2638">
                  <c:v>2638</c:v>
                </c:pt>
                <c:pt idx="2639">
                  <c:v>2639</c:v>
                </c:pt>
                <c:pt idx="2640">
                  <c:v>2640</c:v>
                </c:pt>
                <c:pt idx="2641">
                  <c:v>2641</c:v>
                </c:pt>
                <c:pt idx="2642">
                  <c:v>2642</c:v>
                </c:pt>
                <c:pt idx="2643">
                  <c:v>2643</c:v>
                </c:pt>
                <c:pt idx="2644">
                  <c:v>2644</c:v>
                </c:pt>
                <c:pt idx="2645">
                  <c:v>2645</c:v>
                </c:pt>
                <c:pt idx="2646">
                  <c:v>2646</c:v>
                </c:pt>
                <c:pt idx="2647">
                  <c:v>2647</c:v>
                </c:pt>
                <c:pt idx="2648">
                  <c:v>2648</c:v>
                </c:pt>
                <c:pt idx="2649">
                  <c:v>2649</c:v>
                </c:pt>
                <c:pt idx="2650">
                  <c:v>2650</c:v>
                </c:pt>
                <c:pt idx="2651">
                  <c:v>2651</c:v>
                </c:pt>
                <c:pt idx="2652">
                  <c:v>2652</c:v>
                </c:pt>
                <c:pt idx="2653">
                  <c:v>2653</c:v>
                </c:pt>
                <c:pt idx="2654">
                  <c:v>2654</c:v>
                </c:pt>
                <c:pt idx="2655">
                  <c:v>2655</c:v>
                </c:pt>
                <c:pt idx="2656">
                  <c:v>2656</c:v>
                </c:pt>
                <c:pt idx="2657">
                  <c:v>2657</c:v>
                </c:pt>
                <c:pt idx="2658">
                  <c:v>2658</c:v>
                </c:pt>
                <c:pt idx="2659">
                  <c:v>2659</c:v>
                </c:pt>
                <c:pt idx="2660">
                  <c:v>2660</c:v>
                </c:pt>
                <c:pt idx="2661">
                  <c:v>2661</c:v>
                </c:pt>
                <c:pt idx="2662">
                  <c:v>2662</c:v>
                </c:pt>
                <c:pt idx="2663">
                  <c:v>2663</c:v>
                </c:pt>
                <c:pt idx="2664">
                  <c:v>2664</c:v>
                </c:pt>
                <c:pt idx="2665">
                  <c:v>2665</c:v>
                </c:pt>
                <c:pt idx="2666">
                  <c:v>2666</c:v>
                </c:pt>
                <c:pt idx="2667">
                  <c:v>2667</c:v>
                </c:pt>
                <c:pt idx="2668">
                  <c:v>2668</c:v>
                </c:pt>
                <c:pt idx="2669">
                  <c:v>2669</c:v>
                </c:pt>
                <c:pt idx="2670">
                  <c:v>2670</c:v>
                </c:pt>
                <c:pt idx="2671">
                  <c:v>2671</c:v>
                </c:pt>
                <c:pt idx="2672">
                  <c:v>2672</c:v>
                </c:pt>
                <c:pt idx="2673">
                  <c:v>2673</c:v>
                </c:pt>
                <c:pt idx="2674">
                  <c:v>2674</c:v>
                </c:pt>
                <c:pt idx="2675">
                  <c:v>2675</c:v>
                </c:pt>
                <c:pt idx="2676">
                  <c:v>2676</c:v>
                </c:pt>
                <c:pt idx="2677">
                  <c:v>2677</c:v>
                </c:pt>
                <c:pt idx="2678">
                  <c:v>2678</c:v>
                </c:pt>
                <c:pt idx="2679">
                  <c:v>2679</c:v>
                </c:pt>
                <c:pt idx="2680">
                  <c:v>2680</c:v>
                </c:pt>
                <c:pt idx="2681">
                  <c:v>2681</c:v>
                </c:pt>
                <c:pt idx="2682">
                  <c:v>2682</c:v>
                </c:pt>
                <c:pt idx="2683">
                  <c:v>2683</c:v>
                </c:pt>
                <c:pt idx="2684">
                  <c:v>2684</c:v>
                </c:pt>
                <c:pt idx="2685">
                  <c:v>2685</c:v>
                </c:pt>
                <c:pt idx="2686">
                  <c:v>2686</c:v>
                </c:pt>
                <c:pt idx="2687">
                  <c:v>2687</c:v>
                </c:pt>
                <c:pt idx="2688">
                  <c:v>2688</c:v>
                </c:pt>
                <c:pt idx="2689">
                  <c:v>2689</c:v>
                </c:pt>
                <c:pt idx="2690">
                  <c:v>2690</c:v>
                </c:pt>
                <c:pt idx="2691">
                  <c:v>2691</c:v>
                </c:pt>
                <c:pt idx="2692">
                  <c:v>2692</c:v>
                </c:pt>
                <c:pt idx="2693">
                  <c:v>2693</c:v>
                </c:pt>
                <c:pt idx="2694">
                  <c:v>2694</c:v>
                </c:pt>
                <c:pt idx="2695">
                  <c:v>2695</c:v>
                </c:pt>
                <c:pt idx="2696">
                  <c:v>2696</c:v>
                </c:pt>
                <c:pt idx="2697">
                  <c:v>2697</c:v>
                </c:pt>
                <c:pt idx="2698">
                  <c:v>2698</c:v>
                </c:pt>
                <c:pt idx="2699">
                  <c:v>2699</c:v>
                </c:pt>
                <c:pt idx="2700">
                  <c:v>2700</c:v>
                </c:pt>
                <c:pt idx="2701">
                  <c:v>2701</c:v>
                </c:pt>
                <c:pt idx="2702">
                  <c:v>2702</c:v>
                </c:pt>
                <c:pt idx="2703">
                  <c:v>2703</c:v>
                </c:pt>
                <c:pt idx="2704">
                  <c:v>2704</c:v>
                </c:pt>
                <c:pt idx="2705">
                  <c:v>2705</c:v>
                </c:pt>
                <c:pt idx="2706">
                  <c:v>2706</c:v>
                </c:pt>
                <c:pt idx="2707">
                  <c:v>2707</c:v>
                </c:pt>
                <c:pt idx="2708">
                  <c:v>2708</c:v>
                </c:pt>
                <c:pt idx="2709">
                  <c:v>2709</c:v>
                </c:pt>
                <c:pt idx="2710">
                  <c:v>2710</c:v>
                </c:pt>
                <c:pt idx="2711">
                  <c:v>2711</c:v>
                </c:pt>
                <c:pt idx="2712">
                  <c:v>2712</c:v>
                </c:pt>
                <c:pt idx="2713">
                  <c:v>2713</c:v>
                </c:pt>
                <c:pt idx="2714">
                  <c:v>2714</c:v>
                </c:pt>
                <c:pt idx="2715">
                  <c:v>2715</c:v>
                </c:pt>
                <c:pt idx="2716">
                  <c:v>2716</c:v>
                </c:pt>
                <c:pt idx="2717">
                  <c:v>2717</c:v>
                </c:pt>
                <c:pt idx="2718">
                  <c:v>2718</c:v>
                </c:pt>
                <c:pt idx="2719">
                  <c:v>2719</c:v>
                </c:pt>
                <c:pt idx="2720">
                  <c:v>2720</c:v>
                </c:pt>
                <c:pt idx="2721">
                  <c:v>2721</c:v>
                </c:pt>
                <c:pt idx="2722">
                  <c:v>2722</c:v>
                </c:pt>
                <c:pt idx="2723">
                  <c:v>2723</c:v>
                </c:pt>
                <c:pt idx="2724">
                  <c:v>2724</c:v>
                </c:pt>
                <c:pt idx="2725">
                  <c:v>2725</c:v>
                </c:pt>
                <c:pt idx="2726">
                  <c:v>2726</c:v>
                </c:pt>
                <c:pt idx="2727">
                  <c:v>2727</c:v>
                </c:pt>
                <c:pt idx="2728">
                  <c:v>2728</c:v>
                </c:pt>
                <c:pt idx="2729">
                  <c:v>2729</c:v>
                </c:pt>
                <c:pt idx="2730">
                  <c:v>2730</c:v>
                </c:pt>
                <c:pt idx="2731">
                  <c:v>2731</c:v>
                </c:pt>
                <c:pt idx="2732">
                  <c:v>2732</c:v>
                </c:pt>
                <c:pt idx="2733">
                  <c:v>2733</c:v>
                </c:pt>
                <c:pt idx="2734">
                  <c:v>2734</c:v>
                </c:pt>
                <c:pt idx="2735">
                  <c:v>2735</c:v>
                </c:pt>
                <c:pt idx="2736">
                  <c:v>2736</c:v>
                </c:pt>
                <c:pt idx="2737">
                  <c:v>2737</c:v>
                </c:pt>
                <c:pt idx="2738">
                  <c:v>2738</c:v>
                </c:pt>
                <c:pt idx="2739">
                  <c:v>2739</c:v>
                </c:pt>
                <c:pt idx="2740">
                  <c:v>2740</c:v>
                </c:pt>
                <c:pt idx="2741">
                  <c:v>2741</c:v>
                </c:pt>
                <c:pt idx="2742">
                  <c:v>2742</c:v>
                </c:pt>
                <c:pt idx="2743">
                  <c:v>2743</c:v>
                </c:pt>
                <c:pt idx="2744">
                  <c:v>2744</c:v>
                </c:pt>
                <c:pt idx="2745">
                  <c:v>2745</c:v>
                </c:pt>
                <c:pt idx="2746">
                  <c:v>2746</c:v>
                </c:pt>
                <c:pt idx="2747">
                  <c:v>2747</c:v>
                </c:pt>
                <c:pt idx="2748">
                  <c:v>2748</c:v>
                </c:pt>
                <c:pt idx="2749">
                  <c:v>2749</c:v>
                </c:pt>
                <c:pt idx="2750">
                  <c:v>2750</c:v>
                </c:pt>
                <c:pt idx="2751">
                  <c:v>2751</c:v>
                </c:pt>
                <c:pt idx="2752">
                  <c:v>2752</c:v>
                </c:pt>
                <c:pt idx="2753">
                  <c:v>2753</c:v>
                </c:pt>
                <c:pt idx="2754">
                  <c:v>2754</c:v>
                </c:pt>
                <c:pt idx="2755">
                  <c:v>2755</c:v>
                </c:pt>
                <c:pt idx="2756">
                  <c:v>2756</c:v>
                </c:pt>
                <c:pt idx="2757">
                  <c:v>2757</c:v>
                </c:pt>
                <c:pt idx="2758">
                  <c:v>2758</c:v>
                </c:pt>
                <c:pt idx="2759">
                  <c:v>2759</c:v>
                </c:pt>
                <c:pt idx="2760">
                  <c:v>2760</c:v>
                </c:pt>
                <c:pt idx="2761">
                  <c:v>2761</c:v>
                </c:pt>
                <c:pt idx="2762">
                  <c:v>2762</c:v>
                </c:pt>
                <c:pt idx="2763">
                  <c:v>2763</c:v>
                </c:pt>
                <c:pt idx="2764">
                  <c:v>2764</c:v>
                </c:pt>
                <c:pt idx="2765">
                  <c:v>2765</c:v>
                </c:pt>
                <c:pt idx="2766">
                  <c:v>2766</c:v>
                </c:pt>
                <c:pt idx="2767">
                  <c:v>2767</c:v>
                </c:pt>
                <c:pt idx="2768">
                  <c:v>2768</c:v>
                </c:pt>
                <c:pt idx="2769">
                  <c:v>2769</c:v>
                </c:pt>
                <c:pt idx="2770">
                  <c:v>2770</c:v>
                </c:pt>
                <c:pt idx="2771">
                  <c:v>2771</c:v>
                </c:pt>
                <c:pt idx="2772">
                  <c:v>2772</c:v>
                </c:pt>
                <c:pt idx="2773">
                  <c:v>2773</c:v>
                </c:pt>
                <c:pt idx="2774">
                  <c:v>2774</c:v>
                </c:pt>
                <c:pt idx="2775">
                  <c:v>2775</c:v>
                </c:pt>
                <c:pt idx="2776">
                  <c:v>2776</c:v>
                </c:pt>
                <c:pt idx="2777">
                  <c:v>2777</c:v>
                </c:pt>
                <c:pt idx="2778">
                  <c:v>2778</c:v>
                </c:pt>
                <c:pt idx="2779">
                  <c:v>2779</c:v>
                </c:pt>
                <c:pt idx="2780">
                  <c:v>2780</c:v>
                </c:pt>
                <c:pt idx="2781">
                  <c:v>2781</c:v>
                </c:pt>
                <c:pt idx="2782">
                  <c:v>2782</c:v>
                </c:pt>
                <c:pt idx="2783">
                  <c:v>2783</c:v>
                </c:pt>
                <c:pt idx="2784">
                  <c:v>2784</c:v>
                </c:pt>
                <c:pt idx="2785">
                  <c:v>2785</c:v>
                </c:pt>
                <c:pt idx="2786">
                  <c:v>2786</c:v>
                </c:pt>
                <c:pt idx="2787">
                  <c:v>2787</c:v>
                </c:pt>
                <c:pt idx="2788">
                  <c:v>2788</c:v>
                </c:pt>
                <c:pt idx="2789">
                  <c:v>2789</c:v>
                </c:pt>
                <c:pt idx="2790">
                  <c:v>2790</c:v>
                </c:pt>
                <c:pt idx="2791">
                  <c:v>2791</c:v>
                </c:pt>
                <c:pt idx="2792">
                  <c:v>2792</c:v>
                </c:pt>
                <c:pt idx="2793">
                  <c:v>2793</c:v>
                </c:pt>
                <c:pt idx="2794">
                  <c:v>2794</c:v>
                </c:pt>
                <c:pt idx="2795">
                  <c:v>2795</c:v>
                </c:pt>
                <c:pt idx="2796">
                  <c:v>2796</c:v>
                </c:pt>
                <c:pt idx="2797">
                  <c:v>2797</c:v>
                </c:pt>
                <c:pt idx="2798">
                  <c:v>2798</c:v>
                </c:pt>
                <c:pt idx="2799">
                  <c:v>2799</c:v>
                </c:pt>
                <c:pt idx="2800">
                  <c:v>2800</c:v>
                </c:pt>
                <c:pt idx="2801">
                  <c:v>2801</c:v>
                </c:pt>
                <c:pt idx="2802">
                  <c:v>2802</c:v>
                </c:pt>
                <c:pt idx="2803">
                  <c:v>2803</c:v>
                </c:pt>
                <c:pt idx="2804">
                  <c:v>2804</c:v>
                </c:pt>
                <c:pt idx="2805">
                  <c:v>2805</c:v>
                </c:pt>
                <c:pt idx="2806">
                  <c:v>2806</c:v>
                </c:pt>
                <c:pt idx="2807">
                  <c:v>2807</c:v>
                </c:pt>
                <c:pt idx="2808">
                  <c:v>2808</c:v>
                </c:pt>
                <c:pt idx="2809">
                  <c:v>2809</c:v>
                </c:pt>
                <c:pt idx="2810">
                  <c:v>2810</c:v>
                </c:pt>
                <c:pt idx="2811">
                  <c:v>2811</c:v>
                </c:pt>
                <c:pt idx="2812">
                  <c:v>2812</c:v>
                </c:pt>
                <c:pt idx="2813">
                  <c:v>2813</c:v>
                </c:pt>
                <c:pt idx="2814">
                  <c:v>2814</c:v>
                </c:pt>
                <c:pt idx="2815">
                  <c:v>2815</c:v>
                </c:pt>
                <c:pt idx="2816">
                  <c:v>2816</c:v>
                </c:pt>
                <c:pt idx="2817">
                  <c:v>2817</c:v>
                </c:pt>
                <c:pt idx="2818">
                  <c:v>2818</c:v>
                </c:pt>
                <c:pt idx="2819">
                  <c:v>2819</c:v>
                </c:pt>
                <c:pt idx="2820">
                  <c:v>2820</c:v>
                </c:pt>
                <c:pt idx="2821">
                  <c:v>2821</c:v>
                </c:pt>
                <c:pt idx="2822">
                  <c:v>2822</c:v>
                </c:pt>
                <c:pt idx="2823">
                  <c:v>2823</c:v>
                </c:pt>
                <c:pt idx="2824">
                  <c:v>2824</c:v>
                </c:pt>
                <c:pt idx="2825">
                  <c:v>2825</c:v>
                </c:pt>
                <c:pt idx="2826">
                  <c:v>2826</c:v>
                </c:pt>
                <c:pt idx="2827">
                  <c:v>2827</c:v>
                </c:pt>
                <c:pt idx="2828">
                  <c:v>2828</c:v>
                </c:pt>
                <c:pt idx="2829">
                  <c:v>2829</c:v>
                </c:pt>
                <c:pt idx="2830">
                  <c:v>2830</c:v>
                </c:pt>
                <c:pt idx="2831">
                  <c:v>2831</c:v>
                </c:pt>
                <c:pt idx="2832">
                  <c:v>2832</c:v>
                </c:pt>
                <c:pt idx="2833">
                  <c:v>2833</c:v>
                </c:pt>
                <c:pt idx="2834">
                  <c:v>2834</c:v>
                </c:pt>
                <c:pt idx="2835">
                  <c:v>2835</c:v>
                </c:pt>
                <c:pt idx="2836">
                  <c:v>2836</c:v>
                </c:pt>
                <c:pt idx="2837">
                  <c:v>2837</c:v>
                </c:pt>
                <c:pt idx="2838">
                  <c:v>2838</c:v>
                </c:pt>
                <c:pt idx="2839">
                  <c:v>2839</c:v>
                </c:pt>
                <c:pt idx="2840">
                  <c:v>2840</c:v>
                </c:pt>
                <c:pt idx="2841">
                  <c:v>2841</c:v>
                </c:pt>
                <c:pt idx="2842">
                  <c:v>2842</c:v>
                </c:pt>
                <c:pt idx="2843">
                  <c:v>2843</c:v>
                </c:pt>
                <c:pt idx="2844">
                  <c:v>2844</c:v>
                </c:pt>
                <c:pt idx="2845">
                  <c:v>2845</c:v>
                </c:pt>
                <c:pt idx="2846">
                  <c:v>2846</c:v>
                </c:pt>
                <c:pt idx="2847">
                  <c:v>2847</c:v>
                </c:pt>
                <c:pt idx="2848">
                  <c:v>2848</c:v>
                </c:pt>
                <c:pt idx="2849">
                  <c:v>2849</c:v>
                </c:pt>
                <c:pt idx="2850">
                  <c:v>2850</c:v>
                </c:pt>
                <c:pt idx="2851">
                  <c:v>2851</c:v>
                </c:pt>
                <c:pt idx="2852">
                  <c:v>2852</c:v>
                </c:pt>
                <c:pt idx="2853">
                  <c:v>2853</c:v>
                </c:pt>
                <c:pt idx="2854">
                  <c:v>2854</c:v>
                </c:pt>
                <c:pt idx="2855">
                  <c:v>2855</c:v>
                </c:pt>
                <c:pt idx="2856">
                  <c:v>2856</c:v>
                </c:pt>
                <c:pt idx="2857">
                  <c:v>2857</c:v>
                </c:pt>
                <c:pt idx="2858">
                  <c:v>2858</c:v>
                </c:pt>
                <c:pt idx="2859">
                  <c:v>2859</c:v>
                </c:pt>
                <c:pt idx="2860">
                  <c:v>2860</c:v>
                </c:pt>
                <c:pt idx="2861">
                  <c:v>2861</c:v>
                </c:pt>
                <c:pt idx="2862">
                  <c:v>2862</c:v>
                </c:pt>
                <c:pt idx="2863">
                  <c:v>2863</c:v>
                </c:pt>
                <c:pt idx="2864">
                  <c:v>2864</c:v>
                </c:pt>
                <c:pt idx="2865">
                  <c:v>2865</c:v>
                </c:pt>
                <c:pt idx="2866">
                  <c:v>2866</c:v>
                </c:pt>
                <c:pt idx="2867">
                  <c:v>2867</c:v>
                </c:pt>
                <c:pt idx="2868">
                  <c:v>2868</c:v>
                </c:pt>
                <c:pt idx="2869">
                  <c:v>2869</c:v>
                </c:pt>
                <c:pt idx="2870">
                  <c:v>2870</c:v>
                </c:pt>
                <c:pt idx="2871">
                  <c:v>2871</c:v>
                </c:pt>
                <c:pt idx="2872">
                  <c:v>2872</c:v>
                </c:pt>
                <c:pt idx="2873">
                  <c:v>2873</c:v>
                </c:pt>
                <c:pt idx="2874">
                  <c:v>2874</c:v>
                </c:pt>
                <c:pt idx="2875">
                  <c:v>2875</c:v>
                </c:pt>
                <c:pt idx="2876">
                  <c:v>2876</c:v>
                </c:pt>
                <c:pt idx="2877">
                  <c:v>2877</c:v>
                </c:pt>
                <c:pt idx="2878">
                  <c:v>2878</c:v>
                </c:pt>
                <c:pt idx="2879">
                  <c:v>2879</c:v>
                </c:pt>
                <c:pt idx="2880">
                  <c:v>2880</c:v>
                </c:pt>
                <c:pt idx="2881">
                  <c:v>2881</c:v>
                </c:pt>
                <c:pt idx="2882">
                  <c:v>2882</c:v>
                </c:pt>
                <c:pt idx="2883">
                  <c:v>2883</c:v>
                </c:pt>
                <c:pt idx="2884">
                  <c:v>2884</c:v>
                </c:pt>
                <c:pt idx="2885">
                  <c:v>2885</c:v>
                </c:pt>
                <c:pt idx="2886">
                  <c:v>2886</c:v>
                </c:pt>
                <c:pt idx="2887">
                  <c:v>2887</c:v>
                </c:pt>
                <c:pt idx="2888">
                  <c:v>2888</c:v>
                </c:pt>
                <c:pt idx="2889">
                  <c:v>2889</c:v>
                </c:pt>
                <c:pt idx="2890">
                  <c:v>2890</c:v>
                </c:pt>
                <c:pt idx="2891">
                  <c:v>2891</c:v>
                </c:pt>
                <c:pt idx="2892">
                  <c:v>2892</c:v>
                </c:pt>
                <c:pt idx="2893">
                  <c:v>2893</c:v>
                </c:pt>
                <c:pt idx="2894">
                  <c:v>2894</c:v>
                </c:pt>
                <c:pt idx="2895">
                  <c:v>2895</c:v>
                </c:pt>
                <c:pt idx="2896">
                  <c:v>2896</c:v>
                </c:pt>
                <c:pt idx="2897">
                  <c:v>2897</c:v>
                </c:pt>
                <c:pt idx="2898">
                  <c:v>2898</c:v>
                </c:pt>
                <c:pt idx="2899">
                  <c:v>2899</c:v>
                </c:pt>
                <c:pt idx="2900">
                  <c:v>2900</c:v>
                </c:pt>
                <c:pt idx="2901">
                  <c:v>2901</c:v>
                </c:pt>
                <c:pt idx="2902">
                  <c:v>2902</c:v>
                </c:pt>
                <c:pt idx="2903">
                  <c:v>2903</c:v>
                </c:pt>
                <c:pt idx="2904">
                  <c:v>2904</c:v>
                </c:pt>
                <c:pt idx="2905">
                  <c:v>2905</c:v>
                </c:pt>
                <c:pt idx="2906">
                  <c:v>2906</c:v>
                </c:pt>
                <c:pt idx="2907">
                  <c:v>2907</c:v>
                </c:pt>
                <c:pt idx="2908">
                  <c:v>2908</c:v>
                </c:pt>
                <c:pt idx="2909">
                  <c:v>2909</c:v>
                </c:pt>
                <c:pt idx="2910">
                  <c:v>2910</c:v>
                </c:pt>
                <c:pt idx="2911">
                  <c:v>2911</c:v>
                </c:pt>
                <c:pt idx="2912">
                  <c:v>2912</c:v>
                </c:pt>
                <c:pt idx="2913">
                  <c:v>2913</c:v>
                </c:pt>
                <c:pt idx="2914">
                  <c:v>2914</c:v>
                </c:pt>
                <c:pt idx="2915">
                  <c:v>2915</c:v>
                </c:pt>
                <c:pt idx="2916">
                  <c:v>2916</c:v>
                </c:pt>
                <c:pt idx="2917">
                  <c:v>2917</c:v>
                </c:pt>
                <c:pt idx="2918">
                  <c:v>2918</c:v>
                </c:pt>
                <c:pt idx="2919">
                  <c:v>2919</c:v>
                </c:pt>
                <c:pt idx="2920">
                  <c:v>2920</c:v>
                </c:pt>
                <c:pt idx="2921">
                  <c:v>2921</c:v>
                </c:pt>
                <c:pt idx="2922">
                  <c:v>2922</c:v>
                </c:pt>
                <c:pt idx="2923">
                  <c:v>2923</c:v>
                </c:pt>
                <c:pt idx="2924">
                  <c:v>2924</c:v>
                </c:pt>
                <c:pt idx="2925">
                  <c:v>2925</c:v>
                </c:pt>
                <c:pt idx="2926">
                  <c:v>2926</c:v>
                </c:pt>
                <c:pt idx="2927">
                  <c:v>2927</c:v>
                </c:pt>
                <c:pt idx="2928">
                  <c:v>2928</c:v>
                </c:pt>
                <c:pt idx="2929">
                  <c:v>2929</c:v>
                </c:pt>
                <c:pt idx="2930">
                  <c:v>2930</c:v>
                </c:pt>
                <c:pt idx="2931">
                  <c:v>2931</c:v>
                </c:pt>
                <c:pt idx="2932">
                  <c:v>2932</c:v>
                </c:pt>
                <c:pt idx="2933">
                  <c:v>2933</c:v>
                </c:pt>
                <c:pt idx="2934">
                  <c:v>2934</c:v>
                </c:pt>
                <c:pt idx="2935">
                  <c:v>2935</c:v>
                </c:pt>
                <c:pt idx="2936">
                  <c:v>2936</c:v>
                </c:pt>
                <c:pt idx="2937">
                  <c:v>2937</c:v>
                </c:pt>
                <c:pt idx="2938">
                  <c:v>2938</c:v>
                </c:pt>
                <c:pt idx="2939">
                  <c:v>2939</c:v>
                </c:pt>
                <c:pt idx="2940">
                  <c:v>2940</c:v>
                </c:pt>
                <c:pt idx="2941">
                  <c:v>2941</c:v>
                </c:pt>
                <c:pt idx="2942">
                  <c:v>2942</c:v>
                </c:pt>
                <c:pt idx="2943">
                  <c:v>2943</c:v>
                </c:pt>
                <c:pt idx="2944">
                  <c:v>2944</c:v>
                </c:pt>
                <c:pt idx="2945">
                  <c:v>2945</c:v>
                </c:pt>
                <c:pt idx="2946">
                  <c:v>2946</c:v>
                </c:pt>
                <c:pt idx="2947">
                  <c:v>2947</c:v>
                </c:pt>
                <c:pt idx="2948">
                  <c:v>2948</c:v>
                </c:pt>
                <c:pt idx="2949">
                  <c:v>2949</c:v>
                </c:pt>
                <c:pt idx="2950">
                  <c:v>2950</c:v>
                </c:pt>
                <c:pt idx="2951">
                  <c:v>2951</c:v>
                </c:pt>
                <c:pt idx="2952">
                  <c:v>2952</c:v>
                </c:pt>
                <c:pt idx="2953">
                  <c:v>2953</c:v>
                </c:pt>
                <c:pt idx="2954">
                  <c:v>2954</c:v>
                </c:pt>
                <c:pt idx="2955">
                  <c:v>2955</c:v>
                </c:pt>
                <c:pt idx="2956">
                  <c:v>2956</c:v>
                </c:pt>
                <c:pt idx="2957">
                  <c:v>2957</c:v>
                </c:pt>
                <c:pt idx="2958">
                  <c:v>2958</c:v>
                </c:pt>
                <c:pt idx="2959">
                  <c:v>2959</c:v>
                </c:pt>
                <c:pt idx="2960">
                  <c:v>2960</c:v>
                </c:pt>
                <c:pt idx="2961">
                  <c:v>2961</c:v>
                </c:pt>
                <c:pt idx="2962">
                  <c:v>2962</c:v>
                </c:pt>
                <c:pt idx="2963">
                  <c:v>2963</c:v>
                </c:pt>
                <c:pt idx="2964">
                  <c:v>2964</c:v>
                </c:pt>
                <c:pt idx="2965">
                  <c:v>2965</c:v>
                </c:pt>
                <c:pt idx="2966">
                  <c:v>2966</c:v>
                </c:pt>
                <c:pt idx="2967">
                  <c:v>2967</c:v>
                </c:pt>
                <c:pt idx="2968">
                  <c:v>2968</c:v>
                </c:pt>
                <c:pt idx="2969">
                  <c:v>2969</c:v>
                </c:pt>
                <c:pt idx="2970">
                  <c:v>2970</c:v>
                </c:pt>
                <c:pt idx="2971">
                  <c:v>2971</c:v>
                </c:pt>
                <c:pt idx="2972">
                  <c:v>2972</c:v>
                </c:pt>
                <c:pt idx="2973">
                  <c:v>2973</c:v>
                </c:pt>
                <c:pt idx="2974">
                  <c:v>2974</c:v>
                </c:pt>
                <c:pt idx="2975">
                  <c:v>2975</c:v>
                </c:pt>
                <c:pt idx="2976">
                  <c:v>2976</c:v>
                </c:pt>
                <c:pt idx="2977">
                  <c:v>2977</c:v>
                </c:pt>
                <c:pt idx="2978">
                  <c:v>2978</c:v>
                </c:pt>
                <c:pt idx="2979">
                  <c:v>2979</c:v>
                </c:pt>
                <c:pt idx="2980">
                  <c:v>2980</c:v>
                </c:pt>
                <c:pt idx="2981">
                  <c:v>2981</c:v>
                </c:pt>
                <c:pt idx="2982">
                  <c:v>2982</c:v>
                </c:pt>
                <c:pt idx="2983">
                  <c:v>2983</c:v>
                </c:pt>
                <c:pt idx="2984">
                  <c:v>2984</c:v>
                </c:pt>
                <c:pt idx="2985">
                  <c:v>2985</c:v>
                </c:pt>
                <c:pt idx="2986">
                  <c:v>2986</c:v>
                </c:pt>
                <c:pt idx="2987">
                  <c:v>2987</c:v>
                </c:pt>
                <c:pt idx="2988">
                  <c:v>2988</c:v>
                </c:pt>
                <c:pt idx="2989">
                  <c:v>2989</c:v>
                </c:pt>
                <c:pt idx="2990">
                  <c:v>2990</c:v>
                </c:pt>
                <c:pt idx="2991">
                  <c:v>2991</c:v>
                </c:pt>
                <c:pt idx="2992">
                  <c:v>2992</c:v>
                </c:pt>
                <c:pt idx="2993">
                  <c:v>2993</c:v>
                </c:pt>
                <c:pt idx="2994">
                  <c:v>2994</c:v>
                </c:pt>
                <c:pt idx="2995">
                  <c:v>2995</c:v>
                </c:pt>
                <c:pt idx="2996">
                  <c:v>2996</c:v>
                </c:pt>
                <c:pt idx="2997">
                  <c:v>2997</c:v>
                </c:pt>
                <c:pt idx="2998">
                  <c:v>2998</c:v>
                </c:pt>
                <c:pt idx="2999">
                  <c:v>2999</c:v>
                </c:pt>
                <c:pt idx="3000">
                  <c:v>3000</c:v>
                </c:pt>
                <c:pt idx="3001">
                  <c:v>3001</c:v>
                </c:pt>
                <c:pt idx="3002">
                  <c:v>3002</c:v>
                </c:pt>
                <c:pt idx="3003">
                  <c:v>3003</c:v>
                </c:pt>
                <c:pt idx="3004">
                  <c:v>3004</c:v>
                </c:pt>
                <c:pt idx="3005">
                  <c:v>3005</c:v>
                </c:pt>
                <c:pt idx="3006">
                  <c:v>3006</c:v>
                </c:pt>
                <c:pt idx="3007">
                  <c:v>3007</c:v>
                </c:pt>
                <c:pt idx="3008">
                  <c:v>3008</c:v>
                </c:pt>
                <c:pt idx="3009">
                  <c:v>3009</c:v>
                </c:pt>
                <c:pt idx="3010">
                  <c:v>3010</c:v>
                </c:pt>
                <c:pt idx="3011">
                  <c:v>3011</c:v>
                </c:pt>
                <c:pt idx="3012">
                  <c:v>3012</c:v>
                </c:pt>
                <c:pt idx="3013">
                  <c:v>3013</c:v>
                </c:pt>
                <c:pt idx="3014">
                  <c:v>3014</c:v>
                </c:pt>
                <c:pt idx="3015">
                  <c:v>3015</c:v>
                </c:pt>
                <c:pt idx="3016">
                  <c:v>3016</c:v>
                </c:pt>
                <c:pt idx="3017">
                  <c:v>3017</c:v>
                </c:pt>
                <c:pt idx="3018">
                  <c:v>3018</c:v>
                </c:pt>
                <c:pt idx="3019">
                  <c:v>3019</c:v>
                </c:pt>
                <c:pt idx="3020">
                  <c:v>3020</c:v>
                </c:pt>
                <c:pt idx="3021">
                  <c:v>3021</c:v>
                </c:pt>
                <c:pt idx="3022">
                  <c:v>3022</c:v>
                </c:pt>
                <c:pt idx="3023">
                  <c:v>3023</c:v>
                </c:pt>
                <c:pt idx="3024">
                  <c:v>3024</c:v>
                </c:pt>
                <c:pt idx="3025">
                  <c:v>3025</c:v>
                </c:pt>
                <c:pt idx="3026">
                  <c:v>3026</c:v>
                </c:pt>
                <c:pt idx="3027">
                  <c:v>3027</c:v>
                </c:pt>
                <c:pt idx="3028">
                  <c:v>3028</c:v>
                </c:pt>
                <c:pt idx="3029">
                  <c:v>3029</c:v>
                </c:pt>
                <c:pt idx="3030">
                  <c:v>3030</c:v>
                </c:pt>
                <c:pt idx="3031">
                  <c:v>3031</c:v>
                </c:pt>
                <c:pt idx="3032">
                  <c:v>3032</c:v>
                </c:pt>
                <c:pt idx="3033">
                  <c:v>3033</c:v>
                </c:pt>
                <c:pt idx="3034">
                  <c:v>3034</c:v>
                </c:pt>
                <c:pt idx="3035">
                  <c:v>3035</c:v>
                </c:pt>
                <c:pt idx="3036">
                  <c:v>3036</c:v>
                </c:pt>
                <c:pt idx="3037">
                  <c:v>3037</c:v>
                </c:pt>
                <c:pt idx="3038">
                  <c:v>3038</c:v>
                </c:pt>
                <c:pt idx="3039">
                  <c:v>3039</c:v>
                </c:pt>
                <c:pt idx="3040">
                  <c:v>3040</c:v>
                </c:pt>
                <c:pt idx="3041">
                  <c:v>3041</c:v>
                </c:pt>
                <c:pt idx="3042">
                  <c:v>3042</c:v>
                </c:pt>
                <c:pt idx="3043">
                  <c:v>3043</c:v>
                </c:pt>
                <c:pt idx="3044">
                  <c:v>3044</c:v>
                </c:pt>
                <c:pt idx="3045">
                  <c:v>3045</c:v>
                </c:pt>
                <c:pt idx="3046">
                  <c:v>3046</c:v>
                </c:pt>
                <c:pt idx="3047">
                  <c:v>3047</c:v>
                </c:pt>
                <c:pt idx="3048">
                  <c:v>3048</c:v>
                </c:pt>
                <c:pt idx="3049">
                  <c:v>3049</c:v>
                </c:pt>
                <c:pt idx="3050">
                  <c:v>3050</c:v>
                </c:pt>
                <c:pt idx="3051">
                  <c:v>3051</c:v>
                </c:pt>
                <c:pt idx="3052">
                  <c:v>3052</c:v>
                </c:pt>
                <c:pt idx="3053">
                  <c:v>3053</c:v>
                </c:pt>
                <c:pt idx="3054">
                  <c:v>3054</c:v>
                </c:pt>
                <c:pt idx="3055">
                  <c:v>3055</c:v>
                </c:pt>
                <c:pt idx="3056">
                  <c:v>3056</c:v>
                </c:pt>
                <c:pt idx="3057">
                  <c:v>3057</c:v>
                </c:pt>
                <c:pt idx="3058">
                  <c:v>3058</c:v>
                </c:pt>
                <c:pt idx="3059">
                  <c:v>3059</c:v>
                </c:pt>
                <c:pt idx="3060">
                  <c:v>3060</c:v>
                </c:pt>
                <c:pt idx="3061">
                  <c:v>3061</c:v>
                </c:pt>
                <c:pt idx="3062">
                  <c:v>3062</c:v>
                </c:pt>
                <c:pt idx="3063">
                  <c:v>3063</c:v>
                </c:pt>
                <c:pt idx="3064">
                  <c:v>3064</c:v>
                </c:pt>
                <c:pt idx="3065">
                  <c:v>3065</c:v>
                </c:pt>
                <c:pt idx="3066">
                  <c:v>3066</c:v>
                </c:pt>
                <c:pt idx="3067">
                  <c:v>3067</c:v>
                </c:pt>
                <c:pt idx="3068">
                  <c:v>3068</c:v>
                </c:pt>
                <c:pt idx="3069">
                  <c:v>3069</c:v>
                </c:pt>
                <c:pt idx="3070">
                  <c:v>3070</c:v>
                </c:pt>
                <c:pt idx="3071">
                  <c:v>3071</c:v>
                </c:pt>
                <c:pt idx="3072">
                  <c:v>3072</c:v>
                </c:pt>
                <c:pt idx="3073">
                  <c:v>3073</c:v>
                </c:pt>
                <c:pt idx="3074">
                  <c:v>3074</c:v>
                </c:pt>
                <c:pt idx="3075">
                  <c:v>3075</c:v>
                </c:pt>
                <c:pt idx="3076">
                  <c:v>3076</c:v>
                </c:pt>
                <c:pt idx="3077">
                  <c:v>3077</c:v>
                </c:pt>
                <c:pt idx="3078">
                  <c:v>3078</c:v>
                </c:pt>
                <c:pt idx="3079">
                  <c:v>3079</c:v>
                </c:pt>
                <c:pt idx="3080">
                  <c:v>3080</c:v>
                </c:pt>
                <c:pt idx="3081">
                  <c:v>3081</c:v>
                </c:pt>
                <c:pt idx="3082">
                  <c:v>3082</c:v>
                </c:pt>
                <c:pt idx="3083">
                  <c:v>3083</c:v>
                </c:pt>
                <c:pt idx="3084">
                  <c:v>3084</c:v>
                </c:pt>
                <c:pt idx="3085">
                  <c:v>3085</c:v>
                </c:pt>
                <c:pt idx="3086">
                  <c:v>3086</c:v>
                </c:pt>
                <c:pt idx="3087">
                  <c:v>3087</c:v>
                </c:pt>
                <c:pt idx="3088">
                  <c:v>3088</c:v>
                </c:pt>
                <c:pt idx="3089">
                  <c:v>3089</c:v>
                </c:pt>
                <c:pt idx="3090">
                  <c:v>3090</c:v>
                </c:pt>
                <c:pt idx="3091">
                  <c:v>3091</c:v>
                </c:pt>
                <c:pt idx="3092">
                  <c:v>3092</c:v>
                </c:pt>
                <c:pt idx="3093">
                  <c:v>3093</c:v>
                </c:pt>
                <c:pt idx="3094">
                  <c:v>3094</c:v>
                </c:pt>
                <c:pt idx="3095">
                  <c:v>3095</c:v>
                </c:pt>
                <c:pt idx="3096">
                  <c:v>3096</c:v>
                </c:pt>
                <c:pt idx="3097">
                  <c:v>3097</c:v>
                </c:pt>
                <c:pt idx="3098">
                  <c:v>3098</c:v>
                </c:pt>
                <c:pt idx="3099">
                  <c:v>3099</c:v>
                </c:pt>
                <c:pt idx="3100">
                  <c:v>3100</c:v>
                </c:pt>
                <c:pt idx="3101">
                  <c:v>3101</c:v>
                </c:pt>
                <c:pt idx="3102">
                  <c:v>3102</c:v>
                </c:pt>
                <c:pt idx="3103">
                  <c:v>3103</c:v>
                </c:pt>
                <c:pt idx="3104">
                  <c:v>3104</c:v>
                </c:pt>
                <c:pt idx="3105">
                  <c:v>3105</c:v>
                </c:pt>
                <c:pt idx="3106">
                  <c:v>3106</c:v>
                </c:pt>
                <c:pt idx="3107">
                  <c:v>3107</c:v>
                </c:pt>
                <c:pt idx="3108">
                  <c:v>3108</c:v>
                </c:pt>
                <c:pt idx="3109">
                  <c:v>3109</c:v>
                </c:pt>
                <c:pt idx="3110">
                  <c:v>3110</c:v>
                </c:pt>
                <c:pt idx="3111">
                  <c:v>3111</c:v>
                </c:pt>
                <c:pt idx="3112">
                  <c:v>3112</c:v>
                </c:pt>
                <c:pt idx="3113">
                  <c:v>3113</c:v>
                </c:pt>
                <c:pt idx="3114">
                  <c:v>3114</c:v>
                </c:pt>
                <c:pt idx="3115">
                  <c:v>3115</c:v>
                </c:pt>
                <c:pt idx="3116">
                  <c:v>3116</c:v>
                </c:pt>
                <c:pt idx="3117">
                  <c:v>3117</c:v>
                </c:pt>
                <c:pt idx="3118">
                  <c:v>3118</c:v>
                </c:pt>
                <c:pt idx="3119">
                  <c:v>3119</c:v>
                </c:pt>
                <c:pt idx="3120">
                  <c:v>3120</c:v>
                </c:pt>
                <c:pt idx="3121">
                  <c:v>3121</c:v>
                </c:pt>
                <c:pt idx="3122">
                  <c:v>3122</c:v>
                </c:pt>
                <c:pt idx="3123">
                  <c:v>3123</c:v>
                </c:pt>
                <c:pt idx="3124">
                  <c:v>3124</c:v>
                </c:pt>
                <c:pt idx="3125">
                  <c:v>3125</c:v>
                </c:pt>
                <c:pt idx="3126">
                  <c:v>3126</c:v>
                </c:pt>
                <c:pt idx="3127">
                  <c:v>3127</c:v>
                </c:pt>
                <c:pt idx="3128">
                  <c:v>3128</c:v>
                </c:pt>
                <c:pt idx="3129">
                  <c:v>3129</c:v>
                </c:pt>
                <c:pt idx="3130">
                  <c:v>3130</c:v>
                </c:pt>
                <c:pt idx="3131">
                  <c:v>3131</c:v>
                </c:pt>
                <c:pt idx="3132">
                  <c:v>3132</c:v>
                </c:pt>
                <c:pt idx="3133">
                  <c:v>3133</c:v>
                </c:pt>
                <c:pt idx="3134">
                  <c:v>3134</c:v>
                </c:pt>
                <c:pt idx="3135">
                  <c:v>3135</c:v>
                </c:pt>
                <c:pt idx="3136">
                  <c:v>3136</c:v>
                </c:pt>
                <c:pt idx="3137">
                  <c:v>3137</c:v>
                </c:pt>
                <c:pt idx="3138">
                  <c:v>3138</c:v>
                </c:pt>
                <c:pt idx="3139">
                  <c:v>3139</c:v>
                </c:pt>
                <c:pt idx="3140">
                  <c:v>3140</c:v>
                </c:pt>
                <c:pt idx="3141">
                  <c:v>3141</c:v>
                </c:pt>
                <c:pt idx="3142">
                  <c:v>3142</c:v>
                </c:pt>
                <c:pt idx="3143">
                  <c:v>3143</c:v>
                </c:pt>
                <c:pt idx="3144">
                  <c:v>3144</c:v>
                </c:pt>
                <c:pt idx="3145">
                  <c:v>3145</c:v>
                </c:pt>
                <c:pt idx="3146">
                  <c:v>3146</c:v>
                </c:pt>
                <c:pt idx="3147">
                  <c:v>3147</c:v>
                </c:pt>
                <c:pt idx="3148">
                  <c:v>3148</c:v>
                </c:pt>
                <c:pt idx="3149">
                  <c:v>3149</c:v>
                </c:pt>
                <c:pt idx="3150">
                  <c:v>3150</c:v>
                </c:pt>
                <c:pt idx="3151">
                  <c:v>3151</c:v>
                </c:pt>
                <c:pt idx="3152">
                  <c:v>3152</c:v>
                </c:pt>
                <c:pt idx="3153">
                  <c:v>3153</c:v>
                </c:pt>
                <c:pt idx="3154">
                  <c:v>3154</c:v>
                </c:pt>
                <c:pt idx="3155">
                  <c:v>3155</c:v>
                </c:pt>
                <c:pt idx="3156">
                  <c:v>3156</c:v>
                </c:pt>
                <c:pt idx="3157">
                  <c:v>3157</c:v>
                </c:pt>
                <c:pt idx="3158">
                  <c:v>3158</c:v>
                </c:pt>
                <c:pt idx="3159">
                  <c:v>3159</c:v>
                </c:pt>
                <c:pt idx="3160">
                  <c:v>3160</c:v>
                </c:pt>
                <c:pt idx="3161">
                  <c:v>3161</c:v>
                </c:pt>
                <c:pt idx="3162">
                  <c:v>3162</c:v>
                </c:pt>
                <c:pt idx="3163">
                  <c:v>3163</c:v>
                </c:pt>
                <c:pt idx="3164">
                  <c:v>3164</c:v>
                </c:pt>
                <c:pt idx="3165">
                  <c:v>3165</c:v>
                </c:pt>
                <c:pt idx="3166">
                  <c:v>3166</c:v>
                </c:pt>
                <c:pt idx="3167">
                  <c:v>3167</c:v>
                </c:pt>
                <c:pt idx="3168">
                  <c:v>3168</c:v>
                </c:pt>
                <c:pt idx="3169">
                  <c:v>3169</c:v>
                </c:pt>
                <c:pt idx="3170">
                  <c:v>3170</c:v>
                </c:pt>
                <c:pt idx="3171">
                  <c:v>3171</c:v>
                </c:pt>
                <c:pt idx="3172">
                  <c:v>3172</c:v>
                </c:pt>
                <c:pt idx="3173">
                  <c:v>3173</c:v>
                </c:pt>
                <c:pt idx="3174">
                  <c:v>3174</c:v>
                </c:pt>
                <c:pt idx="3175">
                  <c:v>3175</c:v>
                </c:pt>
                <c:pt idx="3176">
                  <c:v>3176</c:v>
                </c:pt>
                <c:pt idx="3177">
                  <c:v>3177</c:v>
                </c:pt>
                <c:pt idx="3178">
                  <c:v>3178</c:v>
                </c:pt>
                <c:pt idx="3179">
                  <c:v>3179</c:v>
                </c:pt>
                <c:pt idx="3180">
                  <c:v>3180</c:v>
                </c:pt>
                <c:pt idx="3181">
                  <c:v>3181</c:v>
                </c:pt>
                <c:pt idx="3182">
                  <c:v>3182</c:v>
                </c:pt>
                <c:pt idx="3183">
                  <c:v>3183</c:v>
                </c:pt>
                <c:pt idx="3184">
                  <c:v>3184</c:v>
                </c:pt>
                <c:pt idx="3185">
                  <c:v>3185</c:v>
                </c:pt>
                <c:pt idx="3186">
                  <c:v>3186</c:v>
                </c:pt>
                <c:pt idx="3187">
                  <c:v>3187</c:v>
                </c:pt>
                <c:pt idx="3188">
                  <c:v>3188</c:v>
                </c:pt>
                <c:pt idx="3189">
                  <c:v>3189</c:v>
                </c:pt>
                <c:pt idx="3190">
                  <c:v>3190</c:v>
                </c:pt>
                <c:pt idx="3191">
                  <c:v>3191</c:v>
                </c:pt>
                <c:pt idx="3192">
                  <c:v>3192</c:v>
                </c:pt>
                <c:pt idx="3193">
                  <c:v>3193</c:v>
                </c:pt>
                <c:pt idx="3194">
                  <c:v>3194</c:v>
                </c:pt>
                <c:pt idx="3195">
                  <c:v>3195</c:v>
                </c:pt>
                <c:pt idx="3196">
                  <c:v>3196</c:v>
                </c:pt>
                <c:pt idx="3197">
                  <c:v>3197</c:v>
                </c:pt>
                <c:pt idx="3198">
                  <c:v>3198</c:v>
                </c:pt>
                <c:pt idx="3199">
                  <c:v>3199</c:v>
                </c:pt>
                <c:pt idx="3200">
                  <c:v>3200</c:v>
                </c:pt>
                <c:pt idx="3201">
                  <c:v>3201</c:v>
                </c:pt>
                <c:pt idx="3202">
                  <c:v>3202</c:v>
                </c:pt>
                <c:pt idx="3203">
                  <c:v>3203</c:v>
                </c:pt>
                <c:pt idx="3204">
                  <c:v>3204</c:v>
                </c:pt>
                <c:pt idx="3205">
                  <c:v>3205</c:v>
                </c:pt>
                <c:pt idx="3206">
                  <c:v>3206</c:v>
                </c:pt>
                <c:pt idx="3207">
                  <c:v>3207</c:v>
                </c:pt>
                <c:pt idx="3208">
                  <c:v>3208</c:v>
                </c:pt>
                <c:pt idx="3209">
                  <c:v>3209</c:v>
                </c:pt>
                <c:pt idx="3210">
                  <c:v>3210</c:v>
                </c:pt>
                <c:pt idx="3211">
                  <c:v>3211</c:v>
                </c:pt>
                <c:pt idx="3212">
                  <c:v>3212</c:v>
                </c:pt>
                <c:pt idx="3213">
                  <c:v>3213</c:v>
                </c:pt>
                <c:pt idx="3214">
                  <c:v>3214</c:v>
                </c:pt>
                <c:pt idx="3215">
                  <c:v>3215</c:v>
                </c:pt>
                <c:pt idx="3216">
                  <c:v>3216</c:v>
                </c:pt>
                <c:pt idx="3217">
                  <c:v>3217</c:v>
                </c:pt>
                <c:pt idx="3218">
                  <c:v>3218</c:v>
                </c:pt>
                <c:pt idx="3219">
                  <c:v>3219</c:v>
                </c:pt>
                <c:pt idx="3220">
                  <c:v>3220</c:v>
                </c:pt>
                <c:pt idx="3221">
                  <c:v>3221</c:v>
                </c:pt>
                <c:pt idx="3222">
                  <c:v>3222</c:v>
                </c:pt>
                <c:pt idx="3223">
                  <c:v>3223</c:v>
                </c:pt>
                <c:pt idx="3224">
                  <c:v>3224</c:v>
                </c:pt>
                <c:pt idx="3225">
                  <c:v>3225</c:v>
                </c:pt>
                <c:pt idx="3226">
                  <c:v>3226</c:v>
                </c:pt>
                <c:pt idx="3227">
                  <c:v>3227</c:v>
                </c:pt>
                <c:pt idx="3228">
                  <c:v>3228</c:v>
                </c:pt>
                <c:pt idx="3229">
                  <c:v>3229</c:v>
                </c:pt>
                <c:pt idx="3230">
                  <c:v>3230</c:v>
                </c:pt>
                <c:pt idx="3231">
                  <c:v>3231</c:v>
                </c:pt>
                <c:pt idx="3232">
                  <c:v>3232</c:v>
                </c:pt>
                <c:pt idx="3233">
                  <c:v>3233</c:v>
                </c:pt>
                <c:pt idx="3234">
                  <c:v>3234</c:v>
                </c:pt>
                <c:pt idx="3235">
                  <c:v>3235</c:v>
                </c:pt>
                <c:pt idx="3236">
                  <c:v>3236</c:v>
                </c:pt>
                <c:pt idx="3237">
                  <c:v>3237</c:v>
                </c:pt>
                <c:pt idx="3238">
                  <c:v>3238</c:v>
                </c:pt>
                <c:pt idx="3239">
                  <c:v>3239</c:v>
                </c:pt>
                <c:pt idx="3240">
                  <c:v>3240</c:v>
                </c:pt>
                <c:pt idx="3241">
                  <c:v>3241</c:v>
                </c:pt>
                <c:pt idx="3242">
                  <c:v>3242</c:v>
                </c:pt>
                <c:pt idx="3243">
                  <c:v>3243</c:v>
                </c:pt>
                <c:pt idx="3244">
                  <c:v>3244</c:v>
                </c:pt>
                <c:pt idx="3245">
                  <c:v>3245</c:v>
                </c:pt>
                <c:pt idx="3246">
                  <c:v>3246</c:v>
                </c:pt>
                <c:pt idx="3247">
                  <c:v>3247</c:v>
                </c:pt>
                <c:pt idx="3248">
                  <c:v>3248</c:v>
                </c:pt>
                <c:pt idx="3249">
                  <c:v>3249</c:v>
                </c:pt>
                <c:pt idx="3250">
                  <c:v>3250</c:v>
                </c:pt>
                <c:pt idx="3251">
                  <c:v>3251</c:v>
                </c:pt>
                <c:pt idx="3252">
                  <c:v>3252</c:v>
                </c:pt>
                <c:pt idx="3253">
                  <c:v>3253</c:v>
                </c:pt>
                <c:pt idx="3254">
                  <c:v>3254</c:v>
                </c:pt>
                <c:pt idx="3255">
                  <c:v>3255</c:v>
                </c:pt>
                <c:pt idx="3256">
                  <c:v>3256</c:v>
                </c:pt>
                <c:pt idx="3257">
                  <c:v>3257</c:v>
                </c:pt>
                <c:pt idx="3258">
                  <c:v>3258</c:v>
                </c:pt>
                <c:pt idx="3259">
                  <c:v>3259</c:v>
                </c:pt>
                <c:pt idx="3260">
                  <c:v>3260</c:v>
                </c:pt>
                <c:pt idx="3261">
                  <c:v>3261</c:v>
                </c:pt>
                <c:pt idx="3262">
                  <c:v>3262</c:v>
                </c:pt>
                <c:pt idx="3263">
                  <c:v>3263</c:v>
                </c:pt>
                <c:pt idx="3264">
                  <c:v>3264</c:v>
                </c:pt>
                <c:pt idx="3265">
                  <c:v>3265</c:v>
                </c:pt>
                <c:pt idx="3266">
                  <c:v>3266</c:v>
                </c:pt>
                <c:pt idx="3267">
                  <c:v>3267</c:v>
                </c:pt>
                <c:pt idx="3268">
                  <c:v>3268</c:v>
                </c:pt>
                <c:pt idx="3269">
                  <c:v>3269</c:v>
                </c:pt>
                <c:pt idx="3270">
                  <c:v>3270</c:v>
                </c:pt>
                <c:pt idx="3271">
                  <c:v>3271</c:v>
                </c:pt>
                <c:pt idx="3272">
                  <c:v>3272</c:v>
                </c:pt>
                <c:pt idx="3273">
                  <c:v>3273</c:v>
                </c:pt>
                <c:pt idx="3274">
                  <c:v>3274</c:v>
                </c:pt>
                <c:pt idx="3275">
                  <c:v>3275</c:v>
                </c:pt>
                <c:pt idx="3276">
                  <c:v>3276</c:v>
                </c:pt>
                <c:pt idx="3277">
                  <c:v>3277</c:v>
                </c:pt>
                <c:pt idx="3278">
                  <c:v>3278</c:v>
                </c:pt>
                <c:pt idx="3279">
                  <c:v>3279</c:v>
                </c:pt>
                <c:pt idx="3280">
                  <c:v>3280</c:v>
                </c:pt>
                <c:pt idx="3281">
                  <c:v>3281</c:v>
                </c:pt>
                <c:pt idx="3282">
                  <c:v>3282</c:v>
                </c:pt>
                <c:pt idx="3283">
                  <c:v>3283</c:v>
                </c:pt>
                <c:pt idx="3284">
                  <c:v>3284</c:v>
                </c:pt>
                <c:pt idx="3285">
                  <c:v>3285</c:v>
                </c:pt>
                <c:pt idx="3286">
                  <c:v>3286</c:v>
                </c:pt>
                <c:pt idx="3287">
                  <c:v>3287</c:v>
                </c:pt>
                <c:pt idx="3288">
                  <c:v>3288</c:v>
                </c:pt>
                <c:pt idx="3289">
                  <c:v>3289</c:v>
                </c:pt>
                <c:pt idx="3290">
                  <c:v>3290</c:v>
                </c:pt>
                <c:pt idx="3291">
                  <c:v>3291</c:v>
                </c:pt>
                <c:pt idx="3292">
                  <c:v>3292</c:v>
                </c:pt>
                <c:pt idx="3293">
                  <c:v>3293</c:v>
                </c:pt>
                <c:pt idx="3294">
                  <c:v>3294</c:v>
                </c:pt>
                <c:pt idx="3295">
                  <c:v>3295</c:v>
                </c:pt>
                <c:pt idx="3296">
                  <c:v>3296</c:v>
                </c:pt>
                <c:pt idx="3297">
                  <c:v>3297</c:v>
                </c:pt>
                <c:pt idx="3298">
                  <c:v>3298</c:v>
                </c:pt>
                <c:pt idx="3299">
                  <c:v>3299</c:v>
                </c:pt>
                <c:pt idx="3300">
                  <c:v>3300</c:v>
                </c:pt>
                <c:pt idx="3301">
                  <c:v>3301</c:v>
                </c:pt>
                <c:pt idx="3302">
                  <c:v>3302</c:v>
                </c:pt>
                <c:pt idx="3303">
                  <c:v>3303</c:v>
                </c:pt>
                <c:pt idx="3304">
                  <c:v>3304</c:v>
                </c:pt>
                <c:pt idx="3305">
                  <c:v>3305</c:v>
                </c:pt>
                <c:pt idx="3306">
                  <c:v>3306</c:v>
                </c:pt>
                <c:pt idx="3307">
                  <c:v>3307</c:v>
                </c:pt>
                <c:pt idx="3308">
                  <c:v>3308</c:v>
                </c:pt>
                <c:pt idx="3309">
                  <c:v>3309</c:v>
                </c:pt>
                <c:pt idx="3310">
                  <c:v>3310</c:v>
                </c:pt>
                <c:pt idx="3311">
                  <c:v>3311</c:v>
                </c:pt>
                <c:pt idx="3312">
                  <c:v>3312</c:v>
                </c:pt>
                <c:pt idx="3313">
                  <c:v>3313</c:v>
                </c:pt>
                <c:pt idx="3314">
                  <c:v>3314</c:v>
                </c:pt>
                <c:pt idx="3315">
                  <c:v>3315</c:v>
                </c:pt>
                <c:pt idx="3316">
                  <c:v>3316</c:v>
                </c:pt>
                <c:pt idx="3317">
                  <c:v>3317</c:v>
                </c:pt>
                <c:pt idx="3318">
                  <c:v>3318</c:v>
                </c:pt>
                <c:pt idx="3319">
                  <c:v>3319</c:v>
                </c:pt>
                <c:pt idx="3320">
                  <c:v>3320</c:v>
                </c:pt>
                <c:pt idx="3321">
                  <c:v>3321</c:v>
                </c:pt>
                <c:pt idx="3322">
                  <c:v>3322</c:v>
                </c:pt>
                <c:pt idx="3323">
                  <c:v>3323</c:v>
                </c:pt>
                <c:pt idx="3324">
                  <c:v>3324</c:v>
                </c:pt>
                <c:pt idx="3325">
                  <c:v>3325</c:v>
                </c:pt>
                <c:pt idx="3326">
                  <c:v>3326</c:v>
                </c:pt>
                <c:pt idx="3327">
                  <c:v>3327</c:v>
                </c:pt>
                <c:pt idx="3328">
                  <c:v>3328</c:v>
                </c:pt>
                <c:pt idx="3329">
                  <c:v>3329</c:v>
                </c:pt>
                <c:pt idx="3330">
                  <c:v>3330</c:v>
                </c:pt>
                <c:pt idx="3331">
                  <c:v>3331</c:v>
                </c:pt>
                <c:pt idx="3332">
                  <c:v>3332</c:v>
                </c:pt>
                <c:pt idx="3333">
                  <c:v>3333</c:v>
                </c:pt>
                <c:pt idx="3334">
                  <c:v>3334</c:v>
                </c:pt>
                <c:pt idx="3335">
                  <c:v>3335</c:v>
                </c:pt>
                <c:pt idx="3336">
                  <c:v>3336</c:v>
                </c:pt>
                <c:pt idx="3337">
                  <c:v>3337</c:v>
                </c:pt>
                <c:pt idx="3338">
                  <c:v>3338</c:v>
                </c:pt>
                <c:pt idx="3339">
                  <c:v>3339</c:v>
                </c:pt>
                <c:pt idx="3340">
                  <c:v>3340</c:v>
                </c:pt>
                <c:pt idx="3341">
                  <c:v>3341</c:v>
                </c:pt>
                <c:pt idx="3342">
                  <c:v>3342</c:v>
                </c:pt>
                <c:pt idx="3343">
                  <c:v>3343</c:v>
                </c:pt>
                <c:pt idx="3344">
                  <c:v>3344</c:v>
                </c:pt>
                <c:pt idx="3345">
                  <c:v>3345</c:v>
                </c:pt>
                <c:pt idx="3346">
                  <c:v>3346</c:v>
                </c:pt>
                <c:pt idx="3347">
                  <c:v>3347</c:v>
                </c:pt>
                <c:pt idx="3348">
                  <c:v>3348</c:v>
                </c:pt>
                <c:pt idx="3349">
                  <c:v>3349</c:v>
                </c:pt>
                <c:pt idx="3350">
                  <c:v>3350</c:v>
                </c:pt>
                <c:pt idx="3351">
                  <c:v>3351</c:v>
                </c:pt>
                <c:pt idx="3352">
                  <c:v>3352</c:v>
                </c:pt>
                <c:pt idx="3353">
                  <c:v>3353</c:v>
                </c:pt>
                <c:pt idx="3354">
                  <c:v>3354</c:v>
                </c:pt>
                <c:pt idx="3355">
                  <c:v>3355</c:v>
                </c:pt>
                <c:pt idx="3356">
                  <c:v>3356</c:v>
                </c:pt>
                <c:pt idx="3357">
                  <c:v>3357</c:v>
                </c:pt>
                <c:pt idx="3358">
                  <c:v>3358</c:v>
                </c:pt>
                <c:pt idx="3359">
                  <c:v>3359</c:v>
                </c:pt>
                <c:pt idx="3360">
                  <c:v>3360</c:v>
                </c:pt>
                <c:pt idx="3361">
                  <c:v>3361</c:v>
                </c:pt>
                <c:pt idx="3362">
                  <c:v>3362</c:v>
                </c:pt>
                <c:pt idx="3363">
                  <c:v>3363</c:v>
                </c:pt>
                <c:pt idx="3364">
                  <c:v>3364</c:v>
                </c:pt>
                <c:pt idx="3365">
                  <c:v>3365</c:v>
                </c:pt>
                <c:pt idx="3366">
                  <c:v>3366</c:v>
                </c:pt>
                <c:pt idx="3367">
                  <c:v>3367</c:v>
                </c:pt>
                <c:pt idx="3368">
                  <c:v>3368</c:v>
                </c:pt>
                <c:pt idx="3369">
                  <c:v>3369</c:v>
                </c:pt>
                <c:pt idx="3370">
                  <c:v>3370</c:v>
                </c:pt>
                <c:pt idx="3371">
                  <c:v>3371</c:v>
                </c:pt>
                <c:pt idx="3372">
                  <c:v>3372</c:v>
                </c:pt>
                <c:pt idx="3373">
                  <c:v>3373</c:v>
                </c:pt>
                <c:pt idx="3374">
                  <c:v>3374</c:v>
                </c:pt>
                <c:pt idx="3375">
                  <c:v>3375</c:v>
                </c:pt>
                <c:pt idx="3376">
                  <c:v>3376</c:v>
                </c:pt>
                <c:pt idx="3377">
                  <c:v>3377</c:v>
                </c:pt>
                <c:pt idx="3378">
                  <c:v>3378</c:v>
                </c:pt>
                <c:pt idx="3379">
                  <c:v>3379</c:v>
                </c:pt>
                <c:pt idx="3380">
                  <c:v>3380</c:v>
                </c:pt>
                <c:pt idx="3381">
                  <c:v>3381</c:v>
                </c:pt>
                <c:pt idx="3382">
                  <c:v>3382</c:v>
                </c:pt>
                <c:pt idx="3383">
                  <c:v>3383</c:v>
                </c:pt>
                <c:pt idx="3384">
                  <c:v>3384</c:v>
                </c:pt>
                <c:pt idx="3385">
                  <c:v>3385</c:v>
                </c:pt>
                <c:pt idx="3386">
                  <c:v>3386</c:v>
                </c:pt>
                <c:pt idx="3387">
                  <c:v>3387</c:v>
                </c:pt>
                <c:pt idx="3388">
                  <c:v>3388</c:v>
                </c:pt>
                <c:pt idx="3389">
                  <c:v>3389</c:v>
                </c:pt>
                <c:pt idx="3390">
                  <c:v>3390</c:v>
                </c:pt>
                <c:pt idx="3391">
                  <c:v>3391</c:v>
                </c:pt>
                <c:pt idx="3392">
                  <c:v>3392</c:v>
                </c:pt>
                <c:pt idx="3393">
                  <c:v>3393</c:v>
                </c:pt>
                <c:pt idx="3394">
                  <c:v>3394</c:v>
                </c:pt>
                <c:pt idx="3395">
                  <c:v>3395</c:v>
                </c:pt>
                <c:pt idx="3396">
                  <c:v>3396</c:v>
                </c:pt>
                <c:pt idx="3397">
                  <c:v>3397</c:v>
                </c:pt>
                <c:pt idx="3398">
                  <c:v>3398</c:v>
                </c:pt>
                <c:pt idx="3399">
                  <c:v>3399</c:v>
                </c:pt>
                <c:pt idx="3400">
                  <c:v>3400</c:v>
                </c:pt>
                <c:pt idx="3401">
                  <c:v>3401</c:v>
                </c:pt>
                <c:pt idx="3402">
                  <c:v>3402</c:v>
                </c:pt>
                <c:pt idx="3403">
                  <c:v>3403</c:v>
                </c:pt>
                <c:pt idx="3404">
                  <c:v>3404</c:v>
                </c:pt>
                <c:pt idx="3405">
                  <c:v>3405</c:v>
                </c:pt>
                <c:pt idx="3406">
                  <c:v>3406</c:v>
                </c:pt>
                <c:pt idx="3407">
                  <c:v>3407</c:v>
                </c:pt>
                <c:pt idx="3408">
                  <c:v>3408</c:v>
                </c:pt>
                <c:pt idx="3409">
                  <c:v>3409</c:v>
                </c:pt>
                <c:pt idx="3410">
                  <c:v>3410</c:v>
                </c:pt>
                <c:pt idx="3411">
                  <c:v>3411</c:v>
                </c:pt>
                <c:pt idx="3412">
                  <c:v>3412</c:v>
                </c:pt>
                <c:pt idx="3413">
                  <c:v>3413</c:v>
                </c:pt>
                <c:pt idx="3414">
                  <c:v>3414</c:v>
                </c:pt>
                <c:pt idx="3415">
                  <c:v>3415</c:v>
                </c:pt>
                <c:pt idx="3416">
                  <c:v>3416</c:v>
                </c:pt>
                <c:pt idx="3417">
                  <c:v>3417</c:v>
                </c:pt>
                <c:pt idx="3418">
                  <c:v>3418</c:v>
                </c:pt>
                <c:pt idx="3419">
                  <c:v>3419</c:v>
                </c:pt>
                <c:pt idx="3420">
                  <c:v>3420</c:v>
                </c:pt>
                <c:pt idx="3421">
                  <c:v>3421</c:v>
                </c:pt>
                <c:pt idx="3422">
                  <c:v>3422</c:v>
                </c:pt>
                <c:pt idx="3423">
                  <c:v>3423</c:v>
                </c:pt>
                <c:pt idx="3424">
                  <c:v>3424</c:v>
                </c:pt>
                <c:pt idx="3425">
                  <c:v>3425</c:v>
                </c:pt>
                <c:pt idx="3426">
                  <c:v>3426</c:v>
                </c:pt>
                <c:pt idx="3427">
                  <c:v>3427</c:v>
                </c:pt>
                <c:pt idx="3428">
                  <c:v>3428</c:v>
                </c:pt>
                <c:pt idx="3429">
                  <c:v>3429</c:v>
                </c:pt>
                <c:pt idx="3430">
                  <c:v>3430</c:v>
                </c:pt>
                <c:pt idx="3431">
                  <c:v>3431</c:v>
                </c:pt>
                <c:pt idx="3432">
                  <c:v>3432</c:v>
                </c:pt>
                <c:pt idx="3433">
                  <c:v>3433</c:v>
                </c:pt>
                <c:pt idx="3434">
                  <c:v>3434</c:v>
                </c:pt>
                <c:pt idx="3435">
                  <c:v>3435</c:v>
                </c:pt>
                <c:pt idx="3436">
                  <c:v>3436</c:v>
                </c:pt>
                <c:pt idx="3437">
                  <c:v>3437</c:v>
                </c:pt>
                <c:pt idx="3438">
                  <c:v>3438</c:v>
                </c:pt>
                <c:pt idx="3439">
                  <c:v>3439</c:v>
                </c:pt>
                <c:pt idx="3440">
                  <c:v>3440</c:v>
                </c:pt>
                <c:pt idx="3441">
                  <c:v>3441</c:v>
                </c:pt>
                <c:pt idx="3442">
                  <c:v>3442</c:v>
                </c:pt>
                <c:pt idx="3443">
                  <c:v>3443</c:v>
                </c:pt>
                <c:pt idx="3444">
                  <c:v>3444</c:v>
                </c:pt>
                <c:pt idx="3445">
                  <c:v>3445</c:v>
                </c:pt>
                <c:pt idx="3446">
                  <c:v>3446</c:v>
                </c:pt>
                <c:pt idx="3447">
                  <c:v>3447</c:v>
                </c:pt>
                <c:pt idx="3448">
                  <c:v>3448</c:v>
                </c:pt>
                <c:pt idx="3449">
                  <c:v>3449</c:v>
                </c:pt>
                <c:pt idx="3450">
                  <c:v>3450</c:v>
                </c:pt>
                <c:pt idx="3451">
                  <c:v>3451</c:v>
                </c:pt>
                <c:pt idx="3452">
                  <c:v>3452</c:v>
                </c:pt>
                <c:pt idx="3453">
                  <c:v>3453</c:v>
                </c:pt>
                <c:pt idx="3454">
                  <c:v>3454</c:v>
                </c:pt>
                <c:pt idx="3455">
                  <c:v>3455</c:v>
                </c:pt>
                <c:pt idx="3456">
                  <c:v>3456</c:v>
                </c:pt>
                <c:pt idx="3457">
                  <c:v>3457</c:v>
                </c:pt>
                <c:pt idx="3458">
                  <c:v>3458</c:v>
                </c:pt>
                <c:pt idx="3459">
                  <c:v>3459</c:v>
                </c:pt>
                <c:pt idx="3460">
                  <c:v>3460</c:v>
                </c:pt>
                <c:pt idx="3461">
                  <c:v>3461</c:v>
                </c:pt>
                <c:pt idx="3462">
                  <c:v>3462</c:v>
                </c:pt>
                <c:pt idx="3463">
                  <c:v>3463</c:v>
                </c:pt>
                <c:pt idx="3464">
                  <c:v>3464</c:v>
                </c:pt>
                <c:pt idx="3465">
                  <c:v>3465</c:v>
                </c:pt>
                <c:pt idx="3466">
                  <c:v>3466</c:v>
                </c:pt>
                <c:pt idx="3467">
                  <c:v>3467</c:v>
                </c:pt>
                <c:pt idx="3468">
                  <c:v>3468</c:v>
                </c:pt>
                <c:pt idx="3469">
                  <c:v>3469</c:v>
                </c:pt>
                <c:pt idx="3470">
                  <c:v>3470</c:v>
                </c:pt>
                <c:pt idx="3471">
                  <c:v>3471</c:v>
                </c:pt>
                <c:pt idx="3472">
                  <c:v>3472</c:v>
                </c:pt>
                <c:pt idx="3473">
                  <c:v>3473</c:v>
                </c:pt>
                <c:pt idx="3474">
                  <c:v>3474</c:v>
                </c:pt>
                <c:pt idx="3475">
                  <c:v>3475</c:v>
                </c:pt>
                <c:pt idx="3476">
                  <c:v>3476</c:v>
                </c:pt>
                <c:pt idx="3477">
                  <c:v>3477</c:v>
                </c:pt>
                <c:pt idx="3478">
                  <c:v>3478</c:v>
                </c:pt>
                <c:pt idx="3479">
                  <c:v>3479</c:v>
                </c:pt>
                <c:pt idx="3480">
                  <c:v>3480</c:v>
                </c:pt>
                <c:pt idx="3481">
                  <c:v>3481</c:v>
                </c:pt>
                <c:pt idx="3482">
                  <c:v>3482</c:v>
                </c:pt>
                <c:pt idx="3483">
                  <c:v>3483</c:v>
                </c:pt>
                <c:pt idx="3484">
                  <c:v>3484</c:v>
                </c:pt>
                <c:pt idx="3485">
                  <c:v>3485</c:v>
                </c:pt>
                <c:pt idx="3486">
                  <c:v>3486</c:v>
                </c:pt>
                <c:pt idx="3487">
                  <c:v>3487</c:v>
                </c:pt>
                <c:pt idx="3488">
                  <c:v>3488</c:v>
                </c:pt>
                <c:pt idx="3489">
                  <c:v>3489</c:v>
                </c:pt>
                <c:pt idx="3490">
                  <c:v>3490</c:v>
                </c:pt>
                <c:pt idx="3491">
                  <c:v>3491</c:v>
                </c:pt>
                <c:pt idx="3492">
                  <c:v>3492</c:v>
                </c:pt>
                <c:pt idx="3493">
                  <c:v>3493</c:v>
                </c:pt>
                <c:pt idx="3494">
                  <c:v>3494</c:v>
                </c:pt>
                <c:pt idx="3495">
                  <c:v>3495</c:v>
                </c:pt>
                <c:pt idx="3496">
                  <c:v>3496</c:v>
                </c:pt>
                <c:pt idx="3497">
                  <c:v>3497</c:v>
                </c:pt>
                <c:pt idx="3498">
                  <c:v>3498</c:v>
                </c:pt>
                <c:pt idx="3499">
                  <c:v>3499</c:v>
                </c:pt>
                <c:pt idx="3500">
                  <c:v>3500</c:v>
                </c:pt>
                <c:pt idx="3501">
                  <c:v>3501</c:v>
                </c:pt>
                <c:pt idx="3502">
                  <c:v>3502</c:v>
                </c:pt>
                <c:pt idx="3503">
                  <c:v>3503</c:v>
                </c:pt>
                <c:pt idx="3504">
                  <c:v>3504</c:v>
                </c:pt>
                <c:pt idx="3505">
                  <c:v>3505</c:v>
                </c:pt>
                <c:pt idx="3506">
                  <c:v>3506</c:v>
                </c:pt>
                <c:pt idx="3507">
                  <c:v>3507</c:v>
                </c:pt>
                <c:pt idx="3508">
                  <c:v>3508</c:v>
                </c:pt>
                <c:pt idx="3509">
                  <c:v>3509</c:v>
                </c:pt>
                <c:pt idx="3510">
                  <c:v>3510</c:v>
                </c:pt>
                <c:pt idx="3511">
                  <c:v>3511</c:v>
                </c:pt>
                <c:pt idx="3512">
                  <c:v>3512</c:v>
                </c:pt>
                <c:pt idx="3513">
                  <c:v>3513</c:v>
                </c:pt>
                <c:pt idx="3514">
                  <c:v>3514</c:v>
                </c:pt>
                <c:pt idx="3515">
                  <c:v>3515</c:v>
                </c:pt>
                <c:pt idx="3516">
                  <c:v>3516</c:v>
                </c:pt>
                <c:pt idx="3517">
                  <c:v>3517</c:v>
                </c:pt>
                <c:pt idx="3518">
                  <c:v>3518</c:v>
                </c:pt>
                <c:pt idx="3519">
                  <c:v>3519</c:v>
                </c:pt>
                <c:pt idx="3520">
                  <c:v>3520</c:v>
                </c:pt>
                <c:pt idx="3521">
                  <c:v>3521</c:v>
                </c:pt>
                <c:pt idx="3522">
                  <c:v>3522</c:v>
                </c:pt>
                <c:pt idx="3523">
                  <c:v>3523</c:v>
                </c:pt>
                <c:pt idx="3524">
                  <c:v>3524</c:v>
                </c:pt>
                <c:pt idx="3525">
                  <c:v>3525</c:v>
                </c:pt>
                <c:pt idx="3526">
                  <c:v>3526</c:v>
                </c:pt>
                <c:pt idx="3527">
                  <c:v>3527</c:v>
                </c:pt>
                <c:pt idx="3528">
                  <c:v>3528</c:v>
                </c:pt>
                <c:pt idx="3529">
                  <c:v>3529</c:v>
                </c:pt>
                <c:pt idx="3530">
                  <c:v>3530</c:v>
                </c:pt>
                <c:pt idx="3531">
                  <c:v>3531</c:v>
                </c:pt>
                <c:pt idx="3532">
                  <c:v>3532</c:v>
                </c:pt>
                <c:pt idx="3533">
                  <c:v>3533</c:v>
                </c:pt>
                <c:pt idx="3534">
                  <c:v>3534</c:v>
                </c:pt>
                <c:pt idx="3535">
                  <c:v>3535</c:v>
                </c:pt>
                <c:pt idx="3536">
                  <c:v>3536</c:v>
                </c:pt>
                <c:pt idx="3537">
                  <c:v>3537</c:v>
                </c:pt>
                <c:pt idx="3538">
                  <c:v>3538</c:v>
                </c:pt>
                <c:pt idx="3539">
                  <c:v>3539</c:v>
                </c:pt>
                <c:pt idx="3540">
                  <c:v>3540</c:v>
                </c:pt>
                <c:pt idx="3541">
                  <c:v>3541</c:v>
                </c:pt>
                <c:pt idx="3542">
                  <c:v>3542</c:v>
                </c:pt>
                <c:pt idx="3543">
                  <c:v>3543</c:v>
                </c:pt>
                <c:pt idx="3544">
                  <c:v>3544</c:v>
                </c:pt>
                <c:pt idx="3545">
                  <c:v>3545</c:v>
                </c:pt>
                <c:pt idx="3546">
                  <c:v>3546</c:v>
                </c:pt>
                <c:pt idx="3547">
                  <c:v>3547</c:v>
                </c:pt>
                <c:pt idx="3548">
                  <c:v>3548</c:v>
                </c:pt>
                <c:pt idx="3549">
                  <c:v>3549</c:v>
                </c:pt>
                <c:pt idx="3550">
                  <c:v>3550</c:v>
                </c:pt>
                <c:pt idx="3551">
                  <c:v>3551</c:v>
                </c:pt>
                <c:pt idx="3552">
                  <c:v>3552</c:v>
                </c:pt>
                <c:pt idx="3553">
                  <c:v>3553</c:v>
                </c:pt>
                <c:pt idx="3554">
                  <c:v>3554</c:v>
                </c:pt>
                <c:pt idx="3555">
                  <c:v>3555</c:v>
                </c:pt>
                <c:pt idx="3556">
                  <c:v>3556</c:v>
                </c:pt>
                <c:pt idx="3557">
                  <c:v>3557</c:v>
                </c:pt>
                <c:pt idx="3558">
                  <c:v>3558</c:v>
                </c:pt>
                <c:pt idx="3559">
                  <c:v>3559</c:v>
                </c:pt>
                <c:pt idx="3560">
                  <c:v>3560</c:v>
                </c:pt>
                <c:pt idx="3561">
                  <c:v>3561</c:v>
                </c:pt>
                <c:pt idx="3562">
                  <c:v>3562</c:v>
                </c:pt>
                <c:pt idx="3563">
                  <c:v>3563</c:v>
                </c:pt>
                <c:pt idx="3564">
                  <c:v>3564</c:v>
                </c:pt>
                <c:pt idx="3565">
                  <c:v>3565</c:v>
                </c:pt>
                <c:pt idx="3566">
                  <c:v>3566</c:v>
                </c:pt>
                <c:pt idx="3567">
                  <c:v>3567</c:v>
                </c:pt>
                <c:pt idx="3568">
                  <c:v>3568</c:v>
                </c:pt>
                <c:pt idx="3569">
                  <c:v>3569</c:v>
                </c:pt>
                <c:pt idx="3570">
                  <c:v>3570</c:v>
                </c:pt>
                <c:pt idx="3571">
                  <c:v>3571</c:v>
                </c:pt>
                <c:pt idx="3572">
                  <c:v>3572</c:v>
                </c:pt>
                <c:pt idx="3573">
                  <c:v>3573</c:v>
                </c:pt>
                <c:pt idx="3574">
                  <c:v>3574</c:v>
                </c:pt>
                <c:pt idx="3575">
                  <c:v>3575</c:v>
                </c:pt>
                <c:pt idx="3576">
                  <c:v>3576</c:v>
                </c:pt>
                <c:pt idx="3577">
                  <c:v>3577</c:v>
                </c:pt>
                <c:pt idx="3578">
                  <c:v>3578</c:v>
                </c:pt>
                <c:pt idx="3579">
                  <c:v>3579</c:v>
                </c:pt>
                <c:pt idx="3580">
                  <c:v>3580</c:v>
                </c:pt>
                <c:pt idx="3581">
                  <c:v>3581</c:v>
                </c:pt>
                <c:pt idx="3582">
                  <c:v>3582</c:v>
                </c:pt>
                <c:pt idx="3583">
                  <c:v>3583</c:v>
                </c:pt>
                <c:pt idx="3584">
                  <c:v>3584</c:v>
                </c:pt>
                <c:pt idx="3585">
                  <c:v>3585</c:v>
                </c:pt>
                <c:pt idx="3586">
                  <c:v>3586</c:v>
                </c:pt>
                <c:pt idx="3587">
                  <c:v>3587</c:v>
                </c:pt>
                <c:pt idx="3588">
                  <c:v>3588</c:v>
                </c:pt>
                <c:pt idx="3589">
                  <c:v>3589</c:v>
                </c:pt>
                <c:pt idx="3590">
                  <c:v>3590</c:v>
                </c:pt>
                <c:pt idx="3591">
                  <c:v>3591</c:v>
                </c:pt>
                <c:pt idx="3592">
                  <c:v>3592</c:v>
                </c:pt>
                <c:pt idx="3593">
                  <c:v>3593</c:v>
                </c:pt>
                <c:pt idx="3594">
                  <c:v>3594</c:v>
                </c:pt>
                <c:pt idx="3595">
                  <c:v>3595</c:v>
                </c:pt>
                <c:pt idx="3596">
                  <c:v>3596</c:v>
                </c:pt>
                <c:pt idx="3597">
                  <c:v>3597</c:v>
                </c:pt>
                <c:pt idx="3598">
                  <c:v>3598</c:v>
                </c:pt>
                <c:pt idx="3599">
                  <c:v>3599</c:v>
                </c:pt>
                <c:pt idx="3600">
                  <c:v>3600</c:v>
                </c:pt>
                <c:pt idx="3601">
                  <c:v>3601</c:v>
                </c:pt>
                <c:pt idx="3602">
                  <c:v>3602</c:v>
                </c:pt>
                <c:pt idx="3603">
                  <c:v>3603</c:v>
                </c:pt>
                <c:pt idx="3604">
                  <c:v>3604</c:v>
                </c:pt>
                <c:pt idx="3605">
                  <c:v>3605</c:v>
                </c:pt>
                <c:pt idx="3606">
                  <c:v>3606</c:v>
                </c:pt>
                <c:pt idx="3607">
                  <c:v>3607</c:v>
                </c:pt>
                <c:pt idx="3608">
                  <c:v>3608</c:v>
                </c:pt>
                <c:pt idx="3609">
                  <c:v>3609</c:v>
                </c:pt>
                <c:pt idx="3610">
                  <c:v>3610</c:v>
                </c:pt>
                <c:pt idx="3611">
                  <c:v>3611</c:v>
                </c:pt>
                <c:pt idx="3612">
                  <c:v>3612</c:v>
                </c:pt>
                <c:pt idx="3613">
                  <c:v>3613</c:v>
                </c:pt>
                <c:pt idx="3614">
                  <c:v>3614</c:v>
                </c:pt>
                <c:pt idx="3615">
                  <c:v>3615</c:v>
                </c:pt>
                <c:pt idx="3616">
                  <c:v>3616</c:v>
                </c:pt>
                <c:pt idx="3617">
                  <c:v>3617</c:v>
                </c:pt>
                <c:pt idx="3618">
                  <c:v>3618</c:v>
                </c:pt>
                <c:pt idx="3619">
                  <c:v>3619</c:v>
                </c:pt>
                <c:pt idx="3620">
                  <c:v>3620</c:v>
                </c:pt>
                <c:pt idx="3621">
                  <c:v>3621</c:v>
                </c:pt>
                <c:pt idx="3622">
                  <c:v>3622</c:v>
                </c:pt>
                <c:pt idx="3623">
                  <c:v>3623</c:v>
                </c:pt>
                <c:pt idx="3624">
                  <c:v>3624</c:v>
                </c:pt>
                <c:pt idx="3625">
                  <c:v>3625</c:v>
                </c:pt>
                <c:pt idx="3626">
                  <c:v>3626</c:v>
                </c:pt>
                <c:pt idx="3627">
                  <c:v>3627</c:v>
                </c:pt>
                <c:pt idx="3628">
                  <c:v>3628</c:v>
                </c:pt>
                <c:pt idx="3629">
                  <c:v>3629</c:v>
                </c:pt>
                <c:pt idx="3630">
                  <c:v>3630</c:v>
                </c:pt>
                <c:pt idx="3631">
                  <c:v>3631</c:v>
                </c:pt>
                <c:pt idx="3632">
                  <c:v>3632</c:v>
                </c:pt>
                <c:pt idx="3633">
                  <c:v>3633</c:v>
                </c:pt>
                <c:pt idx="3634">
                  <c:v>3634</c:v>
                </c:pt>
                <c:pt idx="3635">
                  <c:v>3635</c:v>
                </c:pt>
                <c:pt idx="3636">
                  <c:v>3636</c:v>
                </c:pt>
                <c:pt idx="3637">
                  <c:v>3637</c:v>
                </c:pt>
                <c:pt idx="3638">
                  <c:v>3638</c:v>
                </c:pt>
                <c:pt idx="3639">
                  <c:v>3639</c:v>
                </c:pt>
                <c:pt idx="3640">
                  <c:v>3640</c:v>
                </c:pt>
                <c:pt idx="3641">
                  <c:v>3641</c:v>
                </c:pt>
                <c:pt idx="3642">
                  <c:v>3642</c:v>
                </c:pt>
                <c:pt idx="3643">
                  <c:v>3643</c:v>
                </c:pt>
                <c:pt idx="3644">
                  <c:v>3644</c:v>
                </c:pt>
                <c:pt idx="3645">
                  <c:v>3645</c:v>
                </c:pt>
                <c:pt idx="3646">
                  <c:v>3646</c:v>
                </c:pt>
                <c:pt idx="3647">
                  <c:v>3647</c:v>
                </c:pt>
                <c:pt idx="3648">
                  <c:v>3648</c:v>
                </c:pt>
                <c:pt idx="3649">
                  <c:v>3649</c:v>
                </c:pt>
                <c:pt idx="3650">
                  <c:v>3650</c:v>
                </c:pt>
                <c:pt idx="3651">
                  <c:v>3651</c:v>
                </c:pt>
                <c:pt idx="3652">
                  <c:v>3652</c:v>
                </c:pt>
                <c:pt idx="3653">
                  <c:v>3653</c:v>
                </c:pt>
                <c:pt idx="3654">
                  <c:v>3654</c:v>
                </c:pt>
                <c:pt idx="3655">
                  <c:v>3655</c:v>
                </c:pt>
                <c:pt idx="3656">
                  <c:v>3656</c:v>
                </c:pt>
                <c:pt idx="3657">
                  <c:v>3657</c:v>
                </c:pt>
                <c:pt idx="3658">
                  <c:v>3658</c:v>
                </c:pt>
                <c:pt idx="3659">
                  <c:v>3659</c:v>
                </c:pt>
                <c:pt idx="3660">
                  <c:v>3660</c:v>
                </c:pt>
                <c:pt idx="3661">
                  <c:v>3661</c:v>
                </c:pt>
                <c:pt idx="3662">
                  <c:v>3662</c:v>
                </c:pt>
                <c:pt idx="3663">
                  <c:v>3663</c:v>
                </c:pt>
                <c:pt idx="3664">
                  <c:v>3664</c:v>
                </c:pt>
                <c:pt idx="3665">
                  <c:v>3665</c:v>
                </c:pt>
                <c:pt idx="3666">
                  <c:v>3666</c:v>
                </c:pt>
                <c:pt idx="3667">
                  <c:v>3667</c:v>
                </c:pt>
                <c:pt idx="3668">
                  <c:v>3668</c:v>
                </c:pt>
                <c:pt idx="3669">
                  <c:v>3669</c:v>
                </c:pt>
                <c:pt idx="3670">
                  <c:v>3670</c:v>
                </c:pt>
                <c:pt idx="3671">
                  <c:v>3671</c:v>
                </c:pt>
                <c:pt idx="3672">
                  <c:v>3672</c:v>
                </c:pt>
                <c:pt idx="3673">
                  <c:v>3673</c:v>
                </c:pt>
                <c:pt idx="3674">
                  <c:v>3674</c:v>
                </c:pt>
                <c:pt idx="3675">
                  <c:v>3675</c:v>
                </c:pt>
                <c:pt idx="3676">
                  <c:v>3676</c:v>
                </c:pt>
                <c:pt idx="3677">
                  <c:v>3677</c:v>
                </c:pt>
                <c:pt idx="3678">
                  <c:v>3678</c:v>
                </c:pt>
                <c:pt idx="3679">
                  <c:v>3679</c:v>
                </c:pt>
                <c:pt idx="3680">
                  <c:v>3680</c:v>
                </c:pt>
                <c:pt idx="3681">
                  <c:v>3681</c:v>
                </c:pt>
                <c:pt idx="3682">
                  <c:v>3682</c:v>
                </c:pt>
                <c:pt idx="3683">
                  <c:v>3683</c:v>
                </c:pt>
                <c:pt idx="3684">
                  <c:v>3684</c:v>
                </c:pt>
                <c:pt idx="3685">
                  <c:v>3685</c:v>
                </c:pt>
                <c:pt idx="3686">
                  <c:v>3686</c:v>
                </c:pt>
                <c:pt idx="3687">
                  <c:v>3687</c:v>
                </c:pt>
                <c:pt idx="3688">
                  <c:v>3688</c:v>
                </c:pt>
                <c:pt idx="3689">
                  <c:v>3689</c:v>
                </c:pt>
                <c:pt idx="3690">
                  <c:v>3690</c:v>
                </c:pt>
                <c:pt idx="3691">
                  <c:v>3691</c:v>
                </c:pt>
                <c:pt idx="3692">
                  <c:v>3692</c:v>
                </c:pt>
                <c:pt idx="3693">
                  <c:v>3693</c:v>
                </c:pt>
                <c:pt idx="3694">
                  <c:v>3694</c:v>
                </c:pt>
                <c:pt idx="3695">
                  <c:v>3695</c:v>
                </c:pt>
                <c:pt idx="3696">
                  <c:v>3696</c:v>
                </c:pt>
                <c:pt idx="3697">
                  <c:v>3697</c:v>
                </c:pt>
                <c:pt idx="3698">
                  <c:v>3698</c:v>
                </c:pt>
                <c:pt idx="3699">
                  <c:v>3699</c:v>
                </c:pt>
                <c:pt idx="3700">
                  <c:v>3700</c:v>
                </c:pt>
                <c:pt idx="3701">
                  <c:v>3701</c:v>
                </c:pt>
                <c:pt idx="3702">
                  <c:v>3702</c:v>
                </c:pt>
                <c:pt idx="3703">
                  <c:v>3703</c:v>
                </c:pt>
                <c:pt idx="3704">
                  <c:v>3704</c:v>
                </c:pt>
                <c:pt idx="3705">
                  <c:v>3705</c:v>
                </c:pt>
                <c:pt idx="3706">
                  <c:v>3706</c:v>
                </c:pt>
                <c:pt idx="3707">
                  <c:v>3707</c:v>
                </c:pt>
                <c:pt idx="3708">
                  <c:v>3708</c:v>
                </c:pt>
                <c:pt idx="3709">
                  <c:v>3709</c:v>
                </c:pt>
                <c:pt idx="3710">
                  <c:v>3710</c:v>
                </c:pt>
                <c:pt idx="3711">
                  <c:v>3711</c:v>
                </c:pt>
                <c:pt idx="3712">
                  <c:v>3712</c:v>
                </c:pt>
                <c:pt idx="3713">
                  <c:v>3713</c:v>
                </c:pt>
                <c:pt idx="3714">
                  <c:v>3714</c:v>
                </c:pt>
                <c:pt idx="3715">
                  <c:v>3715</c:v>
                </c:pt>
                <c:pt idx="3716">
                  <c:v>3716</c:v>
                </c:pt>
                <c:pt idx="3717">
                  <c:v>3717</c:v>
                </c:pt>
                <c:pt idx="3718">
                  <c:v>3718</c:v>
                </c:pt>
                <c:pt idx="3719">
                  <c:v>3719</c:v>
                </c:pt>
                <c:pt idx="3720">
                  <c:v>3720</c:v>
                </c:pt>
                <c:pt idx="3721">
                  <c:v>3721</c:v>
                </c:pt>
                <c:pt idx="3722">
                  <c:v>3722</c:v>
                </c:pt>
                <c:pt idx="3723">
                  <c:v>3723</c:v>
                </c:pt>
                <c:pt idx="3724">
                  <c:v>3724</c:v>
                </c:pt>
                <c:pt idx="3725">
                  <c:v>3725</c:v>
                </c:pt>
                <c:pt idx="3726">
                  <c:v>3726</c:v>
                </c:pt>
                <c:pt idx="3727">
                  <c:v>3727</c:v>
                </c:pt>
                <c:pt idx="3728">
                  <c:v>3728</c:v>
                </c:pt>
                <c:pt idx="3729">
                  <c:v>3729</c:v>
                </c:pt>
                <c:pt idx="3730">
                  <c:v>3730</c:v>
                </c:pt>
                <c:pt idx="3731">
                  <c:v>3731</c:v>
                </c:pt>
                <c:pt idx="3732">
                  <c:v>3732</c:v>
                </c:pt>
                <c:pt idx="3733">
                  <c:v>3733</c:v>
                </c:pt>
                <c:pt idx="3734">
                  <c:v>3734</c:v>
                </c:pt>
                <c:pt idx="3735">
                  <c:v>3735</c:v>
                </c:pt>
                <c:pt idx="3736">
                  <c:v>3736</c:v>
                </c:pt>
                <c:pt idx="3737">
                  <c:v>3737</c:v>
                </c:pt>
                <c:pt idx="3738">
                  <c:v>3738</c:v>
                </c:pt>
                <c:pt idx="3739">
                  <c:v>3739</c:v>
                </c:pt>
                <c:pt idx="3740">
                  <c:v>3740</c:v>
                </c:pt>
                <c:pt idx="3741">
                  <c:v>3741</c:v>
                </c:pt>
                <c:pt idx="3742">
                  <c:v>3742</c:v>
                </c:pt>
                <c:pt idx="3743">
                  <c:v>3743</c:v>
                </c:pt>
                <c:pt idx="3744">
                  <c:v>3744</c:v>
                </c:pt>
                <c:pt idx="3745">
                  <c:v>3745</c:v>
                </c:pt>
                <c:pt idx="3746">
                  <c:v>3746</c:v>
                </c:pt>
                <c:pt idx="3747">
                  <c:v>3747</c:v>
                </c:pt>
                <c:pt idx="3748">
                  <c:v>3748</c:v>
                </c:pt>
                <c:pt idx="3749">
                  <c:v>3749</c:v>
                </c:pt>
                <c:pt idx="3750">
                  <c:v>3750</c:v>
                </c:pt>
                <c:pt idx="3751">
                  <c:v>3751</c:v>
                </c:pt>
                <c:pt idx="3752">
                  <c:v>3752</c:v>
                </c:pt>
                <c:pt idx="3753">
                  <c:v>3753</c:v>
                </c:pt>
                <c:pt idx="3754">
                  <c:v>3754</c:v>
                </c:pt>
                <c:pt idx="3755">
                  <c:v>3755</c:v>
                </c:pt>
                <c:pt idx="3756">
                  <c:v>3756</c:v>
                </c:pt>
                <c:pt idx="3757">
                  <c:v>3757</c:v>
                </c:pt>
                <c:pt idx="3758">
                  <c:v>3758</c:v>
                </c:pt>
                <c:pt idx="3759">
                  <c:v>3759</c:v>
                </c:pt>
                <c:pt idx="3760">
                  <c:v>3760</c:v>
                </c:pt>
                <c:pt idx="3761">
                  <c:v>3761</c:v>
                </c:pt>
                <c:pt idx="3762">
                  <c:v>3762</c:v>
                </c:pt>
                <c:pt idx="3763">
                  <c:v>3763</c:v>
                </c:pt>
                <c:pt idx="3764">
                  <c:v>3764</c:v>
                </c:pt>
                <c:pt idx="3765">
                  <c:v>3765</c:v>
                </c:pt>
                <c:pt idx="3766">
                  <c:v>3766</c:v>
                </c:pt>
                <c:pt idx="3767">
                  <c:v>3767</c:v>
                </c:pt>
                <c:pt idx="3768">
                  <c:v>3768</c:v>
                </c:pt>
                <c:pt idx="3769">
                  <c:v>3769</c:v>
                </c:pt>
                <c:pt idx="3770">
                  <c:v>3770</c:v>
                </c:pt>
                <c:pt idx="3771">
                  <c:v>3771</c:v>
                </c:pt>
                <c:pt idx="3772">
                  <c:v>3772</c:v>
                </c:pt>
                <c:pt idx="3773">
                  <c:v>3773</c:v>
                </c:pt>
                <c:pt idx="3774">
                  <c:v>3774</c:v>
                </c:pt>
                <c:pt idx="3775">
                  <c:v>3775</c:v>
                </c:pt>
                <c:pt idx="3776">
                  <c:v>3776</c:v>
                </c:pt>
                <c:pt idx="3777">
                  <c:v>3777</c:v>
                </c:pt>
                <c:pt idx="3778">
                  <c:v>3778</c:v>
                </c:pt>
                <c:pt idx="3779">
                  <c:v>3779</c:v>
                </c:pt>
                <c:pt idx="3780">
                  <c:v>3780</c:v>
                </c:pt>
                <c:pt idx="3781">
                  <c:v>3781</c:v>
                </c:pt>
                <c:pt idx="3782">
                  <c:v>3782</c:v>
                </c:pt>
                <c:pt idx="3783">
                  <c:v>3783</c:v>
                </c:pt>
                <c:pt idx="3784">
                  <c:v>3784</c:v>
                </c:pt>
                <c:pt idx="3785">
                  <c:v>3785</c:v>
                </c:pt>
                <c:pt idx="3786">
                  <c:v>3786</c:v>
                </c:pt>
                <c:pt idx="3787">
                  <c:v>3787</c:v>
                </c:pt>
                <c:pt idx="3788">
                  <c:v>3788</c:v>
                </c:pt>
                <c:pt idx="3789">
                  <c:v>3789</c:v>
                </c:pt>
                <c:pt idx="3790">
                  <c:v>3790</c:v>
                </c:pt>
                <c:pt idx="3791">
                  <c:v>3791</c:v>
                </c:pt>
                <c:pt idx="3792">
                  <c:v>3792</c:v>
                </c:pt>
                <c:pt idx="3793">
                  <c:v>3793</c:v>
                </c:pt>
                <c:pt idx="3794">
                  <c:v>3794</c:v>
                </c:pt>
                <c:pt idx="3795">
                  <c:v>3795</c:v>
                </c:pt>
                <c:pt idx="3796">
                  <c:v>3796</c:v>
                </c:pt>
                <c:pt idx="3797">
                  <c:v>3797</c:v>
                </c:pt>
                <c:pt idx="3798">
                  <c:v>3798</c:v>
                </c:pt>
                <c:pt idx="3799">
                  <c:v>3799</c:v>
                </c:pt>
                <c:pt idx="3800">
                  <c:v>3800</c:v>
                </c:pt>
                <c:pt idx="3801">
                  <c:v>3801</c:v>
                </c:pt>
                <c:pt idx="3802">
                  <c:v>3802</c:v>
                </c:pt>
                <c:pt idx="3803">
                  <c:v>3803</c:v>
                </c:pt>
                <c:pt idx="3804">
                  <c:v>3804</c:v>
                </c:pt>
                <c:pt idx="3805">
                  <c:v>3805</c:v>
                </c:pt>
                <c:pt idx="3806">
                  <c:v>3806</c:v>
                </c:pt>
                <c:pt idx="3807">
                  <c:v>3807</c:v>
                </c:pt>
                <c:pt idx="3808">
                  <c:v>3808</c:v>
                </c:pt>
                <c:pt idx="3809">
                  <c:v>3809</c:v>
                </c:pt>
                <c:pt idx="3810">
                  <c:v>3810</c:v>
                </c:pt>
                <c:pt idx="3811">
                  <c:v>3811</c:v>
                </c:pt>
                <c:pt idx="3812">
                  <c:v>3812</c:v>
                </c:pt>
                <c:pt idx="3813">
                  <c:v>3813</c:v>
                </c:pt>
                <c:pt idx="3814">
                  <c:v>3814</c:v>
                </c:pt>
                <c:pt idx="3815">
                  <c:v>3815</c:v>
                </c:pt>
                <c:pt idx="3816">
                  <c:v>3816</c:v>
                </c:pt>
                <c:pt idx="3817">
                  <c:v>3817</c:v>
                </c:pt>
                <c:pt idx="3818">
                  <c:v>3818</c:v>
                </c:pt>
                <c:pt idx="3819">
                  <c:v>3819</c:v>
                </c:pt>
                <c:pt idx="3820">
                  <c:v>3820</c:v>
                </c:pt>
                <c:pt idx="3821">
                  <c:v>3821</c:v>
                </c:pt>
                <c:pt idx="3822">
                  <c:v>3822</c:v>
                </c:pt>
                <c:pt idx="3823">
                  <c:v>3823</c:v>
                </c:pt>
                <c:pt idx="3824">
                  <c:v>3824</c:v>
                </c:pt>
                <c:pt idx="3825">
                  <c:v>3825</c:v>
                </c:pt>
                <c:pt idx="3826">
                  <c:v>3826</c:v>
                </c:pt>
                <c:pt idx="3827">
                  <c:v>3827</c:v>
                </c:pt>
                <c:pt idx="3828">
                  <c:v>3828</c:v>
                </c:pt>
                <c:pt idx="3829">
                  <c:v>3829</c:v>
                </c:pt>
                <c:pt idx="3830">
                  <c:v>3830</c:v>
                </c:pt>
                <c:pt idx="3831">
                  <c:v>3831</c:v>
                </c:pt>
                <c:pt idx="3832">
                  <c:v>3832</c:v>
                </c:pt>
                <c:pt idx="3833">
                  <c:v>3833</c:v>
                </c:pt>
                <c:pt idx="3834">
                  <c:v>3834</c:v>
                </c:pt>
                <c:pt idx="3835">
                  <c:v>3835</c:v>
                </c:pt>
                <c:pt idx="3836">
                  <c:v>3836</c:v>
                </c:pt>
                <c:pt idx="3837">
                  <c:v>3837</c:v>
                </c:pt>
                <c:pt idx="3838">
                  <c:v>3838</c:v>
                </c:pt>
                <c:pt idx="3839">
                  <c:v>3839</c:v>
                </c:pt>
                <c:pt idx="3840">
                  <c:v>3840</c:v>
                </c:pt>
                <c:pt idx="3841">
                  <c:v>3841</c:v>
                </c:pt>
                <c:pt idx="3842">
                  <c:v>3842</c:v>
                </c:pt>
                <c:pt idx="3843">
                  <c:v>3843</c:v>
                </c:pt>
                <c:pt idx="3844">
                  <c:v>3844</c:v>
                </c:pt>
                <c:pt idx="3845">
                  <c:v>3845</c:v>
                </c:pt>
                <c:pt idx="3846">
                  <c:v>3846</c:v>
                </c:pt>
                <c:pt idx="3847">
                  <c:v>3847</c:v>
                </c:pt>
                <c:pt idx="3848">
                  <c:v>3848</c:v>
                </c:pt>
                <c:pt idx="3849">
                  <c:v>3849</c:v>
                </c:pt>
                <c:pt idx="3850">
                  <c:v>3850</c:v>
                </c:pt>
                <c:pt idx="3851">
                  <c:v>3851</c:v>
                </c:pt>
                <c:pt idx="3852">
                  <c:v>3852</c:v>
                </c:pt>
                <c:pt idx="3853">
                  <c:v>3853</c:v>
                </c:pt>
                <c:pt idx="3854">
                  <c:v>3854</c:v>
                </c:pt>
                <c:pt idx="3855">
                  <c:v>3855</c:v>
                </c:pt>
                <c:pt idx="3856">
                  <c:v>3856</c:v>
                </c:pt>
                <c:pt idx="3857">
                  <c:v>3857</c:v>
                </c:pt>
                <c:pt idx="3858">
                  <c:v>3858</c:v>
                </c:pt>
                <c:pt idx="3859">
                  <c:v>3859</c:v>
                </c:pt>
                <c:pt idx="3860">
                  <c:v>3860</c:v>
                </c:pt>
                <c:pt idx="3861">
                  <c:v>3861</c:v>
                </c:pt>
                <c:pt idx="3862">
                  <c:v>3862</c:v>
                </c:pt>
                <c:pt idx="3863">
                  <c:v>3863</c:v>
                </c:pt>
                <c:pt idx="3864">
                  <c:v>3864</c:v>
                </c:pt>
                <c:pt idx="3865">
                  <c:v>3865</c:v>
                </c:pt>
                <c:pt idx="3866">
                  <c:v>3866</c:v>
                </c:pt>
                <c:pt idx="3867">
                  <c:v>3867</c:v>
                </c:pt>
                <c:pt idx="3868">
                  <c:v>3868</c:v>
                </c:pt>
                <c:pt idx="3869">
                  <c:v>3869</c:v>
                </c:pt>
                <c:pt idx="3870">
                  <c:v>3870</c:v>
                </c:pt>
                <c:pt idx="3871">
                  <c:v>3871</c:v>
                </c:pt>
                <c:pt idx="3872">
                  <c:v>3872</c:v>
                </c:pt>
                <c:pt idx="3873">
                  <c:v>3873</c:v>
                </c:pt>
                <c:pt idx="3874">
                  <c:v>3874</c:v>
                </c:pt>
                <c:pt idx="3875">
                  <c:v>3875</c:v>
                </c:pt>
                <c:pt idx="3876">
                  <c:v>3876</c:v>
                </c:pt>
                <c:pt idx="3877">
                  <c:v>3877</c:v>
                </c:pt>
                <c:pt idx="3878">
                  <c:v>3878</c:v>
                </c:pt>
                <c:pt idx="3879">
                  <c:v>3879</c:v>
                </c:pt>
                <c:pt idx="3880">
                  <c:v>3880</c:v>
                </c:pt>
                <c:pt idx="3881">
                  <c:v>3881</c:v>
                </c:pt>
                <c:pt idx="3882">
                  <c:v>3882</c:v>
                </c:pt>
                <c:pt idx="3883">
                  <c:v>3883</c:v>
                </c:pt>
                <c:pt idx="3884">
                  <c:v>3884</c:v>
                </c:pt>
                <c:pt idx="3885">
                  <c:v>3885</c:v>
                </c:pt>
                <c:pt idx="3886">
                  <c:v>3886</c:v>
                </c:pt>
                <c:pt idx="3887">
                  <c:v>3887</c:v>
                </c:pt>
                <c:pt idx="3888">
                  <c:v>3888</c:v>
                </c:pt>
                <c:pt idx="3889">
                  <c:v>3889</c:v>
                </c:pt>
                <c:pt idx="3890">
                  <c:v>3890</c:v>
                </c:pt>
                <c:pt idx="3891">
                  <c:v>3891</c:v>
                </c:pt>
                <c:pt idx="3892">
                  <c:v>3892</c:v>
                </c:pt>
                <c:pt idx="3893">
                  <c:v>3893</c:v>
                </c:pt>
                <c:pt idx="3894">
                  <c:v>3894</c:v>
                </c:pt>
                <c:pt idx="3895">
                  <c:v>3895</c:v>
                </c:pt>
                <c:pt idx="3896">
                  <c:v>3896</c:v>
                </c:pt>
                <c:pt idx="3897">
                  <c:v>3897</c:v>
                </c:pt>
                <c:pt idx="3898">
                  <c:v>3898</c:v>
                </c:pt>
                <c:pt idx="3899">
                  <c:v>3899</c:v>
                </c:pt>
                <c:pt idx="3900">
                  <c:v>3900</c:v>
                </c:pt>
                <c:pt idx="3901">
                  <c:v>3901</c:v>
                </c:pt>
                <c:pt idx="3902">
                  <c:v>3902</c:v>
                </c:pt>
                <c:pt idx="3903">
                  <c:v>3903</c:v>
                </c:pt>
                <c:pt idx="3904">
                  <c:v>3904</c:v>
                </c:pt>
                <c:pt idx="3905">
                  <c:v>3905</c:v>
                </c:pt>
                <c:pt idx="3906">
                  <c:v>3906</c:v>
                </c:pt>
                <c:pt idx="3907">
                  <c:v>3907</c:v>
                </c:pt>
                <c:pt idx="3908">
                  <c:v>3908</c:v>
                </c:pt>
                <c:pt idx="3909">
                  <c:v>3909</c:v>
                </c:pt>
                <c:pt idx="3910">
                  <c:v>3910</c:v>
                </c:pt>
                <c:pt idx="3911">
                  <c:v>3911</c:v>
                </c:pt>
                <c:pt idx="3912">
                  <c:v>3912</c:v>
                </c:pt>
                <c:pt idx="3913">
                  <c:v>3913</c:v>
                </c:pt>
                <c:pt idx="3914">
                  <c:v>3914</c:v>
                </c:pt>
                <c:pt idx="3915">
                  <c:v>3915</c:v>
                </c:pt>
                <c:pt idx="3916">
                  <c:v>3916</c:v>
                </c:pt>
                <c:pt idx="3917">
                  <c:v>3917</c:v>
                </c:pt>
                <c:pt idx="3918">
                  <c:v>3918</c:v>
                </c:pt>
                <c:pt idx="3919">
                  <c:v>3919</c:v>
                </c:pt>
                <c:pt idx="3920">
                  <c:v>3920</c:v>
                </c:pt>
                <c:pt idx="3921">
                  <c:v>3921</c:v>
                </c:pt>
                <c:pt idx="3922">
                  <c:v>3922</c:v>
                </c:pt>
                <c:pt idx="3923">
                  <c:v>3923</c:v>
                </c:pt>
                <c:pt idx="3924">
                  <c:v>3924</c:v>
                </c:pt>
                <c:pt idx="3925">
                  <c:v>3925</c:v>
                </c:pt>
                <c:pt idx="3926">
                  <c:v>3926</c:v>
                </c:pt>
                <c:pt idx="3927">
                  <c:v>3927</c:v>
                </c:pt>
                <c:pt idx="3928">
                  <c:v>3928</c:v>
                </c:pt>
                <c:pt idx="3929">
                  <c:v>3929</c:v>
                </c:pt>
                <c:pt idx="3930">
                  <c:v>3930</c:v>
                </c:pt>
                <c:pt idx="3931">
                  <c:v>3931</c:v>
                </c:pt>
                <c:pt idx="3932">
                  <c:v>3932</c:v>
                </c:pt>
                <c:pt idx="3933">
                  <c:v>3933</c:v>
                </c:pt>
                <c:pt idx="3934">
                  <c:v>3934</c:v>
                </c:pt>
                <c:pt idx="3935">
                  <c:v>3935</c:v>
                </c:pt>
                <c:pt idx="3936">
                  <c:v>3936</c:v>
                </c:pt>
                <c:pt idx="3937">
                  <c:v>3937</c:v>
                </c:pt>
                <c:pt idx="3938">
                  <c:v>3938</c:v>
                </c:pt>
                <c:pt idx="3939">
                  <c:v>3939</c:v>
                </c:pt>
                <c:pt idx="3940">
                  <c:v>3940</c:v>
                </c:pt>
                <c:pt idx="3941">
                  <c:v>3941</c:v>
                </c:pt>
                <c:pt idx="3942">
                  <c:v>3942</c:v>
                </c:pt>
                <c:pt idx="3943">
                  <c:v>3943</c:v>
                </c:pt>
                <c:pt idx="3944">
                  <c:v>3944</c:v>
                </c:pt>
                <c:pt idx="3945">
                  <c:v>3945</c:v>
                </c:pt>
                <c:pt idx="3946">
                  <c:v>3946</c:v>
                </c:pt>
                <c:pt idx="3947">
                  <c:v>3947</c:v>
                </c:pt>
                <c:pt idx="3948">
                  <c:v>3948</c:v>
                </c:pt>
                <c:pt idx="3949">
                  <c:v>3949</c:v>
                </c:pt>
                <c:pt idx="3950">
                  <c:v>3950</c:v>
                </c:pt>
                <c:pt idx="3951">
                  <c:v>3951</c:v>
                </c:pt>
                <c:pt idx="3952">
                  <c:v>3952</c:v>
                </c:pt>
                <c:pt idx="3953">
                  <c:v>3953</c:v>
                </c:pt>
                <c:pt idx="3954">
                  <c:v>3954</c:v>
                </c:pt>
                <c:pt idx="3955">
                  <c:v>3955</c:v>
                </c:pt>
                <c:pt idx="3956">
                  <c:v>3956</c:v>
                </c:pt>
                <c:pt idx="3957">
                  <c:v>3957</c:v>
                </c:pt>
                <c:pt idx="3958">
                  <c:v>3958</c:v>
                </c:pt>
                <c:pt idx="3959">
                  <c:v>3959</c:v>
                </c:pt>
                <c:pt idx="3960">
                  <c:v>3960</c:v>
                </c:pt>
                <c:pt idx="3961">
                  <c:v>3961</c:v>
                </c:pt>
                <c:pt idx="3962">
                  <c:v>3962</c:v>
                </c:pt>
                <c:pt idx="3963">
                  <c:v>3963</c:v>
                </c:pt>
                <c:pt idx="3964">
                  <c:v>3964</c:v>
                </c:pt>
                <c:pt idx="3965">
                  <c:v>3965</c:v>
                </c:pt>
                <c:pt idx="3966">
                  <c:v>3966</c:v>
                </c:pt>
                <c:pt idx="3967">
                  <c:v>3967</c:v>
                </c:pt>
                <c:pt idx="3968">
                  <c:v>3968</c:v>
                </c:pt>
                <c:pt idx="3969">
                  <c:v>3969</c:v>
                </c:pt>
                <c:pt idx="3970">
                  <c:v>3970</c:v>
                </c:pt>
                <c:pt idx="3971">
                  <c:v>3971</c:v>
                </c:pt>
                <c:pt idx="3972">
                  <c:v>3972</c:v>
                </c:pt>
                <c:pt idx="3973">
                  <c:v>3973</c:v>
                </c:pt>
                <c:pt idx="3974">
                  <c:v>3974</c:v>
                </c:pt>
                <c:pt idx="3975">
                  <c:v>3975</c:v>
                </c:pt>
                <c:pt idx="3976">
                  <c:v>3976</c:v>
                </c:pt>
                <c:pt idx="3977">
                  <c:v>3977</c:v>
                </c:pt>
                <c:pt idx="3978">
                  <c:v>3978</c:v>
                </c:pt>
                <c:pt idx="3979">
                  <c:v>3979</c:v>
                </c:pt>
                <c:pt idx="3980">
                  <c:v>3980</c:v>
                </c:pt>
                <c:pt idx="3981">
                  <c:v>3981</c:v>
                </c:pt>
                <c:pt idx="3982">
                  <c:v>3982</c:v>
                </c:pt>
                <c:pt idx="3983">
                  <c:v>3983</c:v>
                </c:pt>
                <c:pt idx="3984">
                  <c:v>3984</c:v>
                </c:pt>
                <c:pt idx="3985">
                  <c:v>3985</c:v>
                </c:pt>
                <c:pt idx="3986">
                  <c:v>3986</c:v>
                </c:pt>
                <c:pt idx="3987">
                  <c:v>3987</c:v>
                </c:pt>
                <c:pt idx="3988">
                  <c:v>3988</c:v>
                </c:pt>
                <c:pt idx="3989">
                  <c:v>3989</c:v>
                </c:pt>
                <c:pt idx="3990">
                  <c:v>3990</c:v>
                </c:pt>
                <c:pt idx="3991">
                  <c:v>3991</c:v>
                </c:pt>
                <c:pt idx="3992">
                  <c:v>3992</c:v>
                </c:pt>
                <c:pt idx="3993">
                  <c:v>3993</c:v>
                </c:pt>
                <c:pt idx="3994">
                  <c:v>3994</c:v>
                </c:pt>
                <c:pt idx="3995">
                  <c:v>3995</c:v>
                </c:pt>
                <c:pt idx="3996">
                  <c:v>3996</c:v>
                </c:pt>
                <c:pt idx="3997">
                  <c:v>3997</c:v>
                </c:pt>
                <c:pt idx="3998">
                  <c:v>3998</c:v>
                </c:pt>
                <c:pt idx="3999">
                  <c:v>3999</c:v>
                </c:pt>
                <c:pt idx="4000">
                  <c:v>4000</c:v>
                </c:pt>
                <c:pt idx="4001">
                  <c:v>4001</c:v>
                </c:pt>
                <c:pt idx="4002">
                  <c:v>4002</c:v>
                </c:pt>
                <c:pt idx="4003">
                  <c:v>4003</c:v>
                </c:pt>
                <c:pt idx="4004">
                  <c:v>4004</c:v>
                </c:pt>
                <c:pt idx="4005">
                  <c:v>4005</c:v>
                </c:pt>
                <c:pt idx="4006">
                  <c:v>4006</c:v>
                </c:pt>
                <c:pt idx="4007">
                  <c:v>4007</c:v>
                </c:pt>
                <c:pt idx="4008">
                  <c:v>4008</c:v>
                </c:pt>
                <c:pt idx="4009">
                  <c:v>4009</c:v>
                </c:pt>
                <c:pt idx="4010">
                  <c:v>4010</c:v>
                </c:pt>
                <c:pt idx="4011">
                  <c:v>4011</c:v>
                </c:pt>
                <c:pt idx="4012">
                  <c:v>4012</c:v>
                </c:pt>
                <c:pt idx="4013">
                  <c:v>4013</c:v>
                </c:pt>
                <c:pt idx="4014">
                  <c:v>4014</c:v>
                </c:pt>
                <c:pt idx="4015">
                  <c:v>4015</c:v>
                </c:pt>
                <c:pt idx="4016">
                  <c:v>4016</c:v>
                </c:pt>
                <c:pt idx="4017">
                  <c:v>4017</c:v>
                </c:pt>
                <c:pt idx="4018">
                  <c:v>4018</c:v>
                </c:pt>
                <c:pt idx="4019">
                  <c:v>4019</c:v>
                </c:pt>
                <c:pt idx="4020">
                  <c:v>4020</c:v>
                </c:pt>
                <c:pt idx="4021">
                  <c:v>4021</c:v>
                </c:pt>
              </c:numCache>
            </c:numRef>
          </c:xVal>
          <c:yVal>
            <c:numRef>
              <c:f>'[BNL-new_summary.xlsx]Sr'!$K$2:$K$4170</c:f>
              <c:numCache>
                <c:formatCode>General</c:formatCode>
                <c:ptCount val="416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1.1232725262576009</c:v>
                </c:pt>
                <c:pt idx="22">
                  <c:v>1.2399115533443892</c:v>
                </c:pt>
                <c:pt idx="23">
                  <c:v>1.1243781094527363</c:v>
                </c:pt>
                <c:pt idx="24">
                  <c:v>1.0818131564400222</c:v>
                </c:pt>
                <c:pt idx="25">
                  <c:v>1.0121614151464897</c:v>
                </c:pt>
                <c:pt idx="26">
                  <c:v>0.9773355444997236</c:v>
                </c:pt>
                <c:pt idx="27">
                  <c:v>0.89718076285240467</c:v>
                </c:pt>
                <c:pt idx="28">
                  <c:v>0.83969043670536203</c:v>
                </c:pt>
                <c:pt idx="29">
                  <c:v>0.8231066887783306</c:v>
                </c:pt>
                <c:pt idx="30">
                  <c:v>0.77473742399115531</c:v>
                </c:pt>
                <c:pt idx="31">
                  <c:v>0.73161967938087336</c:v>
                </c:pt>
                <c:pt idx="32">
                  <c:v>0.67108899944720846</c:v>
                </c:pt>
                <c:pt idx="33">
                  <c:v>0.69734660033167495</c:v>
                </c:pt>
                <c:pt idx="34">
                  <c:v>0.65478164731896071</c:v>
                </c:pt>
                <c:pt idx="35">
                  <c:v>0.62216694306246545</c:v>
                </c:pt>
                <c:pt idx="36">
                  <c:v>0.6390270867882808</c:v>
                </c:pt>
                <c:pt idx="37">
                  <c:v>0.62824765063571031</c:v>
                </c:pt>
                <c:pt idx="38">
                  <c:v>0.59729132117191819</c:v>
                </c:pt>
                <c:pt idx="39">
                  <c:v>0.58844665561083476</c:v>
                </c:pt>
                <c:pt idx="40">
                  <c:v>0.60751796572692096</c:v>
                </c:pt>
                <c:pt idx="41">
                  <c:v>0.58512990602542836</c:v>
                </c:pt>
                <c:pt idx="42">
                  <c:v>0.57462686567164178</c:v>
                </c:pt>
                <c:pt idx="43">
                  <c:v>0.54892205638474301</c:v>
                </c:pt>
                <c:pt idx="44">
                  <c:v>0.55914870093974567</c:v>
                </c:pt>
                <c:pt idx="45">
                  <c:v>0.52128247650635706</c:v>
                </c:pt>
                <c:pt idx="46">
                  <c:v>0.4906025428413488</c:v>
                </c:pt>
                <c:pt idx="47">
                  <c:v>0.46296296296296297</c:v>
                </c:pt>
                <c:pt idx="48">
                  <c:v>0.48728579325594251</c:v>
                </c:pt>
                <c:pt idx="49">
                  <c:v>0.48396904367053623</c:v>
                </c:pt>
                <c:pt idx="50">
                  <c:v>0.44333886124930899</c:v>
                </c:pt>
                <c:pt idx="51">
                  <c:v>0.45163073521282476</c:v>
                </c:pt>
                <c:pt idx="52">
                  <c:v>0.44278606965174128</c:v>
                </c:pt>
                <c:pt idx="53">
                  <c:v>0.44168048645660585</c:v>
                </c:pt>
                <c:pt idx="54">
                  <c:v>0.46102819237147596</c:v>
                </c:pt>
                <c:pt idx="55">
                  <c:v>0.44057490326147042</c:v>
                </c:pt>
                <c:pt idx="56">
                  <c:v>0.4474847982310669</c:v>
                </c:pt>
                <c:pt idx="57">
                  <c:v>0.46323935876174682</c:v>
                </c:pt>
                <c:pt idx="58">
                  <c:v>0.45107794361525705</c:v>
                </c:pt>
                <c:pt idx="59">
                  <c:v>0.46323935876174682</c:v>
                </c:pt>
                <c:pt idx="60">
                  <c:v>0.47650635710337202</c:v>
                </c:pt>
                <c:pt idx="61">
                  <c:v>0.48562741846323937</c:v>
                </c:pt>
                <c:pt idx="62">
                  <c:v>0.47788833609729131</c:v>
                </c:pt>
                <c:pt idx="63">
                  <c:v>0.49143173023770037</c:v>
                </c:pt>
                <c:pt idx="64">
                  <c:v>0.49640685461580986</c:v>
                </c:pt>
                <c:pt idx="65">
                  <c:v>0.511608623548922</c:v>
                </c:pt>
                <c:pt idx="66">
                  <c:v>0.51990049751243783</c:v>
                </c:pt>
                <c:pt idx="67">
                  <c:v>0.51243781094527363</c:v>
                </c:pt>
                <c:pt idx="68">
                  <c:v>0.54145936981757881</c:v>
                </c:pt>
                <c:pt idx="69">
                  <c:v>0.56661138750690987</c:v>
                </c:pt>
                <c:pt idx="70">
                  <c:v>0.59563294637921504</c:v>
                </c:pt>
                <c:pt idx="71">
                  <c:v>0.5862354892205639</c:v>
                </c:pt>
                <c:pt idx="72">
                  <c:v>0.59950248756218905</c:v>
                </c:pt>
                <c:pt idx="73">
                  <c:v>0.65671641791044777</c:v>
                </c:pt>
                <c:pt idx="74">
                  <c:v>0.646489773355445</c:v>
                </c:pt>
                <c:pt idx="75">
                  <c:v>0.67551133222775017</c:v>
                </c:pt>
                <c:pt idx="76">
                  <c:v>0.68242122719734655</c:v>
                </c:pt>
                <c:pt idx="77">
                  <c:v>0.69679380873410723</c:v>
                </c:pt>
                <c:pt idx="78">
                  <c:v>0.73355444997236041</c:v>
                </c:pt>
                <c:pt idx="79">
                  <c:v>0.73189607517965727</c:v>
                </c:pt>
                <c:pt idx="80">
                  <c:v>0.77280265339966836</c:v>
                </c:pt>
                <c:pt idx="81">
                  <c:v>0.75262576008844662</c:v>
                </c:pt>
                <c:pt idx="82">
                  <c:v>0.80403537866224428</c:v>
                </c:pt>
                <c:pt idx="83">
                  <c:v>0.81149806522940848</c:v>
                </c:pt>
                <c:pt idx="84">
                  <c:v>0.85323383084577109</c:v>
                </c:pt>
                <c:pt idx="85">
                  <c:v>0.84881149806522938</c:v>
                </c:pt>
                <c:pt idx="86">
                  <c:v>0.88391376451077941</c:v>
                </c:pt>
                <c:pt idx="87">
                  <c:v>0.85074626865671643</c:v>
                </c:pt>
                <c:pt idx="88">
                  <c:v>0.88584853510226647</c:v>
                </c:pt>
                <c:pt idx="89">
                  <c:v>0.8908236594803759</c:v>
                </c:pt>
                <c:pt idx="90">
                  <c:v>0.88474295190713104</c:v>
                </c:pt>
                <c:pt idx="91">
                  <c:v>0.8946932006633499</c:v>
                </c:pt>
                <c:pt idx="92">
                  <c:v>0.8946932006633499</c:v>
                </c:pt>
                <c:pt idx="93">
                  <c:v>0.90878938640132667</c:v>
                </c:pt>
                <c:pt idx="94">
                  <c:v>0.9248203427307905</c:v>
                </c:pt>
                <c:pt idx="95">
                  <c:v>0.88142620232172475</c:v>
                </c:pt>
                <c:pt idx="96">
                  <c:v>0.92951907131011613</c:v>
                </c:pt>
                <c:pt idx="97">
                  <c:v>0.94941956882255385</c:v>
                </c:pt>
                <c:pt idx="98">
                  <c:v>0.93781094527363185</c:v>
                </c:pt>
                <c:pt idx="99">
                  <c:v>0.93919292426755119</c:v>
                </c:pt>
                <c:pt idx="100">
                  <c:v>0.92343836373687116</c:v>
                </c:pt>
                <c:pt idx="101">
                  <c:v>0.98811498065229408</c:v>
                </c:pt>
                <c:pt idx="102">
                  <c:v>0.96849087893864017</c:v>
                </c:pt>
                <c:pt idx="103">
                  <c:v>0.93311221669430622</c:v>
                </c:pt>
                <c:pt idx="104">
                  <c:v>0.97097844112769482</c:v>
                </c:pt>
                <c:pt idx="105">
                  <c:v>0.95245992260917633</c:v>
                </c:pt>
                <c:pt idx="106">
                  <c:v>1</c:v>
                </c:pt>
                <c:pt idx="107">
                  <c:v>0.89248203427307904</c:v>
                </c:pt>
                <c:pt idx="108">
                  <c:v>0.93394140409065785</c:v>
                </c:pt>
                <c:pt idx="109">
                  <c:v>0.93007186290768384</c:v>
                </c:pt>
                <c:pt idx="110">
                  <c:v>0.95826423438363739</c:v>
                </c:pt>
                <c:pt idx="111">
                  <c:v>0.91901603095632944</c:v>
                </c:pt>
                <c:pt idx="112">
                  <c:v>0.93559977888336099</c:v>
                </c:pt>
                <c:pt idx="113">
                  <c:v>0.91487009397457164</c:v>
                </c:pt>
                <c:pt idx="114">
                  <c:v>0.93062465450525156</c:v>
                </c:pt>
                <c:pt idx="115">
                  <c:v>0.91238253178551687</c:v>
                </c:pt>
                <c:pt idx="116">
                  <c:v>0.89745715865118847</c:v>
                </c:pt>
                <c:pt idx="117">
                  <c:v>0.89883913764510781</c:v>
                </c:pt>
                <c:pt idx="118">
                  <c:v>0.88805970149253732</c:v>
                </c:pt>
                <c:pt idx="119">
                  <c:v>0.88225538971807627</c:v>
                </c:pt>
                <c:pt idx="120">
                  <c:v>0.90270867882808181</c:v>
                </c:pt>
                <c:pt idx="121">
                  <c:v>0.89386401326699838</c:v>
                </c:pt>
                <c:pt idx="122">
                  <c:v>0.87700386954118292</c:v>
                </c:pt>
                <c:pt idx="123">
                  <c:v>0.83029297954671089</c:v>
                </c:pt>
                <c:pt idx="124">
                  <c:v>0.84908789386401329</c:v>
                </c:pt>
                <c:pt idx="125">
                  <c:v>0.83305693753454946</c:v>
                </c:pt>
                <c:pt idx="126">
                  <c:v>0.81674958540630183</c:v>
                </c:pt>
                <c:pt idx="127">
                  <c:v>0.79657269209508019</c:v>
                </c:pt>
                <c:pt idx="128">
                  <c:v>0.81757877280265345</c:v>
                </c:pt>
                <c:pt idx="129">
                  <c:v>0.80265339966832505</c:v>
                </c:pt>
                <c:pt idx="130">
                  <c:v>0.76893311221669436</c:v>
                </c:pt>
                <c:pt idx="131">
                  <c:v>0.76423438363736873</c:v>
                </c:pt>
                <c:pt idx="132">
                  <c:v>0.75069098949695967</c:v>
                </c:pt>
                <c:pt idx="133">
                  <c:v>0.78385848535102265</c:v>
                </c:pt>
                <c:pt idx="134">
                  <c:v>0.73493642896627975</c:v>
                </c:pt>
                <c:pt idx="135">
                  <c:v>0.74461028192371481</c:v>
                </c:pt>
                <c:pt idx="136">
                  <c:v>0.73631840796019898</c:v>
                </c:pt>
                <c:pt idx="137">
                  <c:v>0.75428413488114976</c:v>
                </c:pt>
                <c:pt idx="138">
                  <c:v>0.72857932559425098</c:v>
                </c:pt>
                <c:pt idx="139">
                  <c:v>0.71614151464897735</c:v>
                </c:pt>
                <c:pt idx="140">
                  <c:v>0.70674405749032609</c:v>
                </c:pt>
                <c:pt idx="141">
                  <c:v>0.66860143725815369</c:v>
                </c:pt>
                <c:pt idx="142">
                  <c:v>0.72581536760641241</c:v>
                </c:pt>
                <c:pt idx="143">
                  <c:v>0.67965726920950797</c:v>
                </c:pt>
                <c:pt idx="144">
                  <c:v>0.65754560530679929</c:v>
                </c:pt>
                <c:pt idx="145">
                  <c:v>0.62714206744057488</c:v>
                </c:pt>
                <c:pt idx="146">
                  <c:v>0.63985627418463242</c:v>
                </c:pt>
                <c:pt idx="147">
                  <c:v>0.63847429519071308</c:v>
                </c:pt>
                <c:pt idx="148">
                  <c:v>0.64040906578220014</c:v>
                </c:pt>
                <c:pt idx="149">
                  <c:v>0.64344941956882251</c:v>
                </c:pt>
                <c:pt idx="150">
                  <c:v>0.63239358761746822</c:v>
                </c:pt>
                <c:pt idx="151">
                  <c:v>0.60475400773908239</c:v>
                </c:pt>
                <c:pt idx="152">
                  <c:v>0.6053067993366501</c:v>
                </c:pt>
                <c:pt idx="153">
                  <c:v>0.59369817578772799</c:v>
                </c:pt>
                <c:pt idx="154">
                  <c:v>0.61359867330016582</c:v>
                </c:pt>
                <c:pt idx="155">
                  <c:v>0.56909894969596464</c:v>
                </c:pt>
                <c:pt idx="156">
                  <c:v>0.58927584300718627</c:v>
                </c:pt>
                <c:pt idx="157">
                  <c:v>0.56578220011055835</c:v>
                </c:pt>
                <c:pt idx="158">
                  <c:v>0.56716417910447758</c:v>
                </c:pt>
                <c:pt idx="159">
                  <c:v>0.53980099502487566</c:v>
                </c:pt>
                <c:pt idx="160">
                  <c:v>0.54726368159203975</c:v>
                </c:pt>
                <c:pt idx="161">
                  <c:v>0.55666113875069101</c:v>
                </c:pt>
                <c:pt idx="162">
                  <c:v>0.53399668325041461</c:v>
                </c:pt>
                <c:pt idx="163">
                  <c:v>0.51824212271973469</c:v>
                </c:pt>
                <c:pt idx="164">
                  <c:v>0.54284134881149804</c:v>
                </c:pt>
                <c:pt idx="165">
                  <c:v>0.52155887230514097</c:v>
                </c:pt>
                <c:pt idx="166">
                  <c:v>0.51713653952459926</c:v>
                </c:pt>
                <c:pt idx="167">
                  <c:v>0.48590381426202323</c:v>
                </c:pt>
                <c:pt idx="168">
                  <c:v>0.49087893864013266</c:v>
                </c:pt>
                <c:pt idx="169">
                  <c:v>0.50248756218905477</c:v>
                </c:pt>
                <c:pt idx="170">
                  <c:v>0.50552791597567714</c:v>
                </c:pt>
                <c:pt idx="171">
                  <c:v>0.48148148148148145</c:v>
                </c:pt>
                <c:pt idx="172">
                  <c:v>0.46075179657269211</c:v>
                </c:pt>
                <c:pt idx="173">
                  <c:v>0.47788833609729131</c:v>
                </c:pt>
                <c:pt idx="174">
                  <c:v>0.45826423438363739</c:v>
                </c:pt>
                <c:pt idx="175">
                  <c:v>0.44389165284687671</c:v>
                </c:pt>
                <c:pt idx="176">
                  <c:v>0.45743504698728582</c:v>
                </c:pt>
                <c:pt idx="177">
                  <c:v>0.43477059148700942</c:v>
                </c:pt>
                <c:pt idx="178">
                  <c:v>0.45439469320066334</c:v>
                </c:pt>
                <c:pt idx="179">
                  <c:v>0.43007186290768379</c:v>
                </c:pt>
                <c:pt idx="180">
                  <c:v>0.43145384190160307</c:v>
                </c:pt>
                <c:pt idx="181">
                  <c:v>0.45992260917634054</c:v>
                </c:pt>
                <c:pt idx="182">
                  <c:v>0.42730790491984522</c:v>
                </c:pt>
                <c:pt idx="183">
                  <c:v>0.43974571586511885</c:v>
                </c:pt>
                <c:pt idx="184">
                  <c:v>0.41044776119402987</c:v>
                </c:pt>
                <c:pt idx="185">
                  <c:v>0.44389165284687671</c:v>
                </c:pt>
                <c:pt idx="186">
                  <c:v>0.40049751243781095</c:v>
                </c:pt>
                <c:pt idx="187">
                  <c:v>0.38225538971807627</c:v>
                </c:pt>
                <c:pt idx="188">
                  <c:v>0.41376451077943616</c:v>
                </c:pt>
                <c:pt idx="189">
                  <c:v>0.40906578220011058</c:v>
                </c:pt>
                <c:pt idx="190">
                  <c:v>0.39303482587064675</c:v>
                </c:pt>
                <c:pt idx="191">
                  <c:v>0.36567164179104478</c:v>
                </c:pt>
                <c:pt idx="192">
                  <c:v>0.37893864013266998</c:v>
                </c:pt>
                <c:pt idx="193">
                  <c:v>0.4002211166390271</c:v>
                </c:pt>
                <c:pt idx="194">
                  <c:v>0.39248203427307904</c:v>
                </c:pt>
                <c:pt idx="195">
                  <c:v>0.37119955776672192</c:v>
                </c:pt>
                <c:pt idx="196">
                  <c:v>0.38225538971807627</c:v>
                </c:pt>
                <c:pt idx="197">
                  <c:v>0.36622443338861249</c:v>
                </c:pt>
                <c:pt idx="198">
                  <c:v>0.36677722498618021</c:v>
                </c:pt>
                <c:pt idx="199">
                  <c:v>0.35793255942509672</c:v>
                </c:pt>
                <c:pt idx="200">
                  <c:v>0.351575456053068</c:v>
                </c:pt>
                <c:pt idx="201">
                  <c:v>0.34825870646766172</c:v>
                </c:pt>
                <c:pt idx="202">
                  <c:v>0.34908789386401329</c:v>
                </c:pt>
                <c:pt idx="203">
                  <c:v>0.34908789386401329</c:v>
                </c:pt>
                <c:pt idx="204">
                  <c:v>0.355444997236042</c:v>
                </c:pt>
                <c:pt idx="205">
                  <c:v>0.35185185185185186</c:v>
                </c:pt>
                <c:pt idx="206">
                  <c:v>0.32338308457711445</c:v>
                </c:pt>
                <c:pt idx="207">
                  <c:v>0.3156440022111664</c:v>
                </c:pt>
                <c:pt idx="208">
                  <c:v>0.32531785516860146</c:v>
                </c:pt>
                <c:pt idx="209">
                  <c:v>0.32283029297954668</c:v>
                </c:pt>
                <c:pt idx="210">
                  <c:v>0.33360972913211717</c:v>
                </c:pt>
                <c:pt idx="211">
                  <c:v>0.31315644002211168</c:v>
                </c:pt>
                <c:pt idx="212">
                  <c:v>0.32448866777224988</c:v>
                </c:pt>
                <c:pt idx="213">
                  <c:v>0.3117744610281924</c:v>
                </c:pt>
                <c:pt idx="214">
                  <c:v>0.30237700386954119</c:v>
                </c:pt>
                <c:pt idx="215">
                  <c:v>0.33333333333333331</c:v>
                </c:pt>
                <c:pt idx="216">
                  <c:v>0.32421227197346603</c:v>
                </c:pt>
                <c:pt idx="217">
                  <c:v>0.30707573244886677</c:v>
                </c:pt>
                <c:pt idx="218">
                  <c:v>0.29601990049751242</c:v>
                </c:pt>
                <c:pt idx="219">
                  <c:v>0.3137092316196794</c:v>
                </c:pt>
                <c:pt idx="220">
                  <c:v>0.32227750138197897</c:v>
                </c:pt>
                <c:pt idx="221">
                  <c:v>0.30182421227197348</c:v>
                </c:pt>
                <c:pt idx="222">
                  <c:v>0.30431177446102819</c:v>
                </c:pt>
                <c:pt idx="223">
                  <c:v>0.30735212824765062</c:v>
                </c:pt>
                <c:pt idx="224">
                  <c:v>0.29933665008291876</c:v>
                </c:pt>
                <c:pt idx="225">
                  <c:v>0.30182421227197348</c:v>
                </c:pt>
                <c:pt idx="226">
                  <c:v>0.30099502487562191</c:v>
                </c:pt>
                <c:pt idx="227">
                  <c:v>0.29297954671088999</c:v>
                </c:pt>
                <c:pt idx="228">
                  <c:v>0.29574350469872857</c:v>
                </c:pt>
                <c:pt idx="229">
                  <c:v>0.28634604754007736</c:v>
                </c:pt>
                <c:pt idx="230">
                  <c:v>0.27473742399115536</c:v>
                </c:pt>
                <c:pt idx="231">
                  <c:v>0.27777777777777779</c:v>
                </c:pt>
                <c:pt idx="232">
                  <c:v>0.28330569375345493</c:v>
                </c:pt>
                <c:pt idx="233">
                  <c:v>0.28441127694859036</c:v>
                </c:pt>
                <c:pt idx="234">
                  <c:v>0.27694859038142622</c:v>
                </c:pt>
                <c:pt idx="235">
                  <c:v>0.2744610281923715</c:v>
                </c:pt>
                <c:pt idx="236">
                  <c:v>0.27335544499723602</c:v>
                </c:pt>
                <c:pt idx="237">
                  <c:v>0.26008844665561082</c:v>
                </c:pt>
                <c:pt idx="238">
                  <c:v>0.28468767274737422</c:v>
                </c:pt>
                <c:pt idx="239">
                  <c:v>0.26451077943615259</c:v>
                </c:pt>
                <c:pt idx="240">
                  <c:v>0.24986180210060807</c:v>
                </c:pt>
                <c:pt idx="241">
                  <c:v>0.25815367606412382</c:v>
                </c:pt>
                <c:pt idx="242">
                  <c:v>0.24599226091763404</c:v>
                </c:pt>
                <c:pt idx="243">
                  <c:v>0.26478717523493644</c:v>
                </c:pt>
                <c:pt idx="244">
                  <c:v>0.25400773908236596</c:v>
                </c:pt>
                <c:pt idx="245">
                  <c:v>0.27501381978993922</c:v>
                </c:pt>
                <c:pt idx="246">
                  <c:v>0.25234936428966281</c:v>
                </c:pt>
                <c:pt idx="247">
                  <c:v>0.24571586511885019</c:v>
                </c:pt>
                <c:pt idx="248">
                  <c:v>0.26202321724709782</c:v>
                </c:pt>
                <c:pt idx="249">
                  <c:v>0.26561636263128802</c:v>
                </c:pt>
                <c:pt idx="250">
                  <c:v>0.24074074074074073</c:v>
                </c:pt>
                <c:pt idx="251">
                  <c:v>0.25732448866777224</c:v>
                </c:pt>
                <c:pt idx="252">
                  <c:v>0.25069098949695967</c:v>
                </c:pt>
                <c:pt idx="253">
                  <c:v>0.24184632393587618</c:v>
                </c:pt>
                <c:pt idx="254">
                  <c:v>0.2377003869541183</c:v>
                </c:pt>
                <c:pt idx="255">
                  <c:v>0.25013819789939196</c:v>
                </c:pt>
                <c:pt idx="256">
                  <c:v>0.23466003316749584</c:v>
                </c:pt>
                <c:pt idx="257">
                  <c:v>0.23521282476506358</c:v>
                </c:pt>
                <c:pt idx="258">
                  <c:v>0.23466003316749584</c:v>
                </c:pt>
                <c:pt idx="259">
                  <c:v>0.23908236594803758</c:v>
                </c:pt>
                <c:pt idx="260">
                  <c:v>0.23631840796019901</c:v>
                </c:pt>
                <c:pt idx="261">
                  <c:v>0.22388059701492538</c:v>
                </c:pt>
                <c:pt idx="262">
                  <c:v>0.2263681592039801</c:v>
                </c:pt>
                <c:pt idx="263">
                  <c:v>0.22747374239911552</c:v>
                </c:pt>
                <c:pt idx="264">
                  <c:v>0.23687119955776673</c:v>
                </c:pt>
                <c:pt idx="265">
                  <c:v>0.23714759535655058</c:v>
                </c:pt>
                <c:pt idx="266">
                  <c:v>0.2357656163626313</c:v>
                </c:pt>
                <c:pt idx="267">
                  <c:v>0.22968490878938641</c:v>
                </c:pt>
                <c:pt idx="268">
                  <c:v>0.2310668877833057</c:v>
                </c:pt>
                <c:pt idx="269">
                  <c:v>0.2291321171918187</c:v>
                </c:pt>
                <c:pt idx="270">
                  <c:v>0.22056384742951907</c:v>
                </c:pt>
                <c:pt idx="271">
                  <c:v>0.21669430624654507</c:v>
                </c:pt>
                <c:pt idx="272">
                  <c:v>0.22001105583195135</c:v>
                </c:pt>
                <c:pt idx="273">
                  <c:v>0.21448313985627418</c:v>
                </c:pt>
                <c:pt idx="274">
                  <c:v>0.22277501381978995</c:v>
                </c:pt>
                <c:pt idx="275">
                  <c:v>0.21006080707573244</c:v>
                </c:pt>
                <c:pt idx="276">
                  <c:v>0.22388059701492538</c:v>
                </c:pt>
                <c:pt idx="277">
                  <c:v>0.21227197346600332</c:v>
                </c:pt>
                <c:pt idx="278">
                  <c:v>0.21779988944168049</c:v>
                </c:pt>
                <c:pt idx="279">
                  <c:v>0.20978441127694858</c:v>
                </c:pt>
                <c:pt idx="280">
                  <c:v>0.20480928689883915</c:v>
                </c:pt>
                <c:pt idx="281">
                  <c:v>0.21033720287451629</c:v>
                </c:pt>
                <c:pt idx="282">
                  <c:v>0.21641791044776118</c:v>
                </c:pt>
                <c:pt idx="283">
                  <c:v>0.21448313985627418</c:v>
                </c:pt>
                <c:pt idx="284">
                  <c:v>0.20038695411829741</c:v>
                </c:pt>
                <c:pt idx="285">
                  <c:v>0.22470978441127695</c:v>
                </c:pt>
                <c:pt idx="286">
                  <c:v>0.19845218352681041</c:v>
                </c:pt>
                <c:pt idx="287">
                  <c:v>0.19264787175234938</c:v>
                </c:pt>
                <c:pt idx="288">
                  <c:v>0.20480928689883915</c:v>
                </c:pt>
                <c:pt idx="289">
                  <c:v>0.19568822553897181</c:v>
                </c:pt>
                <c:pt idx="290">
                  <c:v>0.19071310116086235</c:v>
                </c:pt>
                <c:pt idx="291">
                  <c:v>0.20674405749032615</c:v>
                </c:pt>
                <c:pt idx="292">
                  <c:v>0.19430624654505252</c:v>
                </c:pt>
                <c:pt idx="293">
                  <c:v>0.20536207849640686</c:v>
                </c:pt>
                <c:pt idx="294">
                  <c:v>0.19679380873410723</c:v>
                </c:pt>
                <c:pt idx="295">
                  <c:v>0.1937534549474848</c:v>
                </c:pt>
                <c:pt idx="296">
                  <c:v>0.19513543394140409</c:v>
                </c:pt>
                <c:pt idx="297">
                  <c:v>0.19154228855721392</c:v>
                </c:pt>
                <c:pt idx="298">
                  <c:v>0.18186843559977889</c:v>
                </c:pt>
                <c:pt idx="299">
                  <c:v>0.19513543394140409</c:v>
                </c:pt>
                <c:pt idx="300">
                  <c:v>0.20066334991708126</c:v>
                </c:pt>
                <c:pt idx="301">
                  <c:v>0.19181868435599778</c:v>
                </c:pt>
                <c:pt idx="302">
                  <c:v>0.19126589275843006</c:v>
                </c:pt>
                <c:pt idx="303">
                  <c:v>0.19651741293532338</c:v>
                </c:pt>
                <c:pt idx="304">
                  <c:v>0.17744610281923714</c:v>
                </c:pt>
                <c:pt idx="305">
                  <c:v>0.20121614151464898</c:v>
                </c:pt>
                <c:pt idx="306">
                  <c:v>0.17993366500829189</c:v>
                </c:pt>
                <c:pt idx="307">
                  <c:v>0.18463239358761746</c:v>
                </c:pt>
                <c:pt idx="308">
                  <c:v>0.18325041459369817</c:v>
                </c:pt>
                <c:pt idx="309">
                  <c:v>0.18076285240464346</c:v>
                </c:pt>
                <c:pt idx="310">
                  <c:v>0.18269762299613046</c:v>
                </c:pt>
                <c:pt idx="311">
                  <c:v>0.19264787175234938</c:v>
                </c:pt>
                <c:pt idx="312">
                  <c:v>0.18076285240464346</c:v>
                </c:pt>
                <c:pt idx="313">
                  <c:v>0.18380320619126589</c:v>
                </c:pt>
                <c:pt idx="314">
                  <c:v>0.17357656163626312</c:v>
                </c:pt>
                <c:pt idx="315">
                  <c:v>0.17053620784964069</c:v>
                </c:pt>
                <c:pt idx="316">
                  <c:v>0.179657269209508</c:v>
                </c:pt>
                <c:pt idx="317">
                  <c:v>0.1843559977888336</c:v>
                </c:pt>
                <c:pt idx="318">
                  <c:v>0.16804864566058597</c:v>
                </c:pt>
                <c:pt idx="319">
                  <c:v>0.17827529021558872</c:v>
                </c:pt>
                <c:pt idx="320">
                  <c:v>0.16473189607517966</c:v>
                </c:pt>
                <c:pt idx="321">
                  <c:v>0.17689331122166943</c:v>
                </c:pt>
                <c:pt idx="322">
                  <c:v>0.17247097844112769</c:v>
                </c:pt>
                <c:pt idx="323">
                  <c:v>0.17799889441680486</c:v>
                </c:pt>
                <c:pt idx="324">
                  <c:v>0.17053620784964069</c:v>
                </c:pt>
                <c:pt idx="325">
                  <c:v>0.16804864566058597</c:v>
                </c:pt>
                <c:pt idx="326">
                  <c:v>0.177722498618021</c:v>
                </c:pt>
                <c:pt idx="327">
                  <c:v>0.16113875069098949</c:v>
                </c:pt>
                <c:pt idx="328">
                  <c:v>0.16970702045328911</c:v>
                </c:pt>
                <c:pt idx="329">
                  <c:v>0.17357656163626312</c:v>
                </c:pt>
                <c:pt idx="330">
                  <c:v>0.16500829187396351</c:v>
                </c:pt>
                <c:pt idx="331">
                  <c:v>0.16583747927031509</c:v>
                </c:pt>
                <c:pt idx="332">
                  <c:v>0.16141514648977334</c:v>
                </c:pt>
                <c:pt idx="333">
                  <c:v>0.18131564400221117</c:v>
                </c:pt>
                <c:pt idx="334">
                  <c:v>0.16749585406301823</c:v>
                </c:pt>
                <c:pt idx="335">
                  <c:v>0.15644002211166391</c:v>
                </c:pt>
                <c:pt idx="336">
                  <c:v>0.15478164731896074</c:v>
                </c:pt>
                <c:pt idx="337">
                  <c:v>0.15920398009950248</c:v>
                </c:pt>
                <c:pt idx="338">
                  <c:v>0.16030956329463791</c:v>
                </c:pt>
                <c:pt idx="339">
                  <c:v>0.1625207296849088</c:v>
                </c:pt>
                <c:pt idx="340">
                  <c:v>0.14123825317855168</c:v>
                </c:pt>
                <c:pt idx="341">
                  <c:v>0.15892758430071863</c:v>
                </c:pt>
                <c:pt idx="342">
                  <c:v>0.15809839690436706</c:v>
                </c:pt>
                <c:pt idx="343">
                  <c:v>0.15008291873963517</c:v>
                </c:pt>
                <c:pt idx="344">
                  <c:v>0.14731896075179657</c:v>
                </c:pt>
                <c:pt idx="345">
                  <c:v>0.16113875069098949</c:v>
                </c:pt>
                <c:pt idx="346">
                  <c:v>0.15699281370923163</c:v>
                </c:pt>
                <c:pt idx="347">
                  <c:v>0.15616362631288006</c:v>
                </c:pt>
                <c:pt idx="348">
                  <c:v>0.15561083471531234</c:v>
                </c:pt>
                <c:pt idx="349">
                  <c:v>0.14621337755666114</c:v>
                </c:pt>
                <c:pt idx="350">
                  <c:v>0.15478164731896074</c:v>
                </c:pt>
                <c:pt idx="351">
                  <c:v>0.15229408512990603</c:v>
                </c:pt>
                <c:pt idx="352">
                  <c:v>0.1531232725262576</c:v>
                </c:pt>
                <c:pt idx="353">
                  <c:v>0.14510779436152571</c:v>
                </c:pt>
                <c:pt idx="354">
                  <c:v>0.14068546158098397</c:v>
                </c:pt>
                <c:pt idx="355">
                  <c:v>0.13681592039800994</c:v>
                </c:pt>
                <c:pt idx="356">
                  <c:v>0.14897733554449971</c:v>
                </c:pt>
                <c:pt idx="357">
                  <c:v>0.14427860696517414</c:v>
                </c:pt>
                <c:pt idx="358">
                  <c:v>0.12631288004422334</c:v>
                </c:pt>
                <c:pt idx="359">
                  <c:v>0.14234383637368711</c:v>
                </c:pt>
                <c:pt idx="360">
                  <c:v>0.13266998341625208</c:v>
                </c:pt>
                <c:pt idx="361">
                  <c:v>0.14262023217247097</c:v>
                </c:pt>
                <c:pt idx="362">
                  <c:v>0.14317302377003868</c:v>
                </c:pt>
                <c:pt idx="363">
                  <c:v>0.13764510779436154</c:v>
                </c:pt>
                <c:pt idx="364">
                  <c:v>0.13930348258706468</c:v>
                </c:pt>
                <c:pt idx="365">
                  <c:v>0.14123825317855168</c:v>
                </c:pt>
                <c:pt idx="366">
                  <c:v>0.14427860696517414</c:v>
                </c:pt>
                <c:pt idx="367">
                  <c:v>0.13515754560530679</c:v>
                </c:pt>
                <c:pt idx="368">
                  <c:v>0.14206744057490325</c:v>
                </c:pt>
                <c:pt idx="369">
                  <c:v>0.13681592039800994</c:v>
                </c:pt>
                <c:pt idx="370">
                  <c:v>0.13488114980652294</c:v>
                </c:pt>
                <c:pt idx="371">
                  <c:v>0.13460475400773908</c:v>
                </c:pt>
                <c:pt idx="372">
                  <c:v>0.148424543946932</c:v>
                </c:pt>
                <c:pt idx="373">
                  <c:v>0.13488114980652294</c:v>
                </c:pt>
                <c:pt idx="374">
                  <c:v>0.13239358761746822</c:v>
                </c:pt>
                <c:pt idx="375">
                  <c:v>0.14234383637368711</c:v>
                </c:pt>
                <c:pt idx="376">
                  <c:v>0.12797125483692648</c:v>
                </c:pt>
                <c:pt idx="377">
                  <c:v>0.13045881702598119</c:v>
                </c:pt>
                <c:pt idx="378">
                  <c:v>0.13239358761746822</c:v>
                </c:pt>
                <c:pt idx="379">
                  <c:v>0.13543394140409065</c:v>
                </c:pt>
                <c:pt idx="380">
                  <c:v>0.13764510779436154</c:v>
                </c:pt>
                <c:pt idx="381">
                  <c:v>0.13018242122719734</c:v>
                </c:pt>
                <c:pt idx="382">
                  <c:v>0.13294637921503594</c:v>
                </c:pt>
                <c:pt idx="383">
                  <c:v>0.13460475400773908</c:v>
                </c:pt>
                <c:pt idx="384">
                  <c:v>0.13626312880044222</c:v>
                </c:pt>
                <c:pt idx="385">
                  <c:v>0.12990602542841348</c:v>
                </c:pt>
                <c:pt idx="386">
                  <c:v>0.12271973466003316</c:v>
                </c:pt>
                <c:pt idx="387">
                  <c:v>0.12189054726368159</c:v>
                </c:pt>
                <c:pt idx="388">
                  <c:v>0.12465450525152018</c:v>
                </c:pt>
                <c:pt idx="389">
                  <c:v>0.12410171365395246</c:v>
                </c:pt>
                <c:pt idx="390">
                  <c:v>0.12907683803206191</c:v>
                </c:pt>
                <c:pt idx="391">
                  <c:v>0.11636263128800442</c:v>
                </c:pt>
                <c:pt idx="392">
                  <c:v>0.12631288004422334</c:v>
                </c:pt>
                <c:pt idx="393">
                  <c:v>0.12410171365395246</c:v>
                </c:pt>
                <c:pt idx="394">
                  <c:v>0.12244333886124931</c:v>
                </c:pt>
                <c:pt idx="395">
                  <c:v>0.12410171365395246</c:v>
                </c:pt>
                <c:pt idx="396">
                  <c:v>0.13018242122719734</c:v>
                </c:pt>
                <c:pt idx="397">
                  <c:v>0.12824765063571034</c:v>
                </c:pt>
                <c:pt idx="398">
                  <c:v>0.12493090105030404</c:v>
                </c:pt>
                <c:pt idx="399">
                  <c:v>0.11580983969043671</c:v>
                </c:pt>
                <c:pt idx="400">
                  <c:v>0.12299613045881702</c:v>
                </c:pt>
                <c:pt idx="401">
                  <c:v>0.12465450525152018</c:v>
                </c:pt>
                <c:pt idx="402">
                  <c:v>0.12437810945273632</c:v>
                </c:pt>
                <c:pt idx="403">
                  <c:v>0.12354892205638475</c:v>
                </c:pt>
                <c:pt idx="404">
                  <c:v>0.13294637921503594</c:v>
                </c:pt>
                <c:pt idx="405">
                  <c:v>0.13184079601990051</c:v>
                </c:pt>
                <c:pt idx="406">
                  <c:v>0.12714206744057491</c:v>
                </c:pt>
                <c:pt idx="407">
                  <c:v>0.12631288004422334</c:v>
                </c:pt>
                <c:pt idx="408">
                  <c:v>0.10972913211719182</c:v>
                </c:pt>
                <c:pt idx="409">
                  <c:v>0.12271973466003316</c:v>
                </c:pt>
                <c:pt idx="410">
                  <c:v>0.11415146489773355</c:v>
                </c:pt>
                <c:pt idx="411">
                  <c:v>0.11553344389165285</c:v>
                </c:pt>
                <c:pt idx="412">
                  <c:v>0.10972913211719182</c:v>
                </c:pt>
                <c:pt idx="413">
                  <c:v>0.11774461028192372</c:v>
                </c:pt>
                <c:pt idx="414">
                  <c:v>0.11525704809286899</c:v>
                </c:pt>
                <c:pt idx="415">
                  <c:v>0.12050856826976231</c:v>
                </c:pt>
                <c:pt idx="416">
                  <c:v>0.12106135986733002</c:v>
                </c:pt>
                <c:pt idx="417">
                  <c:v>0.11166390270867883</c:v>
                </c:pt>
                <c:pt idx="418">
                  <c:v>0.10226644555002765</c:v>
                </c:pt>
                <c:pt idx="419">
                  <c:v>0.11304588170259812</c:v>
                </c:pt>
                <c:pt idx="420">
                  <c:v>0.11304588170259812</c:v>
                </c:pt>
                <c:pt idx="421">
                  <c:v>0.11276948590381426</c:v>
                </c:pt>
                <c:pt idx="422">
                  <c:v>0.11194029850746269</c:v>
                </c:pt>
                <c:pt idx="423">
                  <c:v>0.11525704809286899</c:v>
                </c:pt>
                <c:pt idx="424">
                  <c:v>0.12354892205638475</c:v>
                </c:pt>
                <c:pt idx="425">
                  <c:v>0.10530679933665009</c:v>
                </c:pt>
                <c:pt idx="426">
                  <c:v>0.11138750690989498</c:v>
                </c:pt>
                <c:pt idx="427">
                  <c:v>0.1025428413488115</c:v>
                </c:pt>
                <c:pt idx="428">
                  <c:v>0.1011608623548922</c:v>
                </c:pt>
                <c:pt idx="429">
                  <c:v>0.11000552791597568</c:v>
                </c:pt>
                <c:pt idx="430">
                  <c:v>0.11028192371475953</c:v>
                </c:pt>
                <c:pt idx="431">
                  <c:v>0.1058595909342178</c:v>
                </c:pt>
                <c:pt idx="432">
                  <c:v>0.11138750690989498</c:v>
                </c:pt>
                <c:pt idx="433">
                  <c:v>0.10945273631840796</c:v>
                </c:pt>
                <c:pt idx="434">
                  <c:v>0.10475400773908236</c:v>
                </c:pt>
                <c:pt idx="435">
                  <c:v>0.11083471531232725</c:v>
                </c:pt>
                <c:pt idx="436">
                  <c:v>0.1124930901050304</c:v>
                </c:pt>
                <c:pt idx="437">
                  <c:v>0.1011608623548922</c:v>
                </c:pt>
                <c:pt idx="438">
                  <c:v>0.10889994472084025</c:v>
                </c:pt>
                <c:pt idx="439">
                  <c:v>0.11359867330016583</c:v>
                </c:pt>
                <c:pt idx="440">
                  <c:v>0.10558319513543395</c:v>
                </c:pt>
                <c:pt idx="441">
                  <c:v>9.812050856826976E-2</c:v>
                </c:pt>
                <c:pt idx="442">
                  <c:v>0.11470425649530128</c:v>
                </c:pt>
                <c:pt idx="443">
                  <c:v>0.10641238253178552</c:v>
                </c:pt>
                <c:pt idx="444">
                  <c:v>0.1011608623548922</c:v>
                </c:pt>
                <c:pt idx="445">
                  <c:v>9.4527363184079602E-2</c:v>
                </c:pt>
                <c:pt idx="446">
                  <c:v>0.11028192371475953</c:v>
                </c:pt>
                <c:pt idx="447">
                  <c:v>9.5356550580431174E-2</c:v>
                </c:pt>
                <c:pt idx="448">
                  <c:v>0.10862354892205639</c:v>
                </c:pt>
                <c:pt idx="449">
                  <c:v>9.6462133775566616E-2</c:v>
                </c:pt>
                <c:pt idx="450">
                  <c:v>0.10724156992813709</c:v>
                </c:pt>
                <c:pt idx="451">
                  <c:v>0.10281923714759536</c:v>
                </c:pt>
                <c:pt idx="452">
                  <c:v>9.950248756218906E-2</c:v>
                </c:pt>
                <c:pt idx="453">
                  <c:v>9.3421779988944173E-2</c:v>
                </c:pt>
                <c:pt idx="454">
                  <c:v>0.10199004975124377</c:v>
                </c:pt>
                <c:pt idx="455">
                  <c:v>9.8673300165837474E-2</c:v>
                </c:pt>
                <c:pt idx="456">
                  <c:v>9.0934217799889444E-2</c:v>
                </c:pt>
                <c:pt idx="457">
                  <c:v>0.10088446655610835</c:v>
                </c:pt>
                <c:pt idx="458">
                  <c:v>9.5909342177998888E-2</c:v>
                </c:pt>
                <c:pt idx="459">
                  <c:v>9.2592592592592587E-2</c:v>
                </c:pt>
                <c:pt idx="460">
                  <c:v>9.231619679380873E-2</c:v>
                </c:pt>
                <c:pt idx="461">
                  <c:v>9.7291321171918188E-2</c:v>
                </c:pt>
                <c:pt idx="462">
                  <c:v>0.10143725815367606</c:v>
                </c:pt>
                <c:pt idx="463">
                  <c:v>9.7844112769485903E-2</c:v>
                </c:pt>
                <c:pt idx="464">
                  <c:v>9.8673300165837474E-2</c:v>
                </c:pt>
                <c:pt idx="465">
                  <c:v>8.9828634604754001E-2</c:v>
                </c:pt>
                <c:pt idx="466">
                  <c:v>9.3145384190160316E-2</c:v>
                </c:pt>
                <c:pt idx="467">
                  <c:v>9.3974571586511887E-2</c:v>
                </c:pt>
                <c:pt idx="468">
                  <c:v>9.1487009397457159E-2</c:v>
                </c:pt>
                <c:pt idx="469">
                  <c:v>9.3145384190160316E-2</c:v>
                </c:pt>
                <c:pt idx="470">
                  <c:v>9.6185737976782759E-2</c:v>
                </c:pt>
                <c:pt idx="471">
                  <c:v>8.9275843007186287E-2</c:v>
                </c:pt>
                <c:pt idx="472">
                  <c:v>9.2868988391376445E-2</c:v>
                </c:pt>
                <c:pt idx="473">
                  <c:v>9.2592592592592587E-2</c:v>
                </c:pt>
                <c:pt idx="474">
                  <c:v>9.0657822001105587E-2</c:v>
                </c:pt>
                <c:pt idx="475">
                  <c:v>8.31951354339414E-2</c:v>
                </c:pt>
                <c:pt idx="476">
                  <c:v>9.0657822001105587E-2</c:v>
                </c:pt>
                <c:pt idx="477">
                  <c:v>9.2039800995024873E-2</c:v>
                </c:pt>
                <c:pt idx="478">
                  <c:v>9.369817578772803E-2</c:v>
                </c:pt>
                <c:pt idx="479">
                  <c:v>9.3421779988944173E-2</c:v>
                </c:pt>
                <c:pt idx="480">
                  <c:v>9.3421779988944173E-2</c:v>
                </c:pt>
                <c:pt idx="481">
                  <c:v>8.7341072415699286E-2</c:v>
                </c:pt>
                <c:pt idx="482">
                  <c:v>8.45771144278607E-2</c:v>
                </c:pt>
                <c:pt idx="483">
                  <c:v>9.1210613598673301E-2</c:v>
                </c:pt>
                <c:pt idx="484">
                  <c:v>8.2365948037589828E-2</c:v>
                </c:pt>
                <c:pt idx="485">
                  <c:v>8.8723051409618572E-2</c:v>
                </c:pt>
                <c:pt idx="486">
                  <c:v>0.10060807075732449</c:v>
                </c:pt>
                <c:pt idx="487">
                  <c:v>9.1210613598673301E-2</c:v>
                </c:pt>
                <c:pt idx="488">
                  <c:v>9.5080154781647316E-2</c:v>
                </c:pt>
                <c:pt idx="489">
                  <c:v>9.231619679380873E-2</c:v>
                </c:pt>
                <c:pt idx="490">
                  <c:v>7.8772802653399671E-2</c:v>
                </c:pt>
                <c:pt idx="491">
                  <c:v>8.2365948037589828E-2</c:v>
                </c:pt>
                <c:pt idx="492">
                  <c:v>9.2592592592592587E-2</c:v>
                </c:pt>
                <c:pt idx="493">
                  <c:v>9.1487009397457159E-2</c:v>
                </c:pt>
                <c:pt idx="494">
                  <c:v>8.2365948037589828E-2</c:v>
                </c:pt>
                <c:pt idx="495">
                  <c:v>9.5632946379215031E-2</c:v>
                </c:pt>
                <c:pt idx="496">
                  <c:v>8.1536760641238257E-2</c:v>
                </c:pt>
                <c:pt idx="497">
                  <c:v>8.7064676616915429E-2</c:v>
                </c:pt>
                <c:pt idx="498">
                  <c:v>7.9325594250967385E-2</c:v>
                </c:pt>
                <c:pt idx="499">
                  <c:v>7.8220011055831956E-2</c:v>
                </c:pt>
                <c:pt idx="500">
                  <c:v>8.5959093421779986E-2</c:v>
                </c:pt>
                <c:pt idx="501">
                  <c:v>8.9552238805970144E-2</c:v>
                </c:pt>
                <c:pt idx="502">
                  <c:v>7.9325594250967385E-2</c:v>
                </c:pt>
                <c:pt idx="503">
                  <c:v>8.4024322830292986E-2</c:v>
                </c:pt>
                <c:pt idx="504">
                  <c:v>7.8220011055831956E-2</c:v>
                </c:pt>
                <c:pt idx="505">
                  <c:v>8.0154781647318957E-2</c:v>
                </c:pt>
                <c:pt idx="506">
                  <c:v>7.4350469872857927E-2</c:v>
                </c:pt>
                <c:pt idx="507">
                  <c:v>7.7943615257048099E-2</c:v>
                </c:pt>
                <c:pt idx="508">
                  <c:v>7.2692095080154784E-2</c:v>
                </c:pt>
                <c:pt idx="509">
                  <c:v>7.6285240464344942E-2</c:v>
                </c:pt>
                <c:pt idx="510">
                  <c:v>7.6838032061912656E-2</c:v>
                </c:pt>
                <c:pt idx="511">
                  <c:v>7.6561636263128799E-2</c:v>
                </c:pt>
                <c:pt idx="512">
                  <c:v>7.1586511885019341E-2</c:v>
                </c:pt>
                <c:pt idx="513">
                  <c:v>7.1033720287451627E-2</c:v>
                </c:pt>
                <c:pt idx="514">
                  <c:v>7.2692095080154784E-2</c:v>
                </c:pt>
                <c:pt idx="515">
                  <c:v>7.7943615257048099E-2</c:v>
                </c:pt>
                <c:pt idx="516">
                  <c:v>8.7617468214483143E-2</c:v>
                </c:pt>
                <c:pt idx="517">
                  <c:v>8.2918739635157543E-2</c:v>
                </c:pt>
                <c:pt idx="518">
                  <c:v>7.8496406854615813E-2</c:v>
                </c:pt>
                <c:pt idx="519">
                  <c:v>7.5179657269209513E-2</c:v>
                </c:pt>
                <c:pt idx="520">
                  <c:v>7.407407407407407E-2</c:v>
                </c:pt>
                <c:pt idx="521">
                  <c:v>7.8496406854615813E-2</c:v>
                </c:pt>
                <c:pt idx="522">
                  <c:v>7.4903261470425656E-2</c:v>
                </c:pt>
                <c:pt idx="523">
                  <c:v>7.4350469872857927E-2</c:v>
                </c:pt>
                <c:pt idx="524">
                  <c:v>8.45771144278607E-2</c:v>
                </c:pt>
                <c:pt idx="525">
                  <c:v>7.6838032061912656E-2</c:v>
                </c:pt>
                <c:pt idx="526">
                  <c:v>7.7114427860696513E-2</c:v>
                </c:pt>
                <c:pt idx="527">
                  <c:v>7.0757324488667769E-2</c:v>
                </c:pt>
                <c:pt idx="528">
                  <c:v>7.9325594250967385E-2</c:v>
                </c:pt>
                <c:pt idx="529">
                  <c:v>7.6285240464344942E-2</c:v>
                </c:pt>
                <c:pt idx="530">
                  <c:v>7.0480928689883912E-2</c:v>
                </c:pt>
                <c:pt idx="531">
                  <c:v>7.1862907683803212E-2</c:v>
                </c:pt>
                <c:pt idx="532">
                  <c:v>6.9375345494748483E-2</c:v>
                </c:pt>
                <c:pt idx="533">
                  <c:v>7.3797678275290213E-2</c:v>
                </c:pt>
                <c:pt idx="534">
                  <c:v>7.7943615257048099E-2</c:v>
                </c:pt>
                <c:pt idx="535">
                  <c:v>7.2968490878938641E-2</c:v>
                </c:pt>
                <c:pt idx="536">
                  <c:v>7.1033720287451627E-2</c:v>
                </c:pt>
                <c:pt idx="537">
                  <c:v>7.7390823659480371E-2</c:v>
                </c:pt>
                <c:pt idx="538">
                  <c:v>7.4350469872857927E-2</c:v>
                </c:pt>
                <c:pt idx="539">
                  <c:v>7.545605306799337E-2</c:v>
                </c:pt>
                <c:pt idx="540">
                  <c:v>6.1083471531232725E-2</c:v>
                </c:pt>
                <c:pt idx="541">
                  <c:v>7.2415699281370927E-2</c:v>
                </c:pt>
                <c:pt idx="542">
                  <c:v>7.3521282476506356E-2</c:v>
                </c:pt>
                <c:pt idx="543">
                  <c:v>7.2692095080154784E-2</c:v>
                </c:pt>
                <c:pt idx="544">
                  <c:v>5.9425096738529574E-2</c:v>
                </c:pt>
                <c:pt idx="545">
                  <c:v>7.7114427860696513E-2</c:v>
                </c:pt>
                <c:pt idx="546">
                  <c:v>6.053067993366501E-2</c:v>
                </c:pt>
                <c:pt idx="547">
                  <c:v>7.8220011055831956E-2</c:v>
                </c:pt>
                <c:pt idx="548">
                  <c:v>6.633499170812604E-2</c:v>
                </c:pt>
                <c:pt idx="549">
                  <c:v>6.9928137092316198E-2</c:v>
                </c:pt>
                <c:pt idx="550">
                  <c:v>7.1862907683803212E-2</c:v>
                </c:pt>
                <c:pt idx="551">
                  <c:v>6.3294637921503596E-2</c:v>
                </c:pt>
                <c:pt idx="552">
                  <c:v>7.0757324488667769E-2</c:v>
                </c:pt>
                <c:pt idx="553">
                  <c:v>5.9701492537313432E-2</c:v>
                </c:pt>
                <c:pt idx="554">
                  <c:v>6.5229408512990597E-2</c:v>
                </c:pt>
                <c:pt idx="555">
                  <c:v>6.3847429519071311E-2</c:v>
                </c:pt>
                <c:pt idx="556">
                  <c:v>6.8822553897180769E-2</c:v>
                </c:pt>
                <c:pt idx="557">
                  <c:v>6.2741846323935882E-2</c:v>
                </c:pt>
                <c:pt idx="558">
                  <c:v>6.826976229961304E-2</c:v>
                </c:pt>
                <c:pt idx="559">
                  <c:v>7.2968490878938641E-2</c:v>
                </c:pt>
                <c:pt idx="560">
                  <c:v>7.0204532891100055E-2</c:v>
                </c:pt>
                <c:pt idx="561">
                  <c:v>6.495301271420674E-2</c:v>
                </c:pt>
                <c:pt idx="562">
                  <c:v>6.2465450525152018E-2</c:v>
                </c:pt>
                <c:pt idx="563">
                  <c:v>6.1636263128800439E-2</c:v>
                </c:pt>
                <c:pt idx="564">
                  <c:v>7.2692095080154784E-2</c:v>
                </c:pt>
                <c:pt idx="565">
                  <c:v>6.3571033720287454E-2</c:v>
                </c:pt>
                <c:pt idx="566">
                  <c:v>5.8319513543394139E-2</c:v>
                </c:pt>
                <c:pt idx="567">
                  <c:v>6.4400221116639025E-2</c:v>
                </c:pt>
                <c:pt idx="568">
                  <c:v>6.2741846323935882E-2</c:v>
                </c:pt>
                <c:pt idx="569">
                  <c:v>5.721393034825871E-2</c:v>
                </c:pt>
                <c:pt idx="570">
                  <c:v>6.6058595909342183E-2</c:v>
                </c:pt>
                <c:pt idx="571">
                  <c:v>7.1862907683803212E-2</c:v>
                </c:pt>
                <c:pt idx="572">
                  <c:v>6.6058595909342183E-2</c:v>
                </c:pt>
                <c:pt idx="573">
                  <c:v>5.5279159756771695E-2</c:v>
                </c:pt>
                <c:pt idx="574">
                  <c:v>7.0480928689883912E-2</c:v>
                </c:pt>
                <c:pt idx="575">
                  <c:v>5.9701492537313432E-2</c:v>
                </c:pt>
                <c:pt idx="576">
                  <c:v>6.1083471531232725E-2</c:v>
                </c:pt>
                <c:pt idx="577">
                  <c:v>5.7766721945826424E-2</c:v>
                </c:pt>
                <c:pt idx="578">
                  <c:v>6.5782200110558325E-2</c:v>
                </c:pt>
                <c:pt idx="579">
                  <c:v>5.6108347153123274E-2</c:v>
                </c:pt>
                <c:pt idx="580">
                  <c:v>6.8822553897180769E-2</c:v>
                </c:pt>
                <c:pt idx="581">
                  <c:v>6.1912658927584303E-2</c:v>
                </c:pt>
                <c:pt idx="582">
                  <c:v>6.2189054726368161E-2</c:v>
                </c:pt>
                <c:pt idx="583">
                  <c:v>6.0254284134881153E-2</c:v>
                </c:pt>
                <c:pt idx="584">
                  <c:v>5.5555555555555552E-2</c:v>
                </c:pt>
                <c:pt idx="585">
                  <c:v>5.4449972360420124E-2</c:v>
                </c:pt>
                <c:pt idx="586">
                  <c:v>5.9977888336097289E-2</c:v>
                </c:pt>
                <c:pt idx="587">
                  <c:v>5.5555555555555552E-2</c:v>
                </c:pt>
                <c:pt idx="588">
                  <c:v>6.1083471531232725E-2</c:v>
                </c:pt>
                <c:pt idx="589">
                  <c:v>6.0807075732448868E-2</c:v>
                </c:pt>
                <c:pt idx="590">
                  <c:v>5.2238805970149252E-2</c:v>
                </c:pt>
                <c:pt idx="591">
                  <c:v>5.721393034825871E-2</c:v>
                </c:pt>
                <c:pt idx="592">
                  <c:v>6.4676616915422883E-2</c:v>
                </c:pt>
                <c:pt idx="593">
                  <c:v>5.6108347153123274E-2</c:v>
                </c:pt>
                <c:pt idx="594">
                  <c:v>5.5279159756771695E-2</c:v>
                </c:pt>
                <c:pt idx="595">
                  <c:v>5.6661138750690988E-2</c:v>
                </c:pt>
                <c:pt idx="596">
                  <c:v>6.2741846323935882E-2</c:v>
                </c:pt>
                <c:pt idx="597">
                  <c:v>5.8319513543394139E-2</c:v>
                </c:pt>
                <c:pt idx="598">
                  <c:v>5.6384742951907131E-2</c:v>
                </c:pt>
                <c:pt idx="599">
                  <c:v>5.5831951354339417E-2</c:v>
                </c:pt>
                <c:pt idx="600">
                  <c:v>5.9425096738529574E-2</c:v>
                </c:pt>
                <c:pt idx="601">
                  <c:v>5.721393034825871E-2</c:v>
                </c:pt>
                <c:pt idx="602">
                  <c:v>5.6661138750690988E-2</c:v>
                </c:pt>
                <c:pt idx="603">
                  <c:v>5.5831951354339417E-2</c:v>
                </c:pt>
                <c:pt idx="604">
                  <c:v>4.975124378109453E-2</c:v>
                </c:pt>
                <c:pt idx="605">
                  <c:v>5.1133222775013823E-2</c:v>
                </c:pt>
                <c:pt idx="606">
                  <c:v>5.7766721945826424E-2</c:v>
                </c:pt>
                <c:pt idx="607">
                  <c:v>5.5279159756771695E-2</c:v>
                </c:pt>
                <c:pt idx="608">
                  <c:v>5.721393034825871E-2</c:v>
                </c:pt>
                <c:pt idx="609">
                  <c:v>5.2238805970149252E-2</c:v>
                </c:pt>
                <c:pt idx="610">
                  <c:v>5.721393034825871E-2</c:v>
                </c:pt>
                <c:pt idx="611">
                  <c:v>4.8645660585959094E-2</c:v>
                </c:pt>
                <c:pt idx="612">
                  <c:v>5.4173576561636266E-2</c:v>
                </c:pt>
                <c:pt idx="613">
                  <c:v>4.6158098396904365E-2</c:v>
                </c:pt>
                <c:pt idx="614">
                  <c:v>5.1133222775013823E-2</c:v>
                </c:pt>
                <c:pt idx="615">
                  <c:v>4.809286898839138E-2</c:v>
                </c:pt>
                <c:pt idx="616">
                  <c:v>5.0856826976229959E-2</c:v>
                </c:pt>
                <c:pt idx="617">
                  <c:v>5.4449972360420124E-2</c:v>
                </c:pt>
                <c:pt idx="618">
                  <c:v>5.0304035378662244E-2</c:v>
                </c:pt>
                <c:pt idx="619">
                  <c:v>4.4499723604201215E-2</c:v>
                </c:pt>
                <c:pt idx="620">
                  <c:v>4.6710889994472087E-2</c:v>
                </c:pt>
                <c:pt idx="621">
                  <c:v>4.975124378109453E-2</c:v>
                </c:pt>
                <c:pt idx="622">
                  <c:v>5.306799336650083E-2</c:v>
                </c:pt>
                <c:pt idx="623">
                  <c:v>5.0027639579878387E-2</c:v>
                </c:pt>
                <c:pt idx="624">
                  <c:v>4.7540077390823658E-2</c:v>
                </c:pt>
                <c:pt idx="625">
                  <c:v>4.6434494195688222E-2</c:v>
                </c:pt>
                <c:pt idx="626">
                  <c:v>4.6158098396904365E-2</c:v>
                </c:pt>
                <c:pt idx="627">
                  <c:v>4.6987285793255944E-2</c:v>
                </c:pt>
                <c:pt idx="628">
                  <c:v>4.4776119402985072E-2</c:v>
                </c:pt>
                <c:pt idx="629">
                  <c:v>4.3117744610281922E-2</c:v>
                </c:pt>
                <c:pt idx="630">
                  <c:v>5.5002763957987838E-2</c:v>
                </c:pt>
                <c:pt idx="631">
                  <c:v>4.809286898839138E-2</c:v>
                </c:pt>
                <c:pt idx="632">
                  <c:v>4.9198452183526808E-2</c:v>
                </c:pt>
                <c:pt idx="633">
                  <c:v>4.8369264787175237E-2</c:v>
                </c:pt>
                <c:pt idx="634">
                  <c:v>4.7816473189607515E-2</c:v>
                </c:pt>
                <c:pt idx="635">
                  <c:v>5.1686014372581537E-2</c:v>
                </c:pt>
                <c:pt idx="636">
                  <c:v>5.1133222775013823E-2</c:v>
                </c:pt>
                <c:pt idx="637">
                  <c:v>4.9198452183526808E-2</c:v>
                </c:pt>
                <c:pt idx="638">
                  <c:v>4.6710889994472087E-2</c:v>
                </c:pt>
                <c:pt idx="639">
                  <c:v>4.8369264787175237E-2</c:v>
                </c:pt>
                <c:pt idx="640">
                  <c:v>4.7263681592039801E-2</c:v>
                </c:pt>
                <c:pt idx="641">
                  <c:v>4.5881702598120508E-2</c:v>
                </c:pt>
                <c:pt idx="642">
                  <c:v>4.3117744610281922E-2</c:v>
                </c:pt>
                <c:pt idx="643">
                  <c:v>4.0077390823659478E-2</c:v>
                </c:pt>
                <c:pt idx="644">
                  <c:v>3.7037037037037035E-2</c:v>
                </c:pt>
                <c:pt idx="645">
                  <c:v>4.8369264787175237E-2</c:v>
                </c:pt>
                <c:pt idx="646">
                  <c:v>5.2238805970149252E-2</c:v>
                </c:pt>
                <c:pt idx="647">
                  <c:v>4.975124378109453E-2</c:v>
                </c:pt>
                <c:pt idx="648">
                  <c:v>4.6158098396904365E-2</c:v>
                </c:pt>
                <c:pt idx="649">
                  <c:v>4.6434494195688222E-2</c:v>
                </c:pt>
                <c:pt idx="650">
                  <c:v>4.8645660585959094E-2</c:v>
                </c:pt>
                <c:pt idx="651">
                  <c:v>4.3670536207849643E-2</c:v>
                </c:pt>
                <c:pt idx="652">
                  <c:v>4.6434494195688222E-2</c:v>
                </c:pt>
                <c:pt idx="653">
                  <c:v>3.482587064676617E-2</c:v>
                </c:pt>
                <c:pt idx="654">
                  <c:v>4.4499723604201215E-2</c:v>
                </c:pt>
                <c:pt idx="655">
                  <c:v>4.7540077390823658E-2</c:v>
                </c:pt>
                <c:pt idx="656">
                  <c:v>3.8142620232172471E-2</c:v>
                </c:pt>
                <c:pt idx="657">
                  <c:v>4.2012161415146493E-2</c:v>
                </c:pt>
                <c:pt idx="658">
                  <c:v>4.2564953012714207E-2</c:v>
                </c:pt>
                <c:pt idx="659">
                  <c:v>4.0906578220011057E-2</c:v>
                </c:pt>
                <c:pt idx="660">
                  <c:v>4.1459369817578771E-2</c:v>
                </c:pt>
                <c:pt idx="661">
                  <c:v>4.7263681592039801E-2</c:v>
                </c:pt>
                <c:pt idx="662">
                  <c:v>3.482587064676617E-2</c:v>
                </c:pt>
                <c:pt idx="663">
                  <c:v>4.2564953012714207E-2</c:v>
                </c:pt>
                <c:pt idx="664">
                  <c:v>4.2841348811498065E-2</c:v>
                </c:pt>
                <c:pt idx="665">
                  <c:v>4.1735765616362629E-2</c:v>
                </c:pt>
                <c:pt idx="666">
                  <c:v>3.7589828634604756E-2</c:v>
                </c:pt>
                <c:pt idx="667">
                  <c:v>3.9248203427307907E-2</c:v>
                </c:pt>
                <c:pt idx="668">
                  <c:v>3.7313432835820892E-2</c:v>
                </c:pt>
                <c:pt idx="669">
                  <c:v>4.2564953012714207E-2</c:v>
                </c:pt>
                <c:pt idx="670">
                  <c:v>3.482587064676617E-2</c:v>
                </c:pt>
                <c:pt idx="671">
                  <c:v>3.5378662244333885E-2</c:v>
                </c:pt>
                <c:pt idx="672">
                  <c:v>3.8419016030956328E-2</c:v>
                </c:pt>
                <c:pt idx="673">
                  <c:v>4.0906578220011057E-2</c:v>
                </c:pt>
                <c:pt idx="674">
                  <c:v>3.7589828634604756E-2</c:v>
                </c:pt>
                <c:pt idx="675">
                  <c:v>3.7037037037037035E-2</c:v>
                </c:pt>
                <c:pt idx="676">
                  <c:v>4.228855721393035E-2</c:v>
                </c:pt>
                <c:pt idx="677">
                  <c:v>4.6158098396904365E-2</c:v>
                </c:pt>
                <c:pt idx="678">
                  <c:v>4.0353786622443336E-2</c:v>
                </c:pt>
                <c:pt idx="679">
                  <c:v>4.0077390823659478E-2</c:v>
                </c:pt>
                <c:pt idx="680">
                  <c:v>3.5931453841901606E-2</c:v>
                </c:pt>
                <c:pt idx="681">
                  <c:v>3.5378662244333885E-2</c:v>
                </c:pt>
                <c:pt idx="682">
                  <c:v>3.8142620232172471E-2</c:v>
                </c:pt>
                <c:pt idx="683">
                  <c:v>3.6207849640685463E-2</c:v>
                </c:pt>
                <c:pt idx="684">
                  <c:v>4.1735765616362629E-2</c:v>
                </c:pt>
                <c:pt idx="685">
                  <c:v>3.3720287451630734E-2</c:v>
                </c:pt>
                <c:pt idx="686">
                  <c:v>4.228855721393035E-2</c:v>
                </c:pt>
                <c:pt idx="687">
                  <c:v>4.06301824212272E-2</c:v>
                </c:pt>
                <c:pt idx="688">
                  <c:v>3.9800995024875621E-2</c:v>
                </c:pt>
                <c:pt idx="689">
                  <c:v>3.6484245439469321E-2</c:v>
                </c:pt>
                <c:pt idx="690">
                  <c:v>3.9800995024875621E-2</c:v>
                </c:pt>
                <c:pt idx="691">
                  <c:v>3.7589828634604756E-2</c:v>
                </c:pt>
                <c:pt idx="692">
                  <c:v>3.0679933665008291E-2</c:v>
                </c:pt>
                <c:pt idx="693">
                  <c:v>3.5102266445550027E-2</c:v>
                </c:pt>
                <c:pt idx="694">
                  <c:v>2.8745163073521283E-2</c:v>
                </c:pt>
                <c:pt idx="695">
                  <c:v>3.6760641238253178E-2</c:v>
                </c:pt>
                <c:pt idx="696">
                  <c:v>4.39469320066335E-2</c:v>
                </c:pt>
                <c:pt idx="697">
                  <c:v>3.9248203427307907E-2</c:v>
                </c:pt>
                <c:pt idx="698">
                  <c:v>3.8971807628524049E-2</c:v>
                </c:pt>
                <c:pt idx="699">
                  <c:v>3.3996683250414592E-2</c:v>
                </c:pt>
                <c:pt idx="700">
                  <c:v>3.3443891652846877E-2</c:v>
                </c:pt>
                <c:pt idx="701">
                  <c:v>3.9524599226091764E-2</c:v>
                </c:pt>
                <c:pt idx="702">
                  <c:v>3.6760641238253178E-2</c:v>
                </c:pt>
                <c:pt idx="703">
                  <c:v>3.3443891652846877E-2</c:v>
                </c:pt>
                <c:pt idx="704">
                  <c:v>3.0403537866224434E-2</c:v>
                </c:pt>
                <c:pt idx="705">
                  <c:v>3.8419016030956328E-2</c:v>
                </c:pt>
                <c:pt idx="706">
                  <c:v>3.0127142067440577E-2</c:v>
                </c:pt>
                <c:pt idx="707">
                  <c:v>3.150912106135987E-2</c:v>
                </c:pt>
                <c:pt idx="708">
                  <c:v>2.9574350469872859E-2</c:v>
                </c:pt>
                <c:pt idx="709">
                  <c:v>3.2891100055279163E-2</c:v>
                </c:pt>
                <c:pt idx="710">
                  <c:v>3.3996683250414592E-2</c:v>
                </c:pt>
                <c:pt idx="711">
                  <c:v>3.5931453841901606E-2</c:v>
                </c:pt>
                <c:pt idx="712">
                  <c:v>3.2061912658927584E-2</c:v>
                </c:pt>
                <c:pt idx="713">
                  <c:v>3.6207849640685463E-2</c:v>
                </c:pt>
                <c:pt idx="714">
                  <c:v>3.7866224433388614E-2</c:v>
                </c:pt>
                <c:pt idx="715">
                  <c:v>3.6207849640685463E-2</c:v>
                </c:pt>
                <c:pt idx="716">
                  <c:v>3.2061912658927584E-2</c:v>
                </c:pt>
                <c:pt idx="717">
                  <c:v>3.5931453841901606E-2</c:v>
                </c:pt>
                <c:pt idx="718">
                  <c:v>3.4273079049198449E-2</c:v>
                </c:pt>
                <c:pt idx="719">
                  <c:v>3.1785516860143727E-2</c:v>
                </c:pt>
                <c:pt idx="720">
                  <c:v>3.0403537866224434E-2</c:v>
                </c:pt>
                <c:pt idx="721">
                  <c:v>3.316749585406302E-2</c:v>
                </c:pt>
                <c:pt idx="722">
                  <c:v>2.8192371475953566E-2</c:v>
                </c:pt>
                <c:pt idx="723">
                  <c:v>2.8192371475953566E-2</c:v>
                </c:pt>
                <c:pt idx="724">
                  <c:v>3.5378662244333885E-2</c:v>
                </c:pt>
                <c:pt idx="725">
                  <c:v>2.6810392482034272E-2</c:v>
                </c:pt>
                <c:pt idx="726">
                  <c:v>2.736318407960199E-2</c:v>
                </c:pt>
                <c:pt idx="727">
                  <c:v>2.9021558872305141E-2</c:v>
                </c:pt>
                <c:pt idx="728">
                  <c:v>3.0956329463792152E-2</c:v>
                </c:pt>
                <c:pt idx="729">
                  <c:v>2.8745163073521283E-2</c:v>
                </c:pt>
                <c:pt idx="730">
                  <c:v>2.6810392482034272E-2</c:v>
                </c:pt>
                <c:pt idx="731">
                  <c:v>3.1232725262576009E-2</c:v>
                </c:pt>
                <c:pt idx="732">
                  <c:v>3.0403537866224434E-2</c:v>
                </c:pt>
                <c:pt idx="733">
                  <c:v>3.1232725262576009E-2</c:v>
                </c:pt>
                <c:pt idx="734">
                  <c:v>2.8192371475953566E-2</c:v>
                </c:pt>
                <c:pt idx="735">
                  <c:v>2.9021558872305141E-2</c:v>
                </c:pt>
                <c:pt idx="736">
                  <c:v>2.6533996683250415E-2</c:v>
                </c:pt>
                <c:pt idx="737">
                  <c:v>2.9297954671088998E-2</c:v>
                </c:pt>
                <c:pt idx="738">
                  <c:v>2.9021558872305141E-2</c:v>
                </c:pt>
                <c:pt idx="739">
                  <c:v>3.2338308457711441E-2</c:v>
                </c:pt>
                <c:pt idx="740">
                  <c:v>3.0679933665008291E-2</c:v>
                </c:pt>
                <c:pt idx="741">
                  <c:v>2.9021558872305141E-2</c:v>
                </c:pt>
                <c:pt idx="742">
                  <c:v>2.8468767274737423E-2</c:v>
                </c:pt>
                <c:pt idx="743">
                  <c:v>2.6810392482034272E-2</c:v>
                </c:pt>
                <c:pt idx="744">
                  <c:v>2.5981205085682697E-2</c:v>
                </c:pt>
                <c:pt idx="745">
                  <c:v>2.9021558872305141E-2</c:v>
                </c:pt>
                <c:pt idx="746">
                  <c:v>3.2338308457711441E-2</c:v>
                </c:pt>
                <c:pt idx="747">
                  <c:v>2.5428413488114979E-2</c:v>
                </c:pt>
                <c:pt idx="748">
                  <c:v>2.1006080707573246E-2</c:v>
                </c:pt>
                <c:pt idx="749">
                  <c:v>3.150912106135987E-2</c:v>
                </c:pt>
                <c:pt idx="750">
                  <c:v>2.5981205085682697E-2</c:v>
                </c:pt>
                <c:pt idx="751">
                  <c:v>2.6257600884466555E-2</c:v>
                </c:pt>
                <c:pt idx="752">
                  <c:v>2.8192371475953566E-2</c:v>
                </c:pt>
                <c:pt idx="753">
                  <c:v>2.6257600884466555E-2</c:v>
                </c:pt>
                <c:pt idx="754">
                  <c:v>2.9297954671088998E-2</c:v>
                </c:pt>
                <c:pt idx="755">
                  <c:v>2.3217247097844111E-2</c:v>
                </c:pt>
                <c:pt idx="756">
                  <c:v>2.404643449419569E-2</c:v>
                </c:pt>
                <c:pt idx="757">
                  <c:v>2.7639579878385848E-2</c:v>
                </c:pt>
                <c:pt idx="758">
                  <c:v>2.5428413488114979E-2</c:v>
                </c:pt>
                <c:pt idx="759">
                  <c:v>2.3217247097844111E-2</c:v>
                </c:pt>
                <c:pt idx="760">
                  <c:v>2.5152017689331122E-2</c:v>
                </c:pt>
                <c:pt idx="761">
                  <c:v>2.1282476506357104E-2</c:v>
                </c:pt>
                <c:pt idx="762">
                  <c:v>2.3217247097844111E-2</c:v>
                </c:pt>
                <c:pt idx="763">
                  <c:v>2.3770038695411829E-2</c:v>
                </c:pt>
                <c:pt idx="764">
                  <c:v>2.4322830292979547E-2</c:v>
                </c:pt>
                <c:pt idx="765">
                  <c:v>3.0679933665008291E-2</c:v>
                </c:pt>
                <c:pt idx="766">
                  <c:v>3.2614704256495299E-2</c:v>
                </c:pt>
                <c:pt idx="767">
                  <c:v>2.7639579878385848E-2</c:v>
                </c:pt>
                <c:pt idx="768">
                  <c:v>2.1282476506357104E-2</c:v>
                </c:pt>
                <c:pt idx="769">
                  <c:v>2.6257600884466555E-2</c:v>
                </c:pt>
                <c:pt idx="770">
                  <c:v>2.4875621890547265E-2</c:v>
                </c:pt>
                <c:pt idx="771">
                  <c:v>3.0956329463792152E-2</c:v>
                </c:pt>
                <c:pt idx="772">
                  <c:v>2.4322830292979547E-2</c:v>
                </c:pt>
                <c:pt idx="773">
                  <c:v>2.4322830292979547E-2</c:v>
                </c:pt>
                <c:pt idx="774">
                  <c:v>2.3493642896627972E-2</c:v>
                </c:pt>
                <c:pt idx="775">
                  <c:v>2.3217247097844111E-2</c:v>
                </c:pt>
                <c:pt idx="776">
                  <c:v>2.1835268103924822E-2</c:v>
                </c:pt>
                <c:pt idx="777">
                  <c:v>2.5152017689331122E-2</c:v>
                </c:pt>
                <c:pt idx="778">
                  <c:v>2.6810392482034272E-2</c:v>
                </c:pt>
                <c:pt idx="779">
                  <c:v>2.5152017689331122E-2</c:v>
                </c:pt>
                <c:pt idx="780">
                  <c:v>2.5152017689331122E-2</c:v>
                </c:pt>
                <c:pt idx="781">
                  <c:v>2.2940851299060254E-2</c:v>
                </c:pt>
                <c:pt idx="782">
                  <c:v>2.5981205085682697E-2</c:v>
                </c:pt>
                <c:pt idx="783">
                  <c:v>2.2388059701492536E-2</c:v>
                </c:pt>
                <c:pt idx="784">
                  <c:v>2.2940851299060254E-2</c:v>
                </c:pt>
                <c:pt idx="785">
                  <c:v>2.3770038695411829E-2</c:v>
                </c:pt>
                <c:pt idx="786">
                  <c:v>2.0453289110005528E-2</c:v>
                </c:pt>
                <c:pt idx="787">
                  <c:v>2.0453289110005528E-2</c:v>
                </c:pt>
                <c:pt idx="788">
                  <c:v>2.1558872305140961E-2</c:v>
                </c:pt>
                <c:pt idx="789">
                  <c:v>2.9850746268656716E-2</c:v>
                </c:pt>
                <c:pt idx="790">
                  <c:v>2.570480928689884E-2</c:v>
                </c:pt>
                <c:pt idx="791">
                  <c:v>2.5152017689331122E-2</c:v>
                </c:pt>
                <c:pt idx="792">
                  <c:v>2.4322830292979547E-2</c:v>
                </c:pt>
                <c:pt idx="793">
                  <c:v>2.6533996683250415E-2</c:v>
                </c:pt>
                <c:pt idx="794">
                  <c:v>2.5152017689331122E-2</c:v>
                </c:pt>
                <c:pt idx="795">
                  <c:v>2.4875621890547265E-2</c:v>
                </c:pt>
                <c:pt idx="796">
                  <c:v>2.1282476506357104E-2</c:v>
                </c:pt>
                <c:pt idx="797">
                  <c:v>1.7689331122166942E-2</c:v>
                </c:pt>
                <c:pt idx="798">
                  <c:v>1.9900497512437811E-2</c:v>
                </c:pt>
                <c:pt idx="799">
                  <c:v>2.3493642896627972E-2</c:v>
                </c:pt>
                <c:pt idx="800">
                  <c:v>2.2388059701492536E-2</c:v>
                </c:pt>
                <c:pt idx="801">
                  <c:v>1.9900497512437811E-2</c:v>
                </c:pt>
                <c:pt idx="802">
                  <c:v>2.0729684908789386E-2</c:v>
                </c:pt>
                <c:pt idx="803">
                  <c:v>2.3217247097844111E-2</c:v>
                </c:pt>
                <c:pt idx="804">
                  <c:v>2.0729684908789386E-2</c:v>
                </c:pt>
                <c:pt idx="805">
                  <c:v>2.2388059701492536E-2</c:v>
                </c:pt>
                <c:pt idx="806">
                  <c:v>2.1282476506357104E-2</c:v>
                </c:pt>
                <c:pt idx="807">
                  <c:v>2.3217247097844111E-2</c:v>
                </c:pt>
                <c:pt idx="808">
                  <c:v>2.3217247097844111E-2</c:v>
                </c:pt>
                <c:pt idx="809">
                  <c:v>2.3493642896627972E-2</c:v>
                </c:pt>
                <c:pt idx="810">
                  <c:v>2.2388059701492536E-2</c:v>
                </c:pt>
                <c:pt idx="811">
                  <c:v>1.824212271973466E-2</c:v>
                </c:pt>
                <c:pt idx="812">
                  <c:v>1.9347705914870093E-2</c:v>
                </c:pt>
                <c:pt idx="813">
                  <c:v>1.9624101713653953E-2</c:v>
                </c:pt>
                <c:pt idx="814">
                  <c:v>1.9347705914870093E-2</c:v>
                </c:pt>
                <c:pt idx="815">
                  <c:v>2.4322830292979547E-2</c:v>
                </c:pt>
                <c:pt idx="816">
                  <c:v>1.7136539524599224E-2</c:v>
                </c:pt>
                <c:pt idx="817">
                  <c:v>2.0176893311221668E-2</c:v>
                </c:pt>
                <c:pt idx="818">
                  <c:v>1.658374792703151E-2</c:v>
                </c:pt>
                <c:pt idx="819">
                  <c:v>1.7965726920950803E-2</c:v>
                </c:pt>
                <c:pt idx="820">
                  <c:v>2.2388059701492536E-2</c:v>
                </c:pt>
                <c:pt idx="821">
                  <c:v>2.0729684908789386E-2</c:v>
                </c:pt>
                <c:pt idx="822">
                  <c:v>2.0176893311221668E-2</c:v>
                </c:pt>
                <c:pt idx="823">
                  <c:v>2.1835268103924822E-2</c:v>
                </c:pt>
                <c:pt idx="824">
                  <c:v>1.658374792703151E-2</c:v>
                </c:pt>
                <c:pt idx="825">
                  <c:v>1.9071310116086235E-2</c:v>
                </c:pt>
                <c:pt idx="826">
                  <c:v>1.7412935323383085E-2</c:v>
                </c:pt>
                <c:pt idx="827">
                  <c:v>2.0176893311221668E-2</c:v>
                </c:pt>
                <c:pt idx="828">
                  <c:v>2.3217247097844111E-2</c:v>
                </c:pt>
                <c:pt idx="829">
                  <c:v>1.9347705914870093E-2</c:v>
                </c:pt>
                <c:pt idx="830">
                  <c:v>1.9624101713653953E-2</c:v>
                </c:pt>
                <c:pt idx="831">
                  <c:v>1.658374792703151E-2</c:v>
                </c:pt>
                <c:pt idx="832">
                  <c:v>2.1558872305140961E-2</c:v>
                </c:pt>
                <c:pt idx="833">
                  <c:v>1.7136539524599224E-2</c:v>
                </c:pt>
                <c:pt idx="834">
                  <c:v>2.1006080707573246E-2</c:v>
                </c:pt>
                <c:pt idx="835">
                  <c:v>1.9071310116086235E-2</c:v>
                </c:pt>
                <c:pt idx="836">
                  <c:v>1.8518518518518517E-2</c:v>
                </c:pt>
                <c:pt idx="837">
                  <c:v>1.7689331122166942E-2</c:v>
                </c:pt>
                <c:pt idx="838">
                  <c:v>1.824212271973466E-2</c:v>
                </c:pt>
                <c:pt idx="839">
                  <c:v>1.8518518518518517E-2</c:v>
                </c:pt>
                <c:pt idx="840">
                  <c:v>1.9900497512437811E-2</c:v>
                </c:pt>
                <c:pt idx="841">
                  <c:v>1.8794914317302378E-2</c:v>
                </c:pt>
                <c:pt idx="842">
                  <c:v>1.9347705914870093E-2</c:v>
                </c:pt>
                <c:pt idx="843">
                  <c:v>1.8794914317302378E-2</c:v>
                </c:pt>
                <c:pt idx="844">
                  <c:v>1.658374792703151E-2</c:v>
                </c:pt>
                <c:pt idx="845">
                  <c:v>1.1332227750138198E-2</c:v>
                </c:pt>
                <c:pt idx="846">
                  <c:v>1.824212271973466E-2</c:v>
                </c:pt>
                <c:pt idx="847">
                  <c:v>1.824212271973466E-2</c:v>
                </c:pt>
                <c:pt idx="848">
                  <c:v>1.6030956329463792E-2</c:v>
                </c:pt>
                <c:pt idx="849">
                  <c:v>1.7689331122166942E-2</c:v>
                </c:pt>
                <c:pt idx="850">
                  <c:v>1.7689331122166942E-2</c:v>
                </c:pt>
                <c:pt idx="851">
                  <c:v>1.6307352128247649E-2</c:v>
                </c:pt>
                <c:pt idx="852">
                  <c:v>1.7136539524599224E-2</c:v>
                </c:pt>
                <c:pt idx="853">
                  <c:v>1.658374792703151E-2</c:v>
                </c:pt>
                <c:pt idx="854">
                  <c:v>1.5201768933112217E-2</c:v>
                </c:pt>
                <c:pt idx="855">
                  <c:v>1.7689331122166942E-2</c:v>
                </c:pt>
                <c:pt idx="856">
                  <c:v>1.4925373134328358E-2</c:v>
                </c:pt>
                <c:pt idx="857">
                  <c:v>1.6307352128247649E-2</c:v>
                </c:pt>
                <c:pt idx="858">
                  <c:v>1.4372581536760642E-2</c:v>
                </c:pt>
                <c:pt idx="859">
                  <c:v>1.5478164731896076E-2</c:v>
                </c:pt>
                <c:pt idx="860">
                  <c:v>1.7965726920950803E-2</c:v>
                </c:pt>
                <c:pt idx="861">
                  <c:v>1.5478164731896076E-2</c:v>
                </c:pt>
                <c:pt idx="862">
                  <c:v>1.7412935323383085E-2</c:v>
                </c:pt>
                <c:pt idx="863">
                  <c:v>1.6860143725815367E-2</c:v>
                </c:pt>
                <c:pt idx="864">
                  <c:v>1.4648977335544499E-2</c:v>
                </c:pt>
                <c:pt idx="865">
                  <c:v>1.658374792703151E-2</c:v>
                </c:pt>
                <c:pt idx="866">
                  <c:v>1.658374792703151E-2</c:v>
                </c:pt>
                <c:pt idx="867">
                  <c:v>1.5478164731896076E-2</c:v>
                </c:pt>
                <c:pt idx="868">
                  <c:v>1.6030956329463792E-2</c:v>
                </c:pt>
                <c:pt idx="869">
                  <c:v>1.7136539524599224E-2</c:v>
                </c:pt>
                <c:pt idx="870">
                  <c:v>1.2990602542841349E-2</c:v>
                </c:pt>
                <c:pt idx="871">
                  <c:v>1.5201768933112217E-2</c:v>
                </c:pt>
                <c:pt idx="872">
                  <c:v>1.8794914317302378E-2</c:v>
                </c:pt>
                <c:pt idx="873">
                  <c:v>1.7965726920950803E-2</c:v>
                </c:pt>
                <c:pt idx="874">
                  <c:v>1.2990602542841349E-2</c:v>
                </c:pt>
                <c:pt idx="875">
                  <c:v>1.6030956329463792E-2</c:v>
                </c:pt>
                <c:pt idx="876">
                  <c:v>1.658374792703151E-2</c:v>
                </c:pt>
                <c:pt idx="877">
                  <c:v>1.6307352128247649E-2</c:v>
                </c:pt>
                <c:pt idx="878">
                  <c:v>1.6307352128247649E-2</c:v>
                </c:pt>
                <c:pt idx="879">
                  <c:v>1.6030956329463792E-2</c:v>
                </c:pt>
                <c:pt idx="880">
                  <c:v>1.6307352128247649E-2</c:v>
                </c:pt>
                <c:pt idx="881">
                  <c:v>1.1885019347705915E-2</c:v>
                </c:pt>
                <c:pt idx="882">
                  <c:v>1.4925373134328358E-2</c:v>
                </c:pt>
                <c:pt idx="883">
                  <c:v>1.4925373134328358E-2</c:v>
                </c:pt>
                <c:pt idx="884">
                  <c:v>1.3543394140409067E-2</c:v>
                </c:pt>
                <c:pt idx="885">
                  <c:v>1.2437810945273632E-2</c:v>
                </c:pt>
                <c:pt idx="886">
                  <c:v>1.5201768933112217E-2</c:v>
                </c:pt>
                <c:pt idx="887">
                  <c:v>1.3543394140409067E-2</c:v>
                </c:pt>
                <c:pt idx="888">
                  <c:v>1.7965726920950803E-2</c:v>
                </c:pt>
                <c:pt idx="889">
                  <c:v>1.6307352128247649E-2</c:v>
                </c:pt>
                <c:pt idx="890">
                  <c:v>1.3819789939192924E-2</c:v>
                </c:pt>
                <c:pt idx="891">
                  <c:v>1.5478164731896076E-2</c:v>
                </c:pt>
                <c:pt idx="892">
                  <c:v>1.3819789939192924E-2</c:v>
                </c:pt>
                <c:pt idx="893">
                  <c:v>1.4648977335544499E-2</c:v>
                </c:pt>
                <c:pt idx="894">
                  <c:v>1.5201768933112217E-2</c:v>
                </c:pt>
                <c:pt idx="895">
                  <c:v>1.5754560530679935E-2</c:v>
                </c:pt>
                <c:pt idx="896">
                  <c:v>1.4372581536760642E-2</c:v>
                </c:pt>
                <c:pt idx="897">
                  <c:v>1.3819789939192924E-2</c:v>
                </c:pt>
                <c:pt idx="898">
                  <c:v>1.5754560530679935E-2</c:v>
                </c:pt>
                <c:pt idx="899">
                  <c:v>1.3266998341625208E-2</c:v>
                </c:pt>
                <c:pt idx="900">
                  <c:v>1.2437810945273632E-2</c:v>
                </c:pt>
                <c:pt idx="901">
                  <c:v>1.1885019347705915E-2</c:v>
                </c:pt>
                <c:pt idx="902">
                  <c:v>1.271420674405749E-2</c:v>
                </c:pt>
                <c:pt idx="903">
                  <c:v>1.3266998341625208E-2</c:v>
                </c:pt>
                <c:pt idx="904">
                  <c:v>1.2437810945273632E-2</c:v>
                </c:pt>
                <c:pt idx="905">
                  <c:v>1.4096185737976783E-2</c:v>
                </c:pt>
                <c:pt idx="906">
                  <c:v>1.4925373134328358E-2</c:v>
                </c:pt>
                <c:pt idx="907">
                  <c:v>1.5478164731896076E-2</c:v>
                </c:pt>
                <c:pt idx="908">
                  <c:v>1.271420674405749E-2</c:v>
                </c:pt>
                <c:pt idx="909">
                  <c:v>1.3266998341625208E-2</c:v>
                </c:pt>
                <c:pt idx="910">
                  <c:v>1.1332227750138198E-2</c:v>
                </c:pt>
                <c:pt idx="911">
                  <c:v>1.5478164731896076E-2</c:v>
                </c:pt>
                <c:pt idx="912">
                  <c:v>1.077943615257048E-2</c:v>
                </c:pt>
                <c:pt idx="913">
                  <c:v>1.658374792703151E-2</c:v>
                </c:pt>
                <c:pt idx="914">
                  <c:v>1.3543394140409067E-2</c:v>
                </c:pt>
                <c:pt idx="915">
                  <c:v>1.1332227750138198E-2</c:v>
                </c:pt>
                <c:pt idx="916">
                  <c:v>1.2990602542841349E-2</c:v>
                </c:pt>
                <c:pt idx="917">
                  <c:v>1.271420674405749E-2</c:v>
                </c:pt>
                <c:pt idx="918">
                  <c:v>1.5478164731896076E-2</c:v>
                </c:pt>
                <c:pt idx="919">
                  <c:v>1.4648977335544499E-2</c:v>
                </c:pt>
                <c:pt idx="920">
                  <c:v>1.271420674405749E-2</c:v>
                </c:pt>
                <c:pt idx="921">
                  <c:v>1.1608623548922056E-2</c:v>
                </c:pt>
                <c:pt idx="922">
                  <c:v>9.9502487562189053E-3</c:v>
                </c:pt>
                <c:pt idx="923">
                  <c:v>1.1608623548922056E-2</c:v>
                </c:pt>
                <c:pt idx="924">
                  <c:v>1.5478164731896076E-2</c:v>
                </c:pt>
                <c:pt idx="925">
                  <c:v>1.3266998341625208E-2</c:v>
                </c:pt>
                <c:pt idx="926">
                  <c:v>9.9502487562189053E-3</c:v>
                </c:pt>
                <c:pt idx="927">
                  <c:v>1.0503040353786623E-2</c:v>
                </c:pt>
                <c:pt idx="928">
                  <c:v>1.2990602542841349E-2</c:v>
                </c:pt>
                <c:pt idx="929">
                  <c:v>1.271420674405749E-2</c:v>
                </c:pt>
                <c:pt idx="930">
                  <c:v>1.077943615257048E-2</c:v>
                </c:pt>
                <c:pt idx="931">
                  <c:v>1.3266998341625208E-2</c:v>
                </c:pt>
                <c:pt idx="932">
                  <c:v>1.1885019347705915E-2</c:v>
                </c:pt>
                <c:pt idx="933">
                  <c:v>1.0226644555002764E-2</c:v>
                </c:pt>
                <c:pt idx="934">
                  <c:v>1.0226644555002764E-2</c:v>
                </c:pt>
                <c:pt idx="935">
                  <c:v>1.271420674405749E-2</c:v>
                </c:pt>
                <c:pt idx="936">
                  <c:v>9.3974571586511891E-3</c:v>
                </c:pt>
                <c:pt idx="937">
                  <c:v>1.2437810945273632E-2</c:v>
                </c:pt>
                <c:pt idx="938">
                  <c:v>9.6738529574350463E-3</c:v>
                </c:pt>
                <c:pt idx="939">
                  <c:v>1.1332227750138198E-2</c:v>
                </c:pt>
                <c:pt idx="940">
                  <c:v>1.3543394140409067E-2</c:v>
                </c:pt>
                <c:pt idx="941">
                  <c:v>1.0226644555002764E-2</c:v>
                </c:pt>
                <c:pt idx="942">
                  <c:v>8.015478164731896E-3</c:v>
                </c:pt>
                <c:pt idx="943">
                  <c:v>8.015478164731896E-3</c:v>
                </c:pt>
                <c:pt idx="944">
                  <c:v>1.2161415146489774E-2</c:v>
                </c:pt>
                <c:pt idx="945">
                  <c:v>1.0503040353786623E-2</c:v>
                </c:pt>
                <c:pt idx="946">
                  <c:v>7.462686567164179E-3</c:v>
                </c:pt>
                <c:pt idx="947">
                  <c:v>9.6738529574350463E-3</c:v>
                </c:pt>
                <c:pt idx="948">
                  <c:v>1.271420674405749E-2</c:v>
                </c:pt>
                <c:pt idx="949">
                  <c:v>1.0226644555002764E-2</c:v>
                </c:pt>
                <c:pt idx="950">
                  <c:v>9.6738529574350463E-3</c:v>
                </c:pt>
                <c:pt idx="951">
                  <c:v>1.1055831951354339E-2</c:v>
                </c:pt>
                <c:pt idx="952">
                  <c:v>1.0503040353786623E-2</c:v>
                </c:pt>
                <c:pt idx="953">
                  <c:v>8.291873963515755E-3</c:v>
                </c:pt>
                <c:pt idx="954">
                  <c:v>8.8446655610834712E-3</c:v>
                </c:pt>
                <c:pt idx="955">
                  <c:v>8.291873963515755E-3</c:v>
                </c:pt>
                <c:pt idx="956">
                  <c:v>9.1210613598673301E-3</c:v>
                </c:pt>
                <c:pt idx="957">
                  <c:v>1.1332227750138198E-2</c:v>
                </c:pt>
                <c:pt idx="958">
                  <c:v>8.015478164731896E-3</c:v>
                </c:pt>
                <c:pt idx="959">
                  <c:v>9.9502487562189053E-3</c:v>
                </c:pt>
                <c:pt idx="960">
                  <c:v>9.9502487562189053E-3</c:v>
                </c:pt>
                <c:pt idx="961">
                  <c:v>7.462686567164179E-3</c:v>
                </c:pt>
                <c:pt idx="962">
                  <c:v>1.1608623548922056E-2</c:v>
                </c:pt>
                <c:pt idx="963">
                  <c:v>9.6738529574350463E-3</c:v>
                </c:pt>
                <c:pt idx="964">
                  <c:v>1.0226644555002764E-2</c:v>
                </c:pt>
                <c:pt idx="965">
                  <c:v>1.1608623548922056E-2</c:v>
                </c:pt>
                <c:pt idx="966">
                  <c:v>9.6738529574350463E-3</c:v>
                </c:pt>
                <c:pt idx="967">
                  <c:v>1.0226644555002764E-2</c:v>
                </c:pt>
                <c:pt idx="968">
                  <c:v>9.3974571586511891E-3</c:v>
                </c:pt>
                <c:pt idx="969">
                  <c:v>9.9502487562189053E-3</c:v>
                </c:pt>
                <c:pt idx="970">
                  <c:v>8.8446655610834712E-3</c:v>
                </c:pt>
                <c:pt idx="971">
                  <c:v>8.8446655610834712E-3</c:v>
                </c:pt>
                <c:pt idx="972">
                  <c:v>9.6738529574350463E-3</c:v>
                </c:pt>
                <c:pt idx="973">
                  <c:v>1.2437810945273632E-2</c:v>
                </c:pt>
                <c:pt idx="974">
                  <c:v>1.1332227750138198E-2</c:v>
                </c:pt>
                <c:pt idx="975">
                  <c:v>6.9098949695964619E-3</c:v>
                </c:pt>
                <c:pt idx="976">
                  <c:v>8.8446655610834712E-3</c:v>
                </c:pt>
                <c:pt idx="977">
                  <c:v>8.8446655610834712E-3</c:v>
                </c:pt>
                <c:pt idx="978">
                  <c:v>9.9502487562189053E-3</c:v>
                </c:pt>
                <c:pt idx="979">
                  <c:v>1.077943615257048E-2</c:v>
                </c:pt>
                <c:pt idx="980">
                  <c:v>9.1210613598673301E-3</c:v>
                </c:pt>
                <c:pt idx="981">
                  <c:v>9.9502487562189053E-3</c:v>
                </c:pt>
                <c:pt idx="982">
                  <c:v>8.291873963515755E-3</c:v>
                </c:pt>
                <c:pt idx="983">
                  <c:v>7.7390823659480379E-3</c:v>
                </c:pt>
                <c:pt idx="984">
                  <c:v>1.0503040353786623E-2</c:v>
                </c:pt>
                <c:pt idx="985">
                  <c:v>8.8446655610834712E-3</c:v>
                </c:pt>
                <c:pt idx="986">
                  <c:v>7.7390823659480379E-3</c:v>
                </c:pt>
                <c:pt idx="987">
                  <c:v>1.1055831951354339E-2</c:v>
                </c:pt>
                <c:pt idx="988">
                  <c:v>1.3543394140409067E-2</c:v>
                </c:pt>
                <c:pt idx="989">
                  <c:v>8.8446655610834712E-3</c:v>
                </c:pt>
                <c:pt idx="990">
                  <c:v>8.8446655610834712E-3</c:v>
                </c:pt>
                <c:pt idx="991">
                  <c:v>8.291873963515755E-3</c:v>
                </c:pt>
                <c:pt idx="992">
                  <c:v>1.0503040353786623E-2</c:v>
                </c:pt>
                <c:pt idx="993">
                  <c:v>8.015478164731896E-3</c:v>
                </c:pt>
                <c:pt idx="994">
                  <c:v>7.462686567164179E-3</c:v>
                </c:pt>
                <c:pt idx="995">
                  <c:v>7.1862907683803209E-3</c:v>
                </c:pt>
                <c:pt idx="996">
                  <c:v>7.7390823659480379E-3</c:v>
                </c:pt>
                <c:pt idx="997">
                  <c:v>9.9502487562189053E-3</c:v>
                </c:pt>
                <c:pt idx="998">
                  <c:v>1.0226644555002764E-2</c:v>
                </c:pt>
                <c:pt idx="999">
                  <c:v>5.5279159756771697E-3</c:v>
                </c:pt>
                <c:pt idx="1000">
                  <c:v>6.0807075732448868E-3</c:v>
                </c:pt>
                <c:pt idx="1001">
                  <c:v>7.7390823659480379E-3</c:v>
                </c:pt>
                <c:pt idx="1002">
                  <c:v>6.0807075732448868E-3</c:v>
                </c:pt>
                <c:pt idx="1003">
                  <c:v>5.8043117744610278E-3</c:v>
                </c:pt>
                <c:pt idx="1004">
                  <c:v>8.015478164731896E-3</c:v>
                </c:pt>
                <c:pt idx="1005">
                  <c:v>7.7390823659480379E-3</c:v>
                </c:pt>
                <c:pt idx="1006">
                  <c:v>1.1055831951354339E-2</c:v>
                </c:pt>
                <c:pt idx="1007">
                  <c:v>7.1862907683803209E-3</c:v>
                </c:pt>
                <c:pt idx="1008">
                  <c:v>1.077943615257048E-2</c:v>
                </c:pt>
                <c:pt idx="1009">
                  <c:v>8.8446655610834712E-3</c:v>
                </c:pt>
                <c:pt idx="1010">
                  <c:v>8.8446655610834712E-3</c:v>
                </c:pt>
                <c:pt idx="1011">
                  <c:v>6.6334991708126038E-3</c:v>
                </c:pt>
                <c:pt idx="1012">
                  <c:v>7.7390823659480379E-3</c:v>
                </c:pt>
                <c:pt idx="1013">
                  <c:v>8.8446655610834712E-3</c:v>
                </c:pt>
                <c:pt idx="1014">
                  <c:v>6.3571033720287448E-3</c:v>
                </c:pt>
                <c:pt idx="1015">
                  <c:v>9.6738529574350463E-3</c:v>
                </c:pt>
                <c:pt idx="1016">
                  <c:v>9.3974571586511891E-3</c:v>
                </c:pt>
                <c:pt idx="1017">
                  <c:v>6.9098949695964619E-3</c:v>
                </c:pt>
                <c:pt idx="1018">
                  <c:v>7.7390823659480379E-3</c:v>
                </c:pt>
                <c:pt idx="1019">
                  <c:v>8.015478164731896E-3</c:v>
                </c:pt>
                <c:pt idx="1020">
                  <c:v>7.462686567164179E-3</c:v>
                </c:pt>
                <c:pt idx="1021">
                  <c:v>5.2515201768933116E-3</c:v>
                </c:pt>
                <c:pt idx="1022">
                  <c:v>6.6334991708126038E-3</c:v>
                </c:pt>
                <c:pt idx="1023">
                  <c:v>7.7390823659480379E-3</c:v>
                </c:pt>
                <c:pt idx="1024">
                  <c:v>7.1862907683803209E-3</c:v>
                </c:pt>
                <c:pt idx="1025">
                  <c:v>7.462686567164179E-3</c:v>
                </c:pt>
                <c:pt idx="1026">
                  <c:v>5.2515201768933116E-3</c:v>
                </c:pt>
                <c:pt idx="1027">
                  <c:v>4.9751243781094526E-3</c:v>
                </c:pt>
                <c:pt idx="1028">
                  <c:v>7.1862907683803209E-3</c:v>
                </c:pt>
                <c:pt idx="1029">
                  <c:v>4.4223327805417356E-3</c:v>
                </c:pt>
                <c:pt idx="1030">
                  <c:v>5.8043117744610278E-3</c:v>
                </c:pt>
                <c:pt idx="1031">
                  <c:v>7.1862907683803209E-3</c:v>
                </c:pt>
                <c:pt idx="1032">
                  <c:v>5.8043117744610278E-3</c:v>
                </c:pt>
                <c:pt idx="1033">
                  <c:v>8.291873963515755E-3</c:v>
                </c:pt>
                <c:pt idx="1034">
                  <c:v>5.5279159756771697E-3</c:v>
                </c:pt>
                <c:pt idx="1035">
                  <c:v>7.1862907683803209E-3</c:v>
                </c:pt>
                <c:pt idx="1036">
                  <c:v>7.7390823659480379E-3</c:v>
                </c:pt>
                <c:pt idx="1037">
                  <c:v>6.6334991708126038E-3</c:v>
                </c:pt>
                <c:pt idx="1038">
                  <c:v>7.7390823659480379E-3</c:v>
                </c:pt>
                <c:pt idx="1039">
                  <c:v>7.462686567164179E-3</c:v>
                </c:pt>
                <c:pt idx="1040">
                  <c:v>5.5279159756771697E-3</c:v>
                </c:pt>
                <c:pt idx="1041">
                  <c:v>7.1862907683803209E-3</c:v>
                </c:pt>
                <c:pt idx="1042">
                  <c:v>5.5279159756771697E-3</c:v>
                </c:pt>
                <c:pt idx="1043">
                  <c:v>4.4223327805417356E-3</c:v>
                </c:pt>
                <c:pt idx="1044">
                  <c:v>4.4223327805417356E-3</c:v>
                </c:pt>
                <c:pt idx="1045">
                  <c:v>7.7390823659480379E-3</c:v>
                </c:pt>
                <c:pt idx="1046">
                  <c:v>6.0807075732448868E-3</c:v>
                </c:pt>
                <c:pt idx="1047">
                  <c:v>5.5279159756771697E-3</c:v>
                </c:pt>
                <c:pt idx="1048">
                  <c:v>5.5279159756771697E-3</c:v>
                </c:pt>
                <c:pt idx="1049">
                  <c:v>6.6334991708126038E-3</c:v>
                </c:pt>
                <c:pt idx="1050">
                  <c:v>4.6987285793255945E-3</c:v>
                </c:pt>
                <c:pt idx="1051">
                  <c:v>5.2515201768933116E-3</c:v>
                </c:pt>
                <c:pt idx="1052">
                  <c:v>7.1862907683803209E-3</c:v>
                </c:pt>
                <c:pt idx="1053">
                  <c:v>6.0807075732448868E-3</c:v>
                </c:pt>
                <c:pt idx="1054">
                  <c:v>6.3571033720287448E-3</c:v>
                </c:pt>
                <c:pt idx="1055">
                  <c:v>4.1459369817578775E-3</c:v>
                </c:pt>
                <c:pt idx="1056">
                  <c:v>6.3571033720287448E-3</c:v>
                </c:pt>
                <c:pt idx="1057">
                  <c:v>5.8043117744610278E-3</c:v>
                </c:pt>
                <c:pt idx="1058">
                  <c:v>6.0807075732448868E-3</c:v>
                </c:pt>
                <c:pt idx="1059">
                  <c:v>7.462686567164179E-3</c:v>
                </c:pt>
                <c:pt idx="1060">
                  <c:v>7.1862907683803209E-3</c:v>
                </c:pt>
                <c:pt idx="1061">
                  <c:v>5.5279159756771697E-3</c:v>
                </c:pt>
                <c:pt idx="1062">
                  <c:v>5.2515201768933116E-3</c:v>
                </c:pt>
                <c:pt idx="1063">
                  <c:v>3.0403537866224434E-3</c:v>
                </c:pt>
                <c:pt idx="1064">
                  <c:v>5.8043117744610278E-3</c:v>
                </c:pt>
                <c:pt idx="1065">
                  <c:v>8.015478164731896E-3</c:v>
                </c:pt>
                <c:pt idx="1066">
                  <c:v>4.1459369817578775E-3</c:v>
                </c:pt>
                <c:pt idx="1067">
                  <c:v>5.2515201768933116E-3</c:v>
                </c:pt>
                <c:pt idx="1068">
                  <c:v>6.0807075732448868E-3</c:v>
                </c:pt>
                <c:pt idx="1069">
                  <c:v>3.5931453841901604E-3</c:v>
                </c:pt>
                <c:pt idx="1070">
                  <c:v>5.5279159756771697E-3</c:v>
                </c:pt>
                <c:pt idx="1071">
                  <c:v>5.5279159756771697E-3</c:v>
                </c:pt>
                <c:pt idx="1072">
                  <c:v>4.4223327805417356E-3</c:v>
                </c:pt>
                <c:pt idx="1073">
                  <c:v>4.1459369817578775E-3</c:v>
                </c:pt>
                <c:pt idx="1074">
                  <c:v>7.7390823659480379E-3</c:v>
                </c:pt>
                <c:pt idx="1075">
                  <c:v>4.4223327805417356E-3</c:v>
                </c:pt>
                <c:pt idx="1076">
                  <c:v>5.5279159756771697E-3</c:v>
                </c:pt>
                <c:pt idx="1077">
                  <c:v>6.9098949695964619E-3</c:v>
                </c:pt>
                <c:pt idx="1078">
                  <c:v>3.869541182974019E-3</c:v>
                </c:pt>
                <c:pt idx="1079">
                  <c:v>5.8043117744610278E-3</c:v>
                </c:pt>
                <c:pt idx="1080">
                  <c:v>6.6334991708126038E-3</c:v>
                </c:pt>
                <c:pt idx="1081">
                  <c:v>6.9098949695964619E-3</c:v>
                </c:pt>
                <c:pt idx="1082">
                  <c:v>3.3167495854063019E-3</c:v>
                </c:pt>
                <c:pt idx="1083">
                  <c:v>6.0807075732448868E-3</c:v>
                </c:pt>
                <c:pt idx="1084">
                  <c:v>3.869541182974019E-3</c:v>
                </c:pt>
                <c:pt idx="1085">
                  <c:v>4.9751243781094526E-3</c:v>
                </c:pt>
                <c:pt idx="1086">
                  <c:v>5.2515201768933116E-3</c:v>
                </c:pt>
                <c:pt idx="1087">
                  <c:v>6.3571033720287448E-3</c:v>
                </c:pt>
                <c:pt idx="1088">
                  <c:v>4.1459369817578775E-3</c:v>
                </c:pt>
                <c:pt idx="1089">
                  <c:v>5.5279159756771697E-3</c:v>
                </c:pt>
                <c:pt idx="1090">
                  <c:v>5.2515201768933116E-3</c:v>
                </c:pt>
                <c:pt idx="1091">
                  <c:v>4.6987285793255945E-3</c:v>
                </c:pt>
                <c:pt idx="1092">
                  <c:v>5.5279159756771697E-3</c:v>
                </c:pt>
                <c:pt idx="1093">
                  <c:v>6.6334991708126038E-3</c:v>
                </c:pt>
                <c:pt idx="1094">
                  <c:v>4.4223327805417356E-3</c:v>
                </c:pt>
                <c:pt idx="1095">
                  <c:v>5.5279159756771697E-3</c:v>
                </c:pt>
                <c:pt idx="1096">
                  <c:v>5.2515201768933116E-3</c:v>
                </c:pt>
                <c:pt idx="1097">
                  <c:v>5.2515201768933116E-3</c:v>
                </c:pt>
                <c:pt idx="1098">
                  <c:v>2.7639579878385848E-3</c:v>
                </c:pt>
                <c:pt idx="1099">
                  <c:v>5.5279159756771697E-3</c:v>
                </c:pt>
                <c:pt idx="1100">
                  <c:v>6.0807075732448868E-3</c:v>
                </c:pt>
                <c:pt idx="1101">
                  <c:v>7.1862907683803209E-3</c:v>
                </c:pt>
                <c:pt idx="1102">
                  <c:v>4.9751243781094526E-3</c:v>
                </c:pt>
                <c:pt idx="1103">
                  <c:v>5.8043117744610278E-3</c:v>
                </c:pt>
                <c:pt idx="1104">
                  <c:v>5.2515201768933116E-3</c:v>
                </c:pt>
                <c:pt idx="1105">
                  <c:v>5.2515201768933116E-3</c:v>
                </c:pt>
                <c:pt idx="1106">
                  <c:v>8.8446655610834712E-3</c:v>
                </c:pt>
                <c:pt idx="1107">
                  <c:v>6.0807075732448868E-3</c:v>
                </c:pt>
                <c:pt idx="1108">
                  <c:v>4.1459369817578775E-3</c:v>
                </c:pt>
                <c:pt idx="1109">
                  <c:v>3.0403537866224434E-3</c:v>
                </c:pt>
                <c:pt idx="1110">
                  <c:v>5.5279159756771697E-3</c:v>
                </c:pt>
                <c:pt idx="1111">
                  <c:v>4.1459369817578775E-3</c:v>
                </c:pt>
                <c:pt idx="1112">
                  <c:v>5.2515201768933116E-3</c:v>
                </c:pt>
                <c:pt idx="1113">
                  <c:v>3.0403537866224434E-3</c:v>
                </c:pt>
                <c:pt idx="1114">
                  <c:v>3.5931453841901604E-3</c:v>
                </c:pt>
                <c:pt idx="1115">
                  <c:v>3.3167495854063019E-3</c:v>
                </c:pt>
                <c:pt idx="1116">
                  <c:v>6.6334991708126038E-3</c:v>
                </c:pt>
                <c:pt idx="1117">
                  <c:v>3.869541182974019E-3</c:v>
                </c:pt>
                <c:pt idx="1118">
                  <c:v>4.1459369817578775E-3</c:v>
                </c:pt>
                <c:pt idx="1119">
                  <c:v>3.5931453841901604E-3</c:v>
                </c:pt>
                <c:pt idx="1120">
                  <c:v>3.3167495854063019E-3</c:v>
                </c:pt>
                <c:pt idx="1121">
                  <c:v>4.6987285793255945E-3</c:v>
                </c:pt>
                <c:pt idx="1122">
                  <c:v>2.2111663902708678E-3</c:v>
                </c:pt>
                <c:pt idx="1123">
                  <c:v>4.1459369817578775E-3</c:v>
                </c:pt>
                <c:pt idx="1124">
                  <c:v>4.1459369817578775E-3</c:v>
                </c:pt>
                <c:pt idx="1125">
                  <c:v>4.6987285793255945E-3</c:v>
                </c:pt>
                <c:pt idx="1126">
                  <c:v>3.5931453841901604E-3</c:v>
                </c:pt>
                <c:pt idx="1127">
                  <c:v>5.5279159756771697E-3</c:v>
                </c:pt>
                <c:pt idx="1128">
                  <c:v>6.6334991708126038E-3</c:v>
                </c:pt>
                <c:pt idx="1129">
                  <c:v>5.5279159756771697E-3</c:v>
                </c:pt>
                <c:pt idx="1130">
                  <c:v>3.869541182974019E-3</c:v>
                </c:pt>
                <c:pt idx="1131">
                  <c:v>3.869541182974019E-3</c:v>
                </c:pt>
                <c:pt idx="1132">
                  <c:v>5.2515201768933116E-3</c:v>
                </c:pt>
                <c:pt idx="1133">
                  <c:v>3.869541182974019E-3</c:v>
                </c:pt>
                <c:pt idx="1134">
                  <c:v>4.1459369817578775E-3</c:v>
                </c:pt>
                <c:pt idx="1135">
                  <c:v>5.5279159756771697E-3</c:v>
                </c:pt>
                <c:pt idx="1136">
                  <c:v>4.1459369817578775E-3</c:v>
                </c:pt>
                <c:pt idx="1137">
                  <c:v>3.0403537866224434E-3</c:v>
                </c:pt>
                <c:pt idx="1138">
                  <c:v>3.0403537866224434E-3</c:v>
                </c:pt>
                <c:pt idx="1139">
                  <c:v>2.4875621890547263E-3</c:v>
                </c:pt>
                <c:pt idx="1140">
                  <c:v>4.1459369817578775E-3</c:v>
                </c:pt>
                <c:pt idx="1141">
                  <c:v>5.2515201768933116E-3</c:v>
                </c:pt>
                <c:pt idx="1142">
                  <c:v>3.3167495854063019E-3</c:v>
                </c:pt>
                <c:pt idx="1143">
                  <c:v>3.869541182974019E-3</c:v>
                </c:pt>
                <c:pt idx="1144">
                  <c:v>3.869541182974019E-3</c:v>
                </c:pt>
                <c:pt idx="1145">
                  <c:v>2.2111663902708678E-3</c:v>
                </c:pt>
                <c:pt idx="1146">
                  <c:v>4.6987285793255945E-3</c:v>
                </c:pt>
                <c:pt idx="1147">
                  <c:v>2.7639579878385848E-3</c:v>
                </c:pt>
                <c:pt idx="1148">
                  <c:v>4.4223327805417356E-3</c:v>
                </c:pt>
                <c:pt idx="1149">
                  <c:v>2.4875621890547263E-3</c:v>
                </c:pt>
                <c:pt idx="1150">
                  <c:v>4.6987285793255945E-3</c:v>
                </c:pt>
                <c:pt idx="1151">
                  <c:v>5.5279159756771697E-3</c:v>
                </c:pt>
                <c:pt idx="1152">
                  <c:v>4.9751243781094526E-3</c:v>
                </c:pt>
                <c:pt idx="1153">
                  <c:v>3.869541182974019E-3</c:v>
                </c:pt>
                <c:pt idx="1154">
                  <c:v>6.9098949695964619E-3</c:v>
                </c:pt>
                <c:pt idx="1155">
                  <c:v>3.5931453841901604E-3</c:v>
                </c:pt>
                <c:pt idx="1156">
                  <c:v>4.9751243781094526E-3</c:v>
                </c:pt>
                <c:pt idx="1157">
                  <c:v>4.4223327805417356E-3</c:v>
                </c:pt>
                <c:pt idx="1158">
                  <c:v>2.2111663902708678E-3</c:v>
                </c:pt>
                <c:pt idx="1159">
                  <c:v>4.6987285793255945E-3</c:v>
                </c:pt>
                <c:pt idx="1160">
                  <c:v>1.9347705914870095E-3</c:v>
                </c:pt>
                <c:pt idx="1161">
                  <c:v>3.5931453841901604E-3</c:v>
                </c:pt>
                <c:pt idx="1162">
                  <c:v>3.5931453841901604E-3</c:v>
                </c:pt>
                <c:pt idx="1163">
                  <c:v>4.1459369817578775E-3</c:v>
                </c:pt>
                <c:pt idx="1164">
                  <c:v>6.6334991708126038E-3</c:v>
                </c:pt>
                <c:pt idx="1165">
                  <c:v>4.9751243781094526E-3</c:v>
                </c:pt>
                <c:pt idx="1166">
                  <c:v>2.4875621890547263E-3</c:v>
                </c:pt>
                <c:pt idx="1167">
                  <c:v>4.1459369817578775E-3</c:v>
                </c:pt>
                <c:pt idx="1168">
                  <c:v>2.7639579878385848E-3</c:v>
                </c:pt>
                <c:pt idx="1169">
                  <c:v>3.0403537866224434E-3</c:v>
                </c:pt>
                <c:pt idx="1170">
                  <c:v>3.3167495854063019E-3</c:v>
                </c:pt>
                <c:pt idx="1171">
                  <c:v>2.7639579878385848E-3</c:v>
                </c:pt>
                <c:pt idx="1172">
                  <c:v>3.0403537866224434E-3</c:v>
                </c:pt>
                <c:pt idx="1173">
                  <c:v>6.3571033720287448E-3</c:v>
                </c:pt>
                <c:pt idx="1174">
                  <c:v>2.4875621890547263E-3</c:v>
                </c:pt>
                <c:pt idx="1175">
                  <c:v>1.658374792703151E-3</c:v>
                </c:pt>
                <c:pt idx="1176">
                  <c:v>2.4875621890547263E-3</c:v>
                </c:pt>
                <c:pt idx="1177">
                  <c:v>2.7639579878385848E-3</c:v>
                </c:pt>
                <c:pt idx="1178">
                  <c:v>2.7639579878385848E-3</c:v>
                </c:pt>
                <c:pt idx="1179">
                  <c:v>4.1459369817578775E-3</c:v>
                </c:pt>
                <c:pt idx="1180">
                  <c:v>3.5931453841901604E-3</c:v>
                </c:pt>
                <c:pt idx="1181">
                  <c:v>2.4875621890547263E-3</c:v>
                </c:pt>
                <c:pt idx="1182">
                  <c:v>2.7639579878385848E-3</c:v>
                </c:pt>
                <c:pt idx="1183">
                  <c:v>5.2515201768933116E-3</c:v>
                </c:pt>
                <c:pt idx="1184">
                  <c:v>2.7639579878385848E-3</c:v>
                </c:pt>
                <c:pt idx="1185">
                  <c:v>4.4223327805417356E-3</c:v>
                </c:pt>
                <c:pt idx="1186">
                  <c:v>3.3167495854063019E-3</c:v>
                </c:pt>
                <c:pt idx="1187">
                  <c:v>3.0403537866224434E-3</c:v>
                </c:pt>
                <c:pt idx="1188">
                  <c:v>2.7639579878385848E-3</c:v>
                </c:pt>
                <c:pt idx="1189">
                  <c:v>3.5931453841901604E-3</c:v>
                </c:pt>
                <c:pt idx="1190">
                  <c:v>3.869541182974019E-3</c:v>
                </c:pt>
                <c:pt idx="1191">
                  <c:v>3.869541182974019E-3</c:v>
                </c:pt>
                <c:pt idx="1192">
                  <c:v>3.869541182974019E-3</c:v>
                </c:pt>
                <c:pt idx="1193">
                  <c:v>3.0403537866224434E-3</c:v>
                </c:pt>
                <c:pt idx="1194">
                  <c:v>3.0403537866224434E-3</c:v>
                </c:pt>
                <c:pt idx="1195">
                  <c:v>2.7639579878385848E-3</c:v>
                </c:pt>
                <c:pt idx="1196">
                  <c:v>3.5931453841901604E-3</c:v>
                </c:pt>
                <c:pt idx="1197">
                  <c:v>2.4875621890547263E-3</c:v>
                </c:pt>
                <c:pt idx="1198">
                  <c:v>1.658374792703151E-3</c:v>
                </c:pt>
                <c:pt idx="1199">
                  <c:v>3.3167495854063019E-3</c:v>
                </c:pt>
                <c:pt idx="1200">
                  <c:v>1.9347705914870095E-3</c:v>
                </c:pt>
                <c:pt idx="1201">
                  <c:v>1.3819789939192924E-3</c:v>
                </c:pt>
                <c:pt idx="1202">
                  <c:v>2.7639579878385848E-3</c:v>
                </c:pt>
                <c:pt idx="1203">
                  <c:v>3.5931453841901604E-3</c:v>
                </c:pt>
                <c:pt idx="1204">
                  <c:v>2.7639579878385848E-3</c:v>
                </c:pt>
                <c:pt idx="1205">
                  <c:v>1.658374792703151E-3</c:v>
                </c:pt>
                <c:pt idx="1206">
                  <c:v>3.0403537866224434E-3</c:v>
                </c:pt>
                <c:pt idx="1207">
                  <c:v>2.2111663902708678E-3</c:v>
                </c:pt>
                <c:pt idx="1208">
                  <c:v>3.3167495854063019E-3</c:v>
                </c:pt>
                <c:pt idx="1209">
                  <c:v>3.5931453841901604E-3</c:v>
                </c:pt>
                <c:pt idx="1210">
                  <c:v>3.5931453841901604E-3</c:v>
                </c:pt>
                <c:pt idx="1211">
                  <c:v>2.7639579878385848E-3</c:v>
                </c:pt>
                <c:pt idx="1212">
                  <c:v>3.0403537866224434E-3</c:v>
                </c:pt>
                <c:pt idx="1213">
                  <c:v>1.3819789939192924E-3</c:v>
                </c:pt>
                <c:pt idx="1214">
                  <c:v>2.4875621890547263E-3</c:v>
                </c:pt>
                <c:pt idx="1215">
                  <c:v>5.2515201768933116E-3</c:v>
                </c:pt>
                <c:pt idx="1216">
                  <c:v>3.869541182974019E-3</c:v>
                </c:pt>
                <c:pt idx="1217">
                  <c:v>3.0403537866224434E-3</c:v>
                </c:pt>
                <c:pt idx="1218">
                  <c:v>2.4875621890547263E-3</c:v>
                </c:pt>
                <c:pt idx="1219">
                  <c:v>2.2111663902708678E-3</c:v>
                </c:pt>
                <c:pt idx="1220">
                  <c:v>2.7639579878385848E-3</c:v>
                </c:pt>
                <c:pt idx="1221">
                  <c:v>3.5931453841901604E-3</c:v>
                </c:pt>
                <c:pt idx="1222">
                  <c:v>8.2918739635157548E-4</c:v>
                </c:pt>
                <c:pt idx="1223">
                  <c:v>1.9347705914870095E-3</c:v>
                </c:pt>
                <c:pt idx="1224">
                  <c:v>2.7639579878385848E-3</c:v>
                </c:pt>
                <c:pt idx="1225">
                  <c:v>1.9347705914870095E-3</c:v>
                </c:pt>
                <c:pt idx="1226">
                  <c:v>1.9347705914870095E-3</c:v>
                </c:pt>
                <c:pt idx="1227">
                  <c:v>3.3167495854063019E-3</c:v>
                </c:pt>
                <c:pt idx="1228">
                  <c:v>1.3819789939192924E-3</c:v>
                </c:pt>
                <c:pt idx="1229">
                  <c:v>2.4875621890547263E-3</c:v>
                </c:pt>
                <c:pt idx="1230">
                  <c:v>1.658374792703151E-3</c:v>
                </c:pt>
                <c:pt idx="1231">
                  <c:v>2.7639579878385848E-3</c:v>
                </c:pt>
                <c:pt idx="1232">
                  <c:v>1.9347705914870095E-3</c:v>
                </c:pt>
                <c:pt idx="1233">
                  <c:v>1.9347705914870095E-3</c:v>
                </c:pt>
                <c:pt idx="1234">
                  <c:v>2.7639579878385848E-3</c:v>
                </c:pt>
                <c:pt idx="1235">
                  <c:v>3.3167495854063019E-3</c:v>
                </c:pt>
                <c:pt idx="1236">
                  <c:v>3.5931453841901604E-3</c:v>
                </c:pt>
                <c:pt idx="1237">
                  <c:v>2.2111663902708678E-3</c:v>
                </c:pt>
                <c:pt idx="1238">
                  <c:v>2.7639579878385848E-3</c:v>
                </c:pt>
                <c:pt idx="1239">
                  <c:v>3.0403537866224434E-3</c:v>
                </c:pt>
                <c:pt idx="1240">
                  <c:v>1.1055831951354339E-3</c:v>
                </c:pt>
                <c:pt idx="1241">
                  <c:v>1.9347705914870095E-3</c:v>
                </c:pt>
                <c:pt idx="1242">
                  <c:v>3.0403537866224434E-3</c:v>
                </c:pt>
                <c:pt idx="1243">
                  <c:v>1.658374792703151E-3</c:v>
                </c:pt>
                <c:pt idx="1244">
                  <c:v>3.0403537866224434E-3</c:v>
                </c:pt>
                <c:pt idx="1245">
                  <c:v>2.2111663902708678E-3</c:v>
                </c:pt>
                <c:pt idx="1246">
                  <c:v>1.9347705914870095E-3</c:v>
                </c:pt>
                <c:pt idx="1247">
                  <c:v>3.0403537866224434E-3</c:v>
                </c:pt>
                <c:pt idx="1248">
                  <c:v>3.3167495854063019E-3</c:v>
                </c:pt>
                <c:pt idx="1249">
                  <c:v>3.0403537866224434E-3</c:v>
                </c:pt>
                <c:pt idx="1250">
                  <c:v>1.3819789939192924E-3</c:v>
                </c:pt>
                <c:pt idx="1251">
                  <c:v>1.658374792703151E-3</c:v>
                </c:pt>
                <c:pt idx="1252">
                  <c:v>3.3167495854063019E-3</c:v>
                </c:pt>
                <c:pt idx="1253">
                  <c:v>1.9347705914870095E-3</c:v>
                </c:pt>
                <c:pt idx="1254">
                  <c:v>1.9347705914870095E-3</c:v>
                </c:pt>
                <c:pt idx="1255">
                  <c:v>2.7639579878385848E-3</c:v>
                </c:pt>
                <c:pt idx="1256">
                  <c:v>2.2111663902708678E-3</c:v>
                </c:pt>
                <c:pt idx="1257">
                  <c:v>1.658374792703151E-3</c:v>
                </c:pt>
                <c:pt idx="1258">
                  <c:v>1.658374792703151E-3</c:v>
                </c:pt>
                <c:pt idx="1259">
                  <c:v>2.4875621890547263E-3</c:v>
                </c:pt>
                <c:pt idx="1260">
                  <c:v>1.3819789939192924E-3</c:v>
                </c:pt>
                <c:pt idx="1261">
                  <c:v>3.5931453841901604E-3</c:v>
                </c:pt>
                <c:pt idx="1262">
                  <c:v>2.7639579878385848E-3</c:v>
                </c:pt>
                <c:pt idx="1263">
                  <c:v>2.2111663902708678E-3</c:v>
                </c:pt>
                <c:pt idx="1264">
                  <c:v>4.1459369817578775E-3</c:v>
                </c:pt>
                <c:pt idx="1265">
                  <c:v>2.7639579878385848E-3</c:v>
                </c:pt>
                <c:pt idx="1266">
                  <c:v>2.2111663902708678E-3</c:v>
                </c:pt>
                <c:pt idx="1267">
                  <c:v>1.658374792703151E-3</c:v>
                </c:pt>
                <c:pt idx="1268">
                  <c:v>4.4223327805417356E-3</c:v>
                </c:pt>
                <c:pt idx="1269">
                  <c:v>2.2111663902708678E-3</c:v>
                </c:pt>
                <c:pt idx="1270">
                  <c:v>3.0403537866224434E-3</c:v>
                </c:pt>
                <c:pt idx="1271">
                  <c:v>1.3819789939192924E-3</c:v>
                </c:pt>
                <c:pt idx="1272">
                  <c:v>1.3819789939192924E-3</c:v>
                </c:pt>
                <c:pt idx="1273">
                  <c:v>1.658374792703151E-3</c:v>
                </c:pt>
                <c:pt idx="1274">
                  <c:v>2.2111663902708678E-3</c:v>
                </c:pt>
                <c:pt idx="1275">
                  <c:v>1.3819789939192924E-3</c:v>
                </c:pt>
                <c:pt idx="1276">
                  <c:v>1.3819789939192924E-3</c:v>
                </c:pt>
                <c:pt idx="1277">
                  <c:v>2.2111663902708678E-3</c:v>
                </c:pt>
                <c:pt idx="1278">
                  <c:v>1.9347705914870095E-3</c:v>
                </c:pt>
                <c:pt idx="1279">
                  <c:v>1.9347705914870095E-3</c:v>
                </c:pt>
                <c:pt idx="1280">
                  <c:v>8.2918739635157548E-4</c:v>
                </c:pt>
                <c:pt idx="1281">
                  <c:v>3.0403537866224434E-3</c:v>
                </c:pt>
                <c:pt idx="1282">
                  <c:v>1.9347705914870095E-3</c:v>
                </c:pt>
                <c:pt idx="1283">
                  <c:v>2.2111663902708678E-3</c:v>
                </c:pt>
                <c:pt idx="1284">
                  <c:v>1.9347705914870095E-3</c:v>
                </c:pt>
                <c:pt idx="1285">
                  <c:v>2.4875621890547263E-3</c:v>
                </c:pt>
                <c:pt idx="1286">
                  <c:v>1.9347705914870095E-3</c:v>
                </c:pt>
                <c:pt idx="1287">
                  <c:v>1.1055831951354339E-3</c:v>
                </c:pt>
                <c:pt idx="1288">
                  <c:v>1.658374792703151E-3</c:v>
                </c:pt>
                <c:pt idx="1289">
                  <c:v>2.2111663902708678E-3</c:v>
                </c:pt>
                <c:pt idx="1290">
                  <c:v>2.2111663902708678E-3</c:v>
                </c:pt>
                <c:pt idx="1291">
                  <c:v>1.3819789939192924E-3</c:v>
                </c:pt>
                <c:pt idx="1292">
                  <c:v>2.4875621890547263E-3</c:v>
                </c:pt>
                <c:pt idx="1293">
                  <c:v>2.2111663902708678E-3</c:v>
                </c:pt>
                <c:pt idx="1294">
                  <c:v>2.2111663902708678E-3</c:v>
                </c:pt>
                <c:pt idx="1295">
                  <c:v>1.658374792703151E-3</c:v>
                </c:pt>
                <c:pt idx="1296">
                  <c:v>2.2111663902708678E-3</c:v>
                </c:pt>
                <c:pt idx="1297">
                  <c:v>3.3167495854063019E-3</c:v>
                </c:pt>
                <c:pt idx="1298">
                  <c:v>1.3819789939192924E-3</c:v>
                </c:pt>
                <c:pt idx="1299">
                  <c:v>8.2918739635157548E-4</c:v>
                </c:pt>
                <c:pt idx="1300">
                  <c:v>1.3819789939192924E-3</c:v>
                </c:pt>
                <c:pt idx="1301">
                  <c:v>1.1055831951354339E-3</c:v>
                </c:pt>
                <c:pt idx="1302">
                  <c:v>1.1055831951354339E-3</c:v>
                </c:pt>
                <c:pt idx="1303">
                  <c:v>2.2111663902708678E-3</c:v>
                </c:pt>
                <c:pt idx="1304">
                  <c:v>1.1055831951354339E-3</c:v>
                </c:pt>
                <c:pt idx="1305">
                  <c:v>1.9347705914870095E-3</c:v>
                </c:pt>
                <c:pt idx="1306">
                  <c:v>2.2111663902708678E-3</c:v>
                </c:pt>
                <c:pt idx="1307">
                  <c:v>1.9347705914870095E-3</c:v>
                </c:pt>
                <c:pt idx="1308">
                  <c:v>3.0403537866224434E-3</c:v>
                </c:pt>
                <c:pt idx="1309">
                  <c:v>1.658374792703151E-3</c:v>
                </c:pt>
                <c:pt idx="1310">
                  <c:v>1.658374792703151E-3</c:v>
                </c:pt>
                <c:pt idx="1311">
                  <c:v>1.9347705914870095E-3</c:v>
                </c:pt>
                <c:pt idx="1312">
                  <c:v>2.4875621890547263E-3</c:v>
                </c:pt>
                <c:pt idx="1313">
                  <c:v>1.9347705914870095E-3</c:v>
                </c:pt>
                <c:pt idx="1314">
                  <c:v>3.0403537866224434E-3</c:v>
                </c:pt>
                <c:pt idx="1315">
                  <c:v>1.9347705914870095E-3</c:v>
                </c:pt>
                <c:pt idx="1316">
                  <c:v>1.3819789939192924E-3</c:v>
                </c:pt>
                <c:pt idx="1317">
                  <c:v>8.2918739635157548E-4</c:v>
                </c:pt>
                <c:pt idx="1318">
                  <c:v>2.4875621890547263E-3</c:v>
                </c:pt>
                <c:pt idx="1319">
                  <c:v>1.658374792703151E-3</c:v>
                </c:pt>
                <c:pt idx="1320">
                  <c:v>8.2918739635157548E-4</c:v>
                </c:pt>
                <c:pt idx="1321">
                  <c:v>1.658374792703151E-3</c:v>
                </c:pt>
                <c:pt idx="1322">
                  <c:v>2.4875621890547263E-3</c:v>
                </c:pt>
                <c:pt idx="1323">
                  <c:v>5.5279159756771695E-4</c:v>
                </c:pt>
                <c:pt idx="1324">
                  <c:v>8.2918739635157548E-4</c:v>
                </c:pt>
                <c:pt idx="1325">
                  <c:v>1.1055831951354339E-3</c:v>
                </c:pt>
                <c:pt idx="1326">
                  <c:v>2.7639579878385848E-3</c:v>
                </c:pt>
                <c:pt idx="1327">
                  <c:v>1.658374792703151E-3</c:v>
                </c:pt>
                <c:pt idx="1328">
                  <c:v>2.4875621890547263E-3</c:v>
                </c:pt>
                <c:pt idx="1329">
                  <c:v>1.1055831951354339E-3</c:v>
                </c:pt>
                <c:pt idx="1330">
                  <c:v>1.1055831951354339E-3</c:v>
                </c:pt>
                <c:pt idx="1331">
                  <c:v>1.3819789939192924E-3</c:v>
                </c:pt>
                <c:pt idx="1332">
                  <c:v>1.658374792703151E-3</c:v>
                </c:pt>
                <c:pt idx="1333">
                  <c:v>2.4875621890547263E-3</c:v>
                </c:pt>
                <c:pt idx="1334">
                  <c:v>2.2111663902708678E-3</c:v>
                </c:pt>
                <c:pt idx="1335">
                  <c:v>1.1055831951354339E-3</c:v>
                </c:pt>
                <c:pt idx="1336">
                  <c:v>1.3819789939192924E-3</c:v>
                </c:pt>
                <c:pt idx="1337">
                  <c:v>8.2918739635157548E-4</c:v>
                </c:pt>
                <c:pt idx="1338">
                  <c:v>1.1055831951354339E-3</c:v>
                </c:pt>
                <c:pt idx="1339">
                  <c:v>2.2111663902708678E-3</c:v>
                </c:pt>
                <c:pt idx="1340">
                  <c:v>5.5279159756771695E-4</c:v>
                </c:pt>
                <c:pt idx="1341">
                  <c:v>8.2918739635157548E-4</c:v>
                </c:pt>
                <c:pt idx="1342">
                  <c:v>1.1055831951354339E-3</c:v>
                </c:pt>
                <c:pt idx="1343">
                  <c:v>8.2918739635157548E-4</c:v>
                </c:pt>
                <c:pt idx="1344">
                  <c:v>5.5279159756771695E-4</c:v>
                </c:pt>
                <c:pt idx="1345">
                  <c:v>1.1055831951354339E-3</c:v>
                </c:pt>
                <c:pt idx="1346">
                  <c:v>1.3819789939192924E-3</c:v>
                </c:pt>
                <c:pt idx="1347">
                  <c:v>1.3819789939192924E-3</c:v>
                </c:pt>
                <c:pt idx="1348">
                  <c:v>2.2111663902708678E-3</c:v>
                </c:pt>
                <c:pt idx="1349">
                  <c:v>1.9347705914870095E-3</c:v>
                </c:pt>
                <c:pt idx="1350">
                  <c:v>1.9347705914870095E-3</c:v>
                </c:pt>
                <c:pt idx="1351">
                  <c:v>1.658374792703151E-3</c:v>
                </c:pt>
                <c:pt idx="1352">
                  <c:v>1.3819789939192924E-3</c:v>
                </c:pt>
                <c:pt idx="1353">
                  <c:v>1.658374792703151E-3</c:v>
                </c:pt>
                <c:pt idx="1354">
                  <c:v>1.1055831951354339E-3</c:v>
                </c:pt>
                <c:pt idx="1355">
                  <c:v>1.3819789939192924E-3</c:v>
                </c:pt>
                <c:pt idx="1356">
                  <c:v>8.2918739635157548E-4</c:v>
                </c:pt>
                <c:pt idx="1357">
                  <c:v>2.7639579878385847E-4</c:v>
                </c:pt>
                <c:pt idx="1358">
                  <c:v>8.2918739635157548E-4</c:v>
                </c:pt>
                <c:pt idx="1359">
                  <c:v>1.9347705914870095E-3</c:v>
                </c:pt>
                <c:pt idx="1360">
                  <c:v>1.9347705914870095E-3</c:v>
                </c:pt>
                <c:pt idx="1361">
                  <c:v>5.5279159756771695E-4</c:v>
                </c:pt>
                <c:pt idx="1362">
                  <c:v>5.5279159756771695E-4</c:v>
                </c:pt>
                <c:pt idx="1363">
                  <c:v>1.9347705914870095E-3</c:v>
                </c:pt>
                <c:pt idx="1364">
                  <c:v>1.3819789939192924E-3</c:v>
                </c:pt>
                <c:pt idx="1365">
                  <c:v>1.658374792703151E-3</c:v>
                </c:pt>
                <c:pt idx="1366">
                  <c:v>1.9347705914870095E-3</c:v>
                </c:pt>
                <c:pt idx="1367">
                  <c:v>1.9347705914870095E-3</c:v>
                </c:pt>
                <c:pt idx="1368">
                  <c:v>1.1055831951354339E-3</c:v>
                </c:pt>
                <c:pt idx="1369">
                  <c:v>1.658374792703151E-3</c:v>
                </c:pt>
                <c:pt idx="1370">
                  <c:v>1.1055831951354339E-3</c:v>
                </c:pt>
                <c:pt idx="1371">
                  <c:v>8.2918739635157548E-4</c:v>
                </c:pt>
                <c:pt idx="1372">
                  <c:v>1.1055831951354339E-3</c:v>
                </c:pt>
                <c:pt idx="1373">
                  <c:v>1.658374792703151E-3</c:v>
                </c:pt>
                <c:pt idx="1374">
                  <c:v>8.2918739635157548E-4</c:v>
                </c:pt>
                <c:pt idx="1375">
                  <c:v>3.0403537866224434E-3</c:v>
                </c:pt>
                <c:pt idx="1376">
                  <c:v>8.2918739635157548E-4</c:v>
                </c:pt>
                <c:pt idx="1377">
                  <c:v>8.2918739635157548E-4</c:v>
                </c:pt>
                <c:pt idx="1378">
                  <c:v>1.3819789939192924E-3</c:v>
                </c:pt>
                <c:pt idx="1379">
                  <c:v>1.9347705914870095E-3</c:v>
                </c:pt>
                <c:pt idx="1380">
                  <c:v>8.2918739635157548E-4</c:v>
                </c:pt>
                <c:pt idx="1381">
                  <c:v>1.1055831951354339E-3</c:v>
                </c:pt>
                <c:pt idx="1382">
                  <c:v>1.658374792703151E-3</c:v>
                </c:pt>
                <c:pt idx="1383">
                  <c:v>1.1055831951354339E-3</c:v>
                </c:pt>
                <c:pt idx="1384">
                  <c:v>8.2918739635157548E-4</c:v>
                </c:pt>
                <c:pt idx="1385">
                  <c:v>2.2111663902708678E-3</c:v>
                </c:pt>
                <c:pt idx="1386">
                  <c:v>5.5279159756771695E-4</c:v>
                </c:pt>
                <c:pt idx="1387">
                  <c:v>5.5279159756771695E-4</c:v>
                </c:pt>
                <c:pt idx="1388">
                  <c:v>1.658374792703151E-3</c:v>
                </c:pt>
                <c:pt idx="1389">
                  <c:v>1.1055831951354339E-3</c:v>
                </c:pt>
                <c:pt idx="1390">
                  <c:v>2.2111663902708678E-3</c:v>
                </c:pt>
                <c:pt idx="1391">
                  <c:v>5.5279159756771695E-4</c:v>
                </c:pt>
                <c:pt idx="1392">
                  <c:v>1.9347705914870095E-3</c:v>
                </c:pt>
                <c:pt idx="1393">
                  <c:v>1.3819789939192924E-3</c:v>
                </c:pt>
                <c:pt idx="1394">
                  <c:v>1.1055831951354339E-3</c:v>
                </c:pt>
                <c:pt idx="1395">
                  <c:v>8.2918739635157548E-4</c:v>
                </c:pt>
                <c:pt idx="1396">
                  <c:v>1.9347705914870095E-3</c:v>
                </c:pt>
                <c:pt idx="1397">
                  <c:v>2.4875621890547263E-3</c:v>
                </c:pt>
                <c:pt idx="1398">
                  <c:v>1.658374792703151E-3</c:v>
                </c:pt>
                <c:pt idx="1399">
                  <c:v>1.658374792703151E-3</c:v>
                </c:pt>
                <c:pt idx="1400">
                  <c:v>8.2918739635157548E-4</c:v>
                </c:pt>
                <c:pt idx="1401">
                  <c:v>8.2918739635157548E-4</c:v>
                </c:pt>
                <c:pt idx="1402">
                  <c:v>1.1055831951354339E-3</c:v>
                </c:pt>
                <c:pt idx="1403">
                  <c:v>1.3819789939192924E-3</c:v>
                </c:pt>
                <c:pt idx="1404">
                  <c:v>1.1055831951354339E-3</c:v>
                </c:pt>
                <c:pt idx="1405">
                  <c:v>1.1055831951354339E-3</c:v>
                </c:pt>
                <c:pt idx="1406">
                  <c:v>1.3819789939192924E-3</c:v>
                </c:pt>
                <c:pt idx="1407">
                  <c:v>5.5279159756771695E-4</c:v>
                </c:pt>
                <c:pt idx="1408">
                  <c:v>1.658374792703151E-3</c:v>
                </c:pt>
                <c:pt idx="1409">
                  <c:v>1.3819789939192924E-3</c:v>
                </c:pt>
                <c:pt idx="1410">
                  <c:v>8.2918739635157548E-4</c:v>
                </c:pt>
                <c:pt idx="1411">
                  <c:v>2.7639579878385847E-4</c:v>
                </c:pt>
                <c:pt idx="1412">
                  <c:v>1.1055831951354339E-3</c:v>
                </c:pt>
                <c:pt idx="1413">
                  <c:v>1.1055831951354339E-3</c:v>
                </c:pt>
                <c:pt idx="1414">
                  <c:v>8.2918739635157548E-4</c:v>
                </c:pt>
                <c:pt idx="1415">
                  <c:v>1.1055831951354339E-3</c:v>
                </c:pt>
                <c:pt idx="1416">
                  <c:v>1.658374792703151E-3</c:v>
                </c:pt>
                <c:pt idx="1417">
                  <c:v>1.1055831951354339E-3</c:v>
                </c:pt>
                <c:pt idx="1418">
                  <c:v>5.5279159756771695E-4</c:v>
                </c:pt>
                <c:pt idx="1419">
                  <c:v>1.1055831951354339E-3</c:v>
                </c:pt>
                <c:pt idx="1420">
                  <c:v>1.658374792703151E-3</c:v>
                </c:pt>
                <c:pt idx="1421">
                  <c:v>1.1055831951354339E-3</c:v>
                </c:pt>
                <c:pt idx="1422">
                  <c:v>2.7639579878385847E-4</c:v>
                </c:pt>
                <c:pt idx="1423">
                  <c:v>1.658374792703151E-3</c:v>
                </c:pt>
                <c:pt idx="1424">
                  <c:v>5.5279159756771695E-4</c:v>
                </c:pt>
                <c:pt idx="1425">
                  <c:v>8.2918739635157548E-4</c:v>
                </c:pt>
                <c:pt idx="1426">
                  <c:v>1.3819789939192924E-3</c:v>
                </c:pt>
                <c:pt idx="1427">
                  <c:v>1.1055831951354339E-3</c:v>
                </c:pt>
                <c:pt idx="1428">
                  <c:v>2.7639579878385847E-4</c:v>
                </c:pt>
                <c:pt idx="1429">
                  <c:v>2.7639579878385847E-4</c:v>
                </c:pt>
                <c:pt idx="1430">
                  <c:v>8.2918739635157548E-4</c:v>
                </c:pt>
                <c:pt idx="1431">
                  <c:v>1.1055831951354339E-3</c:v>
                </c:pt>
                <c:pt idx="1432">
                  <c:v>5.5279159756771695E-4</c:v>
                </c:pt>
                <c:pt idx="1433">
                  <c:v>8.2918739635157548E-4</c:v>
                </c:pt>
                <c:pt idx="1434">
                  <c:v>1.1055831951354339E-3</c:v>
                </c:pt>
                <c:pt idx="1435">
                  <c:v>5.5279159756771695E-4</c:v>
                </c:pt>
                <c:pt idx="1436">
                  <c:v>1.1055831951354339E-3</c:v>
                </c:pt>
                <c:pt idx="1437">
                  <c:v>2.7639579878385847E-4</c:v>
                </c:pt>
                <c:pt idx="1438">
                  <c:v>1.1055831951354339E-3</c:v>
                </c:pt>
                <c:pt idx="1439">
                  <c:v>1.1055831951354339E-3</c:v>
                </c:pt>
                <c:pt idx="1440">
                  <c:v>0</c:v>
                </c:pt>
                <c:pt idx="1441">
                  <c:v>2.2111663902708678E-3</c:v>
                </c:pt>
                <c:pt idx="1442">
                  <c:v>5.5279159756771695E-4</c:v>
                </c:pt>
                <c:pt idx="1443">
                  <c:v>5.5279159756771695E-4</c:v>
                </c:pt>
                <c:pt idx="1444">
                  <c:v>1.1055831951354339E-3</c:v>
                </c:pt>
                <c:pt idx="1445">
                  <c:v>8.2918739635157548E-4</c:v>
                </c:pt>
                <c:pt idx="1446">
                  <c:v>1.1055831951354339E-3</c:v>
                </c:pt>
                <c:pt idx="1447">
                  <c:v>1.3819789939192924E-3</c:v>
                </c:pt>
                <c:pt idx="1448">
                  <c:v>8.2918739635157548E-4</c:v>
                </c:pt>
                <c:pt idx="1449">
                  <c:v>0</c:v>
                </c:pt>
                <c:pt idx="1450">
                  <c:v>8.2918739635157548E-4</c:v>
                </c:pt>
                <c:pt idx="1451">
                  <c:v>5.5279159756771695E-4</c:v>
                </c:pt>
                <c:pt idx="1452">
                  <c:v>8.2918739635157548E-4</c:v>
                </c:pt>
                <c:pt idx="1453">
                  <c:v>1.3819789939192924E-3</c:v>
                </c:pt>
                <c:pt idx="1454">
                  <c:v>2.2111663902708678E-3</c:v>
                </c:pt>
                <c:pt idx="1455">
                  <c:v>1.1055831951354339E-3</c:v>
                </c:pt>
                <c:pt idx="1456">
                  <c:v>5.5279159756771695E-4</c:v>
                </c:pt>
                <c:pt idx="1457">
                  <c:v>2.7639579878385847E-4</c:v>
                </c:pt>
                <c:pt idx="1458">
                  <c:v>1.1055831951354339E-3</c:v>
                </c:pt>
                <c:pt idx="1459">
                  <c:v>5.5279159756771695E-4</c:v>
                </c:pt>
                <c:pt idx="1460">
                  <c:v>8.2918739635157548E-4</c:v>
                </c:pt>
                <c:pt idx="1461">
                  <c:v>8.2918739635157548E-4</c:v>
                </c:pt>
                <c:pt idx="1462">
                  <c:v>1.1055831951354339E-3</c:v>
                </c:pt>
                <c:pt idx="1463">
                  <c:v>2.7639579878385847E-4</c:v>
                </c:pt>
                <c:pt idx="1464">
                  <c:v>8.2918739635157548E-4</c:v>
                </c:pt>
                <c:pt idx="1465">
                  <c:v>2.7639579878385847E-4</c:v>
                </c:pt>
                <c:pt idx="1466">
                  <c:v>5.5279159756771695E-4</c:v>
                </c:pt>
                <c:pt idx="1467">
                  <c:v>1.1055831951354339E-3</c:v>
                </c:pt>
                <c:pt idx="1468">
                  <c:v>8.2918739635157548E-4</c:v>
                </c:pt>
                <c:pt idx="1469">
                  <c:v>1.3819789939192924E-3</c:v>
                </c:pt>
                <c:pt idx="1470">
                  <c:v>8.2918739635157548E-4</c:v>
                </c:pt>
                <c:pt idx="1471">
                  <c:v>5.5279159756771695E-4</c:v>
                </c:pt>
                <c:pt idx="1472">
                  <c:v>1.9347705914870095E-3</c:v>
                </c:pt>
                <c:pt idx="1473">
                  <c:v>8.2918739635157548E-4</c:v>
                </c:pt>
                <c:pt idx="1474">
                  <c:v>0</c:v>
                </c:pt>
                <c:pt idx="1475">
                  <c:v>8.2918739635157548E-4</c:v>
                </c:pt>
                <c:pt idx="1476">
                  <c:v>8.2918739635157548E-4</c:v>
                </c:pt>
                <c:pt idx="1477">
                  <c:v>5.5279159756771695E-4</c:v>
                </c:pt>
                <c:pt idx="1478">
                  <c:v>5.5279159756771695E-4</c:v>
                </c:pt>
                <c:pt idx="1479">
                  <c:v>2.7639579878385847E-4</c:v>
                </c:pt>
                <c:pt idx="1480">
                  <c:v>5.5279159756771695E-4</c:v>
                </c:pt>
                <c:pt idx="1481">
                  <c:v>5.5279159756771695E-4</c:v>
                </c:pt>
                <c:pt idx="1482">
                  <c:v>0</c:v>
                </c:pt>
                <c:pt idx="1483">
                  <c:v>0</c:v>
                </c:pt>
                <c:pt idx="1484">
                  <c:v>8.2918739635157548E-4</c:v>
                </c:pt>
                <c:pt idx="1485">
                  <c:v>5.5279159756771695E-4</c:v>
                </c:pt>
                <c:pt idx="1486">
                  <c:v>5.5279159756771695E-4</c:v>
                </c:pt>
                <c:pt idx="1487">
                  <c:v>8.2918739635157548E-4</c:v>
                </c:pt>
                <c:pt idx="1488">
                  <c:v>1.658374792703151E-3</c:v>
                </c:pt>
                <c:pt idx="1489">
                  <c:v>8.2918739635157548E-4</c:v>
                </c:pt>
                <c:pt idx="1490">
                  <c:v>2.7639579878385847E-4</c:v>
                </c:pt>
                <c:pt idx="1491">
                  <c:v>5.5279159756771695E-4</c:v>
                </c:pt>
                <c:pt idx="1492">
                  <c:v>1.1055831951354339E-3</c:v>
                </c:pt>
                <c:pt idx="1493">
                  <c:v>8.2918739635157548E-4</c:v>
                </c:pt>
                <c:pt idx="1494">
                  <c:v>1.1055831951354339E-3</c:v>
                </c:pt>
                <c:pt idx="1495">
                  <c:v>8.2918739635157548E-4</c:v>
                </c:pt>
                <c:pt idx="1496">
                  <c:v>0</c:v>
                </c:pt>
                <c:pt idx="1497">
                  <c:v>5.5279159756771695E-4</c:v>
                </c:pt>
                <c:pt idx="1498">
                  <c:v>5.5279159756771695E-4</c:v>
                </c:pt>
                <c:pt idx="1499">
                  <c:v>2.7639579878385847E-4</c:v>
                </c:pt>
                <c:pt idx="1500">
                  <c:v>2.7639579878385847E-4</c:v>
                </c:pt>
                <c:pt idx="1501">
                  <c:v>8.2918739635157548E-4</c:v>
                </c:pt>
                <c:pt idx="1502">
                  <c:v>2.7639579878385847E-4</c:v>
                </c:pt>
                <c:pt idx="1503">
                  <c:v>2.7639579878385847E-4</c:v>
                </c:pt>
                <c:pt idx="1504">
                  <c:v>1.1055831951354339E-3</c:v>
                </c:pt>
                <c:pt idx="1505">
                  <c:v>1.3819789939192924E-3</c:v>
                </c:pt>
                <c:pt idx="1506">
                  <c:v>0</c:v>
                </c:pt>
                <c:pt idx="1507">
                  <c:v>5.5279159756771695E-4</c:v>
                </c:pt>
                <c:pt idx="1508">
                  <c:v>8.2918739635157548E-4</c:v>
                </c:pt>
                <c:pt idx="1509">
                  <c:v>5.5279159756771695E-4</c:v>
                </c:pt>
                <c:pt idx="1510">
                  <c:v>0</c:v>
                </c:pt>
                <c:pt idx="1511">
                  <c:v>5.5279159756771695E-4</c:v>
                </c:pt>
                <c:pt idx="1512">
                  <c:v>2.7639579878385847E-4</c:v>
                </c:pt>
                <c:pt idx="1513">
                  <c:v>1.1055831951354339E-3</c:v>
                </c:pt>
                <c:pt idx="1514">
                  <c:v>5.5279159756771695E-4</c:v>
                </c:pt>
                <c:pt idx="1515">
                  <c:v>8.2918739635157548E-4</c:v>
                </c:pt>
                <c:pt idx="1516">
                  <c:v>8.2918739635157548E-4</c:v>
                </c:pt>
                <c:pt idx="1517">
                  <c:v>8.2918739635157548E-4</c:v>
                </c:pt>
                <c:pt idx="1518">
                  <c:v>1.3819789939192924E-3</c:v>
                </c:pt>
                <c:pt idx="1519">
                  <c:v>2.7639579878385847E-4</c:v>
                </c:pt>
                <c:pt idx="1520">
                  <c:v>8.2918739635157548E-4</c:v>
                </c:pt>
                <c:pt idx="1521">
                  <c:v>1.9347705914870095E-3</c:v>
                </c:pt>
                <c:pt idx="1522">
                  <c:v>5.5279159756771695E-4</c:v>
                </c:pt>
                <c:pt idx="1523">
                  <c:v>8.2918739635157548E-4</c:v>
                </c:pt>
                <c:pt idx="1524">
                  <c:v>2.7639579878385847E-4</c:v>
                </c:pt>
                <c:pt idx="1525">
                  <c:v>2.7639579878385847E-4</c:v>
                </c:pt>
                <c:pt idx="1526">
                  <c:v>5.5279159756771695E-4</c:v>
                </c:pt>
                <c:pt idx="1527">
                  <c:v>8.2918739635157548E-4</c:v>
                </c:pt>
                <c:pt idx="1528">
                  <c:v>1.1055831951354339E-3</c:v>
                </c:pt>
                <c:pt idx="1529">
                  <c:v>8.2918739635157548E-4</c:v>
                </c:pt>
                <c:pt idx="1530">
                  <c:v>1.1055831951354339E-3</c:v>
                </c:pt>
                <c:pt idx="1531">
                  <c:v>2.7639579878385847E-4</c:v>
                </c:pt>
                <c:pt idx="1532">
                  <c:v>1.1055831951354339E-3</c:v>
                </c:pt>
                <c:pt idx="1533">
                  <c:v>0</c:v>
                </c:pt>
                <c:pt idx="1534">
                  <c:v>2.7639579878385847E-4</c:v>
                </c:pt>
                <c:pt idx="1535">
                  <c:v>8.2918739635157548E-4</c:v>
                </c:pt>
                <c:pt idx="1536">
                  <c:v>8.2918739635157548E-4</c:v>
                </c:pt>
                <c:pt idx="1537">
                  <c:v>5.5279159756771695E-4</c:v>
                </c:pt>
                <c:pt idx="1538">
                  <c:v>2.7639579878385847E-4</c:v>
                </c:pt>
                <c:pt idx="1539">
                  <c:v>2.7639579878385847E-4</c:v>
                </c:pt>
                <c:pt idx="1540">
                  <c:v>2.7639579878385847E-4</c:v>
                </c:pt>
                <c:pt idx="1541">
                  <c:v>1.658374792703151E-3</c:v>
                </c:pt>
                <c:pt idx="1542">
                  <c:v>0</c:v>
                </c:pt>
                <c:pt idx="1543">
                  <c:v>8.2918739635157548E-4</c:v>
                </c:pt>
                <c:pt idx="1544">
                  <c:v>2.7639579878385847E-4</c:v>
                </c:pt>
                <c:pt idx="1545">
                  <c:v>0</c:v>
                </c:pt>
                <c:pt idx="1546">
                  <c:v>5.5279159756771695E-4</c:v>
                </c:pt>
                <c:pt idx="1547">
                  <c:v>8.2918739635157548E-4</c:v>
                </c:pt>
                <c:pt idx="1548">
                  <c:v>5.5279159756771695E-4</c:v>
                </c:pt>
                <c:pt idx="1549">
                  <c:v>2.7639579878385847E-4</c:v>
                </c:pt>
                <c:pt idx="1550">
                  <c:v>8.2918739635157548E-4</c:v>
                </c:pt>
                <c:pt idx="1551">
                  <c:v>8.2918739635157548E-4</c:v>
                </c:pt>
                <c:pt idx="1552">
                  <c:v>8.2918739635157548E-4</c:v>
                </c:pt>
                <c:pt idx="1553">
                  <c:v>5.5279159756771695E-4</c:v>
                </c:pt>
                <c:pt idx="1554">
                  <c:v>2.7639579878385847E-4</c:v>
                </c:pt>
                <c:pt idx="1555">
                  <c:v>5.5279159756771695E-4</c:v>
                </c:pt>
                <c:pt idx="1556">
                  <c:v>2.7639579878385847E-4</c:v>
                </c:pt>
                <c:pt idx="1557">
                  <c:v>5.5279159756771695E-4</c:v>
                </c:pt>
                <c:pt idx="1558">
                  <c:v>8.2918739635157548E-4</c:v>
                </c:pt>
                <c:pt idx="1559">
                  <c:v>1.1055831951354339E-3</c:v>
                </c:pt>
                <c:pt idx="1560">
                  <c:v>2.7639579878385847E-4</c:v>
                </c:pt>
                <c:pt idx="1561">
                  <c:v>5.5279159756771695E-4</c:v>
                </c:pt>
                <c:pt idx="1562">
                  <c:v>8.2918739635157548E-4</c:v>
                </c:pt>
                <c:pt idx="1563">
                  <c:v>8.2918739635157548E-4</c:v>
                </c:pt>
                <c:pt idx="1564">
                  <c:v>5.5279159756771695E-4</c:v>
                </c:pt>
                <c:pt idx="1565">
                  <c:v>1.1055831951354339E-3</c:v>
                </c:pt>
                <c:pt idx="1566">
                  <c:v>8.2918739635157548E-4</c:v>
                </c:pt>
                <c:pt idx="1567">
                  <c:v>5.5279159756771695E-4</c:v>
                </c:pt>
                <c:pt idx="1568">
                  <c:v>2.7639579878385847E-4</c:v>
                </c:pt>
                <c:pt idx="1569">
                  <c:v>8.2918739635157548E-4</c:v>
                </c:pt>
                <c:pt idx="1570">
                  <c:v>2.7639579878385847E-4</c:v>
                </c:pt>
                <c:pt idx="1571">
                  <c:v>2.7639579878385847E-4</c:v>
                </c:pt>
                <c:pt idx="1572">
                  <c:v>0</c:v>
                </c:pt>
                <c:pt idx="1573">
                  <c:v>2.7639579878385847E-4</c:v>
                </c:pt>
                <c:pt idx="1574">
                  <c:v>2.7639579878385847E-4</c:v>
                </c:pt>
                <c:pt idx="1575">
                  <c:v>5.5279159756771695E-4</c:v>
                </c:pt>
                <c:pt idx="1576">
                  <c:v>5.5279159756771695E-4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2.7639579878385847E-4</c:v>
                </c:pt>
                <c:pt idx="1582">
                  <c:v>2.7639579878385847E-4</c:v>
                </c:pt>
                <c:pt idx="1583">
                  <c:v>8.2918739635157548E-4</c:v>
                </c:pt>
                <c:pt idx="1584">
                  <c:v>2.7639579878385847E-4</c:v>
                </c:pt>
                <c:pt idx="1585">
                  <c:v>8.2918739635157548E-4</c:v>
                </c:pt>
                <c:pt idx="1586">
                  <c:v>0</c:v>
                </c:pt>
                <c:pt idx="1587">
                  <c:v>2.7639579878385847E-4</c:v>
                </c:pt>
                <c:pt idx="1588">
                  <c:v>5.5279159756771695E-4</c:v>
                </c:pt>
                <c:pt idx="1589">
                  <c:v>2.7639579878385847E-4</c:v>
                </c:pt>
                <c:pt idx="1590">
                  <c:v>0</c:v>
                </c:pt>
                <c:pt idx="1591">
                  <c:v>1.1055831951354339E-3</c:v>
                </c:pt>
                <c:pt idx="1592">
                  <c:v>5.5279159756771695E-4</c:v>
                </c:pt>
                <c:pt idx="1593">
                  <c:v>5.5279159756771695E-4</c:v>
                </c:pt>
                <c:pt idx="1594">
                  <c:v>5.5279159756771695E-4</c:v>
                </c:pt>
                <c:pt idx="1595">
                  <c:v>2.7639579878385847E-4</c:v>
                </c:pt>
                <c:pt idx="1596">
                  <c:v>8.2918739635157548E-4</c:v>
                </c:pt>
                <c:pt idx="1597">
                  <c:v>2.7639579878385847E-4</c:v>
                </c:pt>
                <c:pt idx="1598">
                  <c:v>2.7639579878385847E-4</c:v>
                </c:pt>
                <c:pt idx="1599">
                  <c:v>2.7639579878385847E-4</c:v>
                </c:pt>
                <c:pt idx="1600">
                  <c:v>5.5279159756771695E-4</c:v>
                </c:pt>
                <c:pt idx="1601">
                  <c:v>5.5279159756771695E-4</c:v>
                </c:pt>
                <c:pt idx="1602">
                  <c:v>0</c:v>
                </c:pt>
                <c:pt idx="1603">
                  <c:v>2.7639579878385847E-4</c:v>
                </c:pt>
                <c:pt idx="1604">
                  <c:v>0</c:v>
                </c:pt>
                <c:pt idx="1605">
                  <c:v>0</c:v>
                </c:pt>
                <c:pt idx="1606">
                  <c:v>2.7639579878385847E-4</c:v>
                </c:pt>
                <c:pt idx="1607">
                  <c:v>0</c:v>
                </c:pt>
                <c:pt idx="1608">
                  <c:v>8.2918739635157548E-4</c:v>
                </c:pt>
                <c:pt idx="1609">
                  <c:v>2.7639579878385847E-4</c:v>
                </c:pt>
                <c:pt idx="1610">
                  <c:v>5.5279159756771695E-4</c:v>
                </c:pt>
                <c:pt idx="1611">
                  <c:v>0</c:v>
                </c:pt>
                <c:pt idx="1612">
                  <c:v>8.2918739635157548E-4</c:v>
                </c:pt>
                <c:pt idx="1613">
                  <c:v>2.7639579878385847E-4</c:v>
                </c:pt>
                <c:pt idx="1614">
                  <c:v>5.5279159756771695E-4</c:v>
                </c:pt>
                <c:pt idx="1615">
                  <c:v>2.7639579878385847E-4</c:v>
                </c:pt>
                <c:pt idx="1616">
                  <c:v>0</c:v>
                </c:pt>
                <c:pt idx="1617">
                  <c:v>5.5279159756771695E-4</c:v>
                </c:pt>
                <c:pt idx="1618">
                  <c:v>5.5279159756771695E-4</c:v>
                </c:pt>
                <c:pt idx="1619">
                  <c:v>2.7639579878385847E-4</c:v>
                </c:pt>
                <c:pt idx="1620">
                  <c:v>8.2918739635157548E-4</c:v>
                </c:pt>
                <c:pt idx="1621">
                  <c:v>2.7639579878385847E-4</c:v>
                </c:pt>
                <c:pt idx="1622">
                  <c:v>1.3819789939192924E-3</c:v>
                </c:pt>
                <c:pt idx="1623">
                  <c:v>2.7639579878385847E-4</c:v>
                </c:pt>
                <c:pt idx="1624">
                  <c:v>0</c:v>
                </c:pt>
                <c:pt idx="1625">
                  <c:v>0</c:v>
                </c:pt>
                <c:pt idx="1626">
                  <c:v>5.5279159756771695E-4</c:v>
                </c:pt>
                <c:pt idx="1627">
                  <c:v>0</c:v>
                </c:pt>
                <c:pt idx="1628">
                  <c:v>2.7639579878385847E-4</c:v>
                </c:pt>
                <c:pt idx="1629">
                  <c:v>2.7639579878385847E-4</c:v>
                </c:pt>
                <c:pt idx="1630">
                  <c:v>5.5279159756771695E-4</c:v>
                </c:pt>
                <c:pt idx="1631">
                  <c:v>2.7639579878385847E-4</c:v>
                </c:pt>
                <c:pt idx="1632">
                  <c:v>2.7639579878385847E-4</c:v>
                </c:pt>
                <c:pt idx="1633">
                  <c:v>0</c:v>
                </c:pt>
                <c:pt idx="1634">
                  <c:v>5.5279159756771695E-4</c:v>
                </c:pt>
                <c:pt idx="1635">
                  <c:v>0</c:v>
                </c:pt>
                <c:pt idx="1636">
                  <c:v>0</c:v>
                </c:pt>
                <c:pt idx="1637">
                  <c:v>8.2918739635157548E-4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2.7639579878385847E-4</c:v>
                </c:pt>
                <c:pt idx="1644">
                  <c:v>5.5279159756771695E-4</c:v>
                </c:pt>
                <c:pt idx="1645">
                  <c:v>2.7639579878385847E-4</c:v>
                </c:pt>
                <c:pt idx="1646">
                  <c:v>2.7639579878385847E-4</c:v>
                </c:pt>
                <c:pt idx="1647">
                  <c:v>2.7639579878385847E-4</c:v>
                </c:pt>
                <c:pt idx="1648">
                  <c:v>5.5279159756771695E-4</c:v>
                </c:pt>
                <c:pt idx="1649">
                  <c:v>2.7639579878385847E-4</c:v>
                </c:pt>
                <c:pt idx="1650">
                  <c:v>2.7639579878385847E-4</c:v>
                </c:pt>
                <c:pt idx="1651">
                  <c:v>5.5279159756771695E-4</c:v>
                </c:pt>
                <c:pt idx="1652">
                  <c:v>2.7639579878385847E-4</c:v>
                </c:pt>
                <c:pt idx="1653">
                  <c:v>2.7639579878385847E-4</c:v>
                </c:pt>
                <c:pt idx="1654">
                  <c:v>2.7639579878385847E-4</c:v>
                </c:pt>
                <c:pt idx="1655">
                  <c:v>2.7639579878385847E-4</c:v>
                </c:pt>
                <c:pt idx="1656">
                  <c:v>2.7639579878385847E-4</c:v>
                </c:pt>
                <c:pt idx="1657">
                  <c:v>0</c:v>
                </c:pt>
                <c:pt idx="1658">
                  <c:v>2.7639579878385847E-4</c:v>
                </c:pt>
                <c:pt idx="1659">
                  <c:v>0</c:v>
                </c:pt>
                <c:pt idx="1660">
                  <c:v>2.7639579878385847E-4</c:v>
                </c:pt>
                <c:pt idx="1661">
                  <c:v>2.7639579878385847E-4</c:v>
                </c:pt>
                <c:pt idx="1662">
                  <c:v>0</c:v>
                </c:pt>
                <c:pt idx="1663">
                  <c:v>8.2918739635157548E-4</c:v>
                </c:pt>
                <c:pt idx="1664">
                  <c:v>5.5279159756771695E-4</c:v>
                </c:pt>
                <c:pt idx="1665">
                  <c:v>0</c:v>
                </c:pt>
                <c:pt idx="1666">
                  <c:v>5.5279159756771695E-4</c:v>
                </c:pt>
                <c:pt idx="1667">
                  <c:v>8.2918739635157548E-4</c:v>
                </c:pt>
                <c:pt idx="1668">
                  <c:v>2.7639579878385847E-4</c:v>
                </c:pt>
                <c:pt idx="1669">
                  <c:v>0</c:v>
                </c:pt>
                <c:pt idx="1670">
                  <c:v>2.7639579878385847E-4</c:v>
                </c:pt>
                <c:pt idx="1671">
                  <c:v>5.5279159756771695E-4</c:v>
                </c:pt>
                <c:pt idx="1672">
                  <c:v>5.5279159756771695E-4</c:v>
                </c:pt>
                <c:pt idx="1673">
                  <c:v>2.7639579878385847E-4</c:v>
                </c:pt>
                <c:pt idx="1674">
                  <c:v>0</c:v>
                </c:pt>
                <c:pt idx="1675">
                  <c:v>0</c:v>
                </c:pt>
                <c:pt idx="1676">
                  <c:v>2.7639579878385847E-4</c:v>
                </c:pt>
                <c:pt idx="1677">
                  <c:v>0</c:v>
                </c:pt>
                <c:pt idx="1678">
                  <c:v>5.5279159756771695E-4</c:v>
                </c:pt>
                <c:pt idx="1679">
                  <c:v>2.7639579878385847E-4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5.5279159756771695E-4</c:v>
                </c:pt>
                <c:pt idx="1685">
                  <c:v>5.5279159756771695E-4</c:v>
                </c:pt>
                <c:pt idx="1686">
                  <c:v>0</c:v>
                </c:pt>
                <c:pt idx="1687">
                  <c:v>2.7639579878385847E-4</c:v>
                </c:pt>
                <c:pt idx="1688">
                  <c:v>0</c:v>
                </c:pt>
                <c:pt idx="1689">
                  <c:v>2.7639579878385847E-4</c:v>
                </c:pt>
                <c:pt idx="1690">
                  <c:v>0</c:v>
                </c:pt>
                <c:pt idx="1691">
                  <c:v>0</c:v>
                </c:pt>
                <c:pt idx="1692">
                  <c:v>2.7639579878385847E-4</c:v>
                </c:pt>
                <c:pt idx="1693">
                  <c:v>2.7639579878385847E-4</c:v>
                </c:pt>
                <c:pt idx="1694">
                  <c:v>0</c:v>
                </c:pt>
                <c:pt idx="1695">
                  <c:v>2.7639579878385847E-4</c:v>
                </c:pt>
                <c:pt idx="1696">
                  <c:v>2.7639579878385847E-4</c:v>
                </c:pt>
                <c:pt idx="1697">
                  <c:v>2.7639579878385847E-4</c:v>
                </c:pt>
                <c:pt idx="1698">
                  <c:v>2.7639579878385847E-4</c:v>
                </c:pt>
                <c:pt idx="1699">
                  <c:v>5.5279159756771695E-4</c:v>
                </c:pt>
                <c:pt idx="1700">
                  <c:v>2.7639579878385847E-4</c:v>
                </c:pt>
                <c:pt idx="1701">
                  <c:v>2.7639579878385847E-4</c:v>
                </c:pt>
                <c:pt idx="1702">
                  <c:v>0</c:v>
                </c:pt>
                <c:pt idx="1703">
                  <c:v>5.5279159756771695E-4</c:v>
                </c:pt>
                <c:pt idx="1704">
                  <c:v>5.5279159756771695E-4</c:v>
                </c:pt>
                <c:pt idx="1705">
                  <c:v>0</c:v>
                </c:pt>
                <c:pt idx="1706">
                  <c:v>2.7639579878385847E-4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2.7639579878385847E-4</c:v>
                </c:pt>
                <c:pt idx="1711">
                  <c:v>2.7639579878385847E-4</c:v>
                </c:pt>
                <c:pt idx="1712">
                  <c:v>5.5279159756771695E-4</c:v>
                </c:pt>
                <c:pt idx="1713">
                  <c:v>0</c:v>
                </c:pt>
                <c:pt idx="1714">
                  <c:v>2.7639579878385847E-4</c:v>
                </c:pt>
                <c:pt idx="1715">
                  <c:v>0</c:v>
                </c:pt>
                <c:pt idx="1716">
                  <c:v>0</c:v>
                </c:pt>
                <c:pt idx="1717">
                  <c:v>8.2918739635157548E-4</c:v>
                </c:pt>
                <c:pt idx="1718">
                  <c:v>8.2918739635157548E-4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2.7639579878385847E-4</c:v>
                </c:pt>
                <c:pt idx="1724">
                  <c:v>0</c:v>
                </c:pt>
                <c:pt idx="1725">
                  <c:v>0</c:v>
                </c:pt>
                <c:pt idx="1726">
                  <c:v>2.7639579878385847E-4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8.2918739635157548E-4</c:v>
                </c:pt>
                <c:pt idx="1732">
                  <c:v>2.7639579878385847E-4</c:v>
                </c:pt>
                <c:pt idx="1733">
                  <c:v>2.7639579878385847E-4</c:v>
                </c:pt>
                <c:pt idx="1734">
                  <c:v>0</c:v>
                </c:pt>
                <c:pt idx="1735">
                  <c:v>5.5279159756771695E-4</c:v>
                </c:pt>
                <c:pt idx="1736">
                  <c:v>0</c:v>
                </c:pt>
                <c:pt idx="1737">
                  <c:v>0</c:v>
                </c:pt>
                <c:pt idx="1738">
                  <c:v>2.7639579878385847E-4</c:v>
                </c:pt>
                <c:pt idx="1739">
                  <c:v>2.7639579878385847E-4</c:v>
                </c:pt>
                <c:pt idx="1740">
                  <c:v>5.5279159756771695E-4</c:v>
                </c:pt>
                <c:pt idx="1741">
                  <c:v>5.5279159756771695E-4</c:v>
                </c:pt>
                <c:pt idx="1742">
                  <c:v>2.7639579878385847E-4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2.7639579878385847E-4</c:v>
                </c:pt>
                <c:pt idx="1747">
                  <c:v>0</c:v>
                </c:pt>
                <c:pt idx="1748">
                  <c:v>5.5279159756771695E-4</c:v>
                </c:pt>
                <c:pt idx="1749">
                  <c:v>0</c:v>
                </c:pt>
                <c:pt idx="1750">
                  <c:v>8.2918739635157548E-4</c:v>
                </c:pt>
                <c:pt idx="1751">
                  <c:v>0</c:v>
                </c:pt>
                <c:pt idx="1752">
                  <c:v>2.7639579878385847E-4</c:v>
                </c:pt>
                <c:pt idx="1753">
                  <c:v>5.5279159756771695E-4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2.7639579878385847E-4</c:v>
                </c:pt>
                <c:pt idx="1758">
                  <c:v>0</c:v>
                </c:pt>
                <c:pt idx="1759">
                  <c:v>0</c:v>
                </c:pt>
                <c:pt idx="1760">
                  <c:v>5.5279159756771695E-4</c:v>
                </c:pt>
                <c:pt idx="1761">
                  <c:v>2.7639579878385847E-4</c:v>
                </c:pt>
                <c:pt idx="1762">
                  <c:v>0</c:v>
                </c:pt>
                <c:pt idx="1763">
                  <c:v>0</c:v>
                </c:pt>
                <c:pt idx="1764">
                  <c:v>2.7639579878385847E-4</c:v>
                </c:pt>
                <c:pt idx="1765">
                  <c:v>0</c:v>
                </c:pt>
                <c:pt idx="1766">
                  <c:v>2.7639579878385847E-4</c:v>
                </c:pt>
                <c:pt idx="1767">
                  <c:v>0</c:v>
                </c:pt>
                <c:pt idx="1768">
                  <c:v>0</c:v>
                </c:pt>
                <c:pt idx="1769">
                  <c:v>5.5279159756771695E-4</c:v>
                </c:pt>
                <c:pt idx="1770">
                  <c:v>2.7639579878385847E-4</c:v>
                </c:pt>
                <c:pt idx="1771">
                  <c:v>0</c:v>
                </c:pt>
                <c:pt idx="1772">
                  <c:v>2.7639579878385847E-4</c:v>
                </c:pt>
                <c:pt idx="1773">
                  <c:v>2.7639579878385847E-4</c:v>
                </c:pt>
                <c:pt idx="1774">
                  <c:v>2.7639579878385847E-4</c:v>
                </c:pt>
                <c:pt idx="1775">
                  <c:v>0</c:v>
                </c:pt>
                <c:pt idx="1776">
                  <c:v>2.7639579878385847E-4</c:v>
                </c:pt>
                <c:pt idx="1777">
                  <c:v>0</c:v>
                </c:pt>
                <c:pt idx="1778">
                  <c:v>5.5279159756771695E-4</c:v>
                </c:pt>
                <c:pt idx="1779">
                  <c:v>2.7639579878385847E-4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2.7639579878385847E-4</c:v>
                </c:pt>
                <c:pt idx="1785">
                  <c:v>2.7639579878385847E-4</c:v>
                </c:pt>
                <c:pt idx="1786">
                  <c:v>0</c:v>
                </c:pt>
                <c:pt idx="1787">
                  <c:v>0</c:v>
                </c:pt>
                <c:pt idx="1788">
                  <c:v>5.5279159756771695E-4</c:v>
                </c:pt>
                <c:pt idx="1789">
                  <c:v>5.5279159756771695E-4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2.7639579878385847E-4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5.5279159756771695E-4</c:v>
                </c:pt>
                <c:pt idx="1804">
                  <c:v>2.7639579878385847E-4</c:v>
                </c:pt>
                <c:pt idx="1805">
                  <c:v>2.7639579878385847E-4</c:v>
                </c:pt>
                <c:pt idx="1806">
                  <c:v>5.5279159756771695E-4</c:v>
                </c:pt>
                <c:pt idx="1807">
                  <c:v>0</c:v>
                </c:pt>
                <c:pt idx="1808">
                  <c:v>2.7639579878385847E-4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2.7639579878385847E-4</c:v>
                </c:pt>
                <c:pt idx="1814">
                  <c:v>0</c:v>
                </c:pt>
                <c:pt idx="1815">
                  <c:v>2.7639579878385847E-4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2.7639579878385847E-4</c:v>
                </c:pt>
                <c:pt idx="1822">
                  <c:v>0</c:v>
                </c:pt>
                <c:pt idx="1823">
                  <c:v>5.5279159756771695E-4</c:v>
                </c:pt>
                <c:pt idx="1824">
                  <c:v>2.7639579878385847E-4</c:v>
                </c:pt>
                <c:pt idx="1825">
                  <c:v>2.7639579878385847E-4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2.7639579878385847E-4</c:v>
                </c:pt>
                <c:pt idx="1831">
                  <c:v>0</c:v>
                </c:pt>
                <c:pt idx="1832">
                  <c:v>2.7639579878385847E-4</c:v>
                </c:pt>
                <c:pt idx="1833">
                  <c:v>0</c:v>
                </c:pt>
                <c:pt idx="1834">
                  <c:v>0</c:v>
                </c:pt>
                <c:pt idx="1835">
                  <c:v>2.7639579878385847E-4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2.7639579878385847E-4</c:v>
                </c:pt>
                <c:pt idx="1841">
                  <c:v>0</c:v>
                </c:pt>
                <c:pt idx="1842">
                  <c:v>2.7639579878385847E-4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5.5279159756771695E-4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2.7639579878385847E-4</c:v>
                </c:pt>
                <c:pt idx="1854">
                  <c:v>0</c:v>
                </c:pt>
                <c:pt idx="1855">
                  <c:v>0</c:v>
                </c:pt>
                <c:pt idx="1856">
                  <c:v>2.7639579878385847E-4</c:v>
                </c:pt>
                <c:pt idx="1857">
                  <c:v>0</c:v>
                </c:pt>
                <c:pt idx="1858">
                  <c:v>0</c:v>
                </c:pt>
                <c:pt idx="1859">
                  <c:v>2.7639579878385847E-4</c:v>
                </c:pt>
                <c:pt idx="1860">
                  <c:v>0</c:v>
                </c:pt>
                <c:pt idx="1861">
                  <c:v>0</c:v>
                </c:pt>
                <c:pt idx="1862">
                  <c:v>2.7639579878385847E-4</c:v>
                </c:pt>
                <c:pt idx="1863">
                  <c:v>0</c:v>
                </c:pt>
                <c:pt idx="1864">
                  <c:v>2.7639579878385847E-4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2.7639579878385847E-4</c:v>
                </c:pt>
                <c:pt idx="1870">
                  <c:v>2.7639579878385847E-4</c:v>
                </c:pt>
                <c:pt idx="1871">
                  <c:v>2.7639579878385847E-4</c:v>
                </c:pt>
                <c:pt idx="1872">
                  <c:v>2.7639579878385847E-4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2.7639579878385847E-4</c:v>
                </c:pt>
                <c:pt idx="1883">
                  <c:v>0</c:v>
                </c:pt>
                <c:pt idx="1884">
                  <c:v>0</c:v>
                </c:pt>
                <c:pt idx="1885">
                  <c:v>2.7639579878385847E-4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5.5279159756771695E-4</c:v>
                </c:pt>
                <c:pt idx="1892">
                  <c:v>2.7639579878385847E-4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2.7639579878385847E-4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2.7639579878385847E-4</c:v>
                </c:pt>
                <c:pt idx="1905">
                  <c:v>2.7639579878385847E-4</c:v>
                </c:pt>
                <c:pt idx="1906">
                  <c:v>2.7639579878385847E-4</c:v>
                </c:pt>
                <c:pt idx="1907">
                  <c:v>2.7639579878385847E-4</c:v>
                </c:pt>
                <c:pt idx="1908">
                  <c:v>0</c:v>
                </c:pt>
                <c:pt idx="1909">
                  <c:v>0</c:v>
                </c:pt>
                <c:pt idx="1910">
                  <c:v>2.7639579878385847E-4</c:v>
                </c:pt>
                <c:pt idx="1911">
                  <c:v>5.5279159756771695E-4</c:v>
                </c:pt>
                <c:pt idx="1912">
                  <c:v>2.7639579878385847E-4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5.5279159756771695E-4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2.7639579878385847E-4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2.7639579878385847E-4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2.7639579878385847E-4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2.7639579878385847E-4</c:v>
                </c:pt>
                <c:pt idx="1939">
                  <c:v>2.7639579878385847E-4</c:v>
                </c:pt>
                <c:pt idx="1940">
                  <c:v>0</c:v>
                </c:pt>
                <c:pt idx="1941">
                  <c:v>2.7639579878385847E-4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2.7639579878385847E-4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2.7639579878385847E-4</c:v>
                </c:pt>
                <c:pt idx="1956">
                  <c:v>2.7639579878385847E-4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5.5279159756771695E-4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2.7639579878385847E-4</c:v>
                </c:pt>
                <c:pt idx="1969">
                  <c:v>2.7639579878385847E-4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5.5279159756771695E-4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2.7639579878385847E-4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2.7639579878385847E-4</c:v>
                </c:pt>
                <c:pt idx="2001">
                  <c:v>0</c:v>
                </c:pt>
                <c:pt idx="2002">
                  <c:v>0</c:v>
                </c:pt>
                <c:pt idx="2003">
                  <c:v>2.7639579878385847E-4</c:v>
                </c:pt>
                <c:pt idx="2004">
                  <c:v>2.7639579878385847E-4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2.7639579878385847E-4</c:v>
                </c:pt>
                <c:pt idx="2011">
                  <c:v>2.7639579878385847E-4</c:v>
                </c:pt>
                <c:pt idx="2012">
                  <c:v>0</c:v>
                </c:pt>
                <c:pt idx="2013">
                  <c:v>2.7639579878385847E-4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2.7639579878385847E-4</c:v>
                </c:pt>
                <c:pt idx="2032">
                  <c:v>2.7639579878385847E-4</c:v>
                </c:pt>
                <c:pt idx="2033">
                  <c:v>0</c:v>
                </c:pt>
                <c:pt idx="2034">
                  <c:v>0</c:v>
                </c:pt>
                <c:pt idx="2035">
                  <c:v>2.7639579878385847E-4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2.7639579878385847E-4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8.2918739635157548E-4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2.7639579878385847E-4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2.7639579878385847E-4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2.7639579878385847E-4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2.7639579878385847E-4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2.7639579878385847E-4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2.7639579878385847E-4</c:v>
                </c:pt>
                <c:pt idx="2107">
                  <c:v>2.7639579878385847E-4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2.7639579878385847E-4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2.7639579878385847E-4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2.7639579878385847E-4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2.7639579878385847E-4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0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2.7639579878385847E-4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</c:v>
                </c:pt>
                <c:pt idx="2260">
                  <c:v>0</c:v>
                </c:pt>
                <c:pt idx="2261">
                  <c:v>0</c:v>
                </c:pt>
                <c:pt idx="2262">
                  <c:v>0</c:v>
                </c:pt>
                <c:pt idx="2263">
                  <c:v>0</c:v>
                </c:pt>
                <c:pt idx="2264">
                  <c:v>0</c:v>
                </c:pt>
                <c:pt idx="2265">
                  <c:v>0</c:v>
                </c:pt>
                <c:pt idx="2266">
                  <c:v>0</c:v>
                </c:pt>
                <c:pt idx="2267">
                  <c:v>0</c:v>
                </c:pt>
                <c:pt idx="2268">
                  <c:v>0</c:v>
                </c:pt>
                <c:pt idx="2269">
                  <c:v>0</c:v>
                </c:pt>
                <c:pt idx="2270">
                  <c:v>0</c:v>
                </c:pt>
                <c:pt idx="2271">
                  <c:v>0</c:v>
                </c:pt>
                <c:pt idx="2272">
                  <c:v>0</c:v>
                </c:pt>
                <c:pt idx="2273">
                  <c:v>0</c:v>
                </c:pt>
                <c:pt idx="2274">
                  <c:v>0</c:v>
                </c:pt>
                <c:pt idx="2275">
                  <c:v>0</c:v>
                </c:pt>
                <c:pt idx="2276">
                  <c:v>0</c:v>
                </c:pt>
                <c:pt idx="2277">
                  <c:v>0</c:v>
                </c:pt>
                <c:pt idx="2278">
                  <c:v>0</c:v>
                </c:pt>
                <c:pt idx="2279">
                  <c:v>0</c:v>
                </c:pt>
                <c:pt idx="2280">
                  <c:v>0</c:v>
                </c:pt>
                <c:pt idx="2281">
                  <c:v>0</c:v>
                </c:pt>
                <c:pt idx="2282">
                  <c:v>0</c:v>
                </c:pt>
                <c:pt idx="2283">
                  <c:v>0</c:v>
                </c:pt>
                <c:pt idx="2284">
                  <c:v>2.7639579878385847E-4</c:v>
                </c:pt>
                <c:pt idx="2285">
                  <c:v>0</c:v>
                </c:pt>
                <c:pt idx="2286">
                  <c:v>0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</c:v>
                </c:pt>
                <c:pt idx="2292">
                  <c:v>0</c:v>
                </c:pt>
                <c:pt idx="2293">
                  <c:v>0</c:v>
                </c:pt>
                <c:pt idx="2294">
                  <c:v>0</c:v>
                </c:pt>
                <c:pt idx="2295">
                  <c:v>0</c:v>
                </c:pt>
                <c:pt idx="2296">
                  <c:v>0</c:v>
                </c:pt>
                <c:pt idx="2297">
                  <c:v>0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2.7639579878385847E-4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</c:v>
                </c:pt>
                <c:pt idx="2319">
                  <c:v>0</c:v>
                </c:pt>
                <c:pt idx="2320">
                  <c:v>0</c:v>
                </c:pt>
                <c:pt idx="2321">
                  <c:v>0</c:v>
                </c:pt>
                <c:pt idx="2322">
                  <c:v>0</c:v>
                </c:pt>
                <c:pt idx="2323">
                  <c:v>0</c:v>
                </c:pt>
                <c:pt idx="2324">
                  <c:v>0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0</c:v>
                </c:pt>
                <c:pt idx="2332">
                  <c:v>0</c:v>
                </c:pt>
                <c:pt idx="2333">
                  <c:v>0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</c:v>
                </c:pt>
                <c:pt idx="2343">
                  <c:v>0</c:v>
                </c:pt>
                <c:pt idx="2344">
                  <c:v>0</c:v>
                </c:pt>
                <c:pt idx="2345">
                  <c:v>0</c:v>
                </c:pt>
                <c:pt idx="2346">
                  <c:v>0</c:v>
                </c:pt>
                <c:pt idx="2347">
                  <c:v>0</c:v>
                </c:pt>
                <c:pt idx="2348">
                  <c:v>0</c:v>
                </c:pt>
                <c:pt idx="2349">
                  <c:v>2.7639579878385847E-4</c:v>
                </c:pt>
                <c:pt idx="2350">
                  <c:v>0</c:v>
                </c:pt>
                <c:pt idx="2351">
                  <c:v>0</c:v>
                </c:pt>
                <c:pt idx="2352">
                  <c:v>0</c:v>
                </c:pt>
                <c:pt idx="2353">
                  <c:v>0</c:v>
                </c:pt>
                <c:pt idx="2354">
                  <c:v>0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</c:v>
                </c:pt>
                <c:pt idx="2359">
                  <c:v>0</c:v>
                </c:pt>
                <c:pt idx="2360">
                  <c:v>0</c:v>
                </c:pt>
                <c:pt idx="2361">
                  <c:v>0</c:v>
                </c:pt>
                <c:pt idx="2362">
                  <c:v>0</c:v>
                </c:pt>
                <c:pt idx="2363">
                  <c:v>0</c:v>
                </c:pt>
                <c:pt idx="2364">
                  <c:v>0</c:v>
                </c:pt>
                <c:pt idx="2365">
                  <c:v>0</c:v>
                </c:pt>
                <c:pt idx="2366">
                  <c:v>2.7639579878385847E-4</c:v>
                </c:pt>
                <c:pt idx="2367">
                  <c:v>0</c:v>
                </c:pt>
                <c:pt idx="2368">
                  <c:v>0</c:v>
                </c:pt>
                <c:pt idx="2369">
                  <c:v>0</c:v>
                </c:pt>
                <c:pt idx="2370">
                  <c:v>0</c:v>
                </c:pt>
                <c:pt idx="2371">
                  <c:v>0</c:v>
                </c:pt>
                <c:pt idx="2372">
                  <c:v>0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</c:v>
                </c:pt>
                <c:pt idx="2385">
                  <c:v>0</c:v>
                </c:pt>
                <c:pt idx="2386">
                  <c:v>0</c:v>
                </c:pt>
                <c:pt idx="2387">
                  <c:v>0</c:v>
                </c:pt>
                <c:pt idx="2388">
                  <c:v>0</c:v>
                </c:pt>
                <c:pt idx="2389">
                  <c:v>0</c:v>
                </c:pt>
                <c:pt idx="2390">
                  <c:v>0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0</c:v>
                </c:pt>
                <c:pt idx="2395">
                  <c:v>0</c:v>
                </c:pt>
                <c:pt idx="2396">
                  <c:v>0</c:v>
                </c:pt>
                <c:pt idx="2397">
                  <c:v>0</c:v>
                </c:pt>
                <c:pt idx="2398">
                  <c:v>0</c:v>
                </c:pt>
                <c:pt idx="2399">
                  <c:v>0</c:v>
                </c:pt>
                <c:pt idx="2400">
                  <c:v>0</c:v>
                </c:pt>
                <c:pt idx="2401">
                  <c:v>0</c:v>
                </c:pt>
                <c:pt idx="2402">
                  <c:v>0</c:v>
                </c:pt>
                <c:pt idx="2403">
                  <c:v>0</c:v>
                </c:pt>
                <c:pt idx="2404">
                  <c:v>0</c:v>
                </c:pt>
                <c:pt idx="2405">
                  <c:v>0</c:v>
                </c:pt>
                <c:pt idx="2406">
                  <c:v>0</c:v>
                </c:pt>
                <c:pt idx="2407">
                  <c:v>0</c:v>
                </c:pt>
                <c:pt idx="2408">
                  <c:v>0</c:v>
                </c:pt>
                <c:pt idx="2409">
                  <c:v>0</c:v>
                </c:pt>
                <c:pt idx="2410">
                  <c:v>0</c:v>
                </c:pt>
                <c:pt idx="2411">
                  <c:v>0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</c:v>
                </c:pt>
                <c:pt idx="2418">
                  <c:v>0</c:v>
                </c:pt>
                <c:pt idx="2419">
                  <c:v>0</c:v>
                </c:pt>
                <c:pt idx="2420">
                  <c:v>0</c:v>
                </c:pt>
                <c:pt idx="2421">
                  <c:v>0</c:v>
                </c:pt>
                <c:pt idx="2422">
                  <c:v>0</c:v>
                </c:pt>
                <c:pt idx="2423">
                  <c:v>0</c:v>
                </c:pt>
                <c:pt idx="2424">
                  <c:v>0</c:v>
                </c:pt>
                <c:pt idx="2425">
                  <c:v>0</c:v>
                </c:pt>
                <c:pt idx="2426">
                  <c:v>0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  <c:pt idx="2444">
                  <c:v>0</c:v>
                </c:pt>
                <c:pt idx="2445">
                  <c:v>0</c:v>
                </c:pt>
                <c:pt idx="2446">
                  <c:v>0</c:v>
                </c:pt>
                <c:pt idx="2447">
                  <c:v>0</c:v>
                </c:pt>
                <c:pt idx="2448">
                  <c:v>0</c:v>
                </c:pt>
                <c:pt idx="2449">
                  <c:v>0</c:v>
                </c:pt>
                <c:pt idx="2450">
                  <c:v>0</c:v>
                </c:pt>
                <c:pt idx="2451">
                  <c:v>0</c:v>
                </c:pt>
                <c:pt idx="2452">
                  <c:v>0</c:v>
                </c:pt>
                <c:pt idx="2453">
                  <c:v>0</c:v>
                </c:pt>
                <c:pt idx="2454">
                  <c:v>0</c:v>
                </c:pt>
                <c:pt idx="2455">
                  <c:v>0</c:v>
                </c:pt>
                <c:pt idx="2456">
                  <c:v>0</c:v>
                </c:pt>
                <c:pt idx="2457">
                  <c:v>0</c:v>
                </c:pt>
                <c:pt idx="2458">
                  <c:v>0</c:v>
                </c:pt>
                <c:pt idx="2459">
                  <c:v>0</c:v>
                </c:pt>
                <c:pt idx="2460">
                  <c:v>0</c:v>
                </c:pt>
                <c:pt idx="2461">
                  <c:v>0</c:v>
                </c:pt>
                <c:pt idx="2462">
                  <c:v>0</c:v>
                </c:pt>
                <c:pt idx="2463">
                  <c:v>0</c:v>
                </c:pt>
                <c:pt idx="2464">
                  <c:v>0</c:v>
                </c:pt>
                <c:pt idx="2465">
                  <c:v>0</c:v>
                </c:pt>
                <c:pt idx="2466">
                  <c:v>0</c:v>
                </c:pt>
                <c:pt idx="2467">
                  <c:v>0</c:v>
                </c:pt>
                <c:pt idx="2468">
                  <c:v>0</c:v>
                </c:pt>
                <c:pt idx="2469">
                  <c:v>0</c:v>
                </c:pt>
                <c:pt idx="2470">
                  <c:v>0</c:v>
                </c:pt>
                <c:pt idx="2471">
                  <c:v>0</c:v>
                </c:pt>
                <c:pt idx="2472">
                  <c:v>0</c:v>
                </c:pt>
                <c:pt idx="2473">
                  <c:v>0</c:v>
                </c:pt>
                <c:pt idx="2474">
                  <c:v>0</c:v>
                </c:pt>
                <c:pt idx="2475">
                  <c:v>0</c:v>
                </c:pt>
                <c:pt idx="2476">
                  <c:v>0</c:v>
                </c:pt>
                <c:pt idx="2477">
                  <c:v>2.7639579878385847E-4</c:v>
                </c:pt>
                <c:pt idx="2478">
                  <c:v>0</c:v>
                </c:pt>
                <c:pt idx="2479">
                  <c:v>0</c:v>
                </c:pt>
                <c:pt idx="2480">
                  <c:v>0</c:v>
                </c:pt>
                <c:pt idx="2481">
                  <c:v>0</c:v>
                </c:pt>
                <c:pt idx="2482">
                  <c:v>0</c:v>
                </c:pt>
                <c:pt idx="2483">
                  <c:v>0</c:v>
                </c:pt>
                <c:pt idx="2484">
                  <c:v>0</c:v>
                </c:pt>
                <c:pt idx="2485">
                  <c:v>0</c:v>
                </c:pt>
                <c:pt idx="2486">
                  <c:v>0</c:v>
                </c:pt>
                <c:pt idx="2487">
                  <c:v>0</c:v>
                </c:pt>
                <c:pt idx="2488">
                  <c:v>0</c:v>
                </c:pt>
                <c:pt idx="2489">
                  <c:v>0</c:v>
                </c:pt>
                <c:pt idx="2490">
                  <c:v>0</c:v>
                </c:pt>
                <c:pt idx="2491">
                  <c:v>0</c:v>
                </c:pt>
                <c:pt idx="2492">
                  <c:v>0</c:v>
                </c:pt>
                <c:pt idx="2493">
                  <c:v>0</c:v>
                </c:pt>
                <c:pt idx="2494">
                  <c:v>0</c:v>
                </c:pt>
                <c:pt idx="2495">
                  <c:v>0</c:v>
                </c:pt>
                <c:pt idx="2496">
                  <c:v>0</c:v>
                </c:pt>
                <c:pt idx="2497">
                  <c:v>0</c:v>
                </c:pt>
                <c:pt idx="2498">
                  <c:v>0</c:v>
                </c:pt>
                <c:pt idx="2499">
                  <c:v>0</c:v>
                </c:pt>
                <c:pt idx="2500">
                  <c:v>0</c:v>
                </c:pt>
                <c:pt idx="2501">
                  <c:v>0</c:v>
                </c:pt>
                <c:pt idx="2502">
                  <c:v>0</c:v>
                </c:pt>
                <c:pt idx="2503">
                  <c:v>0</c:v>
                </c:pt>
                <c:pt idx="2504">
                  <c:v>0</c:v>
                </c:pt>
                <c:pt idx="2505">
                  <c:v>0</c:v>
                </c:pt>
                <c:pt idx="2506">
                  <c:v>0</c:v>
                </c:pt>
                <c:pt idx="2507">
                  <c:v>0</c:v>
                </c:pt>
                <c:pt idx="2508">
                  <c:v>0</c:v>
                </c:pt>
                <c:pt idx="2509">
                  <c:v>0</c:v>
                </c:pt>
                <c:pt idx="2510">
                  <c:v>0</c:v>
                </c:pt>
                <c:pt idx="2511">
                  <c:v>0</c:v>
                </c:pt>
                <c:pt idx="2512">
                  <c:v>0</c:v>
                </c:pt>
                <c:pt idx="2513">
                  <c:v>0</c:v>
                </c:pt>
                <c:pt idx="2514">
                  <c:v>0</c:v>
                </c:pt>
                <c:pt idx="2515">
                  <c:v>0</c:v>
                </c:pt>
                <c:pt idx="2516">
                  <c:v>0</c:v>
                </c:pt>
                <c:pt idx="2517">
                  <c:v>0</c:v>
                </c:pt>
                <c:pt idx="2518">
                  <c:v>0</c:v>
                </c:pt>
                <c:pt idx="2519">
                  <c:v>0</c:v>
                </c:pt>
                <c:pt idx="2520">
                  <c:v>0</c:v>
                </c:pt>
                <c:pt idx="2521">
                  <c:v>0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</c:v>
                </c:pt>
                <c:pt idx="2526">
                  <c:v>0</c:v>
                </c:pt>
                <c:pt idx="2527">
                  <c:v>0</c:v>
                </c:pt>
                <c:pt idx="2528">
                  <c:v>0</c:v>
                </c:pt>
                <c:pt idx="2529">
                  <c:v>0</c:v>
                </c:pt>
                <c:pt idx="2530">
                  <c:v>0</c:v>
                </c:pt>
                <c:pt idx="2531">
                  <c:v>0</c:v>
                </c:pt>
                <c:pt idx="2532">
                  <c:v>0</c:v>
                </c:pt>
                <c:pt idx="2533">
                  <c:v>0</c:v>
                </c:pt>
                <c:pt idx="2534">
                  <c:v>0</c:v>
                </c:pt>
                <c:pt idx="2535">
                  <c:v>0</c:v>
                </c:pt>
                <c:pt idx="2536">
                  <c:v>0</c:v>
                </c:pt>
                <c:pt idx="2537">
                  <c:v>0</c:v>
                </c:pt>
                <c:pt idx="2538">
                  <c:v>0</c:v>
                </c:pt>
                <c:pt idx="2539">
                  <c:v>0</c:v>
                </c:pt>
                <c:pt idx="2540">
                  <c:v>0</c:v>
                </c:pt>
                <c:pt idx="2541">
                  <c:v>0</c:v>
                </c:pt>
                <c:pt idx="2542">
                  <c:v>0</c:v>
                </c:pt>
                <c:pt idx="2543">
                  <c:v>0</c:v>
                </c:pt>
                <c:pt idx="2544">
                  <c:v>0</c:v>
                </c:pt>
                <c:pt idx="2545">
                  <c:v>0</c:v>
                </c:pt>
                <c:pt idx="2546">
                  <c:v>0</c:v>
                </c:pt>
                <c:pt idx="2547">
                  <c:v>0</c:v>
                </c:pt>
                <c:pt idx="2548">
                  <c:v>0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</c:v>
                </c:pt>
                <c:pt idx="2562">
                  <c:v>0</c:v>
                </c:pt>
                <c:pt idx="2563">
                  <c:v>0</c:v>
                </c:pt>
                <c:pt idx="2564">
                  <c:v>0</c:v>
                </c:pt>
                <c:pt idx="2565">
                  <c:v>0</c:v>
                </c:pt>
                <c:pt idx="2566">
                  <c:v>0</c:v>
                </c:pt>
                <c:pt idx="2567">
                  <c:v>2.7639579878385847E-4</c:v>
                </c:pt>
                <c:pt idx="2568">
                  <c:v>0</c:v>
                </c:pt>
                <c:pt idx="2569">
                  <c:v>0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</c:v>
                </c:pt>
                <c:pt idx="2575">
                  <c:v>0</c:v>
                </c:pt>
                <c:pt idx="2576">
                  <c:v>0</c:v>
                </c:pt>
                <c:pt idx="2577">
                  <c:v>0</c:v>
                </c:pt>
                <c:pt idx="2578">
                  <c:v>0</c:v>
                </c:pt>
                <c:pt idx="2579">
                  <c:v>0</c:v>
                </c:pt>
                <c:pt idx="2580">
                  <c:v>0</c:v>
                </c:pt>
                <c:pt idx="2581">
                  <c:v>0</c:v>
                </c:pt>
                <c:pt idx="2582">
                  <c:v>0</c:v>
                </c:pt>
                <c:pt idx="2583">
                  <c:v>0</c:v>
                </c:pt>
                <c:pt idx="2584">
                  <c:v>0</c:v>
                </c:pt>
                <c:pt idx="2585">
                  <c:v>0</c:v>
                </c:pt>
                <c:pt idx="2586">
                  <c:v>0</c:v>
                </c:pt>
                <c:pt idx="2587">
                  <c:v>0</c:v>
                </c:pt>
                <c:pt idx="2588">
                  <c:v>0</c:v>
                </c:pt>
                <c:pt idx="2589">
                  <c:v>0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</c:v>
                </c:pt>
                <c:pt idx="2594">
                  <c:v>0</c:v>
                </c:pt>
                <c:pt idx="2595">
                  <c:v>0</c:v>
                </c:pt>
                <c:pt idx="2596">
                  <c:v>0</c:v>
                </c:pt>
                <c:pt idx="2597">
                  <c:v>0</c:v>
                </c:pt>
                <c:pt idx="2598">
                  <c:v>0</c:v>
                </c:pt>
                <c:pt idx="2599">
                  <c:v>0</c:v>
                </c:pt>
                <c:pt idx="2600">
                  <c:v>0</c:v>
                </c:pt>
                <c:pt idx="2601">
                  <c:v>0</c:v>
                </c:pt>
                <c:pt idx="2602">
                  <c:v>0</c:v>
                </c:pt>
                <c:pt idx="2603">
                  <c:v>0</c:v>
                </c:pt>
                <c:pt idx="2604">
                  <c:v>0</c:v>
                </c:pt>
                <c:pt idx="2605">
                  <c:v>0</c:v>
                </c:pt>
                <c:pt idx="2606">
                  <c:v>0</c:v>
                </c:pt>
                <c:pt idx="2607">
                  <c:v>0</c:v>
                </c:pt>
                <c:pt idx="2608">
                  <c:v>0</c:v>
                </c:pt>
                <c:pt idx="2609">
                  <c:v>0</c:v>
                </c:pt>
                <c:pt idx="2610">
                  <c:v>0</c:v>
                </c:pt>
                <c:pt idx="2611">
                  <c:v>0</c:v>
                </c:pt>
                <c:pt idx="2612">
                  <c:v>0</c:v>
                </c:pt>
                <c:pt idx="2613">
                  <c:v>0</c:v>
                </c:pt>
                <c:pt idx="2614">
                  <c:v>0</c:v>
                </c:pt>
                <c:pt idx="2615">
                  <c:v>0</c:v>
                </c:pt>
                <c:pt idx="2616">
                  <c:v>0</c:v>
                </c:pt>
                <c:pt idx="2617">
                  <c:v>0</c:v>
                </c:pt>
                <c:pt idx="2618">
                  <c:v>0</c:v>
                </c:pt>
                <c:pt idx="2619">
                  <c:v>0</c:v>
                </c:pt>
                <c:pt idx="2620">
                  <c:v>0</c:v>
                </c:pt>
                <c:pt idx="2621">
                  <c:v>0</c:v>
                </c:pt>
                <c:pt idx="2622">
                  <c:v>0</c:v>
                </c:pt>
                <c:pt idx="2623">
                  <c:v>0</c:v>
                </c:pt>
                <c:pt idx="2624">
                  <c:v>0</c:v>
                </c:pt>
                <c:pt idx="2625">
                  <c:v>0</c:v>
                </c:pt>
                <c:pt idx="2626">
                  <c:v>0</c:v>
                </c:pt>
                <c:pt idx="2627">
                  <c:v>0</c:v>
                </c:pt>
                <c:pt idx="2628">
                  <c:v>0</c:v>
                </c:pt>
                <c:pt idx="2629">
                  <c:v>0</c:v>
                </c:pt>
                <c:pt idx="2630">
                  <c:v>0</c:v>
                </c:pt>
                <c:pt idx="2631">
                  <c:v>0</c:v>
                </c:pt>
                <c:pt idx="2632">
                  <c:v>0</c:v>
                </c:pt>
                <c:pt idx="2633">
                  <c:v>0</c:v>
                </c:pt>
                <c:pt idx="2634">
                  <c:v>0</c:v>
                </c:pt>
                <c:pt idx="2635">
                  <c:v>0</c:v>
                </c:pt>
                <c:pt idx="2636">
                  <c:v>0</c:v>
                </c:pt>
                <c:pt idx="2637">
                  <c:v>0</c:v>
                </c:pt>
                <c:pt idx="2638">
                  <c:v>0</c:v>
                </c:pt>
                <c:pt idx="2639">
                  <c:v>0</c:v>
                </c:pt>
                <c:pt idx="2640">
                  <c:v>0</c:v>
                </c:pt>
                <c:pt idx="2641">
                  <c:v>0</c:v>
                </c:pt>
                <c:pt idx="2642">
                  <c:v>0</c:v>
                </c:pt>
                <c:pt idx="2643">
                  <c:v>0</c:v>
                </c:pt>
                <c:pt idx="2644">
                  <c:v>0</c:v>
                </c:pt>
                <c:pt idx="2645">
                  <c:v>0</c:v>
                </c:pt>
                <c:pt idx="2646">
                  <c:v>0</c:v>
                </c:pt>
                <c:pt idx="2647">
                  <c:v>0</c:v>
                </c:pt>
                <c:pt idx="2648">
                  <c:v>0</c:v>
                </c:pt>
                <c:pt idx="2649">
                  <c:v>0</c:v>
                </c:pt>
                <c:pt idx="2650">
                  <c:v>0</c:v>
                </c:pt>
                <c:pt idx="2651">
                  <c:v>0</c:v>
                </c:pt>
                <c:pt idx="2652">
                  <c:v>0</c:v>
                </c:pt>
                <c:pt idx="2653">
                  <c:v>0</c:v>
                </c:pt>
                <c:pt idx="2654">
                  <c:v>0</c:v>
                </c:pt>
                <c:pt idx="2655">
                  <c:v>0</c:v>
                </c:pt>
                <c:pt idx="2656">
                  <c:v>0</c:v>
                </c:pt>
                <c:pt idx="2657">
                  <c:v>0</c:v>
                </c:pt>
                <c:pt idx="2658">
                  <c:v>0</c:v>
                </c:pt>
                <c:pt idx="2659">
                  <c:v>0</c:v>
                </c:pt>
                <c:pt idx="2660">
                  <c:v>0</c:v>
                </c:pt>
                <c:pt idx="2661">
                  <c:v>0</c:v>
                </c:pt>
                <c:pt idx="2662">
                  <c:v>0</c:v>
                </c:pt>
                <c:pt idx="2663">
                  <c:v>0</c:v>
                </c:pt>
                <c:pt idx="2664">
                  <c:v>0</c:v>
                </c:pt>
                <c:pt idx="2665">
                  <c:v>0</c:v>
                </c:pt>
                <c:pt idx="2666">
                  <c:v>0</c:v>
                </c:pt>
                <c:pt idx="2667">
                  <c:v>0</c:v>
                </c:pt>
                <c:pt idx="2668">
                  <c:v>0</c:v>
                </c:pt>
                <c:pt idx="2669">
                  <c:v>0</c:v>
                </c:pt>
                <c:pt idx="2670">
                  <c:v>0</c:v>
                </c:pt>
                <c:pt idx="2671">
                  <c:v>0</c:v>
                </c:pt>
                <c:pt idx="2672">
                  <c:v>0</c:v>
                </c:pt>
                <c:pt idx="2673">
                  <c:v>0</c:v>
                </c:pt>
                <c:pt idx="2674">
                  <c:v>0</c:v>
                </c:pt>
                <c:pt idx="2675">
                  <c:v>0</c:v>
                </c:pt>
                <c:pt idx="2676">
                  <c:v>0</c:v>
                </c:pt>
                <c:pt idx="2677">
                  <c:v>0</c:v>
                </c:pt>
                <c:pt idx="2678">
                  <c:v>0</c:v>
                </c:pt>
                <c:pt idx="2679">
                  <c:v>0</c:v>
                </c:pt>
                <c:pt idx="2680">
                  <c:v>0</c:v>
                </c:pt>
                <c:pt idx="2681">
                  <c:v>0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</c:v>
                </c:pt>
                <c:pt idx="2687">
                  <c:v>0</c:v>
                </c:pt>
                <c:pt idx="2688">
                  <c:v>0</c:v>
                </c:pt>
                <c:pt idx="2689">
                  <c:v>0</c:v>
                </c:pt>
                <c:pt idx="2690">
                  <c:v>0</c:v>
                </c:pt>
                <c:pt idx="2691">
                  <c:v>0</c:v>
                </c:pt>
                <c:pt idx="2692">
                  <c:v>0</c:v>
                </c:pt>
                <c:pt idx="2693">
                  <c:v>0</c:v>
                </c:pt>
                <c:pt idx="2694">
                  <c:v>0</c:v>
                </c:pt>
                <c:pt idx="2695">
                  <c:v>0</c:v>
                </c:pt>
                <c:pt idx="2696">
                  <c:v>0</c:v>
                </c:pt>
                <c:pt idx="2697">
                  <c:v>0</c:v>
                </c:pt>
                <c:pt idx="2698">
                  <c:v>0</c:v>
                </c:pt>
                <c:pt idx="2699">
                  <c:v>0</c:v>
                </c:pt>
                <c:pt idx="2700">
                  <c:v>0</c:v>
                </c:pt>
                <c:pt idx="2701">
                  <c:v>0</c:v>
                </c:pt>
                <c:pt idx="2702">
                  <c:v>0</c:v>
                </c:pt>
                <c:pt idx="2703">
                  <c:v>0</c:v>
                </c:pt>
                <c:pt idx="2704">
                  <c:v>0</c:v>
                </c:pt>
                <c:pt idx="2705">
                  <c:v>0</c:v>
                </c:pt>
                <c:pt idx="2706">
                  <c:v>0</c:v>
                </c:pt>
                <c:pt idx="2707">
                  <c:v>0</c:v>
                </c:pt>
                <c:pt idx="2708">
                  <c:v>0</c:v>
                </c:pt>
                <c:pt idx="2709">
                  <c:v>0</c:v>
                </c:pt>
                <c:pt idx="2710">
                  <c:v>0</c:v>
                </c:pt>
                <c:pt idx="2711">
                  <c:v>0</c:v>
                </c:pt>
                <c:pt idx="2712">
                  <c:v>0</c:v>
                </c:pt>
                <c:pt idx="2713">
                  <c:v>0</c:v>
                </c:pt>
                <c:pt idx="2714">
                  <c:v>0</c:v>
                </c:pt>
                <c:pt idx="2715">
                  <c:v>0</c:v>
                </c:pt>
                <c:pt idx="2716">
                  <c:v>0</c:v>
                </c:pt>
                <c:pt idx="2717">
                  <c:v>0</c:v>
                </c:pt>
                <c:pt idx="2718">
                  <c:v>0</c:v>
                </c:pt>
                <c:pt idx="2719">
                  <c:v>0</c:v>
                </c:pt>
                <c:pt idx="2720">
                  <c:v>0</c:v>
                </c:pt>
                <c:pt idx="2721">
                  <c:v>0</c:v>
                </c:pt>
                <c:pt idx="2722">
                  <c:v>0</c:v>
                </c:pt>
                <c:pt idx="2723">
                  <c:v>0</c:v>
                </c:pt>
                <c:pt idx="2724">
                  <c:v>0</c:v>
                </c:pt>
                <c:pt idx="2725">
                  <c:v>0</c:v>
                </c:pt>
                <c:pt idx="2726">
                  <c:v>0</c:v>
                </c:pt>
                <c:pt idx="2727">
                  <c:v>0</c:v>
                </c:pt>
                <c:pt idx="2728">
                  <c:v>0</c:v>
                </c:pt>
                <c:pt idx="2729">
                  <c:v>0</c:v>
                </c:pt>
                <c:pt idx="2730">
                  <c:v>0</c:v>
                </c:pt>
                <c:pt idx="2731">
                  <c:v>0</c:v>
                </c:pt>
                <c:pt idx="2732">
                  <c:v>0</c:v>
                </c:pt>
                <c:pt idx="2733">
                  <c:v>0</c:v>
                </c:pt>
                <c:pt idx="2734">
                  <c:v>0</c:v>
                </c:pt>
                <c:pt idx="2735">
                  <c:v>0</c:v>
                </c:pt>
                <c:pt idx="2736">
                  <c:v>0</c:v>
                </c:pt>
                <c:pt idx="2737">
                  <c:v>0</c:v>
                </c:pt>
                <c:pt idx="2738">
                  <c:v>0</c:v>
                </c:pt>
                <c:pt idx="2739">
                  <c:v>0</c:v>
                </c:pt>
                <c:pt idx="2740">
                  <c:v>0</c:v>
                </c:pt>
                <c:pt idx="2741">
                  <c:v>0</c:v>
                </c:pt>
                <c:pt idx="2742">
                  <c:v>0</c:v>
                </c:pt>
                <c:pt idx="2743">
                  <c:v>0</c:v>
                </c:pt>
                <c:pt idx="2744">
                  <c:v>0</c:v>
                </c:pt>
                <c:pt idx="2745">
                  <c:v>0</c:v>
                </c:pt>
                <c:pt idx="2746">
                  <c:v>0</c:v>
                </c:pt>
                <c:pt idx="2747">
                  <c:v>0</c:v>
                </c:pt>
                <c:pt idx="2748">
                  <c:v>0</c:v>
                </c:pt>
                <c:pt idx="2749">
                  <c:v>0</c:v>
                </c:pt>
                <c:pt idx="2750">
                  <c:v>0</c:v>
                </c:pt>
                <c:pt idx="2751">
                  <c:v>0</c:v>
                </c:pt>
                <c:pt idx="2752">
                  <c:v>0</c:v>
                </c:pt>
                <c:pt idx="2753">
                  <c:v>0</c:v>
                </c:pt>
                <c:pt idx="2754">
                  <c:v>0</c:v>
                </c:pt>
                <c:pt idx="2755">
                  <c:v>0</c:v>
                </c:pt>
                <c:pt idx="2756">
                  <c:v>0</c:v>
                </c:pt>
                <c:pt idx="2757">
                  <c:v>0</c:v>
                </c:pt>
                <c:pt idx="2758">
                  <c:v>0</c:v>
                </c:pt>
                <c:pt idx="2759">
                  <c:v>0</c:v>
                </c:pt>
                <c:pt idx="2760">
                  <c:v>0</c:v>
                </c:pt>
                <c:pt idx="2761">
                  <c:v>0</c:v>
                </c:pt>
                <c:pt idx="2762">
                  <c:v>0</c:v>
                </c:pt>
                <c:pt idx="2763">
                  <c:v>0</c:v>
                </c:pt>
                <c:pt idx="2764">
                  <c:v>0</c:v>
                </c:pt>
                <c:pt idx="2765">
                  <c:v>0</c:v>
                </c:pt>
                <c:pt idx="2766">
                  <c:v>0</c:v>
                </c:pt>
                <c:pt idx="2767">
                  <c:v>0</c:v>
                </c:pt>
                <c:pt idx="2768">
                  <c:v>0</c:v>
                </c:pt>
                <c:pt idx="2769">
                  <c:v>0</c:v>
                </c:pt>
                <c:pt idx="2770">
                  <c:v>0</c:v>
                </c:pt>
                <c:pt idx="2771">
                  <c:v>0</c:v>
                </c:pt>
                <c:pt idx="2772">
                  <c:v>0</c:v>
                </c:pt>
                <c:pt idx="2773">
                  <c:v>0</c:v>
                </c:pt>
                <c:pt idx="2774">
                  <c:v>0</c:v>
                </c:pt>
                <c:pt idx="2775">
                  <c:v>0</c:v>
                </c:pt>
                <c:pt idx="2776">
                  <c:v>0</c:v>
                </c:pt>
                <c:pt idx="2777">
                  <c:v>0</c:v>
                </c:pt>
                <c:pt idx="2778">
                  <c:v>0</c:v>
                </c:pt>
                <c:pt idx="2779">
                  <c:v>0</c:v>
                </c:pt>
                <c:pt idx="2780">
                  <c:v>0</c:v>
                </c:pt>
                <c:pt idx="2781">
                  <c:v>0</c:v>
                </c:pt>
                <c:pt idx="2782">
                  <c:v>0</c:v>
                </c:pt>
                <c:pt idx="2783">
                  <c:v>0</c:v>
                </c:pt>
                <c:pt idx="2784">
                  <c:v>0</c:v>
                </c:pt>
                <c:pt idx="2785">
                  <c:v>0</c:v>
                </c:pt>
                <c:pt idx="2786">
                  <c:v>0</c:v>
                </c:pt>
                <c:pt idx="2787">
                  <c:v>0</c:v>
                </c:pt>
                <c:pt idx="2788">
                  <c:v>0</c:v>
                </c:pt>
                <c:pt idx="2789">
                  <c:v>0</c:v>
                </c:pt>
                <c:pt idx="2790">
                  <c:v>0</c:v>
                </c:pt>
                <c:pt idx="2791">
                  <c:v>0</c:v>
                </c:pt>
                <c:pt idx="2792">
                  <c:v>0</c:v>
                </c:pt>
                <c:pt idx="2793">
                  <c:v>0</c:v>
                </c:pt>
                <c:pt idx="2794">
                  <c:v>0</c:v>
                </c:pt>
                <c:pt idx="2795">
                  <c:v>0</c:v>
                </c:pt>
                <c:pt idx="2796">
                  <c:v>0</c:v>
                </c:pt>
                <c:pt idx="2797">
                  <c:v>0</c:v>
                </c:pt>
                <c:pt idx="2798">
                  <c:v>0</c:v>
                </c:pt>
                <c:pt idx="2799">
                  <c:v>0</c:v>
                </c:pt>
                <c:pt idx="2800">
                  <c:v>0</c:v>
                </c:pt>
                <c:pt idx="2801">
                  <c:v>0</c:v>
                </c:pt>
                <c:pt idx="2802">
                  <c:v>0</c:v>
                </c:pt>
                <c:pt idx="2803">
                  <c:v>0</c:v>
                </c:pt>
                <c:pt idx="2804">
                  <c:v>0</c:v>
                </c:pt>
                <c:pt idx="2805">
                  <c:v>0</c:v>
                </c:pt>
                <c:pt idx="2806">
                  <c:v>0</c:v>
                </c:pt>
                <c:pt idx="2807">
                  <c:v>0</c:v>
                </c:pt>
                <c:pt idx="2808">
                  <c:v>0</c:v>
                </c:pt>
                <c:pt idx="2809">
                  <c:v>0</c:v>
                </c:pt>
                <c:pt idx="2810">
                  <c:v>0</c:v>
                </c:pt>
                <c:pt idx="2811">
                  <c:v>0</c:v>
                </c:pt>
                <c:pt idx="2812">
                  <c:v>0</c:v>
                </c:pt>
                <c:pt idx="2813">
                  <c:v>0</c:v>
                </c:pt>
                <c:pt idx="2814">
                  <c:v>0</c:v>
                </c:pt>
                <c:pt idx="2815">
                  <c:v>0</c:v>
                </c:pt>
                <c:pt idx="2816">
                  <c:v>0</c:v>
                </c:pt>
                <c:pt idx="2817">
                  <c:v>0</c:v>
                </c:pt>
                <c:pt idx="2818">
                  <c:v>0</c:v>
                </c:pt>
                <c:pt idx="2819">
                  <c:v>0</c:v>
                </c:pt>
                <c:pt idx="2820">
                  <c:v>0</c:v>
                </c:pt>
                <c:pt idx="2821">
                  <c:v>0</c:v>
                </c:pt>
                <c:pt idx="2822">
                  <c:v>0</c:v>
                </c:pt>
                <c:pt idx="2823">
                  <c:v>0</c:v>
                </c:pt>
                <c:pt idx="2824">
                  <c:v>0</c:v>
                </c:pt>
                <c:pt idx="2825">
                  <c:v>0</c:v>
                </c:pt>
                <c:pt idx="2826">
                  <c:v>0</c:v>
                </c:pt>
                <c:pt idx="2827">
                  <c:v>0</c:v>
                </c:pt>
                <c:pt idx="2828">
                  <c:v>0</c:v>
                </c:pt>
                <c:pt idx="2829">
                  <c:v>0</c:v>
                </c:pt>
                <c:pt idx="2830">
                  <c:v>0</c:v>
                </c:pt>
                <c:pt idx="2831">
                  <c:v>0</c:v>
                </c:pt>
                <c:pt idx="2832">
                  <c:v>0</c:v>
                </c:pt>
                <c:pt idx="2833">
                  <c:v>0</c:v>
                </c:pt>
                <c:pt idx="2834">
                  <c:v>0</c:v>
                </c:pt>
                <c:pt idx="2835">
                  <c:v>0</c:v>
                </c:pt>
                <c:pt idx="2836">
                  <c:v>0</c:v>
                </c:pt>
                <c:pt idx="2837">
                  <c:v>0</c:v>
                </c:pt>
                <c:pt idx="2838">
                  <c:v>0</c:v>
                </c:pt>
                <c:pt idx="2839">
                  <c:v>0</c:v>
                </c:pt>
                <c:pt idx="2840">
                  <c:v>0</c:v>
                </c:pt>
                <c:pt idx="2841">
                  <c:v>0</c:v>
                </c:pt>
                <c:pt idx="2842">
                  <c:v>0</c:v>
                </c:pt>
                <c:pt idx="2843">
                  <c:v>0</c:v>
                </c:pt>
                <c:pt idx="2844">
                  <c:v>0</c:v>
                </c:pt>
                <c:pt idx="2845">
                  <c:v>0</c:v>
                </c:pt>
                <c:pt idx="2846">
                  <c:v>0</c:v>
                </c:pt>
                <c:pt idx="2847">
                  <c:v>0</c:v>
                </c:pt>
                <c:pt idx="2848">
                  <c:v>0</c:v>
                </c:pt>
                <c:pt idx="2849">
                  <c:v>0</c:v>
                </c:pt>
                <c:pt idx="2850">
                  <c:v>0</c:v>
                </c:pt>
                <c:pt idx="2851">
                  <c:v>0</c:v>
                </c:pt>
                <c:pt idx="2852">
                  <c:v>0</c:v>
                </c:pt>
                <c:pt idx="2853">
                  <c:v>0</c:v>
                </c:pt>
                <c:pt idx="2854">
                  <c:v>0</c:v>
                </c:pt>
                <c:pt idx="2855">
                  <c:v>0</c:v>
                </c:pt>
                <c:pt idx="2856">
                  <c:v>0</c:v>
                </c:pt>
                <c:pt idx="2857">
                  <c:v>0</c:v>
                </c:pt>
                <c:pt idx="2858">
                  <c:v>0</c:v>
                </c:pt>
                <c:pt idx="2859">
                  <c:v>0</c:v>
                </c:pt>
                <c:pt idx="2860">
                  <c:v>0</c:v>
                </c:pt>
                <c:pt idx="2861">
                  <c:v>0</c:v>
                </c:pt>
                <c:pt idx="2862">
                  <c:v>2.7639579878385847E-4</c:v>
                </c:pt>
                <c:pt idx="2863">
                  <c:v>0</c:v>
                </c:pt>
                <c:pt idx="2864">
                  <c:v>0</c:v>
                </c:pt>
                <c:pt idx="2865">
                  <c:v>0</c:v>
                </c:pt>
                <c:pt idx="2866">
                  <c:v>0</c:v>
                </c:pt>
                <c:pt idx="2867">
                  <c:v>0</c:v>
                </c:pt>
                <c:pt idx="2868">
                  <c:v>0</c:v>
                </c:pt>
                <c:pt idx="2869">
                  <c:v>0</c:v>
                </c:pt>
                <c:pt idx="2870">
                  <c:v>0</c:v>
                </c:pt>
                <c:pt idx="2871">
                  <c:v>0</c:v>
                </c:pt>
                <c:pt idx="2872">
                  <c:v>0</c:v>
                </c:pt>
                <c:pt idx="2873">
                  <c:v>0</c:v>
                </c:pt>
                <c:pt idx="2874">
                  <c:v>0</c:v>
                </c:pt>
                <c:pt idx="2875">
                  <c:v>0</c:v>
                </c:pt>
                <c:pt idx="2876">
                  <c:v>0</c:v>
                </c:pt>
                <c:pt idx="2877">
                  <c:v>0</c:v>
                </c:pt>
                <c:pt idx="2878">
                  <c:v>0</c:v>
                </c:pt>
                <c:pt idx="2879">
                  <c:v>0</c:v>
                </c:pt>
                <c:pt idx="2880">
                  <c:v>0</c:v>
                </c:pt>
                <c:pt idx="2881">
                  <c:v>0</c:v>
                </c:pt>
                <c:pt idx="2882">
                  <c:v>0</c:v>
                </c:pt>
                <c:pt idx="2883">
                  <c:v>0</c:v>
                </c:pt>
                <c:pt idx="2884">
                  <c:v>0</c:v>
                </c:pt>
                <c:pt idx="2885">
                  <c:v>0</c:v>
                </c:pt>
                <c:pt idx="2886">
                  <c:v>0</c:v>
                </c:pt>
                <c:pt idx="2887">
                  <c:v>0</c:v>
                </c:pt>
                <c:pt idx="2888">
                  <c:v>0</c:v>
                </c:pt>
                <c:pt idx="2889">
                  <c:v>0</c:v>
                </c:pt>
                <c:pt idx="2890">
                  <c:v>0</c:v>
                </c:pt>
                <c:pt idx="2891">
                  <c:v>0</c:v>
                </c:pt>
                <c:pt idx="2892">
                  <c:v>0</c:v>
                </c:pt>
                <c:pt idx="2893">
                  <c:v>0</c:v>
                </c:pt>
                <c:pt idx="2894">
                  <c:v>0</c:v>
                </c:pt>
                <c:pt idx="2895">
                  <c:v>0</c:v>
                </c:pt>
                <c:pt idx="2896">
                  <c:v>0</c:v>
                </c:pt>
                <c:pt idx="2897">
                  <c:v>0</c:v>
                </c:pt>
                <c:pt idx="2898">
                  <c:v>0</c:v>
                </c:pt>
                <c:pt idx="2899">
                  <c:v>0</c:v>
                </c:pt>
                <c:pt idx="2900">
                  <c:v>0</c:v>
                </c:pt>
                <c:pt idx="2901">
                  <c:v>0</c:v>
                </c:pt>
                <c:pt idx="2902">
                  <c:v>0</c:v>
                </c:pt>
                <c:pt idx="2903">
                  <c:v>0</c:v>
                </c:pt>
                <c:pt idx="2904">
                  <c:v>0</c:v>
                </c:pt>
                <c:pt idx="2905">
                  <c:v>0</c:v>
                </c:pt>
                <c:pt idx="2906">
                  <c:v>0</c:v>
                </c:pt>
                <c:pt idx="2907">
                  <c:v>0</c:v>
                </c:pt>
                <c:pt idx="2908">
                  <c:v>0</c:v>
                </c:pt>
                <c:pt idx="2909">
                  <c:v>0</c:v>
                </c:pt>
                <c:pt idx="2910">
                  <c:v>0</c:v>
                </c:pt>
                <c:pt idx="2911">
                  <c:v>0</c:v>
                </c:pt>
                <c:pt idx="2912">
                  <c:v>0</c:v>
                </c:pt>
                <c:pt idx="2913">
                  <c:v>0</c:v>
                </c:pt>
                <c:pt idx="2914">
                  <c:v>0</c:v>
                </c:pt>
                <c:pt idx="2915">
                  <c:v>0</c:v>
                </c:pt>
                <c:pt idx="2916">
                  <c:v>0</c:v>
                </c:pt>
                <c:pt idx="2917">
                  <c:v>0</c:v>
                </c:pt>
                <c:pt idx="2918">
                  <c:v>0</c:v>
                </c:pt>
                <c:pt idx="2919">
                  <c:v>0</c:v>
                </c:pt>
                <c:pt idx="2920">
                  <c:v>0</c:v>
                </c:pt>
                <c:pt idx="2921">
                  <c:v>0</c:v>
                </c:pt>
                <c:pt idx="2922">
                  <c:v>0</c:v>
                </c:pt>
                <c:pt idx="2923">
                  <c:v>0</c:v>
                </c:pt>
                <c:pt idx="2924">
                  <c:v>0</c:v>
                </c:pt>
                <c:pt idx="2925">
                  <c:v>0</c:v>
                </c:pt>
                <c:pt idx="2926">
                  <c:v>0</c:v>
                </c:pt>
                <c:pt idx="2927">
                  <c:v>0</c:v>
                </c:pt>
                <c:pt idx="2928">
                  <c:v>0</c:v>
                </c:pt>
                <c:pt idx="2929">
                  <c:v>0</c:v>
                </c:pt>
                <c:pt idx="2930">
                  <c:v>0</c:v>
                </c:pt>
                <c:pt idx="2931">
                  <c:v>0</c:v>
                </c:pt>
                <c:pt idx="2932">
                  <c:v>0</c:v>
                </c:pt>
                <c:pt idx="2933">
                  <c:v>0</c:v>
                </c:pt>
                <c:pt idx="2934">
                  <c:v>0</c:v>
                </c:pt>
                <c:pt idx="2935">
                  <c:v>0</c:v>
                </c:pt>
                <c:pt idx="2936">
                  <c:v>0</c:v>
                </c:pt>
                <c:pt idx="2937">
                  <c:v>0</c:v>
                </c:pt>
                <c:pt idx="2938">
                  <c:v>0</c:v>
                </c:pt>
                <c:pt idx="2939">
                  <c:v>0</c:v>
                </c:pt>
                <c:pt idx="2940">
                  <c:v>0</c:v>
                </c:pt>
                <c:pt idx="2941">
                  <c:v>0</c:v>
                </c:pt>
                <c:pt idx="2942">
                  <c:v>0</c:v>
                </c:pt>
                <c:pt idx="2943">
                  <c:v>0</c:v>
                </c:pt>
                <c:pt idx="2944">
                  <c:v>0</c:v>
                </c:pt>
                <c:pt idx="2945">
                  <c:v>0</c:v>
                </c:pt>
                <c:pt idx="2946">
                  <c:v>0</c:v>
                </c:pt>
                <c:pt idx="2947">
                  <c:v>0</c:v>
                </c:pt>
                <c:pt idx="2948">
                  <c:v>0</c:v>
                </c:pt>
                <c:pt idx="2949">
                  <c:v>0</c:v>
                </c:pt>
                <c:pt idx="2950">
                  <c:v>0</c:v>
                </c:pt>
                <c:pt idx="2951">
                  <c:v>0</c:v>
                </c:pt>
                <c:pt idx="2952">
                  <c:v>0</c:v>
                </c:pt>
                <c:pt idx="2953">
                  <c:v>0</c:v>
                </c:pt>
                <c:pt idx="2954">
                  <c:v>0</c:v>
                </c:pt>
                <c:pt idx="2955">
                  <c:v>0</c:v>
                </c:pt>
                <c:pt idx="2956">
                  <c:v>0</c:v>
                </c:pt>
                <c:pt idx="2957">
                  <c:v>0</c:v>
                </c:pt>
                <c:pt idx="2958">
                  <c:v>0</c:v>
                </c:pt>
                <c:pt idx="2959">
                  <c:v>0</c:v>
                </c:pt>
                <c:pt idx="2960">
                  <c:v>0</c:v>
                </c:pt>
                <c:pt idx="2961">
                  <c:v>0</c:v>
                </c:pt>
                <c:pt idx="2962">
                  <c:v>0</c:v>
                </c:pt>
                <c:pt idx="2963">
                  <c:v>0</c:v>
                </c:pt>
                <c:pt idx="2964">
                  <c:v>0</c:v>
                </c:pt>
                <c:pt idx="2965">
                  <c:v>0</c:v>
                </c:pt>
                <c:pt idx="2966">
                  <c:v>0</c:v>
                </c:pt>
                <c:pt idx="2967">
                  <c:v>0</c:v>
                </c:pt>
                <c:pt idx="2968">
                  <c:v>0</c:v>
                </c:pt>
                <c:pt idx="2969">
                  <c:v>0</c:v>
                </c:pt>
                <c:pt idx="2970">
                  <c:v>0</c:v>
                </c:pt>
                <c:pt idx="2971">
                  <c:v>0</c:v>
                </c:pt>
                <c:pt idx="2972">
                  <c:v>0</c:v>
                </c:pt>
                <c:pt idx="2973">
                  <c:v>0</c:v>
                </c:pt>
                <c:pt idx="2974">
                  <c:v>0</c:v>
                </c:pt>
                <c:pt idx="2975">
                  <c:v>0</c:v>
                </c:pt>
                <c:pt idx="2976">
                  <c:v>0</c:v>
                </c:pt>
                <c:pt idx="2977">
                  <c:v>0</c:v>
                </c:pt>
                <c:pt idx="2978">
                  <c:v>0</c:v>
                </c:pt>
                <c:pt idx="2979">
                  <c:v>0</c:v>
                </c:pt>
                <c:pt idx="2980">
                  <c:v>0</c:v>
                </c:pt>
                <c:pt idx="2981">
                  <c:v>0</c:v>
                </c:pt>
                <c:pt idx="2982">
                  <c:v>0</c:v>
                </c:pt>
                <c:pt idx="2983">
                  <c:v>0</c:v>
                </c:pt>
                <c:pt idx="2984">
                  <c:v>0</c:v>
                </c:pt>
                <c:pt idx="2985">
                  <c:v>0</c:v>
                </c:pt>
                <c:pt idx="2986">
                  <c:v>0</c:v>
                </c:pt>
                <c:pt idx="2987">
                  <c:v>0</c:v>
                </c:pt>
                <c:pt idx="2988">
                  <c:v>0</c:v>
                </c:pt>
                <c:pt idx="2989">
                  <c:v>0</c:v>
                </c:pt>
                <c:pt idx="2990">
                  <c:v>0</c:v>
                </c:pt>
                <c:pt idx="2991">
                  <c:v>0</c:v>
                </c:pt>
                <c:pt idx="2992">
                  <c:v>0</c:v>
                </c:pt>
                <c:pt idx="2993">
                  <c:v>0</c:v>
                </c:pt>
                <c:pt idx="2994">
                  <c:v>0</c:v>
                </c:pt>
                <c:pt idx="2995">
                  <c:v>0</c:v>
                </c:pt>
                <c:pt idx="2996">
                  <c:v>0</c:v>
                </c:pt>
                <c:pt idx="2997">
                  <c:v>0</c:v>
                </c:pt>
                <c:pt idx="2998">
                  <c:v>0</c:v>
                </c:pt>
                <c:pt idx="2999">
                  <c:v>0</c:v>
                </c:pt>
                <c:pt idx="3000">
                  <c:v>0</c:v>
                </c:pt>
                <c:pt idx="3001">
                  <c:v>0</c:v>
                </c:pt>
                <c:pt idx="3002">
                  <c:v>0</c:v>
                </c:pt>
                <c:pt idx="3003">
                  <c:v>0</c:v>
                </c:pt>
                <c:pt idx="3004">
                  <c:v>0</c:v>
                </c:pt>
                <c:pt idx="3005">
                  <c:v>0</c:v>
                </c:pt>
                <c:pt idx="3006">
                  <c:v>0</c:v>
                </c:pt>
                <c:pt idx="3007">
                  <c:v>0</c:v>
                </c:pt>
                <c:pt idx="3008">
                  <c:v>0</c:v>
                </c:pt>
                <c:pt idx="3009">
                  <c:v>0</c:v>
                </c:pt>
                <c:pt idx="3010">
                  <c:v>0</c:v>
                </c:pt>
                <c:pt idx="3011">
                  <c:v>0</c:v>
                </c:pt>
                <c:pt idx="3012">
                  <c:v>0</c:v>
                </c:pt>
                <c:pt idx="3013">
                  <c:v>0</c:v>
                </c:pt>
                <c:pt idx="3014">
                  <c:v>0</c:v>
                </c:pt>
                <c:pt idx="3015">
                  <c:v>0</c:v>
                </c:pt>
                <c:pt idx="3016">
                  <c:v>0</c:v>
                </c:pt>
                <c:pt idx="3017">
                  <c:v>0</c:v>
                </c:pt>
                <c:pt idx="3018">
                  <c:v>0</c:v>
                </c:pt>
                <c:pt idx="3019">
                  <c:v>0</c:v>
                </c:pt>
                <c:pt idx="3020">
                  <c:v>0</c:v>
                </c:pt>
                <c:pt idx="3021">
                  <c:v>0</c:v>
                </c:pt>
                <c:pt idx="3022">
                  <c:v>0</c:v>
                </c:pt>
                <c:pt idx="3023">
                  <c:v>0</c:v>
                </c:pt>
                <c:pt idx="3024">
                  <c:v>0</c:v>
                </c:pt>
                <c:pt idx="3025">
                  <c:v>0</c:v>
                </c:pt>
                <c:pt idx="3026">
                  <c:v>0</c:v>
                </c:pt>
                <c:pt idx="3027">
                  <c:v>0</c:v>
                </c:pt>
                <c:pt idx="3028">
                  <c:v>0</c:v>
                </c:pt>
                <c:pt idx="3029">
                  <c:v>0</c:v>
                </c:pt>
                <c:pt idx="3030">
                  <c:v>0</c:v>
                </c:pt>
                <c:pt idx="3031">
                  <c:v>0</c:v>
                </c:pt>
                <c:pt idx="3032">
                  <c:v>0</c:v>
                </c:pt>
                <c:pt idx="3033">
                  <c:v>0</c:v>
                </c:pt>
                <c:pt idx="3034">
                  <c:v>0</c:v>
                </c:pt>
                <c:pt idx="3035">
                  <c:v>0</c:v>
                </c:pt>
                <c:pt idx="3036">
                  <c:v>0</c:v>
                </c:pt>
                <c:pt idx="3037">
                  <c:v>0</c:v>
                </c:pt>
                <c:pt idx="3038">
                  <c:v>0</c:v>
                </c:pt>
                <c:pt idx="3039">
                  <c:v>0</c:v>
                </c:pt>
                <c:pt idx="3040">
                  <c:v>0</c:v>
                </c:pt>
                <c:pt idx="3041">
                  <c:v>0</c:v>
                </c:pt>
                <c:pt idx="3042">
                  <c:v>0</c:v>
                </c:pt>
                <c:pt idx="3043">
                  <c:v>0</c:v>
                </c:pt>
                <c:pt idx="3044">
                  <c:v>0</c:v>
                </c:pt>
                <c:pt idx="3045">
                  <c:v>0</c:v>
                </c:pt>
                <c:pt idx="3046">
                  <c:v>0</c:v>
                </c:pt>
                <c:pt idx="3047">
                  <c:v>0</c:v>
                </c:pt>
                <c:pt idx="3048">
                  <c:v>0</c:v>
                </c:pt>
                <c:pt idx="3049">
                  <c:v>0</c:v>
                </c:pt>
                <c:pt idx="3050">
                  <c:v>0</c:v>
                </c:pt>
                <c:pt idx="3051">
                  <c:v>0</c:v>
                </c:pt>
                <c:pt idx="3052">
                  <c:v>0</c:v>
                </c:pt>
                <c:pt idx="3053">
                  <c:v>0</c:v>
                </c:pt>
                <c:pt idx="3054">
                  <c:v>0</c:v>
                </c:pt>
                <c:pt idx="3055">
                  <c:v>2.7639579878385847E-4</c:v>
                </c:pt>
                <c:pt idx="3056">
                  <c:v>0</c:v>
                </c:pt>
                <c:pt idx="3057">
                  <c:v>0</c:v>
                </c:pt>
                <c:pt idx="3058">
                  <c:v>0</c:v>
                </c:pt>
                <c:pt idx="3059">
                  <c:v>0</c:v>
                </c:pt>
                <c:pt idx="3060">
                  <c:v>0</c:v>
                </c:pt>
                <c:pt idx="3061">
                  <c:v>0</c:v>
                </c:pt>
                <c:pt idx="3062">
                  <c:v>0</c:v>
                </c:pt>
                <c:pt idx="3063">
                  <c:v>0</c:v>
                </c:pt>
                <c:pt idx="3064">
                  <c:v>0</c:v>
                </c:pt>
                <c:pt idx="3065">
                  <c:v>0</c:v>
                </c:pt>
                <c:pt idx="3066">
                  <c:v>0</c:v>
                </c:pt>
                <c:pt idx="3067">
                  <c:v>0</c:v>
                </c:pt>
                <c:pt idx="3068">
                  <c:v>0</c:v>
                </c:pt>
                <c:pt idx="3069">
                  <c:v>0</c:v>
                </c:pt>
                <c:pt idx="3070">
                  <c:v>0</c:v>
                </c:pt>
                <c:pt idx="3071">
                  <c:v>0</c:v>
                </c:pt>
                <c:pt idx="3072">
                  <c:v>0</c:v>
                </c:pt>
                <c:pt idx="3073">
                  <c:v>0</c:v>
                </c:pt>
                <c:pt idx="3074">
                  <c:v>0</c:v>
                </c:pt>
                <c:pt idx="3075">
                  <c:v>0</c:v>
                </c:pt>
                <c:pt idx="3076">
                  <c:v>0</c:v>
                </c:pt>
                <c:pt idx="3077">
                  <c:v>0</c:v>
                </c:pt>
                <c:pt idx="3078">
                  <c:v>0</c:v>
                </c:pt>
                <c:pt idx="3079">
                  <c:v>0</c:v>
                </c:pt>
                <c:pt idx="3080">
                  <c:v>0</c:v>
                </c:pt>
                <c:pt idx="3081">
                  <c:v>0</c:v>
                </c:pt>
                <c:pt idx="3082">
                  <c:v>0</c:v>
                </c:pt>
                <c:pt idx="3083">
                  <c:v>0</c:v>
                </c:pt>
                <c:pt idx="3084">
                  <c:v>0</c:v>
                </c:pt>
                <c:pt idx="3085">
                  <c:v>0</c:v>
                </c:pt>
                <c:pt idx="3086">
                  <c:v>0</c:v>
                </c:pt>
                <c:pt idx="3087">
                  <c:v>0</c:v>
                </c:pt>
                <c:pt idx="3088">
                  <c:v>0</c:v>
                </c:pt>
                <c:pt idx="3089">
                  <c:v>0</c:v>
                </c:pt>
                <c:pt idx="3090">
                  <c:v>0</c:v>
                </c:pt>
                <c:pt idx="3091">
                  <c:v>0</c:v>
                </c:pt>
                <c:pt idx="3092">
                  <c:v>0</c:v>
                </c:pt>
                <c:pt idx="3093">
                  <c:v>0</c:v>
                </c:pt>
                <c:pt idx="3094">
                  <c:v>0</c:v>
                </c:pt>
                <c:pt idx="3095">
                  <c:v>0</c:v>
                </c:pt>
                <c:pt idx="3096">
                  <c:v>0</c:v>
                </c:pt>
                <c:pt idx="3097">
                  <c:v>0</c:v>
                </c:pt>
                <c:pt idx="3098">
                  <c:v>0</c:v>
                </c:pt>
                <c:pt idx="3099">
                  <c:v>0</c:v>
                </c:pt>
                <c:pt idx="3100">
                  <c:v>0</c:v>
                </c:pt>
                <c:pt idx="3101">
                  <c:v>0</c:v>
                </c:pt>
                <c:pt idx="3102">
                  <c:v>0</c:v>
                </c:pt>
                <c:pt idx="3103">
                  <c:v>0</c:v>
                </c:pt>
                <c:pt idx="3104">
                  <c:v>0</c:v>
                </c:pt>
                <c:pt idx="3105">
                  <c:v>0</c:v>
                </c:pt>
                <c:pt idx="3106">
                  <c:v>0</c:v>
                </c:pt>
                <c:pt idx="3107">
                  <c:v>0</c:v>
                </c:pt>
                <c:pt idx="3108">
                  <c:v>0</c:v>
                </c:pt>
                <c:pt idx="3109">
                  <c:v>0</c:v>
                </c:pt>
                <c:pt idx="3110">
                  <c:v>0</c:v>
                </c:pt>
                <c:pt idx="3111">
                  <c:v>0</c:v>
                </c:pt>
                <c:pt idx="3112">
                  <c:v>0</c:v>
                </c:pt>
                <c:pt idx="3113">
                  <c:v>0</c:v>
                </c:pt>
                <c:pt idx="3114">
                  <c:v>0</c:v>
                </c:pt>
                <c:pt idx="3115">
                  <c:v>0</c:v>
                </c:pt>
                <c:pt idx="3116">
                  <c:v>0</c:v>
                </c:pt>
                <c:pt idx="3117">
                  <c:v>0</c:v>
                </c:pt>
                <c:pt idx="3118">
                  <c:v>0</c:v>
                </c:pt>
                <c:pt idx="3119">
                  <c:v>0</c:v>
                </c:pt>
                <c:pt idx="3120">
                  <c:v>0</c:v>
                </c:pt>
                <c:pt idx="3121">
                  <c:v>0</c:v>
                </c:pt>
                <c:pt idx="3122">
                  <c:v>0</c:v>
                </c:pt>
                <c:pt idx="3123">
                  <c:v>0</c:v>
                </c:pt>
                <c:pt idx="3124">
                  <c:v>0</c:v>
                </c:pt>
                <c:pt idx="3125">
                  <c:v>0</c:v>
                </c:pt>
                <c:pt idx="3126">
                  <c:v>0</c:v>
                </c:pt>
                <c:pt idx="3127">
                  <c:v>0</c:v>
                </c:pt>
                <c:pt idx="3128">
                  <c:v>0</c:v>
                </c:pt>
                <c:pt idx="3129">
                  <c:v>0</c:v>
                </c:pt>
                <c:pt idx="3130">
                  <c:v>0</c:v>
                </c:pt>
                <c:pt idx="3131">
                  <c:v>0</c:v>
                </c:pt>
                <c:pt idx="3132">
                  <c:v>0</c:v>
                </c:pt>
                <c:pt idx="3133">
                  <c:v>0</c:v>
                </c:pt>
                <c:pt idx="3134">
                  <c:v>0</c:v>
                </c:pt>
                <c:pt idx="3135">
                  <c:v>0</c:v>
                </c:pt>
                <c:pt idx="3136">
                  <c:v>0</c:v>
                </c:pt>
                <c:pt idx="3137">
                  <c:v>0</c:v>
                </c:pt>
                <c:pt idx="3138">
                  <c:v>0</c:v>
                </c:pt>
                <c:pt idx="3139">
                  <c:v>0</c:v>
                </c:pt>
                <c:pt idx="3140">
                  <c:v>0</c:v>
                </c:pt>
                <c:pt idx="3141">
                  <c:v>0</c:v>
                </c:pt>
                <c:pt idx="3142">
                  <c:v>0</c:v>
                </c:pt>
                <c:pt idx="3143">
                  <c:v>0</c:v>
                </c:pt>
                <c:pt idx="3144">
                  <c:v>0</c:v>
                </c:pt>
                <c:pt idx="3145">
                  <c:v>0</c:v>
                </c:pt>
                <c:pt idx="3146">
                  <c:v>0</c:v>
                </c:pt>
                <c:pt idx="3147">
                  <c:v>0</c:v>
                </c:pt>
                <c:pt idx="3148">
                  <c:v>0</c:v>
                </c:pt>
                <c:pt idx="3149">
                  <c:v>0</c:v>
                </c:pt>
                <c:pt idx="3150">
                  <c:v>0</c:v>
                </c:pt>
                <c:pt idx="3151">
                  <c:v>0</c:v>
                </c:pt>
                <c:pt idx="3152">
                  <c:v>0</c:v>
                </c:pt>
                <c:pt idx="3153">
                  <c:v>0</c:v>
                </c:pt>
                <c:pt idx="3154">
                  <c:v>0</c:v>
                </c:pt>
                <c:pt idx="3155">
                  <c:v>0</c:v>
                </c:pt>
                <c:pt idx="3156">
                  <c:v>0</c:v>
                </c:pt>
                <c:pt idx="3157">
                  <c:v>0</c:v>
                </c:pt>
                <c:pt idx="3158">
                  <c:v>0</c:v>
                </c:pt>
                <c:pt idx="3159">
                  <c:v>0</c:v>
                </c:pt>
                <c:pt idx="3160">
                  <c:v>0</c:v>
                </c:pt>
                <c:pt idx="3161">
                  <c:v>0</c:v>
                </c:pt>
                <c:pt idx="3162">
                  <c:v>0</c:v>
                </c:pt>
                <c:pt idx="3163">
                  <c:v>0</c:v>
                </c:pt>
                <c:pt idx="3164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4A6-4E98-8F4E-61954B3A1220}"/>
            </c:ext>
          </c:extLst>
        </c:ser>
        <c:ser>
          <c:idx val="2"/>
          <c:order val="1"/>
          <c:tx>
            <c:strRef>
              <c:f>'[BNL-new_summary.xlsx]Sr'!$M$1</c:f>
              <c:strCache>
                <c:ptCount val="1"/>
                <c:pt idx="0">
                  <c:v>150V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'[BNL-new_summary.xlsx]Sr'!$A$2:$A$4170</c:f>
              <c:numCache>
                <c:formatCode>General</c:formatCode>
                <c:ptCount val="416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  <c:pt idx="1801">
                  <c:v>1801</c:v>
                </c:pt>
                <c:pt idx="1802">
                  <c:v>1802</c:v>
                </c:pt>
                <c:pt idx="1803">
                  <c:v>1803</c:v>
                </c:pt>
                <c:pt idx="1804">
                  <c:v>1804</c:v>
                </c:pt>
                <c:pt idx="1805">
                  <c:v>1805</c:v>
                </c:pt>
                <c:pt idx="1806">
                  <c:v>1806</c:v>
                </c:pt>
                <c:pt idx="1807">
                  <c:v>1807</c:v>
                </c:pt>
                <c:pt idx="1808">
                  <c:v>1808</c:v>
                </c:pt>
                <c:pt idx="1809">
                  <c:v>1809</c:v>
                </c:pt>
                <c:pt idx="1810">
                  <c:v>1810</c:v>
                </c:pt>
                <c:pt idx="1811">
                  <c:v>1811</c:v>
                </c:pt>
                <c:pt idx="1812">
                  <c:v>1812</c:v>
                </c:pt>
                <c:pt idx="1813">
                  <c:v>1813</c:v>
                </c:pt>
                <c:pt idx="1814">
                  <c:v>1814</c:v>
                </c:pt>
                <c:pt idx="1815">
                  <c:v>1815</c:v>
                </c:pt>
                <c:pt idx="1816">
                  <c:v>1816</c:v>
                </c:pt>
                <c:pt idx="1817">
                  <c:v>1817</c:v>
                </c:pt>
                <c:pt idx="1818">
                  <c:v>1818</c:v>
                </c:pt>
                <c:pt idx="1819">
                  <c:v>1819</c:v>
                </c:pt>
                <c:pt idx="1820">
                  <c:v>1820</c:v>
                </c:pt>
                <c:pt idx="1821">
                  <c:v>1821</c:v>
                </c:pt>
                <c:pt idx="1822">
                  <c:v>1822</c:v>
                </c:pt>
                <c:pt idx="1823">
                  <c:v>1823</c:v>
                </c:pt>
                <c:pt idx="1824">
                  <c:v>1824</c:v>
                </c:pt>
                <c:pt idx="1825">
                  <c:v>1825</c:v>
                </c:pt>
                <c:pt idx="1826">
                  <c:v>1826</c:v>
                </c:pt>
                <c:pt idx="1827">
                  <c:v>1827</c:v>
                </c:pt>
                <c:pt idx="1828">
                  <c:v>1828</c:v>
                </c:pt>
                <c:pt idx="1829">
                  <c:v>1829</c:v>
                </c:pt>
                <c:pt idx="1830">
                  <c:v>1830</c:v>
                </c:pt>
                <c:pt idx="1831">
                  <c:v>1831</c:v>
                </c:pt>
                <c:pt idx="1832">
                  <c:v>1832</c:v>
                </c:pt>
                <c:pt idx="1833">
                  <c:v>1833</c:v>
                </c:pt>
                <c:pt idx="1834">
                  <c:v>1834</c:v>
                </c:pt>
                <c:pt idx="1835">
                  <c:v>1835</c:v>
                </c:pt>
                <c:pt idx="1836">
                  <c:v>1836</c:v>
                </c:pt>
                <c:pt idx="1837">
                  <c:v>1837</c:v>
                </c:pt>
                <c:pt idx="1838">
                  <c:v>1838</c:v>
                </c:pt>
                <c:pt idx="1839">
                  <c:v>1839</c:v>
                </c:pt>
                <c:pt idx="1840">
                  <c:v>1840</c:v>
                </c:pt>
                <c:pt idx="1841">
                  <c:v>1841</c:v>
                </c:pt>
                <c:pt idx="1842">
                  <c:v>1842</c:v>
                </c:pt>
                <c:pt idx="1843">
                  <c:v>1843</c:v>
                </c:pt>
                <c:pt idx="1844">
                  <c:v>1844</c:v>
                </c:pt>
                <c:pt idx="1845">
                  <c:v>1845</c:v>
                </c:pt>
                <c:pt idx="1846">
                  <c:v>1846</c:v>
                </c:pt>
                <c:pt idx="1847">
                  <c:v>1847</c:v>
                </c:pt>
                <c:pt idx="1848">
                  <c:v>1848</c:v>
                </c:pt>
                <c:pt idx="1849">
                  <c:v>1849</c:v>
                </c:pt>
                <c:pt idx="1850">
                  <c:v>1850</c:v>
                </c:pt>
                <c:pt idx="1851">
                  <c:v>1851</c:v>
                </c:pt>
                <c:pt idx="1852">
                  <c:v>1852</c:v>
                </c:pt>
                <c:pt idx="1853">
                  <c:v>1853</c:v>
                </c:pt>
                <c:pt idx="1854">
                  <c:v>1854</c:v>
                </c:pt>
                <c:pt idx="1855">
                  <c:v>1855</c:v>
                </c:pt>
                <c:pt idx="1856">
                  <c:v>1856</c:v>
                </c:pt>
                <c:pt idx="1857">
                  <c:v>1857</c:v>
                </c:pt>
                <c:pt idx="1858">
                  <c:v>1858</c:v>
                </c:pt>
                <c:pt idx="1859">
                  <c:v>1859</c:v>
                </c:pt>
                <c:pt idx="1860">
                  <c:v>1860</c:v>
                </c:pt>
                <c:pt idx="1861">
                  <c:v>1861</c:v>
                </c:pt>
                <c:pt idx="1862">
                  <c:v>1862</c:v>
                </c:pt>
                <c:pt idx="1863">
                  <c:v>1863</c:v>
                </c:pt>
                <c:pt idx="1864">
                  <c:v>1864</c:v>
                </c:pt>
                <c:pt idx="1865">
                  <c:v>1865</c:v>
                </c:pt>
                <c:pt idx="1866">
                  <c:v>1866</c:v>
                </c:pt>
                <c:pt idx="1867">
                  <c:v>1867</c:v>
                </c:pt>
                <c:pt idx="1868">
                  <c:v>1868</c:v>
                </c:pt>
                <c:pt idx="1869">
                  <c:v>1869</c:v>
                </c:pt>
                <c:pt idx="1870">
                  <c:v>1870</c:v>
                </c:pt>
                <c:pt idx="1871">
                  <c:v>1871</c:v>
                </c:pt>
                <c:pt idx="1872">
                  <c:v>1872</c:v>
                </c:pt>
                <c:pt idx="1873">
                  <c:v>1873</c:v>
                </c:pt>
                <c:pt idx="1874">
                  <c:v>1874</c:v>
                </c:pt>
                <c:pt idx="1875">
                  <c:v>1875</c:v>
                </c:pt>
                <c:pt idx="1876">
                  <c:v>1876</c:v>
                </c:pt>
                <c:pt idx="1877">
                  <c:v>1877</c:v>
                </c:pt>
                <c:pt idx="1878">
                  <c:v>1878</c:v>
                </c:pt>
                <c:pt idx="1879">
                  <c:v>1879</c:v>
                </c:pt>
                <c:pt idx="1880">
                  <c:v>1880</c:v>
                </c:pt>
                <c:pt idx="1881">
                  <c:v>1881</c:v>
                </c:pt>
                <c:pt idx="1882">
                  <c:v>1882</c:v>
                </c:pt>
                <c:pt idx="1883">
                  <c:v>1883</c:v>
                </c:pt>
                <c:pt idx="1884">
                  <c:v>1884</c:v>
                </c:pt>
                <c:pt idx="1885">
                  <c:v>1885</c:v>
                </c:pt>
                <c:pt idx="1886">
                  <c:v>1886</c:v>
                </c:pt>
                <c:pt idx="1887">
                  <c:v>1887</c:v>
                </c:pt>
                <c:pt idx="1888">
                  <c:v>1888</c:v>
                </c:pt>
                <c:pt idx="1889">
                  <c:v>1889</c:v>
                </c:pt>
                <c:pt idx="1890">
                  <c:v>1890</c:v>
                </c:pt>
                <c:pt idx="1891">
                  <c:v>1891</c:v>
                </c:pt>
                <c:pt idx="1892">
                  <c:v>1892</c:v>
                </c:pt>
                <c:pt idx="1893">
                  <c:v>1893</c:v>
                </c:pt>
                <c:pt idx="1894">
                  <c:v>1894</c:v>
                </c:pt>
                <c:pt idx="1895">
                  <c:v>1895</c:v>
                </c:pt>
                <c:pt idx="1896">
                  <c:v>1896</c:v>
                </c:pt>
                <c:pt idx="1897">
                  <c:v>1897</c:v>
                </c:pt>
                <c:pt idx="1898">
                  <c:v>1898</c:v>
                </c:pt>
                <c:pt idx="1899">
                  <c:v>1899</c:v>
                </c:pt>
                <c:pt idx="1900">
                  <c:v>1900</c:v>
                </c:pt>
                <c:pt idx="1901">
                  <c:v>1901</c:v>
                </c:pt>
                <c:pt idx="1902">
                  <c:v>1902</c:v>
                </c:pt>
                <c:pt idx="1903">
                  <c:v>1903</c:v>
                </c:pt>
                <c:pt idx="1904">
                  <c:v>1904</c:v>
                </c:pt>
                <c:pt idx="1905">
                  <c:v>1905</c:v>
                </c:pt>
                <c:pt idx="1906">
                  <c:v>1906</c:v>
                </c:pt>
                <c:pt idx="1907">
                  <c:v>1907</c:v>
                </c:pt>
                <c:pt idx="1908">
                  <c:v>1908</c:v>
                </c:pt>
                <c:pt idx="1909">
                  <c:v>1909</c:v>
                </c:pt>
                <c:pt idx="1910">
                  <c:v>1910</c:v>
                </c:pt>
                <c:pt idx="1911">
                  <c:v>1911</c:v>
                </c:pt>
                <c:pt idx="1912">
                  <c:v>1912</c:v>
                </c:pt>
                <c:pt idx="1913">
                  <c:v>1913</c:v>
                </c:pt>
                <c:pt idx="1914">
                  <c:v>1914</c:v>
                </c:pt>
                <c:pt idx="1915">
                  <c:v>1915</c:v>
                </c:pt>
                <c:pt idx="1916">
                  <c:v>1916</c:v>
                </c:pt>
                <c:pt idx="1917">
                  <c:v>1917</c:v>
                </c:pt>
                <c:pt idx="1918">
                  <c:v>1918</c:v>
                </c:pt>
                <c:pt idx="1919">
                  <c:v>1919</c:v>
                </c:pt>
                <c:pt idx="1920">
                  <c:v>1920</c:v>
                </c:pt>
                <c:pt idx="1921">
                  <c:v>1921</c:v>
                </c:pt>
                <c:pt idx="1922">
                  <c:v>1922</c:v>
                </c:pt>
                <c:pt idx="1923">
                  <c:v>1923</c:v>
                </c:pt>
                <c:pt idx="1924">
                  <c:v>1924</c:v>
                </c:pt>
                <c:pt idx="1925">
                  <c:v>1925</c:v>
                </c:pt>
                <c:pt idx="1926">
                  <c:v>1926</c:v>
                </c:pt>
                <c:pt idx="1927">
                  <c:v>1927</c:v>
                </c:pt>
                <c:pt idx="1928">
                  <c:v>1928</c:v>
                </c:pt>
                <c:pt idx="1929">
                  <c:v>1929</c:v>
                </c:pt>
                <c:pt idx="1930">
                  <c:v>1930</c:v>
                </c:pt>
                <c:pt idx="1931">
                  <c:v>1931</c:v>
                </c:pt>
                <c:pt idx="1932">
                  <c:v>1932</c:v>
                </c:pt>
                <c:pt idx="1933">
                  <c:v>1933</c:v>
                </c:pt>
                <c:pt idx="1934">
                  <c:v>1934</c:v>
                </c:pt>
                <c:pt idx="1935">
                  <c:v>1935</c:v>
                </c:pt>
                <c:pt idx="1936">
                  <c:v>1936</c:v>
                </c:pt>
                <c:pt idx="1937">
                  <c:v>1937</c:v>
                </c:pt>
                <c:pt idx="1938">
                  <c:v>1938</c:v>
                </c:pt>
                <c:pt idx="1939">
                  <c:v>1939</c:v>
                </c:pt>
                <c:pt idx="1940">
                  <c:v>1940</c:v>
                </c:pt>
                <c:pt idx="1941">
                  <c:v>1941</c:v>
                </c:pt>
                <c:pt idx="1942">
                  <c:v>1942</c:v>
                </c:pt>
                <c:pt idx="1943">
                  <c:v>1943</c:v>
                </c:pt>
                <c:pt idx="1944">
                  <c:v>1944</c:v>
                </c:pt>
                <c:pt idx="1945">
                  <c:v>1945</c:v>
                </c:pt>
                <c:pt idx="1946">
                  <c:v>1946</c:v>
                </c:pt>
                <c:pt idx="1947">
                  <c:v>1947</c:v>
                </c:pt>
                <c:pt idx="1948">
                  <c:v>1948</c:v>
                </c:pt>
                <c:pt idx="1949">
                  <c:v>1949</c:v>
                </c:pt>
                <c:pt idx="1950">
                  <c:v>1950</c:v>
                </c:pt>
                <c:pt idx="1951">
                  <c:v>1951</c:v>
                </c:pt>
                <c:pt idx="1952">
                  <c:v>1952</c:v>
                </c:pt>
                <c:pt idx="1953">
                  <c:v>1953</c:v>
                </c:pt>
                <c:pt idx="1954">
                  <c:v>1954</c:v>
                </c:pt>
                <c:pt idx="1955">
                  <c:v>1955</c:v>
                </c:pt>
                <c:pt idx="1956">
                  <c:v>1956</c:v>
                </c:pt>
                <c:pt idx="1957">
                  <c:v>1957</c:v>
                </c:pt>
                <c:pt idx="1958">
                  <c:v>1958</c:v>
                </c:pt>
                <c:pt idx="1959">
                  <c:v>1959</c:v>
                </c:pt>
                <c:pt idx="1960">
                  <c:v>1960</c:v>
                </c:pt>
                <c:pt idx="1961">
                  <c:v>1961</c:v>
                </c:pt>
                <c:pt idx="1962">
                  <c:v>1962</c:v>
                </c:pt>
                <c:pt idx="1963">
                  <c:v>1963</c:v>
                </c:pt>
                <c:pt idx="1964">
                  <c:v>1964</c:v>
                </c:pt>
                <c:pt idx="1965">
                  <c:v>1965</c:v>
                </c:pt>
                <c:pt idx="1966">
                  <c:v>1966</c:v>
                </c:pt>
                <c:pt idx="1967">
                  <c:v>1967</c:v>
                </c:pt>
                <c:pt idx="1968">
                  <c:v>1968</c:v>
                </c:pt>
                <c:pt idx="1969">
                  <c:v>1969</c:v>
                </c:pt>
                <c:pt idx="1970">
                  <c:v>1970</c:v>
                </c:pt>
                <c:pt idx="1971">
                  <c:v>1971</c:v>
                </c:pt>
                <c:pt idx="1972">
                  <c:v>1972</c:v>
                </c:pt>
                <c:pt idx="1973">
                  <c:v>1973</c:v>
                </c:pt>
                <c:pt idx="1974">
                  <c:v>1974</c:v>
                </c:pt>
                <c:pt idx="1975">
                  <c:v>1975</c:v>
                </c:pt>
                <c:pt idx="1976">
                  <c:v>1976</c:v>
                </c:pt>
                <c:pt idx="1977">
                  <c:v>1977</c:v>
                </c:pt>
                <c:pt idx="1978">
                  <c:v>1978</c:v>
                </c:pt>
                <c:pt idx="1979">
                  <c:v>1979</c:v>
                </c:pt>
                <c:pt idx="1980">
                  <c:v>1980</c:v>
                </c:pt>
                <c:pt idx="1981">
                  <c:v>1981</c:v>
                </c:pt>
                <c:pt idx="1982">
                  <c:v>1982</c:v>
                </c:pt>
                <c:pt idx="1983">
                  <c:v>1983</c:v>
                </c:pt>
                <c:pt idx="1984">
                  <c:v>1984</c:v>
                </c:pt>
                <c:pt idx="1985">
                  <c:v>1985</c:v>
                </c:pt>
                <c:pt idx="1986">
                  <c:v>1986</c:v>
                </c:pt>
                <c:pt idx="1987">
                  <c:v>1987</c:v>
                </c:pt>
                <c:pt idx="1988">
                  <c:v>1988</c:v>
                </c:pt>
                <c:pt idx="1989">
                  <c:v>1989</c:v>
                </c:pt>
                <c:pt idx="1990">
                  <c:v>1990</c:v>
                </c:pt>
                <c:pt idx="1991">
                  <c:v>1991</c:v>
                </c:pt>
                <c:pt idx="1992">
                  <c:v>1992</c:v>
                </c:pt>
                <c:pt idx="1993">
                  <c:v>1993</c:v>
                </c:pt>
                <c:pt idx="1994">
                  <c:v>1994</c:v>
                </c:pt>
                <c:pt idx="1995">
                  <c:v>1995</c:v>
                </c:pt>
                <c:pt idx="1996">
                  <c:v>1996</c:v>
                </c:pt>
                <c:pt idx="1997">
                  <c:v>1997</c:v>
                </c:pt>
                <c:pt idx="1998">
                  <c:v>1998</c:v>
                </c:pt>
                <c:pt idx="1999">
                  <c:v>1999</c:v>
                </c:pt>
                <c:pt idx="2000">
                  <c:v>2000</c:v>
                </c:pt>
                <c:pt idx="2001">
                  <c:v>2001</c:v>
                </c:pt>
                <c:pt idx="2002">
                  <c:v>2002</c:v>
                </c:pt>
                <c:pt idx="2003">
                  <c:v>2003</c:v>
                </c:pt>
                <c:pt idx="2004">
                  <c:v>2004</c:v>
                </c:pt>
                <c:pt idx="2005">
                  <c:v>2005</c:v>
                </c:pt>
                <c:pt idx="2006">
                  <c:v>2006</c:v>
                </c:pt>
                <c:pt idx="2007">
                  <c:v>2007</c:v>
                </c:pt>
                <c:pt idx="2008">
                  <c:v>2008</c:v>
                </c:pt>
                <c:pt idx="2009">
                  <c:v>2009</c:v>
                </c:pt>
                <c:pt idx="2010">
                  <c:v>2010</c:v>
                </c:pt>
                <c:pt idx="2011">
                  <c:v>2011</c:v>
                </c:pt>
                <c:pt idx="2012">
                  <c:v>2012</c:v>
                </c:pt>
                <c:pt idx="2013">
                  <c:v>2013</c:v>
                </c:pt>
                <c:pt idx="2014">
                  <c:v>2014</c:v>
                </c:pt>
                <c:pt idx="2015">
                  <c:v>2015</c:v>
                </c:pt>
                <c:pt idx="2016">
                  <c:v>2016</c:v>
                </c:pt>
                <c:pt idx="2017">
                  <c:v>2017</c:v>
                </c:pt>
                <c:pt idx="2018">
                  <c:v>2018</c:v>
                </c:pt>
                <c:pt idx="2019">
                  <c:v>2019</c:v>
                </c:pt>
                <c:pt idx="2020">
                  <c:v>2020</c:v>
                </c:pt>
                <c:pt idx="2021">
                  <c:v>2021</c:v>
                </c:pt>
                <c:pt idx="2022">
                  <c:v>2022</c:v>
                </c:pt>
                <c:pt idx="2023">
                  <c:v>2023</c:v>
                </c:pt>
                <c:pt idx="2024">
                  <c:v>2024</c:v>
                </c:pt>
                <c:pt idx="2025">
                  <c:v>2025</c:v>
                </c:pt>
                <c:pt idx="2026">
                  <c:v>2026</c:v>
                </c:pt>
                <c:pt idx="2027">
                  <c:v>2027</c:v>
                </c:pt>
                <c:pt idx="2028">
                  <c:v>2028</c:v>
                </c:pt>
                <c:pt idx="2029">
                  <c:v>2029</c:v>
                </c:pt>
                <c:pt idx="2030">
                  <c:v>2030</c:v>
                </c:pt>
                <c:pt idx="2031">
                  <c:v>2031</c:v>
                </c:pt>
                <c:pt idx="2032">
                  <c:v>2032</c:v>
                </c:pt>
                <c:pt idx="2033">
                  <c:v>2033</c:v>
                </c:pt>
                <c:pt idx="2034">
                  <c:v>2034</c:v>
                </c:pt>
                <c:pt idx="2035">
                  <c:v>2035</c:v>
                </c:pt>
                <c:pt idx="2036">
                  <c:v>2036</c:v>
                </c:pt>
                <c:pt idx="2037">
                  <c:v>2037</c:v>
                </c:pt>
                <c:pt idx="2038">
                  <c:v>2038</c:v>
                </c:pt>
                <c:pt idx="2039">
                  <c:v>2039</c:v>
                </c:pt>
                <c:pt idx="2040">
                  <c:v>2040</c:v>
                </c:pt>
                <c:pt idx="2041">
                  <c:v>2041</c:v>
                </c:pt>
                <c:pt idx="2042">
                  <c:v>2042</c:v>
                </c:pt>
                <c:pt idx="2043">
                  <c:v>2043</c:v>
                </c:pt>
                <c:pt idx="2044">
                  <c:v>2044</c:v>
                </c:pt>
                <c:pt idx="2045">
                  <c:v>2045</c:v>
                </c:pt>
                <c:pt idx="2046">
                  <c:v>2046</c:v>
                </c:pt>
                <c:pt idx="2047">
                  <c:v>2047</c:v>
                </c:pt>
                <c:pt idx="2048">
                  <c:v>2048</c:v>
                </c:pt>
                <c:pt idx="2049">
                  <c:v>2049</c:v>
                </c:pt>
                <c:pt idx="2050">
                  <c:v>2050</c:v>
                </c:pt>
                <c:pt idx="2051">
                  <c:v>2051</c:v>
                </c:pt>
                <c:pt idx="2052">
                  <c:v>2052</c:v>
                </c:pt>
                <c:pt idx="2053">
                  <c:v>2053</c:v>
                </c:pt>
                <c:pt idx="2054">
                  <c:v>2054</c:v>
                </c:pt>
                <c:pt idx="2055">
                  <c:v>2055</c:v>
                </c:pt>
                <c:pt idx="2056">
                  <c:v>2056</c:v>
                </c:pt>
                <c:pt idx="2057">
                  <c:v>2057</c:v>
                </c:pt>
                <c:pt idx="2058">
                  <c:v>2058</c:v>
                </c:pt>
                <c:pt idx="2059">
                  <c:v>2059</c:v>
                </c:pt>
                <c:pt idx="2060">
                  <c:v>2060</c:v>
                </c:pt>
                <c:pt idx="2061">
                  <c:v>2061</c:v>
                </c:pt>
                <c:pt idx="2062">
                  <c:v>2062</c:v>
                </c:pt>
                <c:pt idx="2063">
                  <c:v>2063</c:v>
                </c:pt>
                <c:pt idx="2064">
                  <c:v>2064</c:v>
                </c:pt>
                <c:pt idx="2065">
                  <c:v>2065</c:v>
                </c:pt>
                <c:pt idx="2066">
                  <c:v>2066</c:v>
                </c:pt>
                <c:pt idx="2067">
                  <c:v>2067</c:v>
                </c:pt>
                <c:pt idx="2068">
                  <c:v>2068</c:v>
                </c:pt>
                <c:pt idx="2069">
                  <c:v>2069</c:v>
                </c:pt>
                <c:pt idx="2070">
                  <c:v>2070</c:v>
                </c:pt>
                <c:pt idx="2071">
                  <c:v>2071</c:v>
                </c:pt>
                <c:pt idx="2072">
                  <c:v>2072</c:v>
                </c:pt>
                <c:pt idx="2073">
                  <c:v>2073</c:v>
                </c:pt>
                <c:pt idx="2074">
                  <c:v>2074</c:v>
                </c:pt>
                <c:pt idx="2075">
                  <c:v>2075</c:v>
                </c:pt>
                <c:pt idx="2076">
                  <c:v>2076</c:v>
                </c:pt>
                <c:pt idx="2077">
                  <c:v>2077</c:v>
                </c:pt>
                <c:pt idx="2078">
                  <c:v>2078</c:v>
                </c:pt>
                <c:pt idx="2079">
                  <c:v>2079</c:v>
                </c:pt>
                <c:pt idx="2080">
                  <c:v>2080</c:v>
                </c:pt>
                <c:pt idx="2081">
                  <c:v>2081</c:v>
                </c:pt>
                <c:pt idx="2082">
                  <c:v>2082</c:v>
                </c:pt>
                <c:pt idx="2083">
                  <c:v>2083</c:v>
                </c:pt>
                <c:pt idx="2084">
                  <c:v>2084</c:v>
                </c:pt>
                <c:pt idx="2085">
                  <c:v>2085</c:v>
                </c:pt>
                <c:pt idx="2086">
                  <c:v>2086</c:v>
                </c:pt>
                <c:pt idx="2087">
                  <c:v>2087</c:v>
                </c:pt>
                <c:pt idx="2088">
                  <c:v>2088</c:v>
                </c:pt>
                <c:pt idx="2089">
                  <c:v>2089</c:v>
                </c:pt>
                <c:pt idx="2090">
                  <c:v>2090</c:v>
                </c:pt>
                <c:pt idx="2091">
                  <c:v>2091</c:v>
                </c:pt>
                <c:pt idx="2092">
                  <c:v>2092</c:v>
                </c:pt>
                <c:pt idx="2093">
                  <c:v>2093</c:v>
                </c:pt>
                <c:pt idx="2094">
                  <c:v>2094</c:v>
                </c:pt>
                <c:pt idx="2095">
                  <c:v>2095</c:v>
                </c:pt>
                <c:pt idx="2096">
                  <c:v>2096</c:v>
                </c:pt>
                <c:pt idx="2097">
                  <c:v>2097</c:v>
                </c:pt>
                <c:pt idx="2098">
                  <c:v>2098</c:v>
                </c:pt>
                <c:pt idx="2099">
                  <c:v>2099</c:v>
                </c:pt>
                <c:pt idx="2100">
                  <c:v>2100</c:v>
                </c:pt>
                <c:pt idx="2101">
                  <c:v>2101</c:v>
                </c:pt>
                <c:pt idx="2102">
                  <c:v>2102</c:v>
                </c:pt>
                <c:pt idx="2103">
                  <c:v>2103</c:v>
                </c:pt>
                <c:pt idx="2104">
                  <c:v>2104</c:v>
                </c:pt>
                <c:pt idx="2105">
                  <c:v>2105</c:v>
                </c:pt>
                <c:pt idx="2106">
                  <c:v>2106</c:v>
                </c:pt>
                <c:pt idx="2107">
                  <c:v>2107</c:v>
                </c:pt>
                <c:pt idx="2108">
                  <c:v>2108</c:v>
                </c:pt>
                <c:pt idx="2109">
                  <c:v>2109</c:v>
                </c:pt>
                <c:pt idx="2110">
                  <c:v>2110</c:v>
                </c:pt>
                <c:pt idx="2111">
                  <c:v>2111</c:v>
                </c:pt>
                <c:pt idx="2112">
                  <c:v>2112</c:v>
                </c:pt>
                <c:pt idx="2113">
                  <c:v>2113</c:v>
                </c:pt>
                <c:pt idx="2114">
                  <c:v>2114</c:v>
                </c:pt>
                <c:pt idx="2115">
                  <c:v>2115</c:v>
                </c:pt>
                <c:pt idx="2116">
                  <c:v>2116</c:v>
                </c:pt>
                <c:pt idx="2117">
                  <c:v>2117</c:v>
                </c:pt>
                <c:pt idx="2118">
                  <c:v>2118</c:v>
                </c:pt>
                <c:pt idx="2119">
                  <c:v>2119</c:v>
                </c:pt>
                <c:pt idx="2120">
                  <c:v>2120</c:v>
                </c:pt>
                <c:pt idx="2121">
                  <c:v>2121</c:v>
                </c:pt>
                <c:pt idx="2122">
                  <c:v>2122</c:v>
                </c:pt>
                <c:pt idx="2123">
                  <c:v>2123</c:v>
                </c:pt>
                <c:pt idx="2124">
                  <c:v>2124</c:v>
                </c:pt>
                <c:pt idx="2125">
                  <c:v>2125</c:v>
                </c:pt>
                <c:pt idx="2126">
                  <c:v>2126</c:v>
                </c:pt>
                <c:pt idx="2127">
                  <c:v>2127</c:v>
                </c:pt>
                <c:pt idx="2128">
                  <c:v>2128</c:v>
                </c:pt>
                <c:pt idx="2129">
                  <c:v>2129</c:v>
                </c:pt>
                <c:pt idx="2130">
                  <c:v>2130</c:v>
                </c:pt>
                <c:pt idx="2131">
                  <c:v>2131</c:v>
                </c:pt>
                <c:pt idx="2132">
                  <c:v>2132</c:v>
                </c:pt>
                <c:pt idx="2133">
                  <c:v>2133</c:v>
                </c:pt>
                <c:pt idx="2134">
                  <c:v>2134</c:v>
                </c:pt>
                <c:pt idx="2135">
                  <c:v>2135</c:v>
                </c:pt>
                <c:pt idx="2136">
                  <c:v>2136</c:v>
                </c:pt>
                <c:pt idx="2137">
                  <c:v>2137</c:v>
                </c:pt>
                <c:pt idx="2138">
                  <c:v>2138</c:v>
                </c:pt>
                <c:pt idx="2139">
                  <c:v>2139</c:v>
                </c:pt>
                <c:pt idx="2140">
                  <c:v>2140</c:v>
                </c:pt>
                <c:pt idx="2141">
                  <c:v>2141</c:v>
                </c:pt>
                <c:pt idx="2142">
                  <c:v>2142</c:v>
                </c:pt>
                <c:pt idx="2143">
                  <c:v>2143</c:v>
                </c:pt>
                <c:pt idx="2144">
                  <c:v>2144</c:v>
                </c:pt>
                <c:pt idx="2145">
                  <c:v>2145</c:v>
                </c:pt>
                <c:pt idx="2146">
                  <c:v>2146</c:v>
                </c:pt>
                <c:pt idx="2147">
                  <c:v>2147</c:v>
                </c:pt>
                <c:pt idx="2148">
                  <c:v>2148</c:v>
                </c:pt>
                <c:pt idx="2149">
                  <c:v>2149</c:v>
                </c:pt>
                <c:pt idx="2150">
                  <c:v>2150</c:v>
                </c:pt>
                <c:pt idx="2151">
                  <c:v>2151</c:v>
                </c:pt>
                <c:pt idx="2152">
                  <c:v>2152</c:v>
                </c:pt>
                <c:pt idx="2153">
                  <c:v>2153</c:v>
                </c:pt>
                <c:pt idx="2154">
                  <c:v>2154</c:v>
                </c:pt>
                <c:pt idx="2155">
                  <c:v>2155</c:v>
                </c:pt>
                <c:pt idx="2156">
                  <c:v>2156</c:v>
                </c:pt>
                <c:pt idx="2157">
                  <c:v>2157</c:v>
                </c:pt>
                <c:pt idx="2158">
                  <c:v>2158</c:v>
                </c:pt>
                <c:pt idx="2159">
                  <c:v>2159</c:v>
                </c:pt>
                <c:pt idx="2160">
                  <c:v>2160</c:v>
                </c:pt>
                <c:pt idx="2161">
                  <c:v>2161</c:v>
                </c:pt>
                <c:pt idx="2162">
                  <c:v>2162</c:v>
                </c:pt>
                <c:pt idx="2163">
                  <c:v>2163</c:v>
                </c:pt>
                <c:pt idx="2164">
                  <c:v>2164</c:v>
                </c:pt>
                <c:pt idx="2165">
                  <c:v>2165</c:v>
                </c:pt>
                <c:pt idx="2166">
                  <c:v>2166</c:v>
                </c:pt>
                <c:pt idx="2167">
                  <c:v>2167</c:v>
                </c:pt>
                <c:pt idx="2168">
                  <c:v>2168</c:v>
                </c:pt>
                <c:pt idx="2169">
                  <c:v>2169</c:v>
                </c:pt>
                <c:pt idx="2170">
                  <c:v>2170</c:v>
                </c:pt>
                <c:pt idx="2171">
                  <c:v>2171</c:v>
                </c:pt>
                <c:pt idx="2172">
                  <c:v>2172</c:v>
                </c:pt>
                <c:pt idx="2173">
                  <c:v>2173</c:v>
                </c:pt>
                <c:pt idx="2174">
                  <c:v>2174</c:v>
                </c:pt>
                <c:pt idx="2175">
                  <c:v>2175</c:v>
                </c:pt>
                <c:pt idx="2176">
                  <c:v>2176</c:v>
                </c:pt>
                <c:pt idx="2177">
                  <c:v>2177</c:v>
                </c:pt>
                <c:pt idx="2178">
                  <c:v>2178</c:v>
                </c:pt>
                <c:pt idx="2179">
                  <c:v>2179</c:v>
                </c:pt>
                <c:pt idx="2180">
                  <c:v>2180</c:v>
                </c:pt>
                <c:pt idx="2181">
                  <c:v>2181</c:v>
                </c:pt>
                <c:pt idx="2182">
                  <c:v>2182</c:v>
                </c:pt>
                <c:pt idx="2183">
                  <c:v>2183</c:v>
                </c:pt>
                <c:pt idx="2184">
                  <c:v>2184</c:v>
                </c:pt>
                <c:pt idx="2185">
                  <c:v>2185</c:v>
                </c:pt>
                <c:pt idx="2186">
                  <c:v>2186</c:v>
                </c:pt>
                <c:pt idx="2187">
                  <c:v>2187</c:v>
                </c:pt>
                <c:pt idx="2188">
                  <c:v>2188</c:v>
                </c:pt>
                <c:pt idx="2189">
                  <c:v>2189</c:v>
                </c:pt>
                <c:pt idx="2190">
                  <c:v>2190</c:v>
                </c:pt>
                <c:pt idx="2191">
                  <c:v>2191</c:v>
                </c:pt>
                <c:pt idx="2192">
                  <c:v>2192</c:v>
                </c:pt>
                <c:pt idx="2193">
                  <c:v>2193</c:v>
                </c:pt>
                <c:pt idx="2194">
                  <c:v>2194</c:v>
                </c:pt>
                <c:pt idx="2195">
                  <c:v>2195</c:v>
                </c:pt>
                <c:pt idx="2196">
                  <c:v>2196</c:v>
                </c:pt>
                <c:pt idx="2197">
                  <c:v>2197</c:v>
                </c:pt>
                <c:pt idx="2198">
                  <c:v>2198</c:v>
                </c:pt>
                <c:pt idx="2199">
                  <c:v>2199</c:v>
                </c:pt>
                <c:pt idx="2200">
                  <c:v>2200</c:v>
                </c:pt>
                <c:pt idx="2201">
                  <c:v>2201</c:v>
                </c:pt>
                <c:pt idx="2202">
                  <c:v>2202</c:v>
                </c:pt>
                <c:pt idx="2203">
                  <c:v>2203</c:v>
                </c:pt>
                <c:pt idx="2204">
                  <c:v>2204</c:v>
                </c:pt>
                <c:pt idx="2205">
                  <c:v>2205</c:v>
                </c:pt>
                <c:pt idx="2206">
                  <c:v>2206</c:v>
                </c:pt>
                <c:pt idx="2207">
                  <c:v>2207</c:v>
                </c:pt>
                <c:pt idx="2208">
                  <c:v>2208</c:v>
                </c:pt>
                <c:pt idx="2209">
                  <c:v>2209</c:v>
                </c:pt>
                <c:pt idx="2210">
                  <c:v>2210</c:v>
                </c:pt>
                <c:pt idx="2211">
                  <c:v>2211</c:v>
                </c:pt>
                <c:pt idx="2212">
                  <c:v>2212</c:v>
                </c:pt>
                <c:pt idx="2213">
                  <c:v>2213</c:v>
                </c:pt>
                <c:pt idx="2214">
                  <c:v>2214</c:v>
                </c:pt>
                <c:pt idx="2215">
                  <c:v>2215</c:v>
                </c:pt>
                <c:pt idx="2216">
                  <c:v>2216</c:v>
                </c:pt>
                <c:pt idx="2217">
                  <c:v>2217</c:v>
                </c:pt>
                <c:pt idx="2218">
                  <c:v>2218</c:v>
                </c:pt>
                <c:pt idx="2219">
                  <c:v>2219</c:v>
                </c:pt>
                <c:pt idx="2220">
                  <c:v>2220</c:v>
                </c:pt>
                <c:pt idx="2221">
                  <c:v>2221</c:v>
                </c:pt>
                <c:pt idx="2222">
                  <c:v>2222</c:v>
                </c:pt>
                <c:pt idx="2223">
                  <c:v>2223</c:v>
                </c:pt>
                <c:pt idx="2224">
                  <c:v>2224</c:v>
                </c:pt>
                <c:pt idx="2225">
                  <c:v>2225</c:v>
                </c:pt>
                <c:pt idx="2226">
                  <c:v>2226</c:v>
                </c:pt>
                <c:pt idx="2227">
                  <c:v>2227</c:v>
                </c:pt>
                <c:pt idx="2228">
                  <c:v>2228</c:v>
                </c:pt>
                <c:pt idx="2229">
                  <c:v>2229</c:v>
                </c:pt>
                <c:pt idx="2230">
                  <c:v>2230</c:v>
                </c:pt>
                <c:pt idx="2231">
                  <c:v>2231</c:v>
                </c:pt>
                <c:pt idx="2232">
                  <c:v>2232</c:v>
                </c:pt>
                <c:pt idx="2233">
                  <c:v>2233</c:v>
                </c:pt>
                <c:pt idx="2234">
                  <c:v>2234</c:v>
                </c:pt>
                <c:pt idx="2235">
                  <c:v>2235</c:v>
                </c:pt>
                <c:pt idx="2236">
                  <c:v>2236</c:v>
                </c:pt>
                <c:pt idx="2237">
                  <c:v>2237</c:v>
                </c:pt>
                <c:pt idx="2238">
                  <c:v>2238</c:v>
                </c:pt>
                <c:pt idx="2239">
                  <c:v>2239</c:v>
                </c:pt>
                <c:pt idx="2240">
                  <c:v>2240</c:v>
                </c:pt>
                <c:pt idx="2241">
                  <c:v>2241</c:v>
                </c:pt>
                <c:pt idx="2242">
                  <c:v>2242</c:v>
                </c:pt>
                <c:pt idx="2243">
                  <c:v>2243</c:v>
                </c:pt>
                <c:pt idx="2244">
                  <c:v>2244</c:v>
                </c:pt>
                <c:pt idx="2245">
                  <c:v>2245</c:v>
                </c:pt>
                <c:pt idx="2246">
                  <c:v>2246</c:v>
                </c:pt>
                <c:pt idx="2247">
                  <c:v>2247</c:v>
                </c:pt>
                <c:pt idx="2248">
                  <c:v>2248</c:v>
                </c:pt>
                <c:pt idx="2249">
                  <c:v>2249</c:v>
                </c:pt>
                <c:pt idx="2250">
                  <c:v>2250</c:v>
                </c:pt>
                <c:pt idx="2251">
                  <c:v>2251</c:v>
                </c:pt>
                <c:pt idx="2252">
                  <c:v>2252</c:v>
                </c:pt>
                <c:pt idx="2253">
                  <c:v>2253</c:v>
                </c:pt>
                <c:pt idx="2254">
                  <c:v>2254</c:v>
                </c:pt>
                <c:pt idx="2255">
                  <c:v>2255</c:v>
                </c:pt>
                <c:pt idx="2256">
                  <c:v>2256</c:v>
                </c:pt>
                <c:pt idx="2257">
                  <c:v>2257</c:v>
                </c:pt>
                <c:pt idx="2258">
                  <c:v>2258</c:v>
                </c:pt>
                <c:pt idx="2259">
                  <c:v>2259</c:v>
                </c:pt>
                <c:pt idx="2260">
                  <c:v>2260</c:v>
                </c:pt>
                <c:pt idx="2261">
                  <c:v>2261</c:v>
                </c:pt>
                <c:pt idx="2262">
                  <c:v>2262</c:v>
                </c:pt>
                <c:pt idx="2263">
                  <c:v>2263</c:v>
                </c:pt>
                <c:pt idx="2264">
                  <c:v>2264</c:v>
                </c:pt>
                <c:pt idx="2265">
                  <c:v>2265</c:v>
                </c:pt>
                <c:pt idx="2266">
                  <c:v>2266</c:v>
                </c:pt>
                <c:pt idx="2267">
                  <c:v>2267</c:v>
                </c:pt>
                <c:pt idx="2268">
                  <c:v>2268</c:v>
                </c:pt>
                <c:pt idx="2269">
                  <c:v>2269</c:v>
                </c:pt>
                <c:pt idx="2270">
                  <c:v>2270</c:v>
                </c:pt>
                <c:pt idx="2271">
                  <c:v>2271</c:v>
                </c:pt>
                <c:pt idx="2272">
                  <c:v>2272</c:v>
                </c:pt>
                <c:pt idx="2273">
                  <c:v>2273</c:v>
                </c:pt>
                <c:pt idx="2274">
                  <c:v>2274</c:v>
                </c:pt>
                <c:pt idx="2275">
                  <c:v>2275</c:v>
                </c:pt>
                <c:pt idx="2276">
                  <c:v>2276</c:v>
                </c:pt>
                <c:pt idx="2277">
                  <c:v>2277</c:v>
                </c:pt>
                <c:pt idx="2278">
                  <c:v>2278</c:v>
                </c:pt>
                <c:pt idx="2279">
                  <c:v>2279</c:v>
                </c:pt>
                <c:pt idx="2280">
                  <c:v>2280</c:v>
                </c:pt>
                <c:pt idx="2281">
                  <c:v>2281</c:v>
                </c:pt>
                <c:pt idx="2282">
                  <c:v>2282</c:v>
                </c:pt>
                <c:pt idx="2283">
                  <c:v>2283</c:v>
                </c:pt>
                <c:pt idx="2284">
                  <c:v>2284</c:v>
                </c:pt>
                <c:pt idx="2285">
                  <c:v>2285</c:v>
                </c:pt>
                <c:pt idx="2286">
                  <c:v>2286</c:v>
                </c:pt>
                <c:pt idx="2287">
                  <c:v>2287</c:v>
                </c:pt>
                <c:pt idx="2288">
                  <c:v>2288</c:v>
                </c:pt>
                <c:pt idx="2289">
                  <c:v>2289</c:v>
                </c:pt>
                <c:pt idx="2290">
                  <c:v>2290</c:v>
                </c:pt>
                <c:pt idx="2291">
                  <c:v>2291</c:v>
                </c:pt>
                <c:pt idx="2292">
                  <c:v>2292</c:v>
                </c:pt>
                <c:pt idx="2293">
                  <c:v>2293</c:v>
                </c:pt>
                <c:pt idx="2294">
                  <c:v>2294</c:v>
                </c:pt>
                <c:pt idx="2295">
                  <c:v>2295</c:v>
                </c:pt>
                <c:pt idx="2296">
                  <c:v>2296</c:v>
                </c:pt>
                <c:pt idx="2297">
                  <c:v>2297</c:v>
                </c:pt>
                <c:pt idx="2298">
                  <c:v>2298</c:v>
                </c:pt>
                <c:pt idx="2299">
                  <c:v>2299</c:v>
                </c:pt>
                <c:pt idx="2300">
                  <c:v>2300</c:v>
                </c:pt>
                <c:pt idx="2301">
                  <c:v>2301</c:v>
                </c:pt>
                <c:pt idx="2302">
                  <c:v>2302</c:v>
                </c:pt>
                <c:pt idx="2303">
                  <c:v>2303</c:v>
                </c:pt>
                <c:pt idx="2304">
                  <c:v>2304</c:v>
                </c:pt>
                <c:pt idx="2305">
                  <c:v>2305</c:v>
                </c:pt>
                <c:pt idx="2306">
                  <c:v>2306</c:v>
                </c:pt>
                <c:pt idx="2307">
                  <c:v>2307</c:v>
                </c:pt>
                <c:pt idx="2308">
                  <c:v>2308</c:v>
                </c:pt>
                <c:pt idx="2309">
                  <c:v>2309</c:v>
                </c:pt>
                <c:pt idx="2310">
                  <c:v>2310</c:v>
                </c:pt>
                <c:pt idx="2311">
                  <c:v>2311</c:v>
                </c:pt>
                <c:pt idx="2312">
                  <c:v>2312</c:v>
                </c:pt>
                <c:pt idx="2313">
                  <c:v>2313</c:v>
                </c:pt>
                <c:pt idx="2314">
                  <c:v>2314</c:v>
                </c:pt>
                <c:pt idx="2315">
                  <c:v>2315</c:v>
                </c:pt>
                <c:pt idx="2316">
                  <c:v>2316</c:v>
                </c:pt>
                <c:pt idx="2317">
                  <c:v>2317</c:v>
                </c:pt>
                <c:pt idx="2318">
                  <c:v>2318</c:v>
                </c:pt>
                <c:pt idx="2319">
                  <c:v>2319</c:v>
                </c:pt>
                <c:pt idx="2320">
                  <c:v>2320</c:v>
                </c:pt>
                <c:pt idx="2321">
                  <c:v>2321</c:v>
                </c:pt>
                <c:pt idx="2322">
                  <c:v>2322</c:v>
                </c:pt>
                <c:pt idx="2323">
                  <c:v>2323</c:v>
                </c:pt>
                <c:pt idx="2324">
                  <c:v>2324</c:v>
                </c:pt>
                <c:pt idx="2325">
                  <c:v>2325</c:v>
                </c:pt>
                <c:pt idx="2326">
                  <c:v>2326</c:v>
                </c:pt>
                <c:pt idx="2327">
                  <c:v>2327</c:v>
                </c:pt>
                <c:pt idx="2328">
                  <c:v>2328</c:v>
                </c:pt>
                <c:pt idx="2329">
                  <c:v>2329</c:v>
                </c:pt>
                <c:pt idx="2330">
                  <c:v>2330</c:v>
                </c:pt>
                <c:pt idx="2331">
                  <c:v>2331</c:v>
                </c:pt>
                <c:pt idx="2332">
                  <c:v>2332</c:v>
                </c:pt>
                <c:pt idx="2333">
                  <c:v>2333</c:v>
                </c:pt>
                <c:pt idx="2334">
                  <c:v>2334</c:v>
                </c:pt>
                <c:pt idx="2335">
                  <c:v>2335</c:v>
                </c:pt>
                <c:pt idx="2336">
                  <c:v>2336</c:v>
                </c:pt>
                <c:pt idx="2337">
                  <c:v>2337</c:v>
                </c:pt>
                <c:pt idx="2338">
                  <c:v>2338</c:v>
                </c:pt>
                <c:pt idx="2339">
                  <c:v>2339</c:v>
                </c:pt>
                <c:pt idx="2340">
                  <c:v>2340</c:v>
                </c:pt>
                <c:pt idx="2341">
                  <c:v>2341</c:v>
                </c:pt>
                <c:pt idx="2342">
                  <c:v>2342</c:v>
                </c:pt>
                <c:pt idx="2343">
                  <c:v>2343</c:v>
                </c:pt>
                <c:pt idx="2344">
                  <c:v>2344</c:v>
                </c:pt>
                <c:pt idx="2345">
                  <c:v>2345</c:v>
                </c:pt>
                <c:pt idx="2346">
                  <c:v>2346</c:v>
                </c:pt>
                <c:pt idx="2347">
                  <c:v>2347</c:v>
                </c:pt>
                <c:pt idx="2348">
                  <c:v>2348</c:v>
                </c:pt>
                <c:pt idx="2349">
                  <c:v>2349</c:v>
                </c:pt>
                <c:pt idx="2350">
                  <c:v>2350</c:v>
                </c:pt>
                <c:pt idx="2351">
                  <c:v>2351</c:v>
                </c:pt>
                <c:pt idx="2352">
                  <c:v>2352</c:v>
                </c:pt>
                <c:pt idx="2353">
                  <c:v>2353</c:v>
                </c:pt>
                <c:pt idx="2354">
                  <c:v>2354</c:v>
                </c:pt>
                <c:pt idx="2355">
                  <c:v>2355</c:v>
                </c:pt>
                <c:pt idx="2356">
                  <c:v>2356</c:v>
                </c:pt>
                <c:pt idx="2357">
                  <c:v>2357</c:v>
                </c:pt>
                <c:pt idx="2358">
                  <c:v>2358</c:v>
                </c:pt>
                <c:pt idx="2359">
                  <c:v>2359</c:v>
                </c:pt>
                <c:pt idx="2360">
                  <c:v>2360</c:v>
                </c:pt>
                <c:pt idx="2361">
                  <c:v>2361</c:v>
                </c:pt>
                <c:pt idx="2362">
                  <c:v>2362</c:v>
                </c:pt>
                <c:pt idx="2363">
                  <c:v>2363</c:v>
                </c:pt>
                <c:pt idx="2364">
                  <c:v>2364</c:v>
                </c:pt>
                <c:pt idx="2365">
                  <c:v>2365</c:v>
                </c:pt>
                <c:pt idx="2366">
                  <c:v>2366</c:v>
                </c:pt>
                <c:pt idx="2367">
                  <c:v>2367</c:v>
                </c:pt>
                <c:pt idx="2368">
                  <c:v>2368</c:v>
                </c:pt>
                <c:pt idx="2369">
                  <c:v>2369</c:v>
                </c:pt>
                <c:pt idx="2370">
                  <c:v>2370</c:v>
                </c:pt>
                <c:pt idx="2371">
                  <c:v>2371</c:v>
                </c:pt>
                <c:pt idx="2372">
                  <c:v>2372</c:v>
                </c:pt>
                <c:pt idx="2373">
                  <c:v>2373</c:v>
                </c:pt>
                <c:pt idx="2374">
                  <c:v>2374</c:v>
                </c:pt>
                <c:pt idx="2375">
                  <c:v>2375</c:v>
                </c:pt>
                <c:pt idx="2376">
                  <c:v>2376</c:v>
                </c:pt>
                <c:pt idx="2377">
                  <c:v>2377</c:v>
                </c:pt>
                <c:pt idx="2378">
                  <c:v>2378</c:v>
                </c:pt>
                <c:pt idx="2379">
                  <c:v>2379</c:v>
                </c:pt>
                <c:pt idx="2380">
                  <c:v>2380</c:v>
                </c:pt>
                <c:pt idx="2381">
                  <c:v>2381</c:v>
                </c:pt>
                <c:pt idx="2382">
                  <c:v>2382</c:v>
                </c:pt>
                <c:pt idx="2383">
                  <c:v>2383</c:v>
                </c:pt>
                <c:pt idx="2384">
                  <c:v>2384</c:v>
                </c:pt>
                <c:pt idx="2385">
                  <c:v>2385</c:v>
                </c:pt>
                <c:pt idx="2386">
                  <c:v>2386</c:v>
                </c:pt>
                <c:pt idx="2387">
                  <c:v>2387</c:v>
                </c:pt>
                <c:pt idx="2388">
                  <c:v>2388</c:v>
                </c:pt>
                <c:pt idx="2389">
                  <c:v>2389</c:v>
                </c:pt>
                <c:pt idx="2390">
                  <c:v>2390</c:v>
                </c:pt>
                <c:pt idx="2391">
                  <c:v>2391</c:v>
                </c:pt>
                <c:pt idx="2392">
                  <c:v>2392</c:v>
                </c:pt>
                <c:pt idx="2393">
                  <c:v>2393</c:v>
                </c:pt>
                <c:pt idx="2394">
                  <c:v>2394</c:v>
                </c:pt>
                <c:pt idx="2395">
                  <c:v>2395</c:v>
                </c:pt>
                <c:pt idx="2396">
                  <c:v>2396</c:v>
                </c:pt>
                <c:pt idx="2397">
                  <c:v>2397</c:v>
                </c:pt>
                <c:pt idx="2398">
                  <c:v>2398</c:v>
                </c:pt>
                <c:pt idx="2399">
                  <c:v>2399</c:v>
                </c:pt>
                <c:pt idx="2400">
                  <c:v>2400</c:v>
                </c:pt>
                <c:pt idx="2401">
                  <c:v>2401</c:v>
                </c:pt>
                <c:pt idx="2402">
                  <c:v>2402</c:v>
                </c:pt>
                <c:pt idx="2403">
                  <c:v>2403</c:v>
                </c:pt>
                <c:pt idx="2404">
                  <c:v>2404</c:v>
                </c:pt>
                <c:pt idx="2405">
                  <c:v>2405</c:v>
                </c:pt>
                <c:pt idx="2406">
                  <c:v>2406</c:v>
                </c:pt>
                <c:pt idx="2407">
                  <c:v>2407</c:v>
                </c:pt>
                <c:pt idx="2408">
                  <c:v>2408</c:v>
                </c:pt>
                <c:pt idx="2409">
                  <c:v>2409</c:v>
                </c:pt>
                <c:pt idx="2410">
                  <c:v>2410</c:v>
                </c:pt>
                <c:pt idx="2411">
                  <c:v>2411</c:v>
                </c:pt>
                <c:pt idx="2412">
                  <c:v>2412</c:v>
                </c:pt>
                <c:pt idx="2413">
                  <c:v>2413</c:v>
                </c:pt>
                <c:pt idx="2414">
                  <c:v>2414</c:v>
                </c:pt>
                <c:pt idx="2415">
                  <c:v>2415</c:v>
                </c:pt>
                <c:pt idx="2416">
                  <c:v>2416</c:v>
                </c:pt>
                <c:pt idx="2417">
                  <c:v>2417</c:v>
                </c:pt>
                <c:pt idx="2418">
                  <c:v>2418</c:v>
                </c:pt>
                <c:pt idx="2419">
                  <c:v>2419</c:v>
                </c:pt>
                <c:pt idx="2420">
                  <c:v>2420</c:v>
                </c:pt>
                <c:pt idx="2421">
                  <c:v>2421</c:v>
                </c:pt>
                <c:pt idx="2422">
                  <c:v>2422</c:v>
                </c:pt>
                <c:pt idx="2423">
                  <c:v>2423</c:v>
                </c:pt>
                <c:pt idx="2424">
                  <c:v>2424</c:v>
                </c:pt>
                <c:pt idx="2425">
                  <c:v>2425</c:v>
                </c:pt>
                <c:pt idx="2426">
                  <c:v>2426</c:v>
                </c:pt>
                <c:pt idx="2427">
                  <c:v>2427</c:v>
                </c:pt>
                <c:pt idx="2428">
                  <c:v>2428</c:v>
                </c:pt>
                <c:pt idx="2429">
                  <c:v>2429</c:v>
                </c:pt>
                <c:pt idx="2430">
                  <c:v>2430</c:v>
                </c:pt>
                <c:pt idx="2431">
                  <c:v>2431</c:v>
                </c:pt>
                <c:pt idx="2432">
                  <c:v>2432</c:v>
                </c:pt>
                <c:pt idx="2433">
                  <c:v>2433</c:v>
                </c:pt>
                <c:pt idx="2434">
                  <c:v>2434</c:v>
                </c:pt>
                <c:pt idx="2435">
                  <c:v>2435</c:v>
                </c:pt>
                <c:pt idx="2436">
                  <c:v>2436</c:v>
                </c:pt>
                <c:pt idx="2437">
                  <c:v>2437</c:v>
                </c:pt>
                <c:pt idx="2438">
                  <c:v>2438</c:v>
                </c:pt>
                <c:pt idx="2439">
                  <c:v>2439</c:v>
                </c:pt>
                <c:pt idx="2440">
                  <c:v>2440</c:v>
                </c:pt>
                <c:pt idx="2441">
                  <c:v>2441</c:v>
                </c:pt>
                <c:pt idx="2442">
                  <c:v>2442</c:v>
                </c:pt>
                <c:pt idx="2443">
                  <c:v>2443</c:v>
                </c:pt>
                <c:pt idx="2444">
                  <c:v>2444</c:v>
                </c:pt>
                <c:pt idx="2445">
                  <c:v>2445</c:v>
                </c:pt>
                <c:pt idx="2446">
                  <c:v>2446</c:v>
                </c:pt>
                <c:pt idx="2447">
                  <c:v>2447</c:v>
                </c:pt>
                <c:pt idx="2448">
                  <c:v>2448</c:v>
                </c:pt>
                <c:pt idx="2449">
                  <c:v>2449</c:v>
                </c:pt>
                <c:pt idx="2450">
                  <c:v>2450</c:v>
                </c:pt>
                <c:pt idx="2451">
                  <c:v>2451</c:v>
                </c:pt>
                <c:pt idx="2452">
                  <c:v>2452</c:v>
                </c:pt>
                <c:pt idx="2453">
                  <c:v>2453</c:v>
                </c:pt>
                <c:pt idx="2454">
                  <c:v>2454</c:v>
                </c:pt>
                <c:pt idx="2455">
                  <c:v>2455</c:v>
                </c:pt>
                <c:pt idx="2456">
                  <c:v>2456</c:v>
                </c:pt>
                <c:pt idx="2457">
                  <c:v>2457</c:v>
                </c:pt>
                <c:pt idx="2458">
                  <c:v>2458</c:v>
                </c:pt>
                <c:pt idx="2459">
                  <c:v>2459</c:v>
                </c:pt>
                <c:pt idx="2460">
                  <c:v>2460</c:v>
                </c:pt>
                <c:pt idx="2461">
                  <c:v>2461</c:v>
                </c:pt>
                <c:pt idx="2462">
                  <c:v>2462</c:v>
                </c:pt>
                <c:pt idx="2463">
                  <c:v>2463</c:v>
                </c:pt>
                <c:pt idx="2464">
                  <c:v>2464</c:v>
                </c:pt>
                <c:pt idx="2465">
                  <c:v>2465</c:v>
                </c:pt>
                <c:pt idx="2466">
                  <c:v>2466</c:v>
                </c:pt>
                <c:pt idx="2467">
                  <c:v>2467</c:v>
                </c:pt>
                <c:pt idx="2468">
                  <c:v>2468</c:v>
                </c:pt>
                <c:pt idx="2469">
                  <c:v>2469</c:v>
                </c:pt>
                <c:pt idx="2470">
                  <c:v>2470</c:v>
                </c:pt>
                <c:pt idx="2471">
                  <c:v>2471</c:v>
                </c:pt>
                <c:pt idx="2472">
                  <c:v>2472</c:v>
                </c:pt>
                <c:pt idx="2473">
                  <c:v>2473</c:v>
                </c:pt>
                <c:pt idx="2474">
                  <c:v>2474</c:v>
                </c:pt>
                <c:pt idx="2475">
                  <c:v>2475</c:v>
                </c:pt>
                <c:pt idx="2476">
                  <c:v>2476</c:v>
                </c:pt>
                <c:pt idx="2477">
                  <c:v>2477</c:v>
                </c:pt>
                <c:pt idx="2478">
                  <c:v>2478</c:v>
                </c:pt>
                <c:pt idx="2479">
                  <c:v>2479</c:v>
                </c:pt>
                <c:pt idx="2480">
                  <c:v>2480</c:v>
                </c:pt>
                <c:pt idx="2481">
                  <c:v>2481</c:v>
                </c:pt>
                <c:pt idx="2482">
                  <c:v>2482</c:v>
                </c:pt>
                <c:pt idx="2483">
                  <c:v>2483</c:v>
                </c:pt>
                <c:pt idx="2484">
                  <c:v>2484</c:v>
                </c:pt>
                <c:pt idx="2485">
                  <c:v>2485</c:v>
                </c:pt>
                <c:pt idx="2486">
                  <c:v>2486</c:v>
                </c:pt>
                <c:pt idx="2487">
                  <c:v>2487</c:v>
                </c:pt>
                <c:pt idx="2488">
                  <c:v>2488</c:v>
                </c:pt>
                <c:pt idx="2489">
                  <c:v>2489</c:v>
                </c:pt>
                <c:pt idx="2490">
                  <c:v>2490</c:v>
                </c:pt>
                <c:pt idx="2491">
                  <c:v>2491</c:v>
                </c:pt>
                <c:pt idx="2492">
                  <c:v>2492</c:v>
                </c:pt>
                <c:pt idx="2493">
                  <c:v>2493</c:v>
                </c:pt>
                <c:pt idx="2494">
                  <c:v>2494</c:v>
                </c:pt>
                <c:pt idx="2495">
                  <c:v>2495</c:v>
                </c:pt>
                <c:pt idx="2496">
                  <c:v>2496</c:v>
                </c:pt>
                <c:pt idx="2497">
                  <c:v>2497</c:v>
                </c:pt>
                <c:pt idx="2498">
                  <c:v>2498</c:v>
                </c:pt>
                <c:pt idx="2499">
                  <c:v>2499</c:v>
                </c:pt>
                <c:pt idx="2500">
                  <c:v>2500</c:v>
                </c:pt>
                <c:pt idx="2501">
                  <c:v>2501</c:v>
                </c:pt>
                <c:pt idx="2502">
                  <c:v>2502</c:v>
                </c:pt>
                <c:pt idx="2503">
                  <c:v>2503</c:v>
                </c:pt>
                <c:pt idx="2504">
                  <c:v>2504</c:v>
                </c:pt>
                <c:pt idx="2505">
                  <c:v>2505</c:v>
                </c:pt>
                <c:pt idx="2506">
                  <c:v>2506</c:v>
                </c:pt>
                <c:pt idx="2507">
                  <c:v>2507</c:v>
                </c:pt>
                <c:pt idx="2508">
                  <c:v>2508</c:v>
                </c:pt>
                <c:pt idx="2509">
                  <c:v>2509</c:v>
                </c:pt>
                <c:pt idx="2510">
                  <c:v>2510</c:v>
                </c:pt>
                <c:pt idx="2511">
                  <c:v>2511</c:v>
                </c:pt>
                <c:pt idx="2512">
                  <c:v>2512</c:v>
                </c:pt>
                <c:pt idx="2513">
                  <c:v>2513</c:v>
                </c:pt>
                <c:pt idx="2514">
                  <c:v>2514</c:v>
                </c:pt>
                <c:pt idx="2515">
                  <c:v>2515</c:v>
                </c:pt>
                <c:pt idx="2516">
                  <c:v>2516</c:v>
                </c:pt>
                <c:pt idx="2517">
                  <c:v>2517</c:v>
                </c:pt>
                <c:pt idx="2518">
                  <c:v>2518</c:v>
                </c:pt>
                <c:pt idx="2519">
                  <c:v>2519</c:v>
                </c:pt>
                <c:pt idx="2520">
                  <c:v>2520</c:v>
                </c:pt>
                <c:pt idx="2521">
                  <c:v>2521</c:v>
                </c:pt>
                <c:pt idx="2522">
                  <c:v>2522</c:v>
                </c:pt>
                <c:pt idx="2523">
                  <c:v>2523</c:v>
                </c:pt>
                <c:pt idx="2524">
                  <c:v>2524</c:v>
                </c:pt>
                <c:pt idx="2525">
                  <c:v>2525</c:v>
                </c:pt>
                <c:pt idx="2526">
                  <c:v>2526</c:v>
                </c:pt>
                <c:pt idx="2527">
                  <c:v>2527</c:v>
                </c:pt>
                <c:pt idx="2528">
                  <c:v>2528</c:v>
                </c:pt>
                <c:pt idx="2529">
                  <c:v>2529</c:v>
                </c:pt>
                <c:pt idx="2530">
                  <c:v>2530</c:v>
                </c:pt>
                <c:pt idx="2531">
                  <c:v>2531</c:v>
                </c:pt>
                <c:pt idx="2532">
                  <c:v>2532</c:v>
                </c:pt>
                <c:pt idx="2533">
                  <c:v>2533</c:v>
                </c:pt>
                <c:pt idx="2534">
                  <c:v>2534</c:v>
                </c:pt>
                <c:pt idx="2535">
                  <c:v>2535</c:v>
                </c:pt>
                <c:pt idx="2536">
                  <c:v>2536</c:v>
                </c:pt>
                <c:pt idx="2537">
                  <c:v>2537</c:v>
                </c:pt>
                <c:pt idx="2538">
                  <c:v>2538</c:v>
                </c:pt>
                <c:pt idx="2539">
                  <c:v>2539</c:v>
                </c:pt>
                <c:pt idx="2540">
                  <c:v>2540</c:v>
                </c:pt>
                <c:pt idx="2541">
                  <c:v>2541</c:v>
                </c:pt>
                <c:pt idx="2542">
                  <c:v>2542</c:v>
                </c:pt>
                <c:pt idx="2543">
                  <c:v>2543</c:v>
                </c:pt>
                <c:pt idx="2544">
                  <c:v>2544</c:v>
                </c:pt>
                <c:pt idx="2545">
                  <c:v>2545</c:v>
                </c:pt>
                <c:pt idx="2546">
                  <c:v>2546</c:v>
                </c:pt>
                <c:pt idx="2547">
                  <c:v>2547</c:v>
                </c:pt>
                <c:pt idx="2548">
                  <c:v>2548</c:v>
                </c:pt>
                <c:pt idx="2549">
                  <c:v>2549</c:v>
                </c:pt>
                <c:pt idx="2550">
                  <c:v>2550</c:v>
                </c:pt>
                <c:pt idx="2551">
                  <c:v>2551</c:v>
                </c:pt>
                <c:pt idx="2552">
                  <c:v>2552</c:v>
                </c:pt>
                <c:pt idx="2553">
                  <c:v>2553</c:v>
                </c:pt>
                <c:pt idx="2554">
                  <c:v>2554</c:v>
                </c:pt>
                <c:pt idx="2555">
                  <c:v>2555</c:v>
                </c:pt>
                <c:pt idx="2556">
                  <c:v>2556</c:v>
                </c:pt>
                <c:pt idx="2557">
                  <c:v>2557</c:v>
                </c:pt>
                <c:pt idx="2558">
                  <c:v>2558</c:v>
                </c:pt>
                <c:pt idx="2559">
                  <c:v>2559</c:v>
                </c:pt>
                <c:pt idx="2560">
                  <c:v>2560</c:v>
                </c:pt>
                <c:pt idx="2561">
                  <c:v>2561</c:v>
                </c:pt>
                <c:pt idx="2562">
                  <c:v>2562</c:v>
                </c:pt>
                <c:pt idx="2563">
                  <c:v>2563</c:v>
                </c:pt>
                <c:pt idx="2564">
                  <c:v>2564</c:v>
                </c:pt>
                <c:pt idx="2565">
                  <c:v>2565</c:v>
                </c:pt>
                <c:pt idx="2566">
                  <c:v>2566</c:v>
                </c:pt>
                <c:pt idx="2567">
                  <c:v>2567</c:v>
                </c:pt>
                <c:pt idx="2568">
                  <c:v>2568</c:v>
                </c:pt>
                <c:pt idx="2569">
                  <c:v>2569</c:v>
                </c:pt>
                <c:pt idx="2570">
                  <c:v>2570</c:v>
                </c:pt>
                <c:pt idx="2571">
                  <c:v>2571</c:v>
                </c:pt>
                <c:pt idx="2572">
                  <c:v>2572</c:v>
                </c:pt>
                <c:pt idx="2573">
                  <c:v>2573</c:v>
                </c:pt>
                <c:pt idx="2574">
                  <c:v>2574</c:v>
                </c:pt>
                <c:pt idx="2575">
                  <c:v>2575</c:v>
                </c:pt>
                <c:pt idx="2576">
                  <c:v>2576</c:v>
                </c:pt>
                <c:pt idx="2577">
                  <c:v>2577</c:v>
                </c:pt>
                <c:pt idx="2578">
                  <c:v>2578</c:v>
                </c:pt>
                <c:pt idx="2579">
                  <c:v>2579</c:v>
                </c:pt>
                <c:pt idx="2580">
                  <c:v>2580</c:v>
                </c:pt>
                <c:pt idx="2581">
                  <c:v>2581</c:v>
                </c:pt>
                <c:pt idx="2582">
                  <c:v>2582</c:v>
                </c:pt>
                <c:pt idx="2583">
                  <c:v>2583</c:v>
                </c:pt>
                <c:pt idx="2584">
                  <c:v>2584</c:v>
                </c:pt>
                <c:pt idx="2585">
                  <c:v>2585</c:v>
                </c:pt>
                <c:pt idx="2586">
                  <c:v>2586</c:v>
                </c:pt>
                <c:pt idx="2587">
                  <c:v>2587</c:v>
                </c:pt>
                <c:pt idx="2588">
                  <c:v>2588</c:v>
                </c:pt>
                <c:pt idx="2589">
                  <c:v>2589</c:v>
                </c:pt>
                <c:pt idx="2590">
                  <c:v>2590</c:v>
                </c:pt>
                <c:pt idx="2591">
                  <c:v>2591</c:v>
                </c:pt>
                <c:pt idx="2592">
                  <c:v>2592</c:v>
                </c:pt>
                <c:pt idx="2593">
                  <c:v>2593</c:v>
                </c:pt>
                <c:pt idx="2594">
                  <c:v>2594</c:v>
                </c:pt>
                <c:pt idx="2595">
                  <c:v>2595</c:v>
                </c:pt>
                <c:pt idx="2596">
                  <c:v>2596</c:v>
                </c:pt>
                <c:pt idx="2597">
                  <c:v>2597</c:v>
                </c:pt>
                <c:pt idx="2598">
                  <c:v>2598</c:v>
                </c:pt>
                <c:pt idx="2599">
                  <c:v>2599</c:v>
                </c:pt>
                <c:pt idx="2600">
                  <c:v>2600</c:v>
                </c:pt>
                <c:pt idx="2601">
                  <c:v>2601</c:v>
                </c:pt>
                <c:pt idx="2602">
                  <c:v>2602</c:v>
                </c:pt>
                <c:pt idx="2603">
                  <c:v>2603</c:v>
                </c:pt>
                <c:pt idx="2604">
                  <c:v>2604</c:v>
                </c:pt>
                <c:pt idx="2605">
                  <c:v>2605</c:v>
                </c:pt>
                <c:pt idx="2606">
                  <c:v>2606</c:v>
                </c:pt>
                <c:pt idx="2607">
                  <c:v>2607</c:v>
                </c:pt>
                <c:pt idx="2608">
                  <c:v>2608</c:v>
                </c:pt>
                <c:pt idx="2609">
                  <c:v>2609</c:v>
                </c:pt>
                <c:pt idx="2610">
                  <c:v>2610</c:v>
                </c:pt>
                <c:pt idx="2611">
                  <c:v>2611</c:v>
                </c:pt>
                <c:pt idx="2612">
                  <c:v>2612</c:v>
                </c:pt>
                <c:pt idx="2613">
                  <c:v>2613</c:v>
                </c:pt>
                <c:pt idx="2614">
                  <c:v>2614</c:v>
                </c:pt>
                <c:pt idx="2615">
                  <c:v>2615</c:v>
                </c:pt>
                <c:pt idx="2616">
                  <c:v>2616</c:v>
                </c:pt>
                <c:pt idx="2617">
                  <c:v>2617</c:v>
                </c:pt>
                <c:pt idx="2618">
                  <c:v>2618</c:v>
                </c:pt>
                <c:pt idx="2619">
                  <c:v>2619</c:v>
                </c:pt>
                <c:pt idx="2620">
                  <c:v>2620</c:v>
                </c:pt>
                <c:pt idx="2621">
                  <c:v>2621</c:v>
                </c:pt>
                <c:pt idx="2622">
                  <c:v>2622</c:v>
                </c:pt>
                <c:pt idx="2623">
                  <c:v>2623</c:v>
                </c:pt>
                <c:pt idx="2624">
                  <c:v>2624</c:v>
                </c:pt>
                <c:pt idx="2625">
                  <c:v>2625</c:v>
                </c:pt>
                <c:pt idx="2626">
                  <c:v>2626</c:v>
                </c:pt>
                <c:pt idx="2627">
                  <c:v>2627</c:v>
                </c:pt>
                <c:pt idx="2628">
                  <c:v>2628</c:v>
                </c:pt>
                <c:pt idx="2629">
                  <c:v>2629</c:v>
                </c:pt>
                <c:pt idx="2630">
                  <c:v>2630</c:v>
                </c:pt>
                <c:pt idx="2631">
                  <c:v>2631</c:v>
                </c:pt>
                <c:pt idx="2632">
                  <c:v>2632</c:v>
                </c:pt>
                <c:pt idx="2633">
                  <c:v>2633</c:v>
                </c:pt>
                <c:pt idx="2634">
                  <c:v>2634</c:v>
                </c:pt>
                <c:pt idx="2635">
                  <c:v>2635</c:v>
                </c:pt>
                <c:pt idx="2636">
                  <c:v>2636</c:v>
                </c:pt>
                <c:pt idx="2637">
                  <c:v>2637</c:v>
                </c:pt>
                <c:pt idx="2638">
                  <c:v>2638</c:v>
                </c:pt>
                <c:pt idx="2639">
                  <c:v>2639</c:v>
                </c:pt>
                <c:pt idx="2640">
                  <c:v>2640</c:v>
                </c:pt>
                <c:pt idx="2641">
                  <c:v>2641</c:v>
                </c:pt>
                <c:pt idx="2642">
                  <c:v>2642</c:v>
                </c:pt>
                <c:pt idx="2643">
                  <c:v>2643</c:v>
                </c:pt>
                <c:pt idx="2644">
                  <c:v>2644</c:v>
                </c:pt>
                <c:pt idx="2645">
                  <c:v>2645</c:v>
                </c:pt>
                <c:pt idx="2646">
                  <c:v>2646</c:v>
                </c:pt>
                <c:pt idx="2647">
                  <c:v>2647</c:v>
                </c:pt>
                <c:pt idx="2648">
                  <c:v>2648</c:v>
                </c:pt>
                <c:pt idx="2649">
                  <c:v>2649</c:v>
                </c:pt>
                <c:pt idx="2650">
                  <c:v>2650</c:v>
                </c:pt>
                <c:pt idx="2651">
                  <c:v>2651</c:v>
                </c:pt>
                <c:pt idx="2652">
                  <c:v>2652</c:v>
                </c:pt>
                <c:pt idx="2653">
                  <c:v>2653</c:v>
                </c:pt>
                <c:pt idx="2654">
                  <c:v>2654</c:v>
                </c:pt>
                <c:pt idx="2655">
                  <c:v>2655</c:v>
                </c:pt>
                <c:pt idx="2656">
                  <c:v>2656</c:v>
                </c:pt>
                <c:pt idx="2657">
                  <c:v>2657</c:v>
                </c:pt>
                <c:pt idx="2658">
                  <c:v>2658</c:v>
                </c:pt>
                <c:pt idx="2659">
                  <c:v>2659</c:v>
                </c:pt>
                <c:pt idx="2660">
                  <c:v>2660</c:v>
                </c:pt>
                <c:pt idx="2661">
                  <c:v>2661</c:v>
                </c:pt>
                <c:pt idx="2662">
                  <c:v>2662</c:v>
                </c:pt>
                <c:pt idx="2663">
                  <c:v>2663</c:v>
                </c:pt>
                <c:pt idx="2664">
                  <c:v>2664</c:v>
                </c:pt>
                <c:pt idx="2665">
                  <c:v>2665</c:v>
                </c:pt>
                <c:pt idx="2666">
                  <c:v>2666</c:v>
                </c:pt>
                <c:pt idx="2667">
                  <c:v>2667</c:v>
                </c:pt>
                <c:pt idx="2668">
                  <c:v>2668</c:v>
                </c:pt>
                <c:pt idx="2669">
                  <c:v>2669</c:v>
                </c:pt>
                <c:pt idx="2670">
                  <c:v>2670</c:v>
                </c:pt>
                <c:pt idx="2671">
                  <c:v>2671</c:v>
                </c:pt>
                <c:pt idx="2672">
                  <c:v>2672</c:v>
                </c:pt>
                <c:pt idx="2673">
                  <c:v>2673</c:v>
                </c:pt>
                <c:pt idx="2674">
                  <c:v>2674</c:v>
                </c:pt>
                <c:pt idx="2675">
                  <c:v>2675</c:v>
                </c:pt>
                <c:pt idx="2676">
                  <c:v>2676</c:v>
                </c:pt>
                <c:pt idx="2677">
                  <c:v>2677</c:v>
                </c:pt>
                <c:pt idx="2678">
                  <c:v>2678</c:v>
                </c:pt>
                <c:pt idx="2679">
                  <c:v>2679</c:v>
                </c:pt>
                <c:pt idx="2680">
                  <c:v>2680</c:v>
                </c:pt>
                <c:pt idx="2681">
                  <c:v>2681</c:v>
                </c:pt>
                <c:pt idx="2682">
                  <c:v>2682</c:v>
                </c:pt>
                <c:pt idx="2683">
                  <c:v>2683</c:v>
                </c:pt>
                <c:pt idx="2684">
                  <c:v>2684</c:v>
                </c:pt>
                <c:pt idx="2685">
                  <c:v>2685</c:v>
                </c:pt>
                <c:pt idx="2686">
                  <c:v>2686</c:v>
                </c:pt>
                <c:pt idx="2687">
                  <c:v>2687</c:v>
                </c:pt>
                <c:pt idx="2688">
                  <c:v>2688</c:v>
                </c:pt>
                <c:pt idx="2689">
                  <c:v>2689</c:v>
                </c:pt>
                <c:pt idx="2690">
                  <c:v>2690</c:v>
                </c:pt>
                <c:pt idx="2691">
                  <c:v>2691</c:v>
                </c:pt>
                <c:pt idx="2692">
                  <c:v>2692</c:v>
                </c:pt>
                <c:pt idx="2693">
                  <c:v>2693</c:v>
                </c:pt>
                <c:pt idx="2694">
                  <c:v>2694</c:v>
                </c:pt>
                <c:pt idx="2695">
                  <c:v>2695</c:v>
                </c:pt>
                <c:pt idx="2696">
                  <c:v>2696</c:v>
                </c:pt>
                <c:pt idx="2697">
                  <c:v>2697</c:v>
                </c:pt>
                <c:pt idx="2698">
                  <c:v>2698</c:v>
                </c:pt>
                <c:pt idx="2699">
                  <c:v>2699</c:v>
                </c:pt>
                <c:pt idx="2700">
                  <c:v>2700</c:v>
                </c:pt>
                <c:pt idx="2701">
                  <c:v>2701</c:v>
                </c:pt>
                <c:pt idx="2702">
                  <c:v>2702</c:v>
                </c:pt>
                <c:pt idx="2703">
                  <c:v>2703</c:v>
                </c:pt>
                <c:pt idx="2704">
                  <c:v>2704</c:v>
                </c:pt>
                <c:pt idx="2705">
                  <c:v>2705</c:v>
                </c:pt>
                <c:pt idx="2706">
                  <c:v>2706</c:v>
                </c:pt>
                <c:pt idx="2707">
                  <c:v>2707</c:v>
                </c:pt>
                <c:pt idx="2708">
                  <c:v>2708</c:v>
                </c:pt>
                <c:pt idx="2709">
                  <c:v>2709</c:v>
                </c:pt>
                <c:pt idx="2710">
                  <c:v>2710</c:v>
                </c:pt>
                <c:pt idx="2711">
                  <c:v>2711</c:v>
                </c:pt>
                <c:pt idx="2712">
                  <c:v>2712</c:v>
                </c:pt>
                <c:pt idx="2713">
                  <c:v>2713</c:v>
                </c:pt>
                <c:pt idx="2714">
                  <c:v>2714</c:v>
                </c:pt>
                <c:pt idx="2715">
                  <c:v>2715</c:v>
                </c:pt>
                <c:pt idx="2716">
                  <c:v>2716</c:v>
                </c:pt>
                <c:pt idx="2717">
                  <c:v>2717</c:v>
                </c:pt>
                <c:pt idx="2718">
                  <c:v>2718</c:v>
                </c:pt>
                <c:pt idx="2719">
                  <c:v>2719</c:v>
                </c:pt>
                <c:pt idx="2720">
                  <c:v>2720</c:v>
                </c:pt>
                <c:pt idx="2721">
                  <c:v>2721</c:v>
                </c:pt>
                <c:pt idx="2722">
                  <c:v>2722</c:v>
                </c:pt>
                <c:pt idx="2723">
                  <c:v>2723</c:v>
                </c:pt>
                <c:pt idx="2724">
                  <c:v>2724</c:v>
                </c:pt>
                <c:pt idx="2725">
                  <c:v>2725</c:v>
                </c:pt>
                <c:pt idx="2726">
                  <c:v>2726</c:v>
                </c:pt>
                <c:pt idx="2727">
                  <c:v>2727</c:v>
                </c:pt>
                <c:pt idx="2728">
                  <c:v>2728</c:v>
                </c:pt>
                <c:pt idx="2729">
                  <c:v>2729</c:v>
                </c:pt>
                <c:pt idx="2730">
                  <c:v>2730</c:v>
                </c:pt>
                <c:pt idx="2731">
                  <c:v>2731</c:v>
                </c:pt>
                <c:pt idx="2732">
                  <c:v>2732</c:v>
                </c:pt>
                <c:pt idx="2733">
                  <c:v>2733</c:v>
                </c:pt>
                <c:pt idx="2734">
                  <c:v>2734</c:v>
                </c:pt>
                <c:pt idx="2735">
                  <c:v>2735</c:v>
                </c:pt>
                <c:pt idx="2736">
                  <c:v>2736</c:v>
                </c:pt>
                <c:pt idx="2737">
                  <c:v>2737</c:v>
                </c:pt>
                <c:pt idx="2738">
                  <c:v>2738</c:v>
                </c:pt>
                <c:pt idx="2739">
                  <c:v>2739</c:v>
                </c:pt>
                <c:pt idx="2740">
                  <c:v>2740</c:v>
                </c:pt>
                <c:pt idx="2741">
                  <c:v>2741</c:v>
                </c:pt>
                <c:pt idx="2742">
                  <c:v>2742</c:v>
                </c:pt>
                <c:pt idx="2743">
                  <c:v>2743</c:v>
                </c:pt>
                <c:pt idx="2744">
                  <c:v>2744</c:v>
                </c:pt>
                <c:pt idx="2745">
                  <c:v>2745</c:v>
                </c:pt>
                <c:pt idx="2746">
                  <c:v>2746</c:v>
                </c:pt>
                <c:pt idx="2747">
                  <c:v>2747</c:v>
                </c:pt>
                <c:pt idx="2748">
                  <c:v>2748</c:v>
                </c:pt>
                <c:pt idx="2749">
                  <c:v>2749</c:v>
                </c:pt>
                <c:pt idx="2750">
                  <c:v>2750</c:v>
                </c:pt>
                <c:pt idx="2751">
                  <c:v>2751</c:v>
                </c:pt>
                <c:pt idx="2752">
                  <c:v>2752</c:v>
                </c:pt>
                <c:pt idx="2753">
                  <c:v>2753</c:v>
                </c:pt>
                <c:pt idx="2754">
                  <c:v>2754</c:v>
                </c:pt>
                <c:pt idx="2755">
                  <c:v>2755</c:v>
                </c:pt>
                <c:pt idx="2756">
                  <c:v>2756</c:v>
                </c:pt>
                <c:pt idx="2757">
                  <c:v>2757</c:v>
                </c:pt>
                <c:pt idx="2758">
                  <c:v>2758</c:v>
                </c:pt>
                <c:pt idx="2759">
                  <c:v>2759</c:v>
                </c:pt>
                <c:pt idx="2760">
                  <c:v>2760</c:v>
                </c:pt>
                <c:pt idx="2761">
                  <c:v>2761</c:v>
                </c:pt>
                <c:pt idx="2762">
                  <c:v>2762</c:v>
                </c:pt>
                <c:pt idx="2763">
                  <c:v>2763</c:v>
                </c:pt>
                <c:pt idx="2764">
                  <c:v>2764</c:v>
                </c:pt>
                <c:pt idx="2765">
                  <c:v>2765</c:v>
                </c:pt>
                <c:pt idx="2766">
                  <c:v>2766</c:v>
                </c:pt>
                <c:pt idx="2767">
                  <c:v>2767</c:v>
                </c:pt>
                <c:pt idx="2768">
                  <c:v>2768</c:v>
                </c:pt>
                <c:pt idx="2769">
                  <c:v>2769</c:v>
                </c:pt>
                <c:pt idx="2770">
                  <c:v>2770</c:v>
                </c:pt>
                <c:pt idx="2771">
                  <c:v>2771</c:v>
                </c:pt>
                <c:pt idx="2772">
                  <c:v>2772</c:v>
                </c:pt>
                <c:pt idx="2773">
                  <c:v>2773</c:v>
                </c:pt>
                <c:pt idx="2774">
                  <c:v>2774</c:v>
                </c:pt>
                <c:pt idx="2775">
                  <c:v>2775</c:v>
                </c:pt>
                <c:pt idx="2776">
                  <c:v>2776</c:v>
                </c:pt>
                <c:pt idx="2777">
                  <c:v>2777</c:v>
                </c:pt>
                <c:pt idx="2778">
                  <c:v>2778</c:v>
                </c:pt>
                <c:pt idx="2779">
                  <c:v>2779</c:v>
                </c:pt>
                <c:pt idx="2780">
                  <c:v>2780</c:v>
                </c:pt>
                <c:pt idx="2781">
                  <c:v>2781</c:v>
                </c:pt>
                <c:pt idx="2782">
                  <c:v>2782</c:v>
                </c:pt>
                <c:pt idx="2783">
                  <c:v>2783</c:v>
                </c:pt>
                <c:pt idx="2784">
                  <c:v>2784</c:v>
                </c:pt>
                <c:pt idx="2785">
                  <c:v>2785</c:v>
                </c:pt>
                <c:pt idx="2786">
                  <c:v>2786</c:v>
                </c:pt>
                <c:pt idx="2787">
                  <c:v>2787</c:v>
                </c:pt>
                <c:pt idx="2788">
                  <c:v>2788</c:v>
                </c:pt>
                <c:pt idx="2789">
                  <c:v>2789</c:v>
                </c:pt>
                <c:pt idx="2790">
                  <c:v>2790</c:v>
                </c:pt>
                <c:pt idx="2791">
                  <c:v>2791</c:v>
                </c:pt>
                <c:pt idx="2792">
                  <c:v>2792</c:v>
                </c:pt>
                <c:pt idx="2793">
                  <c:v>2793</c:v>
                </c:pt>
                <c:pt idx="2794">
                  <c:v>2794</c:v>
                </c:pt>
                <c:pt idx="2795">
                  <c:v>2795</c:v>
                </c:pt>
                <c:pt idx="2796">
                  <c:v>2796</c:v>
                </c:pt>
                <c:pt idx="2797">
                  <c:v>2797</c:v>
                </c:pt>
                <c:pt idx="2798">
                  <c:v>2798</c:v>
                </c:pt>
                <c:pt idx="2799">
                  <c:v>2799</c:v>
                </c:pt>
                <c:pt idx="2800">
                  <c:v>2800</c:v>
                </c:pt>
                <c:pt idx="2801">
                  <c:v>2801</c:v>
                </c:pt>
                <c:pt idx="2802">
                  <c:v>2802</c:v>
                </c:pt>
                <c:pt idx="2803">
                  <c:v>2803</c:v>
                </c:pt>
                <c:pt idx="2804">
                  <c:v>2804</c:v>
                </c:pt>
                <c:pt idx="2805">
                  <c:v>2805</c:v>
                </c:pt>
                <c:pt idx="2806">
                  <c:v>2806</c:v>
                </c:pt>
                <c:pt idx="2807">
                  <c:v>2807</c:v>
                </c:pt>
                <c:pt idx="2808">
                  <c:v>2808</c:v>
                </c:pt>
                <c:pt idx="2809">
                  <c:v>2809</c:v>
                </c:pt>
                <c:pt idx="2810">
                  <c:v>2810</c:v>
                </c:pt>
                <c:pt idx="2811">
                  <c:v>2811</c:v>
                </c:pt>
                <c:pt idx="2812">
                  <c:v>2812</c:v>
                </c:pt>
                <c:pt idx="2813">
                  <c:v>2813</c:v>
                </c:pt>
                <c:pt idx="2814">
                  <c:v>2814</c:v>
                </c:pt>
                <c:pt idx="2815">
                  <c:v>2815</c:v>
                </c:pt>
                <c:pt idx="2816">
                  <c:v>2816</c:v>
                </c:pt>
                <c:pt idx="2817">
                  <c:v>2817</c:v>
                </c:pt>
                <c:pt idx="2818">
                  <c:v>2818</c:v>
                </c:pt>
                <c:pt idx="2819">
                  <c:v>2819</c:v>
                </c:pt>
                <c:pt idx="2820">
                  <c:v>2820</c:v>
                </c:pt>
                <c:pt idx="2821">
                  <c:v>2821</c:v>
                </c:pt>
                <c:pt idx="2822">
                  <c:v>2822</c:v>
                </c:pt>
                <c:pt idx="2823">
                  <c:v>2823</c:v>
                </c:pt>
                <c:pt idx="2824">
                  <c:v>2824</c:v>
                </c:pt>
                <c:pt idx="2825">
                  <c:v>2825</c:v>
                </c:pt>
                <c:pt idx="2826">
                  <c:v>2826</c:v>
                </c:pt>
                <c:pt idx="2827">
                  <c:v>2827</c:v>
                </c:pt>
                <c:pt idx="2828">
                  <c:v>2828</c:v>
                </c:pt>
                <c:pt idx="2829">
                  <c:v>2829</c:v>
                </c:pt>
                <c:pt idx="2830">
                  <c:v>2830</c:v>
                </c:pt>
                <c:pt idx="2831">
                  <c:v>2831</c:v>
                </c:pt>
                <c:pt idx="2832">
                  <c:v>2832</c:v>
                </c:pt>
                <c:pt idx="2833">
                  <c:v>2833</c:v>
                </c:pt>
                <c:pt idx="2834">
                  <c:v>2834</c:v>
                </c:pt>
                <c:pt idx="2835">
                  <c:v>2835</c:v>
                </c:pt>
                <c:pt idx="2836">
                  <c:v>2836</c:v>
                </c:pt>
                <c:pt idx="2837">
                  <c:v>2837</c:v>
                </c:pt>
                <c:pt idx="2838">
                  <c:v>2838</c:v>
                </c:pt>
                <c:pt idx="2839">
                  <c:v>2839</c:v>
                </c:pt>
                <c:pt idx="2840">
                  <c:v>2840</c:v>
                </c:pt>
                <c:pt idx="2841">
                  <c:v>2841</c:v>
                </c:pt>
                <c:pt idx="2842">
                  <c:v>2842</c:v>
                </c:pt>
                <c:pt idx="2843">
                  <c:v>2843</c:v>
                </c:pt>
                <c:pt idx="2844">
                  <c:v>2844</c:v>
                </c:pt>
                <c:pt idx="2845">
                  <c:v>2845</c:v>
                </c:pt>
                <c:pt idx="2846">
                  <c:v>2846</c:v>
                </c:pt>
                <c:pt idx="2847">
                  <c:v>2847</c:v>
                </c:pt>
                <c:pt idx="2848">
                  <c:v>2848</c:v>
                </c:pt>
                <c:pt idx="2849">
                  <c:v>2849</c:v>
                </c:pt>
                <c:pt idx="2850">
                  <c:v>2850</c:v>
                </c:pt>
                <c:pt idx="2851">
                  <c:v>2851</c:v>
                </c:pt>
                <c:pt idx="2852">
                  <c:v>2852</c:v>
                </c:pt>
                <c:pt idx="2853">
                  <c:v>2853</c:v>
                </c:pt>
                <c:pt idx="2854">
                  <c:v>2854</c:v>
                </c:pt>
                <c:pt idx="2855">
                  <c:v>2855</c:v>
                </c:pt>
                <c:pt idx="2856">
                  <c:v>2856</c:v>
                </c:pt>
                <c:pt idx="2857">
                  <c:v>2857</c:v>
                </c:pt>
                <c:pt idx="2858">
                  <c:v>2858</c:v>
                </c:pt>
                <c:pt idx="2859">
                  <c:v>2859</c:v>
                </c:pt>
                <c:pt idx="2860">
                  <c:v>2860</c:v>
                </c:pt>
                <c:pt idx="2861">
                  <c:v>2861</c:v>
                </c:pt>
                <c:pt idx="2862">
                  <c:v>2862</c:v>
                </c:pt>
                <c:pt idx="2863">
                  <c:v>2863</c:v>
                </c:pt>
                <c:pt idx="2864">
                  <c:v>2864</c:v>
                </c:pt>
                <c:pt idx="2865">
                  <c:v>2865</c:v>
                </c:pt>
                <c:pt idx="2866">
                  <c:v>2866</c:v>
                </c:pt>
                <c:pt idx="2867">
                  <c:v>2867</c:v>
                </c:pt>
                <c:pt idx="2868">
                  <c:v>2868</c:v>
                </c:pt>
                <c:pt idx="2869">
                  <c:v>2869</c:v>
                </c:pt>
                <c:pt idx="2870">
                  <c:v>2870</c:v>
                </c:pt>
                <c:pt idx="2871">
                  <c:v>2871</c:v>
                </c:pt>
                <c:pt idx="2872">
                  <c:v>2872</c:v>
                </c:pt>
                <c:pt idx="2873">
                  <c:v>2873</c:v>
                </c:pt>
                <c:pt idx="2874">
                  <c:v>2874</c:v>
                </c:pt>
                <c:pt idx="2875">
                  <c:v>2875</c:v>
                </c:pt>
                <c:pt idx="2876">
                  <c:v>2876</c:v>
                </c:pt>
                <c:pt idx="2877">
                  <c:v>2877</c:v>
                </c:pt>
                <c:pt idx="2878">
                  <c:v>2878</c:v>
                </c:pt>
                <c:pt idx="2879">
                  <c:v>2879</c:v>
                </c:pt>
                <c:pt idx="2880">
                  <c:v>2880</c:v>
                </c:pt>
                <c:pt idx="2881">
                  <c:v>2881</c:v>
                </c:pt>
                <c:pt idx="2882">
                  <c:v>2882</c:v>
                </c:pt>
                <c:pt idx="2883">
                  <c:v>2883</c:v>
                </c:pt>
                <c:pt idx="2884">
                  <c:v>2884</c:v>
                </c:pt>
                <c:pt idx="2885">
                  <c:v>2885</c:v>
                </c:pt>
                <c:pt idx="2886">
                  <c:v>2886</c:v>
                </c:pt>
                <c:pt idx="2887">
                  <c:v>2887</c:v>
                </c:pt>
                <c:pt idx="2888">
                  <c:v>2888</c:v>
                </c:pt>
                <c:pt idx="2889">
                  <c:v>2889</c:v>
                </c:pt>
                <c:pt idx="2890">
                  <c:v>2890</c:v>
                </c:pt>
                <c:pt idx="2891">
                  <c:v>2891</c:v>
                </c:pt>
                <c:pt idx="2892">
                  <c:v>2892</c:v>
                </c:pt>
                <c:pt idx="2893">
                  <c:v>2893</c:v>
                </c:pt>
                <c:pt idx="2894">
                  <c:v>2894</c:v>
                </c:pt>
                <c:pt idx="2895">
                  <c:v>2895</c:v>
                </c:pt>
                <c:pt idx="2896">
                  <c:v>2896</c:v>
                </c:pt>
                <c:pt idx="2897">
                  <c:v>2897</c:v>
                </c:pt>
                <c:pt idx="2898">
                  <c:v>2898</c:v>
                </c:pt>
                <c:pt idx="2899">
                  <c:v>2899</c:v>
                </c:pt>
                <c:pt idx="2900">
                  <c:v>2900</c:v>
                </c:pt>
                <c:pt idx="2901">
                  <c:v>2901</c:v>
                </c:pt>
                <c:pt idx="2902">
                  <c:v>2902</c:v>
                </c:pt>
                <c:pt idx="2903">
                  <c:v>2903</c:v>
                </c:pt>
                <c:pt idx="2904">
                  <c:v>2904</c:v>
                </c:pt>
                <c:pt idx="2905">
                  <c:v>2905</c:v>
                </c:pt>
                <c:pt idx="2906">
                  <c:v>2906</c:v>
                </c:pt>
                <c:pt idx="2907">
                  <c:v>2907</c:v>
                </c:pt>
                <c:pt idx="2908">
                  <c:v>2908</c:v>
                </c:pt>
                <c:pt idx="2909">
                  <c:v>2909</c:v>
                </c:pt>
                <c:pt idx="2910">
                  <c:v>2910</c:v>
                </c:pt>
                <c:pt idx="2911">
                  <c:v>2911</c:v>
                </c:pt>
                <c:pt idx="2912">
                  <c:v>2912</c:v>
                </c:pt>
                <c:pt idx="2913">
                  <c:v>2913</c:v>
                </c:pt>
                <c:pt idx="2914">
                  <c:v>2914</c:v>
                </c:pt>
                <c:pt idx="2915">
                  <c:v>2915</c:v>
                </c:pt>
                <c:pt idx="2916">
                  <c:v>2916</c:v>
                </c:pt>
                <c:pt idx="2917">
                  <c:v>2917</c:v>
                </c:pt>
                <c:pt idx="2918">
                  <c:v>2918</c:v>
                </c:pt>
                <c:pt idx="2919">
                  <c:v>2919</c:v>
                </c:pt>
                <c:pt idx="2920">
                  <c:v>2920</c:v>
                </c:pt>
                <c:pt idx="2921">
                  <c:v>2921</c:v>
                </c:pt>
                <c:pt idx="2922">
                  <c:v>2922</c:v>
                </c:pt>
                <c:pt idx="2923">
                  <c:v>2923</c:v>
                </c:pt>
                <c:pt idx="2924">
                  <c:v>2924</c:v>
                </c:pt>
                <c:pt idx="2925">
                  <c:v>2925</c:v>
                </c:pt>
                <c:pt idx="2926">
                  <c:v>2926</c:v>
                </c:pt>
                <c:pt idx="2927">
                  <c:v>2927</c:v>
                </c:pt>
                <c:pt idx="2928">
                  <c:v>2928</c:v>
                </c:pt>
                <c:pt idx="2929">
                  <c:v>2929</c:v>
                </c:pt>
                <c:pt idx="2930">
                  <c:v>2930</c:v>
                </c:pt>
                <c:pt idx="2931">
                  <c:v>2931</c:v>
                </c:pt>
                <c:pt idx="2932">
                  <c:v>2932</c:v>
                </c:pt>
                <c:pt idx="2933">
                  <c:v>2933</c:v>
                </c:pt>
                <c:pt idx="2934">
                  <c:v>2934</c:v>
                </c:pt>
                <c:pt idx="2935">
                  <c:v>2935</c:v>
                </c:pt>
                <c:pt idx="2936">
                  <c:v>2936</c:v>
                </c:pt>
                <c:pt idx="2937">
                  <c:v>2937</c:v>
                </c:pt>
                <c:pt idx="2938">
                  <c:v>2938</c:v>
                </c:pt>
                <c:pt idx="2939">
                  <c:v>2939</c:v>
                </c:pt>
                <c:pt idx="2940">
                  <c:v>2940</c:v>
                </c:pt>
                <c:pt idx="2941">
                  <c:v>2941</c:v>
                </c:pt>
                <c:pt idx="2942">
                  <c:v>2942</c:v>
                </c:pt>
                <c:pt idx="2943">
                  <c:v>2943</c:v>
                </c:pt>
                <c:pt idx="2944">
                  <c:v>2944</c:v>
                </c:pt>
                <c:pt idx="2945">
                  <c:v>2945</c:v>
                </c:pt>
                <c:pt idx="2946">
                  <c:v>2946</c:v>
                </c:pt>
                <c:pt idx="2947">
                  <c:v>2947</c:v>
                </c:pt>
                <c:pt idx="2948">
                  <c:v>2948</c:v>
                </c:pt>
                <c:pt idx="2949">
                  <c:v>2949</c:v>
                </c:pt>
                <c:pt idx="2950">
                  <c:v>2950</c:v>
                </c:pt>
                <c:pt idx="2951">
                  <c:v>2951</c:v>
                </c:pt>
                <c:pt idx="2952">
                  <c:v>2952</c:v>
                </c:pt>
                <c:pt idx="2953">
                  <c:v>2953</c:v>
                </c:pt>
                <c:pt idx="2954">
                  <c:v>2954</c:v>
                </c:pt>
                <c:pt idx="2955">
                  <c:v>2955</c:v>
                </c:pt>
                <c:pt idx="2956">
                  <c:v>2956</c:v>
                </c:pt>
                <c:pt idx="2957">
                  <c:v>2957</c:v>
                </c:pt>
                <c:pt idx="2958">
                  <c:v>2958</c:v>
                </c:pt>
                <c:pt idx="2959">
                  <c:v>2959</c:v>
                </c:pt>
                <c:pt idx="2960">
                  <c:v>2960</c:v>
                </c:pt>
                <c:pt idx="2961">
                  <c:v>2961</c:v>
                </c:pt>
                <c:pt idx="2962">
                  <c:v>2962</c:v>
                </c:pt>
                <c:pt idx="2963">
                  <c:v>2963</c:v>
                </c:pt>
                <c:pt idx="2964">
                  <c:v>2964</c:v>
                </c:pt>
                <c:pt idx="2965">
                  <c:v>2965</c:v>
                </c:pt>
                <c:pt idx="2966">
                  <c:v>2966</c:v>
                </c:pt>
                <c:pt idx="2967">
                  <c:v>2967</c:v>
                </c:pt>
                <c:pt idx="2968">
                  <c:v>2968</c:v>
                </c:pt>
                <c:pt idx="2969">
                  <c:v>2969</c:v>
                </c:pt>
                <c:pt idx="2970">
                  <c:v>2970</c:v>
                </c:pt>
                <c:pt idx="2971">
                  <c:v>2971</c:v>
                </c:pt>
                <c:pt idx="2972">
                  <c:v>2972</c:v>
                </c:pt>
                <c:pt idx="2973">
                  <c:v>2973</c:v>
                </c:pt>
                <c:pt idx="2974">
                  <c:v>2974</c:v>
                </c:pt>
                <c:pt idx="2975">
                  <c:v>2975</c:v>
                </c:pt>
                <c:pt idx="2976">
                  <c:v>2976</c:v>
                </c:pt>
                <c:pt idx="2977">
                  <c:v>2977</c:v>
                </c:pt>
                <c:pt idx="2978">
                  <c:v>2978</c:v>
                </c:pt>
                <c:pt idx="2979">
                  <c:v>2979</c:v>
                </c:pt>
                <c:pt idx="2980">
                  <c:v>2980</c:v>
                </c:pt>
                <c:pt idx="2981">
                  <c:v>2981</c:v>
                </c:pt>
                <c:pt idx="2982">
                  <c:v>2982</c:v>
                </c:pt>
                <c:pt idx="2983">
                  <c:v>2983</c:v>
                </c:pt>
                <c:pt idx="2984">
                  <c:v>2984</c:v>
                </c:pt>
                <c:pt idx="2985">
                  <c:v>2985</c:v>
                </c:pt>
                <c:pt idx="2986">
                  <c:v>2986</c:v>
                </c:pt>
                <c:pt idx="2987">
                  <c:v>2987</c:v>
                </c:pt>
                <c:pt idx="2988">
                  <c:v>2988</c:v>
                </c:pt>
                <c:pt idx="2989">
                  <c:v>2989</c:v>
                </c:pt>
                <c:pt idx="2990">
                  <c:v>2990</c:v>
                </c:pt>
                <c:pt idx="2991">
                  <c:v>2991</c:v>
                </c:pt>
                <c:pt idx="2992">
                  <c:v>2992</c:v>
                </c:pt>
                <c:pt idx="2993">
                  <c:v>2993</c:v>
                </c:pt>
                <c:pt idx="2994">
                  <c:v>2994</c:v>
                </c:pt>
                <c:pt idx="2995">
                  <c:v>2995</c:v>
                </c:pt>
                <c:pt idx="2996">
                  <c:v>2996</c:v>
                </c:pt>
                <c:pt idx="2997">
                  <c:v>2997</c:v>
                </c:pt>
                <c:pt idx="2998">
                  <c:v>2998</c:v>
                </c:pt>
                <c:pt idx="2999">
                  <c:v>2999</c:v>
                </c:pt>
                <c:pt idx="3000">
                  <c:v>3000</c:v>
                </c:pt>
                <c:pt idx="3001">
                  <c:v>3001</c:v>
                </c:pt>
                <c:pt idx="3002">
                  <c:v>3002</c:v>
                </c:pt>
                <c:pt idx="3003">
                  <c:v>3003</c:v>
                </c:pt>
                <c:pt idx="3004">
                  <c:v>3004</c:v>
                </c:pt>
                <c:pt idx="3005">
                  <c:v>3005</c:v>
                </c:pt>
                <c:pt idx="3006">
                  <c:v>3006</c:v>
                </c:pt>
                <c:pt idx="3007">
                  <c:v>3007</c:v>
                </c:pt>
                <c:pt idx="3008">
                  <c:v>3008</c:v>
                </c:pt>
                <c:pt idx="3009">
                  <c:v>3009</c:v>
                </c:pt>
                <c:pt idx="3010">
                  <c:v>3010</c:v>
                </c:pt>
                <c:pt idx="3011">
                  <c:v>3011</c:v>
                </c:pt>
                <c:pt idx="3012">
                  <c:v>3012</c:v>
                </c:pt>
                <c:pt idx="3013">
                  <c:v>3013</c:v>
                </c:pt>
                <c:pt idx="3014">
                  <c:v>3014</c:v>
                </c:pt>
                <c:pt idx="3015">
                  <c:v>3015</c:v>
                </c:pt>
                <c:pt idx="3016">
                  <c:v>3016</c:v>
                </c:pt>
                <c:pt idx="3017">
                  <c:v>3017</c:v>
                </c:pt>
                <c:pt idx="3018">
                  <c:v>3018</c:v>
                </c:pt>
                <c:pt idx="3019">
                  <c:v>3019</c:v>
                </c:pt>
                <c:pt idx="3020">
                  <c:v>3020</c:v>
                </c:pt>
                <c:pt idx="3021">
                  <c:v>3021</c:v>
                </c:pt>
                <c:pt idx="3022">
                  <c:v>3022</c:v>
                </c:pt>
                <c:pt idx="3023">
                  <c:v>3023</c:v>
                </c:pt>
                <c:pt idx="3024">
                  <c:v>3024</c:v>
                </c:pt>
                <c:pt idx="3025">
                  <c:v>3025</c:v>
                </c:pt>
                <c:pt idx="3026">
                  <c:v>3026</c:v>
                </c:pt>
                <c:pt idx="3027">
                  <c:v>3027</c:v>
                </c:pt>
                <c:pt idx="3028">
                  <c:v>3028</c:v>
                </c:pt>
                <c:pt idx="3029">
                  <c:v>3029</c:v>
                </c:pt>
                <c:pt idx="3030">
                  <c:v>3030</c:v>
                </c:pt>
                <c:pt idx="3031">
                  <c:v>3031</c:v>
                </c:pt>
                <c:pt idx="3032">
                  <c:v>3032</c:v>
                </c:pt>
                <c:pt idx="3033">
                  <c:v>3033</c:v>
                </c:pt>
                <c:pt idx="3034">
                  <c:v>3034</c:v>
                </c:pt>
                <c:pt idx="3035">
                  <c:v>3035</c:v>
                </c:pt>
                <c:pt idx="3036">
                  <c:v>3036</c:v>
                </c:pt>
                <c:pt idx="3037">
                  <c:v>3037</c:v>
                </c:pt>
                <c:pt idx="3038">
                  <c:v>3038</c:v>
                </c:pt>
                <c:pt idx="3039">
                  <c:v>3039</c:v>
                </c:pt>
                <c:pt idx="3040">
                  <c:v>3040</c:v>
                </c:pt>
                <c:pt idx="3041">
                  <c:v>3041</c:v>
                </c:pt>
                <c:pt idx="3042">
                  <c:v>3042</c:v>
                </c:pt>
                <c:pt idx="3043">
                  <c:v>3043</c:v>
                </c:pt>
                <c:pt idx="3044">
                  <c:v>3044</c:v>
                </c:pt>
                <c:pt idx="3045">
                  <c:v>3045</c:v>
                </c:pt>
                <c:pt idx="3046">
                  <c:v>3046</c:v>
                </c:pt>
                <c:pt idx="3047">
                  <c:v>3047</c:v>
                </c:pt>
                <c:pt idx="3048">
                  <c:v>3048</c:v>
                </c:pt>
                <c:pt idx="3049">
                  <c:v>3049</c:v>
                </c:pt>
                <c:pt idx="3050">
                  <c:v>3050</c:v>
                </c:pt>
                <c:pt idx="3051">
                  <c:v>3051</c:v>
                </c:pt>
                <c:pt idx="3052">
                  <c:v>3052</c:v>
                </c:pt>
                <c:pt idx="3053">
                  <c:v>3053</c:v>
                </c:pt>
                <c:pt idx="3054">
                  <c:v>3054</c:v>
                </c:pt>
                <c:pt idx="3055">
                  <c:v>3055</c:v>
                </c:pt>
                <c:pt idx="3056">
                  <c:v>3056</c:v>
                </c:pt>
                <c:pt idx="3057">
                  <c:v>3057</c:v>
                </c:pt>
                <c:pt idx="3058">
                  <c:v>3058</c:v>
                </c:pt>
                <c:pt idx="3059">
                  <c:v>3059</c:v>
                </c:pt>
                <c:pt idx="3060">
                  <c:v>3060</c:v>
                </c:pt>
                <c:pt idx="3061">
                  <c:v>3061</c:v>
                </c:pt>
                <c:pt idx="3062">
                  <c:v>3062</c:v>
                </c:pt>
                <c:pt idx="3063">
                  <c:v>3063</c:v>
                </c:pt>
                <c:pt idx="3064">
                  <c:v>3064</c:v>
                </c:pt>
                <c:pt idx="3065">
                  <c:v>3065</c:v>
                </c:pt>
                <c:pt idx="3066">
                  <c:v>3066</c:v>
                </c:pt>
                <c:pt idx="3067">
                  <c:v>3067</c:v>
                </c:pt>
                <c:pt idx="3068">
                  <c:v>3068</c:v>
                </c:pt>
                <c:pt idx="3069">
                  <c:v>3069</c:v>
                </c:pt>
                <c:pt idx="3070">
                  <c:v>3070</c:v>
                </c:pt>
                <c:pt idx="3071">
                  <c:v>3071</c:v>
                </c:pt>
                <c:pt idx="3072">
                  <c:v>3072</c:v>
                </c:pt>
                <c:pt idx="3073">
                  <c:v>3073</c:v>
                </c:pt>
                <c:pt idx="3074">
                  <c:v>3074</c:v>
                </c:pt>
                <c:pt idx="3075">
                  <c:v>3075</c:v>
                </c:pt>
                <c:pt idx="3076">
                  <c:v>3076</c:v>
                </c:pt>
                <c:pt idx="3077">
                  <c:v>3077</c:v>
                </c:pt>
                <c:pt idx="3078">
                  <c:v>3078</c:v>
                </c:pt>
                <c:pt idx="3079">
                  <c:v>3079</c:v>
                </c:pt>
                <c:pt idx="3080">
                  <c:v>3080</c:v>
                </c:pt>
                <c:pt idx="3081">
                  <c:v>3081</c:v>
                </c:pt>
                <c:pt idx="3082">
                  <c:v>3082</c:v>
                </c:pt>
                <c:pt idx="3083">
                  <c:v>3083</c:v>
                </c:pt>
                <c:pt idx="3084">
                  <c:v>3084</c:v>
                </c:pt>
                <c:pt idx="3085">
                  <c:v>3085</c:v>
                </c:pt>
                <c:pt idx="3086">
                  <c:v>3086</c:v>
                </c:pt>
                <c:pt idx="3087">
                  <c:v>3087</c:v>
                </c:pt>
                <c:pt idx="3088">
                  <c:v>3088</c:v>
                </c:pt>
                <c:pt idx="3089">
                  <c:v>3089</c:v>
                </c:pt>
                <c:pt idx="3090">
                  <c:v>3090</c:v>
                </c:pt>
                <c:pt idx="3091">
                  <c:v>3091</c:v>
                </c:pt>
                <c:pt idx="3092">
                  <c:v>3092</c:v>
                </c:pt>
                <c:pt idx="3093">
                  <c:v>3093</c:v>
                </c:pt>
                <c:pt idx="3094">
                  <c:v>3094</c:v>
                </c:pt>
                <c:pt idx="3095">
                  <c:v>3095</c:v>
                </c:pt>
                <c:pt idx="3096">
                  <c:v>3096</c:v>
                </c:pt>
                <c:pt idx="3097">
                  <c:v>3097</c:v>
                </c:pt>
                <c:pt idx="3098">
                  <c:v>3098</c:v>
                </c:pt>
                <c:pt idx="3099">
                  <c:v>3099</c:v>
                </c:pt>
                <c:pt idx="3100">
                  <c:v>3100</c:v>
                </c:pt>
                <c:pt idx="3101">
                  <c:v>3101</c:v>
                </c:pt>
                <c:pt idx="3102">
                  <c:v>3102</c:v>
                </c:pt>
                <c:pt idx="3103">
                  <c:v>3103</c:v>
                </c:pt>
                <c:pt idx="3104">
                  <c:v>3104</c:v>
                </c:pt>
                <c:pt idx="3105">
                  <c:v>3105</c:v>
                </c:pt>
                <c:pt idx="3106">
                  <c:v>3106</c:v>
                </c:pt>
                <c:pt idx="3107">
                  <c:v>3107</c:v>
                </c:pt>
                <c:pt idx="3108">
                  <c:v>3108</c:v>
                </c:pt>
                <c:pt idx="3109">
                  <c:v>3109</c:v>
                </c:pt>
                <c:pt idx="3110">
                  <c:v>3110</c:v>
                </c:pt>
                <c:pt idx="3111">
                  <c:v>3111</c:v>
                </c:pt>
                <c:pt idx="3112">
                  <c:v>3112</c:v>
                </c:pt>
                <c:pt idx="3113">
                  <c:v>3113</c:v>
                </c:pt>
                <c:pt idx="3114">
                  <c:v>3114</c:v>
                </c:pt>
                <c:pt idx="3115">
                  <c:v>3115</c:v>
                </c:pt>
                <c:pt idx="3116">
                  <c:v>3116</c:v>
                </c:pt>
                <c:pt idx="3117">
                  <c:v>3117</c:v>
                </c:pt>
                <c:pt idx="3118">
                  <c:v>3118</c:v>
                </c:pt>
                <c:pt idx="3119">
                  <c:v>3119</c:v>
                </c:pt>
                <c:pt idx="3120">
                  <c:v>3120</c:v>
                </c:pt>
                <c:pt idx="3121">
                  <c:v>3121</c:v>
                </c:pt>
                <c:pt idx="3122">
                  <c:v>3122</c:v>
                </c:pt>
                <c:pt idx="3123">
                  <c:v>3123</c:v>
                </c:pt>
                <c:pt idx="3124">
                  <c:v>3124</c:v>
                </c:pt>
                <c:pt idx="3125">
                  <c:v>3125</c:v>
                </c:pt>
                <c:pt idx="3126">
                  <c:v>3126</c:v>
                </c:pt>
                <c:pt idx="3127">
                  <c:v>3127</c:v>
                </c:pt>
                <c:pt idx="3128">
                  <c:v>3128</c:v>
                </c:pt>
                <c:pt idx="3129">
                  <c:v>3129</c:v>
                </c:pt>
                <c:pt idx="3130">
                  <c:v>3130</c:v>
                </c:pt>
                <c:pt idx="3131">
                  <c:v>3131</c:v>
                </c:pt>
                <c:pt idx="3132">
                  <c:v>3132</c:v>
                </c:pt>
                <c:pt idx="3133">
                  <c:v>3133</c:v>
                </c:pt>
                <c:pt idx="3134">
                  <c:v>3134</c:v>
                </c:pt>
                <c:pt idx="3135">
                  <c:v>3135</c:v>
                </c:pt>
                <c:pt idx="3136">
                  <c:v>3136</c:v>
                </c:pt>
                <c:pt idx="3137">
                  <c:v>3137</c:v>
                </c:pt>
                <c:pt idx="3138">
                  <c:v>3138</c:v>
                </c:pt>
                <c:pt idx="3139">
                  <c:v>3139</c:v>
                </c:pt>
                <c:pt idx="3140">
                  <c:v>3140</c:v>
                </c:pt>
                <c:pt idx="3141">
                  <c:v>3141</c:v>
                </c:pt>
                <c:pt idx="3142">
                  <c:v>3142</c:v>
                </c:pt>
                <c:pt idx="3143">
                  <c:v>3143</c:v>
                </c:pt>
                <c:pt idx="3144">
                  <c:v>3144</c:v>
                </c:pt>
                <c:pt idx="3145">
                  <c:v>3145</c:v>
                </c:pt>
                <c:pt idx="3146">
                  <c:v>3146</c:v>
                </c:pt>
                <c:pt idx="3147">
                  <c:v>3147</c:v>
                </c:pt>
                <c:pt idx="3148">
                  <c:v>3148</c:v>
                </c:pt>
                <c:pt idx="3149">
                  <c:v>3149</c:v>
                </c:pt>
                <c:pt idx="3150">
                  <c:v>3150</c:v>
                </c:pt>
                <c:pt idx="3151">
                  <c:v>3151</c:v>
                </c:pt>
                <c:pt idx="3152">
                  <c:v>3152</c:v>
                </c:pt>
                <c:pt idx="3153">
                  <c:v>3153</c:v>
                </c:pt>
                <c:pt idx="3154">
                  <c:v>3154</c:v>
                </c:pt>
                <c:pt idx="3155">
                  <c:v>3155</c:v>
                </c:pt>
                <c:pt idx="3156">
                  <c:v>3156</c:v>
                </c:pt>
                <c:pt idx="3157">
                  <c:v>3157</c:v>
                </c:pt>
                <c:pt idx="3158">
                  <c:v>3158</c:v>
                </c:pt>
                <c:pt idx="3159">
                  <c:v>3159</c:v>
                </c:pt>
                <c:pt idx="3160">
                  <c:v>3160</c:v>
                </c:pt>
                <c:pt idx="3161">
                  <c:v>3161</c:v>
                </c:pt>
                <c:pt idx="3162">
                  <c:v>3162</c:v>
                </c:pt>
                <c:pt idx="3163">
                  <c:v>3163</c:v>
                </c:pt>
                <c:pt idx="3164">
                  <c:v>3164</c:v>
                </c:pt>
                <c:pt idx="3165">
                  <c:v>3165</c:v>
                </c:pt>
                <c:pt idx="3166">
                  <c:v>3166</c:v>
                </c:pt>
                <c:pt idx="3167">
                  <c:v>3167</c:v>
                </c:pt>
                <c:pt idx="3168">
                  <c:v>3168</c:v>
                </c:pt>
                <c:pt idx="3169">
                  <c:v>3169</c:v>
                </c:pt>
                <c:pt idx="3170">
                  <c:v>3170</c:v>
                </c:pt>
                <c:pt idx="3171">
                  <c:v>3171</c:v>
                </c:pt>
                <c:pt idx="3172">
                  <c:v>3172</c:v>
                </c:pt>
                <c:pt idx="3173">
                  <c:v>3173</c:v>
                </c:pt>
                <c:pt idx="3174">
                  <c:v>3174</c:v>
                </c:pt>
                <c:pt idx="3175">
                  <c:v>3175</c:v>
                </c:pt>
                <c:pt idx="3176">
                  <c:v>3176</c:v>
                </c:pt>
                <c:pt idx="3177">
                  <c:v>3177</c:v>
                </c:pt>
                <c:pt idx="3178">
                  <c:v>3178</c:v>
                </c:pt>
                <c:pt idx="3179">
                  <c:v>3179</c:v>
                </c:pt>
                <c:pt idx="3180">
                  <c:v>3180</c:v>
                </c:pt>
                <c:pt idx="3181">
                  <c:v>3181</c:v>
                </c:pt>
                <c:pt idx="3182">
                  <c:v>3182</c:v>
                </c:pt>
                <c:pt idx="3183">
                  <c:v>3183</c:v>
                </c:pt>
                <c:pt idx="3184">
                  <c:v>3184</c:v>
                </c:pt>
                <c:pt idx="3185">
                  <c:v>3185</c:v>
                </c:pt>
                <c:pt idx="3186">
                  <c:v>3186</c:v>
                </c:pt>
                <c:pt idx="3187">
                  <c:v>3187</c:v>
                </c:pt>
                <c:pt idx="3188">
                  <c:v>3188</c:v>
                </c:pt>
                <c:pt idx="3189">
                  <c:v>3189</c:v>
                </c:pt>
                <c:pt idx="3190">
                  <c:v>3190</c:v>
                </c:pt>
                <c:pt idx="3191">
                  <c:v>3191</c:v>
                </c:pt>
                <c:pt idx="3192">
                  <c:v>3192</c:v>
                </c:pt>
                <c:pt idx="3193">
                  <c:v>3193</c:v>
                </c:pt>
                <c:pt idx="3194">
                  <c:v>3194</c:v>
                </c:pt>
                <c:pt idx="3195">
                  <c:v>3195</c:v>
                </c:pt>
                <c:pt idx="3196">
                  <c:v>3196</c:v>
                </c:pt>
                <c:pt idx="3197">
                  <c:v>3197</c:v>
                </c:pt>
                <c:pt idx="3198">
                  <c:v>3198</c:v>
                </c:pt>
                <c:pt idx="3199">
                  <c:v>3199</c:v>
                </c:pt>
                <c:pt idx="3200">
                  <c:v>3200</c:v>
                </c:pt>
                <c:pt idx="3201">
                  <c:v>3201</c:v>
                </c:pt>
                <c:pt idx="3202">
                  <c:v>3202</c:v>
                </c:pt>
                <c:pt idx="3203">
                  <c:v>3203</c:v>
                </c:pt>
                <c:pt idx="3204">
                  <c:v>3204</c:v>
                </c:pt>
                <c:pt idx="3205">
                  <c:v>3205</c:v>
                </c:pt>
                <c:pt idx="3206">
                  <c:v>3206</c:v>
                </c:pt>
                <c:pt idx="3207">
                  <c:v>3207</c:v>
                </c:pt>
                <c:pt idx="3208">
                  <c:v>3208</c:v>
                </c:pt>
                <c:pt idx="3209">
                  <c:v>3209</c:v>
                </c:pt>
                <c:pt idx="3210">
                  <c:v>3210</c:v>
                </c:pt>
                <c:pt idx="3211">
                  <c:v>3211</c:v>
                </c:pt>
                <c:pt idx="3212">
                  <c:v>3212</c:v>
                </c:pt>
                <c:pt idx="3213">
                  <c:v>3213</c:v>
                </c:pt>
                <c:pt idx="3214">
                  <c:v>3214</c:v>
                </c:pt>
                <c:pt idx="3215">
                  <c:v>3215</c:v>
                </c:pt>
                <c:pt idx="3216">
                  <c:v>3216</c:v>
                </c:pt>
                <c:pt idx="3217">
                  <c:v>3217</c:v>
                </c:pt>
                <c:pt idx="3218">
                  <c:v>3218</c:v>
                </c:pt>
                <c:pt idx="3219">
                  <c:v>3219</c:v>
                </c:pt>
                <c:pt idx="3220">
                  <c:v>3220</c:v>
                </c:pt>
                <c:pt idx="3221">
                  <c:v>3221</c:v>
                </c:pt>
                <c:pt idx="3222">
                  <c:v>3222</c:v>
                </c:pt>
                <c:pt idx="3223">
                  <c:v>3223</c:v>
                </c:pt>
                <c:pt idx="3224">
                  <c:v>3224</c:v>
                </c:pt>
                <c:pt idx="3225">
                  <c:v>3225</c:v>
                </c:pt>
                <c:pt idx="3226">
                  <c:v>3226</c:v>
                </c:pt>
                <c:pt idx="3227">
                  <c:v>3227</c:v>
                </c:pt>
                <c:pt idx="3228">
                  <c:v>3228</c:v>
                </c:pt>
                <c:pt idx="3229">
                  <c:v>3229</c:v>
                </c:pt>
                <c:pt idx="3230">
                  <c:v>3230</c:v>
                </c:pt>
                <c:pt idx="3231">
                  <c:v>3231</c:v>
                </c:pt>
                <c:pt idx="3232">
                  <c:v>3232</c:v>
                </c:pt>
                <c:pt idx="3233">
                  <c:v>3233</c:v>
                </c:pt>
                <c:pt idx="3234">
                  <c:v>3234</c:v>
                </c:pt>
                <c:pt idx="3235">
                  <c:v>3235</c:v>
                </c:pt>
                <c:pt idx="3236">
                  <c:v>3236</c:v>
                </c:pt>
                <c:pt idx="3237">
                  <c:v>3237</c:v>
                </c:pt>
                <c:pt idx="3238">
                  <c:v>3238</c:v>
                </c:pt>
                <c:pt idx="3239">
                  <c:v>3239</c:v>
                </c:pt>
                <c:pt idx="3240">
                  <c:v>3240</c:v>
                </c:pt>
                <c:pt idx="3241">
                  <c:v>3241</c:v>
                </c:pt>
                <c:pt idx="3242">
                  <c:v>3242</c:v>
                </c:pt>
                <c:pt idx="3243">
                  <c:v>3243</c:v>
                </c:pt>
                <c:pt idx="3244">
                  <c:v>3244</c:v>
                </c:pt>
                <c:pt idx="3245">
                  <c:v>3245</c:v>
                </c:pt>
                <c:pt idx="3246">
                  <c:v>3246</c:v>
                </c:pt>
                <c:pt idx="3247">
                  <c:v>3247</c:v>
                </c:pt>
                <c:pt idx="3248">
                  <c:v>3248</c:v>
                </c:pt>
                <c:pt idx="3249">
                  <c:v>3249</c:v>
                </c:pt>
                <c:pt idx="3250">
                  <c:v>3250</c:v>
                </c:pt>
                <c:pt idx="3251">
                  <c:v>3251</c:v>
                </c:pt>
                <c:pt idx="3252">
                  <c:v>3252</c:v>
                </c:pt>
                <c:pt idx="3253">
                  <c:v>3253</c:v>
                </c:pt>
                <c:pt idx="3254">
                  <c:v>3254</c:v>
                </c:pt>
                <c:pt idx="3255">
                  <c:v>3255</c:v>
                </c:pt>
                <c:pt idx="3256">
                  <c:v>3256</c:v>
                </c:pt>
                <c:pt idx="3257">
                  <c:v>3257</c:v>
                </c:pt>
                <c:pt idx="3258">
                  <c:v>3258</c:v>
                </c:pt>
                <c:pt idx="3259">
                  <c:v>3259</c:v>
                </c:pt>
                <c:pt idx="3260">
                  <c:v>3260</c:v>
                </c:pt>
                <c:pt idx="3261">
                  <c:v>3261</c:v>
                </c:pt>
                <c:pt idx="3262">
                  <c:v>3262</c:v>
                </c:pt>
                <c:pt idx="3263">
                  <c:v>3263</c:v>
                </c:pt>
                <c:pt idx="3264">
                  <c:v>3264</c:v>
                </c:pt>
                <c:pt idx="3265">
                  <c:v>3265</c:v>
                </c:pt>
                <c:pt idx="3266">
                  <c:v>3266</c:v>
                </c:pt>
                <c:pt idx="3267">
                  <c:v>3267</c:v>
                </c:pt>
                <c:pt idx="3268">
                  <c:v>3268</c:v>
                </c:pt>
                <c:pt idx="3269">
                  <c:v>3269</c:v>
                </c:pt>
                <c:pt idx="3270">
                  <c:v>3270</c:v>
                </c:pt>
                <c:pt idx="3271">
                  <c:v>3271</c:v>
                </c:pt>
                <c:pt idx="3272">
                  <c:v>3272</c:v>
                </c:pt>
                <c:pt idx="3273">
                  <c:v>3273</c:v>
                </c:pt>
                <c:pt idx="3274">
                  <c:v>3274</c:v>
                </c:pt>
                <c:pt idx="3275">
                  <c:v>3275</c:v>
                </c:pt>
                <c:pt idx="3276">
                  <c:v>3276</c:v>
                </c:pt>
                <c:pt idx="3277">
                  <c:v>3277</c:v>
                </c:pt>
                <c:pt idx="3278">
                  <c:v>3278</c:v>
                </c:pt>
                <c:pt idx="3279">
                  <c:v>3279</c:v>
                </c:pt>
                <c:pt idx="3280">
                  <c:v>3280</c:v>
                </c:pt>
                <c:pt idx="3281">
                  <c:v>3281</c:v>
                </c:pt>
                <c:pt idx="3282">
                  <c:v>3282</c:v>
                </c:pt>
                <c:pt idx="3283">
                  <c:v>3283</c:v>
                </c:pt>
                <c:pt idx="3284">
                  <c:v>3284</c:v>
                </c:pt>
                <c:pt idx="3285">
                  <c:v>3285</c:v>
                </c:pt>
                <c:pt idx="3286">
                  <c:v>3286</c:v>
                </c:pt>
                <c:pt idx="3287">
                  <c:v>3287</c:v>
                </c:pt>
                <c:pt idx="3288">
                  <c:v>3288</c:v>
                </c:pt>
                <c:pt idx="3289">
                  <c:v>3289</c:v>
                </c:pt>
                <c:pt idx="3290">
                  <c:v>3290</c:v>
                </c:pt>
                <c:pt idx="3291">
                  <c:v>3291</c:v>
                </c:pt>
                <c:pt idx="3292">
                  <c:v>3292</c:v>
                </c:pt>
                <c:pt idx="3293">
                  <c:v>3293</c:v>
                </c:pt>
                <c:pt idx="3294">
                  <c:v>3294</c:v>
                </c:pt>
                <c:pt idx="3295">
                  <c:v>3295</c:v>
                </c:pt>
                <c:pt idx="3296">
                  <c:v>3296</c:v>
                </c:pt>
                <c:pt idx="3297">
                  <c:v>3297</c:v>
                </c:pt>
                <c:pt idx="3298">
                  <c:v>3298</c:v>
                </c:pt>
                <c:pt idx="3299">
                  <c:v>3299</c:v>
                </c:pt>
                <c:pt idx="3300">
                  <c:v>3300</c:v>
                </c:pt>
                <c:pt idx="3301">
                  <c:v>3301</c:v>
                </c:pt>
                <c:pt idx="3302">
                  <c:v>3302</c:v>
                </c:pt>
                <c:pt idx="3303">
                  <c:v>3303</c:v>
                </c:pt>
                <c:pt idx="3304">
                  <c:v>3304</c:v>
                </c:pt>
                <c:pt idx="3305">
                  <c:v>3305</c:v>
                </c:pt>
                <c:pt idx="3306">
                  <c:v>3306</c:v>
                </c:pt>
                <c:pt idx="3307">
                  <c:v>3307</c:v>
                </c:pt>
                <c:pt idx="3308">
                  <c:v>3308</c:v>
                </c:pt>
                <c:pt idx="3309">
                  <c:v>3309</c:v>
                </c:pt>
                <c:pt idx="3310">
                  <c:v>3310</c:v>
                </c:pt>
                <c:pt idx="3311">
                  <c:v>3311</c:v>
                </c:pt>
                <c:pt idx="3312">
                  <c:v>3312</c:v>
                </c:pt>
                <c:pt idx="3313">
                  <c:v>3313</c:v>
                </c:pt>
                <c:pt idx="3314">
                  <c:v>3314</c:v>
                </c:pt>
                <c:pt idx="3315">
                  <c:v>3315</c:v>
                </c:pt>
                <c:pt idx="3316">
                  <c:v>3316</c:v>
                </c:pt>
                <c:pt idx="3317">
                  <c:v>3317</c:v>
                </c:pt>
                <c:pt idx="3318">
                  <c:v>3318</c:v>
                </c:pt>
                <c:pt idx="3319">
                  <c:v>3319</c:v>
                </c:pt>
                <c:pt idx="3320">
                  <c:v>3320</c:v>
                </c:pt>
                <c:pt idx="3321">
                  <c:v>3321</c:v>
                </c:pt>
                <c:pt idx="3322">
                  <c:v>3322</c:v>
                </c:pt>
                <c:pt idx="3323">
                  <c:v>3323</c:v>
                </c:pt>
                <c:pt idx="3324">
                  <c:v>3324</c:v>
                </c:pt>
                <c:pt idx="3325">
                  <c:v>3325</c:v>
                </c:pt>
                <c:pt idx="3326">
                  <c:v>3326</c:v>
                </c:pt>
                <c:pt idx="3327">
                  <c:v>3327</c:v>
                </c:pt>
                <c:pt idx="3328">
                  <c:v>3328</c:v>
                </c:pt>
                <c:pt idx="3329">
                  <c:v>3329</c:v>
                </c:pt>
                <c:pt idx="3330">
                  <c:v>3330</c:v>
                </c:pt>
                <c:pt idx="3331">
                  <c:v>3331</c:v>
                </c:pt>
                <c:pt idx="3332">
                  <c:v>3332</c:v>
                </c:pt>
                <c:pt idx="3333">
                  <c:v>3333</c:v>
                </c:pt>
                <c:pt idx="3334">
                  <c:v>3334</c:v>
                </c:pt>
                <c:pt idx="3335">
                  <c:v>3335</c:v>
                </c:pt>
                <c:pt idx="3336">
                  <c:v>3336</c:v>
                </c:pt>
                <c:pt idx="3337">
                  <c:v>3337</c:v>
                </c:pt>
                <c:pt idx="3338">
                  <c:v>3338</c:v>
                </c:pt>
                <c:pt idx="3339">
                  <c:v>3339</c:v>
                </c:pt>
                <c:pt idx="3340">
                  <c:v>3340</c:v>
                </c:pt>
                <c:pt idx="3341">
                  <c:v>3341</c:v>
                </c:pt>
                <c:pt idx="3342">
                  <c:v>3342</c:v>
                </c:pt>
                <c:pt idx="3343">
                  <c:v>3343</c:v>
                </c:pt>
                <c:pt idx="3344">
                  <c:v>3344</c:v>
                </c:pt>
                <c:pt idx="3345">
                  <c:v>3345</c:v>
                </c:pt>
                <c:pt idx="3346">
                  <c:v>3346</c:v>
                </c:pt>
                <c:pt idx="3347">
                  <c:v>3347</c:v>
                </c:pt>
                <c:pt idx="3348">
                  <c:v>3348</c:v>
                </c:pt>
                <c:pt idx="3349">
                  <c:v>3349</c:v>
                </c:pt>
                <c:pt idx="3350">
                  <c:v>3350</c:v>
                </c:pt>
                <c:pt idx="3351">
                  <c:v>3351</c:v>
                </c:pt>
                <c:pt idx="3352">
                  <c:v>3352</c:v>
                </c:pt>
                <c:pt idx="3353">
                  <c:v>3353</c:v>
                </c:pt>
                <c:pt idx="3354">
                  <c:v>3354</c:v>
                </c:pt>
                <c:pt idx="3355">
                  <c:v>3355</c:v>
                </c:pt>
                <c:pt idx="3356">
                  <c:v>3356</c:v>
                </c:pt>
                <c:pt idx="3357">
                  <c:v>3357</c:v>
                </c:pt>
                <c:pt idx="3358">
                  <c:v>3358</c:v>
                </c:pt>
                <c:pt idx="3359">
                  <c:v>3359</c:v>
                </c:pt>
                <c:pt idx="3360">
                  <c:v>3360</c:v>
                </c:pt>
                <c:pt idx="3361">
                  <c:v>3361</c:v>
                </c:pt>
                <c:pt idx="3362">
                  <c:v>3362</c:v>
                </c:pt>
                <c:pt idx="3363">
                  <c:v>3363</c:v>
                </c:pt>
                <c:pt idx="3364">
                  <c:v>3364</c:v>
                </c:pt>
                <c:pt idx="3365">
                  <c:v>3365</c:v>
                </c:pt>
                <c:pt idx="3366">
                  <c:v>3366</c:v>
                </c:pt>
                <c:pt idx="3367">
                  <c:v>3367</c:v>
                </c:pt>
                <c:pt idx="3368">
                  <c:v>3368</c:v>
                </c:pt>
                <c:pt idx="3369">
                  <c:v>3369</c:v>
                </c:pt>
                <c:pt idx="3370">
                  <c:v>3370</c:v>
                </c:pt>
                <c:pt idx="3371">
                  <c:v>3371</c:v>
                </c:pt>
                <c:pt idx="3372">
                  <c:v>3372</c:v>
                </c:pt>
                <c:pt idx="3373">
                  <c:v>3373</c:v>
                </c:pt>
                <c:pt idx="3374">
                  <c:v>3374</c:v>
                </c:pt>
                <c:pt idx="3375">
                  <c:v>3375</c:v>
                </c:pt>
                <c:pt idx="3376">
                  <c:v>3376</c:v>
                </c:pt>
                <c:pt idx="3377">
                  <c:v>3377</c:v>
                </c:pt>
                <c:pt idx="3378">
                  <c:v>3378</c:v>
                </c:pt>
                <c:pt idx="3379">
                  <c:v>3379</c:v>
                </c:pt>
                <c:pt idx="3380">
                  <c:v>3380</c:v>
                </c:pt>
                <c:pt idx="3381">
                  <c:v>3381</c:v>
                </c:pt>
                <c:pt idx="3382">
                  <c:v>3382</c:v>
                </c:pt>
                <c:pt idx="3383">
                  <c:v>3383</c:v>
                </c:pt>
                <c:pt idx="3384">
                  <c:v>3384</c:v>
                </c:pt>
                <c:pt idx="3385">
                  <c:v>3385</c:v>
                </c:pt>
                <c:pt idx="3386">
                  <c:v>3386</c:v>
                </c:pt>
                <c:pt idx="3387">
                  <c:v>3387</c:v>
                </c:pt>
                <c:pt idx="3388">
                  <c:v>3388</c:v>
                </c:pt>
                <c:pt idx="3389">
                  <c:v>3389</c:v>
                </c:pt>
                <c:pt idx="3390">
                  <c:v>3390</c:v>
                </c:pt>
                <c:pt idx="3391">
                  <c:v>3391</c:v>
                </c:pt>
                <c:pt idx="3392">
                  <c:v>3392</c:v>
                </c:pt>
                <c:pt idx="3393">
                  <c:v>3393</c:v>
                </c:pt>
                <c:pt idx="3394">
                  <c:v>3394</c:v>
                </c:pt>
                <c:pt idx="3395">
                  <c:v>3395</c:v>
                </c:pt>
                <c:pt idx="3396">
                  <c:v>3396</c:v>
                </c:pt>
                <c:pt idx="3397">
                  <c:v>3397</c:v>
                </c:pt>
                <c:pt idx="3398">
                  <c:v>3398</c:v>
                </c:pt>
                <c:pt idx="3399">
                  <c:v>3399</c:v>
                </c:pt>
                <c:pt idx="3400">
                  <c:v>3400</c:v>
                </c:pt>
                <c:pt idx="3401">
                  <c:v>3401</c:v>
                </c:pt>
                <c:pt idx="3402">
                  <c:v>3402</c:v>
                </c:pt>
                <c:pt idx="3403">
                  <c:v>3403</c:v>
                </c:pt>
                <c:pt idx="3404">
                  <c:v>3404</c:v>
                </c:pt>
                <c:pt idx="3405">
                  <c:v>3405</c:v>
                </c:pt>
                <c:pt idx="3406">
                  <c:v>3406</c:v>
                </c:pt>
                <c:pt idx="3407">
                  <c:v>3407</c:v>
                </c:pt>
                <c:pt idx="3408">
                  <c:v>3408</c:v>
                </c:pt>
                <c:pt idx="3409">
                  <c:v>3409</c:v>
                </c:pt>
                <c:pt idx="3410">
                  <c:v>3410</c:v>
                </c:pt>
                <c:pt idx="3411">
                  <c:v>3411</c:v>
                </c:pt>
                <c:pt idx="3412">
                  <c:v>3412</c:v>
                </c:pt>
                <c:pt idx="3413">
                  <c:v>3413</c:v>
                </c:pt>
                <c:pt idx="3414">
                  <c:v>3414</c:v>
                </c:pt>
                <c:pt idx="3415">
                  <c:v>3415</c:v>
                </c:pt>
                <c:pt idx="3416">
                  <c:v>3416</c:v>
                </c:pt>
                <c:pt idx="3417">
                  <c:v>3417</c:v>
                </c:pt>
                <c:pt idx="3418">
                  <c:v>3418</c:v>
                </c:pt>
                <c:pt idx="3419">
                  <c:v>3419</c:v>
                </c:pt>
                <c:pt idx="3420">
                  <c:v>3420</c:v>
                </c:pt>
                <c:pt idx="3421">
                  <c:v>3421</c:v>
                </c:pt>
                <c:pt idx="3422">
                  <c:v>3422</c:v>
                </c:pt>
                <c:pt idx="3423">
                  <c:v>3423</c:v>
                </c:pt>
                <c:pt idx="3424">
                  <c:v>3424</c:v>
                </c:pt>
                <c:pt idx="3425">
                  <c:v>3425</c:v>
                </c:pt>
                <c:pt idx="3426">
                  <c:v>3426</c:v>
                </c:pt>
                <c:pt idx="3427">
                  <c:v>3427</c:v>
                </c:pt>
                <c:pt idx="3428">
                  <c:v>3428</c:v>
                </c:pt>
                <c:pt idx="3429">
                  <c:v>3429</c:v>
                </c:pt>
                <c:pt idx="3430">
                  <c:v>3430</c:v>
                </c:pt>
                <c:pt idx="3431">
                  <c:v>3431</c:v>
                </c:pt>
                <c:pt idx="3432">
                  <c:v>3432</c:v>
                </c:pt>
                <c:pt idx="3433">
                  <c:v>3433</c:v>
                </c:pt>
                <c:pt idx="3434">
                  <c:v>3434</c:v>
                </c:pt>
                <c:pt idx="3435">
                  <c:v>3435</c:v>
                </c:pt>
                <c:pt idx="3436">
                  <c:v>3436</c:v>
                </c:pt>
                <c:pt idx="3437">
                  <c:v>3437</c:v>
                </c:pt>
                <c:pt idx="3438">
                  <c:v>3438</c:v>
                </c:pt>
                <c:pt idx="3439">
                  <c:v>3439</c:v>
                </c:pt>
                <c:pt idx="3440">
                  <c:v>3440</c:v>
                </c:pt>
                <c:pt idx="3441">
                  <c:v>3441</c:v>
                </c:pt>
                <c:pt idx="3442">
                  <c:v>3442</c:v>
                </c:pt>
                <c:pt idx="3443">
                  <c:v>3443</c:v>
                </c:pt>
                <c:pt idx="3444">
                  <c:v>3444</c:v>
                </c:pt>
                <c:pt idx="3445">
                  <c:v>3445</c:v>
                </c:pt>
                <c:pt idx="3446">
                  <c:v>3446</c:v>
                </c:pt>
                <c:pt idx="3447">
                  <c:v>3447</c:v>
                </c:pt>
                <c:pt idx="3448">
                  <c:v>3448</c:v>
                </c:pt>
                <c:pt idx="3449">
                  <c:v>3449</c:v>
                </c:pt>
                <c:pt idx="3450">
                  <c:v>3450</c:v>
                </c:pt>
                <c:pt idx="3451">
                  <c:v>3451</c:v>
                </c:pt>
                <c:pt idx="3452">
                  <c:v>3452</c:v>
                </c:pt>
                <c:pt idx="3453">
                  <c:v>3453</c:v>
                </c:pt>
                <c:pt idx="3454">
                  <c:v>3454</c:v>
                </c:pt>
                <c:pt idx="3455">
                  <c:v>3455</c:v>
                </c:pt>
                <c:pt idx="3456">
                  <c:v>3456</c:v>
                </c:pt>
                <c:pt idx="3457">
                  <c:v>3457</c:v>
                </c:pt>
                <c:pt idx="3458">
                  <c:v>3458</c:v>
                </c:pt>
                <c:pt idx="3459">
                  <c:v>3459</c:v>
                </c:pt>
                <c:pt idx="3460">
                  <c:v>3460</c:v>
                </c:pt>
                <c:pt idx="3461">
                  <c:v>3461</c:v>
                </c:pt>
                <c:pt idx="3462">
                  <c:v>3462</c:v>
                </c:pt>
                <c:pt idx="3463">
                  <c:v>3463</c:v>
                </c:pt>
                <c:pt idx="3464">
                  <c:v>3464</c:v>
                </c:pt>
                <c:pt idx="3465">
                  <c:v>3465</c:v>
                </c:pt>
                <c:pt idx="3466">
                  <c:v>3466</c:v>
                </c:pt>
                <c:pt idx="3467">
                  <c:v>3467</c:v>
                </c:pt>
                <c:pt idx="3468">
                  <c:v>3468</c:v>
                </c:pt>
                <c:pt idx="3469">
                  <c:v>3469</c:v>
                </c:pt>
                <c:pt idx="3470">
                  <c:v>3470</c:v>
                </c:pt>
                <c:pt idx="3471">
                  <c:v>3471</c:v>
                </c:pt>
                <c:pt idx="3472">
                  <c:v>3472</c:v>
                </c:pt>
                <c:pt idx="3473">
                  <c:v>3473</c:v>
                </c:pt>
                <c:pt idx="3474">
                  <c:v>3474</c:v>
                </c:pt>
                <c:pt idx="3475">
                  <c:v>3475</c:v>
                </c:pt>
                <c:pt idx="3476">
                  <c:v>3476</c:v>
                </c:pt>
                <c:pt idx="3477">
                  <c:v>3477</c:v>
                </c:pt>
                <c:pt idx="3478">
                  <c:v>3478</c:v>
                </c:pt>
                <c:pt idx="3479">
                  <c:v>3479</c:v>
                </c:pt>
                <c:pt idx="3480">
                  <c:v>3480</c:v>
                </c:pt>
                <c:pt idx="3481">
                  <c:v>3481</c:v>
                </c:pt>
                <c:pt idx="3482">
                  <c:v>3482</c:v>
                </c:pt>
                <c:pt idx="3483">
                  <c:v>3483</c:v>
                </c:pt>
                <c:pt idx="3484">
                  <c:v>3484</c:v>
                </c:pt>
                <c:pt idx="3485">
                  <c:v>3485</c:v>
                </c:pt>
                <c:pt idx="3486">
                  <c:v>3486</c:v>
                </c:pt>
                <c:pt idx="3487">
                  <c:v>3487</c:v>
                </c:pt>
                <c:pt idx="3488">
                  <c:v>3488</c:v>
                </c:pt>
                <c:pt idx="3489">
                  <c:v>3489</c:v>
                </c:pt>
                <c:pt idx="3490">
                  <c:v>3490</c:v>
                </c:pt>
                <c:pt idx="3491">
                  <c:v>3491</c:v>
                </c:pt>
                <c:pt idx="3492">
                  <c:v>3492</c:v>
                </c:pt>
                <c:pt idx="3493">
                  <c:v>3493</c:v>
                </c:pt>
                <c:pt idx="3494">
                  <c:v>3494</c:v>
                </c:pt>
                <c:pt idx="3495">
                  <c:v>3495</c:v>
                </c:pt>
                <c:pt idx="3496">
                  <c:v>3496</c:v>
                </c:pt>
                <c:pt idx="3497">
                  <c:v>3497</c:v>
                </c:pt>
                <c:pt idx="3498">
                  <c:v>3498</c:v>
                </c:pt>
                <c:pt idx="3499">
                  <c:v>3499</c:v>
                </c:pt>
                <c:pt idx="3500">
                  <c:v>3500</c:v>
                </c:pt>
                <c:pt idx="3501">
                  <c:v>3501</c:v>
                </c:pt>
                <c:pt idx="3502">
                  <c:v>3502</c:v>
                </c:pt>
                <c:pt idx="3503">
                  <c:v>3503</c:v>
                </c:pt>
                <c:pt idx="3504">
                  <c:v>3504</c:v>
                </c:pt>
                <c:pt idx="3505">
                  <c:v>3505</c:v>
                </c:pt>
                <c:pt idx="3506">
                  <c:v>3506</c:v>
                </c:pt>
                <c:pt idx="3507">
                  <c:v>3507</c:v>
                </c:pt>
                <c:pt idx="3508">
                  <c:v>3508</c:v>
                </c:pt>
                <c:pt idx="3509">
                  <c:v>3509</c:v>
                </c:pt>
                <c:pt idx="3510">
                  <c:v>3510</c:v>
                </c:pt>
                <c:pt idx="3511">
                  <c:v>3511</c:v>
                </c:pt>
                <c:pt idx="3512">
                  <c:v>3512</c:v>
                </c:pt>
                <c:pt idx="3513">
                  <c:v>3513</c:v>
                </c:pt>
                <c:pt idx="3514">
                  <c:v>3514</c:v>
                </c:pt>
                <c:pt idx="3515">
                  <c:v>3515</c:v>
                </c:pt>
                <c:pt idx="3516">
                  <c:v>3516</c:v>
                </c:pt>
                <c:pt idx="3517">
                  <c:v>3517</c:v>
                </c:pt>
                <c:pt idx="3518">
                  <c:v>3518</c:v>
                </c:pt>
                <c:pt idx="3519">
                  <c:v>3519</c:v>
                </c:pt>
                <c:pt idx="3520">
                  <c:v>3520</c:v>
                </c:pt>
                <c:pt idx="3521">
                  <c:v>3521</c:v>
                </c:pt>
                <c:pt idx="3522">
                  <c:v>3522</c:v>
                </c:pt>
                <c:pt idx="3523">
                  <c:v>3523</c:v>
                </c:pt>
                <c:pt idx="3524">
                  <c:v>3524</c:v>
                </c:pt>
                <c:pt idx="3525">
                  <c:v>3525</c:v>
                </c:pt>
                <c:pt idx="3526">
                  <c:v>3526</c:v>
                </c:pt>
                <c:pt idx="3527">
                  <c:v>3527</c:v>
                </c:pt>
                <c:pt idx="3528">
                  <c:v>3528</c:v>
                </c:pt>
                <c:pt idx="3529">
                  <c:v>3529</c:v>
                </c:pt>
                <c:pt idx="3530">
                  <c:v>3530</c:v>
                </c:pt>
                <c:pt idx="3531">
                  <c:v>3531</c:v>
                </c:pt>
                <c:pt idx="3532">
                  <c:v>3532</c:v>
                </c:pt>
                <c:pt idx="3533">
                  <c:v>3533</c:v>
                </c:pt>
                <c:pt idx="3534">
                  <c:v>3534</c:v>
                </c:pt>
                <c:pt idx="3535">
                  <c:v>3535</c:v>
                </c:pt>
                <c:pt idx="3536">
                  <c:v>3536</c:v>
                </c:pt>
                <c:pt idx="3537">
                  <c:v>3537</c:v>
                </c:pt>
                <c:pt idx="3538">
                  <c:v>3538</c:v>
                </c:pt>
                <c:pt idx="3539">
                  <c:v>3539</c:v>
                </c:pt>
                <c:pt idx="3540">
                  <c:v>3540</c:v>
                </c:pt>
                <c:pt idx="3541">
                  <c:v>3541</c:v>
                </c:pt>
                <c:pt idx="3542">
                  <c:v>3542</c:v>
                </c:pt>
                <c:pt idx="3543">
                  <c:v>3543</c:v>
                </c:pt>
                <c:pt idx="3544">
                  <c:v>3544</c:v>
                </c:pt>
                <c:pt idx="3545">
                  <c:v>3545</c:v>
                </c:pt>
                <c:pt idx="3546">
                  <c:v>3546</c:v>
                </c:pt>
                <c:pt idx="3547">
                  <c:v>3547</c:v>
                </c:pt>
                <c:pt idx="3548">
                  <c:v>3548</c:v>
                </c:pt>
                <c:pt idx="3549">
                  <c:v>3549</c:v>
                </c:pt>
                <c:pt idx="3550">
                  <c:v>3550</c:v>
                </c:pt>
                <c:pt idx="3551">
                  <c:v>3551</c:v>
                </c:pt>
                <c:pt idx="3552">
                  <c:v>3552</c:v>
                </c:pt>
                <c:pt idx="3553">
                  <c:v>3553</c:v>
                </c:pt>
                <c:pt idx="3554">
                  <c:v>3554</c:v>
                </c:pt>
                <c:pt idx="3555">
                  <c:v>3555</c:v>
                </c:pt>
                <c:pt idx="3556">
                  <c:v>3556</c:v>
                </c:pt>
                <c:pt idx="3557">
                  <c:v>3557</c:v>
                </c:pt>
                <c:pt idx="3558">
                  <c:v>3558</c:v>
                </c:pt>
                <c:pt idx="3559">
                  <c:v>3559</c:v>
                </c:pt>
                <c:pt idx="3560">
                  <c:v>3560</c:v>
                </c:pt>
                <c:pt idx="3561">
                  <c:v>3561</c:v>
                </c:pt>
                <c:pt idx="3562">
                  <c:v>3562</c:v>
                </c:pt>
                <c:pt idx="3563">
                  <c:v>3563</c:v>
                </c:pt>
                <c:pt idx="3564">
                  <c:v>3564</c:v>
                </c:pt>
                <c:pt idx="3565">
                  <c:v>3565</c:v>
                </c:pt>
                <c:pt idx="3566">
                  <c:v>3566</c:v>
                </c:pt>
                <c:pt idx="3567">
                  <c:v>3567</c:v>
                </c:pt>
                <c:pt idx="3568">
                  <c:v>3568</c:v>
                </c:pt>
                <c:pt idx="3569">
                  <c:v>3569</c:v>
                </c:pt>
                <c:pt idx="3570">
                  <c:v>3570</c:v>
                </c:pt>
                <c:pt idx="3571">
                  <c:v>3571</c:v>
                </c:pt>
                <c:pt idx="3572">
                  <c:v>3572</c:v>
                </c:pt>
                <c:pt idx="3573">
                  <c:v>3573</c:v>
                </c:pt>
                <c:pt idx="3574">
                  <c:v>3574</c:v>
                </c:pt>
                <c:pt idx="3575">
                  <c:v>3575</c:v>
                </c:pt>
                <c:pt idx="3576">
                  <c:v>3576</c:v>
                </c:pt>
                <c:pt idx="3577">
                  <c:v>3577</c:v>
                </c:pt>
                <c:pt idx="3578">
                  <c:v>3578</c:v>
                </c:pt>
                <c:pt idx="3579">
                  <c:v>3579</c:v>
                </c:pt>
                <c:pt idx="3580">
                  <c:v>3580</c:v>
                </c:pt>
                <c:pt idx="3581">
                  <c:v>3581</c:v>
                </c:pt>
                <c:pt idx="3582">
                  <c:v>3582</c:v>
                </c:pt>
                <c:pt idx="3583">
                  <c:v>3583</c:v>
                </c:pt>
                <c:pt idx="3584">
                  <c:v>3584</c:v>
                </c:pt>
                <c:pt idx="3585">
                  <c:v>3585</c:v>
                </c:pt>
                <c:pt idx="3586">
                  <c:v>3586</c:v>
                </c:pt>
                <c:pt idx="3587">
                  <c:v>3587</c:v>
                </c:pt>
                <c:pt idx="3588">
                  <c:v>3588</c:v>
                </c:pt>
                <c:pt idx="3589">
                  <c:v>3589</c:v>
                </c:pt>
                <c:pt idx="3590">
                  <c:v>3590</c:v>
                </c:pt>
                <c:pt idx="3591">
                  <c:v>3591</c:v>
                </c:pt>
                <c:pt idx="3592">
                  <c:v>3592</c:v>
                </c:pt>
                <c:pt idx="3593">
                  <c:v>3593</c:v>
                </c:pt>
                <c:pt idx="3594">
                  <c:v>3594</c:v>
                </c:pt>
                <c:pt idx="3595">
                  <c:v>3595</c:v>
                </c:pt>
                <c:pt idx="3596">
                  <c:v>3596</c:v>
                </c:pt>
                <c:pt idx="3597">
                  <c:v>3597</c:v>
                </c:pt>
                <c:pt idx="3598">
                  <c:v>3598</c:v>
                </c:pt>
                <c:pt idx="3599">
                  <c:v>3599</c:v>
                </c:pt>
                <c:pt idx="3600">
                  <c:v>3600</c:v>
                </c:pt>
                <c:pt idx="3601">
                  <c:v>3601</c:v>
                </c:pt>
                <c:pt idx="3602">
                  <c:v>3602</c:v>
                </c:pt>
                <c:pt idx="3603">
                  <c:v>3603</c:v>
                </c:pt>
                <c:pt idx="3604">
                  <c:v>3604</c:v>
                </c:pt>
                <c:pt idx="3605">
                  <c:v>3605</c:v>
                </c:pt>
                <c:pt idx="3606">
                  <c:v>3606</c:v>
                </c:pt>
                <c:pt idx="3607">
                  <c:v>3607</c:v>
                </c:pt>
                <c:pt idx="3608">
                  <c:v>3608</c:v>
                </c:pt>
                <c:pt idx="3609">
                  <c:v>3609</c:v>
                </c:pt>
                <c:pt idx="3610">
                  <c:v>3610</c:v>
                </c:pt>
                <c:pt idx="3611">
                  <c:v>3611</c:v>
                </c:pt>
                <c:pt idx="3612">
                  <c:v>3612</c:v>
                </c:pt>
                <c:pt idx="3613">
                  <c:v>3613</c:v>
                </c:pt>
                <c:pt idx="3614">
                  <c:v>3614</c:v>
                </c:pt>
                <c:pt idx="3615">
                  <c:v>3615</c:v>
                </c:pt>
                <c:pt idx="3616">
                  <c:v>3616</c:v>
                </c:pt>
                <c:pt idx="3617">
                  <c:v>3617</c:v>
                </c:pt>
                <c:pt idx="3618">
                  <c:v>3618</c:v>
                </c:pt>
                <c:pt idx="3619">
                  <c:v>3619</c:v>
                </c:pt>
                <c:pt idx="3620">
                  <c:v>3620</c:v>
                </c:pt>
                <c:pt idx="3621">
                  <c:v>3621</c:v>
                </c:pt>
                <c:pt idx="3622">
                  <c:v>3622</c:v>
                </c:pt>
                <c:pt idx="3623">
                  <c:v>3623</c:v>
                </c:pt>
                <c:pt idx="3624">
                  <c:v>3624</c:v>
                </c:pt>
                <c:pt idx="3625">
                  <c:v>3625</c:v>
                </c:pt>
                <c:pt idx="3626">
                  <c:v>3626</c:v>
                </c:pt>
                <c:pt idx="3627">
                  <c:v>3627</c:v>
                </c:pt>
                <c:pt idx="3628">
                  <c:v>3628</c:v>
                </c:pt>
                <c:pt idx="3629">
                  <c:v>3629</c:v>
                </c:pt>
                <c:pt idx="3630">
                  <c:v>3630</c:v>
                </c:pt>
                <c:pt idx="3631">
                  <c:v>3631</c:v>
                </c:pt>
                <c:pt idx="3632">
                  <c:v>3632</c:v>
                </c:pt>
                <c:pt idx="3633">
                  <c:v>3633</c:v>
                </c:pt>
                <c:pt idx="3634">
                  <c:v>3634</c:v>
                </c:pt>
                <c:pt idx="3635">
                  <c:v>3635</c:v>
                </c:pt>
                <c:pt idx="3636">
                  <c:v>3636</c:v>
                </c:pt>
                <c:pt idx="3637">
                  <c:v>3637</c:v>
                </c:pt>
                <c:pt idx="3638">
                  <c:v>3638</c:v>
                </c:pt>
                <c:pt idx="3639">
                  <c:v>3639</c:v>
                </c:pt>
                <c:pt idx="3640">
                  <c:v>3640</c:v>
                </c:pt>
                <c:pt idx="3641">
                  <c:v>3641</c:v>
                </c:pt>
                <c:pt idx="3642">
                  <c:v>3642</c:v>
                </c:pt>
                <c:pt idx="3643">
                  <c:v>3643</c:v>
                </c:pt>
                <c:pt idx="3644">
                  <c:v>3644</c:v>
                </c:pt>
                <c:pt idx="3645">
                  <c:v>3645</c:v>
                </c:pt>
                <c:pt idx="3646">
                  <c:v>3646</c:v>
                </c:pt>
                <c:pt idx="3647">
                  <c:v>3647</c:v>
                </c:pt>
                <c:pt idx="3648">
                  <c:v>3648</c:v>
                </c:pt>
                <c:pt idx="3649">
                  <c:v>3649</c:v>
                </c:pt>
                <c:pt idx="3650">
                  <c:v>3650</c:v>
                </c:pt>
                <c:pt idx="3651">
                  <c:v>3651</c:v>
                </c:pt>
                <c:pt idx="3652">
                  <c:v>3652</c:v>
                </c:pt>
                <c:pt idx="3653">
                  <c:v>3653</c:v>
                </c:pt>
                <c:pt idx="3654">
                  <c:v>3654</c:v>
                </c:pt>
                <c:pt idx="3655">
                  <c:v>3655</c:v>
                </c:pt>
                <c:pt idx="3656">
                  <c:v>3656</c:v>
                </c:pt>
                <c:pt idx="3657">
                  <c:v>3657</c:v>
                </c:pt>
                <c:pt idx="3658">
                  <c:v>3658</c:v>
                </c:pt>
                <c:pt idx="3659">
                  <c:v>3659</c:v>
                </c:pt>
                <c:pt idx="3660">
                  <c:v>3660</c:v>
                </c:pt>
                <c:pt idx="3661">
                  <c:v>3661</c:v>
                </c:pt>
                <c:pt idx="3662">
                  <c:v>3662</c:v>
                </c:pt>
                <c:pt idx="3663">
                  <c:v>3663</c:v>
                </c:pt>
                <c:pt idx="3664">
                  <c:v>3664</c:v>
                </c:pt>
                <c:pt idx="3665">
                  <c:v>3665</c:v>
                </c:pt>
                <c:pt idx="3666">
                  <c:v>3666</c:v>
                </c:pt>
                <c:pt idx="3667">
                  <c:v>3667</c:v>
                </c:pt>
                <c:pt idx="3668">
                  <c:v>3668</c:v>
                </c:pt>
                <c:pt idx="3669">
                  <c:v>3669</c:v>
                </c:pt>
                <c:pt idx="3670">
                  <c:v>3670</c:v>
                </c:pt>
                <c:pt idx="3671">
                  <c:v>3671</c:v>
                </c:pt>
                <c:pt idx="3672">
                  <c:v>3672</c:v>
                </c:pt>
                <c:pt idx="3673">
                  <c:v>3673</c:v>
                </c:pt>
                <c:pt idx="3674">
                  <c:v>3674</c:v>
                </c:pt>
                <c:pt idx="3675">
                  <c:v>3675</c:v>
                </c:pt>
                <c:pt idx="3676">
                  <c:v>3676</c:v>
                </c:pt>
                <c:pt idx="3677">
                  <c:v>3677</c:v>
                </c:pt>
                <c:pt idx="3678">
                  <c:v>3678</c:v>
                </c:pt>
                <c:pt idx="3679">
                  <c:v>3679</c:v>
                </c:pt>
                <c:pt idx="3680">
                  <c:v>3680</c:v>
                </c:pt>
                <c:pt idx="3681">
                  <c:v>3681</c:v>
                </c:pt>
                <c:pt idx="3682">
                  <c:v>3682</c:v>
                </c:pt>
                <c:pt idx="3683">
                  <c:v>3683</c:v>
                </c:pt>
                <c:pt idx="3684">
                  <c:v>3684</c:v>
                </c:pt>
                <c:pt idx="3685">
                  <c:v>3685</c:v>
                </c:pt>
                <c:pt idx="3686">
                  <c:v>3686</c:v>
                </c:pt>
                <c:pt idx="3687">
                  <c:v>3687</c:v>
                </c:pt>
                <c:pt idx="3688">
                  <c:v>3688</c:v>
                </c:pt>
                <c:pt idx="3689">
                  <c:v>3689</c:v>
                </c:pt>
                <c:pt idx="3690">
                  <c:v>3690</c:v>
                </c:pt>
                <c:pt idx="3691">
                  <c:v>3691</c:v>
                </c:pt>
                <c:pt idx="3692">
                  <c:v>3692</c:v>
                </c:pt>
                <c:pt idx="3693">
                  <c:v>3693</c:v>
                </c:pt>
                <c:pt idx="3694">
                  <c:v>3694</c:v>
                </c:pt>
                <c:pt idx="3695">
                  <c:v>3695</c:v>
                </c:pt>
                <c:pt idx="3696">
                  <c:v>3696</c:v>
                </c:pt>
                <c:pt idx="3697">
                  <c:v>3697</c:v>
                </c:pt>
                <c:pt idx="3698">
                  <c:v>3698</c:v>
                </c:pt>
                <c:pt idx="3699">
                  <c:v>3699</c:v>
                </c:pt>
                <c:pt idx="3700">
                  <c:v>3700</c:v>
                </c:pt>
                <c:pt idx="3701">
                  <c:v>3701</c:v>
                </c:pt>
                <c:pt idx="3702">
                  <c:v>3702</c:v>
                </c:pt>
                <c:pt idx="3703">
                  <c:v>3703</c:v>
                </c:pt>
                <c:pt idx="3704">
                  <c:v>3704</c:v>
                </c:pt>
                <c:pt idx="3705">
                  <c:v>3705</c:v>
                </c:pt>
                <c:pt idx="3706">
                  <c:v>3706</c:v>
                </c:pt>
                <c:pt idx="3707">
                  <c:v>3707</c:v>
                </c:pt>
                <c:pt idx="3708">
                  <c:v>3708</c:v>
                </c:pt>
                <c:pt idx="3709">
                  <c:v>3709</c:v>
                </c:pt>
                <c:pt idx="3710">
                  <c:v>3710</c:v>
                </c:pt>
                <c:pt idx="3711">
                  <c:v>3711</c:v>
                </c:pt>
                <c:pt idx="3712">
                  <c:v>3712</c:v>
                </c:pt>
                <c:pt idx="3713">
                  <c:v>3713</c:v>
                </c:pt>
                <c:pt idx="3714">
                  <c:v>3714</c:v>
                </c:pt>
                <c:pt idx="3715">
                  <c:v>3715</c:v>
                </c:pt>
                <c:pt idx="3716">
                  <c:v>3716</c:v>
                </c:pt>
                <c:pt idx="3717">
                  <c:v>3717</c:v>
                </c:pt>
                <c:pt idx="3718">
                  <c:v>3718</c:v>
                </c:pt>
                <c:pt idx="3719">
                  <c:v>3719</c:v>
                </c:pt>
                <c:pt idx="3720">
                  <c:v>3720</c:v>
                </c:pt>
                <c:pt idx="3721">
                  <c:v>3721</c:v>
                </c:pt>
                <c:pt idx="3722">
                  <c:v>3722</c:v>
                </c:pt>
                <c:pt idx="3723">
                  <c:v>3723</c:v>
                </c:pt>
                <c:pt idx="3724">
                  <c:v>3724</c:v>
                </c:pt>
                <c:pt idx="3725">
                  <c:v>3725</c:v>
                </c:pt>
                <c:pt idx="3726">
                  <c:v>3726</c:v>
                </c:pt>
                <c:pt idx="3727">
                  <c:v>3727</c:v>
                </c:pt>
                <c:pt idx="3728">
                  <c:v>3728</c:v>
                </c:pt>
                <c:pt idx="3729">
                  <c:v>3729</c:v>
                </c:pt>
                <c:pt idx="3730">
                  <c:v>3730</c:v>
                </c:pt>
                <c:pt idx="3731">
                  <c:v>3731</c:v>
                </c:pt>
                <c:pt idx="3732">
                  <c:v>3732</c:v>
                </c:pt>
                <c:pt idx="3733">
                  <c:v>3733</c:v>
                </c:pt>
                <c:pt idx="3734">
                  <c:v>3734</c:v>
                </c:pt>
                <c:pt idx="3735">
                  <c:v>3735</c:v>
                </c:pt>
                <c:pt idx="3736">
                  <c:v>3736</c:v>
                </c:pt>
                <c:pt idx="3737">
                  <c:v>3737</c:v>
                </c:pt>
                <c:pt idx="3738">
                  <c:v>3738</c:v>
                </c:pt>
                <c:pt idx="3739">
                  <c:v>3739</c:v>
                </c:pt>
                <c:pt idx="3740">
                  <c:v>3740</c:v>
                </c:pt>
                <c:pt idx="3741">
                  <c:v>3741</c:v>
                </c:pt>
                <c:pt idx="3742">
                  <c:v>3742</c:v>
                </c:pt>
                <c:pt idx="3743">
                  <c:v>3743</c:v>
                </c:pt>
                <c:pt idx="3744">
                  <c:v>3744</c:v>
                </c:pt>
                <c:pt idx="3745">
                  <c:v>3745</c:v>
                </c:pt>
                <c:pt idx="3746">
                  <c:v>3746</c:v>
                </c:pt>
                <c:pt idx="3747">
                  <c:v>3747</c:v>
                </c:pt>
                <c:pt idx="3748">
                  <c:v>3748</c:v>
                </c:pt>
                <c:pt idx="3749">
                  <c:v>3749</c:v>
                </c:pt>
                <c:pt idx="3750">
                  <c:v>3750</c:v>
                </c:pt>
                <c:pt idx="3751">
                  <c:v>3751</c:v>
                </c:pt>
                <c:pt idx="3752">
                  <c:v>3752</c:v>
                </c:pt>
                <c:pt idx="3753">
                  <c:v>3753</c:v>
                </c:pt>
                <c:pt idx="3754">
                  <c:v>3754</c:v>
                </c:pt>
                <c:pt idx="3755">
                  <c:v>3755</c:v>
                </c:pt>
                <c:pt idx="3756">
                  <c:v>3756</c:v>
                </c:pt>
                <c:pt idx="3757">
                  <c:v>3757</c:v>
                </c:pt>
                <c:pt idx="3758">
                  <c:v>3758</c:v>
                </c:pt>
                <c:pt idx="3759">
                  <c:v>3759</c:v>
                </c:pt>
                <c:pt idx="3760">
                  <c:v>3760</c:v>
                </c:pt>
                <c:pt idx="3761">
                  <c:v>3761</c:v>
                </c:pt>
                <c:pt idx="3762">
                  <c:v>3762</c:v>
                </c:pt>
                <c:pt idx="3763">
                  <c:v>3763</c:v>
                </c:pt>
                <c:pt idx="3764">
                  <c:v>3764</c:v>
                </c:pt>
                <c:pt idx="3765">
                  <c:v>3765</c:v>
                </c:pt>
                <c:pt idx="3766">
                  <c:v>3766</c:v>
                </c:pt>
                <c:pt idx="3767">
                  <c:v>3767</c:v>
                </c:pt>
                <c:pt idx="3768">
                  <c:v>3768</c:v>
                </c:pt>
                <c:pt idx="3769">
                  <c:v>3769</c:v>
                </c:pt>
                <c:pt idx="3770">
                  <c:v>3770</c:v>
                </c:pt>
                <c:pt idx="3771">
                  <c:v>3771</c:v>
                </c:pt>
                <c:pt idx="3772">
                  <c:v>3772</c:v>
                </c:pt>
                <c:pt idx="3773">
                  <c:v>3773</c:v>
                </c:pt>
                <c:pt idx="3774">
                  <c:v>3774</c:v>
                </c:pt>
                <c:pt idx="3775">
                  <c:v>3775</c:v>
                </c:pt>
                <c:pt idx="3776">
                  <c:v>3776</c:v>
                </c:pt>
                <c:pt idx="3777">
                  <c:v>3777</c:v>
                </c:pt>
                <c:pt idx="3778">
                  <c:v>3778</c:v>
                </c:pt>
                <c:pt idx="3779">
                  <c:v>3779</c:v>
                </c:pt>
                <c:pt idx="3780">
                  <c:v>3780</c:v>
                </c:pt>
                <c:pt idx="3781">
                  <c:v>3781</c:v>
                </c:pt>
                <c:pt idx="3782">
                  <c:v>3782</c:v>
                </c:pt>
                <c:pt idx="3783">
                  <c:v>3783</c:v>
                </c:pt>
                <c:pt idx="3784">
                  <c:v>3784</c:v>
                </c:pt>
                <c:pt idx="3785">
                  <c:v>3785</c:v>
                </c:pt>
                <c:pt idx="3786">
                  <c:v>3786</c:v>
                </c:pt>
                <c:pt idx="3787">
                  <c:v>3787</c:v>
                </c:pt>
                <c:pt idx="3788">
                  <c:v>3788</c:v>
                </c:pt>
                <c:pt idx="3789">
                  <c:v>3789</c:v>
                </c:pt>
                <c:pt idx="3790">
                  <c:v>3790</c:v>
                </c:pt>
                <c:pt idx="3791">
                  <c:v>3791</c:v>
                </c:pt>
                <c:pt idx="3792">
                  <c:v>3792</c:v>
                </c:pt>
                <c:pt idx="3793">
                  <c:v>3793</c:v>
                </c:pt>
                <c:pt idx="3794">
                  <c:v>3794</c:v>
                </c:pt>
                <c:pt idx="3795">
                  <c:v>3795</c:v>
                </c:pt>
                <c:pt idx="3796">
                  <c:v>3796</c:v>
                </c:pt>
                <c:pt idx="3797">
                  <c:v>3797</c:v>
                </c:pt>
                <c:pt idx="3798">
                  <c:v>3798</c:v>
                </c:pt>
                <c:pt idx="3799">
                  <c:v>3799</c:v>
                </c:pt>
                <c:pt idx="3800">
                  <c:v>3800</c:v>
                </c:pt>
                <c:pt idx="3801">
                  <c:v>3801</c:v>
                </c:pt>
                <c:pt idx="3802">
                  <c:v>3802</c:v>
                </c:pt>
                <c:pt idx="3803">
                  <c:v>3803</c:v>
                </c:pt>
                <c:pt idx="3804">
                  <c:v>3804</c:v>
                </c:pt>
                <c:pt idx="3805">
                  <c:v>3805</c:v>
                </c:pt>
                <c:pt idx="3806">
                  <c:v>3806</c:v>
                </c:pt>
                <c:pt idx="3807">
                  <c:v>3807</c:v>
                </c:pt>
                <c:pt idx="3808">
                  <c:v>3808</c:v>
                </c:pt>
                <c:pt idx="3809">
                  <c:v>3809</c:v>
                </c:pt>
                <c:pt idx="3810">
                  <c:v>3810</c:v>
                </c:pt>
                <c:pt idx="3811">
                  <c:v>3811</c:v>
                </c:pt>
                <c:pt idx="3812">
                  <c:v>3812</c:v>
                </c:pt>
                <c:pt idx="3813">
                  <c:v>3813</c:v>
                </c:pt>
                <c:pt idx="3814">
                  <c:v>3814</c:v>
                </c:pt>
                <c:pt idx="3815">
                  <c:v>3815</c:v>
                </c:pt>
                <c:pt idx="3816">
                  <c:v>3816</c:v>
                </c:pt>
                <c:pt idx="3817">
                  <c:v>3817</c:v>
                </c:pt>
                <c:pt idx="3818">
                  <c:v>3818</c:v>
                </c:pt>
                <c:pt idx="3819">
                  <c:v>3819</c:v>
                </c:pt>
                <c:pt idx="3820">
                  <c:v>3820</c:v>
                </c:pt>
                <c:pt idx="3821">
                  <c:v>3821</c:v>
                </c:pt>
                <c:pt idx="3822">
                  <c:v>3822</c:v>
                </c:pt>
                <c:pt idx="3823">
                  <c:v>3823</c:v>
                </c:pt>
                <c:pt idx="3824">
                  <c:v>3824</c:v>
                </c:pt>
                <c:pt idx="3825">
                  <c:v>3825</c:v>
                </c:pt>
                <c:pt idx="3826">
                  <c:v>3826</c:v>
                </c:pt>
                <c:pt idx="3827">
                  <c:v>3827</c:v>
                </c:pt>
                <c:pt idx="3828">
                  <c:v>3828</c:v>
                </c:pt>
                <c:pt idx="3829">
                  <c:v>3829</c:v>
                </c:pt>
                <c:pt idx="3830">
                  <c:v>3830</c:v>
                </c:pt>
                <c:pt idx="3831">
                  <c:v>3831</c:v>
                </c:pt>
                <c:pt idx="3832">
                  <c:v>3832</c:v>
                </c:pt>
                <c:pt idx="3833">
                  <c:v>3833</c:v>
                </c:pt>
                <c:pt idx="3834">
                  <c:v>3834</c:v>
                </c:pt>
                <c:pt idx="3835">
                  <c:v>3835</c:v>
                </c:pt>
                <c:pt idx="3836">
                  <c:v>3836</c:v>
                </c:pt>
                <c:pt idx="3837">
                  <c:v>3837</c:v>
                </c:pt>
                <c:pt idx="3838">
                  <c:v>3838</c:v>
                </c:pt>
                <c:pt idx="3839">
                  <c:v>3839</c:v>
                </c:pt>
                <c:pt idx="3840">
                  <c:v>3840</c:v>
                </c:pt>
                <c:pt idx="3841">
                  <c:v>3841</c:v>
                </c:pt>
                <c:pt idx="3842">
                  <c:v>3842</c:v>
                </c:pt>
                <c:pt idx="3843">
                  <c:v>3843</c:v>
                </c:pt>
                <c:pt idx="3844">
                  <c:v>3844</c:v>
                </c:pt>
                <c:pt idx="3845">
                  <c:v>3845</c:v>
                </c:pt>
                <c:pt idx="3846">
                  <c:v>3846</c:v>
                </c:pt>
                <c:pt idx="3847">
                  <c:v>3847</c:v>
                </c:pt>
                <c:pt idx="3848">
                  <c:v>3848</c:v>
                </c:pt>
                <c:pt idx="3849">
                  <c:v>3849</c:v>
                </c:pt>
                <c:pt idx="3850">
                  <c:v>3850</c:v>
                </c:pt>
                <c:pt idx="3851">
                  <c:v>3851</c:v>
                </c:pt>
                <c:pt idx="3852">
                  <c:v>3852</c:v>
                </c:pt>
                <c:pt idx="3853">
                  <c:v>3853</c:v>
                </c:pt>
                <c:pt idx="3854">
                  <c:v>3854</c:v>
                </c:pt>
                <c:pt idx="3855">
                  <c:v>3855</c:v>
                </c:pt>
                <c:pt idx="3856">
                  <c:v>3856</c:v>
                </c:pt>
                <c:pt idx="3857">
                  <c:v>3857</c:v>
                </c:pt>
                <c:pt idx="3858">
                  <c:v>3858</c:v>
                </c:pt>
                <c:pt idx="3859">
                  <c:v>3859</c:v>
                </c:pt>
                <c:pt idx="3860">
                  <c:v>3860</c:v>
                </c:pt>
                <c:pt idx="3861">
                  <c:v>3861</c:v>
                </c:pt>
                <c:pt idx="3862">
                  <c:v>3862</c:v>
                </c:pt>
                <c:pt idx="3863">
                  <c:v>3863</c:v>
                </c:pt>
                <c:pt idx="3864">
                  <c:v>3864</c:v>
                </c:pt>
                <c:pt idx="3865">
                  <c:v>3865</c:v>
                </c:pt>
                <c:pt idx="3866">
                  <c:v>3866</c:v>
                </c:pt>
                <c:pt idx="3867">
                  <c:v>3867</c:v>
                </c:pt>
                <c:pt idx="3868">
                  <c:v>3868</c:v>
                </c:pt>
                <c:pt idx="3869">
                  <c:v>3869</c:v>
                </c:pt>
                <c:pt idx="3870">
                  <c:v>3870</c:v>
                </c:pt>
                <c:pt idx="3871">
                  <c:v>3871</c:v>
                </c:pt>
                <c:pt idx="3872">
                  <c:v>3872</c:v>
                </c:pt>
                <c:pt idx="3873">
                  <c:v>3873</c:v>
                </c:pt>
                <c:pt idx="3874">
                  <c:v>3874</c:v>
                </c:pt>
                <c:pt idx="3875">
                  <c:v>3875</c:v>
                </c:pt>
                <c:pt idx="3876">
                  <c:v>3876</c:v>
                </c:pt>
                <c:pt idx="3877">
                  <c:v>3877</c:v>
                </c:pt>
                <c:pt idx="3878">
                  <c:v>3878</c:v>
                </c:pt>
                <c:pt idx="3879">
                  <c:v>3879</c:v>
                </c:pt>
                <c:pt idx="3880">
                  <c:v>3880</c:v>
                </c:pt>
                <c:pt idx="3881">
                  <c:v>3881</c:v>
                </c:pt>
                <c:pt idx="3882">
                  <c:v>3882</c:v>
                </c:pt>
                <c:pt idx="3883">
                  <c:v>3883</c:v>
                </c:pt>
                <c:pt idx="3884">
                  <c:v>3884</c:v>
                </c:pt>
                <c:pt idx="3885">
                  <c:v>3885</c:v>
                </c:pt>
                <c:pt idx="3886">
                  <c:v>3886</c:v>
                </c:pt>
                <c:pt idx="3887">
                  <c:v>3887</c:v>
                </c:pt>
                <c:pt idx="3888">
                  <c:v>3888</c:v>
                </c:pt>
                <c:pt idx="3889">
                  <c:v>3889</c:v>
                </c:pt>
                <c:pt idx="3890">
                  <c:v>3890</c:v>
                </c:pt>
                <c:pt idx="3891">
                  <c:v>3891</c:v>
                </c:pt>
                <c:pt idx="3892">
                  <c:v>3892</c:v>
                </c:pt>
                <c:pt idx="3893">
                  <c:v>3893</c:v>
                </c:pt>
                <c:pt idx="3894">
                  <c:v>3894</c:v>
                </c:pt>
                <c:pt idx="3895">
                  <c:v>3895</c:v>
                </c:pt>
                <c:pt idx="3896">
                  <c:v>3896</c:v>
                </c:pt>
                <c:pt idx="3897">
                  <c:v>3897</c:v>
                </c:pt>
                <c:pt idx="3898">
                  <c:v>3898</c:v>
                </c:pt>
                <c:pt idx="3899">
                  <c:v>3899</c:v>
                </c:pt>
                <c:pt idx="3900">
                  <c:v>3900</c:v>
                </c:pt>
                <c:pt idx="3901">
                  <c:v>3901</c:v>
                </c:pt>
                <c:pt idx="3902">
                  <c:v>3902</c:v>
                </c:pt>
                <c:pt idx="3903">
                  <c:v>3903</c:v>
                </c:pt>
                <c:pt idx="3904">
                  <c:v>3904</c:v>
                </c:pt>
                <c:pt idx="3905">
                  <c:v>3905</c:v>
                </c:pt>
                <c:pt idx="3906">
                  <c:v>3906</c:v>
                </c:pt>
                <c:pt idx="3907">
                  <c:v>3907</c:v>
                </c:pt>
                <c:pt idx="3908">
                  <c:v>3908</c:v>
                </c:pt>
                <c:pt idx="3909">
                  <c:v>3909</c:v>
                </c:pt>
                <c:pt idx="3910">
                  <c:v>3910</c:v>
                </c:pt>
                <c:pt idx="3911">
                  <c:v>3911</c:v>
                </c:pt>
                <c:pt idx="3912">
                  <c:v>3912</c:v>
                </c:pt>
                <c:pt idx="3913">
                  <c:v>3913</c:v>
                </c:pt>
                <c:pt idx="3914">
                  <c:v>3914</c:v>
                </c:pt>
                <c:pt idx="3915">
                  <c:v>3915</c:v>
                </c:pt>
                <c:pt idx="3916">
                  <c:v>3916</c:v>
                </c:pt>
                <c:pt idx="3917">
                  <c:v>3917</c:v>
                </c:pt>
                <c:pt idx="3918">
                  <c:v>3918</c:v>
                </c:pt>
                <c:pt idx="3919">
                  <c:v>3919</c:v>
                </c:pt>
                <c:pt idx="3920">
                  <c:v>3920</c:v>
                </c:pt>
                <c:pt idx="3921">
                  <c:v>3921</c:v>
                </c:pt>
                <c:pt idx="3922">
                  <c:v>3922</c:v>
                </c:pt>
                <c:pt idx="3923">
                  <c:v>3923</c:v>
                </c:pt>
                <c:pt idx="3924">
                  <c:v>3924</c:v>
                </c:pt>
                <c:pt idx="3925">
                  <c:v>3925</c:v>
                </c:pt>
                <c:pt idx="3926">
                  <c:v>3926</c:v>
                </c:pt>
                <c:pt idx="3927">
                  <c:v>3927</c:v>
                </c:pt>
                <c:pt idx="3928">
                  <c:v>3928</c:v>
                </c:pt>
                <c:pt idx="3929">
                  <c:v>3929</c:v>
                </c:pt>
                <c:pt idx="3930">
                  <c:v>3930</c:v>
                </c:pt>
                <c:pt idx="3931">
                  <c:v>3931</c:v>
                </c:pt>
                <c:pt idx="3932">
                  <c:v>3932</c:v>
                </c:pt>
                <c:pt idx="3933">
                  <c:v>3933</c:v>
                </c:pt>
                <c:pt idx="3934">
                  <c:v>3934</c:v>
                </c:pt>
                <c:pt idx="3935">
                  <c:v>3935</c:v>
                </c:pt>
                <c:pt idx="3936">
                  <c:v>3936</c:v>
                </c:pt>
                <c:pt idx="3937">
                  <c:v>3937</c:v>
                </c:pt>
                <c:pt idx="3938">
                  <c:v>3938</c:v>
                </c:pt>
                <c:pt idx="3939">
                  <c:v>3939</c:v>
                </c:pt>
                <c:pt idx="3940">
                  <c:v>3940</c:v>
                </c:pt>
                <c:pt idx="3941">
                  <c:v>3941</c:v>
                </c:pt>
                <c:pt idx="3942">
                  <c:v>3942</c:v>
                </c:pt>
                <c:pt idx="3943">
                  <c:v>3943</c:v>
                </c:pt>
                <c:pt idx="3944">
                  <c:v>3944</c:v>
                </c:pt>
                <c:pt idx="3945">
                  <c:v>3945</c:v>
                </c:pt>
                <c:pt idx="3946">
                  <c:v>3946</c:v>
                </c:pt>
                <c:pt idx="3947">
                  <c:v>3947</c:v>
                </c:pt>
                <c:pt idx="3948">
                  <c:v>3948</c:v>
                </c:pt>
                <c:pt idx="3949">
                  <c:v>3949</c:v>
                </c:pt>
                <c:pt idx="3950">
                  <c:v>3950</c:v>
                </c:pt>
                <c:pt idx="3951">
                  <c:v>3951</c:v>
                </c:pt>
                <c:pt idx="3952">
                  <c:v>3952</c:v>
                </c:pt>
                <c:pt idx="3953">
                  <c:v>3953</c:v>
                </c:pt>
                <c:pt idx="3954">
                  <c:v>3954</c:v>
                </c:pt>
                <c:pt idx="3955">
                  <c:v>3955</c:v>
                </c:pt>
                <c:pt idx="3956">
                  <c:v>3956</c:v>
                </c:pt>
                <c:pt idx="3957">
                  <c:v>3957</c:v>
                </c:pt>
                <c:pt idx="3958">
                  <c:v>3958</c:v>
                </c:pt>
                <c:pt idx="3959">
                  <c:v>3959</c:v>
                </c:pt>
                <c:pt idx="3960">
                  <c:v>3960</c:v>
                </c:pt>
                <c:pt idx="3961">
                  <c:v>3961</c:v>
                </c:pt>
                <c:pt idx="3962">
                  <c:v>3962</c:v>
                </c:pt>
                <c:pt idx="3963">
                  <c:v>3963</c:v>
                </c:pt>
                <c:pt idx="3964">
                  <c:v>3964</c:v>
                </c:pt>
                <c:pt idx="3965">
                  <c:v>3965</c:v>
                </c:pt>
                <c:pt idx="3966">
                  <c:v>3966</c:v>
                </c:pt>
                <c:pt idx="3967">
                  <c:v>3967</c:v>
                </c:pt>
                <c:pt idx="3968">
                  <c:v>3968</c:v>
                </c:pt>
                <c:pt idx="3969">
                  <c:v>3969</c:v>
                </c:pt>
                <c:pt idx="3970">
                  <c:v>3970</c:v>
                </c:pt>
                <c:pt idx="3971">
                  <c:v>3971</c:v>
                </c:pt>
                <c:pt idx="3972">
                  <c:v>3972</c:v>
                </c:pt>
                <c:pt idx="3973">
                  <c:v>3973</c:v>
                </c:pt>
                <c:pt idx="3974">
                  <c:v>3974</c:v>
                </c:pt>
                <c:pt idx="3975">
                  <c:v>3975</c:v>
                </c:pt>
                <c:pt idx="3976">
                  <c:v>3976</c:v>
                </c:pt>
                <c:pt idx="3977">
                  <c:v>3977</c:v>
                </c:pt>
                <c:pt idx="3978">
                  <c:v>3978</c:v>
                </c:pt>
                <c:pt idx="3979">
                  <c:v>3979</c:v>
                </c:pt>
                <c:pt idx="3980">
                  <c:v>3980</c:v>
                </c:pt>
                <c:pt idx="3981">
                  <c:v>3981</c:v>
                </c:pt>
                <c:pt idx="3982">
                  <c:v>3982</c:v>
                </c:pt>
                <c:pt idx="3983">
                  <c:v>3983</c:v>
                </c:pt>
                <c:pt idx="3984">
                  <c:v>3984</c:v>
                </c:pt>
                <c:pt idx="3985">
                  <c:v>3985</c:v>
                </c:pt>
                <c:pt idx="3986">
                  <c:v>3986</c:v>
                </c:pt>
                <c:pt idx="3987">
                  <c:v>3987</c:v>
                </c:pt>
                <c:pt idx="3988">
                  <c:v>3988</c:v>
                </c:pt>
                <c:pt idx="3989">
                  <c:v>3989</c:v>
                </c:pt>
                <c:pt idx="3990">
                  <c:v>3990</c:v>
                </c:pt>
                <c:pt idx="3991">
                  <c:v>3991</c:v>
                </c:pt>
                <c:pt idx="3992">
                  <c:v>3992</c:v>
                </c:pt>
                <c:pt idx="3993">
                  <c:v>3993</c:v>
                </c:pt>
                <c:pt idx="3994">
                  <c:v>3994</c:v>
                </c:pt>
                <c:pt idx="3995">
                  <c:v>3995</c:v>
                </c:pt>
                <c:pt idx="3996">
                  <c:v>3996</c:v>
                </c:pt>
                <c:pt idx="3997">
                  <c:v>3997</c:v>
                </c:pt>
                <c:pt idx="3998">
                  <c:v>3998</c:v>
                </c:pt>
                <c:pt idx="3999">
                  <c:v>3999</c:v>
                </c:pt>
                <c:pt idx="4000">
                  <c:v>4000</c:v>
                </c:pt>
                <c:pt idx="4001">
                  <c:v>4001</c:v>
                </c:pt>
                <c:pt idx="4002">
                  <c:v>4002</c:v>
                </c:pt>
                <c:pt idx="4003">
                  <c:v>4003</c:v>
                </c:pt>
                <c:pt idx="4004">
                  <c:v>4004</c:v>
                </c:pt>
                <c:pt idx="4005">
                  <c:v>4005</c:v>
                </c:pt>
                <c:pt idx="4006">
                  <c:v>4006</c:v>
                </c:pt>
                <c:pt idx="4007">
                  <c:v>4007</c:v>
                </c:pt>
                <c:pt idx="4008">
                  <c:v>4008</c:v>
                </c:pt>
                <c:pt idx="4009">
                  <c:v>4009</c:v>
                </c:pt>
                <c:pt idx="4010">
                  <c:v>4010</c:v>
                </c:pt>
                <c:pt idx="4011">
                  <c:v>4011</c:v>
                </c:pt>
                <c:pt idx="4012">
                  <c:v>4012</c:v>
                </c:pt>
                <c:pt idx="4013">
                  <c:v>4013</c:v>
                </c:pt>
                <c:pt idx="4014">
                  <c:v>4014</c:v>
                </c:pt>
                <c:pt idx="4015">
                  <c:v>4015</c:v>
                </c:pt>
                <c:pt idx="4016">
                  <c:v>4016</c:v>
                </c:pt>
                <c:pt idx="4017">
                  <c:v>4017</c:v>
                </c:pt>
                <c:pt idx="4018">
                  <c:v>4018</c:v>
                </c:pt>
                <c:pt idx="4019">
                  <c:v>4019</c:v>
                </c:pt>
                <c:pt idx="4020">
                  <c:v>4020</c:v>
                </c:pt>
                <c:pt idx="4021">
                  <c:v>4021</c:v>
                </c:pt>
              </c:numCache>
            </c:numRef>
          </c:xVal>
          <c:yVal>
            <c:numRef>
              <c:f>'[BNL-new_summary.xlsx]Sr'!$M$2:$M$4170</c:f>
              <c:numCache>
                <c:formatCode>General</c:formatCode>
                <c:ptCount val="416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2.0558943089430892</c:v>
                </c:pt>
                <c:pt idx="22">
                  <c:v>2.2505081300813008</c:v>
                </c:pt>
                <c:pt idx="23">
                  <c:v>2.0767276422764227</c:v>
                </c:pt>
                <c:pt idx="24">
                  <c:v>1.9369918699186992</c:v>
                </c:pt>
                <c:pt idx="25">
                  <c:v>1.8434959349593496</c:v>
                </c:pt>
                <c:pt idx="26">
                  <c:v>1.7108739837398375</c:v>
                </c:pt>
                <c:pt idx="27">
                  <c:v>1.5452235772357723</c:v>
                </c:pt>
                <c:pt idx="28">
                  <c:v>1.4679878048780488</c:v>
                </c:pt>
                <c:pt idx="29">
                  <c:v>1.380589430894309</c:v>
                </c:pt>
                <c:pt idx="30">
                  <c:v>1.3343495934959348</c:v>
                </c:pt>
                <c:pt idx="31">
                  <c:v>1.2047764227642277</c:v>
                </c:pt>
                <c:pt idx="32">
                  <c:v>1.1783536585365855</c:v>
                </c:pt>
                <c:pt idx="33">
                  <c:v>1.1346544715447155</c:v>
                </c:pt>
                <c:pt idx="34">
                  <c:v>1.0736788617886179</c:v>
                </c:pt>
                <c:pt idx="35">
                  <c:v>1.0350609756097562</c:v>
                </c:pt>
                <c:pt idx="36">
                  <c:v>0.97408536585365857</c:v>
                </c:pt>
                <c:pt idx="37">
                  <c:v>0.92581300813008127</c:v>
                </c:pt>
                <c:pt idx="38">
                  <c:v>0.95680894308943087</c:v>
                </c:pt>
                <c:pt idx="39">
                  <c:v>0.85569105691056913</c:v>
                </c:pt>
                <c:pt idx="40">
                  <c:v>0.86991869918699183</c:v>
                </c:pt>
                <c:pt idx="41">
                  <c:v>0.80792682926829273</c:v>
                </c:pt>
                <c:pt idx="42">
                  <c:v>0.83282520325203258</c:v>
                </c:pt>
                <c:pt idx="43">
                  <c:v>0.77794715447154472</c:v>
                </c:pt>
                <c:pt idx="44">
                  <c:v>0.78556910569105687</c:v>
                </c:pt>
                <c:pt idx="45">
                  <c:v>0.75457317073170727</c:v>
                </c:pt>
                <c:pt idx="46">
                  <c:v>0.73729674796747968</c:v>
                </c:pt>
                <c:pt idx="47">
                  <c:v>0.73018292682926833</c:v>
                </c:pt>
                <c:pt idx="48">
                  <c:v>0.67682926829268297</c:v>
                </c:pt>
                <c:pt idx="49">
                  <c:v>0.69359756097560976</c:v>
                </c:pt>
                <c:pt idx="50">
                  <c:v>0.68851626016260159</c:v>
                </c:pt>
                <c:pt idx="51">
                  <c:v>0.64786585365853655</c:v>
                </c:pt>
                <c:pt idx="52">
                  <c:v>0.62855691056910568</c:v>
                </c:pt>
                <c:pt idx="53">
                  <c:v>0.63160569105691056</c:v>
                </c:pt>
                <c:pt idx="54">
                  <c:v>0.60823170731707321</c:v>
                </c:pt>
                <c:pt idx="55">
                  <c:v>0.58790650406504064</c:v>
                </c:pt>
                <c:pt idx="56">
                  <c:v>0.61686991869918695</c:v>
                </c:pt>
                <c:pt idx="57">
                  <c:v>0.55843495934959353</c:v>
                </c:pt>
                <c:pt idx="58">
                  <c:v>0.58739837398373984</c:v>
                </c:pt>
                <c:pt idx="59">
                  <c:v>0.55843495934959353</c:v>
                </c:pt>
                <c:pt idx="60">
                  <c:v>0.56910569105691056</c:v>
                </c:pt>
                <c:pt idx="61">
                  <c:v>0.51321138211382111</c:v>
                </c:pt>
                <c:pt idx="62">
                  <c:v>0.56199186991869921</c:v>
                </c:pt>
                <c:pt idx="63">
                  <c:v>0.55589430894308944</c:v>
                </c:pt>
                <c:pt idx="64">
                  <c:v>0.5</c:v>
                </c:pt>
                <c:pt idx="65">
                  <c:v>0.52235772357723576</c:v>
                </c:pt>
                <c:pt idx="66">
                  <c:v>0.53252032520325199</c:v>
                </c:pt>
                <c:pt idx="67">
                  <c:v>0.52235772357723576</c:v>
                </c:pt>
                <c:pt idx="68">
                  <c:v>0.47764227642276424</c:v>
                </c:pt>
                <c:pt idx="69">
                  <c:v>0.48119918699186992</c:v>
                </c:pt>
                <c:pt idx="70">
                  <c:v>0.51778455284552849</c:v>
                </c:pt>
                <c:pt idx="71">
                  <c:v>0.47967479674796748</c:v>
                </c:pt>
                <c:pt idx="72">
                  <c:v>0.48628048780487804</c:v>
                </c:pt>
                <c:pt idx="73">
                  <c:v>0.47052845528455284</c:v>
                </c:pt>
                <c:pt idx="74">
                  <c:v>0.46290650406504064</c:v>
                </c:pt>
                <c:pt idx="75">
                  <c:v>0.45680894308943087</c:v>
                </c:pt>
                <c:pt idx="76">
                  <c:v>0.43089430894308944</c:v>
                </c:pt>
                <c:pt idx="77">
                  <c:v>0.44156504065040653</c:v>
                </c:pt>
                <c:pt idx="78">
                  <c:v>0.44613821138211385</c:v>
                </c:pt>
                <c:pt idx="79">
                  <c:v>0.44004065040650409</c:v>
                </c:pt>
                <c:pt idx="80">
                  <c:v>0.43648373983739835</c:v>
                </c:pt>
                <c:pt idx="81">
                  <c:v>0.43800813008130079</c:v>
                </c:pt>
                <c:pt idx="82">
                  <c:v>0.41971544715447157</c:v>
                </c:pt>
                <c:pt idx="83">
                  <c:v>0.41819105691056913</c:v>
                </c:pt>
                <c:pt idx="84">
                  <c:v>0.43953252032520324</c:v>
                </c:pt>
                <c:pt idx="85">
                  <c:v>0.43089430894308944</c:v>
                </c:pt>
                <c:pt idx="86">
                  <c:v>0.41717479674796748</c:v>
                </c:pt>
                <c:pt idx="87">
                  <c:v>0.38008130081300812</c:v>
                </c:pt>
                <c:pt idx="88">
                  <c:v>0.40142276422764228</c:v>
                </c:pt>
                <c:pt idx="89">
                  <c:v>0.36890243902439024</c:v>
                </c:pt>
                <c:pt idx="90">
                  <c:v>0.39786585365853661</c:v>
                </c:pt>
                <c:pt idx="91">
                  <c:v>0.36432926829268292</c:v>
                </c:pt>
                <c:pt idx="92">
                  <c:v>0.33739837398373984</c:v>
                </c:pt>
                <c:pt idx="93">
                  <c:v>0.37601626016260165</c:v>
                </c:pt>
                <c:pt idx="94">
                  <c:v>0.37652439024390244</c:v>
                </c:pt>
                <c:pt idx="95">
                  <c:v>0.34146341463414637</c:v>
                </c:pt>
                <c:pt idx="96">
                  <c:v>0.33231707317073172</c:v>
                </c:pt>
                <c:pt idx="97">
                  <c:v>0.34247967479674796</c:v>
                </c:pt>
                <c:pt idx="98">
                  <c:v>0.34197154471544716</c:v>
                </c:pt>
                <c:pt idx="99">
                  <c:v>0.31859756097560976</c:v>
                </c:pt>
                <c:pt idx="100">
                  <c:v>0.31504065040650409</c:v>
                </c:pt>
                <c:pt idx="101">
                  <c:v>0.33079268292682928</c:v>
                </c:pt>
                <c:pt idx="102">
                  <c:v>0.31961382113821141</c:v>
                </c:pt>
                <c:pt idx="103">
                  <c:v>0.31859756097560976</c:v>
                </c:pt>
                <c:pt idx="104">
                  <c:v>0.32215447154471544</c:v>
                </c:pt>
                <c:pt idx="105">
                  <c:v>0.31046747967479676</c:v>
                </c:pt>
                <c:pt idx="106">
                  <c:v>0.30589430894308944</c:v>
                </c:pt>
                <c:pt idx="107">
                  <c:v>0.31504065040650409</c:v>
                </c:pt>
                <c:pt idx="108">
                  <c:v>0.29979674796747968</c:v>
                </c:pt>
                <c:pt idx="109">
                  <c:v>0.31148373983739835</c:v>
                </c:pt>
                <c:pt idx="110">
                  <c:v>0.28201219512195119</c:v>
                </c:pt>
                <c:pt idx="111">
                  <c:v>0.29573170731707316</c:v>
                </c:pt>
                <c:pt idx="112">
                  <c:v>0.31605691056910568</c:v>
                </c:pt>
                <c:pt idx="113">
                  <c:v>0.28709349593495936</c:v>
                </c:pt>
                <c:pt idx="114">
                  <c:v>0.3125</c:v>
                </c:pt>
                <c:pt idx="115">
                  <c:v>0.26880081300813008</c:v>
                </c:pt>
                <c:pt idx="116">
                  <c:v>0.3048780487804878</c:v>
                </c:pt>
                <c:pt idx="117">
                  <c:v>0.31605691056910568</c:v>
                </c:pt>
                <c:pt idx="118">
                  <c:v>0.29115853658536583</c:v>
                </c:pt>
                <c:pt idx="119">
                  <c:v>0.29623983739837401</c:v>
                </c:pt>
                <c:pt idx="120">
                  <c:v>0.29115853658536583</c:v>
                </c:pt>
                <c:pt idx="121">
                  <c:v>0.28709349593495936</c:v>
                </c:pt>
                <c:pt idx="122">
                  <c:v>0.3125</c:v>
                </c:pt>
                <c:pt idx="123">
                  <c:v>0.29065040650406504</c:v>
                </c:pt>
                <c:pt idx="124">
                  <c:v>0.30589430894308944</c:v>
                </c:pt>
                <c:pt idx="125">
                  <c:v>0.31097560975609756</c:v>
                </c:pt>
                <c:pt idx="126">
                  <c:v>0.30233739837398371</c:v>
                </c:pt>
                <c:pt idx="127">
                  <c:v>0.31199186991869921</c:v>
                </c:pt>
                <c:pt idx="128">
                  <c:v>0.28455284552845528</c:v>
                </c:pt>
                <c:pt idx="129">
                  <c:v>0.29928861788617889</c:v>
                </c:pt>
                <c:pt idx="130">
                  <c:v>0.2891260162601626</c:v>
                </c:pt>
                <c:pt idx="131">
                  <c:v>0.27591463414634149</c:v>
                </c:pt>
                <c:pt idx="132">
                  <c:v>0.30233739837398371</c:v>
                </c:pt>
                <c:pt idx="133">
                  <c:v>0.31148373983739835</c:v>
                </c:pt>
                <c:pt idx="134">
                  <c:v>0.32266260162601629</c:v>
                </c:pt>
                <c:pt idx="135">
                  <c:v>0.31605691056910568</c:v>
                </c:pt>
                <c:pt idx="136">
                  <c:v>0.36636178861788615</c:v>
                </c:pt>
                <c:pt idx="137">
                  <c:v>0.33993902439024393</c:v>
                </c:pt>
                <c:pt idx="138">
                  <c:v>0.34095528455284552</c:v>
                </c:pt>
                <c:pt idx="139">
                  <c:v>0.31656504065040653</c:v>
                </c:pt>
                <c:pt idx="140">
                  <c:v>0.33689024390243905</c:v>
                </c:pt>
                <c:pt idx="141">
                  <c:v>0.33180894308943087</c:v>
                </c:pt>
                <c:pt idx="142">
                  <c:v>0.33689024390243905</c:v>
                </c:pt>
                <c:pt idx="143">
                  <c:v>0.33739837398373984</c:v>
                </c:pt>
                <c:pt idx="144">
                  <c:v>0.35619918699186992</c:v>
                </c:pt>
                <c:pt idx="145">
                  <c:v>0.38363821138211385</c:v>
                </c:pt>
                <c:pt idx="146">
                  <c:v>0.37296747967479676</c:v>
                </c:pt>
                <c:pt idx="147">
                  <c:v>0.35873983739837401</c:v>
                </c:pt>
                <c:pt idx="148">
                  <c:v>0.36432926829268292</c:v>
                </c:pt>
                <c:pt idx="149">
                  <c:v>0.37195121951219512</c:v>
                </c:pt>
                <c:pt idx="150">
                  <c:v>0.38414634146341464</c:v>
                </c:pt>
                <c:pt idx="151">
                  <c:v>0.39684959349593496</c:v>
                </c:pt>
                <c:pt idx="152">
                  <c:v>0.36178861788617889</c:v>
                </c:pt>
                <c:pt idx="153">
                  <c:v>0.3988821138211382</c:v>
                </c:pt>
                <c:pt idx="154">
                  <c:v>0.43191056910569103</c:v>
                </c:pt>
                <c:pt idx="155">
                  <c:v>0.41006097560975607</c:v>
                </c:pt>
                <c:pt idx="156">
                  <c:v>0.42632113821138212</c:v>
                </c:pt>
                <c:pt idx="157">
                  <c:v>0.42733739837398371</c:v>
                </c:pt>
                <c:pt idx="158">
                  <c:v>0.43851626016260165</c:v>
                </c:pt>
                <c:pt idx="159">
                  <c:v>0.43445121951219512</c:v>
                </c:pt>
                <c:pt idx="160">
                  <c:v>0.45223577235772355</c:v>
                </c:pt>
                <c:pt idx="161">
                  <c:v>0.46392276422764228</c:v>
                </c:pt>
                <c:pt idx="162">
                  <c:v>0.49085365853658536</c:v>
                </c:pt>
                <c:pt idx="163">
                  <c:v>0.4532520325203252</c:v>
                </c:pt>
                <c:pt idx="164">
                  <c:v>0.47510162601626016</c:v>
                </c:pt>
                <c:pt idx="165">
                  <c:v>0.50101626016260159</c:v>
                </c:pt>
                <c:pt idx="166">
                  <c:v>0.46595528455284552</c:v>
                </c:pt>
                <c:pt idx="167">
                  <c:v>0.50660569105691056</c:v>
                </c:pt>
                <c:pt idx="168">
                  <c:v>0.50711382113821135</c:v>
                </c:pt>
                <c:pt idx="169">
                  <c:v>0.52083333333333337</c:v>
                </c:pt>
                <c:pt idx="170">
                  <c:v>0.52388211382113825</c:v>
                </c:pt>
                <c:pt idx="171">
                  <c:v>0.51473577235772361</c:v>
                </c:pt>
                <c:pt idx="172">
                  <c:v>0.50406504065040647</c:v>
                </c:pt>
                <c:pt idx="173">
                  <c:v>0.54115853658536583</c:v>
                </c:pt>
                <c:pt idx="174">
                  <c:v>0.54065040650406504</c:v>
                </c:pt>
                <c:pt idx="175">
                  <c:v>0.55792682926829273</c:v>
                </c:pt>
                <c:pt idx="176">
                  <c:v>0.53556910569105687</c:v>
                </c:pt>
                <c:pt idx="177">
                  <c:v>0.57926829268292679</c:v>
                </c:pt>
                <c:pt idx="178">
                  <c:v>0.58434959349593496</c:v>
                </c:pt>
                <c:pt idx="179">
                  <c:v>0.57215447154471544</c:v>
                </c:pt>
                <c:pt idx="180">
                  <c:v>0.59146341463414631</c:v>
                </c:pt>
                <c:pt idx="181">
                  <c:v>0.60060975609756095</c:v>
                </c:pt>
                <c:pt idx="182">
                  <c:v>0.65193089430894313</c:v>
                </c:pt>
                <c:pt idx="183">
                  <c:v>0.62703252032520329</c:v>
                </c:pt>
                <c:pt idx="184">
                  <c:v>0.61026422764227639</c:v>
                </c:pt>
                <c:pt idx="185">
                  <c:v>0.66565040650406504</c:v>
                </c:pt>
                <c:pt idx="186">
                  <c:v>0.66666666666666663</c:v>
                </c:pt>
                <c:pt idx="187">
                  <c:v>0.65447154471544711</c:v>
                </c:pt>
                <c:pt idx="188">
                  <c:v>0.6875</c:v>
                </c:pt>
                <c:pt idx="189">
                  <c:v>0.66666666666666663</c:v>
                </c:pt>
                <c:pt idx="190">
                  <c:v>0.69308943089430897</c:v>
                </c:pt>
                <c:pt idx="191">
                  <c:v>0.67073170731707321</c:v>
                </c:pt>
                <c:pt idx="192">
                  <c:v>0.70020325203252032</c:v>
                </c:pt>
                <c:pt idx="193">
                  <c:v>0.70121951219512191</c:v>
                </c:pt>
                <c:pt idx="194">
                  <c:v>0.72408536585365857</c:v>
                </c:pt>
                <c:pt idx="195">
                  <c:v>0.72865853658536583</c:v>
                </c:pt>
                <c:pt idx="196">
                  <c:v>0.74339430894308944</c:v>
                </c:pt>
                <c:pt idx="197">
                  <c:v>0.72002032520325199</c:v>
                </c:pt>
                <c:pt idx="198">
                  <c:v>0.75914634146341464</c:v>
                </c:pt>
                <c:pt idx="199">
                  <c:v>0.74593495934959353</c:v>
                </c:pt>
                <c:pt idx="200">
                  <c:v>0.78404471544715448</c:v>
                </c:pt>
                <c:pt idx="201">
                  <c:v>0.77591463414634143</c:v>
                </c:pt>
                <c:pt idx="202">
                  <c:v>0.78404471544715448</c:v>
                </c:pt>
                <c:pt idx="203">
                  <c:v>0.77743902439024393</c:v>
                </c:pt>
                <c:pt idx="204">
                  <c:v>0.77845528455284552</c:v>
                </c:pt>
                <c:pt idx="205">
                  <c:v>0.78353658536585369</c:v>
                </c:pt>
                <c:pt idx="206">
                  <c:v>0.79827235772357719</c:v>
                </c:pt>
                <c:pt idx="207">
                  <c:v>0.78861788617886175</c:v>
                </c:pt>
                <c:pt idx="208">
                  <c:v>0.84298780487804881</c:v>
                </c:pt>
                <c:pt idx="209">
                  <c:v>0.8434959349593496</c:v>
                </c:pt>
                <c:pt idx="210">
                  <c:v>0.82215447154471544</c:v>
                </c:pt>
                <c:pt idx="211">
                  <c:v>0.80487804878048785</c:v>
                </c:pt>
                <c:pt idx="212">
                  <c:v>0.81097560975609762</c:v>
                </c:pt>
                <c:pt idx="213">
                  <c:v>0.82926829268292679</c:v>
                </c:pt>
                <c:pt idx="214">
                  <c:v>0.85060975609756095</c:v>
                </c:pt>
                <c:pt idx="215">
                  <c:v>0.82113821138211385</c:v>
                </c:pt>
                <c:pt idx="216">
                  <c:v>0.82926829268292679</c:v>
                </c:pt>
                <c:pt idx="217">
                  <c:v>0.85213414634146345</c:v>
                </c:pt>
                <c:pt idx="218">
                  <c:v>0.85670731707317072</c:v>
                </c:pt>
                <c:pt idx="219">
                  <c:v>0.87601626016260159</c:v>
                </c:pt>
                <c:pt idx="220">
                  <c:v>0.89735772357723576</c:v>
                </c:pt>
                <c:pt idx="221">
                  <c:v>0.86178861788617889</c:v>
                </c:pt>
                <c:pt idx="222">
                  <c:v>0.92022357723577231</c:v>
                </c:pt>
                <c:pt idx="223">
                  <c:v>0.91412601626016265</c:v>
                </c:pt>
                <c:pt idx="224">
                  <c:v>0.88109756097560976</c:v>
                </c:pt>
                <c:pt idx="225">
                  <c:v>0.85823170731707321</c:v>
                </c:pt>
                <c:pt idx="226">
                  <c:v>0.90294715447154472</c:v>
                </c:pt>
                <c:pt idx="227">
                  <c:v>0.88668699186991873</c:v>
                </c:pt>
                <c:pt idx="228">
                  <c:v>0.93597560975609762</c:v>
                </c:pt>
                <c:pt idx="229">
                  <c:v>0.94054878048780488</c:v>
                </c:pt>
                <c:pt idx="230">
                  <c:v>0.90345528455284552</c:v>
                </c:pt>
                <c:pt idx="231">
                  <c:v>0.94004065040650409</c:v>
                </c:pt>
                <c:pt idx="232">
                  <c:v>0.93546747967479671</c:v>
                </c:pt>
                <c:pt idx="233">
                  <c:v>0.97764227642276424</c:v>
                </c:pt>
                <c:pt idx="234">
                  <c:v>0.95782520325203258</c:v>
                </c:pt>
                <c:pt idx="235">
                  <c:v>0.91158536585365857</c:v>
                </c:pt>
                <c:pt idx="236">
                  <c:v>0.93648373983739841</c:v>
                </c:pt>
                <c:pt idx="237">
                  <c:v>0.94207317073170727</c:v>
                </c:pt>
                <c:pt idx="238">
                  <c:v>0.92835365853658536</c:v>
                </c:pt>
                <c:pt idx="239">
                  <c:v>0.95782520325203258</c:v>
                </c:pt>
                <c:pt idx="240">
                  <c:v>0.96341463414634143</c:v>
                </c:pt>
                <c:pt idx="241">
                  <c:v>0.93699186991869921</c:v>
                </c:pt>
                <c:pt idx="242">
                  <c:v>0.89380081300813008</c:v>
                </c:pt>
                <c:pt idx="243">
                  <c:v>0.97815040650406504</c:v>
                </c:pt>
                <c:pt idx="244">
                  <c:v>0.97103658536585369</c:v>
                </c:pt>
                <c:pt idx="245">
                  <c:v>0.9375</c:v>
                </c:pt>
                <c:pt idx="246">
                  <c:v>0.95426829268292679</c:v>
                </c:pt>
                <c:pt idx="247">
                  <c:v>0.95528455284552849</c:v>
                </c:pt>
                <c:pt idx="248">
                  <c:v>0.94664634146341464</c:v>
                </c:pt>
                <c:pt idx="249">
                  <c:v>0.95528455284552849</c:v>
                </c:pt>
                <c:pt idx="250">
                  <c:v>0.93241869918699183</c:v>
                </c:pt>
                <c:pt idx="251">
                  <c:v>0.96392276422764223</c:v>
                </c:pt>
                <c:pt idx="252">
                  <c:v>1</c:v>
                </c:pt>
                <c:pt idx="253">
                  <c:v>0.94766260162601623</c:v>
                </c:pt>
                <c:pt idx="254">
                  <c:v>0.91565040650406504</c:v>
                </c:pt>
                <c:pt idx="255">
                  <c:v>0.93191056910569103</c:v>
                </c:pt>
                <c:pt idx="256">
                  <c:v>0.93343495934959353</c:v>
                </c:pt>
                <c:pt idx="257">
                  <c:v>0.93191056910569103</c:v>
                </c:pt>
                <c:pt idx="258">
                  <c:v>0.99085365853658536</c:v>
                </c:pt>
                <c:pt idx="259">
                  <c:v>0.94156504065040647</c:v>
                </c:pt>
                <c:pt idx="260">
                  <c:v>0.97916666666666663</c:v>
                </c:pt>
                <c:pt idx="261">
                  <c:v>0.91615853658536583</c:v>
                </c:pt>
                <c:pt idx="262">
                  <c:v>0.95630081300813008</c:v>
                </c:pt>
                <c:pt idx="263">
                  <c:v>0.95934959349593496</c:v>
                </c:pt>
                <c:pt idx="264">
                  <c:v>0.96595528455284552</c:v>
                </c:pt>
                <c:pt idx="265">
                  <c:v>0.93495934959349591</c:v>
                </c:pt>
                <c:pt idx="266">
                  <c:v>0.93140243902439024</c:v>
                </c:pt>
                <c:pt idx="267">
                  <c:v>0.91463414634146345</c:v>
                </c:pt>
                <c:pt idx="268">
                  <c:v>0.92733739837398377</c:v>
                </c:pt>
                <c:pt idx="269">
                  <c:v>0.96443089430894313</c:v>
                </c:pt>
                <c:pt idx="270">
                  <c:v>0.89430894308943087</c:v>
                </c:pt>
                <c:pt idx="271">
                  <c:v>0.92632113821138207</c:v>
                </c:pt>
                <c:pt idx="272">
                  <c:v>0.9532520325203252</c:v>
                </c:pt>
                <c:pt idx="273">
                  <c:v>0.93241869918699183</c:v>
                </c:pt>
                <c:pt idx="274">
                  <c:v>0.94817073170731703</c:v>
                </c:pt>
                <c:pt idx="275">
                  <c:v>0.93191056910569103</c:v>
                </c:pt>
                <c:pt idx="276">
                  <c:v>0.90802845528455289</c:v>
                </c:pt>
                <c:pt idx="277">
                  <c:v>0.91209349593495936</c:v>
                </c:pt>
                <c:pt idx="278">
                  <c:v>0.87957317073170727</c:v>
                </c:pt>
                <c:pt idx="279">
                  <c:v>0.91666666666666663</c:v>
                </c:pt>
                <c:pt idx="280">
                  <c:v>0.95020325203252032</c:v>
                </c:pt>
                <c:pt idx="281">
                  <c:v>0.88973577235772361</c:v>
                </c:pt>
                <c:pt idx="282">
                  <c:v>0.90040650406504064</c:v>
                </c:pt>
                <c:pt idx="283">
                  <c:v>0.89380081300813008</c:v>
                </c:pt>
                <c:pt idx="284">
                  <c:v>0.85518292682926833</c:v>
                </c:pt>
                <c:pt idx="285">
                  <c:v>0.90701219512195119</c:v>
                </c:pt>
                <c:pt idx="286">
                  <c:v>0.88363821138211385</c:v>
                </c:pt>
                <c:pt idx="287">
                  <c:v>0.85111788617886175</c:v>
                </c:pt>
                <c:pt idx="288">
                  <c:v>0.90802845528455289</c:v>
                </c:pt>
                <c:pt idx="289">
                  <c:v>0.87754065040650409</c:v>
                </c:pt>
                <c:pt idx="290">
                  <c:v>0.85569105691056913</c:v>
                </c:pt>
                <c:pt idx="291">
                  <c:v>0.90345528455284552</c:v>
                </c:pt>
                <c:pt idx="292">
                  <c:v>0.83333333333333337</c:v>
                </c:pt>
                <c:pt idx="293">
                  <c:v>0.90548780487804881</c:v>
                </c:pt>
                <c:pt idx="294">
                  <c:v>0.86128048780487809</c:v>
                </c:pt>
                <c:pt idx="295">
                  <c:v>0.85721544715447151</c:v>
                </c:pt>
                <c:pt idx="296">
                  <c:v>0.85823170731707321</c:v>
                </c:pt>
                <c:pt idx="297">
                  <c:v>0.89227642276422769</c:v>
                </c:pt>
                <c:pt idx="298">
                  <c:v>0.83689024390243905</c:v>
                </c:pt>
                <c:pt idx="299">
                  <c:v>0.83384146341463417</c:v>
                </c:pt>
                <c:pt idx="300">
                  <c:v>0.82164634146341464</c:v>
                </c:pt>
                <c:pt idx="301">
                  <c:v>0.84095528455284552</c:v>
                </c:pt>
                <c:pt idx="302">
                  <c:v>0.81046747967479671</c:v>
                </c:pt>
                <c:pt idx="303">
                  <c:v>0.82317073170731703</c:v>
                </c:pt>
                <c:pt idx="304">
                  <c:v>0.81656504065040647</c:v>
                </c:pt>
                <c:pt idx="305">
                  <c:v>0.82977642276422769</c:v>
                </c:pt>
                <c:pt idx="306">
                  <c:v>0.8277439024390244</c:v>
                </c:pt>
                <c:pt idx="307">
                  <c:v>0.81910569105691056</c:v>
                </c:pt>
                <c:pt idx="308">
                  <c:v>0.81300813008130079</c:v>
                </c:pt>
                <c:pt idx="309">
                  <c:v>0.84552845528455289</c:v>
                </c:pt>
                <c:pt idx="310">
                  <c:v>0.81402439024390238</c:v>
                </c:pt>
                <c:pt idx="311">
                  <c:v>0.84857723577235777</c:v>
                </c:pt>
                <c:pt idx="312">
                  <c:v>0.7972560975609756</c:v>
                </c:pt>
                <c:pt idx="313">
                  <c:v>0.77235772357723576</c:v>
                </c:pt>
                <c:pt idx="314">
                  <c:v>0.80691056910569103</c:v>
                </c:pt>
                <c:pt idx="315">
                  <c:v>0.79573170731707321</c:v>
                </c:pt>
                <c:pt idx="316">
                  <c:v>0.78048780487804881</c:v>
                </c:pt>
                <c:pt idx="317">
                  <c:v>0.75813008130081305</c:v>
                </c:pt>
                <c:pt idx="318">
                  <c:v>0.76829268292682928</c:v>
                </c:pt>
                <c:pt idx="319">
                  <c:v>0.76473577235772361</c:v>
                </c:pt>
                <c:pt idx="320">
                  <c:v>0.76168699186991873</c:v>
                </c:pt>
                <c:pt idx="321">
                  <c:v>0.71392276422764223</c:v>
                </c:pt>
                <c:pt idx="322">
                  <c:v>0.72916666666666663</c:v>
                </c:pt>
                <c:pt idx="323">
                  <c:v>0.77743902439024393</c:v>
                </c:pt>
                <c:pt idx="324">
                  <c:v>0.74847560975609762</c:v>
                </c:pt>
                <c:pt idx="325">
                  <c:v>0.74796747967479671</c:v>
                </c:pt>
                <c:pt idx="326">
                  <c:v>0.70223577235772361</c:v>
                </c:pt>
                <c:pt idx="327">
                  <c:v>0.71239837398373984</c:v>
                </c:pt>
                <c:pt idx="328">
                  <c:v>0.74491869918699183</c:v>
                </c:pt>
                <c:pt idx="329">
                  <c:v>0.72103658536585369</c:v>
                </c:pt>
                <c:pt idx="330">
                  <c:v>0.71747967479674801</c:v>
                </c:pt>
                <c:pt idx="331">
                  <c:v>0.72052845528455289</c:v>
                </c:pt>
                <c:pt idx="332">
                  <c:v>0.67581300813008127</c:v>
                </c:pt>
                <c:pt idx="333">
                  <c:v>0.70934959349593496</c:v>
                </c:pt>
                <c:pt idx="334">
                  <c:v>0.68140243902439024</c:v>
                </c:pt>
                <c:pt idx="335">
                  <c:v>0.68445121951219512</c:v>
                </c:pt>
                <c:pt idx="336">
                  <c:v>0.67733739837398377</c:v>
                </c:pt>
                <c:pt idx="337">
                  <c:v>0.64430894308943087</c:v>
                </c:pt>
                <c:pt idx="338">
                  <c:v>0.67123983739837401</c:v>
                </c:pt>
                <c:pt idx="339">
                  <c:v>0.69969512195121952</c:v>
                </c:pt>
                <c:pt idx="340">
                  <c:v>0.62144308943089432</c:v>
                </c:pt>
                <c:pt idx="341">
                  <c:v>0.69817073170731703</c:v>
                </c:pt>
                <c:pt idx="342">
                  <c:v>0.65955284552845528</c:v>
                </c:pt>
                <c:pt idx="343">
                  <c:v>0.68597560975609762</c:v>
                </c:pt>
                <c:pt idx="344">
                  <c:v>0.65294715447154472</c:v>
                </c:pt>
                <c:pt idx="345">
                  <c:v>0.6722560975609756</c:v>
                </c:pt>
                <c:pt idx="346">
                  <c:v>0.66920731707317072</c:v>
                </c:pt>
                <c:pt idx="347">
                  <c:v>0.64634146341463417</c:v>
                </c:pt>
                <c:pt idx="348">
                  <c:v>0.63262195121951215</c:v>
                </c:pt>
                <c:pt idx="349">
                  <c:v>0.6559959349593496</c:v>
                </c:pt>
                <c:pt idx="350">
                  <c:v>0.62652439024390238</c:v>
                </c:pt>
                <c:pt idx="351">
                  <c:v>0.64532520325203258</c:v>
                </c:pt>
                <c:pt idx="352">
                  <c:v>0.59603658536585369</c:v>
                </c:pt>
                <c:pt idx="353">
                  <c:v>0.62296747967479671</c:v>
                </c:pt>
                <c:pt idx="354">
                  <c:v>0.60010162601626016</c:v>
                </c:pt>
                <c:pt idx="355">
                  <c:v>0.62449186991869921</c:v>
                </c:pt>
                <c:pt idx="356">
                  <c:v>0.60264227642276424</c:v>
                </c:pt>
                <c:pt idx="357">
                  <c:v>0.60010162601626016</c:v>
                </c:pt>
                <c:pt idx="358">
                  <c:v>0.57621951219512191</c:v>
                </c:pt>
                <c:pt idx="359">
                  <c:v>0.63363821138211385</c:v>
                </c:pt>
                <c:pt idx="360">
                  <c:v>0.5940040650406504</c:v>
                </c:pt>
                <c:pt idx="361">
                  <c:v>0.57876016260162599</c:v>
                </c:pt>
                <c:pt idx="362">
                  <c:v>0.56199186991869921</c:v>
                </c:pt>
                <c:pt idx="363">
                  <c:v>0.60823170731707321</c:v>
                </c:pt>
                <c:pt idx="364">
                  <c:v>0.57317073170731703</c:v>
                </c:pt>
                <c:pt idx="365">
                  <c:v>0.55843495934959353</c:v>
                </c:pt>
                <c:pt idx="366">
                  <c:v>0.53861788617886175</c:v>
                </c:pt>
                <c:pt idx="367">
                  <c:v>0.59705284552845528</c:v>
                </c:pt>
                <c:pt idx="368">
                  <c:v>0.56656504065040647</c:v>
                </c:pt>
                <c:pt idx="369">
                  <c:v>0.58130081300813008</c:v>
                </c:pt>
                <c:pt idx="370">
                  <c:v>0.53302845528455289</c:v>
                </c:pt>
                <c:pt idx="371">
                  <c:v>0.58028455284552849</c:v>
                </c:pt>
                <c:pt idx="372">
                  <c:v>0.58384146341463417</c:v>
                </c:pt>
                <c:pt idx="373">
                  <c:v>0.54166666666666663</c:v>
                </c:pt>
                <c:pt idx="374">
                  <c:v>0.54979674796747968</c:v>
                </c:pt>
                <c:pt idx="375">
                  <c:v>0.54623983739837401</c:v>
                </c:pt>
                <c:pt idx="376">
                  <c:v>0.52947154471544711</c:v>
                </c:pt>
                <c:pt idx="377">
                  <c:v>0.51626016260162599</c:v>
                </c:pt>
                <c:pt idx="378">
                  <c:v>0.51829268292682928</c:v>
                </c:pt>
                <c:pt idx="379">
                  <c:v>0.54878048780487809</c:v>
                </c:pt>
                <c:pt idx="380">
                  <c:v>0.52591463414634143</c:v>
                </c:pt>
                <c:pt idx="381">
                  <c:v>0.48678861788617889</c:v>
                </c:pt>
                <c:pt idx="382">
                  <c:v>0.50152439024390238</c:v>
                </c:pt>
                <c:pt idx="383">
                  <c:v>0.54522357723577231</c:v>
                </c:pt>
                <c:pt idx="384">
                  <c:v>0.5</c:v>
                </c:pt>
                <c:pt idx="385">
                  <c:v>0.52693089430894313</c:v>
                </c:pt>
                <c:pt idx="386">
                  <c:v>0.51422764227642281</c:v>
                </c:pt>
                <c:pt idx="387">
                  <c:v>0.48780487804878048</c:v>
                </c:pt>
                <c:pt idx="388">
                  <c:v>0.51422764227642281</c:v>
                </c:pt>
                <c:pt idx="389">
                  <c:v>0.52693089430894313</c:v>
                </c:pt>
                <c:pt idx="390">
                  <c:v>0.49136178861788615</c:v>
                </c:pt>
                <c:pt idx="391">
                  <c:v>0.50863821138211385</c:v>
                </c:pt>
                <c:pt idx="392">
                  <c:v>0.48983739837398371</c:v>
                </c:pt>
                <c:pt idx="393">
                  <c:v>0.51829268292682928</c:v>
                </c:pt>
                <c:pt idx="394">
                  <c:v>0.49441056910569103</c:v>
                </c:pt>
                <c:pt idx="395">
                  <c:v>0.49034552845528456</c:v>
                </c:pt>
                <c:pt idx="396">
                  <c:v>0.46443089430894308</c:v>
                </c:pt>
                <c:pt idx="397">
                  <c:v>0.48221544715447157</c:v>
                </c:pt>
                <c:pt idx="398">
                  <c:v>0.47764227642276424</c:v>
                </c:pt>
                <c:pt idx="399">
                  <c:v>0.49593495934959347</c:v>
                </c:pt>
                <c:pt idx="400">
                  <c:v>0.47357723577235772</c:v>
                </c:pt>
                <c:pt idx="401">
                  <c:v>0.49136178861788615</c:v>
                </c:pt>
                <c:pt idx="402">
                  <c:v>0.45731707317073172</c:v>
                </c:pt>
                <c:pt idx="403">
                  <c:v>0.48272357723577236</c:v>
                </c:pt>
                <c:pt idx="404">
                  <c:v>0.44867886178861788</c:v>
                </c:pt>
                <c:pt idx="405">
                  <c:v>0.44105691056910568</c:v>
                </c:pt>
                <c:pt idx="406">
                  <c:v>0.47408536585365851</c:v>
                </c:pt>
                <c:pt idx="407">
                  <c:v>0.4608739837398374</c:v>
                </c:pt>
                <c:pt idx="408">
                  <c:v>0.4690040650406504</c:v>
                </c:pt>
                <c:pt idx="409">
                  <c:v>0.43089430894308944</c:v>
                </c:pt>
                <c:pt idx="410">
                  <c:v>0.45731707317073172</c:v>
                </c:pt>
                <c:pt idx="411">
                  <c:v>0.47357723577235772</c:v>
                </c:pt>
                <c:pt idx="412">
                  <c:v>0.47408536585365851</c:v>
                </c:pt>
                <c:pt idx="413">
                  <c:v>0.46341463414634149</c:v>
                </c:pt>
                <c:pt idx="414">
                  <c:v>0.43851626016260165</c:v>
                </c:pt>
                <c:pt idx="415">
                  <c:v>0.43343495934959347</c:v>
                </c:pt>
                <c:pt idx="416">
                  <c:v>0.4684959349593496</c:v>
                </c:pt>
                <c:pt idx="417">
                  <c:v>0.4532520325203252</c:v>
                </c:pt>
                <c:pt idx="418">
                  <c:v>0.43191056910569103</c:v>
                </c:pt>
                <c:pt idx="419">
                  <c:v>0.42428861788617889</c:v>
                </c:pt>
                <c:pt idx="420">
                  <c:v>0.43343495934959347</c:v>
                </c:pt>
                <c:pt idx="421">
                  <c:v>0.44766260162601629</c:v>
                </c:pt>
                <c:pt idx="422">
                  <c:v>0.44817073170731708</c:v>
                </c:pt>
                <c:pt idx="423">
                  <c:v>0.42835365853658536</c:v>
                </c:pt>
                <c:pt idx="424">
                  <c:v>0.41971544715447157</c:v>
                </c:pt>
                <c:pt idx="425">
                  <c:v>0.4298780487804878</c:v>
                </c:pt>
                <c:pt idx="426">
                  <c:v>0.45884146341463417</c:v>
                </c:pt>
                <c:pt idx="427">
                  <c:v>0.42784552845528456</c:v>
                </c:pt>
                <c:pt idx="428">
                  <c:v>0.43191056910569103</c:v>
                </c:pt>
                <c:pt idx="429">
                  <c:v>0.41615853658536583</c:v>
                </c:pt>
                <c:pt idx="430">
                  <c:v>0.4059959349593496</c:v>
                </c:pt>
                <c:pt idx="431">
                  <c:v>0.43292682926829268</c:v>
                </c:pt>
                <c:pt idx="432">
                  <c:v>0.41209349593495936</c:v>
                </c:pt>
                <c:pt idx="433">
                  <c:v>0.38008130081300812</c:v>
                </c:pt>
                <c:pt idx="434">
                  <c:v>0.4217479674796748</c:v>
                </c:pt>
                <c:pt idx="435">
                  <c:v>0.40853658536585363</c:v>
                </c:pt>
                <c:pt idx="436">
                  <c:v>0.38567073170731708</c:v>
                </c:pt>
                <c:pt idx="437">
                  <c:v>0.39329268292682928</c:v>
                </c:pt>
                <c:pt idx="438">
                  <c:v>0.41514227642276424</c:v>
                </c:pt>
                <c:pt idx="439">
                  <c:v>0.43241869918699188</c:v>
                </c:pt>
                <c:pt idx="440">
                  <c:v>0.366869918699187</c:v>
                </c:pt>
                <c:pt idx="441">
                  <c:v>0.41971544715447157</c:v>
                </c:pt>
                <c:pt idx="442">
                  <c:v>0.39634146341463417</c:v>
                </c:pt>
                <c:pt idx="443">
                  <c:v>0.41209349593495936</c:v>
                </c:pt>
                <c:pt idx="444">
                  <c:v>0.39481707317073172</c:v>
                </c:pt>
                <c:pt idx="445">
                  <c:v>0.39786585365853661</c:v>
                </c:pt>
                <c:pt idx="446">
                  <c:v>0.38211382113821141</c:v>
                </c:pt>
                <c:pt idx="447">
                  <c:v>0.36382113821138212</c:v>
                </c:pt>
                <c:pt idx="448">
                  <c:v>0.40701219512195119</c:v>
                </c:pt>
                <c:pt idx="449">
                  <c:v>0.383130081300813</c:v>
                </c:pt>
                <c:pt idx="450">
                  <c:v>0.39329268292682928</c:v>
                </c:pt>
                <c:pt idx="451">
                  <c:v>0.36788617886178859</c:v>
                </c:pt>
                <c:pt idx="452">
                  <c:v>0.3907520325203252</c:v>
                </c:pt>
                <c:pt idx="453">
                  <c:v>0.37347560975609756</c:v>
                </c:pt>
                <c:pt idx="454">
                  <c:v>0.36432926829268292</c:v>
                </c:pt>
                <c:pt idx="455">
                  <c:v>0.38465447154471544</c:v>
                </c:pt>
                <c:pt idx="456">
                  <c:v>0.3511178861788618</c:v>
                </c:pt>
                <c:pt idx="457">
                  <c:v>0.37449186991869921</c:v>
                </c:pt>
                <c:pt idx="458">
                  <c:v>0.36229674796747968</c:v>
                </c:pt>
                <c:pt idx="459">
                  <c:v>0.36636178861788615</c:v>
                </c:pt>
                <c:pt idx="460">
                  <c:v>0.35467479674796748</c:v>
                </c:pt>
                <c:pt idx="461">
                  <c:v>0.32113821138211385</c:v>
                </c:pt>
                <c:pt idx="462">
                  <c:v>0.36229674796747968</c:v>
                </c:pt>
                <c:pt idx="463">
                  <c:v>0.36636178861788615</c:v>
                </c:pt>
                <c:pt idx="464">
                  <c:v>0.38160569105691056</c:v>
                </c:pt>
                <c:pt idx="465">
                  <c:v>0.36229674796747968</c:v>
                </c:pt>
                <c:pt idx="466">
                  <c:v>0.34044715447154472</c:v>
                </c:pt>
                <c:pt idx="467">
                  <c:v>0.34552845528455284</c:v>
                </c:pt>
                <c:pt idx="468">
                  <c:v>0.34908536585365851</c:v>
                </c:pt>
                <c:pt idx="469">
                  <c:v>0.35010162601626016</c:v>
                </c:pt>
                <c:pt idx="470">
                  <c:v>0.35873983739837401</c:v>
                </c:pt>
                <c:pt idx="471">
                  <c:v>0.34705284552845528</c:v>
                </c:pt>
                <c:pt idx="472">
                  <c:v>0.34603658536585363</c:v>
                </c:pt>
                <c:pt idx="473">
                  <c:v>0.33943089430894308</c:v>
                </c:pt>
                <c:pt idx="474">
                  <c:v>0.33028455284552843</c:v>
                </c:pt>
                <c:pt idx="475">
                  <c:v>0.33079268292682928</c:v>
                </c:pt>
                <c:pt idx="476">
                  <c:v>0.3358739837398374</c:v>
                </c:pt>
                <c:pt idx="477">
                  <c:v>0.3282520325203252</c:v>
                </c:pt>
                <c:pt idx="478">
                  <c:v>0.33384146341463417</c:v>
                </c:pt>
                <c:pt idx="479">
                  <c:v>0.32367886178861788</c:v>
                </c:pt>
                <c:pt idx="480">
                  <c:v>0.32418699186991867</c:v>
                </c:pt>
                <c:pt idx="481">
                  <c:v>0.34806910569105692</c:v>
                </c:pt>
                <c:pt idx="482">
                  <c:v>0.34908536585365851</c:v>
                </c:pt>
                <c:pt idx="483">
                  <c:v>0.35365853658536583</c:v>
                </c:pt>
                <c:pt idx="484">
                  <c:v>0.3434959349593496</c:v>
                </c:pt>
                <c:pt idx="485">
                  <c:v>0.32520325203252032</c:v>
                </c:pt>
                <c:pt idx="486">
                  <c:v>0.3440040650406504</c:v>
                </c:pt>
                <c:pt idx="487">
                  <c:v>0.32621951219512196</c:v>
                </c:pt>
                <c:pt idx="488">
                  <c:v>0.32876016260162599</c:v>
                </c:pt>
                <c:pt idx="489">
                  <c:v>0.32215447154471544</c:v>
                </c:pt>
                <c:pt idx="490">
                  <c:v>0.30741869918699188</c:v>
                </c:pt>
                <c:pt idx="491">
                  <c:v>0.32113821138211385</c:v>
                </c:pt>
                <c:pt idx="492">
                  <c:v>0.33130081300813008</c:v>
                </c:pt>
                <c:pt idx="493">
                  <c:v>0.33536585365853661</c:v>
                </c:pt>
                <c:pt idx="494">
                  <c:v>0.32520325203252032</c:v>
                </c:pt>
                <c:pt idx="495">
                  <c:v>0.30995934959349591</c:v>
                </c:pt>
                <c:pt idx="496">
                  <c:v>0.31504065040650409</c:v>
                </c:pt>
                <c:pt idx="497">
                  <c:v>0.31656504065040653</c:v>
                </c:pt>
                <c:pt idx="498">
                  <c:v>0.31808943089430897</c:v>
                </c:pt>
                <c:pt idx="499">
                  <c:v>0.29217479674796748</c:v>
                </c:pt>
                <c:pt idx="500">
                  <c:v>0.32621951219512196</c:v>
                </c:pt>
                <c:pt idx="501">
                  <c:v>0.30945121951219512</c:v>
                </c:pt>
                <c:pt idx="502">
                  <c:v>0.31148373983739835</c:v>
                </c:pt>
                <c:pt idx="503">
                  <c:v>0.28963414634146339</c:v>
                </c:pt>
                <c:pt idx="504">
                  <c:v>0.31046747967479676</c:v>
                </c:pt>
                <c:pt idx="505">
                  <c:v>0.30386178861788615</c:v>
                </c:pt>
                <c:pt idx="506">
                  <c:v>0.31859756097560976</c:v>
                </c:pt>
                <c:pt idx="507">
                  <c:v>0.30386178861788615</c:v>
                </c:pt>
                <c:pt idx="508">
                  <c:v>0.31859756097560976</c:v>
                </c:pt>
                <c:pt idx="509">
                  <c:v>0.30894308943089432</c:v>
                </c:pt>
                <c:pt idx="510">
                  <c:v>0.28556910569105692</c:v>
                </c:pt>
                <c:pt idx="511">
                  <c:v>0.29115853658536583</c:v>
                </c:pt>
                <c:pt idx="512">
                  <c:v>0.26676829268292684</c:v>
                </c:pt>
                <c:pt idx="513">
                  <c:v>0.30995934959349591</c:v>
                </c:pt>
                <c:pt idx="514">
                  <c:v>0.30030487804878048</c:v>
                </c:pt>
                <c:pt idx="515">
                  <c:v>0.3048780487804878</c:v>
                </c:pt>
                <c:pt idx="516">
                  <c:v>0.29420731707317072</c:v>
                </c:pt>
                <c:pt idx="517">
                  <c:v>0.31097560975609756</c:v>
                </c:pt>
                <c:pt idx="518">
                  <c:v>0.30284552845528456</c:v>
                </c:pt>
                <c:pt idx="519">
                  <c:v>0.29471544715447157</c:v>
                </c:pt>
                <c:pt idx="520">
                  <c:v>0.29014227642276424</c:v>
                </c:pt>
                <c:pt idx="521">
                  <c:v>0.30945121951219512</c:v>
                </c:pt>
                <c:pt idx="522">
                  <c:v>0.27693089430894308</c:v>
                </c:pt>
                <c:pt idx="523">
                  <c:v>0.27083333333333331</c:v>
                </c:pt>
                <c:pt idx="524">
                  <c:v>0.28658536585365851</c:v>
                </c:pt>
                <c:pt idx="525">
                  <c:v>0.26270325203252032</c:v>
                </c:pt>
                <c:pt idx="526">
                  <c:v>0.28607723577235772</c:v>
                </c:pt>
                <c:pt idx="527">
                  <c:v>0.27184959349593496</c:v>
                </c:pt>
                <c:pt idx="528">
                  <c:v>0.29420731707317072</c:v>
                </c:pt>
                <c:pt idx="529">
                  <c:v>0.27947154471544716</c:v>
                </c:pt>
                <c:pt idx="530">
                  <c:v>0.26270325203252032</c:v>
                </c:pt>
                <c:pt idx="531">
                  <c:v>0.25558943089430897</c:v>
                </c:pt>
                <c:pt idx="532">
                  <c:v>0.2738821138211382</c:v>
                </c:pt>
                <c:pt idx="533">
                  <c:v>0.27286585365853661</c:v>
                </c:pt>
                <c:pt idx="534">
                  <c:v>0.258130081300813</c:v>
                </c:pt>
                <c:pt idx="535">
                  <c:v>0.27845528455284552</c:v>
                </c:pt>
                <c:pt idx="536">
                  <c:v>0.27997967479674796</c:v>
                </c:pt>
                <c:pt idx="537">
                  <c:v>0.27083333333333331</c:v>
                </c:pt>
                <c:pt idx="538">
                  <c:v>0.27184959349593496</c:v>
                </c:pt>
                <c:pt idx="539">
                  <c:v>0.26371951219512196</c:v>
                </c:pt>
                <c:pt idx="540">
                  <c:v>0.27947154471544716</c:v>
                </c:pt>
                <c:pt idx="541">
                  <c:v>0.27184959349593496</c:v>
                </c:pt>
                <c:pt idx="542">
                  <c:v>0.25558943089430897</c:v>
                </c:pt>
                <c:pt idx="543">
                  <c:v>0.26829268292682928</c:v>
                </c:pt>
                <c:pt idx="544">
                  <c:v>0.27235772357723576</c:v>
                </c:pt>
                <c:pt idx="545">
                  <c:v>0.2576219512195122</c:v>
                </c:pt>
                <c:pt idx="546">
                  <c:v>0.27997967479674796</c:v>
                </c:pt>
                <c:pt idx="547">
                  <c:v>0.26168699186991867</c:v>
                </c:pt>
                <c:pt idx="548">
                  <c:v>0.26778455284552843</c:v>
                </c:pt>
                <c:pt idx="549">
                  <c:v>0.26321138211382111</c:v>
                </c:pt>
                <c:pt idx="550">
                  <c:v>0.24898373983739838</c:v>
                </c:pt>
                <c:pt idx="551">
                  <c:v>0.26829268292682928</c:v>
                </c:pt>
                <c:pt idx="552">
                  <c:v>0.25406504065040653</c:v>
                </c:pt>
                <c:pt idx="553">
                  <c:v>0.24339430894308944</c:v>
                </c:pt>
                <c:pt idx="554">
                  <c:v>0.26270325203252032</c:v>
                </c:pt>
                <c:pt idx="555">
                  <c:v>0.27896341463414637</c:v>
                </c:pt>
                <c:pt idx="556">
                  <c:v>0.25101626016260165</c:v>
                </c:pt>
                <c:pt idx="557">
                  <c:v>0.26981707317073172</c:v>
                </c:pt>
                <c:pt idx="558">
                  <c:v>0.24085365853658536</c:v>
                </c:pt>
                <c:pt idx="559">
                  <c:v>0.28506097560975607</c:v>
                </c:pt>
                <c:pt idx="560">
                  <c:v>0.2738821138211382</c:v>
                </c:pt>
                <c:pt idx="561">
                  <c:v>0.258130081300813</c:v>
                </c:pt>
                <c:pt idx="562">
                  <c:v>0.25254065040650409</c:v>
                </c:pt>
                <c:pt idx="563">
                  <c:v>0.2652439024390244</c:v>
                </c:pt>
                <c:pt idx="564">
                  <c:v>0.25355691056910568</c:v>
                </c:pt>
                <c:pt idx="565">
                  <c:v>0.25558943089430897</c:v>
                </c:pt>
                <c:pt idx="566">
                  <c:v>0.26270325203252032</c:v>
                </c:pt>
                <c:pt idx="567">
                  <c:v>0.241869918699187</c:v>
                </c:pt>
                <c:pt idx="568">
                  <c:v>0.23780487804878048</c:v>
                </c:pt>
                <c:pt idx="569">
                  <c:v>0.25660569105691056</c:v>
                </c:pt>
                <c:pt idx="570">
                  <c:v>0.26422764227642276</c:v>
                </c:pt>
                <c:pt idx="571">
                  <c:v>0.25304878048780488</c:v>
                </c:pt>
                <c:pt idx="572">
                  <c:v>0.24542682926829268</c:v>
                </c:pt>
                <c:pt idx="573">
                  <c:v>0.23272357723577236</c:v>
                </c:pt>
                <c:pt idx="574">
                  <c:v>0.26778455284552843</c:v>
                </c:pt>
                <c:pt idx="575">
                  <c:v>0.25508130081300812</c:v>
                </c:pt>
                <c:pt idx="576">
                  <c:v>0.24745934959349594</c:v>
                </c:pt>
                <c:pt idx="577">
                  <c:v>0.2464430894308943</c:v>
                </c:pt>
                <c:pt idx="578">
                  <c:v>0.23323170731707318</c:v>
                </c:pt>
                <c:pt idx="579">
                  <c:v>0.25152439024390244</c:v>
                </c:pt>
                <c:pt idx="580">
                  <c:v>0.23780487804878048</c:v>
                </c:pt>
                <c:pt idx="581">
                  <c:v>0.26219512195121952</c:v>
                </c:pt>
                <c:pt idx="582">
                  <c:v>0.25406504065040653</c:v>
                </c:pt>
                <c:pt idx="583">
                  <c:v>0.22459349593495934</c:v>
                </c:pt>
                <c:pt idx="584">
                  <c:v>0.24034552845528456</c:v>
                </c:pt>
                <c:pt idx="585">
                  <c:v>0.25101626016260165</c:v>
                </c:pt>
                <c:pt idx="586">
                  <c:v>0.23373983739837398</c:v>
                </c:pt>
                <c:pt idx="587">
                  <c:v>0.24796747967479674</c:v>
                </c:pt>
                <c:pt idx="588">
                  <c:v>0.21392276422764228</c:v>
                </c:pt>
                <c:pt idx="589">
                  <c:v>0.24034552845528456</c:v>
                </c:pt>
                <c:pt idx="590">
                  <c:v>0.2225609756097561</c:v>
                </c:pt>
                <c:pt idx="591">
                  <c:v>0.2301829268292683</c:v>
                </c:pt>
                <c:pt idx="592">
                  <c:v>0.23780487804878048</c:v>
                </c:pt>
                <c:pt idx="593">
                  <c:v>0.22408536585365854</c:v>
                </c:pt>
                <c:pt idx="594">
                  <c:v>0.23678861788617886</c:v>
                </c:pt>
                <c:pt idx="595">
                  <c:v>0.23119918699186992</c:v>
                </c:pt>
                <c:pt idx="596">
                  <c:v>0.23373983739837398</c:v>
                </c:pt>
                <c:pt idx="597">
                  <c:v>0.23628048780487804</c:v>
                </c:pt>
                <c:pt idx="598">
                  <c:v>0.22713414634146342</c:v>
                </c:pt>
                <c:pt idx="599">
                  <c:v>0.22916666666666666</c:v>
                </c:pt>
                <c:pt idx="600">
                  <c:v>0.22103658536585366</c:v>
                </c:pt>
                <c:pt idx="601">
                  <c:v>0.23577235772357724</c:v>
                </c:pt>
                <c:pt idx="602">
                  <c:v>0.2225609756097561</c:v>
                </c:pt>
                <c:pt idx="603">
                  <c:v>0.23678861788617886</c:v>
                </c:pt>
                <c:pt idx="604">
                  <c:v>0.22459349593495934</c:v>
                </c:pt>
                <c:pt idx="605">
                  <c:v>0.22510162601626016</c:v>
                </c:pt>
                <c:pt idx="606">
                  <c:v>0.23119918699186992</c:v>
                </c:pt>
                <c:pt idx="607">
                  <c:v>0.24390243902439024</c:v>
                </c:pt>
                <c:pt idx="608">
                  <c:v>0.22357723577235772</c:v>
                </c:pt>
                <c:pt idx="609">
                  <c:v>0.24085365853658536</c:v>
                </c:pt>
                <c:pt idx="610">
                  <c:v>0.21443089430894308</c:v>
                </c:pt>
                <c:pt idx="611">
                  <c:v>0.22510162601626016</c:v>
                </c:pt>
                <c:pt idx="612">
                  <c:v>0.21392276422764228</c:v>
                </c:pt>
                <c:pt idx="613">
                  <c:v>0.2184959349593496</c:v>
                </c:pt>
                <c:pt idx="614">
                  <c:v>0.22408536585365854</c:v>
                </c:pt>
                <c:pt idx="615">
                  <c:v>0.2383130081300813</c:v>
                </c:pt>
                <c:pt idx="616">
                  <c:v>0.21341463414634146</c:v>
                </c:pt>
                <c:pt idx="617">
                  <c:v>0.23628048780487804</c:v>
                </c:pt>
                <c:pt idx="618">
                  <c:v>0.21290650406504066</c:v>
                </c:pt>
                <c:pt idx="619">
                  <c:v>0.21544715447154472</c:v>
                </c:pt>
                <c:pt idx="620">
                  <c:v>0.21189024390243902</c:v>
                </c:pt>
                <c:pt idx="621">
                  <c:v>0.195630081300813</c:v>
                </c:pt>
                <c:pt idx="622">
                  <c:v>0.20884146341463414</c:v>
                </c:pt>
                <c:pt idx="623">
                  <c:v>0.21443089430894308</c:v>
                </c:pt>
                <c:pt idx="624">
                  <c:v>0.2225609756097561</c:v>
                </c:pt>
                <c:pt idx="625">
                  <c:v>0.21595528455284552</c:v>
                </c:pt>
                <c:pt idx="626">
                  <c:v>0.20884146341463414</c:v>
                </c:pt>
                <c:pt idx="627">
                  <c:v>0.21189024390243902</c:v>
                </c:pt>
                <c:pt idx="628">
                  <c:v>0.20477642276422764</c:v>
                </c:pt>
                <c:pt idx="629">
                  <c:v>0.2149390243902439</c:v>
                </c:pt>
                <c:pt idx="630">
                  <c:v>0.22052845528455284</c:v>
                </c:pt>
                <c:pt idx="631">
                  <c:v>0.22713414634146342</c:v>
                </c:pt>
                <c:pt idx="632">
                  <c:v>0.21798780487804878</c:v>
                </c:pt>
                <c:pt idx="633">
                  <c:v>0.2190040650406504</c:v>
                </c:pt>
                <c:pt idx="634">
                  <c:v>0.2027439024390244</c:v>
                </c:pt>
                <c:pt idx="635">
                  <c:v>0.2149390243902439</c:v>
                </c:pt>
                <c:pt idx="636">
                  <c:v>0.18597560975609756</c:v>
                </c:pt>
                <c:pt idx="637">
                  <c:v>0.20782520325203252</c:v>
                </c:pt>
                <c:pt idx="638">
                  <c:v>0.22611788617886178</c:v>
                </c:pt>
                <c:pt idx="639">
                  <c:v>0.22154471544715448</c:v>
                </c:pt>
                <c:pt idx="640">
                  <c:v>0.18546747967479674</c:v>
                </c:pt>
                <c:pt idx="641">
                  <c:v>0.21189024390243902</c:v>
                </c:pt>
                <c:pt idx="642">
                  <c:v>0.20884146341463414</c:v>
                </c:pt>
                <c:pt idx="643">
                  <c:v>0.19410569105691056</c:v>
                </c:pt>
                <c:pt idx="644">
                  <c:v>0.19207317073170732</c:v>
                </c:pt>
                <c:pt idx="645">
                  <c:v>0.18953252032520326</c:v>
                </c:pt>
                <c:pt idx="646">
                  <c:v>0.19867886178861788</c:v>
                </c:pt>
                <c:pt idx="647">
                  <c:v>0.21341463414634146</c:v>
                </c:pt>
                <c:pt idx="648">
                  <c:v>0.19359756097560976</c:v>
                </c:pt>
                <c:pt idx="649">
                  <c:v>0.21036585365853658</c:v>
                </c:pt>
                <c:pt idx="650">
                  <c:v>0.22865853658536586</c:v>
                </c:pt>
                <c:pt idx="651">
                  <c:v>0.21392276422764228</c:v>
                </c:pt>
                <c:pt idx="652">
                  <c:v>0.20477642276422764</c:v>
                </c:pt>
                <c:pt idx="653">
                  <c:v>0.19461382113821138</c:v>
                </c:pt>
                <c:pt idx="654">
                  <c:v>0.2068089430894309</c:v>
                </c:pt>
                <c:pt idx="655">
                  <c:v>0.19258130081300814</c:v>
                </c:pt>
                <c:pt idx="656">
                  <c:v>0.19207317073170732</c:v>
                </c:pt>
                <c:pt idx="657">
                  <c:v>0.20121951219512196</c:v>
                </c:pt>
                <c:pt idx="658">
                  <c:v>0.19308943089430894</c:v>
                </c:pt>
                <c:pt idx="659">
                  <c:v>0.19664634146341464</c:v>
                </c:pt>
                <c:pt idx="660">
                  <c:v>0.19359756097560976</c:v>
                </c:pt>
                <c:pt idx="661">
                  <c:v>0.19207317073170732</c:v>
                </c:pt>
                <c:pt idx="662">
                  <c:v>0.19664634146341464</c:v>
                </c:pt>
                <c:pt idx="663">
                  <c:v>0.18851626016260162</c:v>
                </c:pt>
                <c:pt idx="664">
                  <c:v>0.1991869918699187</c:v>
                </c:pt>
                <c:pt idx="665">
                  <c:v>0.2027439024390244</c:v>
                </c:pt>
                <c:pt idx="666">
                  <c:v>0.19766260162601626</c:v>
                </c:pt>
                <c:pt idx="667">
                  <c:v>0.20782520325203252</c:v>
                </c:pt>
                <c:pt idx="668">
                  <c:v>0.18800813008130082</c:v>
                </c:pt>
                <c:pt idx="669">
                  <c:v>0.17530487804878048</c:v>
                </c:pt>
                <c:pt idx="670">
                  <c:v>0.19664634146341464</c:v>
                </c:pt>
                <c:pt idx="671">
                  <c:v>0.2149390243902439</c:v>
                </c:pt>
                <c:pt idx="672">
                  <c:v>0.19410569105691056</c:v>
                </c:pt>
                <c:pt idx="673">
                  <c:v>0.2027439024390244</c:v>
                </c:pt>
                <c:pt idx="674">
                  <c:v>0.20477642276422764</c:v>
                </c:pt>
                <c:pt idx="675">
                  <c:v>0.20223577235772358</c:v>
                </c:pt>
                <c:pt idx="676">
                  <c:v>0.18191056910569106</c:v>
                </c:pt>
                <c:pt idx="677">
                  <c:v>0.1991869918699187</c:v>
                </c:pt>
                <c:pt idx="678">
                  <c:v>0.18902439024390244</c:v>
                </c:pt>
                <c:pt idx="679">
                  <c:v>0.1834349593495935</c:v>
                </c:pt>
                <c:pt idx="680">
                  <c:v>0.18445121951219512</c:v>
                </c:pt>
                <c:pt idx="681">
                  <c:v>0.21544715447154472</c:v>
                </c:pt>
                <c:pt idx="682">
                  <c:v>0.179369918699187</c:v>
                </c:pt>
                <c:pt idx="683">
                  <c:v>0.2032520325203252</c:v>
                </c:pt>
                <c:pt idx="684">
                  <c:v>0.17479674796747968</c:v>
                </c:pt>
                <c:pt idx="685">
                  <c:v>0.18597560975609756</c:v>
                </c:pt>
                <c:pt idx="686">
                  <c:v>0.1839430894308943</c:v>
                </c:pt>
                <c:pt idx="687">
                  <c:v>0.18089430894308944</c:v>
                </c:pt>
                <c:pt idx="688">
                  <c:v>0.17123983739837398</c:v>
                </c:pt>
                <c:pt idx="689">
                  <c:v>0.17682926829268292</c:v>
                </c:pt>
                <c:pt idx="690">
                  <c:v>0.1798780487804878</c:v>
                </c:pt>
                <c:pt idx="691">
                  <c:v>0.18038617886178862</c:v>
                </c:pt>
                <c:pt idx="692">
                  <c:v>0.1834349593495935</c:v>
                </c:pt>
                <c:pt idx="693">
                  <c:v>0.19258130081300814</c:v>
                </c:pt>
                <c:pt idx="694">
                  <c:v>0.18445121951219512</c:v>
                </c:pt>
                <c:pt idx="695">
                  <c:v>0.18089430894308944</c:v>
                </c:pt>
                <c:pt idx="696">
                  <c:v>0.18800813008130082</c:v>
                </c:pt>
                <c:pt idx="697">
                  <c:v>0.1758130081300813</c:v>
                </c:pt>
                <c:pt idx="698">
                  <c:v>0.18191056910569106</c:v>
                </c:pt>
                <c:pt idx="699">
                  <c:v>0.1875</c:v>
                </c:pt>
                <c:pt idx="700">
                  <c:v>0.18648373983739838</c:v>
                </c:pt>
                <c:pt idx="701">
                  <c:v>0.18241869918699186</c:v>
                </c:pt>
                <c:pt idx="702">
                  <c:v>0.17530487804878048</c:v>
                </c:pt>
                <c:pt idx="703">
                  <c:v>0.19004065040650406</c:v>
                </c:pt>
                <c:pt idx="704">
                  <c:v>0.18902439024390244</c:v>
                </c:pt>
                <c:pt idx="705">
                  <c:v>0.19715447154471544</c:v>
                </c:pt>
                <c:pt idx="706">
                  <c:v>0.1839430894308943</c:v>
                </c:pt>
                <c:pt idx="707">
                  <c:v>0.1910569105691057</c:v>
                </c:pt>
                <c:pt idx="708">
                  <c:v>0.18800813008130082</c:v>
                </c:pt>
                <c:pt idx="709">
                  <c:v>0.19817073170731708</c:v>
                </c:pt>
                <c:pt idx="710">
                  <c:v>0.16717479674796748</c:v>
                </c:pt>
                <c:pt idx="711">
                  <c:v>0.18597560975609756</c:v>
                </c:pt>
                <c:pt idx="712">
                  <c:v>0.17632113821138212</c:v>
                </c:pt>
                <c:pt idx="713">
                  <c:v>0.16310975609756098</c:v>
                </c:pt>
                <c:pt idx="714">
                  <c:v>0.17428861788617886</c:v>
                </c:pt>
                <c:pt idx="715">
                  <c:v>0.17886178861788618</c:v>
                </c:pt>
                <c:pt idx="716">
                  <c:v>0.16158536585365854</c:v>
                </c:pt>
                <c:pt idx="717">
                  <c:v>0.16717479674796748</c:v>
                </c:pt>
                <c:pt idx="718">
                  <c:v>0.1758130081300813</c:v>
                </c:pt>
                <c:pt idx="719">
                  <c:v>0.18140243902439024</c:v>
                </c:pt>
                <c:pt idx="720">
                  <c:v>0.1839430894308943</c:v>
                </c:pt>
                <c:pt idx="721">
                  <c:v>0.16463414634146342</c:v>
                </c:pt>
                <c:pt idx="722">
                  <c:v>0.17022357723577236</c:v>
                </c:pt>
                <c:pt idx="723">
                  <c:v>0.16158536585365854</c:v>
                </c:pt>
                <c:pt idx="724">
                  <c:v>0.16565040650406504</c:v>
                </c:pt>
                <c:pt idx="725">
                  <c:v>0.17123983739837398</c:v>
                </c:pt>
                <c:pt idx="726">
                  <c:v>0.17479674796747968</c:v>
                </c:pt>
                <c:pt idx="727">
                  <c:v>0.1758130081300813</c:v>
                </c:pt>
                <c:pt idx="728">
                  <c:v>0.17479674796747968</c:v>
                </c:pt>
                <c:pt idx="729">
                  <c:v>0.15497967479674796</c:v>
                </c:pt>
                <c:pt idx="730">
                  <c:v>0.1717479674796748</c:v>
                </c:pt>
                <c:pt idx="731">
                  <c:v>0.18546747967479674</c:v>
                </c:pt>
                <c:pt idx="732">
                  <c:v>0.17835365853658536</c:v>
                </c:pt>
                <c:pt idx="733">
                  <c:v>0.17784552845528456</c:v>
                </c:pt>
                <c:pt idx="734">
                  <c:v>0.16920731707317074</c:v>
                </c:pt>
                <c:pt idx="735">
                  <c:v>0.19054878048780488</c:v>
                </c:pt>
                <c:pt idx="736">
                  <c:v>0.16361788617886178</c:v>
                </c:pt>
                <c:pt idx="737">
                  <c:v>0.16717479674796748</c:v>
                </c:pt>
                <c:pt idx="738">
                  <c:v>0.18292682926829268</c:v>
                </c:pt>
                <c:pt idx="739">
                  <c:v>0.16463414634146342</c:v>
                </c:pt>
                <c:pt idx="740">
                  <c:v>0.16056910569105692</c:v>
                </c:pt>
                <c:pt idx="741">
                  <c:v>0.17784552845528456</c:v>
                </c:pt>
                <c:pt idx="742">
                  <c:v>0.15802845528455284</c:v>
                </c:pt>
                <c:pt idx="743">
                  <c:v>0.16666666666666666</c:v>
                </c:pt>
                <c:pt idx="744">
                  <c:v>0.15193089430894308</c:v>
                </c:pt>
                <c:pt idx="745">
                  <c:v>0.15701219512195122</c:v>
                </c:pt>
                <c:pt idx="746">
                  <c:v>0.16514227642276422</c:v>
                </c:pt>
                <c:pt idx="747">
                  <c:v>0.16869918699186992</c:v>
                </c:pt>
                <c:pt idx="748">
                  <c:v>0.17479674796747968</c:v>
                </c:pt>
                <c:pt idx="749">
                  <c:v>0.15548780487804878</c:v>
                </c:pt>
                <c:pt idx="750">
                  <c:v>0.1681910569105691</c:v>
                </c:pt>
                <c:pt idx="751">
                  <c:v>0.18089430894308944</c:v>
                </c:pt>
                <c:pt idx="752">
                  <c:v>0.15548780487804878</c:v>
                </c:pt>
                <c:pt idx="753">
                  <c:v>0.15447154471544716</c:v>
                </c:pt>
                <c:pt idx="754">
                  <c:v>0.15802845528455284</c:v>
                </c:pt>
                <c:pt idx="755">
                  <c:v>0.15701219512195122</c:v>
                </c:pt>
                <c:pt idx="756">
                  <c:v>0.16209349593495934</c:v>
                </c:pt>
                <c:pt idx="757">
                  <c:v>0.15802845528455284</c:v>
                </c:pt>
                <c:pt idx="758">
                  <c:v>0.16209349593495934</c:v>
                </c:pt>
                <c:pt idx="759">
                  <c:v>0.16869918699186992</c:v>
                </c:pt>
                <c:pt idx="760">
                  <c:v>0.16869918699186992</c:v>
                </c:pt>
                <c:pt idx="761">
                  <c:v>0.1676829268292683</c:v>
                </c:pt>
                <c:pt idx="762">
                  <c:v>0.15447154471544716</c:v>
                </c:pt>
                <c:pt idx="763">
                  <c:v>0.15345528455284552</c:v>
                </c:pt>
                <c:pt idx="764">
                  <c:v>0.14380081300813008</c:v>
                </c:pt>
                <c:pt idx="765">
                  <c:v>0.1407520325203252</c:v>
                </c:pt>
                <c:pt idx="766">
                  <c:v>0.1722560975609756</c:v>
                </c:pt>
                <c:pt idx="767">
                  <c:v>0.15701219512195122</c:v>
                </c:pt>
                <c:pt idx="768">
                  <c:v>0.13465447154471544</c:v>
                </c:pt>
                <c:pt idx="769">
                  <c:v>0.16056910569105692</c:v>
                </c:pt>
                <c:pt idx="770">
                  <c:v>0.14532520325203252</c:v>
                </c:pt>
                <c:pt idx="771">
                  <c:v>0.14939024390243902</c:v>
                </c:pt>
                <c:pt idx="772">
                  <c:v>0.13821138211382114</c:v>
                </c:pt>
                <c:pt idx="773">
                  <c:v>0.16666666666666666</c:v>
                </c:pt>
                <c:pt idx="774">
                  <c:v>0.15345528455284552</c:v>
                </c:pt>
                <c:pt idx="775">
                  <c:v>0.16717479674796748</c:v>
                </c:pt>
                <c:pt idx="776">
                  <c:v>0.1366869918699187</c:v>
                </c:pt>
                <c:pt idx="777">
                  <c:v>0.18140243902439024</c:v>
                </c:pt>
                <c:pt idx="778">
                  <c:v>0.15091463414634146</c:v>
                </c:pt>
                <c:pt idx="779">
                  <c:v>0.16056910569105692</c:v>
                </c:pt>
                <c:pt idx="780">
                  <c:v>0.14227642276422764</c:v>
                </c:pt>
                <c:pt idx="781">
                  <c:v>0.14532520325203252</c:v>
                </c:pt>
                <c:pt idx="782">
                  <c:v>0.1565040650406504</c:v>
                </c:pt>
                <c:pt idx="783">
                  <c:v>0.15091463414634146</c:v>
                </c:pt>
                <c:pt idx="784">
                  <c:v>0.1600609756097561</c:v>
                </c:pt>
                <c:pt idx="785">
                  <c:v>0.15142276422764228</c:v>
                </c:pt>
                <c:pt idx="786">
                  <c:v>0.14684959349593496</c:v>
                </c:pt>
                <c:pt idx="787">
                  <c:v>0.1600609756097561</c:v>
                </c:pt>
                <c:pt idx="788">
                  <c:v>0.15497967479674796</c:v>
                </c:pt>
                <c:pt idx="789">
                  <c:v>0.14989837398373984</c:v>
                </c:pt>
                <c:pt idx="790">
                  <c:v>0.15853658536585366</c:v>
                </c:pt>
                <c:pt idx="791">
                  <c:v>0.14989837398373984</c:v>
                </c:pt>
                <c:pt idx="792">
                  <c:v>0.1565040650406504</c:v>
                </c:pt>
                <c:pt idx="793">
                  <c:v>0.16565040650406504</c:v>
                </c:pt>
                <c:pt idx="794">
                  <c:v>0.1448170731707317</c:v>
                </c:pt>
                <c:pt idx="795">
                  <c:v>0.14278455284552846</c:v>
                </c:pt>
                <c:pt idx="796">
                  <c:v>0.15802845528455284</c:v>
                </c:pt>
                <c:pt idx="797">
                  <c:v>0.1402439024390244</c:v>
                </c:pt>
                <c:pt idx="798">
                  <c:v>0.13363821138211382</c:v>
                </c:pt>
                <c:pt idx="799">
                  <c:v>0.1483739837398374</c:v>
                </c:pt>
                <c:pt idx="800">
                  <c:v>0.16056910569105692</c:v>
                </c:pt>
                <c:pt idx="801">
                  <c:v>0.14126016260162602</c:v>
                </c:pt>
                <c:pt idx="802">
                  <c:v>0.1565040650406504</c:v>
                </c:pt>
                <c:pt idx="803">
                  <c:v>0.15752032520325204</c:v>
                </c:pt>
                <c:pt idx="804">
                  <c:v>0.13871951219512196</c:v>
                </c:pt>
                <c:pt idx="805">
                  <c:v>0.14278455284552846</c:v>
                </c:pt>
                <c:pt idx="806">
                  <c:v>0.13363821138211382</c:v>
                </c:pt>
                <c:pt idx="807">
                  <c:v>0.15040650406504066</c:v>
                </c:pt>
                <c:pt idx="808">
                  <c:v>0.13160569105691056</c:v>
                </c:pt>
                <c:pt idx="809">
                  <c:v>0.15040650406504066</c:v>
                </c:pt>
                <c:pt idx="810">
                  <c:v>0.14227642276422764</c:v>
                </c:pt>
                <c:pt idx="811">
                  <c:v>0.14329268292682926</c:v>
                </c:pt>
                <c:pt idx="812">
                  <c:v>0.13465447154471544</c:v>
                </c:pt>
                <c:pt idx="813">
                  <c:v>0.15040650406504066</c:v>
                </c:pt>
                <c:pt idx="814">
                  <c:v>0.1524390243902439</c:v>
                </c:pt>
                <c:pt idx="815">
                  <c:v>0.1483739837398374</c:v>
                </c:pt>
                <c:pt idx="816">
                  <c:v>0.15853658536585366</c:v>
                </c:pt>
                <c:pt idx="817">
                  <c:v>0.1407520325203252</c:v>
                </c:pt>
                <c:pt idx="818">
                  <c:v>0.13770325203252032</c:v>
                </c:pt>
                <c:pt idx="819">
                  <c:v>0.13770325203252032</c:v>
                </c:pt>
                <c:pt idx="820">
                  <c:v>0.13821138211382114</c:v>
                </c:pt>
                <c:pt idx="821">
                  <c:v>0.13109756097560976</c:v>
                </c:pt>
                <c:pt idx="822">
                  <c:v>0.13363821138211382</c:v>
                </c:pt>
                <c:pt idx="823">
                  <c:v>0.14989837398373984</c:v>
                </c:pt>
                <c:pt idx="824">
                  <c:v>0.13211382113821138</c:v>
                </c:pt>
                <c:pt idx="825">
                  <c:v>0.14939024390243902</c:v>
                </c:pt>
                <c:pt idx="826">
                  <c:v>0.13871951219512196</c:v>
                </c:pt>
                <c:pt idx="827">
                  <c:v>0.12652439024390244</c:v>
                </c:pt>
                <c:pt idx="828">
                  <c:v>0.1326219512195122</c:v>
                </c:pt>
                <c:pt idx="829">
                  <c:v>0.14126016260162602</c:v>
                </c:pt>
                <c:pt idx="830">
                  <c:v>0.13058943089430894</c:v>
                </c:pt>
                <c:pt idx="831">
                  <c:v>0.133130081300813</c:v>
                </c:pt>
                <c:pt idx="832">
                  <c:v>0.13871951219512196</c:v>
                </c:pt>
                <c:pt idx="833">
                  <c:v>0.13363821138211382</c:v>
                </c:pt>
                <c:pt idx="834">
                  <c:v>0.12957317073170732</c:v>
                </c:pt>
                <c:pt idx="835">
                  <c:v>0.125</c:v>
                </c:pt>
                <c:pt idx="836">
                  <c:v>0.15142276422764228</c:v>
                </c:pt>
                <c:pt idx="837">
                  <c:v>0.14126016260162602</c:v>
                </c:pt>
                <c:pt idx="838">
                  <c:v>0.12754065040650406</c:v>
                </c:pt>
                <c:pt idx="839">
                  <c:v>0.13871951219512196</c:v>
                </c:pt>
                <c:pt idx="840">
                  <c:v>0.14939024390243902</c:v>
                </c:pt>
                <c:pt idx="841">
                  <c:v>0.14888211382113822</c:v>
                </c:pt>
                <c:pt idx="842">
                  <c:v>0.13973577235772358</c:v>
                </c:pt>
                <c:pt idx="843">
                  <c:v>0.13719512195121952</c:v>
                </c:pt>
                <c:pt idx="844">
                  <c:v>0.1565040650406504</c:v>
                </c:pt>
                <c:pt idx="845">
                  <c:v>0.1483739837398374</c:v>
                </c:pt>
                <c:pt idx="846">
                  <c:v>0.11941056910569106</c:v>
                </c:pt>
                <c:pt idx="847">
                  <c:v>0.13109756097560976</c:v>
                </c:pt>
                <c:pt idx="848">
                  <c:v>0.13058943089430894</c:v>
                </c:pt>
                <c:pt idx="849">
                  <c:v>0.13973577235772358</c:v>
                </c:pt>
                <c:pt idx="850">
                  <c:v>0.13160569105691056</c:v>
                </c:pt>
                <c:pt idx="851">
                  <c:v>0.13973577235772358</c:v>
                </c:pt>
                <c:pt idx="852">
                  <c:v>0.12754065040650406</c:v>
                </c:pt>
                <c:pt idx="853">
                  <c:v>0.14329268292682926</c:v>
                </c:pt>
                <c:pt idx="854">
                  <c:v>0.12703252032520326</c:v>
                </c:pt>
                <c:pt idx="855">
                  <c:v>0.13465447154471544</c:v>
                </c:pt>
                <c:pt idx="856">
                  <c:v>0.13821138211382114</c:v>
                </c:pt>
                <c:pt idx="857">
                  <c:v>0.13922764227642276</c:v>
                </c:pt>
                <c:pt idx="858">
                  <c:v>0.13109756097560976</c:v>
                </c:pt>
                <c:pt idx="859">
                  <c:v>0.1285569105691057</c:v>
                </c:pt>
                <c:pt idx="860">
                  <c:v>0.13414634146341464</c:v>
                </c:pt>
                <c:pt idx="861">
                  <c:v>0.13516260162601626</c:v>
                </c:pt>
                <c:pt idx="862">
                  <c:v>0.13516260162601626</c:v>
                </c:pt>
                <c:pt idx="863">
                  <c:v>0.12601626016260162</c:v>
                </c:pt>
                <c:pt idx="864">
                  <c:v>0.13567073170731708</c:v>
                </c:pt>
                <c:pt idx="865">
                  <c:v>0.13109756097560976</c:v>
                </c:pt>
                <c:pt idx="866">
                  <c:v>0.13363821138211382</c:v>
                </c:pt>
                <c:pt idx="867">
                  <c:v>0.12652439024390244</c:v>
                </c:pt>
                <c:pt idx="868">
                  <c:v>0.13414634146341464</c:v>
                </c:pt>
                <c:pt idx="869">
                  <c:v>0.13363821138211382</c:v>
                </c:pt>
                <c:pt idx="870">
                  <c:v>0.13008130081300814</c:v>
                </c:pt>
                <c:pt idx="871">
                  <c:v>0.12296747967479675</c:v>
                </c:pt>
                <c:pt idx="872">
                  <c:v>0.13414634146341464</c:v>
                </c:pt>
                <c:pt idx="873">
                  <c:v>0.13160569105691056</c:v>
                </c:pt>
                <c:pt idx="874">
                  <c:v>0.11991869918699187</c:v>
                </c:pt>
                <c:pt idx="875">
                  <c:v>0.12398373983739837</c:v>
                </c:pt>
                <c:pt idx="876">
                  <c:v>0.1407520325203252</c:v>
                </c:pt>
                <c:pt idx="877">
                  <c:v>0.12042682926829268</c:v>
                </c:pt>
                <c:pt idx="878">
                  <c:v>0.1173780487804878</c:v>
                </c:pt>
                <c:pt idx="879">
                  <c:v>0.1173780487804878</c:v>
                </c:pt>
                <c:pt idx="880">
                  <c:v>0.1285569105691057</c:v>
                </c:pt>
                <c:pt idx="881">
                  <c:v>0.12042682926829268</c:v>
                </c:pt>
                <c:pt idx="882">
                  <c:v>0.12601626016260162</c:v>
                </c:pt>
                <c:pt idx="883">
                  <c:v>0.12042682926829268</c:v>
                </c:pt>
                <c:pt idx="884">
                  <c:v>0.11890243902439024</c:v>
                </c:pt>
                <c:pt idx="885">
                  <c:v>0.13058943089430894</c:v>
                </c:pt>
                <c:pt idx="886">
                  <c:v>0.11178861788617886</c:v>
                </c:pt>
                <c:pt idx="887">
                  <c:v>0.1290650406504065</c:v>
                </c:pt>
                <c:pt idx="888">
                  <c:v>0.11382113821138211</c:v>
                </c:pt>
                <c:pt idx="889">
                  <c:v>0.12601626016260162</c:v>
                </c:pt>
                <c:pt idx="890">
                  <c:v>0.12296747967479675</c:v>
                </c:pt>
                <c:pt idx="891">
                  <c:v>0.12296747967479675</c:v>
                </c:pt>
                <c:pt idx="892">
                  <c:v>0.12245934959349593</c:v>
                </c:pt>
                <c:pt idx="893">
                  <c:v>0.12144308943089431</c:v>
                </c:pt>
                <c:pt idx="894">
                  <c:v>0.11686991869918699</c:v>
                </c:pt>
                <c:pt idx="895">
                  <c:v>0.11280487804878049</c:v>
                </c:pt>
                <c:pt idx="896">
                  <c:v>0.14684959349593496</c:v>
                </c:pt>
                <c:pt idx="897">
                  <c:v>0.1285569105691057</c:v>
                </c:pt>
                <c:pt idx="898">
                  <c:v>0.12042682926829268</c:v>
                </c:pt>
                <c:pt idx="899">
                  <c:v>0.12245934959349593</c:v>
                </c:pt>
                <c:pt idx="900">
                  <c:v>0.12449186991869919</c:v>
                </c:pt>
                <c:pt idx="901">
                  <c:v>0.10416666666666667</c:v>
                </c:pt>
                <c:pt idx="902">
                  <c:v>0.11534552845528455</c:v>
                </c:pt>
                <c:pt idx="903">
                  <c:v>0.12652439024390244</c:v>
                </c:pt>
                <c:pt idx="904">
                  <c:v>0.11280487804878049</c:v>
                </c:pt>
                <c:pt idx="905">
                  <c:v>0.12652439024390244</c:v>
                </c:pt>
                <c:pt idx="906">
                  <c:v>0.11686991869918699</c:v>
                </c:pt>
                <c:pt idx="907">
                  <c:v>0.12042682926829268</c:v>
                </c:pt>
                <c:pt idx="908">
                  <c:v>0.12652439024390244</c:v>
                </c:pt>
                <c:pt idx="909">
                  <c:v>0.12804878048780488</c:v>
                </c:pt>
                <c:pt idx="910">
                  <c:v>0.11788617886178862</c:v>
                </c:pt>
                <c:pt idx="911">
                  <c:v>0.10315040650406504</c:v>
                </c:pt>
                <c:pt idx="912">
                  <c:v>0.10365853658536585</c:v>
                </c:pt>
                <c:pt idx="913">
                  <c:v>0.12703252032520326</c:v>
                </c:pt>
                <c:pt idx="914">
                  <c:v>0.11585365853658537</c:v>
                </c:pt>
                <c:pt idx="915">
                  <c:v>0.11178861788617886</c:v>
                </c:pt>
                <c:pt idx="916">
                  <c:v>0.1133130081300813</c:v>
                </c:pt>
                <c:pt idx="917">
                  <c:v>0.12245934959349593</c:v>
                </c:pt>
                <c:pt idx="918">
                  <c:v>0.11839430894308943</c:v>
                </c:pt>
                <c:pt idx="919">
                  <c:v>0.11585365853658537</c:v>
                </c:pt>
                <c:pt idx="920">
                  <c:v>0.12296747967479675</c:v>
                </c:pt>
                <c:pt idx="921">
                  <c:v>0.11686991869918699</c:v>
                </c:pt>
                <c:pt idx="922">
                  <c:v>0.10619918699186992</c:v>
                </c:pt>
                <c:pt idx="923">
                  <c:v>0.11128048780487805</c:v>
                </c:pt>
                <c:pt idx="924">
                  <c:v>0.10873983739837398</c:v>
                </c:pt>
                <c:pt idx="925">
                  <c:v>0.11280487804878049</c:v>
                </c:pt>
                <c:pt idx="926">
                  <c:v>9.959349593495935E-2</c:v>
                </c:pt>
                <c:pt idx="927">
                  <c:v>0.11585365853658537</c:v>
                </c:pt>
                <c:pt idx="928">
                  <c:v>0.11839430894308943</c:v>
                </c:pt>
                <c:pt idx="929">
                  <c:v>0.11178861788617886</c:v>
                </c:pt>
                <c:pt idx="930">
                  <c:v>0.11382113821138211</c:v>
                </c:pt>
                <c:pt idx="931">
                  <c:v>0.11280487804878049</c:v>
                </c:pt>
                <c:pt idx="932">
                  <c:v>0.11534552845528455</c:v>
                </c:pt>
                <c:pt idx="933">
                  <c:v>0.11636178861788618</c:v>
                </c:pt>
                <c:pt idx="934">
                  <c:v>0.10873983739837398</c:v>
                </c:pt>
                <c:pt idx="935">
                  <c:v>0.1133130081300813</c:v>
                </c:pt>
                <c:pt idx="936">
                  <c:v>0.11483739837398374</c:v>
                </c:pt>
                <c:pt idx="937">
                  <c:v>0.11178861788617886</c:v>
                </c:pt>
                <c:pt idx="938">
                  <c:v>0.11128048780487805</c:v>
                </c:pt>
                <c:pt idx="939">
                  <c:v>0.10772357723577236</c:v>
                </c:pt>
                <c:pt idx="940">
                  <c:v>0.1133130081300813</c:v>
                </c:pt>
                <c:pt idx="941">
                  <c:v>0.14278455284552846</c:v>
                </c:pt>
                <c:pt idx="942">
                  <c:v>0.11788617886178862</c:v>
                </c:pt>
                <c:pt idx="943">
                  <c:v>0.11026422764227642</c:v>
                </c:pt>
                <c:pt idx="944">
                  <c:v>0.11178861788617886</c:v>
                </c:pt>
                <c:pt idx="945">
                  <c:v>0.11585365853658537</c:v>
                </c:pt>
                <c:pt idx="946">
                  <c:v>0.10873983739837398</c:v>
                </c:pt>
                <c:pt idx="947">
                  <c:v>0.11128048780487805</c:v>
                </c:pt>
                <c:pt idx="948">
                  <c:v>0.10518292682926829</c:v>
                </c:pt>
                <c:pt idx="949">
                  <c:v>0.11839430894308943</c:v>
                </c:pt>
                <c:pt idx="950">
                  <c:v>0.11686991869918699</c:v>
                </c:pt>
                <c:pt idx="951">
                  <c:v>0.10213414634146341</c:v>
                </c:pt>
                <c:pt idx="952">
                  <c:v>0.11686991869918699</c:v>
                </c:pt>
                <c:pt idx="953">
                  <c:v>0.10060975609756098</c:v>
                </c:pt>
                <c:pt idx="954">
                  <c:v>0.11280487804878049</c:v>
                </c:pt>
                <c:pt idx="955">
                  <c:v>0.11585365853658537</c:v>
                </c:pt>
                <c:pt idx="956">
                  <c:v>0.10823170731707317</c:v>
                </c:pt>
                <c:pt idx="957">
                  <c:v>0.10823170731707317</c:v>
                </c:pt>
                <c:pt idx="958">
                  <c:v>0.10060975609756098</c:v>
                </c:pt>
                <c:pt idx="959">
                  <c:v>9.8577235772357719E-2</c:v>
                </c:pt>
                <c:pt idx="960">
                  <c:v>0.10518292682926829</c:v>
                </c:pt>
                <c:pt idx="961">
                  <c:v>0.1092479674796748</c:v>
                </c:pt>
                <c:pt idx="962">
                  <c:v>0.10315040650406504</c:v>
                </c:pt>
                <c:pt idx="963">
                  <c:v>0.10975609756097561</c:v>
                </c:pt>
                <c:pt idx="964">
                  <c:v>0.11991869918699187</c:v>
                </c:pt>
                <c:pt idx="965">
                  <c:v>9.9085365853658541E-2</c:v>
                </c:pt>
                <c:pt idx="966">
                  <c:v>0.10467479674796748</c:v>
                </c:pt>
                <c:pt idx="967">
                  <c:v>0.10213414634146341</c:v>
                </c:pt>
                <c:pt idx="968">
                  <c:v>0.11128048780487805</c:v>
                </c:pt>
                <c:pt idx="969">
                  <c:v>0.10975609756097561</c:v>
                </c:pt>
                <c:pt idx="970">
                  <c:v>9.5528455284552852E-2</c:v>
                </c:pt>
                <c:pt idx="971">
                  <c:v>0.11280487804878049</c:v>
                </c:pt>
                <c:pt idx="972">
                  <c:v>0.11483739837398374</c:v>
                </c:pt>
                <c:pt idx="973">
                  <c:v>0.11128048780487805</c:v>
                </c:pt>
                <c:pt idx="974">
                  <c:v>0.10619918699186992</c:v>
                </c:pt>
                <c:pt idx="975">
                  <c:v>9.0447154471544722E-2</c:v>
                </c:pt>
                <c:pt idx="976">
                  <c:v>0.10467479674796748</c:v>
                </c:pt>
                <c:pt idx="977">
                  <c:v>0.10670731707317073</c:v>
                </c:pt>
                <c:pt idx="978">
                  <c:v>0.10518292682926829</c:v>
                </c:pt>
                <c:pt idx="979">
                  <c:v>0.10111788617886179</c:v>
                </c:pt>
                <c:pt idx="980">
                  <c:v>0.10721544715447154</c:v>
                </c:pt>
                <c:pt idx="981">
                  <c:v>0.11229674796747967</c:v>
                </c:pt>
                <c:pt idx="982">
                  <c:v>8.9939024390243899E-2</c:v>
                </c:pt>
                <c:pt idx="983">
                  <c:v>0.1016260162601626</c:v>
                </c:pt>
                <c:pt idx="984">
                  <c:v>0.1092479674796748</c:v>
                </c:pt>
                <c:pt idx="985">
                  <c:v>0.1173780487804878</c:v>
                </c:pt>
                <c:pt idx="986">
                  <c:v>9.9085365853658541E-2</c:v>
                </c:pt>
                <c:pt idx="987">
                  <c:v>0.10111788617886179</c:v>
                </c:pt>
                <c:pt idx="988">
                  <c:v>9.0447154471544722E-2</c:v>
                </c:pt>
                <c:pt idx="989">
                  <c:v>0.10365853658536585</c:v>
                </c:pt>
                <c:pt idx="990">
                  <c:v>0.10467479674796748</c:v>
                </c:pt>
                <c:pt idx="991">
                  <c:v>0.10010162601626016</c:v>
                </c:pt>
                <c:pt idx="992">
                  <c:v>9.7560975609756101E-2</c:v>
                </c:pt>
                <c:pt idx="993">
                  <c:v>0.10772357723577236</c:v>
                </c:pt>
                <c:pt idx="994">
                  <c:v>0.10467479674796748</c:v>
                </c:pt>
                <c:pt idx="995">
                  <c:v>9.3495934959349589E-2</c:v>
                </c:pt>
                <c:pt idx="996">
                  <c:v>0.10010162601626016</c:v>
                </c:pt>
                <c:pt idx="997">
                  <c:v>9.5020325203252029E-2</c:v>
                </c:pt>
                <c:pt idx="998">
                  <c:v>9.1463414634146339E-2</c:v>
                </c:pt>
                <c:pt idx="999">
                  <c:v>8.6890243902439018E-2</c:v>
                </c:pt>
                <c:pt idx="1000">
                  <c:v>0.10264227642276423</c:v>
                </c:pt>
                <c:pt idx="1001">
                  <c:v>0.10264227642276423</c:v>
                </c:pt>
                <c:pt idx="1002">
                  <c:v>9.6544715447154469E-2</c:v>
                </c:pt>
                <c:pt idx="1003">
                  <c:v>0.10721544715447154</c:v>
                </c:pt>
                <c:pt idx="1004">
                  <c:v>9.0447154471544722E-2</c:v>
                </c:pt>
                <c:pt idx="1005">
                  <c:v>9.1971544715447148E-2</c:v>
                </c:pt>
                <c:pt idx="1006">
                  <c:v>0.10213414634146341</c:v>
                </c:pt>
                <c:pt idx="1007">
                  <c:v>0.10060975609756098</c:v>
                </c:pt>
                <c:pt idx="1008">
                  <c:v>9.7560975609756101E-2</c:v>
                </c:pt>
                <c:pt idx="1009">
                  <c:v>8.2317073170731711E-2</c:v>
                </c:pt>
                <c:pt idx="1010">
                  <c:v>0.11229674796747967</c:v>
                </c:pt>
                <c:pt idx="1011">
                  <c:v>0.10264227642276423</c:v>
                </c:pt>
                <c:pt idx="1012">
                  <c:v>9.451219512195122E-2</c:v>
                </c:pt>
                <c:pt idx="1013">
                  <c:v>9.1971544715447148E-2</c:v>
                </c:pt>
                <c:pt idx="1014">
                  <c:v>9.451219512195122E-2</c:v>
                </c:pt>
                <c:pt idx="1015">
                  <c:v>9.298780487804878E-2</c:v>
                </c:pt>
                <c:pt idx="1016">
                  <c:v>9.0447154471544722E-2</c:v>
                </c:pt>
                <c:pt idx="1017">
                  <c:v>9.1463414634146339E-2</c:v>
                </c:pt>
                <c:pt idx="1018">
                  <c:v>9.6036585365853661E-2</c:v>
                </c:pt>
                <c:pt idx="1019">
                  <c:v>9.451219512195122E-2</c:v>
                </c:pt>
                <c:pt idx="1020">
                  <c:v>0.10264227642276423</c:v>
                </c:pt>
                <c:pt idx="1021">
                  <c:v>8.3333333333333329E-2</c:v>
                </c:pt>
                <c:pt idx="1022">
                  <c:v>9.1463414634146339E-2</c:v>
                </c:pt>
                <c:pt idx="1023">
                  <c:v>9.451219512195122E-2</c:v>
                </c:pt>
                <c:pt idx="1024">
                  <c:v>8.0284552845528462E-2</c:v>
                </c:pt>
                <c:pt idx="1025">
                  <c:v>9.806910569105691E-2</c:v>
                </c:pt>
                <c:pt idx="1026">
                  <c:v>9.8577235772357719E-2</c:v>
                </c:pt>
                <c:pt idx="1027">
                  <c:v>0.10670731707317073</c:v>
                </c:pt>
                <c:pt idx="1028">
                  <c:v>0.11026422764227642</c:v>
                </c:pt>
                <c:pt idx="1029">
                  <c:v>0.10670731707317073</c:v>
                </c:pt>
                <c:pt idx="1030">
                  <c:v>0.1016260162601626</c:v>
                </c:pt>
                <c:pt idx="1031">
                  <c:v>8.943089430894309E-2</c:v>
                </c:pt>
                <c:pt idx="1032">
                  <c:v>8.3841463414634151E-2</c:v>
                </c:pt>
                <c:pt idx="1033">
                  <c:v>0.10060975609756098</c:v>
                </c:pt>
                <c:pt idx="1034">
                  <c:v>8.790650406504065E-2</c:v>
                </c:pt>
                <c:pt idx="1035">
                  <c:v>0.10772357723577236</c:v>
                </c:pt>
                <c:pt idx="1036">
                  <c:v>8.5873983739837401E-2</c:v>
                </c:pt>
                <c:pt idx="1037">
                  <c:v>9.1971544715447148E-2</c:v>
                </c:pt>
                <c:pt idx="1038">
                  <c:v>8.8414634146341459E-2</c:v>
                </c:pt>
                <c:pt idx="1039">
                  <c:v>9.2479674796747971E-2</c:v>
                </c:pt>
                <c:pt idx="1040">
                  <c:v>9.5020325203252029E-2</c:v>
                </c:pt>
                <c:pt idx="1041">
                  <c:v>9.4004065040650411E-2</c:v>
                </c:pt>
                <c:pt idx="1042">
                  <c:v>8.1300813008130079E-2</c:v>
                </c:pt>
                <c:pt idx="1043">
                  <c:v>9.6544715447154469E-2</c:v>
                </c:pt>
                <c:pt idx="1044">
                  <c:v>0.10619918699186992</c:v>
                </c:pt>
                <c:pt idx="1045">
                  <c:v>8.3841463414634151E-2</c:v>
                </c:pt>
                <c:pt idx="1046">
                  <c:v>9.6036585365853661E-2</c:v>
                </c:pt>
                <c:pt idx="1047">
                  <c:v>9.3495934959349589E-2</c:v>
                </c:pt>
                <c:pt idx="1048">
                  <c:v>9.6036585365853661E-2</c:v>
                </c:pt>
                <c:pt idx="1049">
                  <c:v>8.434959349593496E-2</c:v>
                </c:pt>
                <c:pt idx="1050">
                  <c:v>9.7560975609756101E-2</c:v>
                </c:pt>
                <c:pt idx="1051">
                  <c:v>0.10111788617886179</c:v>
                </c:pt>
                <c:pt idx="1052">
                  <c:v>9.6544715447154469E-2</c:v>
                </c:pt>
                <c:pt idx="1053">
                  <c:v>9.451219512195122E-2</c:v>
                </c:pt>
                <c:pt idx="1054">
                  <c:v>7.5203252032520332E-2</c:v>
                </c:pt>
                <c:pt idx="1055">
                  <c:v>7.6727642276422758E-2</c:v>
                </c:pt>
                <c:pt idx="1056">
                  <c:v>9.3495934959349589E-2</c:v>
                </c:pt>
                <c:pt idx="1057">
                  <c:v>7.774390243902439E-2</c:v>
                </c:pt>
                <c:pt idx="1058">
                  <c:v>9.298780487804878E-2</c:v>
                </c:pt>
                <c:pt idx="1059">
                  <c:v>8.8414634146341459E-2</c:v>
                </c:pt>
                <c:pt idx="1060">
                  <c:v>9.1463414634146339E-2</c:v>
                </c:pt>
                <c:pt idx="1061">
                  <c:v>9.0955284552845531E-2</c:v>
                </c:pt>
                <c:pt idx="1062">
                  <c:v>8.6382113821138209E-2</c:v>
                </c:pt>
                <c:pt idx="1063">
                  <c:v>8.3333333333333329E-2</c:v>
                </c:pt>
                <c:pt idx="1064">
                  <c:v>8.434959349593496E-2</c:v>
                </c:pt>
                <c:pt idx="1065">
                  <c:v>8.8922764227642281E-2</c:v>
                </c:pt>
                <c:pt idx="1066">
                  <c:v>8.7398373983739841E-2</c:v>
                </c:pt>
                <c:pt idx="1067">
                  <c:v>9.6036585365853661E-2</c:v>
                </c:pt>
                <c:pt idx="1068">
                  <c:v>8.790650406504065E-2</c:v>
                </c:pt>
                <c:pt idx="1069">
                  <c:v>8.7398373983739841E-2</c:v>
                </c:pt>
                <c:pt idx="1070">
                  <c:v>8.790650406504065E-2</c:v>
                </c:pt>
                <c:pt idx="1071">
                  <c:v>8.943089430894309E-2</c:v>
                </c:pt>
                <c:pt idx="1072">
                  <c:v>8.434959349593496E-2</c:v>
                </c:pt>
                <c:pt idx="1073">
                  <c:v>8.3333333333333329E-2</c:v>
                </c:pt>
                <c:pt idx="1074">
                  <c:v>8.8922764227642281E-2</c:v>
                </c:pt>
                <c:pt idx="1075">
                  <c:v>7.9776422764227639E-2</c:v>
                </c:pt>
                <c:pt idx="1076">
                  <c:v>8.434959349593496E-2</c:v>
                </c:pt>
                <c:pt idx="1077">
                  <c:v>7.8252032520325199E-2</c:v>
                </c:pt>
                <c:pt idx="1078">
                  <c:v>8.3333333333333329E-2</c:v>
                </c:pt>
                <c:pt idx="1079">
                  <c:v>8.790650406504065E-2</c:v>
                </c:pt>
                <c:pt idx="1080">
                  <c:v>8.8922764227642281E-2</c:v>
                </c:pt>
                <c:pt idx="1081">
                  <c:v>8.282520325203252E-2</c:v>
                </c:pt>
                <c:pt idx="1082">
                  <c:v>8.7398373983739841E-2</c:v>
                </c:pt>
                <c:pt idx="1083">
                  <c:v>9.6544715447154469E-2</c:v>
                </c:pt>
                <c:pt idx="1084">
                  <c:v>8.6890243902439018E-2</c:v>
                </c:pt>
                <c:pt idx="1085">
                  <c:v>8.4857723577235769E-2</c:v>
                </c:pt>
                <c:pt idx="1086">
                  <c:v>8.5365853658536592E-2</c:v>
                </c:pt>
                <c:pt idx="1087">
                  <c:v>7.8760162601626021E-2</c:v>
                </c:pt>
                <c:pt idx="1088">
                  <c:v>8.8414634146341459E-2</c:v>
                </c:pt>
                <c:pt idx="1089">
                  <c:v>8.790650406504065E-2</c:v>
                </c:pt>
                <c:pt idx="1090">
                  <c:v>9.0955284552845531E-2</c:v>
                </c:pt>
                <c:pt idx="1091">
                  <c:v>9.0447154471544722E-2</c:v>
                </c:pt>
                <c:pt idx="1092">
                  <c:v>9.7560975609756101E-2</c:v>
                </c:pt>
                <c:pt idx="1093">
                  <c:v>8.5365853658536592E-2</c:v>
                </c:pt>
                <c:pt idx="1094">
                  <c:v>7.0630081300813011E-2</c:v>
                </c:pt>
                <c:pt idx="1095">
                  <c:v>7.5711382113821141E-2</c:v>
                </c:pt>
                <c:pt idx="1096">
                  <c:v>8.5873983739837401E-2</c:v>
                </c:pt>
                <c:pt idx="1097">
                  <c:v>8.434959349593496E-2</c:v>
                </c:pt>
                <c:pt idx="1098">
                  <c:v>8.6382113821138209E-2</c:v>
                </c:pt>
                <c:pt idx="1099">
                  <c:v>9.298780487804878E-2</c:v>
                </c:pt>
                <c:pt idx="1100">
                  <c:v>8.3333333333333329E-2</c:v>
                </c:pt>
                <c:pt idx="1101">
                  <c:v>7.266260162601626E-2</c:v>
                </c:pt>
                <c:pt idx="1102">
                  <c:v>7.6727642276422758E-2</c:v>
                </c:pt>
                <c:pt idx="1103">
                  <c:v>8.6890243902439018E-2</c:v>
                </c:pt>
                <c:pt idx="1104">
                  <c:v>8.5873983739837401E-2</c:v>
                </c:pt>
                <c:pt idx="1105">
                  <c:v>8.6890243902439018E-2</c:v>
                </c:pt>
                <c:pt idx="1106">
                  <c:v>7.9776422764227639E-2</c:v>
                </c:pt>
                <c:pt idx="1107">
                  <c:v>8.3333333333333329E-2</c:v>
                </c:pt>
                <c:pt idx="1108">
                  <c:v>9.451219512195122E-2</c:v>
                </c:pt>
                <c:pt idx="1109">
                  <c:v>7.8760162601626021E-2</c:v>
                </c:pt>
                <c:pt idx="1110">
                  <c:v>7.0121951219512202E-2</c:v>
                </c:pt>
                <c:pt idx="1111">
                  <c:v>7.5203252032520332E-2</c:v>
                </c:pt>
                <c:pt idx="1112">
                  <c:v>7.9776422764227639E-2</c:v>
                </c:pt>
                <c:pt idx="1113">
                  <c:v>7.7235772357723581E-2</c:v>
                </c:pt>
                <c:pt idx="1114">
                  <c:v>8.1808943089430888E-2</c:v>
                </c:pt>
                <c:pt idx="1115">
                  <c:v>7.3170731707317069E-2</c:v>
                </c:pt>
                <c:pt idx="1116">
                  <c:v>7.266260162601626E-2</c:v>
                </c:pt>
                <c:pt idx="1117">
                  <c:v>8.0792682926829271E-2</c:v>
                </c:pt>
                <c:pt idx="1118">
                  <c:v>7.926829268292683E-2</c:v>
                </c:pt>
                <c:pt idx="1119">
                  <c:v>8.4857723577235769E-2</c:v>
                </c:pt>
                <c:pt idx="1120">
                  <c:v>7.5203252032520332E-2</c:v>
                </c:pt>
                <c:pt idx="1121">
                  <c:v>8.0284552845528462E-2</c:v>
                </c:pt>
                <c:pt idx="1122">
                  <c:v>8.282520325203252E-2</c:v>
                </c:pt>
                <c:pt idx="1123">
                  <c:v>9.0447154471544722E-2</c:v>
                </c:pt>
                <c:pt idx="1124">
                  <c:v>8.1300813008130079E-2</c:v>
                </c:pt>
                <c:pt idx="1125">
                  <c:v>8.9939024390243899E-2</c:v>
                </c:pt>
                <c:pt idx="1126">
                  <c:v>7.9776422764227639E-2</c:v>
                </c:pt>
                <c:pt idx="1127">
                  <c:v>8.0284552845528462E-2</c:v>
                </c:pt>
                <c:pt idx="1128">
                  <c:v>7.41869918699187E-2</c:v>
                </c:pt>
                <c:pt idx="1129">
                  <c:v>8.6382113821138209E-2</c:v>
                </c:pt>
                <c:pt idx="1130">
                  <c:v>6.6565040650406498E-2</c:v>
                </c:pt>
                <c:pt idx="1131">
                  <c:v>7.2154471544715451E-2</c:v>
                </c:pt>
                <c:pt idx="1132">
                  <c:v>8.0792682926829271E-2</c:v>
                </c:pt>
                <c:pt idx="1133">
                  <c:v>8.7398373983739841E-2</c:v>
                </c:pt>
                <c:pt idx="1134">
                  <c:v>7.3678861788617891E-2</c:v>
                </c:pt>
                <c:pt idx="1135">
                  <c:v>7.8760162601626021E-2</c:v>
                </c:pt>
                <c:pt idx="1136">
                  <c:v>8.5365853658536592E-2</c:v>
                </c:pt>
                <c:pt idx="1137">
                  <c:v>7.2154471544715451E-2</c:v>
                </c:pt>
                <c:pt idx="1138">
                  <c:v>7.8252032520325199E-2</c:v>
                </c:pt>
                <c:pt idx="1139">
                  <c:v>7.6727642276422758E-2</c:v>
                </c:pt>
                <c:pt idx="1140">
                  <c:v>7.0630081300813011E-2</c:v>
                </c:pt>
                <c:pt idx="1141">
                  <c:v>7.6727642276422758E-2</c:v>
                </c:pt>
                <c:pt idx="1142">
                  <c:v>7.1646341463414628E-2</c:v>
                </c:pt>
                <c:pt idx="1143">
                  <c:v>7.8252032520325199E-2</c:v>
                </c:pt>
                <c:pt idx="1144">
                  <c:v>6.7073170731707321E-2</c:v>
                </c:pt>
                <c:pt idx="1145">
                  <c:v>7.2154471544715451E-2</c:v>
                </c:pt>
                <c:pt idx="1146">
                  <c:v>8.3333333333333329E-2</c:v>
                </c:pt>
                <c:pt idx="1147">
                  <c:v>7.621951219512195E-2</c:v>
                </c:pt>
                <c:pt idx="1148">
                  <c:v>7.3678861788617891E-2</c:v>
                </c:pt>
                <c:pt idx="1149">
                  <c:v>7.5711382113821141E-2</c:v>
                </c:pt>
                <c:pt idx="1150">
                  <c:v>7.266260162601626E-2</c:v>
                </c:pt>
                <c:pt idx="1151">
                  <c:v>7.2154471544715451E-2</c:v>
                </c:pt>
                <c:pt idx="1152">
                  <c:v>8.434959349593496E-2</c:v>
                </c:pt>
                <c:pt idx="1153">
                  <c:v>6.8597560975609762E-2</c:v>
                </c:pt>
                <c:pt idx="1154">
                  <c:v>8.1808943089430888E-2</c:v>
                </c:pt>
                <c:pt idx="1155">
                  <c:v>7.0630081300813011E-2</c:v>
                </c:pt>
                <c:pt idx="1156">
                  <c:v>7.3678861788617891E-2</c:v>
                </c:pt>
                <c:pt idx="1157">
                  <c:v>6.4532520325203249E-2</c:v>
                </c:pt>
                <c:pt idx="1158">
                  <c:v>7.774390243902439E-2</c:v>
                </c:pt>
                <c:pt idx="1159">
                  <c:v>7.3678861788617891E-2</c:v>
                </c:pt>
                <c:pt idx="1160">
                  <c:v>6.4532520325203249E-2</c:v>
                </c:pt>
                <c:pt idx="1161">
                  <c:v>6.7073170731707321E-2</c:v>
                </c:pt>
                <c:pt idx="1162">
                  <c:v>7.266260162601626E-2</c:v>
                </c:pt>
                <c:pt idx="1163">
                  <c:v>7.1646341463414628E-2</c:v>
                </c:pt>
                <c:pt idx="1164">
                  <c:v>7.9776422764227639E-2</c:v>
                </c:pt>
                <c:pt idx="1165">
                  <c:v>6.8089430894308939E-2</c:v>
                </c:pt>
                <c:pt idx="1166">
                  <c:v>7.926829268292683E-2</c:v>
                </c:pt>
                <c:pt idx="1167">
                  <c:v>8.3841463414634151E-2</c:v>
                </c:pt>
                <c:pt idx="1168">
                  <c:v>6.9613821138211379E-2</c:v>
                </c:pt>
                <c:pt idx="1169">
                  <c:v>7.621951219512195E-2</c:v>
                </c:pt>
                <c:pt idx="1170">
                  <c:v>5.894308943089431E-2</c:v>
                </c:pt>
                <c:pt idx="1171">
                  <c:v>7.774390243902439E-2</c:v>
                </c:pt>
                <c:pt idx="1172">
                  <c:v>7.774390243902439E-2</c:v>
                </c:pt>
                <c:pt idx="1173">
                  <c:v>8.4857723577235769E-2</c:v>
                </c:pt>
                <c:pt idx="1174">
                  <c:v>7.5711382113821141E-2</c:v>
                </c:pt>
                <c:pt idx="1175">
                  <c:v>6.6565040650406498E-2</c:v>
                </c:pt>
                <c:pt idx="1176">
                  <c:v>6.7073170731707321E-2</c:v>
                </c:pt>
                <c:pt idx="1177">
                  <c:v>7.926829268292683E-2</c:v>
                </c:pt>
                <c:pt idx="1178">
                  <c:v>8.1300813008130079E-2</c:v>
                </c:pt>
                <c:pt idx="1179">
                  <c:v>6.7073170731707321E-2</c:v>
                </c:pt>
                <c:pt idx="1180">
                  <c:v>6.8089430894308939E-2</c:v>
                </c:pt>
                <c:pt idx="1181">
                  <c:v>7.266260162601626E-2</c:v>
                </c:pt>
                <c:pt idx="1182">
                  <c:v>6.5040650406504072E-2</c:v>
                </c:pt>
                <c:pt idx="1183">
                  <c:v>6.8089430894308939E-2</c:v>
                </c:pt>
                <c:pt idx="1184">
                  <c:v>7.774390243902439E-2</c:v>
                </c:pt>
                <c:pt idx="1185">
                  <c:v>6.9613821138211379E-2</c:v>
                </c:pt>
                <c:pt idx="1186">
                  <c:v>6.25E-2</c:v>
                </c:pt>
                <c:pt idx="1187">
                  <c:v>6.758130081300813E-2</c:v>
                </c:pt>
                <c:pt idx="1188">
                  <c:v>7.113821138211382E-2</c:v>
                </c:pt>
                <c:pt idx="1189">
                  <c:v>6.910569105691057E-2</c:v>
                </c:pt>
                <c:pt idx="1190">
                  <c:v>7.266260162601626E-2</c:v>
                </c:pt>
                <c:pt idx="1191">
                  <c:v>5.7926829268292686E-2</c:v>
                </c:pt>
                <c:pt idx="1192">
                  <c:v>7.3170731707317069E-2</c:v>
                </c:pt>
                <c:pt idx="1193">
                  <c:v>5.894308943089431E-2</c:v>
                </c:pt>
                <c:pt idx="1194">
                  <c:v>7.0121951219512202E-2</c:v>
                </c:pt>
                <c:pt idx="1195">
                  <c:v>6.0467479674796751E-2</c:v>
                </c:pt>
                <c:pt idx="1196">
                  <c:v>7.9776422764227639E-2</c:v>
                </c:pt>
                <c:pt idx="1197">
                  <c:v>5.9959349593495935E-2</c:v>
                </c:pt>
                <c:pt idx="1198">
                  <c:v>6.1483739837398375E-2</c:v>
                </c:pt>
                <c:pt idx="1199">
                  <c:v>6.402439024390244E-2</c:v>
                </c:pt>
                <c:pt idx="1200">
                  <c:v>7.41869918699187E-2</c:v>
                </c:pt>
                <c:pt idx="1201">
                  <c:v>6.3516260162601632E-2</c:v>
                </c:pt>
                <c:pt idx="1202">
                  <c:v>6.5548780487804881E-2</c:v>
                </c:pt>
                <c:pt idx="1203">
                  <c:v>6.758130081300813E-2</c:v>
                </c:pt>
                <c:pt idx="1204">
                  <c:v>6.6565040650406498E-2</c:v>
                </c:pt>
                <c:pt idx="1205">
                  <c:v>6.910569105691057E-2</c:v>
                </c:pt>
                <c:pt idx="1206">
                  <c:v>6.605691056910569E-2</c:v>
                </c:pt>
                <c:pt idx="1207">
                  <c:v>6.4532520325203249E-2</c:v>
                </c:pt>
                <c:pt idx="1208">
                  <c:v>6.5040650406504072E-2</c:v>
                </c:pt>
                <c:pt idx="1209">
                  <c:v>6.8089430894308939E-2</c:v>
                </c:pt>
                <c:pt idx="1210">
                  <c:v>6.25E-2</c:v>
                </c:pt>
                <c:pt idx="1211">
                  <c:v>7.2154471544715451E-2</c:v>
                </c:pt>
                <c:pt idx="1212">
                  <c:v>7.4695121951219509E-2</c:v>
                </c:pt>
                <c:pt idx="1213">
                  <c:v>6.1991869918699184E-2</c:v>
                </c:pt>
                <c:pt idx="1214">
                  <c:v>5.894308943089431E-2</c:v>
                </c:pt>
                <c:pt idx="1215">
                  <c:v>5.9959349593495935E-2</c:v>
                </c:pt>
                <c:pt idx="1216">
                  <c:v>6.3008130081300809E-2</c:v>
                </c:pt>
                <c:pt idx="1217">
                  <c:v>7.5711382113821141E-2</c:v>
                </c:pt>
                <c:pt idx="1218">
                  <c:v>6.5040650406504072E-2</c:v>
                </c:pt>
                <c:pt idx="1219">
                  <c:v>6.7073170731707321E-2</c:v>
                </c:pt>
                <c:pt idx="1220">
                  <c:v>6.4532520325203249E-2</c:v>
                </c:pt>
                <c:pt idx="1221">
                  <c:v>6.4532520325203249E-2</c:v>
                </c:pt>
                <c:pt idx="1222">
                  <c:v>5.7926829268292686E-2</c:v>
                </c:pt>
                <c:pt idx="1223">
                  <c:v>6.910569105691057E-2</c:v>
                </c:pt>
                <c:pt idx="1224">
                  <c:v>6.605691056910569E-2</c:v>
                </c:pt>
                <c:pt idx="1225">
                  <c:v>5.4369918699186989E-2</c:v>
                </c:pt>
                <c:pt idx="1226">
                  <c:v>6.605691056910569E-2</c:v>
                </c:pt>
                <c:pt idx="1227">
                  <c:v>5.9959349593495935E-2</c:v>
                </c:pt>
                <c:pt idx="1228">
                  <c:v>7.0121951219512202E-2</c:v>
                </c:pt>
                <c:pt idx="1229">
                  <c:v>6.3516260162601632E-2</c:v>
                </c:pt>
                <c:pt idx="1230">
                  <c:v>6.0467479674796751E-2</c:v>
                </c:pt>
                <c:pt idx="1231">
                  <c:v>6.3516260162601632E-2</c:v>
                </c:pt>
                <c:pt idx="1232">
                  <c:v>5.9451219512195119E-2</c:v>
                </c:pt>
                <c:pt idx="1233">
                  <c:v>6.605691056910569E-2</c:v>
                </c:pt>
                <c:pt idx="1234">
                  <c:v>6.5548780487804881E-2</c:v>
                </c:pt>
                <c:pt idx="1235">
                  <c:v>6.8089430894308939E-2</c:v>
                </c:pt>
                <c:pt idx="1236">
                  <c:v>7.774390243902439E-2</c:v>
                </c:pt>
                <c:pt idx="1237">
                  <c:v>5.9959349593495935E-2</c:v>
                </c:pt>
                <c:pt idx="1238">
                  <c:v>7.2154471544715451E-2</c:v>
                </c:pt>
                <c:pt idx="1239">
                  <c:v>5.6910569105691054E-2</c:v>
                </c:pt>
                <c:pt idx="1240">
                  <c:v>6.7073170731707321E-2</c:v>
                </c:pt>
                <c:pt idx="1241">
                  <c:v>6.3516260162601632E-2</c:v>
                </c:pt>
                <c:pt idx="1242">
                  <c:v>6.5548780487804881E-2</c:v>
                </c:pt>
                <c:pt idx="1243">
                  <c:v>6.6565040650406498E-2</c:v>
                </c:pt>
                <c:pt idx="1244">
                  <c:v>5.9959349593495935E-2</c:v>
                </c:pt>
                <c:pt idx="1245">
                  <c:v>6.3008130081300809E-2</c:v>
                </c:pt>
                <c:pt idx="1246">
                  <c:v>6.4532520325203249E-2</c:v>
                </c:pt>
                <c:pt idx="1247">
                  <c:v>6.8597560975609762E-2</c:v>
                </c:pt>
                <c:pt idx="1248">
                  <c:v>5.7926829268292686E-2</c:v>
                </c:pt>
                <c:pt idx="1249">
                  <c:v>5.7926829268292686E-2</c:v>
                </c:pt>
                <c:pt idx="1250">
                  <c:v>6.605691056910569E-2</c:v>
                </c:pt>
                <c:pt idx="1251">
                  <c:v>6.402439024390244E-2</c:v>
                </c:pt>
                <c:pt idx="1252">
                  <c:v>6.605691056910569E-2</c:v>
                </c:pt>
                <c:pt idx="1253">
                  <c:v>5.9451219512195119E-2</c:v>
                </c:pt>
                <c:pt idx="1254">
                  <c:v>6.1991869918699184E-2</c:v>
                </c:pt>
                <c:pt idx="1255">
                  <c:v>5.08130081300813E-2</c:v>
                </c:pt>
                <c:pt idx="1256">
                  <c:v>6.3008130081300809E-2</c:v>
                </c:pt>
                <c:pt idx="1257">
                  <c:v>5.4369918699186989E-2</c:v>
                </c:pt>
                <c:pt idx="1258">
                  <c:v>5.1829268292682924E-2</c:v>
                </c:pt>
                <c:pt idx="1259">
                  <c:v>6.3008130081300809E-2</c:v>
                </c:pt>
                <c:pt idx="1260">
                  <c:v>5.8434959349593495E-2</c:v>
                </c:pt>
                <c:pt idx="1261">
                  <c:v>6.3008130081300809E-2</c:v>
                </c:pt>
                <c:pt idx="1262">
                  <c:v>6.5548780487804881E-2</c:v>
                </c:pt>
                <c:pt idx="1263">
                  <c:v>5.4369918699186989E-2</c:v>
                </c:pt>
                <c:pt idx="1264">
                  <c:v>5.7926829268292686E-2</c:v>
                </c:pt>
                <c:pt idx="1265">
                  <c:v>6.097560975609756E-2</c:v>
                </c:pt>
                <c:pt idx="1266">
                  <c:v>6.25E-2</c:v>
                </c:pt>
                <c:pt idx="1267">
                  <c:v>5.9451219512195119E-2</c:v>
                </c:pt>
                <c:pt idx="1268">
                  <c:v>5.9959349593495935E-2</c:v>
                </c:pt>
                <c:pt idx="1269">
                  <c:v>5.6910569105691054E-2</c:v>
                </c:pt>
                <c:pt idx="1270">
                  <c:v>6.605691056910569E-2</c:v>
                </c:pt>
                <c:pt idx="1271">
                  <c:v>5.4369918699186989E-2</c:v>
                </c:pt>
                <c:pt idx="1272">
                  <c:v>5.6402439024390245E-2</c:v>
                </c:pt>
                <c:pt idx="1273">
                  <c:v>6.5548780487804881E-2</c:v>
                </c:pt>
                <c:pt idx="1274">
                  <c:v>5.386178861788618E-2</c:v>
                </c:pt>
                <c:pt idx="1275">
                  <c:v>5.4878048780487805E-2</c:v>
                </c:pt>
                <c:pt idx="1276">
                  <c:v>5.3353658536585365E-2</c:v>
                </c:pt>
                <c:pt idx="1277">
                  <c:v>6.7073170731707321E-2</c:v>
                </c:pt>
                <c:pt idx="1278">
                  <c:v>6.3008130081300809E-2</c:v>
                </c:pt>
                <c:pt idx="1279">
                  <c:v>7.0121951219512202E-2</c:v>
                </c:pt>
                <c:pt idx="1280">
                  <c:v>5.7926829268292686E-2</c:v>
                </c:pt>
                <c:pt idx="1281">
                  <c:v>5.0304878048780491E-2</c:v>
                </c:pt>
                <c:pt idx="1282">
                  <c:v>5.4878048780487805E-2</c:v>
                </c:pt>
                <c:pt idx="1283">
                  <c:v>6.25E-2</c:v>
                </c:pt>
                <c:pt idx="1284">
                  <c:v>5.9451219512195119E-2</c:v>
                </c:pt>
                <c:pt idx="1285">
                  <c:v>5.233739837398374E-2</c:v>
                </c:pt>
                <c:pt idx="1286">
                  <c:v>5.3353658536585365E-2</c:v>
                </c:pt>
                <c:pt idx="1287">
                  <c:v>5.9451219512195119E-2</c:v>
                </c:pt>
                <c:pt idx="1288">
                  <c:v>6.402439024390244E-2</c:v>
                </c:pt>
                <c:pt idx="1289">
                  <c:v>5.7926829268292686E-2</c:v>
                </c:pt>
                <c:pt idx="1290">
                  <c:v>6.0467479674796751E-2</c:v>
                </c:pt>
                <c:pt idx="1291">
                  <c:v>5.741869918699187E-2</c:v>
                </c:pt>
                <c:pt idx="1292">
                  <c:v>5.741869918699187E-2</c:v>
                </c:pt>
                <c:pt idx="1293">
                  <c:v>5.2845528455284556E-2</c:v>
                </c:pt>
                <c:pt idx="1294">
                  <c:v>4.6239837398373985E-2</c:v>
                </c:pt>
                <c:pt idx="1295">
                  <c:v>5.4878048780487805E-2</c:v>
                </c:pt>
                <c:pt idx="1296">
                  <c:v>5.894308943089431E-2</c:v>
                </c:pt>
                <c:pt idx="1297">
                  <c:v>6.097560975609756E-2</c:v>
                </c:pt>
                <c:pt idx="1298">
                  <c:v>5.1321138211382115E-2</c:v>
                </c:pt>
                <c:pt idx="1299">
                  <c:v>6.3008130081300809E-2</c:v>
                </c:pt>
                <c:pt idx="1300">
                  <c:v>4.5223577235772361E-2</c:v>
                </c:pt>
                <c:pt idx="1301">
                  <c:v>5.894308943089431E-2</c:v>
                </c:pt>
                <c:pt idx="1302">
                  <c:v>5.3353658536585365E-2</c:v>
                </c:pt>
                <c:pt idx="1303">
                  <c:v>5.1829268292682924E-2</c:v>
                </c:pt>
                <c:pt idx="1304">
                  <c:v>5.8434959349593495E-2</c:v>
                </c:pt>
                <c:pt idx="1305">
                  <c:v>5.741869918699187E-2</c:v>
                </c:pt>
                <c:pt idx="1306">
                  <c:v>4.9288617886178859E-2</c:v>
                </c:pt>
                <c:pt idx="1307">
                  <c:v>5.589430894308943E-2</c:v>
                </c:pt>
                <c:pt idx="1308">
                  <c:v>5.8434959349593495E-2</c:v>
                </c:pt>
                <c:pt idx="1309">
                  <c:v>5.1829268292682924E-2</c:v>
                </c:pt>
                <c:pt idx="1310">
                  <c:v>4.7764227642276426E-2</c:v>
                </c:pt>
                <c:pt idx="1311">
                  <c:v>5.08130081300813E-2</c:v>
                </c:pt>
                <c:pt idx="1312">
                  <c:v>5.6402439024390245E-2</c:v>
                </c:pt>
                <c:pt idx="1313">
                  <c:v>5.386178861788618E-2</c:v>
                </c:pt>
                <c:pt idx="1314">
                  <c:v>5.233739837398374E-2</c:v>
                </c:pt>
                <c:pt idx="1315">
                  <c:v>4.9796747967479675E-2</c:v>
                </c:pt>
                <c:pt idx="1316">
                  <c:v>5.2845528455284556E-2</c:v>
                </c:pt>
                <c:pt idx="1317">
                  <c:v>5.4369918699186989E-2</c:v>
                </c:pt>
                <c:pt idx="1318">
                  <c:v>5.6910569105691054E-2</c:v>
                </c:pt>
                <c:pt idx="1319">
                  <c:v>5.8434959349593495E-2</c:v>
                </c:pt>
                <c:pt idx="1320">
                  <c:v>4.9796747967479675E-2</c:v>
                </c:pt>
                <c:pt idx="1321">
                  <c:v>5.233739837398374E-2</c:v>
                </c:pt>
                <c:pt idx="1322">
                  <c:v>5.6910569105691054E-2</c:v>
                </c:pt>
                <c:pt idx="1323">
                  <c:v>4.2682926829268296E-2</c:v>
                </c:pt>
                <c:pt idx="1324">
                  <c:v>5.6910569105691054E-2</c:v>
                </c:pt>
                <c:pt idx="1325">
                  <c:v>5.386178861788618E-2</c:v>
                </c:pt>
                <c:pt idx="1326">
                  <c:v>4.7764227642276426E-2</c:v>
                </c:pt>
                <c:pt idx="1327">
                  <c:v>5.0304878048780491E-2</c:v>
                </c:pt>
                <c:pt idx="1328">
                  <c:v>5.5386178861788621E-2</c:v>
                </c:pt>
                <c:pt idx="1329">
                  <c:v>5.6910569105691054E-2</c:v>
                </c:pt>
                <c:pt idx="1330">
                  <c:v>6.097560975609756E-2</c:v>
                </c:pt>
                <c:pt idx="1331">
                  <c:v>4.5223577235772361E-2</c:v>
                </c:pt>
                <c:pt idx="1332">
                  <c:v>4.7764227642276426E-2</c:v>
                </c:pt>
                <c:pt idx="1333">
                  <c:v>5.7926829268292686E-2</c:v>
                </c:pt>
                <c:pt idx="1334">
                  <c:v>5.1829268292682924E-2</c:v>
                </c:pt>
                <c:pt idx="1335">
                  <c:v>4.6747967479674794E-2</c:v>
                </c:pt>
                <c:pt idx="1336">
                  <c:v>4.8272357723577235E-2</c:v>
                </c:pt>
                <c:pt idx="1337">
                  <c:v>4.0142276422764231E-2</c:v>
                </c:pt>
                <c:pt idx="1338">
                  <c:v>3.9634146341463415E-2</c:v>
                </c:pt>
                <c:pt idx="1339">
                  <c:v>5.0304878048780491E-2</c:v>
                </c:pt>
                <c:pt idx="1340">
                  <c:v>5.3353658536585365E-2</c:v>
                </c:pt>
                <c:pt idx="1341">
                  <c:v>4.725609756097561E-2</c:v>
                </c:pt>
                <c:pt idx="1342">
                  <c:v>6.402439024390244E-2</c:v>
                </c:pt>
                <c:pt idx="1343">
                  <c:v>5.741869918699187E-2</c:v>
                </c:pt>
                <c:pt idx="1344">
                  <c:v>5.6910569105691054E-2</c:v>
                </c:pt>
                <c:pt idx="1345">
                  <c:v>4.7764227642276426E-2</c:v>
                </c:pt>
                <c:pt idx="1346">
                  <c:v>4.7764227642276426E-2</c:v>
                </c:pt>
                <c:pt idx="1347">
                  <c:v>4.8272357723577235E-2</c:v>
                </c:pt>
                <c:pt idx="1348">
                  <c:v>5.0304878048780491E-2</c:v>
                </c:pt>
                <c:pt idx="1349">
                  <c:v>4.4207317073170729E-2</c:v>
                </c:pt>
                <c:pt idx="1350">
                  <c:v>5.2845528455284556E-2</c:v>
                </c:pt>
                <c:pt idx="1351">
                  <c:v>5.0304878048780491E-2</c:v>
                </c:pt>
                <c:pt idx="1352">
                  <c:v>4.3699186991869921E-2</c:v>
                </c:pt>
                <c:pt idx="1353">
                  <c:v>4.217479674796748E-2</c:v>
                </c:pt>
                <c:pt idx="1354">
                  <c:v>4.7764227642276426E-2</c:v>
                </c:pt>
                <c:pt idx="1355">
                  <c:v>4.7764227642276426E-2</c:v>
                </c:pt>
                <c:pt idx="1356">
                  <c:v>5.589430894308943E-2</c:v>
                </c:pt>
                <c:pt idx="1357">
                  <c:v>5.1829268292682924E-2</c:v>
                </c:pt>
                <c:pt idx="1358">
                  <c:v>4.4715447154471545E-2</c:v>
                </c:pt>
                <c:pt idx="1359">
                  <c:v>5.2845528455284556E-2</c:v>
                </c:pt>
                <c:pt idx="1360">
                  <c:v>4.065040650406504E-2</c:v>
                </c:pt>
                <c:pt idx="1361">
                  <c:v>5.08130081300813E-2</c:v>
                </c:pt>
                <c:pt idx="1362">
                  <c:v>4.5223577235772361E-2</c:v>
                </c:pt>
                <c:pt idx="1363">
                  <c:v>4.878048780487805E-2</c:v>
                </c:pt>
                <c:pt idx="1364">
                  <c:v>4.065040650406504E-2</c:v>
                </c:pt>
                <c:pt idx="1365">
                  <c:v>4.217479674796748E-2</c:v>
                </c:pt>
                <c:pt idx="1366">
                  <c:v>4.878048780487805E-2</c:v>
                </c:pt>
                <c:pt idx="1367">
                  <c:v>4.217479674796748E-2</c:v>
                </c:pt>
                <c:pt idx="1368">
                  <c:v>5.1321138211382115E-2</c:v>
                </c:pt>
                <c:pt idx="1369">
                  <c:v>4.9796747967479675E-2</c:v>
                </c:pt>
                <c:pt idx="1370">
                  <c:v>4.9288617886178859E-2</c:v>
                </c:pt>
                <c:pt idx="1371">
                  <c:v>4.9796747967479675E-2</c:v>
                </c:pt>
                <c:pt idx="1372">
                  <c:v>4.9288617886178859E-2</c:v>
                </c:pt>
                <c:pt idx="1373">
                  <c:v>4.7764227642276426E-2</c:v>
                </c:pt>
                <c:pt idx="1374">
                  <c:v>5.08130081300813E-2</c:v>
                </c:pt>
                <c:pt idx="1375">
                  <c:v>4.9288617886178859E-2</c:v>
                </c:pt>
                <c:pt idx="1376">
                  <c:v>5.5386178861788621E-2</c:v>
                </c:pt>
                <c:pt idx="1377">
                  <c:v>3.8109756097560975E-2</c:v>
                </c:pt>
                <c:pt idx="1378">
                  <c:v>4.6239837398373985E-2</c:v>
                </c:pt>
                <c:pt idx="1379">
                  <c:v>4.8272357723577235E-2</c:v>
                </c:pt>
                <c:pt idx="1380">
                  <c:v>5.2845528455284556E-2</c:v>
                </c:pt>
                <c:pt idx="1381">
                  <c:v>4.6747967479674794E-2</c:v>
                </c:pt>
                <c:pt idx="1382">
                  <c:v>5.1321138211382115E-2</c:v>
                </c:pt>
                <c:pt idx="1383">
                  <c:v>4.3699186991869921E-2</c:v>
                </c:pt>
                <c:pt idx="1384">
                  <c:v>4.3191056910569105E-2</c:v>
                </c:pt>
                <c:pt idx="1385">
                  <c:v>5.2845528455284556E-2</c:v>
                </c:pt>
                <c:pt idx="1386">
                  <c:v>4.4715447154471545E-2</c:v>
                </c:pt>
                <c:pt idx="1387">
                  <c:v>4.4715447154471545E-2</c:v>
                </c:pt>
                <c:pt idx="1388">
                  <c:v>5.2845528455284556E-2</c:v>
                </c:pt>
                <c:pt idx="1389">
                  <c:v>5.2845528455284556E-2</c:v>
                </c:pt>
                <c:pt idx="1390">
                  <c:v>4.3191056910569105E-2</c:v>
                </c:pt>
                <c:pt idx="1391">
                  <c:v>3.6585365853658534E-2</c:v>
                </c:pt>
                <c:pt idx="1392">
                  <c:v>5.386178861788618E-2</c:v>
                </c:pt>
                <c:pt idx="1393">
                  <c:v>4.725609756097561E-2</c:v>
                </c:pt>
                <c:pt idx="1394">
                  <c:v>4.2682926829268296E-2</c:v>
                </c:pt>
                <c:pt idx="1395">
                  <c:v>4.4207317073170729E-2</c:v>
                </c:pt>
                <c:pt idx="1396">
                  <c:v>4.6239837398373985E-2</c:v>
                </c:pt>
                <c:pt idx="1397">
                  <c:v>4.1158536585365856E-2</c:v>
                </c:pt>
                <c:pt idx="1398">
                  <c:v>4.4715447154471545E-2</c:v>
                </c:pt>
                <c:pt idx="1399">
                  <c:v>5.2845528455284556E-2</c:v>
                </c:pt>
                <c:pt idx="1400">
                  <c:v>4.5223577235772361E-2</c:v>
                </c:pt>
                <c:pt idx="1401">
                  <c:v>3.9634146341463415E-2</c:v>
                </c:pt>
                <c:pt idx="1402">
                  <c:v>4.065040650406504E-2</c:v>
                </c:pt>
                <c:pt idx="1403">
                  <c:v>5.0304878048780491E-2</c:v>
                </c:pt>
                <c:pt idx="1404">
                  <c:v>4.2682926829268296E-2</c:v>
                </c:pt>
                <c:pt idx="1405">
                  <c:v>4.217479674796748E-2</c:v>
                </c:pt>
                <c:pt idx="1406">
                  <c:v>4.0142276422764231E-2</c:v>
                </c:pt>
                <c:pt idx="1407">
                  <c:v>4.573170731707317E-2</c:v>
                </c:pt>
                <c:pt idx="1408">
                  <c:v>4.217479674796748E-2</c:v>
                </c:pt>
                <c:pt idx="1409">
                  <c:v>3.9126016260162599E-2</c:v>
                </c:pt>
                <c:pt idx="1410">
                  <c:v>5.08130081300813E-2</c:v>
                </c:pt>
                <c:pt idx="1411">
                  <c:v>4.6239837398373985E-2</c:v>
                </c:pt>
                <c:pt idx="1412">
                  <c:v>4.5223577235772361E-2</c:v>
                </c:pt>
                <c:pt idx="1413">
                  <c:v>4.3699186991869921E-2</c:v>
                </c:pt>
                <c:pt idx="1414">
                  <c:v>4.217479674796748E-2</c:v>
                </c:pt>
                <c:pt idx="1415">
                  <c:v>4.1666666666666664E-2</c:v>
                </c:pt>
                <c:pt idx="1416">
                  <c:v>4.9288617886178859E-2</c:v>
                </c:pt>
                <c:pt idx="1417">
                  <c:v>4.878048780487805E-2</c:v>
                </c:pt>
                <c:pt idx="1418">
                  <c:v>3.201219512195122E-2</c:v>
                </c:pt>
                <c:pt idx="1419">
                  <c:v>3.9126016260162599E-2</c:v>
                </c:pt>
                <c:pt idx="1420">
                  <c:v>4.9796747967479675E-2</c:v>
                </c:pt>
                <c:pt idx="1421">
                  <c:v>3.4044715447154469E-2</c:v>
                </c:pt>
                <c:pt idx="1422">
                  <c:v>4.1158536585365856E-2</c:v>
                </c:pt>
                <c:pt idx="1423">
                  <c:v>4.5223577235772361E-2</c:v>
                </c:pt>
                <c:pt idx="1424">
                  <c:v>3.3028455284552845E-2</c:v>
                </c:pt>
                <c:pt idx="1425">
                  <c:v>3.3028455284552845E-2</c:v>
                </c:pt>
                <c:pt idx="1426">
                  <c:v>4.725609756097561E-2</c:v>
                </c:pt>
                <c:pt idx="1427">
                  <c:v>3.9634146341463415E-2</c:v>
                </c:pt>
                <c:pt idx="1428">
                  <c:v>4.1158536585365856E-2</c:v>
                </c:pt>
                <c:pt idx="1429">
                  <c:v>4.1158536585365856E-2</c:v>
                </c:pt>
                <c:pt idx="1430">
                  <c:v>4.573170731707317E-2</c:v>
                </c:pt>
                <c:pt idx="1431">
                  <c:v>3.7601626016260166E-2</c:v>
                </c:pt>
                <c:pt idx="1432">
                  <c:v>4.2682926829268296E-2</c:v>
                </c:pt>
                <c:pt idx="1433">
                  <c:v>3.3536585365853661E-2</c:v>
                </c:pt>
                <c:pt idx="1434">
                  <c:v>4.0142276422764231E-2</c:v>
                </c:pt>
                <c:pt idx="1435">
                  <c:v>4.3191056910569105E-2</c:v>
                </c:pt>
                <c:pt idx="1436">
                  <c:v>4.3191056910569105E-2</c:v>
                </c:pt>
                <c:pt idx="1437">
                  <c:v>4.6239837398373985E-2</c:v>
                </c:pt>
                <c:pt idx="1438">
                  <c:v>3.6077235772357726E-2</c:v>
                </c:pt>
                <c:pt idx="1439">
                  <c:v>4.0142276422764231E-2</c:v>
                </c:pt>
                <c:pt idx="1440">
                  <c:v>2.9979674796747968E-2</c:v>
                </c:pt>
                <c:pt idx="1441">
                  <c:v>4.1666666666666664E-2</c:v>
                </c:pt>
                <c:pt idx="1442">
                  <c:v>4.065040650406504E-2</c:v>
                </c:pt>
                <c:pt idx="1443">
                  <c:v>4.2682926829268296E-2</c:v>
                </c:pt>
                <c:pt idx="1444">
                  <c:v>3.4044715447154469E-2</c:v>
                </c:pt>
                <c:pt idx="1445">
                  <c:v>4.065040650406504E-2</c:v>
                </c:pt>
                <c:pt idx="1446">
                  <c:v>4.065040650406504E-2</c:v>
                </c:pt>
                <c:pt idx="1447">
                  <c:v>3.6585365853658534E-2</c:v>
                </c:pt>
                <c:pt idx="1448">
                  <c:v>3.3536585365853661E-2</c:v>
                </c:pt>
                <c:pt idx="1449">
                  <c:v>3.5060975609756101E-2</c:v>
                </c:pt>
                <c:pt idx="1450">
                  <c:v>4.1158536585365856E-2</c:v>
                </c:pt>
                <c:pt idx="1451">
                  <c:v>4.1666666666666664E-2</c:v>
                </c:pt>
                <c:pt idx="1452">
                  <c:v>4.065040650406504E-2</c:v>
                </c:pt>
                <c:pt idx="1453">
                  <c:v>4.0142276422764231E-2</c:v>
                </c:pt>
                <c:pt idx="1454">
                  <c:v>3.6585365853658534E-2</c:v>
                </c:pt>
                <c:pt idx="1455">
                  <c:v>4.6747967479674794E-2</c:v>
                </c:pt>
                <c:pt idx="1456">
                  <c:v>3.4552845528455285E-2</c:v>
                </c:pt>
                <c:pt idx="1457">
                  <c:v>4.3699186991869921E-2</c:v>
                </c:pt>
                <c:pt idx="1458">
                  <c:v>4.0142276422764231E-2</c:v>
                </c:pt>
                <c:pt idx="1459">
                  <c:v>3.0995934959349592E-2</c:v>
                </c:pt>
                <c:pt idx="1460">
                  <c:v>4.0142276422764231E-2</c:v>
                </c:pt>
                <c:pt idx="1461">
                  <c:v>4.065040650406504E-2</c:v>
                </c:pt>
                <c:pt idx="1462">
                  <c:v>4.878048780487805E-2</c:v>
                </c:pt>
                <c:pt idx="1463">
                  <c:v>3.6077235772357726E-2</c:v>
                </c:pt>
                <c:pt idx="1464">
                  <c:v>4.4715447154471545E-2</c:v>
                </c:pt>
                <c:pt idx="1465">
                  <c:v>4.3699186991869921E-2</c:v>
                </c:pt>
                <c:pt idx="1466">
                  <c:v>3.6585365853658534E-2</c:v>
                </c:pt>
                <c:pt idx="1467">
                  <c:v>4.5223577235772361E-2</c:v>
                </c:pt>
                <c:pt idx="1468">
                  <c:v>3.709349593495935E-2</c:v>
                </c:pt>
                <c:pt idx="1469">
                  <c:v>4.0142276422764231E-2</c:v>
                </c:pt>
                <c:pt idx="1470">
                  <c:v>4.6239837398373985E-2</c:v>
                </c:pt>
                <c:pt idx="1471">
                  <c:v>4.065040650406504E-2</c:v>
                </c:pt>
                <c:pt idx="1472">
                  <c:v>4.3191056910569105E-2</c:v>
                </c:pt>
                <c:pt idx="1473">
                  <c:v>3.9126016260162599E-2</c:v>
                </c:pt>
                <c:pt idx="1474">
                  <c:v>4.573170731707317E-2</c:v>
                </c:pt>
                <c:pt idx="1475">
                  <c:v>3.6585365853658534E-2</c:v>
                </c:pt>
                <c:pt idx="1476">
                  <c:v>4.6239837398373985E-2</c:v>
                </c:pt>
                <c:pt idx="1477">
                  <c:v>3.556910569105691E-2</c:v>
                </c:pt>
                <c:pt idx="1478">
                  <c:v>3.3536585365853661E-2</c:v>
                </c:pt>
                <c:pt idx="1479">
                  <c:v>2.7947154471544715E-2</c:v>
                </c:pt>
                <c:pt idx="1480">
                  <c:v>4.6747967479674794E-2</c:v>
                </c:pt>
                <c:pt idx="1481">
                  <c:v>4.065040650406504E-2</c:v>
                </c:pt>
                <c:pt idx="1482">
                  <c:v>3.9634146341463415E-2</c:v>
                </c:pt>
                <c:pt idx="1483">
                  <c:v>3.2520325203252036E-2</c:v>
                </c:pt>
                <c:pt idx="1484">
                  <c:v>3.5060975609756101E-2</c:v>
                </c:pt>
                <c:pt idx="1485">
                  <c:v>3.6077235772357726E-2</c:v>
                </c:pt>
                <c:pt idx="1486">
                  <c:v>3.2520325203252036E-2</c:v>
                </c:pt>
                <c:pt idx="1487">
                  <c:v>3.8109756097560975E-2</c:v>
                </c:pt>
                <c:pt idx="1488">
                  <c:v>2.9471544715447155E-2</c:v>
                </c:pt>
                <c:pt idx="1489">
                  <c:v>2.693089430894309E-2</c:v>
                </c:pt>
                <c:pt idx="1490">
                  <c:v>3.7601626016260166E-2</c:v>
                </c:pt>
                <c:pt idx="1491">
                  <c:v>3.556910569105691E-2</c:v>
                </c:pt>
                <c:pt idx="1492">
                  <c:v>3.709349593495935E-2</c:v>
                </c:pt>
                <c:pt idx="1493">
                  <c:v>3.1504065040650404E-2</c:v>
                </c:pt>
                <c:pt idx="1494">
                  <c:v>3.0995934959349592E-2</c:v>
                </c:pt>
                <c:pt idx="1495">
                  <c:v>3.4044715447154469E-2</c:v>
                </c:pt>
                <c:pt idx="1496">
                  <c:v>3.4552845528455285E-2</c:v>
                </c:pt>
                <c:pt idx="1497">
                  <c:v>3.048780487804878E-2</c:v>
                </c:pt>
                <c:pt idx="1498">
                  <c:v>4.065040650406504E-2</c:v>
                </c:pt>
                <c:pt idx="1499">
                  <c:v>3.8617886178861791E-2</c:v>
                </c:pt>
                <c:pt idx="1500">
                  <c:v>3.201219512195122E-2</c:v>
                </c:pt>
                <c:pt idx="1501">
                  <c:v>3.1504065040650404E-2</c:v>
                </c:pt>
                <c:pt idx="1502">
                  <c:v>4.2682926829268296E-2</c:v>
                </c:pt>
                <c:pt idx="1503">
                  <c:v>3.1504065040650404E-2</c:v>
                </c:pt>
                <c:pt idx="1504">
                  <c:v>3.5060975609756101E-2</c:v>
                </c:pt>
                <c:pt idx="1505">
                  <c:v>2.9979674796747968E-2</c:v>
                </c:pt>
                <c:pt idx="1506">
                  <c:v>3.4552845528455285E-2</c:v>
                </c:pt>
                <c:pt idx="1507">
                  <c:v>4.725609756097561E-2</c:v>
                </c:pt>
                <c:pt idx="1508">
                  <c:v>4.1666666666666664E-2</c:v>
                </c:pt>
                <c:pt idx="1509">
                  <c:v>3.201219512195122E-2</c:v>
                </c:pt>
                <c:pt idx="1510">
                  <c:v>3.7601626016260166E-2</c:v>
                </c:pt>
                <c:pt idx="1511">
                  <c:v>3.556910569105691E-2</c:v>
                </c:pt>
                <c:pt idx="1512">
                  <c:v>3.556910569105691E-2</c:v>
                </c:pt>
                <c:pt idx="1513">
                  <c:v>3.4044715447154469E-2</c:v>
                </c:pt>
                <c:pt idx="1514">
                  <c:v>3.9634146341463415E-2</c:v>
                </c:pt>
                <c:pt idx="1515">
                  <c:v>3.556910569105691E-2</c:v>
                </c:pt>
                <c:pt idx="1516">
                  <c:v>2.7439024390243903E-2</c:v>
                </c:pt>
                <c:pt idx="1517">
                  <c:v>2.693089430894309E-2</c:v>
                </c:pt>
                <c:pt idx="1518">
                  <c:v>2.9471544715447155E-2</c:v>
                </c:pt>
                <c:pt idx="1519">
                  <c:v>3.8109756097560975E-2</c:v>
                </c:pt>
                <c:pt idx="1520">
                  <c:v>3.3028455284552845E-2</c:v>
                </c:pt>
                <c:pt idx="1521">
                  <c:v>3.3028455284552845E-2</c:v>
                </c:pt>
                <c:pt idx="1522">
                  <c:v>2.9979674796747968E-2</c:v>
                </c:pt>
                <c:pt idx="1523">
                  <c:v>2.693089430894309E-2</c:v>
                </c:pt>
                <c:pt idx="1524">
                  <c:v>3.3028455284552845E-2</c:v>
                </c:pt>
                <c:pt idx="1525">
                  <c:v>3.8617886178861791E-2</c:v>
                </c:pt>
                <c:pt idx="1526">
                  <c:v>3.4552845528455285E-2</c:v>
                </c:pt>
                <c:pt idx="1527">
                  <c:v>3.6077235772357726E-2</c:v>
                </c:pt>
                <c:pt idx="1528">
                  <c:v>3.4552845528455285E-2</c:v>
                </c:pt>
                <c:pt idx="1529">
                  <c:v>3.7601626016260166E-2</c:v>
                </c:pt>
                <c:pt idx="1530">
                  <c:v>4.4207317073170729E-2</c:v>
                </c:pt>
                <c:pt idx="1531">
                  <c:v>2.8455284552845527E-2</c:v>
                </c:pt>
                <c:pt idx="1532">
                  <c:v>3.3536585365853661E-2</c:v>
                </c:pt>
                <c:pt idx="1533">
                  <c:v>3.201219512195122E-2</c:v>
                </c:pt>
                <c:pt idx="1534">
                  <c:v>3.6585365853658534E-2</c:v>
                </c:pt>
                <c:pt idx="1535">
                  <c:v>4.0142276422764231E-2</c:v>
                </c:pt>
                <c:pt idx="1536">
                  <c:v>3.7601626016260166E-2</c:v>
                </c:pt>
                <c:pt idx="1537">
                  <c:v>3.5060975609756101E-2</c:v>
                </c:pt>
                <c:pt idx="1538">
                  <c:v>3.6585365853658534E-2</c:v>
                </c:pt>
                <c:pt idx="1539">
                  <c:v>3.2520325203252036E-2</c:v>
                </c:pt>
                <c:pt idx="1540">
                  <c:v>3.2520325203252036E-2</c:v>
                </c:pt>
                <c:pt idx="1541">
                  <c:v>3.7601626016260166E-2</c:v>
                </c:pt>
                <c:pt idx="1542">
                  <c:v>4.217479674796748E-2</c:v>
                </c:pt>
                <c:pt idx="1543">
                  <c:v>2.8963414634146343E-2</c:v>
                </c:pt>
                <c:pt idx="1544">
                  <c:v>3.201219512195122E-2</c:v>
                </c:pt>
                <c:pt idx="1545">
                  <c:v>3.3536585365853661E-2</c:v>
                </c:pt>
                <c:pt idx="1546">
                  <c:v>4.0142276422764231E-2</c:v>
                </c:pt>
                <c:pt idx="1547">
                  <c:v>3.201219512195122E-2</c:v>
                </c:pt>
                <c:pt idx="1548">
                  <c:v>2.8963414634146343E-2</c:v>
                </c:pt>
                <c:pt idx="1549">
                  <c:v>3.5060975609756101E-2</c:v>
                </c:pt>
                <c:pt idx="1550">
                  <c:v>3.5060975609756101E-2</c:v>
                </c:pt>
                <c:pt idx="1551">
                  <c:v>3.0995934959349592E-2</c:v>
                </c:pt>
                <c:pt idx="1552">
                  <c:v>2.8963414634146343E-2</c:v>
                </c:pt>
                <c:pt idx="1553">
                  <c:v>3.4044715447154469E-2</c:v>
                </c:pt>
                <c:pt idx="1554">
                  <c:v>2.9979674796747968E-2</c:v>
                </c:pt>
                <c:pt idx="1555">
                  <c:v>3.3028455284552845E-2</c:v>
                </c:pt>
                <c:pt idx="1556">
                  <c:v>2.6422764227642278E-2</c:v>
                </c:pt>
                <c:pt idx="1557">
                  <c:v>2.693089430894309E-2</c:v>
                </c:pt>
                <c:pt idx="1558">
                  <c:v>2.8455284552845527E-2</c:v>
                </c:pt>
                <c:pt idx="1559">
                  <c:v>3.709349593495935E-2</c:v>
                </c:pt>
                <c:pt idx="1560">
                  <c:v>3.3028455284552845E-2</c:v>
                </c:pt>
                <c:pt idx="1561">
                  <c:v>2.7947154471544715E-2</c:v>
                </c:pt>
                <c:pt idx="1562">
                  <c:v>2.9979674796747968E-2</c:v>
                </c:pt>
                <c:pt idx="1563">
                  <c:v>2.9979674796747968E-2</c:v>
                </c:pt>
                <c:pt idx="1564">
                  <c:v>2.5914634146341462E-2</c:v>
                </c:pt>
                <c:pt idx="1565">
                  <c:v>3.0995934959349592E-2</c:v>
                </c:pt>
                <c:pt idx="1566">
                  <c:v>3.3536585365853661E-2</c:v>
                </c:pt>
                <c:pt idx="1567">
                  <c:v>3.4552845528455285E-2</c:v>
                </c:pt>
                <c:pt idx="1568">
                  <c:v>3.3028455284552845E-2</c:v>
                </c:pt>
                <c:pt idx="1569">
                  <c:v>2.7439024390243903E-2</c:v>
                </c:pt>
                <c:pt idx="1570">
                  <c:v>2.8963414634146343E-2</c:v>
                </c:pt>
                <c:pt idx="1571">
                  <c:v>3.048780487804878E-2</c:v>
                </c:pt>
                <c:pt idx="1572">
                  <c:v>2.7439024390243903E-2</c:v>
                </c:pt>
                <c:pt idx="1573">
                  <c:v>3.6585365853658534E-2</c:v>
                </c:pt>
                <c:pt idx="1574">
                  <c:v>2.7947154471544715E-2</c:v>
                </c:pt>
                <c:pt idx="1575">
                  <c:v>2.7947154471544715E-2</c:v>
                </c:pt>
                <c:pt idx="1576">
                  <c:v>2.8455284552845527E-2</c:v>
                </c:pt>
                <c:pt idx="1577">
                  <c:v>3.709349593495935E-2</c:v>
                </c:pt>
                <c:pt idx="1578">
                  <c:v>2.4390243902439025E-2</c:v>
                </c:pt>
                <c:pt idx="1579">
                  <c:v>2.9471544715447155E-2</c:v>
                </c:pt>
                <c:pt idx="1580">
                  <c:v>2.7439024390243903E-2</c:v>
                </c:pt>
                <c:pt idx="1581">
                  <c:v>3.4552845528455285E-2</c:v>
                </c:pt>
                <c:pt idx="1582">
                  <c:v>2.7947154471544715E-2</c:v>
                </c:pt>
                <c:pt idx="1583">
                  <c:v>2.9979674796747968E-2</c:v>
                </c:pt>
                <c:pt idx="1584">
                  <c:v>2.693089430894309E-2</c:v>
                </c:pt>
                <c:pt idx="1585">
                  <c:v>3.048780487804878E-2</c:v>
                </c:pt>
                <c:pt idx="1586">
                  <c:v>3.048780487804878E-2</c:v>
                </c:pt>
                <c:pt idx="1587">
                  <c:v>2.5914634146341462E-2</c:v>
                </c:pt>
                <c:pt idx="1588">
                  <c:v>3.3028455284552845E-2</c:v>
                </c:pt>
                <c:pt idx="1589">
                  <c:v>2.8963414634146343E-2</c:v>
                </c:pt>
                <c:pt idx="1590">
                  <c:v>2.4898373983739838E-2</c:v>
                </c:pt>
                <c:pt idx="1591">
                  <c:v>2.4898373983739838E-2</c:v>
                </c:pt>
                <c:pt idx="1592">
                  <c:v>2.2357723577235773E-2</c:v>
                </c:pt>
                <c:pt idx="1593">
                  <c:v>2.7439024390243903E-2</c:v>
                </c:pt>
                <c:pt idx="1594">
                  <c:v>3.4044715447154469E-2</c:v>
                </c:pt>
                <c:pt idx="1595">
                  <c:v>3.2520325203252036E-2</c:v>
                </c:pt>
                <c:pt idx="1596">
                  <c:v>3.6077235772357726E-2</c:v>
                </c:pt>
                <c:pt idx="1597">
                  <c:v>1.8292682926829267E-2</c:v>
                </c:pt>
                <c:pt idx="1598">
                  <c:v>2.8963414634146343E-2</c:v>
                </c:pt>
                <c:pt idx="1599">
                  <c:v>2.7947154471544715E-2</c:v>
                </c:pt>
                <c:pt idx="1600">
                  <c:v>2.693089430894309E-2</c:v>
                </c:pt>
                <c:pt idx="1601">
                  <c:v>2.5914634146341462E-2</c:v>
                </c:pt>
                <c:pt idx="1602">
                  <c:v>2.2357723577235773E-2</c:v>
                </c:pt>
                <c:pt idx="1603">
                  <c:v>2.3373983739837397E-2</c:v>
                </c:pt>
                <c:pt idx="1604">
                  <c:v>3.3028455284552845E-2</c:v>
                </c:pt>
                <c:pt idx="1605">
                  <c:v>3.3536585365853661E-2</c:v>
                </c:pt>
                <c:pt idx="1606">
                  <c:v>2.3882113821138213E-2</c:v>
                </c:pt>
                <c:pt idx="1607">
                  <c:v>2.540650406504065E-2</c:v>
                </c:pt>
                <c:pt idx="1608">
                  <c:v>3.2520325203252036E-2</c:v>
                </c:pt>
                <c:pt idx="1609">
                  <c:v>2.693089430894309E-2</c:v>
                </c:pt>
                <c:pt idx="1610">
                  <c:v>2.1341463414634148E-2</c:v>
                </c:pt>
                <c:pt idx="1611">
                  <c:v>2.9471544715447155E-2</c:v>
                </c:pt>
                <c:pt idx="1612">
                  <c:v>2.7947154471544715E-2</c:v>
                </c:pt>
                <c:pt idx="1613">
                  <c:v>2.9979674796747968E-2</c:v>
                </c:pt>
                <c:pt idx="1614">
                  <c:v>2.9979674796747968E-2</c:v>
                </c:pt>
                <c:pt idx="1615">
                  <c:v>2.3882113821138213E-2</c:v>
                </c:pt>
                <c:pt idx="1616">
                  <c:v>1.7784552845528455E-2</c:v>
                </c:pt>
                <c:pt idx="1617">
                  <c:v>2.693089430894309E-2</c:v>
                </c:pt>
                <c:pt idx="1618">
                  <c:v>2.6422764227642278E-2</c:v>
                </c:pt>
                <c:pt idx="1619">
                  <c:v>2.9471544715447155E-2</c:v>
                </c:pt>
                <c:pt idx="1620">
                  <c:v>3.048780487804878E-2</c:v>
                </c:pt>
                <c:pt idx="1621">
                  <c:v>2.6422764227642278E-2</c:v>
                </c:pt>
                <c:pt idx="1622">
                  <c:v>2.1341463414634148E-2</c:v>
                </c:pt>
                <c:pt idx="1623">
                  <c:v>2.5914634146341462E-2</c:v>
                </c:pt>
                <c:pt idx="1624">
                  <c:v>2.7439024390243903E-2</c:v>
                </c:pt>
                <c:pt idx="1625">
                  <c:v>2.540650406504065E-2</c:v>
                </c:pt>
                <c:pt idx="1626">
                  <c:v>2.5914634146341462E-2</c:v>
                </c:pt>
                <c:pt idx="1627">
                  <c:v>3.201219512195122E-2</c:v>
                </c:pt>
                <c:pt idx="1628">
                  <c:v>2.540650406504065E-2</c:v>
                </c:pt>
                <c:pt idx="1629">
                  <c:v>2.2357723577235773E-2</c:v>
                </c:pt>
                <c:pt idx="1630">
                  <c:v>1.7276422764227643E-2</c:v>
                </c:pt>
                <c:pt idx="1631">
                  <c:v>2.4390243902439025E-2</c:v>
                </c:pt>
                <c:pt idx="1632">
                  <c:v>2.5914634146341462E-2</c:v>
                </c:pt>
                <c:pt idx="1633">
                  <c:v>2.2865853658536585E-2</c:v>
                </c:pt>
                <c:pt idx="1634">
                  <c:v>2.1341463414634148E-2</c:v>
                </c:pt>
                <c:pt idx="1635">
                  <c:v>2.8455284552845527E-2</c:v>
                </c:pt>
                <c:pt idx="1636">
                  <c:v>2.2865853658536585E-2</c:v>
                </c:pt>
                <c:pt idx="1637">
                  <c:v>3.0995934959349592E-2</c:v>
                </c:pt>
                <c:pt idx="1638">
                  <c:v>2.7439024390243903E-2</c:v>
                </c:pt>
                <c:pt idx="1639">
                  <c:v>2.7947154471544715E-2</c:v>
                </c:pt>
                <c:pt idx="1640">
                  <c:v>2.6422764227642278E-2</c:v>
                </c:pt>
                <c:pt idx="1641">
                  <c:v>3.3536585365853661E-2</c:v>
                </c:pt>
                <c:pt idx="1642">
                  <c:v>2.693089430894309E-2</c:v>
                </c:pt>
                <c:pt idx="1643">
                  <c:v>2.540650406504065E-2</c:v>
                </c:pt>
                <c:pt idx="1644">
                  <c:v>3.048780487804878E-2</c:v>
                </c:pt>
                <c:pt idx="1645">
                  <c:v>2.2865853658536585E-2</c:v>
                </c:pt>
                <c:pt idx="1646">
                  <c:v>2.4898373983739838E-2</c:v>
                </c:pt>
                <c:pt idx="1647">
                  <c:v>2.8455284552845527E-2</c:v>
                </c:pt>
                <c:pt idx="1648">
                  <c:v>2.7947154471544715E-2</c:v>
                </c:pt>
                <c:pt idx="1649">
                  <c:v>2.3373983739837397E-2</c:v>
                </c:pt>
                <c:pt idx="1650">
                  <c:v>2.7439024390243903E-2</c:v>
                </c:pt>
                <c:pt idx="1651">
                  <c:v>2.693089430894309E-2</c:v>
                </c:pt>
                <c:pt idx="1652">
                  <c:v>3.1504065040650404E-2</c:v>
                </c:pt>
                <c:pt idx="1653">
                  <c:v>1.9308943089430895E-2</c:v>
                </c:pt>
                <c:pt idx="1654">
                  <c:v>2.8455284552845527E-2</c:v>
                </c:pt>
                <c:pt idx="1655">
                  <c:v>2.9979674796747968E-2</c:v>
                </c:pt>
                <c:pt idx="1656">
                  <c:v>3.048780487804878E-2</c:v>
                </c:pt>
                <c:pt idx="1657">
                  <c:v>2.2357723577235773E-2</c:v>
                </c:pt>
                <c:pt idx="1658">
                  <c:v>2.4390243902439025E-2</c:v>
                </c:pt>
                <c:pt idx="1659">
                  <c:v>2.693089430894309E-2</c:v>
                </c:pt>
                <c:pt idx="1660">
                  <c:v>2.693089430894309E-2</c:v>
                </c:pt>
                <c:pt idx="1661">
                  <c:v>2.7947154471544715E-2</c:v>
                </c:pt>
                <c:pt idx="1662">
                  <c:v>2.5914634146341462E-2</c:v>
                </c:pt>
                <c:pt idx="1663">
                  <c:v>1.9817073170731708E-2</c:v>
                </c:pt>
                <c:pt idx="1664">
                  <c:v>2.184959349593496E-2</c:v>
                </c:pt>
                <c:pt idx="1665">
                  <c:v>1.9817073170731708E-2</c:v>
                </c:pt>
                <c:pt idx="1666">
                  <c:v>2.7947154471544715E-2</c:v>
                </c:pt>
                <c:pt idx="1667">
                  <c:v>2.5914634146341462E-2</c:v>
                </c:pt>
                <c:pt idx="1668">
                  <c:v>2.2865853658536585E-2</c:v>
                </c:pt>
                <c:pt idx="1669">
                  <c:v>1.9817073170731708E-2</c:v>
                </c:pt>
                <c:pt idx="1670">
                  <c:v>2.8963414634146343E-2</c:v>
                </c:pt>
                <c:pt idx="1671">
                  <c:v>2.184959349593496E-2</c:v>
                </c:pt>
                <c:pt idx="1672">
                  <c:v>1.9308943089430895E-2</c:v>
                </c:pt>
                <c:pt idx="1673">
                  <c:v>2.9471544715447155E-2</c:v>
                </c:pt>
                <c:pt idx="1674">
                  <c:v>2.1341463414634148E-2</c:v>
                </c:pt>
                <c:pt idx="1675">
                  <c:v>2.4898373983739838E-2</c:v>
                </c:pt>
                <c:pt idx="1676">
                  <c:v>2.184959349593496E-2</c:v>
                </c:pt>
                <c:pt idx="1677">
                  <c:v>1.9817073170731708E-2</c:v>
                </c:pt>
                <c:pt idx="1678">
                  <c:v>1.9308943089430895E-2</c:v>
                </c:pt>
                <c:pt idx="1679">
                  <c:v>2.2357723577235773E-2</c:v>
                </c:pt>
                <c:pt idx="1680">
                  <c:v>2.4390243902439025E-2</c:v>
                </c:pt>
                <c:pt idx="1681">
                  <c:v>2.2357723577235773E-2</c:v>
                </c:pt>
                <c:pt idx="1682">
                  <c:v>2.1341463414634148E-2</c:v>
                </c:pt>
                <c:pt idx="1683">
                  <c:v>2.0833333333333332E-2</c:v>
                </c:pt>
                <c:pt idx="1684">
                  <c:v>2.2357723577235773E-2</c:v>
                </c:pt>
                <c:pt idx="1685">
                  <c:v>2.6422764227642278E-2</c:v>
                </c:pt>
                <c:pt idx="1686">
                  <c:v>2.4390243902439025E-2</c:v>
                </c:pt>
                <c:pt idx="1687">
                  <c:v>2.5914634146341462E-2</c:v>
                </c:pt>
                <c:pt idx="1688">
                  <c:v>2.6422764227642278E-2</c:v>
                </c:pt>
                <c:pt idx="1689">
                  <c:v>2.032520325203252E-2</c:v>
                </c:pt>
                <c:pt idx="1690">
                  <c:v>2.6422764227642278E-2</c:v>
                </c:pt>
                <c:pt idx="1691">
                  <c:v>1.9817073170731708E-2</c:v>
                </c:pt>
                <c:pt idx="1692">
                  <c:v>2.2865853658536585E-2</c:v>
                </c:pt>
                <c:pt idx="1693">
                  <c:v>2.032520325203252E-2</c:v>
                </c:pt>
                <c:pt idx="1694">
                  <c:v>2.4898373983739838E-2</c:v>
                </c:pt>
                <c:pt idx="1695">
                  <c:v>2.9471544715447155E-2</c:v>
                </c:pt>
                <c:pt idx="1696">
                  <c:v>2.4390243902439025E-2</c:v>
                </c:pt>
                <c:pt idx="1697">
                  <c:v>2.2865853658536585E-2</c:v>
                </c:pt>
                <c:pt idx="1698">
                  <c:v>2.5914634146341462E-2</c:v>
                </c:pt>
                <c:pt idx="1699">
                  <c:v>2.1341463414634148E-2</c:v>
                </c:pt>
                <c:pt idx="1700">
                  <c:v>2.4898373983739838E-2</c:v>
                </c:pt>
                <c:pt idx="1701">
                  <c:v>2.4390243902439025E-2</c:v>
                </c:pt>
                <c:pt idx="1702">
                  <c:v>2.2357723577235773E-2</c:v>
                </c:pt>
                <c:pt idx="1703">
                  <c:v>2.3373983739837397E-2</c:v>
                </c:pt>
                <c:pt idx="1704">
                  <c:v>2.2357723577235773E-2</c:v>
                </c:pt>
                <c:pt idx="1705">
                  <c:v>2.3882113821138213E-2</c:v>
                </c:pt>
                <c:pt idx="1706">
                  <c:v>2.3882113821138213E-2</c:v>
                </c:pt>
                <c:pt idx="1707">
                  <c:v>1.8292682926829267E-2</c:v>
                </c:pt>
                <c:pt idx="1708">
                  <c:v>2.0833333333333332E-2</c:v>
                </c:pt>
                <c:pt idx="1709">
                  <c:v>1.676829268292683E-2</c:v>
                </c:pt>
                <c:pt idx="1710">
                  <c:v>2.4390243902439025E-2</c:v>
                </c:pt>
                <c:pt idx="1711">
                  <c:v>2.1341463414634148E-2</c:v>
                </c:pt>
                <c:pt idx="1712">
                  <c:v>1.7276422764227643E-2</c:v>
                </c:pt>
                <c:pt idx="1713">
                  <c:v>2.693089430894309E-2</c:v>
                </c:pt>
                <c:pt idx="1714">
                  <c:v>2.2865853658536585E-2</c:v>
                </c:pt>
                <c:pt idx="1715">
                  <c:v>1.6260162601626018E-2</c:v>
                </c:pt>
                <c:pt idx="1716">
                  <c:v>2.4898373983739838E-2</c:v>
                </c:pt>
                <c:pt idx="1717">
                  <c:v>2.184959349593496E-2</c:v>
                </c:pt>
                <c:pt idx="1718">
                  <c:v>1.8292682926829267E-2</c:v>
                </c:pt>
                <c:pt idx="1719">
                  <c:v>2.9979674796747968E-2</c:v>
                </c:pt>
                <c:pt idx="1720">
                  <c:v>2.5914634146341462E-2</c:v>
                </c:pt>
                <c:pt idx="1721">
                  <c:v>2.7439024390243903E-2</c:v>
                </c:pt>
                <c:pt idx="1722">
                  <c:v>1.9308943089430895E-2</c:v>
                </c:pt>
                <c:pt idx="1723">
                  <c:v>2.0833333333333332E-2</c:v>
                </c:pt>
                <c:pt idx="1724">
                  <c:v>2.3882113821138213E-2</c:v>
                </c:pt>
                <c:pt idx="1725">
                  <c:v>1.8292682926829267E-2</c:v>
                </c:pt>
                <c:pt idx="1726">
                  <c:v>2.2357723577235773E-2</c:v>
                </c:pt>
                <c:pt idx="1727">
                  <c:v>1.676829268292683E-2</c:v>
                </c:pt>
                <c:pt idx="1728">
                  <c:v>1.7276422764227643E-2</c:v>
                </c:pt>
                <c:pt idx="1729">
                  <c:v>1.8800813008130083E-2</c:v>
                </c:pt>
                <c:pt idx="1730">
                  <c:v>1.9308943089430895E-2</c:v>
                </c:pt>
                <c:pt idx="1731">
                  <c:v>2.4898373983739838E-2</c:v>
                </c:pt>
                <c:pt idx="1732">
                  <c:v>1.8292682926829267E-2</c:v>
                </c:pt>
                <c:pt idx="1733">
                  <c:v>2.0833333333333332E-2</c:v>
                </c:pt>
                <c:pt idx="1734">
                  <c:v>2.2357723577235773E-2</c:v>
                </c:pt>
                <c:pt idx="1735">
                  <c:v>2.3373983739837397E-2</c:v>
                </c:pt>
                <c:pt idx="1736">
                  <c:v>2.540650406504065E-2</c:v>
                </c:pt>
                <c:pt idx="1737">
                  <c:v>1.8800813008130083E-2</c:v>
                </c:pt>
                <c:pt idx="1738">
                  <c:v>2.3373983739837397E-2</c:v>
                </c:pt>
                <c:pt idx="1739">
                  <c:v>2.2357723577235773E-2</c:v>
                </c:pt>
                <c:pt idx="1740">
                  <c:v>2.5914634146341462E-2</c:v>
                </c:pt>
                <c:pt idx="1741">
                  <c:v>1.8800813008130083E-2</c:v>
                </c:pt>
                <c:pt idx="1742">
                  <c:v>2.4898373983739838E-2</c:v>
                </c:pt>
                <c:pt idx="1743">
                  <c:v>1.524390243902439E-2</c:v>
                </c:pt>
                <c:pt idx="1744">
                  <c:v>1.6260162601626018E-2</c:v>
                </c:pt>
                <c:pt idx="1745">
                  <c:v>1.7276422764227643E-2</c:v>
                </c:pt>
                <c:pt idx="1746">
                  <c:v>2.1341463414634148E-2</c:v>
                </c:pt>
                <c:pt idx="1747">
                  <c:v>1.4735772357723578E-2</c:v>
                </c:pt>
                <c:pt idx="1748">
                  <c:v>2.0833333333333332E-2</c:v>
                </c:pt>
                <c:pt idx="1749">
                  <c:v>1.6260162601626018E-2</c:v>
                </c:pt>
                <c:pt idx="1750">
                  <c:v>2.6422764227642278E-2</c:v>
                </c:pt>
                <c:pt idx="1751">
                  <c:v>2.1341463414634148E-2</c:v>
                </c:pt>
                <c:pt idx="1752">
                  <c:v>2.3373983739837397E-2</c:v>
                </c:pt>
                <c:pt idx="1753">
                  <c:v>2.184959349593496E-2</c:v>
                </c:pt>
                <c:pt idx="1754">
                  <c:v>2.184959349593496E-2</c:v>
                </c:pt>
                <c:pt idx="1755">
                  <c:v>1.9817073170731708E-2</c:v>
                </c:pt>
                <c:pt idx="1756">
                  <c:v>2.2357723577235773E-2</c:v>
                </c:pt>
                <c:pt idx="1757">
                  <c:v>2.2865853658536585E-2</c:v>
                </c:pt>
                <c:pt idx="1758">
                  <c:v>1.7276422764227643E-2</c:v>
                </c:pt>
                <c:pt idx="1759">
                  <c:v>2.1341463414634148E-2</c:v>
                </c:pt>
                <c:pt idx="1760">
                  <c:v>2.1341463414634148E-2</c:v>
                </c:pt>
                <c:pt idx="1761">
                  <c:v>1.8800813008130083E-2</c:v>
                </c:pt>
                <c:pt idx="1762">
                  <c:v>2.6422764227642278E-2</c:v>
                </c:pt>
                <c:pt idx="1763">
                  <c:v>2.2865853658536585E-2</c:v>
                </c:pt>
                <c:pt idx="1764">
                  <c:v>2.032520325203252E-2</c:v>
                </c:pt>
                <c:pt idx="1765">
                  <c:v>2.3373983739837397E-2</c:v>
                </c:pt>
                <c:pt idx="1766">
                  <c:v>2.1341463414634148E-2</c:v>
                </c:pt>
                <c:pt idx="1767">
                  <c:v>2.8455284552845527E-2</c:v>
                </c:pt>
                <c:pt idx="1768">
                  <c:v>2.1341463414634148E-2</c:v>
                </c:pt>
                <c:pt idx="1769">
                  <c:v>1.8292682926829267E-2</c:v>
                </c:pt>
                <c:pt idx="1770">
                  <c:v>1.9817073170731708E-2</c:v>
                </c:pt>
                <c:pt idx="1771">
                  <c:v>1.4735772357723578E-2</c:v>
                </c:pt>
                <c:pt idx="1772">
                  <c:v>2.0833333333333332E-2</c:v>
                </c:pt>
                <c:pt idx="1773">
                  <c:v>1.7784552845528455E-2</c:v>
                </c:pt>
                <c:pt idx="1774">
                  <c:v>1.9308943089430895E-2</c:v>
                </c:pt>
                <c:pt idx="1775">
                  <c:v>2.6422764227642278E-2</c:v>
                </c:pt>
                <c:pt idx="1776">
                  <c:v>2.4390243902439025E-2</c:v>
                </c:pt>
                <c:pt idx="1777">
                  <c:v>1.676829268292683E-2</c:v>
                </c:pt>
                <c:pt idx="1778">
                  <c:v>1.8800813008130083E-2</c:v>
                </c:pt>
                <c:pt idx="1779">
                  <c:v>1.9817073170731708E-2</c:v>
                </c:pt>
                <c:pt idx="1780">
                  <c:v>2.2865853658536585E-2</c:v>
                </c:pt>
                <c:pt idx="1781">
                  <c:v>1.7276422764227643E-2</c:v>
                </c:pt>
                <c:pt idx="1782">
                  <c:v>1.6260162601626018E-2</c:v>
                </c:pt>
                <c:pt idx="1783">
                  <c:v>1.7276422764227643E-2</c:v>
                </c:pt>
                <c:pt idx="1784">
                  <c:v>1.8292682926829267E-2</c:v>
                </c:pt>
                <c:pt idx="1785">
                  <c:v>2.5914634146341462E-2</c:v>
                </c:pt>
                <c:pt idx="1786">
                  <c:v>1.8292682926829267E-2</c:v>
                </c:pt>
                <c:pt idx="1787">
                  <c:v>2.1341463414634148E-2</c:v>
                </c:pt>
                <c:pt idx="1788">
                  <c:v>2.184959349593496E-2</c:v>
                </c:pt>
                <c:pt idx="1789">
                  <c:v>2.0833333333333332E-2</c:v>
                </c:pt>
                <c:pt idx="1790">
                  <c:v>1.6260162601626018E-2</c:v>
                </c:pt>
                <c:pt idx="1791">
                  <c:v>2.3882113821138213E-2</c:v>
                </c:pt>
                <c:pt idx="1792">
                  <c:v>9.6544715447154476E-3</c:v>
                </c:pt>
                <c:pt idx="1793">
                  <c:v>2.032520325203252E-2</c:v>
                </c:pt>
                <c:pt idx="1794">
                  <c:v>1.524390243902439E-2</c:v>
                </c:pt>
                <c:pt idx="1795">
                  <c:v>1.8292682926829267E-2</c:v>
                </c:pt>
                <c:pt idx="1796">
                  <c:v>2.540650406504065E-2</c:v>
                </c:pt>
                <c:pt idx="1797">
                  <c:v>1.3719512195121951E-2</c:v>
                </c:pt>
                <c:pt idx="1798">
                  <c:v>1.676829268292683E-2</c:v>
                </c:pt>
                <c:pt idx="1799">
                  <c:v>2.1341463414634148E-2</c:v>
                </c:pt>
                <c:pt idx="1800">
                  <c:v>1.9817073170731708E-2</c:v>
                </c:pt>
                <c:pt idx="1801">
                  <c:v>1.8292682926829267E-2</c:v>
                </c:pt>
                <c:pt idx="1802">
                  <c:v>2.1341463414634148E-2</c:v>
                </c:pt>
                <c:pt idx="1803">
                  <c:v>1.524390243902439E-2</c:v>
                </c:pt>
                <c:pt idx="1804">
                  <c:v>1.676829268292683E-2</c:v>
                </c:pt>
                <c:pt idx="1805">
                  <c:v>1.6260162601626018E-2</c:v>
                </c:pt>
                <c:pt idx="1806">
                  <c:v>1.676829268292683E-2</c:v>
                </c:pt>
                <c:pt idx="1807">
                  <c:v>1.6260162601626018E-2</c:v>
                </c:pt>
                <c:pt idx="1808">
                  <c:v>2.2357723577235773E-2</c:v>
                </c:pt>
                <c:pt idx="1809">
                  <c:v>2.0833333333333332E-2</c:v>
                </c:pt>
                <c:pt idx="1810">
                  <c:v>2.1341463414634148E-2</c:v>
                </c:pt>
                <c:pt idx="1811">
                  <c:v>1.8800813008130083E-2</c:v>
                </c:pt>
                <c:pt idx="1812">
                  <c:v>2.2357723577235773E-2</c:v>
                </c:pt>
                <c:pt idx="1813">
                  <c:v>2.032520325203252E-2</c:v>
                </c:pt>
                <c:pt idx="1814">
                  <c:v>1.9308943089430895E-2</c:v>
                </c:pt>
                <c:pt idx="1815">
                  <c:v>1.9817073170731708E-2</c:v>
                </c:pt>
                <c:pt idx="1816">
                  <c:v>1.3719512195121951E-2</c:v>
                </c:pt>
                <c:pt idx="1817">
                  <c:v>1.4227642276422764E-2</c:v>
                </c:pt>
                <c:pt idx="1818">
                  <c:v>1.8292682926829267E-2</c:v>
                </c:pt>
                <c:pt idx="1819">
                  <c:v>2.1341463414634148E-2</c:v>
                </c:pt>
                <c:pt idx="1820">
                  <c:v>1.3211382113821139E-2</c:v>
                </c:pt>
                <c:pt idx="1821">
                  <c:v>1.6260162601626018E-2</c:v>
                </c:pt>
                <c:pt idx="1822">
                  <c:v>1.7276422764227643E-2</c:v>
                </c:pt>
                <c:pt idx="1823">
                  <c:v>1.5752032520325202E-2</c:v>
                </c:pt>
                <c:pt idx="1824">
                  <c:v>1.7784552845528455E-2</c:v>
                </c:pt>
                <c:pt idx="1825">
                  <c:v>1.8292682926829267E-2</c:v>
                </c:pt>
                <c:pt idx="1826">
                  <c:v>1.3211382113821139E-2</c:v>
                </c:pt>
                <c:pt idx="1827">
                  <c:v>1.676829268292683E-2</c:v>
                </c:pt>
                <c:pt idx="1828">
                  <c:v>1.9308943089430895E-2</c:v>
                </c:pt>
                <c:pt idx="1829">
                  <c:v>2.1341463414634148E-2</c:v>
                </c:pt>
                <c:pt idx="1830">
                  <c:v>2.032520325203252E-2</c:v>
                </c:pt>
                <c:pt idx="1831">
                  <c:v>2.032520325203252E-2</c:v>
                </c:pt>
                <c:pt idx="1832">
                  <c:v>1.676829268292683E-2</c:v>
                </c:pt>
                <c:pt idx="1833">
                  <c:v>2.0833333333333332E-2</c:v>
                </c:pt>
                <c:pt idx="1834">
                  <c:v>1.8800813008130083E-2</c:v>
                </c:pt>
                <c:pt idx="1835">
                  <c:v>1.8800813008130083E-2</c:v>
                </c:pt>
                <c:pt idx="1836">
                  <c:v>1.8292682926829267E-2</c:v>
                </c:pt>
                <c:pt idx="1837">
                  <c:v>1.5752032520325202E-2</c:v>
                </c:pt>
                <c:pt idx="1838">
                  <c:v>1.9308943089430895E-2</c:v>
                </c:pt>
                <c:pt idx="1839">
                  <c:v>2.184959349593496E-2</c:v>
                </c:pt>
                <c:pt idx="1840">
                  <c:v>1.8800813008130083E-2</c:v>
                </c:pt>
                <c:pt idx="1841">
                  <c:v>1.4227642276422764E-2</c:v>
                </c:pt>
                <c:pt idx="1842">
                  <c:v>1.676829268292683E-2</c:v>
                </c:pt>
                <c:pt idx="1843">
                  <c:v>1.524390243902439E-2</c:v>
                </c:pt>
                <c:pt idx="1844">
                  <c:v>1.8292682926829267E-2</c:v>
                </c:pt>
                <c:pt idx="1845">
                  <c:v>1.4227642276422764E-2</c:v>
                </c:pt>
                <c:pt idx="1846">
                  <c:v>2.2865853658536585E-2</c:v>
                </c:pt>
                <c:pt idx="1847">
                  <c:v>2.0833333333333332E-2</c:v>
                </c:pt>
                <c:pt idx="1848">
                  <c:v>1.7276422764227643E-2</c:v>
                </c:pt>
                <c:pt idx="1849">
                  <c:v>1.4227642276422764E-2</c:v>
                </c:pt>
                <c:pt idx="1850">
                  <c:v>1.7276422764227643E-2</c:v>
                </c:pt>
                <c:pt idx="1851">
                  <c:v>1.8800813008130083E-2</c:v>
                </c:pt>
                <c:pt idx="1852">
                  <c:v>1.8292682926829267E-2</c:v>
                </c:pt>
                <c:pt idx="1853">
                  <c:v>1.7276422764227643E-2</c:v>
                </c:pt>
                <c:pt idx="1854">
                  <c:v>1.9308943089430895E-2</c:v>
                </c:pt>
                <c:pt idx="1855">
                  <c:v>1.5752032520325202E-2</c:v>
                </c:pt>
                <c:pt idx="1856">
                  <c:v>1.6260162601626018E-2</c:v>
                </c:pt>
                <c:pt idx="1857">
                  <c:v>1.3719512195121951E-2</c:v>
                </c:pt>
                <c:pt idx="1858">
                  <c:v>1.3211382113821139E-2</c:v>
                </c:pt>
                <c:pt idx="1859">
                  <c:v>1.5752032520325202E-2</c:v>
                </c:pt>
                <c:pt idx="1860">
                  <c:v>1.7784552845528455E-2</c:v>
                </c:pt>
                <c:pt idx="1861">
                  <c:v>2.0833333333333332E-2</c:v>
                </c:pt>
                <c:pt idx="1862">
                  <c:v>1.0670731707317074E-2</c:v>
                </c:pt>
                <c:pt idx="1863">
                  <c:v>1.5752032520325202E-2</c:v>
                </c:pt>
                <c:pt idx="1864">
                  <c:v>1.3211382113821139E-2</c:v>
                </c:pt>
                <c:pt idx="1865">
                  <c:v>1.4735772357723578E-2</c:v>
                </c:pt>
                <c:pt idx="1866">
                  <c:v>2.540650406504065E-2</c:v>
                </c:pt>
                <c:pt idx="1867">
                  <c:v>1.5752032520325202E-2</c:v>
                </c:pt>
                <c:pt idx="1868">
                  <c:v>1.6260162601626018E-2</c:v>
                </c:pt>
                <c:pt idx="1869">
                  <c:v>1.7276422764227643E-2</c:v>
                </c:pt>
                <c:pt idx="1870">
                  <c:v>1.9308943089430895E-2</c:v>
                </c:pt>
                <c:pt idx="1871">
                  <c:v>1.4735772357723578E-2</c:v>
                </c:pt>
                <c:pt idx="1872">
                  <c:v>1.6260162601626018E-2</c:v>
                </c:pt>
                <c:pt idx="1873">
                  <c:v>1.7276422764227643E-2</c:v>
                </c:pt>
                <c:pt idx="1874">
                  <c:v>9.6544715447154476E-3</c:v>
                </c:pt>
                <c:pt idx="1875">
                  <c:v>1.4735772357723578E-2</c:v>
                </c:pt>
                <c:pt idx="1876">
                  <c:v>1.7784552845528455E-2</c:v>
                </c:pt>
                <c:pt idx="1877">
                  <c:v>1.8800813008130083E-2</c:v>
                </c:pt>
                <c:pt idx="1878">
                  <c:v>1.5752032520325202E-2</c:v>
                </c:pt>
                <c:pt idx="1879">
                  <c:v>1.7276422764227643E-2</c:v>
                </c:pt>
                <c:pt idx="1880">
                  <c:v>1.7276422764227643E-2</c:v>
                </c:pt>
                <c:pt idx="1881">
                  <c:v>1.9817073170731708E-2</c:v>
                </c:pt>
                <c:pt idx="1882">
                  <c:v>1.5752032520325202E-2</c:v>
                </c:pt>
                <c:pt idx="1883">
                  <c:v>1.8800813008130083E-2</c:v>
                </c:pt>
                <c:pt idx="1884">
                  <c:v>1.6260162601626018E-2</c:v>
                </c:pt>
                <c:pt idx="1885">
                  <c:v>1.1686991869918699E-2</c:v>
                </c:pt>
                <c:pt idx="1886">
                  <c:v>1.2195121951219513E-2</c:v>
                </c:pt>
                <c:pt idx="1887">
                  <c:v>1.3211382113821139E-2</c:v>
                </c:pt>
                <c:pt idx="1888">
                  <c:v>1.524390243902439E-2</c:v>
                </c:pt>
                <c:pt idx="1889">
                  <c:v>1.4227642276422764E-2</c:v>
                </c:pt>
                <c:pt idx="1890">
                  <c:v>1.6260162601626018E-2</c:v>
                </c:pt>
                <c:pt idx="1891">
                  <c:v>1.4735772357723578E-2</c:v>
                </c:pt>
                <c:pt idx="1892">
                  <c:v>1.7276422764227643E-2</c:v>
                </c:pt>
                <c:pt idx="1893">
                  <c:v>1.9817073170731708E-2</c:v>
                </c:pt>
                <c:pt idx="1894">
                  <c:v>1.5752032520325202E-2</c:v>
                </c:pt>
                <c:pt idx="1895">
                  <c:v>1.6260162601626018E-2</c:v>
                </c:pt>
                <c:pt idx="1896">
                  <c:v>1.4227642276422764E-2</c:v>
                </c:pt>
                <c:pt idx="1897">
                  <c:v>1.2703252032520325E-2</c:v>
                </c:pt>
                <c:pt idx="1898">
                  <c:v>1.4735772357723578E-2</c:v>
                </c:pt>
                <c:pt idx="1899">
                  <c:v>1.676829268292683E-2</c:v>
                </c:pt>
                <c:pt idx="1900">
                  <c:v>1.2195121951219513E-2</c:v>
                </c:pt>
                <c:pt idx="1901">
                  <c:v>1.2703252032520325E-2</c:v>
                </c:pt>
                <c:pt idx="1902">
                  <c:v>1.1686991869918699E-2</c:v>
                </c:pt>
                <c:pt idx="1903">
                  <c:v>1.7784552845528455E-2</c:v>
                </c:pt>
                <c:pt idx="1904">
                  <c:v>1.4227642276422764E-2</c:v>
                </c:pt>
                <c:pt idx="1905">
                  <c:v>1.5752032520325202E-2</c:v>
                </c:pt>
                <c:pt idx="1906">
                  <c:v>1.1178861788617886E-2</c:v>
                </c:pt>
                <c:pt idx="1907">
                  <c:v>1.524390243902439E-2</c:v>
                </c:pt>
                <c:pt idx="1908">
                  <c:v>1.676829268292683E-2</c:v>
                </c:pt>
                <c:pt idx="1909">
                  <c:v>1.4735772357723578E-2</c:v>
                </c:pt>
                <c:pt idx="1910">
                  <c:v>9.6544715447154476E-3</c:v>
                </c:pt>
                <c:pt idx="1911">
                  <c:v>1.676829268292683E-2</c:v>
                </c:pt>
                <c:pt idx="1912">
                  <c:v>1.4227642276422764E-2</c:v>
                </c:pt>
                <c:pt idx="1913">
                  <c:v>1.676829268292683E-2</c:v>
                </c:pt>
                <c:pt idx="1914">
                  <c:v>1.8292682926829267E-2</c:v>
                </c:pt>
                <c:pt idx="1915">
                  <c:v>1.6260162601626018E-2</c:v>
                </c:pt>
                <c:pt idx="1916">
                  <c:v>1.8292682926829267E-2</c:v>
                </c:pt>
                <c:pt idx="1917">
                  <c:v>1.524390243902439E-2</c:v>
                </c:pt>
                <c:pt idx="1918">
                  <c:v>1.8292682926829267E-2</c:v>
                </c:pt>
                <c:pt idx="1919">
                  <c:v>1.1178861788617886E-2</c:v>
                </c:pt>
                <c:pt idx="1920">
                  <c:v>1.2195121951219513E-2</c:v>
                </c:pt>
                <c:pt idx="1921">
                  <c:v>1.7784552845528455E-2</c:v>
                </c:pt>
                <c:pt idx="1922">
                  <c:v>1.1686991869918699E-2</c:v>
                </c:pt>
                <c:pt idx="1923">
                  <c:v>9.1463414634146336E-3</c:v>
                </c:pt>
                <c:pt idx="1924">
                  <c:v>1.2195121951219513E-2</c:v>
                </c:pt>
                <c:pt idx="1925">
                  <c:v>1.676829268292683E-2</c:v>
                </c:pt>
                <c:pt idx="1926">
                  <c:v>1.676829268292683E-2</c:v>
                </c:pt>
                <c:pt idx="1927">
                  <c:v>1.3211382113821139E-2</c:v>
                </c:pt>
                <c:pt idx="1928">
                  <c:v>1.4227642276422764E-2</c:v>
                </c:pt>
                <c:pt idx="1929">
                  <c:v>1.3719512195121951E-2</c:v>
                </c:pt>
                <c:pt idx="1930">
                  <c:v>1.6260162601626018E-2</c:v>
                </c:pt>
                <c:pt idx="1931">
                  <c:v>1.1686991869918699E-2</c:v>
                </c:pt>
                <c:pt idx="1932">
                  <c:v>1.0670731707317074E-2</c:v>
                </c:pt>
                <c:pt idx="1933">
                  <c:v>1.3719512195121951E-2</c:v>
                </c:pt>
                <c:pt idx="1934">
                  <c:v>1.8800813008130083E-2</c:v>
                </c:pt>
                <c:pt idx="1935">
                  <c:v>9.1463414634146336E-3</c:v>
                </c:pt>
                <c:pt idx="1936">
                  <c:v>1.3719512195121951E-2</c:v>
                </c:pt>
                <c:pt idx="1937">
                  <c:v>1.5752032520325202E-2</c:v>
                </c:pt>
                <c:pt idx="1938">
                  <c:v>1.4227642276422764E-2</c:v>
                </c:pt>
                <c:pt idx="1939">
                  <c:v>1.7784552845528455E-2</c:v>
                </c:pt>
                <c:pt idx="1940">
                  <c:v>1.8800813008130083E-2</c:v>
                </c:pt>
                <c:pt idx="1941">
                  <c:v>1.4227642276422764E-2</c:v>
                </c:pt>
                <c:pt idx="1942">
                  <c:v>1.1686991869918699E-2</c:v>
                </c:pt>
                <c:pt idx="1943">
                  <c:v>1.3719512195121951E-2</c:v>
                </c:pt>
                <c:pt idx="1944">
                  <c:v>1.2703252032520325E-2</c:v>
                </c:pt>
                <c:pt idx="1945">
                  <c:v>9.6544715447154476E-3</c:v>
                </c:pt>
                <c:pt idx="1946">
                  <c:v>1.3211382113821139E-2</c:v>
                </c:pt>
                <c:pt idx="1947">
                  <c:v>8.6382113821138213E-3</c:v>
                </c:pt>
                <c:pt idx="1948">
                  <c:v>1.016260162601626E-2</c:v>
                </c:pt>
                <c:pt idx="1949">
                  <c:v>8.130081300813009E-3</c:v>
                </c:pt>
                <c:pt idx="1950">
                  <c:v>1.4735772357723578E-2</c:v>
                </c:pt>
                <c:pt idx="1951">
                  <c:v>1.4735772357723578E-2</c:v>
                </c:pt>
                <c:pt idx="1952">
                  <c:v>1.9817073170731708E-2</c:v>
                </c:pt>
                <c:pt idx="1953">
                  <c:v>1.6260162601626018E-2</c:v>
                </c:pt>
                <c:pt idx="1954">
                  <c:v>1.2195121951219513E-2</c:v>
                </c:pt>
                <c:pt idx="1955">
                  <c:v>1.2703252032520325E-2</c:v>
                </c:pt>
                <c:pt idx="1956">
                  <c:v>1.524390243902439E-2</c:v>
                </c:pt>
                <c:pt idx="1957">
                  <c:v>1.524390243902439E-2</c:v>
                </c:pt>
                <c:pt idx="1958">
                  <c:v>1.016260162601626E-2</c:v>
                </c:pt>
                <c:pt idx="1959">
                  <c:v>1.016260162601626E-2</c:v>
                </c:pt>
                <c:pt idx="1960">
                  <c:v>1.4735772357723578E-2</c:v>
                </c:pt>
                <c:pt idx="1961">
                  <c:v>9.6544715447154476E-3</c:v>
                </c:pt>
                <c:pt idx="1962">
                  <c:v>1.4227642276422764E-2</c:v>
                </c:pt>
                <c:pt idx="1963">
                  <c:v>1.4227642276422764E-2</c:v>
                </c:pt>
                <c:pt idx="1964">
                  <c:v>9.6544715447154476E-3</c:v>
                </c:pt>
                <c:pt idx="1965">
                  <c:v>1.1178861788617886E-2</c:v>
                </c:pt>
                <c:pt idx="1966">
                  <c:v>1.2195121951219513E-2</c:v>
                </c:pt>
                <c:pt idx="1967">
                  <c:v>1.4227642276422764E-2</c:v>
                </c:pt>
                <c:pt idx="1968">
                  <c:v>1.2195121951219513E-2</c:v>
                </c:pt>
                <c:pt idx="1969">
                  <c:v>1.1686991869918699E-2</c:v>
                </c:pt>
                <c:pt idx="1970">
                  <c:v>1.1178861788617886E-2</c:v>
                </c:pt>
                <c:pt idx="1971">
                  <c:v>1.4227642276422764E-2</c:v>
                </c:pt>
                <c:pt idx="1972">
                  <c:v>1.4227642276422764E-2</c:v>
                </c:pt>
                <c:pt idx="1973">
                  <c:v>1.4227642276422764E-2</c:v>
                </c:pt>
                <c:pt idx="1974">
                  <c:v>1.2195121951219513E-2</c:v>
                </c:pt>
                <c:pt idx="1975">
                  <c:v>1.524390243902439E-2</c:v>
                </c:pt>
                <c:pt idx="1976">
                  <c:v>1.8292682926829267E-2</c:v>
                </c:pt>
                <c:pt idx="1977">
                  <c:v>1.1178861788617886E-2</c:v>
                </c:pt>
                <c:pt idx="1978">
                  <c:v>9.6544715447154476E-3</c:v>
                </c:pt>
                <c:pt idx="1979">
                  <c:v>1.524390243902439E-2</c:v>
                </c:pt>
                <c:pt idx="1980">
                  <c:v>1.3211382113821139E-2</c:v>
                </c:pt>
                <c:pt idx="1981">
                  <c:v>1.1686991869918699E-2</c:v>
                </c:pt>
                <c:pt idx="1982">
                  <c:v>1.3211382113821139E-2</c:v>
                </c:pt>
                <c:pt idx="1983">
                  <c:v>1.2703252032520325E-2</c:v>
                </c:pt>
                <c:pt idx="1984">
                  <c:v>1.3211382113821139E-2</c:v>
                </c:pt>
                <c:pt idx="1985">
                  <c:v>1.3719512195121951E-2</c:v>
                </c:pt>
                <c:pt idx="1986">
                  <c:v>1.016260162601626E-2</c:v>
                </c:pt>
                <c:pt idx="1987">
                  <c:v>8.6382113821138213E-3</c:v>
                </c:pt>
                <c:pt idx="1988">
                  <c:v>1.3211382113821139E-2</c:v>
                </c:pt>
                <c:pt idx="1989">
                  <c:v>1.1178861788617886E-2</c:v>
                </c:pt>
                <c:pt idx="1990">
                  <c:v>1.1686991869918699E-2</c:v>
                </c:pt>
                <c:pt idx="1991">
                  <c:v>1.4227642276422764E-2</c:v>
                </c:pt>
                <c:pt idx="1992">
                  <c:v>1.1178861788617886E-2</c:v>
                </c:pt>
                <c:pt idx="1993">
                  <c:v>1.4735772357723578E-2</c:v>
                </c:pt>
                <c:pt idx="1994">
                  <c:v>1.0670731707317074E-2</c:v>
                </c:pt>
                <c:pt idx="1995">
                  <c:v>7.621951219512195E-3</c:v>
                </c:pt>
                <c:pt idx="1996">
                  <c:v>1.524390243902439E-2</c:v>
                </c:pt>
                <c:pt idx="1997">
                  <c:v>1.3211382113821139E-2</c:v>
                </c:pt>
                <c:pt idx="1998">
                  <c:v>1.0670731707317074E-2</c:v>
                </c:pt>
                <c:pt idx="1999">
                  <c:v>1.016260162601626E-2</c:v>
                </c:pt>
                <c:pt idx="2000">
                  <c:v>1.4735772357723578E-2</c:v>
                </c:pt>
                <c:pt idx="2001">
                  <c:v>1.016260162601626E-2</c:v>
                </c:pt>
                <c:pt idx="2002">
                  <c:v>1.3719512195121951E-2</c:v>
                </c:pt>
                <c:pt idx="2003">
                  <c:v>7.1138211382113818E-3</c:v>
                </c:pt>
                <c:pt idx="2004">
                  <c:v>1.2195121951219513E-2</c:v>
                </c:pt>
                <c:pt idx="2005">
                  <c:v>1.3719512195121951E-2</c:v>
                </c:pt>
                <c:pt idx="2006">
                  <c:v>9.6544715447154476E-3</c:v>
                </c:pt>
                <c:pt idx="2007">
                  <c:v>1.2703252032520325E-2</c:v>
                </c:pt>
                <c:pt idx="2008">
                  <c:v>1.1178861788617886E-2</c:v>
                </c:pt>
                <c:pt idx="2009">
                  <c:v>1.1178861788617886E-2</c:v>
                </c:pt>
                <c:pt idx="2010">
                  <c:v>1.7276422764227643E-2</c:v>
                </c:pt>
                <c:pt idx="2011">
                  <c:v>8.130081300813009E-3</c:v>
                </c:pt>
                <c:pt idx="2012">
                  <c:v>1.5752032520325202E-2</c:v>
                </c:pt>
                <c:pt idx="2013">
                  <c:v>1.0670731707317074E-2</c:v>
                </c:pt>
                <c:pt idx="2014">
                  <c:v>1.016260162601626E-2</c:v>
                </c:pt>
                <c:pt idx="2015">
                  <c:v>1.2703252032520325E-2</c:v>
                </c:pt>
                <c:pt idx="2016">
                  <c:v>1.1686991869918699E-2</c:v>
                </c:pt>
                <c:pt idx="2017">
                  <c:v>1.1686991869918699E-2</c:v>
                </c:pt>
                <c:pt idx="2018">
                  <c:v>7.621951219512195E-3</c:v>
                </c:pt>
                <c:pt idx="2019">
                  <c:v>9.6544715447154476E-3</c:v>
                </c:pt>
                <c:pt idx="2020">
                  <c:v>6.6056910569105695E-3</c:v>
                </c:pt>
                <c:pt idx="2021">
                  <c:v>9.6544715447154476E-3</c:v>
                </c:pt>
                <c:pt idx="2022">
                  <c:v>1.3719512195121951E-2</c:v>
                </c:pt>
                <c:pt idx="2023">
                  <c:v>1.2703252032520325E-2</c:v>
                </c:pt>
                <c:pt idx="2024">
                  <c:v>1.2703252032520325E-2</c:v>
                </c:pt>
                <c:pt idx="2025">
                  <c:v>1.3211382113821139E-2</c:v>
                </c:pt>
                <c:pt idx="2026">
                  <c:v>7.1138211382113818E-3</c:v>
                </c:pt>
                <c:pt idx="2027">
                  <c:v>7.621951219512195E-3</c:v>
                </c:pt>
                <c:pt idx="2028">
                  <c:v>1.2703252032520325E-2</c:v>
                </c:pt>
                <c:pt idx="2029">
                  <c:v>1.5752032520325202E-2</c:v>
                </c:pt>
                <c:pt idx="2030">
                  <c:v>1.7276422764227643E-2</c:v>
                </c:pt>
                <c:pt idx="2031">
                  <c:v>1.2195121951219513E-2</c:v>
                </c:pt>
                <c:pt idx="2032">
                  <c:v>1.3719512195121951E-2</c:v>
                </c:pt>
                <c:pt idx="2033">
                  <c:v>8.6382113821138213E-3</c:v>
                </c:pt>
                <c:pt idx="2034">
                  <c:v>1.016260162601626E-2</c:v>
                </c:pt>
                <c:pt idx="2035">
                  <c:v>8.130081300813009E-3</c:v>
                </c:pt>
                <c:pt idx="2036">
                  <c:v>1.0670731707317074E-2</c:v>
                </c:pt>
                <c:pt idx="2037">
                  <c:v>9.6544715447154476E-3</c:v>
                </c:pt>
                <c:pt idx="2038">
                  <c:v>1.016260162601626E-2</c:v>
                </c:pt>
                <c:pt idx="2039">
                  <c:v>1.2195121951219513E-2</c:v>
                </c:pt>
                <c:pt idx="2040">
                  <c:v>8.130081300813009E-3</c:v>
                </c:pt>
                <c:pt idx="2041">
                  <c:v>7.621951219512195E-3</c:v>
                </c:pt>
                <c:pt idx="2042">
                  <c:v>1.3719512195121951E-2</c:v>
                </c:pt>
                <c:pt idx="2043">
                  <c:v>1.1178861788617886E-2</c:v>
                </c:pt>
                <c:pt idx="2044">
                  <c:v>9.1463414634146336E-3</c:v>
                </c:pt>
                <c:pt idx="2045">
                  <c:v>1.2195121951219513E-2</c:v>
                </c:pt>
                <c:pt idx="2046">
                  <c:v>1.4227642276422764E-2</c:v>
                </c:pt>
                <c:pt idx="2047">
                  <c:v>1.4735772357723578E-2</c:v>
                </c:pt>
                <c:pt idx="2048">
                  <c:v>1.3211382113821139E-2</c:v>
                </c:pt>
                <c:pt idx="2049">
                  <c:v>1.1686991869918699E-2</c:v>
                </c:pt>
                <c:pt idx="2050">
                  <c:v>1.7784552845528455E-2</c:v>
                </c:pt>
                <c:pt idx="2051">
                  <c:v>1.016260162601626E-2</c:v>
                </c:pt>
                <c:pt idx="2052">
                  <c:v>1.2195121951219513E-2</c:v>
                </c:pt>
                <c:pt idx="2053">
                  <c:v>1.1686991869918699E-2</c:v>
                </c:pt>
                <c:pt idx="2054">
                  <c:v>1.016260162601626E-2</c:v>
                </c:pt>
                <c:pt idx="2055">
                  <c:v>1.2195121951219513E-2</c:v>
                </c:pt>
                <c:pt idx="2056">
                  <c:v>1.1178861788617886E-2</c:v>
                </c:pt>
                <c:pt idx="2057">
                  <c:v>9.6544715447154476E-3</c:v>
                </c:pt>
                <c:pt idx="2058">
                  <c:v>1.3211382113821139E-2</c:v>
                </c:pt>
                <c:pt idx="2059">
                  <c:v>1.0670731707317074E-2</c:v>
                </c:pt>
                <c:pt idx="2060">
                  <c:v>1.1178861788617886E-2</c:v>
                </c:pt>
                <c:pt idx="2061">
                  <c:v>1.0670731707317074E-2</c:v>
                </c:pt>
                <c:pt idx="2062">
                  <c:v>8.6382113821138213E-3</c:v>
                </c:pt>
                <c:pt idx="2063">
                  <c:v>8.6382113821138213E-3</c:v>
                </c:pt>
                <c:pt idx="2064">
                  <c:v>9.6544715447154476E-3</c:v>
                </c:pt>
                <c:pt idx="2065">
                  <c:v>1.016260162601626E-2</c:v>
                </c:pt>
                <c:pt idx="2066">
                  <c:v>1.524390243902439E-2</c:v>
                </c:pt>
                <c:pt idx="2067">
                  <c:v>1.1178861788617886E-2</c:v>
                </c:pt>
                <c:pt idx="2068">
                  <c:v>6.6056910569105695E-3</c:v>
                </c:pt>
                <c:pt idx="2069">
                  <c:v>1.0670731707317074E-2</c:v>
                </c:pt>
                <c:pt idx="2070">
                  <c:v>9.1463414634146336E-3</c:v>
                </c:pt>
                <c:pt idx="2071">
                  <c:v>1.3719512195121951E-2</c:v>
                </c:pt>
                <c:pt idx="2072">
                  <c:v>9.6544715447154476E-3</c:v>
                </c:pt>
                <c:pt idx="2073">
                  <c:v>8.6382113821138213E-3</c:v>
                </c:pt>
                <c:pt idx="2074">
                  <c:v>8.130081300813009E-3</c:v>
                </c:pt>
                <c:pt idx="2075">
                  <c:v>1.1686991869918699E-2</c:v>
                </c:pt>
                <c:pt idx="2076">
                  <c:v>1.2195121951219513E-2</c:v>
                </c:pt>
                <c:pt idx="2077">
                  <c:v>9.6544715447154476E-3</c:v>
                </c:pt>
                <c:pt idx="2078">
                  <c:v>8.6382113821138213E-3</c:v>
                </c:pt>
                <c:pt idx="2079">
                  <c:v>7.1138211382113818E-3</c:v>
                </c:pt>
                <c:pt idx="2080">
                  <c:v>8.130081300813009E-3</c:v>
                </c:pt>
                <c:pt idx="2081">
                  <c:v>7.1138211382113818E-3</c:v>
                </c:pt>
                <c:pt idx="2082">
                  <c:v>1.1686991869918699E-2</c:v>
                </c:pt>
                <c:pt idx="2083">
                  <c:v>1.1178861788617886E-2</c:v>
                </c:pt>
                <c:pt idx="2084">
                  <c:v>7.1138211382113818E-3</c:v>
                </c:pt>
                <c:pt idx="2085">
                  <c:v>1.016260162601626E-2</c:v>
                </c:pt>
                <c:pt idx="2086">
                  <c:v>7.621951219512195E-3</c:v>
                </c:pt>
                <c:pt idx="2087">
                  <c:v>1.0670731707317074E-2</c:v>
                </c:pt>
                <c:pt idx="2088">
                  <c:v>9.1463414634146336E-3</c:v>
                </c:pt>
                <c:pt idx="2089">
                  <c:v>9.6544715447154476E-3</c:v>
                </c:pt>
                <c:pt idx="2090">
                  <c:v>1.1686991869918699E-2</c:v>
                </c:pt>
                <c:pt idx="2091">
                  <c:v>9.6544715447154476E-3</c:v>
                </c:pt>
                <c:pt idx="2092">
                  <c:v>4.5731707317073168E-3</c:v>
                </c:pt>
                <c:pt idx="2093">
                  <c:v>9.6544715447154476E-3</c:v>
                </c:pt>
                <c:pt idx="2094">
                  <c:v>1.1178861788617886E-2</c:v>
                </c:pt>
                <c:pt idx="2095">
                  <c:v>1.1686991869918699E-2</c:v>
                </c:pt>
                <c:pt idx="2096">
                  <c:v>9.1463414634146336E-3</c:v>
                </c:pt>
                <c:pt idx="2097">
                  <c:v>7.621951219512195E-3</c:v>
                </c:pt>
                <c:pt idx="2098">
                  <c:v>1.1178861788617886E-2</c:v>
                </c:pt>
                <c:pt idx="2099">
                  <c:v>1.1178861788617886E-2</c:v>
                </c:pt>
                <c:pt idx="2100">
                  <c:v>8.130081300813009E-3</c:v>
                </c:pt>
                <c:pt idx="2101">
                  <c:v>6.6056910569105695E-3</c:v>
                </c:pt>
                <c:pt idx="2102">
                  <c:v>7.621951219512195E-3</c:v>
                </c:pt>
                <c:pt idx="2103">
                  <c:v>7.621951219512195E-3</c:v>
                </c:pt>
                <c:pt idx="2104">
                  <c:v>7.1138211382113818E-3</c:v>
                </c:pt>
                <c:pt idx="2105">
                  <c:v>8.6382113821138213E-3</c:v>
                </c:pt>
                <c:pt idx="2106">
                  <c:v>8.6382113821138213E-3</c:v>
                </c:pt>
                <c:pt idx="2107">
                  <c:v>7.1138211382113818E-3</c:v>
                </c:pt>
                <c:pt idx="2108">
                  <c:v>8.130081300813009E-3</c:v>
                </c:pt>
                <c:pt idx="2109">
                  <c:v>8.6382113821138213E-3</c:v>
                </c:pt>
                <c:pt idx="2110">
                  <c:v>1.0670731707317074E-2</c:v>
                </c:pt>
                <c:pt idx="2111">
                  <c:v>9.6544715447154476E-3</c:v>
                </c:pt>
                <c:pt idx="2112">
                  <c:v>9.6544715447154476E-3</c:v>
                </c:pt>
                <c:pt idx="2113">
                  <c:v>8.6382113821138213E-3</c:v>
                </c:pt>
                <c:pt idx="2114">
                  <c:v>1.0670731707317074E-2</c:v>
                </c:pt>
                <c:pt idx="2115">
                  <c:v>1.1178861788617886E-2</c:v>
                </c:pt>
                <c:pt idx="2116">
                  <c:v>8.6382113821138213E-3</c:v>
                </c:pt>
                <c:pt idx="2117">
                  <c:v>5.5894308943089431E-3</c:v>
                </c:pt>
                <c:pt idx="2118">
                  <c:v>1.1686991869918699E-2</c:v>
                </c:pt>
                <c:pt idx="2119">
                  <c:v>7.621951219512195E-3</c:v>
                </c:pt>
                <c:pt idx="2120">
                  <c:v>1.2195121951219513E-2</c:v>
                </c:pt>
                <c:pt idx="2121">
                  <c:v>7.1138211382113818E-3</c:v>
                </c:pt>
                <c:pt idx="2122">
                  <c:v>1.016260162601626E-2</c:v>
                </c:pt>
                <c:pt idx="2123">
                  <c:v>8.130081300813009E-3</c:v>
                </c:pt>
                <c:pt idx="2124">
                  <c:v>9.6544715447154476E-3</c:v>
                </c:pt>
                <c:pt idx="2125">
                  <c:v>9.1463414634146336E-3</c:v>
                </c:pt>
                <c:pt idx="2126">
                  <c:v>1.1686991869918699E-2</c:v>
                </c:pt>
                <c:pt idx="2127">
                  <c:v>1.2195121951219513E-2</c:v>
                </c:pt>
                <c:pt idx="2128">
                  <c:v>6.0975609756097563E-3</c:v>
                </c:pt>
                <c:pt idx="2129">
                  <c:v>8.130081300813009E-3</c:v>
                </c:pt>
                <c:pt idx="2130">
                  <c:v>1.1686991869918699E-2</c:v>
                </c:pt>
                <c:pt idx="2131">
                  <c:v>8.130081300813009E-3</c:v>
                </c:pt>
                <c:pt idx="2132">
                  <c:v>5.5894308943089431E-3</c:v>
                </c:pt>
                <c:pt idx="2133">
                  <c:v>8.130081300813009E-3</c:v>
                </c:pt>
                <c:pt idx="2134">
                  <c:v>9.1463414634146336E-3</c:v>
                </c:pt>
                <c:pt idx="2135">
                  <c:v>7.621951219512195E-3</c:v>
                </c:pt>
                <c:pt idx="2136">
                  <c:v>8.130081300813009E-3</c:v>
                </c:pt>
                <c:pt idx="2137">
                  <c:v>8.130081300813009E-3</c:v>
                </c:pt>
                <c:pt idx="2138">
                  <c:v>7.621951219512195E-3</c:v>
                </c:pt>
                <c:pt idx="2139">
                  <c:v>9.1463414634146336E-3</c:v>
                </c:pt>
                <c:pt idx="2140">
                  <c:v>1.016260162601626E-2</c:v>
                </c:pt>
                <c:pt idx="2141">
                  <c:v>8.6382113821138213E-3</c:v>
                </c:pt>
                <c:pt idx="2142">
                  <c:v>7.621951219512195E-3</c:v>
                </c:pt>
                <c:pt idx="2143">
                  <c:v>9.6544715447154476E-3</c:v>
                </c:pt>
                <c:pt idx="2144">
                  <c:v>8.6382113821138213E-3</c:v>
                </c:pt>
                <c:pt idx="2145">
                  <c:v>7.621951219512195E-3</c:v>
                </c:pt>
                <c:pt idx="2146">
                  <c:v>9.6544715447154476E-3</c:v>
                </c:pt>
                <c:pt idx="2147">
                  <c:v>1.1178861788617886E-2</c:v>
                </c:pt>
                <c:pt idx="2148">
                  <c:v>7.1138211382113818E-3</c:v>
                </c:pt>
                <c:pt idx="2149">
                  <c:v>8.6382113821138213E-3</c:v>
                </c:pt>
                <c:pt idx="2150">
                  <c:v>6.0975609756097563E-3</c:v>
                </c:pt>
                <c:pt idx="2151">
                  <c:v>6.6056910569105695E-3</c:v>
                </c:pt>
                <c:pt idx="2152">
                  <c:v>7.1138211382113818E-3</c:v>
                </c:pt>
                <c:pt idx="2153">
                  <c:v>9.1463414634146336E-3</c:v>
                </c:pt>
                <c:pt idx="2154">
                  <c:v>7.1138211382113818E-3</c:v>
                </c:pt>
                <c:pt idx="2155">
                  <c:v>6.0975609756097563E-3</c:v>
                </c:pt>
                <c:pt idx="2156">
                  <c:v>9.6544715447154476E-3</c:v>
                </c:pt>
                <c:pt idx="2157">
                  <c:v>9.6544715447154476E-3</c:v>
                </c:pt>
                <c:pt idx="2158">
                  <c:v>1.1686991869918699E-2</c:v>
                </c:pt>
                <c:pt idx="2159">
                  <c:v>1.016260162601626E-2</c:v>
                </c:pt>
                <c:pt idx="2160">
                  <c:v>5.5894308943089431E-3</c:v>
                </c:pt>
                <c:pt idx="2161">
                  <c:v>7.1138211382113818E-3</c:v>
                </c:pt>
                <c:pt idx="2162">
                  <c:v>9.1463414634146336E-3</c:v>
                </c:pt>
                <c:pt idx="2163">
                  <c:v>1.016260162601626E-2</c:v>
                </c:pt>
                <c:pt idx="2164">
                  <c:v>8.130081300813009E-3</c:v>
                </c:pt>
                <c:pt idx="2165">
                  <c:v>8.130081300813009E-3</c:v>
                </c:pt>
                <c:pt idx="2166">
                  <c:v>8.130081300813009E-3</c:v>
                </c:pt>
                <c:pt idx="2167">
                  <c:v>9.1463414634146336E-3</c:v>
                </c:pt>
                <c:pt idx="2168">
                  <c:v>9.6544715447154476E-3</c:v>
                </c:pt>
                <c:pt idx="2169">
                  <c:v>9.6544715447154476E-3</c:v>
                </c:pt>
                <c:pt idx="2170">
                  <c:v>1.1178861788617886E-2</c:v>
                </c:pt>
                <c:pt idx="2171">
                  <c:v>5.5894308943089431E-3</c:v>
                </c:pt>
                <c:pt idx="2172">
                  <c:v>7.1138211382113818E-3</c:v>
                </c:pt>
                <c:pt idx="2173">
                  <c:v>1.0670731707317074E-2</c:v>
                </c:pt>
                <c:pt idx="2174">
                  <c:v>1.2195121951219513E-2</c:v>
                </c:pt>
                <c:pt idx="2175">
                  <c:v>1.016260162601626E-2</c:v>
                </c:pt>
                <c:pt idx="2176">
                  <c:v>4.5731707317073168E-3</c:v>
                </c:pt>
                <c:pt idx="2177">
                  <c:v>9.6544715447154476E-3</c:v>
                </c:pt>
                <c:pt idx="2178">
                  <c:v>1.0670731707317074E-2</c:v>
                </c:pt>
                <c:pt idx="2179">
                  <c:v>1.016260162601626E-2</c:v>
                </c:pt>
                <c:pt idx="2180">
                  <c:v>7.621951219512195E-3</c:v>
                </c:pt>
                <c:pt idx="2181">
                  <c:v>8.130081300813009E-3</c:v>
                </c:pt>
                <c:pt idx="2182">
                  <c:v>1.0670731707317074E-2</c:v>
                </c:pt>
                <c:pt idx="2183">
                  <c:v>6.6056910569105695E-3</c:v>
                </c:pt>
                <c:pt idx="2184">
                  <c:v>6.6056910569105695E-3</c:v>
                </c:pt>
                <c:pt idx="2185">
                  <c:v>6.6056910569105695E-3</c:v>
                </c:pt>
                <c:pt idx="2186">
                  <c:v>7.1138211382113818E-3</c:v>
                </c:pt>
                <c:pt idx="2187">
                  <c:v>4.5731707317073168E-3</c:v>
                </c:pt>
                <c:pt idx="2188">
                  <c:v>9.6544715447154476E-3</c:v>
                </c:pt>
                <c:pt idx="2189">
                  <c:v>7.1138211382113818E-3</c:v>
                </c:pt>
                <c:pt idx="2190">
                  <c:v>6.6056910569105695E-3</c:v>
                </c:pt>
                <c:pt idx="2191">
                  <c:v>6.0975609756097563E-3</c:v>
                </c:pt>
                <c:pt idx="2192">
                  <c:v>4.5731707317073168E-3</c:v>
                </c:pt>
                <c:pt idx="2193">
                  <c:v>8.6382113821138213E-3</c:v>
                </c:pt>
                <c:pt idx="2194">
                  <c:v>1.016260162601626E-2</c:v>
                </c:pt>
                <c:pt idx="2195">
                  <c:v>1.016260162601626E-2</c:v>
                </c:pt>
                <c:pt idx="2196">
                  <c:v>8.130081300813009E-3</c:v>
                </c:pt>
                <c:pt idx="2197">
                  <c:v>5.08130081300813E-3</c:v>
                </c:pt>
                <c:pt idx="2198">
                  <c:v>8.130081300813009E-3</c:v>
                </c:pt>
                <c:pt idx="2199">
                  <c:v>5.08130081300813E-3</c:v>
                </c:pt>
                <c:pt idx="2200">
                  <c:v>7.1138211382113818E-3</c:v>
                </c:pt>
                <c:pt idx="2201">
                  <c:v>7.621951219512195E-3</c:v>
                </c:pt>
                <c:pt idx="2202">
                  <c:v>7.1138211382113818E-3</c:v>
                </c:pt>
                <c:pt idx="2203">
                  <c:v>9.6544715447154476E-3</c:v>
                </c:pt>
                <c:pt idx="2204">
                  <c:v>5.5894308943089431E-3</c:v>
                </c:pt>
                <c:pt idx="2205">
                  <c:v>6.6056910569105695E-3</c:v>
                </c:pt>
                <c:pt idx="2206">
                  <c:v>5.08130081300813E-3</c:v>
                </c:pt>
                <c:pt idx="2207">
                  <c:v>8.6382113821138213E-3</c:v>
                </c:pt>
                <c:pt idx="2208">
                  <c:v>9.6544715447154476E-3</c:v>
                </c:pt>
                <c:pt idx="2209">
                  <c:v>6.6056910569105695E-3</c:v>
                </c:pt>
                <c:pt idx="2210">
                  <c:v>1.1178861788617886E-2</c:v>
                </c:pt>
                <c:pt idx="2211">
                  <c:v>1.1178861788617886E-2</c:v>
                </c:pt>
                <c:pt idx="2212">
                  <c:v>6.0975609756097563E-3</c:v>
                </c:pt>
                <c:pt idx="2213">
                  <c:v>5.5894308943089431E-3</c:v>
                </c:pt>
                <c:pt idx="2214">
                  <c:v>7.621951219512195E-3</c:v>
                </c:pt>
                <c:pt idx="2215">
                  <c:v>5.08130081300813E-3</c:v>
                </c:pt>
                <c:pt idx="2216">
                  <c:v>9.6544715447154476E-3</c:v>
                </c:pt>
                <c:pt idx="2217">
                  <c:v>1.1178861788617886E-2</c:v>
                </c:pt>
                <c:pt idx="2218">
                  <c:v>6.6056910569105695E-3</c:v>
                </c:pt>
                <c:pt idx="2219">
                  <c:v>6.6056910569105695E-3</c:v>
                </c:pt>
                <c:pt idx="2220">
                  <c:v>9.1463414634146336E-3</c:v>
                </c:pt>
                <c:pt idx="2221">
                  <c:v>7.621951219512195E-3</c:v>
                </c:pt>
                <c:pt idx="2222">
                  <c:v>4.5731707317073168E-3</c:v>
                </c:pt>
                <c:pt idx="2223">
                  <c:v>7.621951219512195E-3</c:v>
                </c:pt>
                <c:pt idx="2224">
                  <c:v>5.5894308943089431E-3</c:v>
                </c:pt>
                <c:pt idx="2225">
                  <c:v>5.08130081300813E-3</c:v>
                </c:pt>
                <c:pt idx="2226">
                  <c:v>8.6382113821138213E-3</c:v>
                </c:pt>
                <c:pt idx="2227">
                  <c:v>7.621951219512195E-3</c:v>
                </c:pt>
                <c:pt idx="2228">
                  <c:v>7.1138211382113818E-3</c:v>
                </c:pt>
                <c:pt idx="2229">
                  <c:v>8.130081300813009E-3</c:v>
                </c:pt>
                <c:pt idx="2230">
                  <c:v>5.5894308943089431E-3</c:v>
                </c:pt>
                <c:pt idx="2231">
                  <c:v>5.5894308943089431E-3</c:v>
                </c:pt>
                <c:pt idx="2232">
                  <c:v>7.621951219512195E-3</c:v>
                </c:pt>
                <c:pt idx="2233">
                  <c:v>1.016260162601626E-2</c:v>
                </c:pt>
                <c:pt idx="2234">
                  <c:v>1.016260162601626E-2</c:v>
                </c:pt>
                <c:pt idx="2235">
                  <c:v>7.1138211382113818E-3</c:v>
                </c:pt>
                <c:pt idx="2236">
                  <c:v>6.6056910569105695E-3</c:v>
                </c:pt>
                <c:pt idx="2237">
                  <c:v>6.6056910569105695E-3</c:v>
                </c:pt>
                <c:pt idx="2238">
                  <c:v>7.1138211382113818E-3</c:v>
                </c:pt>
                <c:pt idx="2239">
                  <c:v>8.6382113821138213E-3</c:v>
                </c:pt>
                <c:pt idx="2240">
                  <c:v>8.6382113821138213E-3</c:v>
                </c:pt>
                <c:pt idx="2241">
                  <c:v>5.5894308943089431E-3</c:v>
                </c:pt>
                <c:pt idx="2242">
                  <c:v>5.5894308943089431E-3</c:v>
                </c:pt>
                <c:pt idx="2243">
                  <c:v>5.5894308943089431E-3</c:v>
                </c:pt>
                <c:pt idx="2244">
                  <c:v>9.1463414634146336E-3</c:v>
                </c:pt>
                <c:pt idx="2245">
                  <c:v>5.5894308943089431E-3</c:v>
                </c:pt>
                <c:pt idx="2246">
                  <c:v>5.08130081300813E-3</c:v>
                </c:pt>
                <c:pt idx="2247">
                  <c:v>4.5731707317073168E-3</c:v>
                </c:pt>
                <c:pt idx="2248">
                  <c:v>6.6056910569105695E-3</c:v>
                </c:pt>
                <c:pt idx="2249">
                  <c:v>5.5894308943089431E-3</c:v>
                </c:pt>
                <c:pt idx="2250">
                  <c:v>6.6056910569105695E-3</c:v>
                </c:pt>
                <c:pt idx="2251">
                  <c:v>8.130081300813009E-3</c:v>
                </c:pt>
                <c:pt idx="2252">
                  <c:v>8.130081300813009E-3</c:v>
                </c:pt>
                <c:pt idx="2253">
                  <c:v>7.621951219512195E-3</c:v>
                </c:pt>
                <c:pt idx="2254">
                  <c:v>6.0975609756097563E-3</c:v>
                </c:pt>
                <c:pt idx="2255">
                  <c:v>5.5894308943089431E-3</c:v>
                </c:pt>
                <c:pt idx="2256">
                  <c:v>6.6056910569105695E-3</c:v>
                </c:pt>
                <c:pt idx="2257">
                  <c:v>8.130081300813009E-3</c:v>
                </c:pt>
                <c:pt idx="2258">
                  <c:v>8.130081300813009E-3</c:v>
                </c:pt>
                <c:pt idx="2259">
                  <c:v>5.5894308943089431E-3</c:v>
                </c:pt>
                <c:pt idx="2260">
                  <c:v>8.6382113821138213E-3</c:v>
                </c:pt>
                <c:pt idx="2261">
                  <c:v>6.0975609756097563E-3</c:v>
                </c:pt>
                <c:pt idx="2262">
                  <c:v>7.1138211382113818E-3</c:v>
                </c:pt>
                <c:pt idx="2263">
                  <c:v>1.0670731707317074E-2</c:v>
                </c:pt>
                <c:pt idx="2264">
                  <c:v>9.6544715447154476E-3</c:v>
                </c:pt>
                <c:pt idx="2265">
                  <c:v>8.130081300813009E-3</c:v>
                </c:pt>
                <c:pt idx="2266">
                  <c:v>3.0487804878048782E-3</c:v>
                </c:pt>
                <c:pt idx="2267">
                  <c:v>5.5894308943089431E-3</c:v>
                </c:pt>
                <c:pt idx="2268">
                  <c:v>6.0975609756097563E-3</c:v>
                </c:pt>
                <c:pt idx="2269">
                  <c:v>4.0650406504065045E-3</c:v>
                </c:pt>
                <c:pt idx="2270">
                  <c:v>6.0975609756097563E-3</c:v>
                </c:pt>
                <c:pt idx="2271">
                  <c:v>7.621951219512195E-3</c:v>
                </c:pt>
                <c:pt idx="2272">
                  <c:v>5.08130081300813E-3</c:v>
                </c:pt>
                <c:pt idx="2273">
                  <c:v>7.1138211382113818E-3</c:v>
                </c:pt>
                <c:pt idx="2274">
                  <c:v>2.540650406504065E-3</c:v>
                </c:pt>
                <c:pt idx="2275">
                  <c:v>1.016260162601626E-2</c:v>
                </c:pt>
                <c:pt idx="2276">
                  <c:v>5.08130081300813E-3</c:v>
                </c:pt>
                <c:pt idx="2277">
                  <c:v>6.6056910569105695E-3</c:v>
                </c:pt>
                <c:pt idx="2278">
                  <c:v>5.5894308943089431E-3</c:v>
                </c:pt>
                <c:pt idx="2279">
                  <c:v>7.1138211382113818E-3</c:v>
                </c:pt>
                <c:pt idx="2280">
                  <c:v>6.6056910569105695E-3</c:v>
                </c:pt>
                <c:pt idx="2281">
                  <c:v>5.5894308943089431E-3</c:v>
                </c:pt>
                <c:pt idx="2282">
                  <c:v>5.5894308943089431E-3</c:v>
                </c:pt>
                <c:pt idx="2283">
                  <c:v>5.5894308943089431E-3</c:v>
                </c:pt>
                <c:pt idx="2284">
                  <c:v>5.08130081300813E-3</c:v>
                </c:pt>
                <c:pt idx="2285">
                  <c:v>6.6056910569105695E-3</c:v>
                </c:pt>
                <c:pt idx="2286">
                  <c:v>9.6544715447154476E-3</c:v>
                </c:pt>
                <c:pt idx="2287">
                  <c:v>7.621951219512195E-3</c:v>
                </c:pt>
                <c:pt idx="2288">
                  <c:v>7.1138211382113818E-3</c:v>
                </c:pt>
                <c:pt idx="2289">
                  <c:v>6.6056910569105695E-3</c:v>
                </c:pt>
                <c:pt idx="2290">
                  <c:v>7.621951219512195E-3</c:v>
                </c:pt>
                <c:pt idx="2291">
                  <c:v>8.130081300813009E-3</c:v>
                </c:pt>
                <c:pt idx="2292">
                  <c:v>4.5731707317073168E-3</c:v>
                </c:pt>
                <c:pt idx="2293">
                  <c:v>8.6382113821138213E-3</c:v>
                </c:pt>
                <c:pt idx="2294">
                  <c:v>4.0650406504065045E-3</c:v>
                </c:pt>
                <c:pt idx="2295">
                  <c:v>6.0975609756097563E-3</c:v>
                </c:pt>
                <c:pt idx="2296">
                  <c:v>5.08130081300813E-3</c:v>
                </c:pt>
                <c:pt idx="2297">
                  <c:v>1.016260162601626E-2</c:v>
                </c:pt>
                <c:pt idx="2298">
                  <c:v>6.0975609756097563E-3</c:v>
                </c:pt>
                <c:pt idx="2299">
                  <c:v>6.0975609756097563E-3</c:v>
                </c:pt>
                <c:pt idx="2300">
                  <c:v>7.1138211382113818E-3</c:v>
                </c:pt>
                <c:pt idx="2301">
                  <c:v>3.5569105691056909E-3</c:v>
                </c:pt>
                <c:pt idx="2302">
                  <c:v>9.1463414634146336E-3</c:v>
                </c:pt>
                <c:pt idx="2303">
                  <c:v>9.1463414634146336E-3</c:v>
                </c:pt>
                <c:pt idx="2304">
                  <c:v>6.0975609756097563E-3</c:v>
                </c:pt>
                <c:pt idx="2305">
                  <c:v>5.08130081300813E-3</c:v>
                </c:pt>
                <c:pt idx="2306">
                  <c:v>5.08130081300813E-3</c:v>
                </c:pt>
                <c:pt idx="2307">
                  <c:v>6.6056910569105695E-3</c:v>
                </c:pt>
                <c:pt idx="2308">
                  <c:v>9.6544715447154476E-3</c:v>
                </c:pt>
                <c:pt idx="2309">
                  <c:v>4.0650406504065045E-3</c:v>
                </c:pt>
                <c:pt idx="2310">
                  <c:v>6.6056910569105695E-3</c:v>
                </c:pt>
                <c:pt idx="2311">
                  <c:v>6.6056910569105695E-3</c:v>
                </c:pt>
                <c:pt idx="2312">
                  <c:v>8.130081300813009E-3</c:v>
                </c:pt>
                <c:pt idx="2313">
                  <c:v>9.1463414634146336E-3</c:v>
                </c:pt>
                <c:pt idx="2314">
                  <c:v>5.5894308943089431E-3</c:v>
                </c:pt>
                <c:pt idx="2315">
                  <c:v>4.5731707317073168E-3</c:v>
                </c:pt>
                <c:pt idx="2316">
                  <c:v>7.621951219512195E-3</c:v>
                </c:pt>
                <c:pt idx="2317">
                  <c:v>4.0650406504065045E-3</c:v>
                </c:pt>
                <c:pt idx="2318">
                  <c:v>5.08130081300813E-3</c:v>
                </c:pt>
                <c:pt idx="2319">
                  <c:v>6.6056910569105695E-3</c:v>
                </c:pt>
                <c:pt idx="2320">
                  <c:v>5.08130081300813E-3</c:v>
                </c:pt>
                <c:pt idx="2321">
                  <c:v>4.5731707317073168E-3</c:v>
                </c:pt>
                <c:pt idx="2322">
                  <c:v>6.0975609756097563E-3</c:v>
                </c:pt>
                <c:pt idx="2323">
                  <c:v>4.5731707317073168E-3</c:v>
                </c:pt>
                <c:pt idx="2324">
                  <c:v>8.130081300813009E-3</c:v>
                </c:pt>
                <c:pt idx="2325">
                  <c:v>5.08130081300813E-3</c:v>
                </c:pt>
                <c:pt idx="2326">
                  <c:v>6.6056910569105695E-3</c:v>
                </c:pt>
                <c:pt idx="2327">
                  <c:v>6.0975609756097563E-3</c:v>
                </c:pt>
                <c:pt idx="2328">
                  <c:v>5.08130081300813E-3</c:v>
                </c:pt>
                <c:pt idx="2329">
                  <c:v>4.0650406504065045E-3</c:v>
                </c:pt>
                <c:pt idx="2330">
                  <c:v>6.6056910569105695E-3</c:v>
                </c:pt>
                <c:pt idx="2331">
                  <c:v>1.5243902439024391E-3</c:v>
                </c:pt>
                <c:pt idx="2332">
                  <c:v>4.0650406504065045E-3</c:v>
                </c:pt>
                <c:pt idx="2333">
                  <c:v>7.1138211382113818E-3</c:v>
                </c:pt>
                <c:pt idx="2334">
                  <c:v>5.08130081300813E-3</c:v>
                </c:pt>
                <c:pt idx="2335">
                  <c:v>5.5894308943089431E-3</c:v>
                </c:pt>
                <c:pt idx="2336">
                  <c:v>4.0650406504065045E-3</c:v>
                </c:pt>
                <c:pt idx="2337">
                  <c:v>5.08130081300813E-3</c:v>
                </c:pt>
                <c:pt idx="2338">
                  <c:v>6.0975609756097563E-3</c:v>
                </c:pt>
                <c:pt idx="2339">
                  <c:v>5.5894308943089431E-3</c:v>
                </c:pt>
                <c:pt idx="2340">
                  <c:v>4.5731707317073168E-3</c:v>
                </c:pt>
                <c:pt idx="2341">
                  <c:v>4.0650406504065045E-3</c:v>
                </c:pt>
                <c:pt idx="2342">
                  <c:v>3.5569105691056909E-3</c:v>
                </c:pt>
                <c:pt idx="2343">
                  <c:v>5.5894308943089431E-3</c:v>
                </c:pt>
                <c:pt idx="2344">
                  <c:v>7.1138211382113818E-3</c:v>
                </c:pt>
                <c:pt idx="2345">
                  <c:v>2.540650406504065E-3</c:v>
                </c:pt>
                <c:pt idx="2346">
                  <c:v>4.0650406504065045E-3</c:v>
                </c:pt>
                <c:pt idx="2347">
                  <c:v>5.08130081300813E-3</c:v>
                </c:pt>
                <c:pt idx="2348">
                  <c:v>8.6382113821138213E-3</c:v>
                </c:pt>
                <c:pt idx="2349">
                  <c:v>5.08130081300813E-3</c:v>
                </c:pt>
                <c:pt idx="2350">
                  <c:v>9.1463414634146336E-3</c:v>
                </c:pt>
                <c:pt idx="2351">
                  <c:v>7.1138211382113818E-3</c:v>
                </c:pt>
                <c:pt idx="2352">
                  <c:v>3.0487804878048782E-3</c:v>
                </c:pt>
                <c:pt idx="2353">
                  <c:v>7.1138211382113818E-3</c:v>
                </c:pt>
                <c:pt idx="2354">
                  <c:v>4.5731707317073168E-3</c:v>
                </c:pt>
                <c:pt idx="2355">
                  <c:v>4.0650406504065045E-3</c:v>
                </c:pt>
                <c:pt idx="2356">
                  <c:v>1.5243902439024391E-3</c:v>
                </c:pt>
                <c:pt idx="2357">
                  <c:v>4.5731707317073168E-3</c:v>
                </c:pt>
                <c:pt idx="2358">
                  <c:v>3.0487804878048782E-3</c:v>
                </c:pt>
                <c:pt idx="2359">
                  <c:v>8.130081300813009E-3</c:v>
                </c:pt>
                <c:pt idx="2360">
                  <c:v>3.0487804878048782E-3</c:v>
                </c:pt>
                <c:pt idx="2361">
                  <c:v>7.621951219512195E-3</c:v>
                </c:pt>
                <c:pt idx="2362">
                  <c:v>5.08130081300813E-3</c:v>
                </c:pt>
                <c:pt idx="2363">
                  <c:v>8.130081300813009E-3</c:v>
                </c:pt>
                <c:pt idx="2364">
                  <c:v>6.6056910569105695E-3</c:v>
                </c:pt>
                <c:pt idx="2365">
                  <c:v>4.5731707317073168E-3</c:v>
                </c:pt>
                <c:pt idx="2366">
                  <c:v>3.0487804878048782E-3</c:v>
                </c:pt>
                <c:pt idx="2367">
                  <c:v>5.08130081300813E-3</c:v>
                </c:pt>
                <c:pt idx="2368">
                  <c:v>1.5243902439024391E-3</c:v>
                </c:pt>
                <c:pt idx="2369">
                  <c:v>4.0650406504065045E-3</c:v>
                </c:pt>
                <c:pt idx="2370">
                  <c:v>5.5894308943089431E-3</c:v>
                </c:pt>
                <c:pt idx="2371">
                  <c:v>2.540650406504065E-3</c:v>
                </c:pt>
                <c:pt idx="2372">
                  <c:v>5.5894308943089431E-3</c:v>
                </c:pt>
                <c:pt idx="2373">
                  <c:v>5.08130081300813E-3</c:v>
                </c:pt>
                <c:pt idx="2374">
                  <c:v>6.0975609756097563E-3</c:v>
                </c:pt>
                <c:pt idx="2375">
                  <c:v>2.0325203252032522E-3</c:v>
                </c:pt>
                <c:pt idx="2376">
                  <c:v>6.0975609756097563E-3</c:v>
                </c:pt>
                <c:pt idx="2377">
                  <c:v>9.1463414634146336E-3</c:v>
                </c:pt>
                <c:pt idx="2378">
                  <c:v>6.0975609756097563E-3</c:v>
                </c:pt>
                <c:pt idx="2379">
                  <c:v>3.5569105691056909E-3</c:v>
                </c:pt>
                <c:pt idx="2380">
                  <c:v>4.0650406504065045E-3</c:v>
                </c:pt>
                <c:pt idx="2381">
                  <c:v>3.0487804878048782E-3</c:v>
                </c:pt>
                <c:pt idx="2382">
                  <c:v>2.540650406504065E-3</c:v>
                </c:pt>
                <c:pt idx="2383">
                  <c:v>8.130081300813009E-3</c:v>
                </c:pt>
                <c:pt idx="2384">
                  <c:v>7.1138211382113818E-3</c:v>
                </c:pt>
                <c:pt idx="2385">
                  <c:v>4.0650406504065045E-3</c:v>
                </c:pt>
                <c:pt idx="2386">
                  <c:v>5.5894308943089431E-3</c:v>
                </c:pt>
                <c:pt idx="2387">
                  <c:v>5.5894308943089431E-3</c:v>
                </c:pt>
                <c:pt idx="2388">
                  <c:v>5.5894308943089431E-3</c:v>
                </c:pt>
                <c:pt idx="2389">
                  <c:v>5.5894308943089431E-3</c:v>
                </c:pt>
                <c:pt idx="2390">
                  <c:v>4.5731707317073168E-3</c:v>
                </c:pt>
                <c:pt idx="2391">
                  <c:v>4.0650406504065045E-3</c:v>
                </c:pt>
                <c:pt idx="2392">
                  <c:v>4.0650406504065045E-3</c:v>
                </c:pt>
                <c:pt idx="2393">
                  <c:v>7.1138211382113818E-3</c:v>
                </c:pt>
                <c:pt idx="2394">
                  <c:v>4.0650406504065045E-3</c:v>
                </c:pt>
                <c:pt idx="2395">
                  <c:v>6.0975609756097563E-3</c:v>
                </c:pt>
                <c:pt idx="2396">
                  <c:v>3.5569105691056909E-3</c:v>
                </c:pt>
                <c:pt idx="2397">
                  <c:v>6.6056910569105695E-3</c:v>
                </c:pt>
                <c:pt idx="2398">
                  <c:v>5.08130081300813E-3</c:v>
                </c:pt>
                <c:pt idx="2399">
                  <c:v>5.5894308943089431E-3</c:v>
                </c:pt>
                <c:pt idx="2400">
                  <c:v>6.6056910569105695E-3</c:v>
                </c:pt>
                <c:pt idx="2401">
                  <c:v>5.5894308943089431E-3</c:v>
                </c:pt>
                <c:pt idx="2402">
                  <c:v>5.08130081300813E-3</c:v>
                </c:pt>
                <c:pt idx="2403">
                  <c:v>3.0487804878048782E-3</c:v>
                </c:pt>
                <c:pt idx="2404">
                  <c:v>6.6056910569105695E-3</c:v>
                </c:pt>
                <c:pt idx="2405">
                  <c:v>5.5894308943089431E-3</c:v>
                </c:pt>
                <c:pt idx="2406">
                  <c:v>5.08130081300813E-3</c:v>
                </c:pt>
                <c:pt idx="2407">
                  <c:v>6.0975609756097563E-3</c:v>
                </c:pt>
                <c:pt idx="2408">
                  <c:v>5.5894308943089431E-3</c:v>
                </c:pt>
                <c:pt idx="2409">
                  <c:v>4.5731707317073168E-3</c:v>
                </c:pt>
                <c:pt idx="2410">
                  <c:v>7.1138211382113818E-3</c:v>
                </c:pt>
                <c:pt idx="2411">
                  <c:v>5.5894308943089431E-3</c:v>
                </c:pt>
                <c:pt idx="2412">
                  <c:v>3.5569105691056909E-3</c:v>
                </c:pt>
                <c:pt idx="2413">
                  <c:v>5.08130081300813E-3</c:v>
                </c:pt>
                <c:pt idx="2414">
                  <c:v>7.1138211382113818E-3</c:v>
                </c:pt>
                <c:pt idx="2415">
                  <c:v>3.0487804878048782E-3</c:v>
                </c:pt>
                <c:pt idx="2416">
                  <c:v>5.08130081300813E-3</c:v>
                </c:pt>
                <c:pt idx="2417">
                  <c:v>5.5894308943089431E-3</c:v>
                </c:pt>
                <c:pt idx="2418">
                  <c:v>4.0650406504065045E-3</c:v>
                </c:pt>
                <c:pt idx="2419">
                  <c:v>6.0975609756097563E-3</c:v>
                </c:pt>
                <c:pt idx="2420">
                  <c:v>2.0325203252032522E-3</c:v>
                </c:pt>
                <c:pt idx="2421">
                  <c:v>6.0975609756097563E-3</c:v>
                </c:pt>
                <c:pt idx="2422">
                  <c:v>2.540650406504065E-3</c:v>
                </c:pt>
                <c:pt idx="2423">
                  <c:v>4.5731707317073168E-3</c:v>
                </c:pt>
                <c:pt idx="2424">
                  <c:v>2.540650406504065E-3</c:v>
                </c:pt>
                <c:pt idx="2425">
                  <c:v>4.5731707317073168E-3</c:v>
                </c:pt>
                <c:pt idx="2426">
                  <c:v>5.08130081300813E-3</c:v>
                </c:pt>
                <c:pt idx="2427">
                  <c:v>6.6056910569105695E-3</c:v>
                </c:pt>
                <c:pt idx="2428">
                  <c:v>7.621951219512195E-3</c:v>
                </c:pt>
                <c:pt idx="2429">
                  <c:v>6.0975609756097563E-3</c:v>
                </c:pt>
                <c:pt idx="2430">
                  <c:v>6.0975609756097563E-3</c:v>
                </c:pt>
                <c:pt idx="2431">
                  <c:v>5.5894308943089431E-3</c:v>
                </c:pt>
                <c:pt idx="2432">
                  <c:v>4.5731707317073168E-3</c:v>
                </c:pt>
                <c:pt idx="2433">
                  <c:v>4.5731707317073168E-3</c:v>
                </c:pt>
                <c:pt idx="2434">
                  <c:v>4.0650406504065045E-3</c:v>
                </c:pt>
                <c:pt idx="2435">
                  <c:v>4.0650406504065045E-3</c:v>
                </c:pt>
                <c:pt idx="2436">
                  <c:v>6.0975609756097563E-3</c:v>
                </c:pt>
                <c:pt idx="2437">
                  <c:v>3.0487804878048782E-3</c:v>
                </c:pt>
                <c:pt idx="2438">
                  <c:v>4.0650406504065045E-3</c:v>
                </c:pt>
                <c:pt idx="2439">
                  <c:v>4.5731707317073168E-3</c:v>
                </c:pt>
                <c:pt idx="2440">
                  <c:v>3.5569105691056909E-3</c:v>
                </c:pt>
                <c:pt idx="2441">
                  <c:v>4.5731707317073168E-3</c:v>
                </c:pt>
                <c:pt idx="2442">
                  <c:v>2.540650406504065E-3</c:v>
                </c:pt>
                <c:pt idx="2443">
                  <c:v>5.08130081300813E-3</c:v>
                </c:pt>
                <c:pt idx="2444">
                  <c:v>4.0650406504065045E-3</c:v>
                </c:pt>
                <c:pt idx="2445">
                  <c:v>3.0487804878048782E-3</c:v>
                </c:pt>
                <c:pt idx="2446">
                  <c:v>5.5894308943089431E-3</c:v>
                </c:pt>
                <c:pt idx="2447">
                  <c:v>5.5894308943089431E-3</c:v>
                </c:pt>
                <c:pt idx="2448">
                  <c:v>5.08130081300813E-3</c:v>
                </c:pt>
                <c:pt idx="2449">
                  <c:v>3.5569105691056909E-3</c:v>
                </c:pt>
                <c:pt idx="2450">
                  <c:v>3.0487804878048782E-3</c:v>
                </c:pt>
                <c:pt idx="2451">
                  <c:v>6.0975609756097563E-3</c:v>
                </c:pt>
                <c:pt idx="2452">
                  <c:v>7.1138211382113818E-3</c:v>
                </c:pt>
                <c:pt idx="2453">
                  <c:v>5.08130081300813E-3</c:v>
                </c:pt>
                <c:pt idx="2454">
                  <c:v>5.08130081300813E-3</c:v>
                </c:pt>
                <c:pt idx="2455">
                  <c:v>4.0650406504065045E-3</c:v>
                </c:pt>
                <c:pt idx="2456">
                  <c:v>3.5569105691056909E-3</c:v>
                </c:pt>
                <c:pt idx="2457">
                  <c:v>4.0650406504065045E-3</c:v>
                </c:pt>
                <c:pt idx="2458">
                  <c:v>4.0650406504065045E-3</c:v>
                </c:pt>
                <c:pt idx="2459">
                  <c:v>3.0487804878048782E-3</c:v>
                </c:pt>
                <c:pt idx="2460">
                  <c:v>6.6056910569105695E-3</c:v>
                </c:pt>
                <c:pt idx="2461">
                  <c:v>6.6056910569105695E-3</c:v>
                </c:pt>
                <c:pt idx="2462">
                  <c:v>3.5569105691056909E-3</c:v>
                </c:pt>
                <c:pt idx="2463">
                  <c:v>3.0487804878048782E-3</c:v>
                </c:pt>
                <c:pt idx="2464">
                  <c:v>5.08130081300813E-3</c:v>
                </c:pt>
                <c:pt idx="2465">
                  <c:v>6.0975609756097563E-3</c:v>
                </c:pt>
                <c:pt idx="2466">
                  <c:v>5.08130081300813E-3</c:v>
                </c:pt>
                <c:pt idx="2467">
                  <c:v>3.5569105691056909E-3</c:v>
                </c:pt>
                <c:pt idx="2468">
                  <c:v>4.0650406504065045E-3</c:v>
                </c:pt>
                <c:pt idx="2469">
                  <c:v>2.540650406504065E-3</c:v>
                </c:pt>
                <c:pt idx="2470">
                  <c:v>4.5731707317073168E-3</c:v>
                </c:pt>
                <c:pt idx="2471">
                  <c:v>4.0650406504065045E-3</c:v>
                </c:pt>
                <c:pt idx="2472">
                  <c:v>4.5731707317073168E-3</c:v>
                </c:pt>
                <c:pt idx="2473">
                  <c:v>4.5731707317073168E-3</c:v>
                </c:pt>
                <c:pt idx="2474">
                  <c:v>2.540650406504065E-3</c:v>
                </c:pt>
                <c:pt idx="2475">
                  <c:v>5.5894308943089431E-3</c:v>
                </c:pt>
                <c:pt idx="2476">
                  <c:v>4.5731707317073168E-3</c:v>
                </c:pt>
                <c:pt idx="2477">
                  <c:v>2.0325203252032522E-3</c:v>
                </c:pt>
                <c:pt idx="2478">
                  <c:v>3.0487804878048782E-3</c:v>
                </c:pt>
                <c:pt idx="2479">
                  <c:v>4.5731707317073168E-3</c:v>
                </c:pt>
                <c:pt idx="2480">
                  <c:v>2.0325203252032522E-3</c:v>
                </c:pt>
                <c:pt idx="2481">
                  <c:v>4.5731707317073168E-3</c:v>
                </c:pt>
                <c:pt idx="2482">
                  <c:v>5.5894308943089431E-3</c:v>
                </c:pt>
                <c:pt idx="2483">
                  <c:v>5.08130081300813E-3</c:v>
                </c:pt>
                <c:pt idx="2484">
                  <c:v>4.0650406504065045E-3</c:v>
                </c:pt>
                <c:pt idx="2485">
                  <c:v>4.0650406504065045E-3</c:v>
                </c:pt>
                <c:pt idx="2486">
                  <c:v>4.5731707317073168E-3</c:v>
                </c:pt>
                <c:pt idx="2487">
                  <c:v>2.540650406504065E-3</c:v>
                </c:pt>
                <c:pt idx="2488">
                  <c:v>3.5569105691056909E-3</c:v>
                </c:pt>
                <c:pt idx="2489">
                  <c:v>5.08130081300813E-3</c:v>
                </c:pt>
                <c:pt idx="2490">
                  <c:v>5.0813008130081306E-4</c:v>
                </c:pt>
                <c:pt idx="2491">
                  <c:v>2.540650406504065E-3</c:v>
                </c:pt>
                <c:pt idx="2492">
                  <c:v>5.5894308943089431E-3</c:v>
                </c:pt>
                <c:pt idx="2493">
                  <c:v>4.0650406504065045E-3</c:v>
                </c:pt>
                <c:pt idx="2494">
                  <c:v>4.5731707317073168E-3</c:v>
                </c:pt>
                <c:pt idx="2495">
                  <c:v>5.08130081300813E-3</c:v>
                </c:pt>
                <c:pt idx="2496">
                  <c:v>2.0325203252032522E-3</c:v>
                </c:pt>
                <c:pt idx="2497">
                  <c:v>2.540650406504065E-3</c:v>
                </c:pt>
                <c:pt idx="2498">
                  <c:v>4.5731707317073168E-3</c:v>
                </c:pt>
                <c:pt idx="2499">
                  <c:v>4.0650406504065045E-3</c:v>
                </c:pt>
                <c:pt idx="2500">
                  <c:v>5.5894308943089431E-3</c:v>
                </c:pt>
                <c:pt idx="2501">
                  <c:v>3.0487804878048782E-3</c:v>
                </c:pt>
                <c:pt idx="2502">
                  <c:v>1.5243902439024391E-3</c:v>
                </c:pt>
                <c:pt idx="2503">
                  <c:v>4.5731707317073168E-3</c:v>
                </c:pt>
                <c:pt idx="2504">
                  <c:v>3.5569105691056909E-3</c:v>
                </c:pt>
                <c:pt idx="2505">
                  <c:v>4.5731707317073168E-3</c:v>
                </c:pt>
                <c:pt idx="2506">
                  <c:v>4.5731707317073168E-3</c:v>
                </c:pt>
                <c:pt idx="2507">
                  <c:v>6.6056910569105695E-3</c:v>
                </c:pt>
                <c:pt idx="2508">
                  <c:v>4.0650406504065045E-3</c:v>
                </c:pt>
                <c:pt idx="2509">
                  <c:v>3.5569105691056909E-3</c:v>
                </c:pt>
                <c:pt idx="2510">
                  <c:v>1.0162601626016261E-3</c:v>
                </c:pt>
                <c:pt idx="2511">
                  <c:v>6.0975609756097563E-3</c:v>
                </c:pt>
                <c:pt idx="2512">
                  <c:v>2.0325203252032522E-3</c:v>
                </c:pt>
                <c:pt idx="2513">
                  <c:v>3.5569105691056909E-3</c:v>
                </c:pt>
                <c:pt idx="2514">
                  <c:v>3.0487804878048782E-3</c:v>
                </c:pt>
                <c:pt idx="2515">
                  <c:v>3.5569105691056909E-3</c:v>
                </c:pt>
                <c:pt idx="2516">
                  <c:v>4.5731707317073168E-3</c:v>
                </c:pt>
                <c:pt idx="2517">
                  <c:v>4.0650406504065045E-3</c:v>
                </c:pt>
                <c:pt idx="2518">
                  <c:v>5.5894308943089431E-3</c:v>
                </c:pt>
                <c:pt idx="2519">
                  <c:v>3.5569105691056909E-3</c:v>
                </c:pt>
                <c:pt idx="2520">
                  <c:v>4.0650406504065045E-3</c:v>
                </c:pt>
                <c:pt idx="2521">
                  <c:v>3.5569105691056909E-3</c:v>
                </c:pt>
                <c:pt idx="2522">
                  <c:v>3.5569105691056909E-3</c:v>
                </c:pt>
                <c:pt idx="2523">
                  <c:v>4.0650406504065045E-3</c:v>
                </c:pt>
                <c:pt idx="2524">
                  <c:v>5.5894308943089431E-3</c:v>
                </c:pt>
                <c:pt idx="2525">
                  <c:v>6.6056910569105695E-3</c:v>
                </c:pt>
                <c:pt idx="2526">
                  <c:v>7.621951219512195E-3</c:v>
                </c:pt>
                <c:pt idx="2527">
                  <c:v>3.0487804878048782E-3</c:v>
                </c:pt>
                <c:pt idx="2528">
                  <c:v>3.0487804878048782E-3</c:v>
                </c:pt>
                <c:pt idx="2529">
                  <c:v>2.540650406504065E-3</c:v>
                </c:pt>
                <c:pt idx="2530">
                  <c:v>3.5569105691056909E-3</c:v>
                </c:pt>
                <c:pt idx="2531">
                  <c:v>4.5731707317073168E-3</c:v>
                </c:pt>
                <c:pt idx="2532">
                  <c:v>6.0975609756097563E-3</c:v>
                </c:pt>
                <c:pt idx="2533">
                  <c:v>2.540650406504065E-3</c:v>
                </c:pt>
                <c:pt idx="2534">
                  <c:v>2.0325203252032522E-3</c:v>
                </c:pt>
                <c:pt idx="2535">
                  <c:v>1.5243902439024391E-3</c:v>
                </c:pt>
                <c:pt idx="2536">
                  <c:v>4.5731707317073168E-3</c:v>
                </c:pt>
                <c:pt idx="2537">
                  <c:v>3.5569105691056909E-3</c:v>
                </c:pt>
                <c:pt idx="2538">
                  <c:v>3.5569105691056909E-3</c:v>
                </c:pt>
                <c:pt idx="2539">
                  <c:v>4.0650406504065045E-3</c:v>
                </c:pt>
                <c:pt idx="2540">
                  <c:v>4.5731707317073168E-3</c:v>
                </c:pt>
                <c:pt idx="2541">
                  <c:v>7.621951219512195E-3</c:v>
                </c:pt>
                <c:pt idx="2542">
                  <c:v>1.5243902439024391E-3</c:v>
                </c:pt>
                <c:pt idx="2543">
                  <c:v>4.0650406504065045E-3</c:v>
                </c:pt>
                <c:pt idx="2544">
                  <c:v>2.0325203252032522E-3</c:v>
                </c:pt>
                <c:pt idx="2545">
                  <c:v>4.0650406504065045E-3</c:v>
                </c:pt>
                <c:pt idx="2546">
                  <c:v>6.0975609756097563E-3</c:v>
                </c:pt>
                <c:pt idx="2547">
                  <c:v>3.0487804878048782E-3</c:v>
                </c:pt>
                <c:pt idx="2548">
                  <c:v>5.08130081300813E-3</c:v>
                </c:pt>
                <c:pt idx="2549">
                  <c:v>2.0325203252032522E-3</c:v>
                </c:pt>
                <c:pt idx="2550">
                  <c:v>2.540650406504065E-3</c:v>
                </c:pt>
                <c:pt idx="2551">
                  <c:v>1.0162601626016261E-3</c:v>
                </c:pt>
                <c:pt idx="2552">
                  <c:v>3.0487804878048782E-3</c:v>
                </c:pt>
                <c:pt idx="2553">
                  <c:v>1.5243902439024391E-3</c:v>
                </c:pt>
                <c:pt idx="2554">
                  <c:v>5.08130081300813E-3</c:v>
                </c:pt>
                <c:pt idx="2555">
                  <c:v>4.5731707317073168E-3</c:v>
                </c:pt>
                <c:pt idx="2556">
                  <c:v>5.5894308943089431E-3</c:v>
                </c:pt>
                <c:pt idx="2557">
                  <c:v>2.540650406504065E-3</c:v>
                </c:pt>
                <c:pt idx="2558">
                  <c:v>4.0650406504065045E-3</c:v>
                </c:pt>
                <c:pt idx="2559">
                  <c:v>3.5569105691056909E-3</c:v>
                </c:pt>
                <c:pt idx="2560">
                  <c:v>2.540650406504065E-3</c:v>
                </c:pt>
                <c:pt idx="2561">
                  <c:v>5.5894308943089431E-3</c:v>
                </c:pt>
                <c:pt idx="2562">
                  <c:v>5.5894308943089431E-3</c:v>
                </c:pt>
                <c:pt idx="2563">
                  <c:v>4.5731707317073168E-3</c:v>
                </c:pt>
                <c:pt idx="2564">
                  <c:v>4.0650406504065045E-3</c:v>
                </c:pt>
                <c:pt idx="2565">
                  <c:v>4.0650406504065045E-3</c:v>
                </c:pt>
                <c:pt idx="2566">
                  <c:v>4.0650406504065045E-3</c:v>
                </c:pt>
                <c:pt idx="2567">
                  <c:v>4.0650406504065045E-3</c:v>
                </c:pt>
                <c:pt idx="2568">
                  <c:v>3.5569105691056909E-3</c:v>
                </c:pt>
                <c:pt idx="2569">
                  <c:v>3.0487804878048782E-3</c:v>
                </c:pt>
                <c:pt idx="2570">
                  <c:v>3.5569105691056909E-3</c:v>
                </c:pt>
                <c:pt idx="2571">
                  <c:v>4.0650406504065045E-3</c:v>
                </c:pt>
                <c:pt idx="2572">
                  <c:v>3.0487804878048782E-3</c:v>
                </c:pt>
                <c:pt idx="2573">
                  <c:v>2.540650406504065E-3</c:v>
                </c:pt>
                <c:pt idx="2574">
                  <c:v>1.5243902439024391E-3</c:v>
                </c:pt>
                <c:pt idx="2575">
                  <c:v>5.5894308943089431E-3</c:v>
                </c:pt>
                <c:pt idx="2576">
                  <c:v>5.5894308943089431E-3</c:v>
                </c:pt>
                <c:pt idx="2577">
                  <c:v>3.5569105691056909E-3</c:v>
                </c:pt>
                <c:pt idx="2578">
                  <c:v>3.0487804878048782E-3</c:v>
                </c:pt>
                <c:pt idx="2579">
                  <c:v>4.0650406504065045E-3</c:v>
                </c:pt>
                <c:pt idx="2580">
                  <c:v>2.0325203252032522E-3</c:v>
                </c:pt>
                <c:pt idx="2581">
                  <c:v>2.540650406504065E-3</c:v>
                </c:pt>
                <c:pt idx="2582">
                  <c:v>3.5569105691056909E-3</c:v>
                </c:pt>
                <c:pt idx="2583">
                  <c:v>3.0487804878048782E-3</c:v>
                </c:pt>
                <c:pt idx="2584">
                  <c:v>3.0487804878048782E-3</c:v>
                </c:pt>
                <c:pt idx="2585">
                  <c:v>3.5569105691056909E-3</c:v>
                </c:pt>
                <c:pt idx="2586">
                  <c:v>3.0487804878048782E-3</c:v>
                </c:pt>
                <c:pt idx="2587">
                  <c:v>5.0813008130081306E-4</c:v>
                </c:pt>
                <c:pt idx="2588">
                  <c:v>1.5243902439024391E-3</c:v>
                </c:pt>
                <c:pt idx="2589">
                  <c:v>3.0487804878048782E-3</c:v>
                </c:pt>
                <c:pt idx="2590">
                  <c:v>3.0487804878048782E-3</c:v>
                </c:pt>
                <c:pt idx="2591">
                  <c:v>3.0487804878048782E-3</c:v>
                </c:pt>
                <c:pt idx="2592">
                  <c:v>2.540650406504065E-3</c:v>
                </c:pt>
                <c:pt idx="2593">
                  <c:v>2.540650406504065E-3</c:v>
                </c:pt>
                <c:pt idx="2594">
                  <c:v>4.0650406504065045E-3</c:v>
                </c:pt>
                <c:pt idx="2595">
                  <c:v>4.0650406504065045E-3</c:v>
                </c:pt>
                <c:pt idx="2596">
                  <c:v>2.0325203252032522E-3</c:v>
                </c:pt>
                <c:pt idx="2597">
                  <c:v>2.540650406504065E-3</c:v>
                </c:pt>
                <c:pt idx="2598">
                  <c:v>3.5569105691056909E-3</c:v>
                </c:pt>
                <c:pt idx="2599">
                  <c:v>1.5243902439024391E-3</c:v>
                </c:pt>
                <c:pt idx="2600">
                  <c:v>2.540650406504065E-3</c:v>
                </c:pt>
                <c:pt idx="2601">
                  <c:v>3.0487804878048782E-3</c:v>
                </c:pt>
                <c:pt idx="2602">
                  <c:v>3.0487804878048782E-3</c:v>
                </c:pt>
                <c:pt idx="2603">
                  <c:v>3.5569105691056909E-3</c:v>
                </c:pt>
                <c:pt idx="2604">
                  <c:v>2.540650406504065E-3</c:v>
                </c:pt>
                <c:pt idx="2605">
                  <c:v>4.0650406504065045E-3</c:v>
                </c:pt>
                <c:pt idx="2606">
                  <c:v>3.0487804878048782E-3</c:v>
                </c:pt>
                <c:pt idx="2607">
                  <c:v>2.540650406504065E-3</c:v>
                </c:pt>
                <c:pt idx="2608">
                  <c:v>4.0650406504065045E-3</c:v>
                </c:pt>
                <c:pt idx="2609">
                  <c:v>3.5569105691056909E-3</c:v>
                </c:pt>
                <c:pt idx="2610">
                  <c:v>1.5243902439024391E-3</c:v>
                </c:pt>
                <c:pt idx="2611">
                  <c:v>2.540650406504065E-3</c:v>
                </c:pt>
                <c:pt idx="2612">
                  <c:v>3.5569105691056909E-3</c:v>
                </c:pt>
                <c:pt idx="2613">
                  <c:v>7.621951219512195E-3</c:v>
                </c:pt>
                <c:pt idx="2614">
                  <c:v>3.5569105691056909E-3</c:v>
                </c:pt>
                <c:pt idx="2615">
                  <c:v>4.5731707317073168E-3</c:v>
                </c:pt>
                <c:pt idx="2616">
                  <c:v>3.0487804878048782E-3</c:v>
                </c:pt>
                <c:pt idx="2617">
                  <c:v>4.0650406504065045E-3</c:v>
                </c:pt>
                <c:pt idx="2618">
                  <c:v>2.0325203252032522E-3</c:v>
                </c:pt>
                <c:pt idx="2619">
                  <c:v>2.540650406504065E-3</c:v>
                </c:pt>
                <c:pt idx="2620">
                  <c:v>1.5243902439024391E-3</c:v>
                </c:pt>
                <c:pt idx="2621">
                  <c:v>3.0487804878048782E-3</c:v>
                </c:pt>
                <c:pt idx="2622">
                  <c:v>4.0650406504065045E-3</c:v>
                </c:pt>
                <c:pt idx="2623">
                  <c:v>3.5569105691056909E-3</c:v>
                </c:pt>
                <c:pt idx="2624">
                  <c:v>3.5569105691056909E-3</c:v>
                </c:pt>
                <c:pt idx="2625">
                  <c:v>3.5569105691056909E-3</c:v>
                </c:pt>
                <c:pt idx="2626">
                  <c:v>5.0813008130081306E-4</c:v>
                </c:pt>
                <c:pt idx="2627">
                  <c:v>2.540650406504065E-3</c:v>
                </c:pt>
                <c:pt idx="2628">
                  <c:v>3.5569105691056909E-3</c:v>
                </c:pt>
                <c:pt idx="2629">
                  <c:v>4.0650406504065045E-3</c:v>
                </c:pt>
                <c:pt idx="2630">
                  <c:v>1.5243902439024391E-3</c:v>
                </c:pt>
                <c:pt idx="2631">
                  <c:v>1.5243902439024391E-3</c:v>
                </c:pt>
                <c:pt idx="2632">
                  <c:v>5.08130081300813E-3</c:v>
                </c:pt>
                <c:pt idx="2633">
                  <c:v>1.5243902439024391E-3</c:v>
                </c:pt>
                <c:pt idx="2634">
                  <c:v>2.0325203252032522E-3</c:v>
                </c:pt>
                <c:pt idx="2635">
                  <c:v>2.0325203252032522E-3</c:v>
                </c:pt>
                <c:pt idx="2636">
                  <c:v>1.5243902439024391E-3</c:v>
                </c:pt>
                <c:pt idx="2637">
                  <c:v>4.0650406504065045E-3</c:v>
                </c:pt>
                <c:pt idx="2638">
                  <c:v>3.0487804878048782E-3</c:v>
                </c:pt>
                <c:pt idx="2639">
                  <c:v>2.0325203252032522E-3</c:v>
                </c:pt>
                <c:pt idx="2640">
                  <c:v>2.0325203252032522E-3</c:v>
                </c:pt>
                <c:pt idx="2641">
                  <c:v>4.0650406504065045E-3</c:v>
                </c:pt>
                <c:pt idx="2642">
                  <c:v>2.0325203252032522E-3</c:v>
                </c:pt>
                <c:pt idx="2643">
                  <c:v>3.0487804878048782E-3</c:v>
                </c:pt>
                <c:pt idx="2644">
                  <c:v>2.540650406504065E-3</c:v>
                </c:pt>
                <c:pt idx="2645">
                  <c:v>5.08130081300813E-3</c:v>
                </c:pt>
                <c:pt idx="2646">
                  <c:v>5.08130081300813E-3</c:v>
                </c:pt>
                <c:pt idx="2647">
                  <c:v>2.540650406504065E-3</c:v>
                </c:pt>
                <c:pt idx="2648">
                  <c:v>3.5569105691056909E-3</c:v>
                </c:pt>
                <c:pt idx="2649">
                  <c:v>2.0325203252032522E-3</c:v>
                </c:pt>
                <c:pt idx="2650">
                  <c:v>4.5731707317073168E-3</c:v>
                </c:pt>
                <c:pt idx="2651">
                  <c:v>4.5731707317073168E-3</c:v>
                </c:pt>
                <c:pt idx="2652">
                  <c:v>1.0162601626016261E-3</c:v>
                </c:pt>
                <c:pt idx="2653">
                  <c:v>2.540650406504065E-3</c:v>
                </c:pt>
                <c:pt idx="2654">
                  <c:v>2.540650406504065E-3</c:v>
                </c:pt>
                <c:pt idx="2655">
                  <c:v>2.540650406504065E-3</c:v>
                </c:pt>
                <c:pt idx="2656">
                  <c:v>2.540650406504065E-3</c:v>
                </c:pt>
                <c:pt idx="2657">
                  <c:v>4.0650406504065045E-3</c:v>
                </c:pt>
                <c:pt idx="2658">
                  <c:v>3.0487804878048782E-3</c:v>
                </c:pt>
                <c:pt idx="2659">
                  <c:v>3.5569105691056909E-3</c:v>
                </c:pt>
                <c:pt idx="2660">
                  <c:v>5.5894308943089431E-3</c:v>
                </c:pt>
                <c:pt idx="2661">
                  <c:v>4.5731707317073168E-3</c:v>
                </c:pt>
                <c:pt idx="2662">
                  <c:v>2.0325203252032522E-3</c:v>
                </c:pt>
                <c:pt idx="2663">
                  <c:v>2.540650406504065E-3</c:v>
                </c:pt>
                <c:pt idx="2664">
                  <c:v>4.5731707317073168E-3</c:v>
                </c:pt>
                <c:pt idx="2665">
                  <c:v>3.5569105691056909E-3</c:v>
                </c:pt>
                <c:pt idx="2666">
                  <c:v>1.0162601626016261E-3</c:v>
                </c:pt>
                <c:pt idx="2667">
                  <c:v>2.0325203252032522E-3</c:v>
                </c:pt>
                <c:pt idx="2668">
                  <c:v>2.0325203252032522E-3</c:v>
                </c:pt>
                <c:pt idx="2669">
                  <c:v>2.540650406504065E-3</c:v>
                </c:pt>
                <c:pt idx="2670">
                  <c:v>2.0325203252032522E-3</c:v>
                </c:pt>
                <c:pt idx="2671">
                  <c:v>4.0650406504065045E-3</c:v>
                </c:pt>
                <c:pt idx="2672">
                  <c:v>2.0325203252032522E-3</c:v>
                </c:pt>
                <c:pt idx="2673">
                  <c:v>3.5569105691056909E-3</c:v>
                </c:pt>
                <c:pt idx="2674">
                  <c:v>2.540650406504065E-3</c:v>
                </c:pt>
                <c:pt idx="2675">
                  <c:v>2.0325203252032522E-3</c:v>
                </c:pt>
                <c:pt idx="2676">
                  <c:v>2.540650406504065E-3</c:v>
                </c:pt>
                <c:pt idx="2677">
                  <c:v>4.5731707317073168E-3</c:v>
                </c:pt>
                <c:pt idx="2678">
                  <c:v>4.0650406504065045E-3</c:v>
                </c:pt>
                <c:pt idx="2679">
                  <c:v>1.5243902439024391E-3</c:v>
                </c:pt>
                <c:pt idx="2680">
                  <c:v>1.5243902439024391E-3</c:v>
                </c:pt>
                <c:pt idx="2681">
                  <c:v>3.5569105691056909E-3</c:v>
                </c:pt>
                <c:pt idx="2682">
                  <c:v>4.5731707317073168E-3</c:v>
                </c:pt>
                <c:pt idx="2683">
                  <c:v>1.5243902439024391E-3</c:v>
                </c:pt>
                <c:pt idx="2684">
                  <c:v>1.5243902439024391E-3</c:v>
                </c:pt>
                <c:pt idx="2685">
                  <c:v>2.0325203252032522E-3</c:v>
                </c:pt>
                <c:pt idx="2686">
                  <c:v>2.540650406504065E-3</c:v>
                </c:pt>
                <c:pt idx="2687">
                  <c:v>2.540650406504065E-3</c:v>
                </c:pt>
                <c:pt idx="2688">
                  <c:v>2.0325203252032522E-3</c:v>
                </c:pt>
                <c:pt idx="2689">
                  <c:v>2.0325203252032522E-3</c:v>
                </c:pt>
                <c:pt idx="2690">
                  <c:v>2.0325203252032522E-3</c:v>
                </c:pt>
                <c:pt idx="2691">
                  <c:v>4.5731707317073168E-3</c:v>
                </c:pt>
                <c:pt idx="2692">
                  <c:v>3.0487804878048782E-3</c:v>
                </c:pt>
                <c:pt idx="2693">
                  <c:v>5.0813008130081306E-4</c:v>
                </c:pt>
                <c:pt idx="2694">
                  <c:v>1.0162601626016261E-3</c:v>
                </c:pt>
                <c:pt idx="2695">
                  <c:v>2.0325203252032522E-3</c:v>
                </c:pt>
                <c:pt idx="2696">
                  <c:v>3.0487804878048782E-3</c:v>
                </c:pt>
                <c:pt idx="2697">
                  <c:v>3.0487804878048782E-3</c:v>
                </c:pt>
                <c:pt idx="2698">
                  <c:v>3.5569105691056909E-3</c:v>
                </c:pt>
                <c:pt idx="2699">
                  <c:v>3.0487804878048782E-3</c:v>
                </c:pt>
                <c:pt idx="2700">
                  <c:v>2.0325203252032522E-3</c:v>
                </c:pt>
                <c:pt idx="2701">
                  <c:v>1.5243902439024391E-3</c:v>
                </c:pt>
                <c:pt idx="2702">
                  <c:v>1.5243902439024391E-3</c:v>
                </c:pt>
                <c:pt idx="2703">
                  <c:v>2.0325203252032522E-3</c:v>
                </c:pt>
                <c:pt idx="2704">
                  <c:v>2.0325203252032522E-3</c:v>
                </c:pt>
                <c:pt idx="2705">
                  <c:v>3.5569105691056909E-3</c:v>
                </c:pt>
                <c:pt idx="2706">
                  <c:v>2.540650406504065E-3</c:v>
                </c:pt>
                <c:pt idx="2707">
                  <c:v>1.5243902439024391E-3</c:v>
                </c:pt>
                <c:pt idx="2708">
                  <c:v>2.0325203252032522E-3</c:v>
                </c:pt>
                <c:pt idx="2709">
                  <c:v>5.0813008130081306E-4</c:v>
                </c:pt>
                <c:pt idx="2710">
                  <c:v>1.5243902439024391E-3</c:v>
                </c:pt>
                <c:pt idx="2711">
                  <c:v>2.0325203252032522E-3</c:v>
                </c:pt>
                <c:pt idx="2712">
                  <c:v>1.5243902439024391E-3</c:v>
                </c:pt>
                <c:pt idx="2713">
                  <c:v>1.0162601626016261E-3</c:v>
                </c:pt>
                <c:pt idx="2714">
                  <c:v>2.540650406504065E-3</c:v>
                </c:pt>
                <c:pt idx="2715">
                  <c:v>2.0325203252032522E-3</c:v>
                </c:pt>
                <c:pt idx="2716">
                  <c:v>2.0325203252032522E-3</c:v>
                </c:pt>
                <c:pt idx="2717">
                  <c:v>2.0325203252032522E-3</c:v>
                </c:pt>
                <c:pt idx="2718">
                  <c:v>4.0650406504065045E-3</c:v>
                </c:pt>
                <c:pt idx="2719">
                  <c:v>1.0162601626016261E-3</c:v>
                </c:pt>
                <c:pt idx="2720">
                  <c:v>0</c:v>
                </c:pt>
                <c:pt idx="2721">
                  <c:v>1.5243902439024391E-3</c:v>
                </c:pt>
                <c:pt idx="2722">
                  <c:v>1.5243902439024391E-3</c:v>
                </c:pt>
                <c:pt idx="2723">
                  <c:v>3.5569105691056909E-3</c:v>
                </c:pt>
                <c:pt idx="2724">
                  <c:v>1.0162601626016261E-3</c:v>
                </c:pt>
                <c:pt idx="2725">
                  <c:v>3.5569105691056909E-3</c:v>
                </c:pt>
                <c:pt idx="2726">
                  <c:v>5.5894308943089431E-3</c:v>
                </c:pt>
                <c:pt idx="2727">
                  <c:v>2.540650406504065E-3</c:v>
                </c:pt>
                <c:pt idx="2728">
                  <c:v>2.0325203252032522E-3</c:v>
                </c:pt>
                <c:pt idx="2729">
                  <c:v>2.540650406504065E-3</c:v>
                </c:pt>
                <c:pt idx="2730">
                  <c:v>1.0162601626016261E-3</c:v>
                </c:pt>
                <c:pt idx="2731">
                  <c:v>3.5569105691056909E-3</c:v>
                </c:pt>
                <c:pt idx="2732">
                  <c:v>1.5243902439024391E-3</c:v>
                </c:pt>
                <c:pt idx="2733">
                  <c:v>4.5731707317073168E-3</c:v>
                </c:pt>
                <c:pt idx="2734">
                  <c:v>5.0813008130081306E-4</c:v>
                </c:pt>
                <c:pt idx="2735">
                  <c:v>4.0650406504065045E-3</c:v>
                </c:pt>
                <c:pt idx="2736">
                  <c:v>1.5243902439024391E-3</c:v>
                </c:pt>
                <c:pt idx="2737">
                  <c:v>1.5243902439024391E-3</c:v>
                </c:pt>
                <c:pt idx="2738">
                  <c:v>2.540650406504065E-3</c:v>
                </c:pt>
                <c:pt idx="2739">
                  <c:v>5.0813008130081306E-4</c:v>
                </c:pt>
                <c:pt idx="2740">
                  <c:v>1.0162601626016261E-3</c:v>
                </c:pt>
                <c:pt idx="2741">
                  <c:v>1.0162601626016261E-3</c:v>
                </c:pt>
                <c:pt idx="2742">
                  <c:v>3.0487804878048782E-3</c:v>
                </c:pt>
                <c:pt idx="2743">
                  <c:v>3.0487804878048782E-3</c:v>
                </c:pt>
                <c:pt idx="2744">
                  <c:v>1.0162601626016261E-3</c:v>
                </c:pt>
                <c:pt idx="2745">
                  <c:v>3.5569105691056909E-3</c:v>
                </c:pt>
                <c:pt idx="2746">
                  <c:v>2.0325203252032522E-3</c:v>
                </c:pt>
                <c:pt idx="2747">
                  <c:v>1.5243902439024391E-3</c:v>
                </c:pt>
                <c:pt idx="2748">
                  <c:v>2.0325203252032522E-3</c:v>
                </c:pt>
                <c:pt idx="2749">
                  <c:v>3.0487804878048782E-3</c:v>
                </c:pt>
                <c:pt idx="2750">
                  <c:v>3.0487804878048782E-3</c:v>
                </c:pt>
                <c:pt idx="2751">
                  <c:v>2.0325203252032522E-3</c:v>
                </c:pt>
                <c:pt idx="2752">
                  <c:v>3.0487804878048782E-3</c:v>
                </c:pt>
                <c:pt idx="2753">
                  <c:v>2.540650406504065E-3</c:v>
                </c:pt>
                <c:pt idx="2754">
                  <c:v>2.0325203252032522E-3</c:v>
                </c:pt>
                <c:pt idx="2755">
                  <c:v>2.540650406504065E-3</c:v>
                </c:pt>
                <c:pt idx="2756">
                  <c:v>2.0325203252032522E-3</c:v>
                </c:pt>
                <c:pt idx="2757">
                  <c:v>2.0325203252032522E-3</c:v>
                </c:pt>
                <c:pt idx="2758">
                  <c:v>2.540650406504065E-3</c:v>
                </c:pt>
                <c:pt idx="2759">
                  <c:v>3.5569105691056909E-3</c:v>
                </c:pt>
                <c:pt idx="2760">
                  <c:v>1.5243902439024391E-3</c:v>
                </c:pt>
                <c:pt idx="2761">
                  <c:v>5.0813008130081306E-4</c:v>
                </c:pt>
                <c:pt idx="2762">
                  <c:v>1.5243902439024391E-3</c:v>
                </c:pt>
                <c:pt idx="2763">
                  <c:v>2.540650406504065E-3</c:v>
                </c:pt>
                <c:pt idx="2764">
                  <c:v>1.5243902439024391E-3</c:v>
                </c:pt>
                <c:pt idx="2765">
                  <c:v>2.540650406504065E-3</c:v>
                </c:pt>
                <c:pt idx="2766">
                  <c:v>2.540650406504065E-3</c:v>
                </c:pt>
                <c:pt idx="2767">
                  <c:v>1.0162601626016261E-3</c:v>
                </c:pt>
                <c:pt idx="2768">
                  <c:v>5.0813008130081306E-4</c:v>
                </c:pt>
                <c:pt idx="2769">
                  <c:v>2.540650406504065E-3</c:v>
                </c:pt>
                <c:pt idx="2770">
                  <c:v>2.540650406504065E-3</c:v>
                </c:pt>
                <c:pt idx="2771">
                  <c:v>3.5569105691056909E-3</c:v>
                </c:pt>
                <c:pt idx="2772">
                  <c:v>2.0325203252032522E-3</c:v>
                </c:pt>
                <c:pt idx="2773">
                  <c:v>2.540650406504065E-3</c:v>
                </c:pt>
                <c:pt idx="2774">
                  <c:v>1.0162601626016261E-3</c:v>
                </c:pt>
                <c:pt idx="2775">
                  <c:v>3.0487804878048782E-3</c:v>
                </c:pt>
                <c:pt idx="2776">
                  <c:v>1.0162601626016261E-3</c:v>
                </c:pt>
                <c:pt idx="2777">
                  <c:v>1.5243902439024391E-3</c:v>
                </c:pt>
                <c:pt idx="2778">
                  <c:v>2.540650406504065E-3</c:v>
                </c:pt>
                <c:pt idx="2779">
                  <c:v>2.0325203252032522E-3</c:v>
                </c:pt>
                <c:pt idx="2780">
                  <c:v>1.5243902439024391E-3</c:v>
                </c:pt>
                <c:pt idx="2781">
                  <c:v>1.5243902439024391E-3</c:v>
                </c:pt>
                <c:pt idx="2782">
                  <c:v>3.5569105691056909E-3</c:v>
                </c:pt>
                <c:pt idx="2783">
                  <c:v>2.0325203252032522E-3</c:v>
                </c:pt>
                <c:pt idx="2784">
                  <c:v>2.540650406504065E-3</c:v>
                </c:pt>
                <c:pt idx="2785">
                  <c:v>3.0487804878048782E-3</c:v>
                </c:pt>
                <c:pt idx="2786">
                  <c:v>1.5243902439024391E-3</c:v>
                </c:pt>
                <c:pt idx="2787">
                  <c:v>1.5243902439024391E-3</c:v>
                </c:pt>
                <c:pt idx="2788">
                  <c:v>2.0325203252032522E-3</c:v>
                </c:pt>
                <c:pt idx="2789">
                  <c:v>3.5569105691056909E-3</c:v>
                </c:pt>
                <c:pt idx="2790">
                  <c:v>1.5243902439024391E-3</c:v>
                </c:pt>
                <c:pt idx="2791">
                  <c:v>5.0813008130081306E-4</c:v>
                </c:pt>
                <c:pt idx="2792">
                  <c:v>1.0162601626016261E-3</c:v>
                </c:pt>
                <c:pt idx="2793">
                  <c:v>3.0487804878048782E-3</c:v>
                </c:pt>
                <c:pt idx="2794">
                  <c:v>1.5243902439024391E-3</c:v>
                </c:pt>
                <c:pt idx="2795">
                  <c:v>4.5731707317073168E-3</c:v>
                </c:pt>
                <c:pt idx="2796">
                  <c:v>5.0813008130081306E-4</c:v>
                </c:pt>
                <c:pt idx="2797">
                  <c:v>1.0162601626016261E-3</c:v>
                </c:pt>
                <c:pt idx="2798">
                  <c:v>2.540650406504065E-3</c:v>
                </c:pt>
                <c:pt idx="2799">
                  <c:v>2.0325203252032522E-3</c:v>
                </c:pt>
                <c:pt idx="2800">
                  <c:v>1.0162601626016261E-3</c:v>
                </c:pt>
                <c:pt idx="2801">
                  <c:v>1.5243902439024391E-3</c:v>
                </c:pt>
                <c:pt idx="2802">
                  <c:v>1.5243902439024391E-3</c:v>
                </c:pt>
                <c:pt idx="2803">
                  <c:v>3.0487804878048782E-3</c:v>
                </c:pt>
                <c:pt idx="2804">
                  <c:v>1.0162601626016261E-3</c:v>
                </c:pt>
                <c:pt idx="2805">
                  <c:v>1.5243902439024391E-3</c:v>
                </c:pt>
                <c:pt idx="2806">
                  <c:v>3.0487804878048782E-3</c:v>
                </c:pt>
                <c:pt idx="2807">
                  <c:v>1.5243902439024391E-3</c:v>
                </c:pt>
                <c:pt idx="2808">
                  <c:v>1.5243902439024391E-3</c:v>
                </c:pt>
                <c:pt idx="2809">
                  <c:v>1.0162601626016261E-3</c:v>
                </c:pt>
                <c:pt idx="2810">
                  <c:v>3.0487804878048782E-3</c:v>
                </c:pt>
                <c:pt idx="2811">
                  <c:v>2.0325203252032522E-3</c:v>
                </c:pt>
                <c:pt idx="2812">
                  <c:v>1.5243902439024391E-3</c:v>
                </c:pt>
                <c:pt idx="2813">
                  <c:v>1.5243902439024391E-3</c:v>
                </c:pt>
                <c:pt idx="2814">
                  <c:v>1.0162601626016261E-3</c:v>
                </c:pt>
                <c:pt idx="2815">
                  <c:v>1.0162601626016261E-3</c:v>
                </c:pt>
                <c:pt idx="2816">
                  <c:v>5.0813008130081306E-4</c:v>
                </c:pt>
                <c:pt idx="2817">
                  <c:v>5.0813008130081306E-4</c:v>
                </c:pt>
                <c:pt idx="2818">
                  <c:v>1.0162601626016261E-3</c:v>
                </c:pt>
                <c:pt idx="2819">
                  <c:v>1.0162601626016261E-3</c:v>
                </c:pt>
                <c:pt idx="2820">
                  <c:v>1.0162601626016261E-3</c:v>
                </c:pt>
                <c:pt idx="2821">
                  <c:v>0</c:v>
                </c:pt>
                <c:pt idx="2822">
                  <c:v>1.5243902439024391E-3</c:v>
                </c:pt>
                <c:pt idx="2823">
                  <c:v>1.0162601626016261E-3</c:v>
                </c:pt>
                <c:pt idx="2824">
                  <c:v>2.0325203252032522E-3</c:v>
                </c:pt>
                <c:pt idx="2825">
                  <c:v>3.0487804878048782E-3</c:v>
                </c:pt>
                <c:pt idx="2826">
                  <c:v>1.5243902439024391E-3</c:v>
                </c:pt>
                <c:pt idx="2827">
                  <c:v>3.0487804878048782E-3</c:v>
                </c:pt>
                <c:pt idx="2828">
                  <c:v>2.540650406504065E-3</c:v>
                </c:pt>
                <c:pt idx="2829">
                  <c:v>1.0162601626016261E-3</c:v>
                </c:pt>
                <c:pt idx="2830">
                  <c:v>1.5243902439024391E-3</c:v>
                </c:pt>
                <c:pt idx="2831">
                  <c:v>1.0162601626016261E-3</c:v>
                </c:pt>
                <c:pt idx="2832">
                  <c:v>5.0813008130081306E-4</c:v>
                </c:pt>
                <c:pt idx="2833">
                  <c:v>2.0325203252032522E-3</c:v>
                </c:pt>
                <c:pt idx="2834">
                  <c:v>2.540650406504065E-3</c:v>
                </c:pt>
                <c:pt idx="2835">
                  <c:v>2.0325203252032522E-3</c:v>
                </c:pt>
                <c:pt idx="2836">
                  <c:v>5.0813008130081306E-4</c:v>
                </c:pt>
                <c:pt idx="2837">
                  <c:v>1.5243902439024391E-3</c:v>
                </c:pt>
                <c:pt idx="2838">
                  <c:v>2.540650406504065E-3</c:v>
                </c:pt>
                <c:pt idx="2839">
                  <c:v>1.5243902439024391E-3</c:v>
                </c:pt>
                <c:pt idx="2840">
                  <c:v>4.0650406504065045E-3</c:v>
                </c:pt>
                <c:pt idx="2841">
                  <c:v>1.5243902439024391E-3</c:v>
                </c:pt>
                <c:pt idx="2842">
                  <c:v>1.0162601626016261E-3</c:v>
                </c:pt>
                <c:pt idx="2843">
                  <c:v>2.540650406504065E-3</c:v>
                </c:pt>
                <c:pt idx="2844">
                  <c:v>2.0325203252032522E-3</c:v>
                </c:pt>
                <c:pt idx="2845">
                  <c:v>1.0162601626016261E-3</c:v>
                </c:pt>
                <c:pt idx="2846">
                  <c:v>3.0487804878048782E-3</c:v>
                </c:pt>
                <c:pt idx="2847">
                  <c:v>1.5243902439024391E-3</c:v>
                </c:pt>
                <c:pt idx="2848">
                  <c:v>1.5243902439024391E-3</c:v>
                </c:pt>
                <c:pt idx="2849">
                  <c:v>2.0325203252032522E-3</c:v>
                </c:pt>
                <c:pt idx="2850">
                  <c:v>1.5243902439024391E-3</c:v>
                </c:pt>
                <c:pt idx="2851">
                  <c:v>3.0487804878048782E-3</c:v>
                </c:pt>
                <c:pt idx="2852">
                  <c:v>1.0162601626016261E-3</c:v>
                </c:pt>
                <c:pt idx="2853">
                  <c:v>2.0325203252032522E-3</c:v>
                </c:pt>
                <c:pt idx="2854">
                  <c:v>2.540650406504065E-3</c:v>
                </c:pt>
                <c:pt idx="2855">
                  <c:v>3.5569105691056909E-3</c:v>
                </c:pt>
                <c:pt idx="2856">
                  <c:v>2.0325203252032522E-3</c:v>
                </c:pt>
                <c:pt idx="2857">
                  <c:v>1.5243902439024391E-3</c:v>
                </c:pt>
                <c:pt idx="2858">
                  <c:v>5.0813008130081306E-4</c:v>
                </c:pt>
                <c:pt idx="2859">
                  <c:v>2.540650406504065E-3</c:v>
                </c:pt>
                <c:pt idx="2860">
                  <c:v>5.0813008130081306E-4</c:v>
                </c:pt>
                <c:pt idx="2861">
                  <c:v>3.0487804878048782E-3</c:v>
                </c:pt>
                <c:pt idx="2862">
                  <c:v>1.0162601626016261E-3</c:v>
                </c:pt>
                <c:pt idx="2863">
                  <c:v>1.0162601626016261E-3</c:v>
                </c:pt>
                <c:pt idx="2864">
                  <c:v>5.0813008130081306E-4</c:v>
                </c:pt>
                <c:pt idx="2865">
                  <c:v>2.0325203252032522E-3</c:v>
                </c:pt>
                <c:pt idx="2866">
                  <c:v>2.0325203252032522E-3</c:v>
                </c:pt>
                <c:pt idx="2867">
                  <c:v>2.0325203252032522E-3</c:v>
                </c:pt>
                <c:pt idx="2868">
                  <c:v>2.0325203252032522E-3</c:v>
                </c:pt>
                <c:pt idx="2869">
                  <c:v>1.5243902439024391E-3</c:v>
                </c:pt>
                <c:pt idx="2870">
                  <c:v>5.0813008130081306E-4</c:v>
                </c:pt>
                <c:pt idx="2871">
                  <c:v>2.540650406504065E-3</c:v>
                </c:pt>
                <c:pt idx="2872">
                  <c:v>2.0325203252032522E-3</c:v>
                </c:pt>
                <c:pt idx="2873">
                  <c:v>2.0325203252032522E-3</c:v>
                </c:pt>
                <c:pt idx="2874">
                  <c:v>2.0325203252032522E-3</c:v>
                </c:pt>
                <c:pt idx="2875">
                  <c:v>1.5243902439024391E-3</c:v>
                </c:pt>
                <c:pt idx="2876">
                  <c:v>1.5243902439024391E-3</c:v>
                </c:pt>
                <c:pt idx="2877">
                  <c:v>1.0162601626016261E-3</c:v>
                </c:pt>
                <c:pt idx="2878">
                  <c:v>2.0325203252032522E-3</c:v>
                </c:pt>
                <c:pt idx="2879">
                  <c:v>3.0487804878048782E-3</c:v>
                </c:pt>
                <c:pt idx="2880">
                  <c:v>2.540650406504065E-3</c:v>
                </c:pt>
                <c:pt idx="2881">
                  <c:v>2.540650406504065E-3</c:v>
                </c:pt>
                <c:pt idx="2882">
                  <c:v>1.0162601626016261E-3</c:v>
                </c:pt>
                <c:pt idx="2883">
                  <c:v>1.5243902439024391E-3</c:v>
                </c:pt>
                <c:pt idx="2884">
                  <c:v>2.540650406504065E-3</c:v>
                </c:pt>
                <c:pt idx="2885">
                  <c:v>1.0162601626016261E-3</c:v>
                </c:pt>
                <c:pt idx="2886">
                  <c:v>1.5243902439024391E-3</c:v>
                </c:pt>
                <c:pt idx="2887">
                  <c:v>2.0325203252032522E-3</c:v>
                </c:pt>
                <c:pt idx="2888">
                  <c:v>1.5243902439024391E-3</c:v>
                </c:pt>
                <c:pt idx="2889">
                  <c:v>2.0325203252032522E-3</c:v>
                </c:pt>
                <c:pt idx="2890">
                  <c:v>1.0162601626016261E-3</c:v>
                </c:pt>
                <c:pt idx="2891">
                  <c:v>2.0325203252032522E-3</c:v>
                </c:pt>
                <c:pt idx="2892">
                  <c:v>1.0162601626016261E-3</c:v>
                </c:pt>
                <c:pt idx="2893">
                  <c:v>1.0162601626016261E-3</c:v>
                </c:pt>
                <c:pt idx="2894">
                  <c:v>2.0325203252032522E-3</c:v>
                </c:pt>
                <c:pt idx="2895">
                  <c:v>2.0325203252032522E-3</c:v>
                </c:pt>
                <c:pt idx="2896">
                  <c:v>3.0487804878048782E-3</c:v>
                </c:pt>
                <c:pt idx="2897">
                  <c:v>1.0162601626016261E-3</c:v>
                </c:pt>
                <c:pt idx="2898">
                  <c:v>5.0813008130081306E-4</c:v>
                </c:pt>
                <c:pt idx="2899">
                  <c:v>4.0650406504065045E-3</c:v>
                </c:pt>
                <c:pt idx="2900">
                  <c:v>1.0162601626016261E-3</c:v>
                </c:pt>
                <c:pt idx="2901">
                  <c:v>1.5243902439024391E-3</c:v>
                </c:pt>
                <c:pt idx="2902">
                  <c:v>2.0325203252032522E-3</c:v>
                </c:pt>
                <c:pt idx="2903">
                  <c:v>3.0487804878048782E-3</c:v>
                </c:pt>
                <c:pt idx="2904">
                  <c:v>2.0325203252032522E-3</c:v>
                </c:pt>
                <c:pt idx="2905">
                  <c:v>1.5243902439024391E-3</c:v>
                </c:pt>
                <c:pt idx="2906">
                  <c:v>3.0487804878048782E-3</c:v>
                </c:pt>
                <c:pt idx="2907">
                  <c:v>2.0325203252032522E-3</c:v>
                </c:pt>
                <c:pt idx="2908">
                  <c:v>1.5243902439024391E-3</c:v>
                </c:pt>
                <c:pt idx="2909">
                  <c:v>1.5243902439024391E-3</c:v>
                </c:pt>
                <c:pt idx="2910">
                  <c:v>2.0325203252032522E-3</c:v>
                </c:pt>
                <c:pt idx="2911">
                  <c:v>3.0487804878048782E-3</c:v>
                </c:pt>
                <c:pt idx="2912">
                  <c:v>1.0162601626016261E-3</c:v>
                </c:pt>
                <c:pt idx="2913">
                  <c:v>5.0813008130081306E-4</c:v>
                </c:pt>
                <c:pt idx="2914">
                  <c:v>3.0487804878048782E-3</c:v>
                </c:pt>
                <c:pt idx="2915">
                  <c:v>5.0813008130081306E-4</c:v>
                </c:pt>
                <c:pt idx="2916">
                  <c:v>1.0162601626016261E-3</c:v>
                </c:pt>
                <c:pt idx="2917">
                  <c:v>1.0162601626016261E-3</c:v>
                </c:pt>
                <c:pt idx="2918">
                  <c:v>1.0162601626016261E-3</c:v>
                </c:pt>
                <c:pt idx="2919">
                  <c:v>0</c:v>
                </c:pt>
                <c:pt idx="2920">
                  <c:v>5.0813008130081306E-4</c:v>
                </c:pt>
                <c:pt idx="2921">
                  <c:v>0</c:v>
                </c:pt>
                <c:pt idx="2922">
                  <c:v>1.5243902439024391E-3</c:v>
                </c:pt>
                <c:pt idx="2923">
                  <c:v>3.5569105691056909E-3</c:v>
                </c:pt>
                <c:pt idx="2924">
                  <c:v>2.540650406504065E-3</c:v>
                </c:pt>
                <c:pt idx="2925">
                  <c:v>1.5243902439024391E-3</c:v>
                </c:pt>
                <c:pt idx="2926">
                  <c:v>0</c:v>
                </c:pt>
                <c:pt idx="2927">
                  <c:v>5.0813008130081306E-4</c:v>
                </c:pt>
                <c:pt idx="2928">
                  <c:v>2.0325203252032522E-3</c:v>
                </c:pt>
                <c:pt idx="2929">
                  <c:v>1.5243902439024391E-3</c:v>
                </c:pt>
                <c:pt idx="2930">
                  <c:v>1.0162601626016261E-3</c:v>
                </c:pt>
                <c:pt idx="2931">
                  <c:v>0</c:v>
                </c:pt>
                <c:pt idx="2932">
                  <c:v>0</c:v>
                </c:pt>
                <c:pt idx="2933">
                  <c:v>1.5243902439024391E-3</c:v>
                </c:pt>
                <c:pt idx="2934">
                  <c:v>1.5243902439024391E-3</c:v>
                </c:pt>
                <c:pt idx="2935">
                  <c:v>2.0325203252032522E-3</c:v>
                </c:pt>
                <c:pt idx="2936">
                  <c:v>1.5243902439024391E-3</c:v>
                </c:pt>
                <c:pt idx="2937">
                  <c:v>5.0813008130081306E-4</c:v>
                </c:pt>
                <c:pt idx="2938">
                  <c:v>1.0162601626016261E-3</c:v>
                </c:pt>
                <c:pt idx="2939">
                  <c:v>1.0162601626016261E-3</c:v>
                </c:pt>
                <c:pt idx="2940">
                  <c:v>1.0162601626016261E-3</c:v>
                </c:pt>
                <c:pt idx="2941">
                  <c:v>5.0813008130081306E-4</c:v>
                </c:pt>
                <c:pt idx="2942">
                  <c:v>5.0813008130081306E-4</c:v>
                </c:pt>
                <c:pt idx="2943">
                  <c:v>5.0813008130081306E-4</c:v>
                </c:pt>
                <c:pt idx="2944">
                  <c:v>2.0325203252032522E-3</c:v>
                </c:pt>
                <c:pt idx="2945">
                  <c:v>1.0162601626016261E-3</c:v>
                </c:pt>
                <c:pt idx="2946">
                  <c:v>2.0325203252032522E-3</c:v>
                </c:pt>
                <c:pt idx="2947">
                  <c:v>2.0325203252032522E-3</c:v>
                </c:pt>
                <c:pt idx="2948">
                  <c:v>5.0813008130081306E-4</c:v>
                </c:pt>
                <c:pt idx="2949">
                  <c:v>5.0813008130081306E-4</c:v>
                </c:pt>
                <c:pt idx="2950">
                  <c:v>5.0813008130081306E-4</c:v>
                </c:pt>
                <c:pt idx="2951">
                  <c:v>5.0813008130081306E-4</c:v>
                </c:pt>
                <c:pt idx="2952">
                  <c:v>2.540650406504065E-3</c:v>
                </c:pt>
                <c:pt idx="2953">
                  <c:v>2.540650406504065E-3</c:v>
                </c:pt>
                <c:pt idx="2954">
                  <c:v>1.0162601626016261E-3</c:v>
                </c:pt>
                <c:pt idx="2955">
                  <c:v>5.0813008130081306E-4</c:v>
                </c:pt>
                <c:pt idx="2956">
                  <c:v>1.0162601626016261E-3</c:v>
                </c:pt>
                <c:pt idx="2957">
                  <c:v>2.0325203252032522E-3</c:v>
                </c:pt>
                <c:pt idx="2958">
                  <c:v>1.5243902439024391E-3</c:v>
                </c:pt>
                <c:pt idx="2959">
                  <c:v>2.0325203252032522E-3</c:v>
                </c:pt>
                <c:pt idx="2960">
                  <c:v>1.0162601626016261E-3</c:v>
                </c:pt>
                <c:pt idx="2961">
                  <c:v>1.0162601626016261E-3</c:v>
                </c:pt>
                <c:pt idx="2962">
                  <c:v>2.0325203252032522E-3</c:v>
                </c:pt>
                <c:pt idx="2963">
                  <c:v>1.5243902439024391E-3</c:v>
                </c:pt>
                <c:pt idx="2964">
                  <c:v>1.0162601626016261E-3</c:v>
                </c:pt>
                <c:pt idx="2965">
                  <c:v>1.5243902439024391E-3</c:v>
                </c:pt>
                <c:pt idx="2966">
                  <c:v>1.0162601626016261E-3</c:v>
                </c:pt>
                <c:pt idx="2967">
                  <c:v>1.0162601626016261E-3</c:v>
                </c:pt>
                <c:pt idx="2968">
                  <c:v>1.5243902439024391E-3</c:v>
                </c:pt>
                <c:pt idx="2969">
                  <c:v>1.0162601626016261E-3</c:v>
                </c:pt>
                <c:pt idx="2970">
                  <c:v>4.0650406504065045E-3</c:v>
                </c:pt>
                <c:pt idx="2971">
                  <c:v>1.0162601626016261E-3</c:v>
                </c:pt>
                <c:pt idx="2972">
                  <c:v>2.540650406504065E-3</c:v>
                </c:pt>
                <c:pt idx="2973">
                  <c:v>0</c:v>
                </c:pt>
                <c:pt idx="2974">
                  <c:v>1.5243902439024391E-3</c:v>
                </c:pt>
                <c:pt idx="2975">
                  <c:v>0</c:v>
                </c:pt>
                <c:pt idx="2976">
                  <c:v>1.0162601626016261E-3</c:v>
                </c:pt>
                <c:pt idx="2977">
                  <c:v>2.0325203252032522E-3</c:v>
                </c:pt>
                <c:pt idx="2978">
                  <c:v>1.5243902439024391E-3</c:v>
                </c:pt>
                <c:pt idx="2979">
                  <c:v>1.5243902439024391E-3</c:v>
                </c:pt>
                <c:pt idx="2980">
                  <c:v>5.0813008130081306E-4</c:v>
                </c:pt>
                <c:pt idx="2981">
                  <c:v>1.5243902439024391E-3</c:v>
                </c:pt>
                <c:pt idx="2982">
                  <c:v>2.540650406504065E-3</c:v>
                </c:pt>
                <c:pt idx="2983">
                  <c:v>5.0813008130081306E-4</c:v>
                </c:pt>
                <c:pt idx="2984">
                  <c:v>0</c:v>
                </c:pt>
                <c:pt idx="2985">
                  <c:v>2.540650406504065E-3</c:v>
                </c:pt>
                <c:pt idx="2986">
                  <c:v>5.0813008130081306E-4</c:v>
                </c:pt>
                <c:pt idx="2987">
                  <c:v>5.0813008130081306E-4</c:v>
                </c:pt>
                <c:pt idx="2988">
                  <c:v>5.0813008130081306E-4</c:v>
                </c:pt>
                <c:pt idx="2989">
                  <c:v>1.0162601626016261E-3</c:v>
                </c:pt>
                <c:pt idx="2990">
                  <c:v>1.5243902439024391E-3</c:v>
                </c:pt>
                <c:pt idx="2991">
                  <c:v>0</c:v>
                </c:pt>
                <c:pt idx="2992">
                  <c:v>2.0325203252032522E-3</c:v>
                </c:pt>
                <c:pt idx="2993">
                  <c:v>2.0325203252032522E-3</c:v>
                </c:pt>
                <c:pt idx="2994">
                  <c:v>1.0162601626016261E-3</c:v>
                </c:pt>
                <c:pt idx="2995">
                  <c:v>2.540650406504065E-3</c:v>
                </c:pt>
                <c:pt idx="2996">
                  <c:v>1.0162601626016261E-3</c:v>
                </c:pt>
                <c:pt idx="2997">
                  <c:v>5.0813008130081306E-4</c:v>
                </c:pt>
                <c:pt idx="2998">
                  <c:v>2.0325203252032522E-3</c:v>
                </c:pt>
                <c:pt idx="2999">
                  <c:v>1.0162601626016261E-3</c:v>
                </c:pt>
                <c:pt idx="3000">
                  <c:v>0</c:v>
                </c:pt>
                <c:pt idx="3001">
                  <c:v>1.0162601626016261E-3</c:v>
                </c:pt>
                <c:pt idx="3002">
                  <c:v>2.0325203252032522E-3</c:v>
                </c:pt>
                <c:pt idx="3003">
                  <c:v>1.0162601626016261E-3</c:v>
                </c:pt>
                <c:pt idx="3004">
                  <c:v>1.5243902439024391E-3</c:v>
                </c:pt>
                <c:pt idx="3005">
                  <c:v>1.5243902439024391E-3</c:v>
                </c:pt>
                <c:pt idx="3006">
                  <c:v>2.540650406504065E-3</c:v>
                </c:pt>
                <c:pt idx="3007">
                  <c:v>1.5243902439024391E-3</c:v>
                </c:pt>
                <c:pt idx="3008">
                  <c:v>1.0162601626016261E-3</c:v>
                </c:pt>
                <c:pt idx="3009">
                  <c:v>1.5243902439024391E-3</c:v>
                </c:pt>
                <c:pt idx="3010">
                  <c:v>2.0325203252032522E-3</c:v>
                </c:pt>
                <c:pt idx="3011">
                  <c:v>2.0325203252032522E-3</c:v>
                </c:pt>
                <c:pt idx="3012">
                  <c:v>1.5243902439024391E-3</c:v>
                </c:pt>
                <c:pt idx="3013">
                  <c:v>5.0813008130081306E-4</c:v>
                </c:pt>
                <c:pt idx="3014">
                  <c:v>5.0813008130081306E-4</c:v>
                </c:pt>
                <c:pt idx="3015">
                  <c:v>2.0325203252032522E-3</c:v>
                </c:pt>
                <c:pt idx="3016">
                  <c:v>2.540650406504065E-3</c:v>
                </c:pt>
                <c:pt idx="3017">
                  <c:v>2.0325203252032522E-3</c:v>
                </c:pt>
                <c:pt idx="3018">
                  <c:v>5.0813008130081306E-4</c:v>
                </c:pt>
                <c:pt idx="3019">
                  <c:v>1.0162601626016261E-3</c:v>
                </c:pt>
                <c:pt idx="3020">
                  <c:v>1.0162601626016261E-3</c:v>
                </c:pt>
                <c:pt idx="3021">
                  <c:v>1.5243902439024391E-3</c:v>
                </c:pt>
                <c:pt idx="3022">
                  <c:v>1.5243902439024391E-3</c:v>
                </c:pt>
                <c:pt idx="3023">
                  <c:v>2.0325203252032522E-3</c:v>
                </c:pt>
                <c:pt idx="3024">
                  <c:v>1.5243902439024391E-3</c:v>
                </c:pt>
                <c:pt idx="3025">
                  <c:v>2.0325203252032522E-3</c:v>
                </c:pt>
                <c:pt idx="3026">
                  <c:v>1.0162601626016261E-3</c:v>
                </c:pt>
                <c:pt idx="3027">
                  <c:v>1.5243902439024391E-3</c:v>
                </c:pt>
                <c:pt idx="3028">
                  <c:v>5.0813008130081306E-4</c:v>
                </c:pt>
                <c:pt idx="3029">
                  <c:v>1.5243902439024391E-3</c:v>
                </c:pt>
                <c:pt idx="3030">
                  <c:v>1.5243902439024391E-3</c:v>
                </c:pt>
                <c:pt idx="3031">
                  <c:v>1.5243902439024391E-3</c:v>
                </c:pt>
                <c:pt idx="3032">
                  <c:v>1.0162601626016261E-3</c:v>
                </c:pt>
                <c:pt idx="3033">
                  <c:v>2.540650406504065E-3</c:v>
                </c:pt>
                <c:pt idx="3034">
                  <c:v>1.0162601626016261E-3</c:v>
                </c:pt>
                <c:pt idx="3035">
                  <c:v>2.0325203252032522E-3</c:v>
                </c:pt>
                <c:pt idx="3036">
                  <c:v>1.0162601626016261E-3</c:v>
                </c:pt>
                <c:pt idx="3037">
                  <c:v>1.0162601626016261E-3</c:v>
                </c:pt>
                <c:pt idx="3038">
                  <c:v>0</c:v>
                </c:pt>
                <c:pt idx="3039">
                  <c:v>5.0813008130081306E-4</c:v>
                </c:pt>
                <c:pt idx="3040">
                  <c:v>1.5243902439024391E-3</c:v>
                </c:pt>
                <c:pt idx="3041">
                  <c:v>1.5243902439024391E-3</c:v>
                </c:pt>
                <c:pt idx="3042">
                  <c:v>0</c:v>
                </c:pt>
                <c:pt idx="3043">
                  <c:v>1.0162601626016261E-3</c:v>
                </c:pt>
                <c:pt idx="3044">
                  <c:v>2.0325203252032522E-3</c:v>
                </c:pt>
                <c:pt idx="3045">
                  <c:v>5.0813008130081306E-4</c:v>
                </c:pt>
                <c:pt idx="3046">
                  <c:v>1.0162601626016261E-3</c:v>
                </c:pt>
                <c:pt idx="3047">
                  <c:v>3.5569105691056909E-3</c:v>
                </c:pt>
                <c:pt idx="3048">
                  <c:v>5.0813008130081306E-4</c:v>
                </c:pt>
                <c:pt idx="3049">
                  <c:v>1.5243902439024391E-3</c:v>
                </c:pt>
                <c:pt idx="3050">
                  <c:v>1.5243902439024391E-3</c:v>
                </c:pt>
                <c:pt idx="3051">
                  <c:v>1.0162601626016261E-3</c:v>
                </c:pt>
                <c:pt idx="3052">
                  <c:v>5.0813008130081306E-4</c:v>
                </c:pt>
                <c:pt idx="3053">
                  <c:v>3.0487804878048782E-3</c:v>
                </c:pt>
                <c:pt idx="3054">
                  <c:v>1.0162601626016261E-3</c:v>
                </c:pt>
                <c:pt idx="3055">
                  <c:v>1.0162601626016261E-3</c:v>
                </c:pt>
                <c:pt idx="3056">
                  <c:v>5.0813008130081306E-4</c:v>
                </c:pt>
                <c:pt idx="3057">
                  <c:v>5.0813008130081306E-4</c:v>
                </c:pt>
                <c:pt idx="3058">
                  <c:v>5.0813008130081306E-4</c:v>
                </c:pt>
                <c:pt idx="3059">
                  <c:v>5.0813008130081306E-4</c:v>
                </c:pt>
                <c:pt idx="3060">
                  <c:v>1.0162601626016261E-3</c:v>
                </c:pt>
                <c:pt idx="3061">
                  <c:v>1.5243902439024391E-3</c:v>
                </c:pt>
                <c:pt idx="3062">
                  <c:v>1.5243902439024391E-3</c:v>
                </c:pt>
                <c:pt idx="3063">
                  <c:v>1.0162601626016261E-3</c:v>
                </c:pt>
                <c:pt idx="3064">
                  <c:v>1.0162601626016261E-3</c:v>
                </c:pt>
                <c:pt idx="3065">
                  <c:v>1.5243902439024391E-3</c:v>
                </c:pt>
                <c:pt idx="3066">
                  <c:v>2.0325203252032522E-3</c:v>
                </c:pt>
                <c:pt idx="3067">
                  <c:v>1.5243902439024391E-3</c:v>
                </c:pt>
                <c:pt idx="3068">
                  <c:v>0</c:v>
                </c:pt>
                <c:pt idx="3069">
                  <c:v>1.5243902439024391E-3</c:v>
                </c:pt>
                <c:pt idx="3070">
                  <c:v>1.0162601626016261E-3</c:v>
                </c:pt>
                <c:pt idx="3071">
                  <c:v>5.0813008130081306E-4</c:v>
                </c:pt>
                <c:pt idx="3072">
                  <c:v>5.0813008130081306E-4</c:v>
                </c:pt>
                <c:pt idx="3073">
                  <c:v>5.0813008130081306E-4</c:v>
                </c:pt>
                <c:pt idx="3074">
                  <c:v>1.0162601626016261E-3</c:v>
                </c:pt>
                <c:pt idx="3075">
                  <c:v>3.0487804878048782E-3</c:v>
                </c:pt>
                <c:pt idx="3076">
                  <c:v>2.0325203252032522E-3</c:v>
                </c:pt>
                <c:pt idx="3077">
                  <c:v>3.0487804878048782E-3</c:v>
                </c:pt>
                <c:pt idx="3078">
                  <c:v>2.0325203252032522E-3</c:v>
                </c:pt>
                <c:pt idx="3079">
                  <c:v>0</c:v>
                </c:pt>
                <c:pt idx="3080">
                  <c:v>5.0813008130081306E-4</c:v>
                </c:pt>
                <c:pt idx="3081">
                  <c:v>3.0487804878048782E-3</c:v>
                </c:pt>
                <c:pt idx="3082">
                  <c:v>1.5243902439024391E-3</c:v>
                </c:pt>
                <c:pt idx="3083">
                  <c:v>2.0325203252032522E-3</c:v>
                </c:pt>
                <c:pt idx="3084">
                  <c:v>1.5243902439024391E-3</c:v>
                </c:pt>
                <c:pt idx="3085">
                  <c:v>5.0813008130081306E-4</c:v>
                </c:pt>
                <c:pt idx="3086">
                  <c:v>2.0325203252032522E-3</c:v>
                </c:pt>
                <c:pt idx="3087">
                  <c:v>1.0162601626016261E-3</c:v>
                </c:pt>
                <c:pt idx="3088">
                  <c:v>1.5243902439024391E-3</c:v>
                </c:pt>
                <c:pt idx="3089">
                  <c:v>5.0813008130081306E-4</c:v>
                </c:pt>
                <c:pt idx="3090">
                  <c:v>5.0813008130081306E-4</c:v>
                </c:pt>
                <c:pt idx="3091">
                  <c:v>1.0162601626016261E-3</c:v>
                </c:pt>
                <c:pt idx="3092">
                  <c:v>0</c:v>
                </c:pt>
                <c:pt idx="3093">
                  <c:v>2.0325203252032522E-3</c:v>
                </c:pt>
                <c:pt idx="3094">
                  <c:v>5.0813008130081306E-4</c:v>
                </c:pt>
                <c:pt idx="3095">
                  <c:v>0</c:v>
                </c:pt>
                <c:pt idx="3096">
                  <c:v>5.0813008130081306E-4</c:v>
                </c:pt>
                <c:pt idx="3097">
                  <c:v>1.0162601626016261E-3</c:v>
                </c:pt>
                <c:pt idx="3098">
                  <c:v>5.0813008130081306E-4</c:v>
                </c:pt>
                <c:pt idx="3099">
                  <c:v>1.0162601626016261E-3</c:v>
                </c:pt>
                <c:pt idx="3100">
                  <c:v>5.0813008130081306E-4</c:v>
                </c:pt>
                <c:pt idx="3101">
                  <c:v>0</c:v>
                </c:pt>
                <c:pt idx="3102">
                  <c:v>2.0325203252032522E-3</c:v>
                </c:pt>
                <c:pt idx="3103">
                  <c:v>1.0162601626016261E-3</c:v>
                </c:pt>
                <c:pt idx="3104">
                  <c:v>1.0162601626016261E-3</c:v>
                </c:pt>
                <c:pt idx="3105">
                  <c:v>0</c:v>
                </c:pt>
                <c:pt idx="3106">
                  <c:v>2.540650406504065E-3</c:v>
                </c:pt>
                <c:pt idx="3107">
                  <c:v>1.0162601626016261E-3</c:v>
                </c:pt>
                <c:pt idx="3108">
                  <c:v>1.5243902439024391E-3</c:v>
                </c:pt>
                <c:pt idx="3109">
                  <c:v>1.5243902439024391E-3</c:v>
                </c:pt>
                <c:pt idx="3110">
                  <c:v>2.540650406504065E-3</c:v>
                </c:pt>
                <c:pt idx="3111">
                  <c:v>1.5243902439024391E-3</c:v>
                </c:pt>
                <c:pt idx="3112">
                  <c:v>1.0162601626016261E-3</c:v>
                </c:pt>
                <c:pt idx="3113">
                  <c:v>1.0162601626016261E-3</c:v>
                </c:pt>
                <c:pt idx="3114">
                  <c:v>1.0162601626016261E-3</c:v>
                </c:pt>
                <c:pt idx="3115">
                  <c:v>1.0162601626016261E-3</c:v>
                </c:pt>
                <c:pt idx="3116">
                  <c:v>1.5243902439024391E-3</c:v>
                </c:pt>
                <c:pt idx="3117">
                  <c:v>5.0813008130081306E-4</c:v>
                </c:pt>
                <c:pt idx="3118">
                  <c:v>1.0162601626016261E-3</c:v>
                </c:pt>
                <c:pt idx="3119">
                  <c:v>2.540650406504065E-3</c:v>
                </c:pt>
                <c:pt idx="3120">
                  <c:v>0</c:v>
                </c:pt>
                <c:pt idx="3121">
                  <c:v>5.0813008130081306E-4</c:v>
                </c:pt>
                <c:pt idx="3122">
                  <c:v>5.0813008130081306E-4</c:v>
                </c:pt>
                <c:pt idx="3123">
                  <c:v>0</c:v>
                </c:pt>
                <c:pt idx="3124">
                  <c:v>1.5243902439024391E-3</c:v>
                </c:pt>
                <c:pt idx="3125">
                  <c:v>1.0162601626016261E-3</c:v>
                </c:pt>
                <c:pt idx="3126">
                  <c:v>5.0813008130081306E-4</c:v>
                </c:pt>
                <c:pt idx="3127">
                  <c:v>0</c:v>
                </c:pt>
                <c:pt idx="3128">
                  <c:v>1.0162601626016261E-3</c:v>
                </c:pt>
                <c:pt idx="3129">
                  <c:v>0</c:v>
                </c:pt>
                <c:pt idx="3130">
                  <c:v>1.0162601626016261E-3</c:v>
                </c:pt>
                <c:pt idx="3131">
                  <c:v>1.0162601626016261E-3</c:v>
                </c:pt>
                <c:pt idx="3132">
                  <c:v>0</c:v>
                </c:pt>
                <c:pt idx="3133">
                  <c:v>5.0813008130081306E-4</c:v>
                </c:pt>
                <c:pt idx="3134">
                  <c:v>5.0813008130081306E-4</c:v>
                </c:pt>
                <c:pt idx="3135">
                  <c:v>2.0325203252032522E-3</c:v>
                </c:pt>
                <c:pt idx="3136">
                  <c:v>2.0325203252032522E-3</c:v>
                </c:pt>
                <c:pt idx="3137">
                  <c:v>0</c:v>
                </c:pt>
                <c:pt idx="3138">
                  <c:v>2.540650406504065E-3</c:v>
                </c:pt>
                <c:pt idx="3139">
                  <c:v>5.0813008130081306E-4</c:v>
                </c:pt>
                <c:pt idx="3140">
                  <c:v>5.0813008130081306E-4</c:v>
                </c:pt>
                <c:pt idx="3141">
                  <c:v>1.0162601626016261E-3</c:v>
                </c:pt>
                <c:pt idx="3142">
                  <c:v>1.0162601626016261E-3</c:v>
                </c:pt>
                <c:pt idx="3143">
                  <c:v>2.0325203252032522E-3</c:v>
                </c:pt>
                <c:pt idx="3144">
                  <c:v>5.0813008130081306E-4</c:v>
                </c:pt>
                <c:pt idx="3145">
                  <c:v>5.0813008130081306E-4</c:v>
                </c:pt>
                <c:pt idx="3146">
                  <c:v>1.5243902439024391E-3</c:v>
                </c:pt>
                <c:pt idx="3147">
                  <c:v>5.0813008130081306E-4</c:v>
                </c:pt>
                <c:pt idx="3148">
                  <c:v>1.5243902439024391E-3</c:v>
                </c:pt>
                <c:pt idx="3149">
                  <c:v>1.5243902439024391E-3</c:v>
                </c:pt>
                <c:pt idx="3150">
                  <c:v>5.0813008130081306E-4</c:v>
                </c:pt>
                <c:pt idx="3151">
                  <c:v>5.0813008130081306E-4</c:v>
                </c:pt>
                <c:pt idx="3152">
                  <c:v>5.0813008130081306E-4</c:v>
                </c:pt>
                <c:pt idx="3153">
                  <c:v>0</c:v>
                </c:pt>
                <c:pt idx="3154">
                  <c:v>5.0813008130081306E-4</c:v>
                </c:pt>
                <c:pt idx="3155">
                  <c:v>1.0162601626016261E-3</c:v>
                </c:pt>
                <c:pt idx="3156">
                  <c:v>0</c:v>
                </c:pt>
                <c:pt idx="3157">
                  <c:v>1.0162601626016261E-3</c:v>
                </c:pt>
                <c:pt idx="3158">
                  <c:v>1.5243902439024391E-3</c:v>
                </c:pt>
                <c:pt idx="3159">
                  <c:v>0</c:v>
                </c:pt>
                <c:pt idx="3160">
                  <c:v>1.5243902439024391E-3</c:v>
                </c:pt>
                <c:pt idx="3161">
                  <c:v>1.5243902439024391E-3</c:v>
                </c:pt>
                <c:pt idx="3162">
                  <c:v>0</c:v>
                </c:pt>
                <c:pt idx="3163">
                  <c:v>1.5243902439024391E-3</c:v>
                </c:pt>
                <c:pt idx="3164">
                  <c:v>1.0162601626016261E-3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4A6-4E98-8F4E-61954B3A1220}"/>
            </c:ext>
          </c:extLst>
        </c:ser>
        <c:ser>
          <c:idx val="3"/>
          <c:order val="2"/>
          <c:tx>
            <c:strRef>
              <c:f>'[BNL-new_summary.xlsx]Sr'!$N$1</c:f>
              <c:strCache>
                <c:ptCount val="1"/>
                <c:pt idx="0">
                  <c:v>175V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'[BNL-new_summary.xlsx]Sr'!$A$2:$A$4170</c:f>
              <c:numCache>
                <c:formatCode>General</c:formatCode>
                <c:ptCount val="416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  <c:pt idx="1801">
                  <c:v>1801</c:v>
                </c:pt>
                <c:pt idx="1802">
                  <c:v>1802</c:v>
                </c:pt>
                <c:pt idx="1803">
                  <c:v>1803</c:v>
                </c:pt>
                <c:pt idx="1804">
                  <c:v>1804</c:v>
                </c:pt>
                <c:pt idx="1805">
                  <c:v>1805</c:v>
                </c:pt>
                <c:pt idx="1806">
                  <c:v>1806</c:v>
                </c:pt>
                <c:pt idx="1807">
                  <c:v>1807</c:v>
                </c:pt>
                <c:pt idx="1808">
                  <c:v>1808</c:v>
                </c:pt>
                <c:pt idx="1809">
                  <c:v>1809</c:v>
                </c:pt>
                <c:pt idx="1810">
                  <c:v>1810</c:v>
                </c:pt>
                <c:pt idx="1811">
                  <c:v>1811</c:v>
                </c:pt>
                <c:pt idx="1812">
                  <c:v>1812</c:v>
                </c:pt>
                <c:pt idx="1813">
                  <c:v>1813</c:v>
                </c:pt>
                <c:pt idx="1814">
                  <c:v>1814</c:v>
                </c:pt>
                <c:pt idx="1815">
                  <c:v>1815</c:v>
                </c:pt>
                <c:pt idx="1816">
                  <c:v>1816</c:v>
                </c:pt>
                <c:pt idx="1817">
                  <c:v>1817</c:v>
                </c:pt>
                <c:pt idx="1818">
                  <c:v>1818</c:v>
                </c:pt>
                <c:pt idx="1819">
                  <c:v>1819</c:v>
                </c:pt>
                <c:pt idx="1820">
                  <c:v>1820</c:v>
                </c:pt>
                <c:pt idx="1821">
                  <c:v>1821</c:v>
                </c:pt>
                <c:pt idx="1822">
                  <c:v>1822</c:v>
                </c:pt>
                <c:pt idx="1823">
                  <c:v>1823</c:v>
                </c:pt>
                <c:pt idx="1824">
                  <c:v>1824</c:v>
                </c:pt>
                <c:pt idx="1825">
                  <c:v>1825</c:v>
                </c:pt>
                <c:pt idx="1826">
                  <c:v>1826</c:v>
                </c:pt>
                <c:pt idx="1827">
                  <c:v>1827</c:v>
                </c:pt>
                <c:pt idx="1828">
                  <c:v>1828</c:v>
                </c:pt>
                <c:pt idx="1829">
                  <c:v>1829</c:v>
                </c:pt>
                <c:pt idx="1830">
                  <c:v>1830</c:v>
                </c:pt>
                <c:pt idx="1831">
                  <c:v>1831</c:v>
                </c:pt>
                <c:pt idx="1832">
                  <c:v>1832</c:v>
                </c:pt>
                <c:pt idx="1833">
                  <c:v>1833</c:v>
                </c:pt>
                <c:pt idx="1834">
                  <c:v>1834</c:v>
                </c:pt>
                <c:pt idx="1835">
                  <c:v>1835</c:v>
                </c:pt>
                <c:pt idx="1836">
                  <c:v>1836</c:v>
                </c:pt>
                <c:pt idx="1837">
                  <c:v>1837</c:v>
                </c:pt>
                <c:pt idx="1838">
                  <c:v>1838</c:v>
                </c:pt>
                <c:pt idx="1839">
                  <c:v>1839</c:v>
                </c:pt>
                <c:pt idx="1840">
                  <c:v>1840</c:v>
                </c:pt>
                <c:pt idx="1841">
                  <c:v>1841</c:v>
                </c:pt>
                <c:pt idx="1842">
                  <c:v>1842</c:v>
                </c:pt>
                <c:pt idx="1843">
                  <c:v>1843</c:v>
                </c:pt>
                <c:pt idx="1844">
                  <c:v>1844</c:v>
                </c:pt>
                <c:pt idx="1845">
                  <c:v>1845</c:v>
                </c:pt>
                <c:pt idx="1846">
                  <c:v>1846</c:v>
                </c:pt>
                <c:pt idx="1847">
                  <c:v>1847</c:v>
                </c:pt>
                <c:pt idx="1848">
                  <c:v>1848</c:v>
                </c:pt>
                <c:pt idx="1849">
                  <c:v>1849</c:v>
                </c:pt>
                <c:pt idx="1850">
                  <c:v>1850</c:v>
                </c:pt>
                <c:pt idx="1851">
                  <c:v>1851</c:v>
                </c:pt>
                <c:pt idx="1852">
                  <c:v>1852</c:v>
                </c:pt>
                <c:pt idx="1853">
                  <c:v>1853</c:v>
                </c:pt>
                <c:pt idx="1854">
                  <c:v>1854</c:v>
                </c:pt>
                <c:pt idx="1855">
                  <c:v>1855</c:v>
                </c:pt>
                <c:pt idx="1856">
                  <c:v>1856</c:v>
                </c:pt>
                <c:pt idx="1857">
                  <c:v>1857</c:v>
                </c:pt>
                <c:pt idx="1858">
                  <c:v>1858</c:v>
                </c:pt>
                <c:pt idx="1859">
                  <c:v>1859</c:v>
                </c:pt>
                <c:pt idx="1860">
                  <c:v>1860</c:v>
                </c:pt>
                <c:pt idx="1861">
                  <c:v>1861</c:v>
                </c:pt>
                <c:pt idx="1862">
                  <c:v>1862</c:v>
                </c:pt>
                <c:pt idx="1863">
                  <c:v>1863</c:v>
                </c:pt>
                <c:pt idx="1864">
                  <c:v>1864</c:v>
                </c:pt>
                <c:pt idx="1865">
                  <c:v>1865</c:v>
                </c:pt>
                <c:pt idx="1866">
                  <c:v>1866</c:v>
                </c:pt>
                <c:pt idx="1867">
                  <c:v>1867</c:v>
                </c:pt>
                <c:pt idx="1868">
                  <c:v>1868</c:v>
                </c:pt>
                <c:pt idx="1869">
                  <c:v>1869</c:v>
                </c:pt>
                <c:pt idx="1870">
                  <c:v>1870</c:v>
                </c:pt>
                <c:pt idx="1871">
                  <c:v>1871</c:v>
                </c:pt>
                <c:pt idx="1872">
                  <c:v>1872</c:v>
                </c:pt>
                <c:pt idx="1873">
                  <c:v>1873</c:v>
                </c:pt>
                <c:pt idx="1874">
                  <c:v>1874</c:v>
                </c:pt>
                <c:pt idx="1875">
                  <c:v>1875</c:v>
                </c:pt>
                <c:pt idx="1876">
                  <c:v>1876</c:v>
                </c:pt>
                <c:pt idx="1877">
                  <c:v>1877</c:v>
                </c:pt>
                <c:pt idx="1878">
                  <c:v>1878</c:v>
                </c:pt>
                <c:pt idx="1879">
                  <c:v>1879</c:v>
                </c:pt>
                <c:pt idx="1880">
                  <c:v>1880</c:v>
                </c:pt>
                <c:pt idx="1881">
                  <c:v>1881</c:v>
                </c:pt>
                <c:pt idx="1882">
                  <c:v>1882</c:v>
                </c:pt>
                <c:pt idx="1883">
                  <c:v>1883</c:v>
                </c:pt>
                <c:pt idx="1884">
                  <c:v>1884</c:v>
                </c:pt>
                <c:pt idx="1885">
                  <c:v>1885</c:v>
                </c:pt>
                <c:pt idx="1886">
                  <c:v>1886</c:v>
                </c:pt>
                <c:pt idx="1887">
                  <c:v>1887</c:v>
                </c:pt>
                <c:pt idx="1888">
                  <c:v>1888</c:v>
                </c:pt>
                <c:pt idx="1889">
                  <c:v>1889</c:v>
                </c:pt>
                <c:pt idx="1890">
                  <c:v>1890</c:v>
                </c:pt>
                <c:pt idx="1891">
                  <c:v>1891</c:v>
                </c:pt>
                <c:pt idx="1892">
                  <c:v>1892</c:v>
                </c:pt>
                <c:pt idx="1893">
                  <c:v>1893</c:v>
                </c:pt>
                <c:pt idx="1894">
                  <c:v>1894</c:v>
                </c:pt>
                <c:pt idx="1895">
                  <c:v>1895</c:v>
                </c:pt>
                <c:pt idx="1896">
                  <c:v>1896</c:v>
                </c:pt>
                <c:pt idx="1897">
                  <c:v>1897</c:v>
                </c:pt>
                <c:pt idx="1898">
                  <c:v>1898</c:v>
                </c:pt>
                <c:pt idx="1899">
                  <c:v>1899</c:v>
                </c:pt>
                <c:pt idx="1900">
                  <c:v>1900</c:v>
                </c:pt>
                <c:pt idx="1901">
                  <c:v>1901</c:v>
                </c:pt>
                <c:pt idx="1902">
                  <c:v>1902</c:v>
                </c:pt>
                <c:pt idx="1903">
                  <c:v>1903</c:v>
                </c:pt>
                <c:pt idx="1904">
                  <c:v>1904</c:v>
                </c:pt>
                <c:pt idx="1905">
                  <c:v>1905</c:v>
                </c:pt>
                <c:pt idx="1906">
                  <c:v>1906</c:v>
                </c:pt>
                <c:pt idx="1907">
                  <c:v>1907</c:v>
                </c:pt>
                <c:pt idx="1908">
                  <c:v>1908</c:v>
                </c:pt>
                <c:pt idx="1909">
                  <c:v>1909</c:v>
                </c:pt>
                <c:pt idx="1910">
                  <c:v>1910</c:v>
                </c:pt>
                <c:pt idx="1911">
                  <c:v>1911</c:v>
                </c:pt>
                <c:pt idx="1912">
                  <c:v>1912</c:v>
                </c:pt>
                <c:pt idx="1913">
                  <c:v>1913</c:v>
                </c:pt>
                <c:pt idx="1914">
                  <c:v>1914</c:v>
                </c:pt>
                <c:pt idx="1915">
                  <c:v>1915</c:v>
                </c:pt>
                <c:pt idx="1916">
                  <c:v>1916</c:v>
                </c:pt>
                <c:pt idx="1917">
                  <c:v>1917</c:v>
                </c:pt>
                <c:pt idx="1918">
                  <c:v>1918</c:v>
                </c:pt>
                <c:pt idx="1919">
                  <c:v>1919</c:v>
                </c:pt>
                <c:pt idx="1920">
                  <c:v>1920</c:v>
                </c:pt>
                <c:pt idx="1921">
                  <c:v>1921</c:v>
                </c:pt>
                <c:pt idx="1922">
                  <c:v>1922</c:v>
                </c:pt>
                <c:pt idx="1923">
                  <c:v>1923</c:v>
                </c:pt>
                <c:pt idx="1924">
                  <c:v>1924</c:v>
                </c:pt>
                <c:pt idx="1925">
                  <c:v>1925</c:v>
                </c:pt>
                <c:pt idx="1926">
                  <c:v>1926</c:v>
                </c:pt>
                <c:pt idx="1927">
                  <c:v>1927</c:v>
                </c:pt>
                <c:pt idx="1928">
                  <c:v>1928</c:v>
                </c:pt>
                <c:pt idx="1929">
                  <c:v>1929</c:v>
                </c:pt>
                <c:pt idx="1930">
                  <c:v>1930</c:v>
                </c:pt>
                <c:pt idx="1931">
                  <c:v>1931</c:v>
                </c:pt>
                <c:pt idx="1932">
                  <c:v>1932</c:v>
                </c:pt>
                <c:pt idx="1933">
                  <c:v>1933</c:v>
                </c:pt>
                <c:pt idx="1934">
                  <c:v>1934</c:v>
                </c:pt>
                <c:pt idx="1935">
                  <c:v>1935</c:v>
                </c:pt>
                <c:pt idx="1936">
                  <c:v>1936</c:v>
                </c:pt>
                <c:pt idx="1937">
                  <c:v>1937</c:v>
                </c:pt>
                <c:pt idx="1938">
                  <c:v>1938</c:v>
                </c:pt>
                <c:pt idx="1939">
                  <c:v>1939</c:v>
                </c:pt>
                <c:pt idx="1940">
                  <c:v>1940</c:v>
                </c:pt>
                <c:pt idx="1941">
                  <c:v>1941</c:v>
                </c:pt>
                <c:pt idx="1942">
                  <c:v>1942</c:v>
                </c:pt>
                <c:pt idx="1943">
                  <c:v>1943</c:v>
                </c:pt>
                <c:pt idx="1944">
                  <c:v>1944</c:v>
                </c:pt>
                <c:pt idx="1945">
                  <c:v>1945</c:v>
                </c:pt>
                <c:pt idx="1946">
                  <c:v>1946</c:v>
                </c:pt>
                <c:pt idx="1947">
                  <c:v>1947</c:v>
                </c:pt>
                <c:pt idx="1948">
                  <c:v>1948</c:v>
                </c:pt>
                <c:pt idx="1949">
                  <c:v>1949</c:v>
                </c:pt>
                <c:pt idx="1950">
                  <c:v>1950</c:v>
                </c:pt>
                <c:pt idx="1951">
                  <c:v>1951</c:v>
                </c:pt>
                <c:pt idx="1952">
                  <c:v>1952</c:v>
                </c:pt>
                <c:pt idx="1953">
                  <c:v>1953</c:v>
                </c:pt>
                <c:pt idx="1954">
                  <c:v>1954</c:v>
                </c:pt>
                <c:pt idx="1955">
                  <c:v>1955</c:v>
                </c:pt>
                <c:pt idx="1956">
                  <c:v>1956</c:v>
                </c:pt>
                <c:pt idx="1957">
                  <c:v>1957</c:v>
                </c:pt>
                <c:pt idx="1958">
                  <c:v>1958</c:v>
                </c:pt>
                <c:pt idx="1959">
                  <c:v>1959</c:v>
                </c:pt>
                <c:pt idx="1960">
                  <c:v>1960</c:v>
                </c:pt>
                <c:pt idx="1961">
                  <c:v>1961</c:v>
                </c:pt>
                <c:pt idx="1962">
                  <c:v>1962</c:v>
                </c:pt>
                <c:pt idx="1963">
                  <c:v>1963</c:v>
                </c:pt>
                <c:pt idx="1964">
                  <c:v>1964</c:v>
                </c:pt>
                <c:pt idx="1965">
                  <c:v>1965</c:v>
                </c:pt>
                <c:pt idx="1966">
                  <c:v>1966</c:v>
                </c:pt>
                <c:pt idx="1967">
                  <c:v>1967</c:v>
                </c:pt>
                <c:pt idx="1968">
                  <c:v>1968</c:v>
                </c:pt>
                <c:pt idx="1969">
                  <c:v>1969</c:v>
                </c:pt>
                <c:pt idx="1970">
                  <c:v>1970</c:v>
                </c:pt>
                <c:pt idx="1971">
                  <c:v>1971</c:v>
                </c:pt>
                <c:pt idx="1972">
                  <c:v>1972</c:v>
                </c:pt>
                <c:pt idx="1973">
                  <c:v>1973</c:v>
                </c:pt>
                <c:pt idx="1974">
                  <c:v>1974</c:v>
                </c:pt>
                <c:pt idx="1975">
                  <c:v>1975</c:v>
                </c:pt>
                <c:pt idx="1976">
                  <c:v>1976</c:v>
                </c:pt>
                <c:pt idx="1977">
                  <c:v>1977</c:v>
                </c:pt>
                <c:pt idx="1978">
                  <c:v>1978</c:v>
                </c:pt>
                <c:pt idx="1979">
                  <c:v>1979</c:v>
                </c:pt>
                <c:pt idx="1980">
                  <c:v>1980</c:v>
                </c:pt>
                <c:pt idx="1981">
                  <c:v>1981</c:v>
                </c:pt>
                <c:pt idx="1982">
                  <c:v>1982</c:v>
                </c:pt>
                <c:pt idx="1983">
                  <c:v>1983</c:v>
                </c:pt>
                <c:pt idx="1984">
                  <c:v>1984</c:v>
                </c:pt>
                <c:pt idx="1985">
                  <c:v>1985</c:v>
                </c:pt>
                <c:pt idx="1986">
                  <c:v>1986</c:v>
                </c:pt>
                <c:pt idx="1987">
                  <c:v>1987</c:v>
                </c:pt>
                <c:pt idx="1988">
                  <c:v>1988</c:v>
                </c:pt>
                <c:pt idx="1989">
                  <c:v>1989</c:v>
                </c:pt>
                <c:pt idx="1990">
                  <c:v>1990</c:v>
                </c:pt>
                <c:pt idx="1991">
                  <c:v>1991</c:v>
                </c:pt>
                <c:pt idx="1992">
                  <c:v>1992</c:v>
                </c:pt>
                <c:pt idx="1993">
                  <c:v>1993</c:v>
                </c:pt>
                <c:pt idx="1994">
                  <c:v>1994</c:v>
                </c:pt>
                <c:pt idx="1995">
                  <c:v>1995</c:v>
                </c:pt>
                <c:pt idx="1996">
                  <c:v>1996</c:v>
                </c:pt>
                <c:pt idx="1997">
                  <c:v>1997</c:v>
                </c:pt>
                <c:pt idx="1998">
                  <c:v>1998</c:v>
                </c:pt>
                <c:pt idx="1999">
                  <c:v>1999</c:v>
                </c:pt>
                <c:pt idx="2000">
                  <c:v>2000</c:v>
                </c:pt>
                <c:pt idx="2001">
                  <c:v>2001</c:v>
                </c:pt>
                <c:pt idx="2002">
                  <c:v>2002</c:v>
                </c:pt>
                <c:pt idx="2003">
                  <c:v>2003</c:v>
                </c:pt>
                <c:pt idx="2004">
                  <c:v>2004</c:v>
                </c:pt>
                <c:pt idx="2005">
                  <c:v>2005</c:v>
                </c:pt>
                <c:pt idx="2006">
                  <c:v>2006</c:v>
                </c:pt>
                <c:pt idx="2007">
                  <c:v>2007</c:v>
                </c:pt>
                <c:pt idx="2008">
                  <c:v>2008</c:v>
                </c:pt>
                <c:pt idx="2009">
                  <c:v>2009</c:v>
                </c:pt>
                <c:pt idx="2010">
                  <c:v>2010</c:v>
                </c:pt>
                <c:pt idx="2011">
                  <c:v>2011</c:v>
                </c:pt>
                <c:pt idx="2012">
                  <c:v>2012</c:v>
                </c:pt>
                <c:pt idx="2013">
                  <c:v>2013</c:v>
                </c:pt>
                <c:pt idx="2014">
                  <c:v>2014</c:v>
                </c:pt>
                <c:pt idx="2015">
                  <c:v>2015</c:v>
                </c:pt>
                <c:pt idx="2016">
                  <c:v>2016</c:v>
                </c:pt>
                <c:pt idx="2017">
                  <c:v>2017</c:v>
                </c:pt>
                <c:pt idx="2018">
                  <c:v>2018</c:v>
                </c:pt>
                <c:pt idx="2019">
                  <c:v>2019</c:v>
                </c:pt>
                <c:pt idx="2020">
                  <c:v>2020</c:v>
                </c:pt>
                <c:pt idx="2021">
                  <c:v>2021</c:v>
                </c:pt>
                <c:pt idx="2022">
                  <c:v>2022</c:v>
                </c:pt>
                <c:pt idx="2023">
                  <c:v>2023</c:v>
                </c:pt>
                <c:pt idx="2024">
                  <c:v>2024</c:v>
                </c:pt>
                <c:pt idx="2025">
                  <c:v>2025</c:v>
                </c:pt>
                <c:pt idx="2026">
                  <c:v>2026</c:v>
                </c:pt>
                <c:pt idx="2027">
                  <c:v>2027</c:v>
                </c:pt>
                <c:pt idx="2028">
                  <c:v>2028</c:v>
                </c:pt>
                <c:pt idx="2029">
                  <c:v>2029</c:v>
                </c:pt>
                <c:pt idx="2030">
                  <c:v>2030</c:v>
                </c:pt>
                <c:pt idx="2031">
                  <c:v>2031</c:v>
                </c:pt>
                <c:pt idx="2032">
                  <c:v>2032</c:v>
                </c:pt>
                <c:pt idx="2033">
                  <c:v>2033</c:v>
                </c:pt>
                <c:pt idx="2034">
                  <c:v>2034</c:v>
                </c:pt>
                <c:pt idx="2035">
                  <c:v>2035</c:v>
                </c:pt>
                <c:pt idx="2036">
                  <c:v>2036</c:v>
                </c:pt>
                <c:pt idx="2037">
                  <c:v>2037</c:v>
                </c:pt>
                <c:pt idx="2038">
                  <c:v>2038</c:v>
                </c:pt>
                <c:pt idx="2039">
                  <c:v>2039</c:v>
                </c:pt>
                <c:pt idx="2040">
                  <c:v>2040</c:v>
                </c:pt>
                <c:pt idx="2041">
                  <c:v>2041</c:v>
                </c:pt>
                <c:pt idx="2042">
                  <c:v>2042</c:v>
                </c:pt>
                <c:pt idx="2043">
                  <c:v>2043</c:v>
                </c:pt>
                <c:pt idx="2044">
                  <c:v>2044</c:v>
                </c:pt>
                <c:pt idx="2045">
                  <c:v>2045</c:v>
                </c:pt>
                <c:pt idx="2046">
                  <c:v>2046</c:v>
                </c:pt>
                <c:pt idx="2047">
                  <c:v>2047</c:v>
                </c:pt>
                <c:pt idx="2048">
                  <c:v>2048</c:v>
                </c:pt>
                <c:pt idx="2049">
                  <c:v>2049</c:v>
                </c:pt>
                <c:pt idx="2050">
                  <c:v>2050</c:v>
                </c:pt>
                <c:pt idx="2051">
                  <c:v>2051</c:v>
                </c:pt>
                <c:pt idx="2052">
                  <c:v>2052</c:v>
                </c:pt>
                <c:pt idx="2053">
                  <c:v>2053</c:v>
                </c:pt>
                <c:pt idx="2054">
                  <c:v>2054</c:v>
                </c:pt>
                <c:pt idx="2055">
                  <c:v>2055</c:v>
                </c:pt>
                <c:pt idx="2056">
                  <c:v>2056</c:v>
                </c:pt>
                <c:pt idx="2057">
                  <c:v>2057</c:v>
                </c:pt>
                <c:pt idx="2058">
                  <c:v>2058</c:v>
                </c:pt>
                <c:pt idx="2059">
                  <c:v>2059</c:v>
                </c:pt>
                <c:pt idx="2060">
                  <c:v>2060</c:v>
                </c:pt>
                <c:pt idx="2061">
                  <c:v>2061</c:v>
                </c:pt>
                <c:pt idx="2062">
                  <c:v>2062</c:v>
                </c:pt>
                <c:pt idx="2063">
                  <c:v>2063</c:v>
                </c:pt>
                <c:pt idx="2064">
                  <c:v>2064</c:v>
                </c:pt>
                <c:pt idx="2065">
                  <c:v>2065</c:v>
                </c:pt>
                <c:pt idx="2066">
                  <c:v>2066</c:v>
                </c:pt>
                <c:pt idx="2067">
                  <c:v>2067</c:v>
                </c:pt>
                <c:pt idx="2068">
                  <c:v>2068</c:v>
                </c:pt>
                <c:pt idx="2069">
                  <c:v>2069</c:v>
                </c:pt>
                <c:pt idx="2070">
                  <c:v>2070</c:v>
                </c:pt>
                <c:pt idx="2071">
                  <c:v>2071</c:v>
                </c:pt>
                <c:pt idx="2072">
                  <c:v>2072</c:v>
                </c:pt>
                <c:pt idx="2073">
                  <c:v>2073</c:v>
                </c:pt>
                <c:pt idx="2074">
                  <c:v>2074</c:v>
                </c:pt>
                <c:pt idx="2075">
                  <c:v>2075</c:v>
                </c:pt>
                <c:pt idx="2076">
                  <c:v>2076</c:v>
                </c:pt>
                <c:pt idx="2077">
                  <c:v>2077</c:v>
                </c:pt>
                <c:pt idx="2078">
                  <c:v>2078</c:v>
                </c:pt>
                <c:pt idx="2079">
                  <c:v>2079</c:v>
                </c:pt>
                <c:pt idx="2080">
                  <c:v>2080</c:v>
                </c:pt>
                <c:pt idx="2081">
                  <c:v>2081</c:v>
                </c:pt>
                <c:pt idx="2082">
                  <c:v>2082</c:v>
                </c:pt>
                <c:pt idx="2083">
                  <c:v>2083</c:v>
                </c:pt>
                <c:pt idx="2084">
                  <c:v>2084</c:v>
                </c:pt>
                <c:pt idx="2085">
                  <c:v>2085</c:v>
                </c:pt>
                <c:pt idx="2086">
                  <c:v>2086</c:v>
                </c:pt>
                <c:pt idx="2087">
                  <c:v>2087</c:v>
                </c:pt>
                <c:pt idx="2088">
                  <c:v>2088</c:v>
                </c:pt>
                <c:pt idx="2089">
                  <c:v>2089</c:v>
                </c:pt>
                <c:pt idx="2090">
                  <c:v>2090</c:v>
                </c:pt>
                <c:pt idx="2091">
                  <c:v>2091</c:v>
                </c:pt>
                <c:pt idx="2092">
                  <c:v>2092</c:v>
                </c:pt>
                <c:pt idx="2093">
                  <c:v>2093</c:v>
                </c:pt>
                <c:pt idx="2094">
                  <c:v>2094</c:v>
                </c:pt>
                <c:pt idx="2095">
                  <c:v>2095</c:v>
                </c:pt>
                <c:pt idx="2096">
                  <c:v>2096</c:v>
                </c:pt>
                <c:pt idx="2097">
                  <c:v>2097</c:v>
                </c:pt>
                <c:pt idx="2098">
                  <c:v>2098</c:v>
                </c:pt>
                <c:pt idx="2099">
                  <c:v>2099</c:v>
                </c:pt>
                <c:pt idx="2100">
                  <c:v>2100</c:v>
                </c:pt>
                <c:pt idx="2101">
                  <c:v>2101</c:v>
                </c:pt>
                <c:pt idx="2102">
                  <c:v>2102</c:v>
                </c:pt>
                <c:pt idx="2103">
                  <c:v>2103</c:v>
                </c:pt>
                <c:pt idx="2104">
                  <c:v>2104</c:v>
                </c:pt>
                <c:pt idx="2105">
                  <c:v>2105</c:v>
                </c:pt>
                <c:pt idx="2106">
                  <c:v>2106</c:v>
                </c:pt>
                <c:pt idx="2107">
                  <c:v>2107</c:v>
                </c:pt>
                <c:pt idx="2108">
                  <c:v>2108</c:v>
                </c:pt>
                <c:pt idx="2109">
                  <c:v>2109</c:v>
                </c:pt>
                <c:pt idx="2110">
                  <c:v>2110</c:v>
                </c:pt>
                <c:pt idx="2111">
                  <c:v>2111</c:v>
                </c:pt>
                <c:pt idx="2112">
                  <c:v>2112</c:v>
                </c:pt>
                <c:pt idx="2113">
                  <c:v>2113</c:v>
                </c:pt>
                <c:pt idx="2114">
                  <c:v>2114</c:v>
                </c:pt>
                <c:pt idx="2115">
                  <c:v>2115</c:v>
                </c:pt>
                <c:pt idx="2116">
                  <c:v>2116</c:v>
                </c:pt>
                <c:pt idx="2117">
                  <c:v>2117</c:v>
                </c:pt>
                <c:pt idx="2118">
                  <c:v>2118</c:v>
                </c:pt>
                <c:pt idx="2119">
                  <c:v>2119</c:v>
                </c:pt>
                <c:pt idx="2120">
                  <c:v>2120</c:v>
                </c:pt>
                <c:pt idx="2121">
                  <c:v>2121</c:v>
                </c:pt>
                <c:pt idx="2122">
                  <c:v>2122</c:v>
                </c:pt>
                <c:pt idx="2123">
                  <c:v>2123</c:v>
                </c:pt>
                <c:pt idx="2124">
                  <c:v>2124</c:v>
                </c:pt>
                <c:pt idx="2125">
                  <c:v>2125</c:v>
                </c:pt>
                <c:pt idx="2126">
                  <c:v>2126</c:v>
                </c:pt>
                <c:pt idx="2127">
                  <c:v>2127</c:v>
                </c:pt>
                <c:pt idx="2128">
                  <c:v>2128</c:v>
                </c:pt>
                <c:pt idx="2129">
                  <c:v>2129</c:v>
                </c:pt>
                <c:pt idx="2130">
                  <c:v>2130</c:v>
                </c:pt>
                <c:pt idx="2131">
                  <c:v>2131</c:v>
                </c:pt>
                <c:pt idx="2132">
                  <c:v>2132</c:v>
                </c:pt>
                <c:pt idx="2133">
                  <c:v>2133</c:v>
                </c:pt>
                <c:pt idx="2134">
                  <c:v>2134</c:v>
                </c:pt>
                <c:pt idx="2135">
                  <c:v>2135</c:v>
                </c:pt>
                <c:pt idx="2136">
                  <c:v>2136</c:v>
                </c:pt>
                <c:pt idx="2137">
                  <c:v>2137</c:v>
                </c:pt>
                <c:pt idx="2138">
                  <c:v>2138</c:v>
                </c:pt>
                <c:pt idx="2139">
                  <c:v>2139</c:v>
                </c:pt>
                <c:pt idx="2140">
                  <c:v>2140</c:v>
                </c:pt>
                <c:pt idx="2141">
                  <c:v>2141</c:v>
                </c:pt>
                <c:pt idx="2142">
                  <c:v>2142</c:v>
                </c:pt>
                <c:pt idx="2143">
                  <c:v>2143</c:v>
                </c:pt>
                <c:pt idx="2144">
                  <c:v>2144</c:v>
                </c:pt>
                <c:pt idx="2145">
                  <c:v>2145</c:v>
                </c:pt>
                <c:pt idx="2146">
                  <c:v>2146</c:v>
                </c:pt>
                <c:pt idx="2147">
                  <c:v>2147</c:v>
                </c:pt>
                <c:pt idx="2148">
                  <c:v>2148</c:v>
                </c:pt>
                <c:pt idx="2149">
                  <c:v>2149</c:v>
                </c:pt>
                <c:pt idx="2150">
                  <c:v>2150</c:v>
                </c:pt>
                <c:pt idx="2151">
                  <c:v>2151</c:v>
                </c:pt>
                <c:pt idx="2152">
                  <c:v>2152</c:v>
                </c:pt>
                <c:pt idx="2153">
                  <c:v>2153</c:v>
                </c:pt>
                <c:pt idx="2154">
                  <c:v>2154</c:v>
                </c:pt>
                <c:pt idx="2155">
                  <c:v>2155</c:v>
                </c:pt>
                <c:pt idx="2156">
                  <c:v>2156</c:v>
                </c:pt>
                <c:pt idx="2157">
                  <c:v>2157</c:v>
                </c:pt>
                <c:pt idx="2158">
                  <c:v>2158</c:v>
                </c:pt>
                <c:pt idx="2159">
                  <c:v>2159</c:v>
                </c:pt>
                <c:pt idx="2160">
                  <c:v>2160</c:v>
                </c:pt>
                <c:pt idx="2161">
                  <c:v>2161</c:v>
                </c:pt>
                <c:pt idx="2162">
                  <c:v>2162</c:v>
                </c:pt>
                <c:pt idx="2163">
                  <c:v>2163</c:v>
                </c:pt>
                <c:pt idx="2164">
                  <c:v>2164</c:v>
                </c:pt>
                <c:pt idx="2165">
                  <c:v>2165</c:v>
                </c:pt>
                <c:pt idx="2166">
                  <c:v>2166</c:v>
                </c:pt>
                <c:pt idx="2167">
                  <c:v>2167</c:v>
                </c:pt>
                <c:pt idx="2168">
                  <c:v>2168</c:v>
                </c:pt>
                <c:pt idx="2169">
                  <c:v>2169</c:v>
                </c:pt>
                <c:pt idx="2170">
                  <c:v>2170</c:v>
                </c:pt>
                <c:pt idx="2171">
                  <c:v>2171</c:v>
                </c:pt>
                <c:pt idx="2172">
                  <c:v>2172</c:v>
                </c:pt>
                <c:pt idx="2173">
                  <c:v>2173</c:v>
                </c:pt>
                <c:pt idx="2174">
                  <c:v>2174</c:v>
                </c:pt>
                <c:pt idx="2175">
                  <c:v>2175</c:v>
                </c:pt>
                <c:pt idx="2176">
                  <c:v>2176</c:v>
                </c:pt>
                <c:pt idx="2177">
                  <c:v>2177</c:v>
                </c:pt>
                <c:pt idx="2178">
                  <c:v>2178</c:v>
                </c:pt>
                <c:pt idx="2179">
                  <c:v>2179</c:v>
                </c:pt>
                <c:pt idx="2180">
                  <c:v>2180</c:v>
                </c:pt>
                <c:pt idx="2181">
                  <c:v>2181</c:v>
                </c:pt>
                <c:pt idx="2182">
                  <c:v>2182</c:v>
                </c:pt>
                <c:pt idx="2183">
                  <c:v>2183</c:v>
                </c:pt>
                <c:pt idx="2184">
                  <c:v>2184</c:v>
                </c:pt>
                <c:pt idx="2185">
                  <c:v>2185</c:v>
                </c:pt>
                <c:pt idx="2186">
                  <c:v>2186</c:v>
                </c:pt>
                <c:pt idx="2187">
                  <c:v>2187</c:v>
                </c:pt>
                <c:pt idx="2188">
                  <c:v>2188</c:v>
                </c:pt>
                <c:pt idx="2189">
                  <c:v>2189</c:v>
                </c:pt>
                <c:pt idx="2190">
                  <c:v>2190</c:v>
                </c:pt>
                <c:pt idx="2191">
                  <c:v>2191</c:v>
                </c:pt>
                <c:pt idx="2192">
                  <c:v>2192</c:v>
                </c:pt>
                <c:pt idx="2193">
                  <c:v>2193</c:v>
                </c:pt>
                <c:pt idx="2194">
                  <c:v>2194</c:v>
                </c:pt>
                <c:pt idx="2195">
                  <c:v>2195</c:v>
                </c:pt>
                <c:pt idx="2196">
                  <c:v>2196</c:v>
                </c:pt>
                <c:pt idx="2197">
                  <c:v>2197</c:v>
                </c:pt>
                <c:pt idx="2198">
                  <c:v>2198</c:v>
                </c:pt>
                <c:pt idx="2199">
                  <c:v>2199</c:v>
                </c:pt>
                <c:pt idx="2200">
                  <c:v>2200</c:v>
                </c:pt>
                <c:pt idx="2201">
                  <c:v>2201</c:v>
                </c:pt>
                <c:pt idx="2202">
                  <c:v>2202</c:v>
                </c:pt>
                <c:pt idx="2203">
                  <c:v>2203</c:v>
                </c:pt>
                <c:pt idx="2204">
                  <c:v>2204</c:v>
                </c:pt>
                <c:pt idx="2205">
                  <c:v>2205</c:v>
                </c:pt>
                <c:pt idx="2206">
                  <c:v>2206</c:v>
                </c:pt>
                <c:pt idx="2207">
                  <c:v>2207</c:v>
                </c:pt>
                <c:pt idx="2208">
                  <c:v>2208</c:v>
                </c:pt>
                <c:pt idx="2209">
                  <c:v>2209</c:v>
                </c:pt>
                <c:pt idx="2210">
                  <c:v>2210</c:v>
                </c:pt>
                <c:pt idx="2211">
                  <c:v>2211</c:v>
                </c:pt>
                <c:pt idx="2212">
                  <c:v>2212</c:v>
                </c:pt>
                <c:pt idx="2213">
                  <c:v>2213</c:v>
                </c:pt>
                <c:pt idx="2214">
                  <c:v>2214</c:v>
                </c:pt>
                <c:pt idx="2215">
                  <c:v>2215</c:v>
                </c:pt>
                <c:pt idx="2216">
                  <c:v>2216</c:v>
                </c:pt>
                <c:pt idx="2217">
                  <c:v>2217</c:v>
                </c:pt>
                <c:pt idx="2218">
                  <c:v>2218</c:v>
                </c:pt>
                <c:pt idx="2219">
                  <c:v>2219</c:v>
                </c:pt>
                <c:pt idx="2220">
                  <c:v>2220</c:v>
                </c:pt>
                <c:pt idx="2221">
                  <c:v>2221</c:v>
                </c:pt>
                <c:pt idx="2222">
                  <c:v>2222</c:v>
                </c:pt>
                <c:pt idx="2223">
                  <c:v>2223</c:v>
                </c:pt>
                <c:pt idx="2224">
                  <c:v>2224</c:v>
                </c:pt>
                <c:pt idx="2225">
                  <c:v>2225</c:v>
                </c:pt>
                <c:pt idx="2226">
                  <c:v>2226</c:v>
                </c:pt>
                <c:pt idx="2227">
                  <c:v>2227</c:v>
                </c:pt>
                <c:pt idx="2228">
                  <c:v>2228</c:v>
                </c:pt>
                <c:pt idx="2229">
                  <c:v>2229</c:v>
                </c:pt>
                <c:pt idx="2230">
                  <c:v>2230</c:v>
                </c:pt>
                <c:pt idx="2231">
                  <c:v>2231</c:v>
                </c:pt>
                <c:pt idx="2232">
                  <c:v>2232</c:v>
                </c:pt>
                <c:pt idx="2233">
                  <c:v>2233</c:v>
                </c:pt>
                <c:pt idx="2234">
                  <c:v>2234</c:v>
                </c:pt>
                <c:pt idx="2235">
                  <c:v>2235</c:v>
                </c:pt>
                <c:pt idx="2236">
                  <c:v>2236</c:v>
                </c:pt>
                <c:pt idx="2237">
                  <c:v>2237</c:v>
                </c:pt>
                <c:pt idx="2238">
                  <c:v>2238</c:v>
                </c:pt>
                <c:pt idx="2239">
                  <c:v>2239</c:v>
                </c:pt>
                <c:pt idx="2240">
                  <c:v>2240</c:v>
                </c:pt>
                <c:pt idx="2241">
                  <c:v>2241</c:v>
                </c:pt>
                <c:pt idx="2242">
                  <c:v>2242</c:v>
                </c:pt>
                <c:pt idx="2243">
                  <c:v>2243</c:v>
                </c:pt>
                <c:pt idx="2244">
                  <c:v>2244</c:v>
                </c:pt>
                <c:pt idx="2245">
                  <c:v>2245</c:v>
                </c:pt>
                <c:pt idx="2246">
                  <c:v>2246</c:v>
                </c:pt>
                <c:pt idx="2247">
                  <c:v>2247</c:v>
                </c:pt>
                <c:pt idx="2248">
                  <c:v>2248</c:v>
                </c:pt>
                <c:pt idx="2249">
                  <c:v>2249</c:v>
                </c:pt>
                <c:pt idx="2250">
                  <c:v>2250</c:v>
                </c:pt>
                <c:pt idx="2251">
                  <c:v>2251</c:v>
                </c:pt>
                <c:pt idx="2252">
                  <c:v>2252</c:v>
                </c:pt>
                <c:pt idx="2253">
                  <c:v>2253</c:v>
                </c:pt>
                <c:pt idx="2254">
                  <c:v>2254</c:v>
                </c:pt>
                <c:pt idx="2255">
                  <c:v>2255</c:v>
                </c:pt>
                <c:pt idx="2256">
                  <c:v>2256</c:v>
                </c:pt>
                <c:pt idx="2257">
                  <c:v>2257</c:v>
                </c:pt>
                <c:pt idx="2258">
                  <c:v>2258</c:v>
                </c:pt>
                <c:pt idx="2259">
                  <c:v>2259</c:v>
                </c:pt>
                <c:pt idx="2260">
                  <c:v>2260</c:v>
                </c:pt>
                <c:pt idx="2261">
                  <c:v>2261</c:v>
                </c:pt>
                <c:pt idx="2262">
                  <c:v>2262</c:v>
                </c:pt>
                <c:pt idx="2263">
                  <c:v>2263</c:v>
                </c:pt>
                <c:pt idx="2264">
                  <c:v>2264</c:v>
                </c:pt>
                <c:pt idx="2265">
                  <c:v>2265</c:v>
                </c:pt>
                <c:pt idx="2266">
                  <c:v>2266</c:v>
                </c:pt>
                <c:pt idx="2267">
                  <c:v>2267</c:v>
                </c:pt>
                <c:pt idx="2268">
                  <c:v>2268</c:v>
                </c:pt>
                <c:pt idx="2269">
                  <c:v>2269</c:v>
                </c:pt>
                <c:pt idx="2270">
                  <c:v>2270</c:v>
                </c:pt>
                <c:pt idx="2271">
                  <c:v>2271</c:v>
                </c:pt>
                <c:pt idx="2272">
                  <c:v>2272</c:v>
                </c:pt>
                <c:pt idx="2273">
                  <c:v>2273</c:v>
                </c:pt>
                <c:pt idx="2274">
                  <c:v>2274</c:v>
                </c:pt>
                <c:pt idx="2275">
                  <c:v>2275</c:v>
                </c:pt>
                <c:pt idx="2276">
                  <c:v>2276</c:v>
                </c:pt>
                <c:pt idx="2277">
                  <c:v>2277</c:v>
                </c:pt>
                <c:pt idx="2278">
                  <c:v>2278</c:v>
                </c:pt>
                <c:pt idx="2279">
                  <c:v>2279</c:v>
                </c:pt>
                <c:pt idx="2280">
                  <c:v>2280</c:v>
                </c:pt>
                <c:pt idx="2281">
                  <c:v>2281</c:v>
                </c:pt>
                <c:pt idx="2282">
                  <c:v>2282</c:v>
                </c:pt>
                <c:pt idx="2283">
                  <c:v>2283</c:v>
                </c:pt>
                <c:pt idx="2284">
                  <c:v>2284</c:v>
                </c:pt>
                <c:pt idx="2285">
                  <c:v>2285</c:v>
                </c:pt>
                <c:pt idx="2286">
                  <c:v>2286</c:v>
                </c:pt>
                <c:pt idx="2287">
                  <c:v>2287</c:v>
                </c:pt>
                <c:pt idx="2288">
                  <c:v>2288</c:v>
                </c:pt>
                <c:pt idx="2289">
                  <c:v>2289</c:v>
                </c:pt>
                <c:pt idx="2290">
                  <c:v>2290</c:v>
                </c:pt>
                <c:pt idx="2291">
                  <c:v>2291</c:v>
                </c:pt>
                <c:pt idx="2292">
                  <c:v>2292</c:v>
                </c:pt>
                <c:pt idx="2293">
                  <c:v>2293</c:v>
                </c:pt>
                <c:pt idx="2294">
                  <c:v>2294</c:v>
                </c:pt>
                <c:pt idx="2295">
                  <c:v>2295</c:v>
                </c:pt>
                <c:pt idx="2296">
                  <c:v>2296</c:v>
                </c:pt>
                <c:pt idx="2297">
                  <c:v>2297</c:v>
                </c:pt>
                <c:pt idx="2298">
                  <c:v>2298</c:v>
                </c:pt>
                <c:pt idx="2299">
                  <c:v>2299</c:v>
                </c:pt>
                <c:pt idx="2300">
                  <c:v>2300</c:v>
                </c:pt>
                <c:pt idx="2301">
                  <c:v>2301</c:v>
                </c:pt>
                <c:pt idx="2302">
                  <c:v>2302</c:v>
                </c:pt>
                <c:pt idx="2303">
                  <c:v>2303</c:v>
                </c:pt>
                <c:pt idx="2304">
                  <c:v>2304</c:v>
                </c:pt>
                <c:pt idx="2305">
                  <c:v>2305</c:v>
                </c:pt>
                <c:pt idx="2306">
                  <c:v>2306</c:v>
                </c:pt>
                <c:pt idx="2307">
                  <c:v>2307</c:v>
                </c:pt>
                <c:pt idx="2308">
                  <c:v>2308</c:v>
                </c:pt>
                <c:pt idx="2309">
                  <c:v>2309</c:v>
                </c:pt>
                <c:pt idx="2310">
                  <c:v>2310</c:v>
                </c:pt>
                <c:pt idx="2311">
                  <c:v>2311</c:v>
                </c:pt>
                <c:pt idx="2312">
                  <c:v>2312</c:v>
                </c:pt>
                <c:pt idx="2313">
                  <c:v>2313</c:v>
                </c:pt>
                <c:pt idx="2314">
                  <c:v>2314</c:v>
                </c:pt>
                <c:pt idx="2315">
                  <c:v>2315</c:v>
                </c:pt>
                <c:pt idx="2316">
                  <c:v>2316</c:v>
                </c:pt>
                <c:pt idx="2317">
                  <c:v>2317</c:v>
                </c:pt>
                <c:pt idx="2318">
                  <c:v>2318</c:v>
                </c:pt>
                <c:pt idx="2319">
                  <c:v>2319</c:v>
                </c:pt>
                <c:pt idx="2320">
                  <c:v>2320</c:v>
                </c:pt>
                <c:pt idx="2321">
                  <c:v>2321</c:v>
                </c:pt>
                <c:pt idx="2322">
                  <c:v>2322</c:v>
                </c:pt>
                <c:pt idx="2323">
                  <c:v>2323</c:v>
                </c:pt>
                <c:pt idx="2324">
                  <c:v>2324</c:v>
                </c:pt>
                <c:pt idx="2325">
                  <c:v>2325</c:v>
                </c:pt>
                <c:pt idx="2326">
                  <c:v>2326</c:v>
                </c:pt>
                <c:pt idx="2327">
                  <c:v>2327</c:v>
                </c:pt>
                <c:pt idx="2328">
                  <c:v>2328</c:v>
                </c:pt>
                <c:pt idx="2329">
                  <c:v>2329</c:v>
                </c:pt>
                <c:pt idx="2330">
                  <c:v>2330</c:v>
                </c:pt>
                <c:pt idx="2331">
                  <c:v>2331</c:v>
                </c:pt>
                <c:pt idx="2332">
                  <c:v>2332</c:v>
                </c:pt>
                <c:pt idx="2333">
                  <c:v>2333</c:v>
                </c:pt>
                <c:pt idx="2334">
                  <c:v>2334</c:v>
                </c:pt>
                <c:pt idx="2335">
                  <c:v>2335</c:v>
                </c:pt>
                <c:pt idx="2336">
                  <c:v>2336</c:v>
                </c:pt>
                <c:pt idx="2337">
                  <c:v>2337</c:v>
                </c:pt>
                <c:pt idx="2338">
                  <c:v>2338</c:v>
                </c:pt>
                <c:pt idx="2339">
                  <c:v>2339</c:v>
                </c:pt>
                <c:pt idx="2340">
                  <c:v>2340</c:v>
                </c:pt>
                <c:pt idx="2341">
                  <c:v>2341</c:v>
                </c:pt>
                <c:pt idx="2342">
                  <c:v>2342</c:v>
                </c:pt>
                <c:pt idx="2343">
                  <c:v>2343</c:v>
                </c:pt>
                <c:pt idx="2344">
                  <c:v>2344</c:v>
                </c:pt>
                <c:pt idx="2345">
                  <c:v>2345</c:v>
                </c:pt>
                <c:pt idx="2346">
                  <c:v>2346</c:v>
                </c:pt>
                <c:pt idx="2347">
                  <c:v>2347</c:v>
                </c:pt>
                <c:pt idx="2348">
                  <c:v>2348</c:v>
                </c:pt>
                <c:pt idx="2349">
                  <c:v>2349</c:v>
                </c:pt>
                <c:pt idx="2350">
                  <c:v>2350</c:v>
                </c:pt>
                <c:pt idx="2351">
                  <c:v>2351</c:v>
                </c:pt>
                <c:pt idx="2352">
                  <c:v>2352</c:v>
                </c:pt>
                <c:pt idx="2353">
                  <c:v>2353</c:v>
                </c:pt>
                <c:pt idx="2354">
                  <c:v>2354</c:v>
                </c:pt>
                <c:pt idx="2355">
                  <c:v>2355</c:v>
                </c:pt>
                <c:pt idx="2356">
                  <c:v>2356</c:v>
                </c:pt>
                <c:pt idx="2357">
                  <c:v>2357</c:v>
                </c:pt>
                <c:pt idx="2358">
                  <c:v>2358</c:v>
                </c:pt>
                <c:pt idx="2359">
                  <c:v>2359</c:v>
                </c:pt>
                <c:pt idx="2360">
                  <c:v>2360</c:v>
                </c:pt>
                <c:pt idx="2361">
                  <c:v>2361</c:v>
                </c:pt>
                <c:pt idx="2362">
                  <c:v>2362</c:v>
                </c:pt>
                <c:pt idx="2363">
                  <c:v>2363</c:v>
                </c:pt>
                <c:pt idx="2364">
                  <c:v>2364</c:v>
                </c:pt>
                <c:pt idx="2365">
                  <c:v>2365</c:v>
                </c:pt>
                <c:pt idx="2366">
                  <c:v>2366</c:v>
                </c:pt>
                <c:pt idx="2367">
                  <c:v>2367</c:v>
                </c:pt>
                <c:pt idx="2368">
                  <c:v>2368</c:v>
                </c:pt>
                <c:pt idx="2369">
                  <c:v>2369</c:v>
                </c:pt>
                <c:pt idx="2370">
                  <c:v>2370</c:v>
                </c:pt>
                <c:pt idx="2371">
                  <c:v>2371</c:v>
                </c:pt>
                <c:pt idx="2372">
                  <c:v>2372</c:v>
                </c:pt>
                <c:pt idx="2373">
                  <c:v>2373</c:v>
                </c:pt>
                <c:pt idx="2374">
                  <c:v>2374</c:v>
                </c:pt>
                <c:pt idx="2375">
                  <c:v>2375</c:v>
                </c:pt>
                <c:pt idx="2376">
                  <c:v>2376</c:v>
                </c:pt>
                <c:pt idx="2377">
                  <c:v>2377</c:v>
                </c:pt>
                <c:pt idx="2378">
                  <c:v>2378</c:v>
                </c:pt>
                <c:pt idx="2379">
                  <c:v>2379</c:v>
                </c:pt>
                <c:pt idx="2380">
                  <c:v>2380</c:v>
                </c:pt>
                <c:pt idx="2381">
                  <c:v>2381</c:v>
                </c:pt>
                <c:pt idx="2382">
                  <c:v>2382</c:v>
                </c:pt>
                <c:pt idx="2383">
                  <c:v>2383</c:v>
                </c:pt>
                <c:pt idx="2384">
                  <c:v>2384</c:v>
                </c:pt>
                <c:pt idx="2385">
                  <c:v>2385</c:v>
                </c:pt>
                <c:pt idx="2386">
                  <c:v>2386</c:v>
                </c:pt>
                <c:pt idx="2387">
                  <c:v>2387</c:v>
                </c:pt>
                <c:pt idx="2388">
                  <c:v>2388</c:v>
                </c:pt>
                <c:pt idx="2389">
                  <c:v>2389</c:v>
                </c:pt>
                <c:pt idx="2390">
                  <c:v>2390</c:v>
                </c:pt>
                <c:pt idx="2391">
                  <c:v>2391</c:v>
                </c:pt>
                <c:pt idx="2392">
                  <c:v>2392</c:v>
                </c:pt>
                <c:pt idx="2393">
                  <c:v>2393</c:v>
                </c:pt>
                <c:pt idx="2394">
                  <c:v>2394</c:v>
                </c:pt>
                <c:pt idx="2395">
                  <c:v>2395</c:v>
                </c:pt>
                <c:pt idx="2396">
                  <c:v>2396</c:v>
                </c:pt>
                <c:pt idx="2397">
                  <c:v>2397</c:v>
                </c:pt>
                <c:pt idx="2398">
                  <c:v>2398</c:v>
                </c:pt>
                <c:pt idx="2399">
                  <c:v>2399</c:v>
                </c:pt>
                <c:pt idx="2400">
                  <c:v>2400</c:v>
                </c:pt>
                <c:pt idx="2401">
                  <c:v>2401</c:v>
                </c:pt>
                <c:pt idx="2402">
                  <c:v>2402</c:v>
                </c:pt>
                <c:pt idx="2403">
                  <c:v>2403</c:v>
                </c:pt>
                <c:pt idx="2404">
                  <c:v>2404</c:v>
                </c:pt>
                <c:pt idx="2405">
                  <c:v>2405</c:v>
                </c:pt>
                <c:pt idx="2406">
                  <c:v>2406</c:v>
                </c:pt>
                <c:pt idx="2407">
                  <c:v>2407</c:v>
                </c:pt>
                <c:pt idx="2408">
                  <c:v>2408</c:v>
                </c:pt>
                <c:pt idx="2409">
                  <c:v>2409</c:v>
                </c:pt>
                <c:pt idx="2410">
                  <c:v>2410</c:v>
                </c:pt>
                <c:pt idx="2411">
                  <c:v>2411</c:v>
                </c:pt>
                <c:pt idx="2412">
                  <c:v>2412</c:v>
                </c:pt>
                <c:pt idx="2413">
                  <c:v>2413</c:v>
                </c:pt>
                <c:pt idx="2414">
                  <c:v>2414</c:v>
                </c:pt>
                <c:pt idx="2415">
                  <c:v>2415</c:v>
                </c:pt>
                <c:pt idx="2416">
                  <c:v>2416</c:v>
                </c:pt>
                <c:pt idx="2417">
                  <c:v>2417</c:v>
                </c:pt>
                <c:pt idx="2418">
                  <c:v>2418</c:v>
                </c:pt>
                <c:pt idx="2419">
                  <c:v>2419</c:v>
                </c:pt>
                <c:pt idx="2420">
                  <c:v>2420</c:v>
                </c:pt>
                <c:pt idx="2421">
                  <c:v>2421</c:v>
                </c:pt>
                <c:pt idx="2422">
                  <c:v>2422</c:v>
                </c:pt>
                <c:pt idx="2423">
                  <c:v>2423</c:v>
                </c:pt>
                <c:pt idx="2424">
                  <c:v>2424</c:v>
                </c:pt>
                <c:pt idx="2425">
                  <c:v>2425</c:v>
                </c:pt>
                <c:pt idx="2426">
                  <c:v>2426</c:v>
                </c:pt>
                <c:pt idx="2427">
                  <c:v>2427</c:v>
                </c:pt>
                <c:pt idx="2428">
                  <c:v>2428</c:v>
                </c:pt>
                <c:pt idx="2429">
                  <c:v>2429</c:v>
                </c:pt>
                <c:pt idx="2430">
                  <c:v>2430</c:v>
                </c:pt>
                <c:pt idx="2431">
                  <c:v>2431</c:v>
                </c:pt>
                <c:pt idx="2432">
                  <c:v>2432</c:v>
                </c:pt>
                <c:pt idx="2433">
                  <c:v>2433</c:v>
                </c:pt>
                <c:pt idx="2434">
                  <c:v>2434</c:v>
                </c:pt>
                <c:pt idx="2435">
                  <c:v>2435</c:v>
                </c:pt>
                <c:pt idx="2436">
                  <c:v>2436</c:v>
                </c:pt>
                <c:pt idx="2437">
                  <c:v>2437</c:v>
                </c:pt>
                <c:pt idx="2438">
                  <c:v>2438</c:v>
                </c:pt>
                <c:pt idx="2439">
                  <c:v>2439</c:v>
                </c:pt>
                <c:pt idx="2440">
                  <c:v>2440</c:v>
                </c:pt>
                <c:pt idx="2441">
                  <c:v>2441</c:v>
                </c:pt>
                <c:pt idx="2442">
                  <c:v>2442</c:v>
                </c:pt>
                <c:pt idx="2443">
                  <c:v>2443</c:v>
                </c:pt>
                <c:pt idx="2444">
                  <c:v>2444</c:v>
                </c:pt>
                <c:pt idx="2445">
                  <c:v>2445</c:v>
                </c:pt>
                <c:pt idx="2446">
                  <c:v>2446</c:v>
                </c:pt>
                <c:pt idx="2447">
                  <c:v>2447</c:v>
                </c:pt>
                <c:pt idx="2448">
                  <c:v>2448</c:v>
                </c:pt>
                <c:pt idx="2449">
                  <c:v>2449</c:v>
                </c:pt>
                <c:pt idx="2450">
                  <c:v>2450</c:v>
                </c:pt>
                <c:pt idx="2451">
                  <c:v>2451</c:v>
                </c:pt>
                <c:pt idx="2452">
                  <c:v>2452</c:v>
                </c:pt>
                <c:pt idx="2453">
                  <c:v>2453</c:v>
                </c:pt>
                <c:pt idx="2454">
                  <c:v>2454</c:v>
                </c:pt>
                <c:pt idx="2455">
                  <c:v>2455</c:v>
                </c:pt>
                <c:pt idx="2456">
                  <c:v>2456</c:v>
                </c:pt>
                <c:pt idx="2457">
                  <c:v>2457</c:v>
                </c:pt>
                <c:pt idx="2458">
                  <c:v>2458</c:v>
                </c:pt>
                <c:pt idx="2459">
                  <c:v>2459</c:v>
                </c:pt>
                <c:pt idx="2460">
                  <c:v>2460</c:v>
                </c:pt>
                <c:pt idx="2461">
                  <c:v>2461</c:v>
                </c:pt>
                <c:pt idx="2462">
                  <c:v>2462</c:v>
                </c:pt>
                <c:pt idx="2463">
                  <c:v>2463</c:v>
                </c:pt>
                <c:pt idx="2464">
                  <c:v>2464</c:v>
                </c:pt>
                <c:pt idx="2465">
                  <c:v>2465</c:v>
                </c:pt>
                <c:pt idx="2466">
                  <c:v>2466</c:v>
                </c:pt>
                <c:pt idx="2467">
                  <c:v>2467</c:v>
                </c:pt>
                <c:pt idx="2468">
                  <c:v>2468</c:v>
                </c:pt>
                <c:pt idx="2469">
                  <c:v>2469</c:v>
                </c:pt>
                <c:pt idx="2470">
                  <c:v>2470</c:v>
                </c:pt>
                <c:pt idx="2471">
                  <c:v>2471</c:v>
                </c:pt>
                <c:pt idx="2472">
                  <c:v>2472</c:v>
                </c:pt>
                <c:pt idx="2473">
                  <c:v>2473</c:v>
                </c:pt>
                <c:pt idx="2474">
                  <c:v>2474</c:v>
                </c:pt>
                <c:pt idx="2475">
                  <c:v>2475</c:v>
                </c:pt>
                <c:pt idx="2476">
                  <c:v>2476</c:v>
                </c:pt>
                <c:pt idx="2477">
                  <c:v>2477</c:v>
                </c:pt>
                <c:pt idx="2478">
                  <c:v>2478</c:v>
                </c:pt>
                <c:pt idx="2479">
                  <c:v>2479</c:v>
                </c:pt>
                <c:pt idx="2480">
                  <c:v>2480</c:v>
                </c:pt>
                <c:pt idx="2481">
                  <c:v>2481</c:v>
                </c:pt>
                <c:pt idx="2482">
                  <c:v>2482</c:v>
                </c:pt>
                <c:pt idx="2483">
                  <c:v>2483</c:v>
                </c:pt>
                <c:pt idx="2484">
                  <c:v>2484</c:v>
                </c:pt>
                <c:pt idx="2485">
                  <c:v>2485</c:v>
                </c:pt>
                <c:pt idx="2486">
                  <c:v>2486</c:v>
                </c:pt>
                <c:pt idx="2487">
                  <c:v>2487</c:v>
                </c:pt>
                <c:pt idx="2488">
                  <c:v>2488</c:v>
                </c:pt>
                <c:pt idx="2489">
                  <c:v>2489</c:v>
                </c:pt>
                <c:pt idx="2490">
                  <c:v>2490</c:v>
                </c:pt>
                <c:pt idx="2491">
                  <c:v>2491</c:v>
                </c:pt>
                <c:pt idx="2492">
                  <c:v>2492</c:v>
                </c:pt>
                <c:pt idx="2493">
                  <c:v>2493</c:v>
                </c:pt>
                <c:pt idx="2494">
                  <c:v>2494</c:v>
                </c:pt>
                <c:pt idx="2495">
                  <c:v>2495</c:v>
                </c:pt>
                <c:pt idx="2496">
                  <c:v>2496</c:v>
                </c:pt>
                <c:pt idx="2497">
                  <c:v>2497</c:v>
                </c:pt>
                <c:pt idx="2498">
                  <c:v>2498</c:v>
                </c:pt>
                <c:pt idx="2499">
                  <c:v>2499</c:v>
                </c:pt>
                <c:pt idx="2500">
                  <c:v>2500</c:v>
                </c:pt>
                <c:pt idx="2501">
                  <c:v>2501</c:v>
                </c:pt>
                <c:pt idx="2502">
                  <c:v>2502</c:v>
                </c:pt>
                <c:pt idx="2503">
                  <c:v>2503</c:v>
                </c:pt>
                <c:pt idx="2504">
                  <c:v>2504</c:v>
                </c:pt>
                <c:pt idx="2505">
                  <c:v>2505</c:v>
                </c:pt>
                <c:pt idx="2506">
                  <c:v>2506</c:v>
                </c:pt>
                <c:pt idx="2507">
                  <c:v>2507</c:v>
                </c:pt>
                <c:pt idx="2508">
                  <c:v>2508</c:v>
                </c:pt>
                <c:pt idx="2509">
                  <c:v>2509</c:v>
                </c:pt>
                <c:pt idx="2510">
                  <c:v>2510</c:v>
                </c:pt>
                <c:pt idx="2511">
                  <c:v>2511</c:v>
                </c:pt>
                <c:pt idx="2512">
                  <c:v>2512</c:v>
                </c:pt>
                <c:pt idx="2513">
                  <c:v>2513</c:v>
                </c:pt>
                <c:pt idx="2514">
                  <c:v>2514</c:v>
                </c:pt>
                <c:pt idx="2515">
                  <c:v>2515</c:v>
                </c:pt>
                <c:pt idx="2516">
                  <c:v>2516</c:v>
                </c:pt>
                <c:pt idx="2517">
                  <c:v>2517</c:v>
                </c:pt>
                <c:pt idx="2518">
                  <c:v>2518</c:v>
                </c:pt>
                <c:pt idx="2519">
                  <c:v>2519</c:v>
                </c:pt>
                <c:pt idx="2520">
                  <c:v>2520</c:v>
                </c:pt>
                <c:pt idx="2521">
                  <c:v>2521</c:v>
                </c:pt>
                <c:pt idx="2522">
                  <c:v>2522</c:v>
                </c:pt>
                <c:pt idx="2523">
                  <c:v>2523</c:v>
                </c:pt>
                <c:pt idx="2524">
                  <c:v>2524</c:v>
                </c:pt>
                <c:pt idx="2525">
                  <c:v>2525</c:v>
                </c:pt>
                <c:pt idx="2526">
                  <c:v>2526</c:v>
                </c:pt>
                <c:pt idx="2527">
                  <c:v>2527</c:v>
                </c:pt>
                <c:pt idx="2528">
                  <c:v>2528</c:v>
                </c:pt>
                <c:pt idx="2529">
                  <c:v>2529</c:v>
                </c:pt>
                <c:pt idx="2530">
                  <c:v>2530</c:v>
                </c:pt>
                <c:pt idx="2531">
                  <c:v>2531</c:v>
                </c:pt>
                <c:pt idx="2532">
                  <c:v>2532</c:v>
                </c:pt>
                <c:pt idx="2533">
                  <c:v>2533</c:v>
                </c:pt>
                <c:pt idx="2534">
                  <c:v>2534</c:v>
                </c:pt>
                <c:pt idx="2535">
                  <c:v>2535</c:v>
                </c:pt>
                <c:pt idx="2536">
                  <c:v>2536</c:v>
                </c:pt>
                <c:pt idx="2537">
                  <c:v>2537</c:v>
                </c:pt>
                <c:pt idx="2538">
                  <c:v>2538</c:v>
                </c:pt>
                <c:pt idx="2539">
                  <c:v>2539</c:v>
                </c:pt>
                <c:pt idx="2540">
                  <c:v>2540</c:v>
                </c:pt>
                <c:pt idx="2541">
                  <c:v>2541</c:v>
                </c:pt>
                <c:pt idx="2542">
                  <c:v>2542</c:v>
                </c:pt>
                <c:pt idx="2543">
                  <c:v>2543</c:v>
                </c:pt>
                <c:pt idx="2544">
                  <c:v>2544</c:v>
                </c:pt>
                <c:pt idx="2545">
                  <c:v>2545</c:v>
                </c:pt>
                <c:pt idx="2546">
                  <c:v>2546</c:v>
                </c:pt>
                <c:pt idx="2547">
                  <c:v>2547</c:v>
                </c:pt>
                <c:pt idx="2548">
                  <c:v>2548</c:v>
                </c:pt>
                <c:pt idx="2549">
                  <c:v>2549</c:v>
                </c:pt>
                <c:pt idx="2550">
                  <c:v>2550</c:v>
                </c:pt>
                <c:pt idx="2551">
                  <c:v>2551</c:v>
                </c:pt>
                <c:pt idx="2552">
                  <c:v>2552</c:v>
                </c:pt>
                <c:pt idx="2553">
                  <c:v>2553</c:v>
                </c:pt>
                <c:pt idx="2554">
                  <c:v>2554</c:v>
                </c:pt>
                <c:pt idx="2555">
                  <c:v>2555</c:v>
                </c:pt>
                <c:pt idx="2556">
                  <c:v>2556</c:v>
                </c:pt>
                <c:pt idx="2557">
                  <c:v>2557</c:v>
                </c:pt>
                <c:pt idx="2558">
                  <c:v>2558</c:v>
                </c:pt>
                <c:pt idx="2559">
                  <c:v>2559</c:v>
                </c:pt>
                <c:pt idx="2560">
                  <c:v>2560</c:v>
                </c:pt>
                <c:pt idx="2561">
                  <c:v>2561</c:v>
                </c:pt>
                <c:pt idx="2562">
                  <c:v>2562</c:v>
                </c:pt>
                <c:pt idx="2563">
                  <c:v>2563</c:v>
                </c:pt>
                <c:pt idx="2564">
                  <c:v>2564</c:v>
                </c:pt>
                <c:pt idx="2565">
                  <c:v>2565</c:v>
                </c:pt>
                <c:pt idx="2566">
                  <c:v>2566</c:v>
                </c:pt>
                <c:pt idx="2567">
                  <c:v>2567</c:v>
                </c:pt>
                <c:pt idx="2568">
                  <c:v>2568</c:v>
                </c:pt>
                <c:pt idx="2569">
                  <c:v>2569</c:v>
                </c:pt>
                <c:pt idx="2570">
                  <c:v>2570</c:v>
                </c:pt>
                <c:pt idx="2571">
                  <c:v>2571</c:v>
                </c:pt>
                <c:pt idx="2572">
                  <c:v>2572</c:v>
                </c:pt>
                <c:pt idx="2573">
                  <c:v>2573</c:v>
                </c:pt>
                <c:pt idx="2574">
                  <c:v>2574</c:v>
                </c:pt>
                <c:pt idx="2575">
                  <c:v>2575</c:v>
                </c:pt>
                <c:pt idx="2576">
                  <c:v>2576</c:v>
                </c:pt>
                <c:pt idx="2577">
                  <c:v>2577</c:v>
                </c:pt>
                <c:pt idx="2578">
                  <c:v>2578</c:v>
                </c:pt>
                <c:pt idx="2579">
                  <c:v>2579</c:v>
                </c:pt>
                <c:pt idx="2580">
                  <c:v>2580</c:v>
                </c:pt>
                <c:pt idx="2581">
                  <c:v>2581</c:v>
                </c:pt>
                <c:pt idx="2582">
                  <c:v>2582</c:v>
                </c:pt>
                <c:pt idx="2583">
                  <c:v>2583</c:v>
                </c:pt>
                <c:pt idx="2584">
                  <c:v>2584</c:v>
                </c:pt>
                <c:pt idx="2585">
                  <c:v>2585</c:v>
                </c:pt>
                <c:pt idx="2586">
                  <c:v>2586</c:v>
                </c:pt>
                <c:pt idx="2587">
                  <c:v>2587</c:v>
                </c:pt>
                <c:pt idx="2588">
                  <c:v>2588</c:v>
                </c:pt>
                <c:pt idx="2589">
                  <c:v>2589</c:v>
                </c:pt>
                <c:pt idx="2590">
                  <c:v>2590</c:v>
                </c:pt>
                <c:pt idx="2591">
                  <c:v>2591</c:v>
                </c:pt>
                <c:pt idx="2592">
                  <c:v>2592</c:v>
                </c:pt>
                <c:pt idx="2593">
                  <c:v>2593</c:v>
                </c:pt>
                <c:pt idx="2594">
                  <c:v>2594</c:v>
                </c:pt>
                <c:pt idx="2595">
                  <c:v>2595</c:v>
                </c:pt>
                <c:pt idx="2596">
                  <c:v>2596</c:v>
                </c:pt>
                <c:pt idx="2597">
                  <c:v>2597</c:v>
                </c:pt>
                <c:pt idx="2598">
                  <c:v>2598</c:v>
                </c:pt>
                <c:pt idx="2599">
                  <c:v>2599</c:v>
                </c:pt>
                <c:pt idx="2600">
                  <c:v>2600</c:v>
                </c:pt>
                <c:pt idx="2601">
                  <c:v>2601</c:v>
                </c:pt>
                <c:pt idx="2602">
                  <c:v>2602</c:v>
                </c:pt>
                <c:pt idx="2603">
                  <c:v>2603</c:v>
                </c:pt>
                <c:pt idx="2604">
                  <c:v>2604</c:v>
                </c:pt>
                <c:pt idx="2605">
                  <c:v>2605</c:v>
                </c:pt>
                <c:pt idx="2606">
                  <c:v>2606</c:v>
                </c:pt>
                <c:pt idx="2607">
                  <c:v>2607</c:v>
                </c:pt>
                <c:pt idx="2608">
                  <c:v>2608</c:v>
                </c:pt>
                <c:pt idx="2609">
                  <c:v>2609</c:v>
                </c:pt>
                <c:pt idx="2610">
                  <c:v>2610</c:v>
                </c:pt>
                <c:pt idx="2611">
                  <c:v>2611</c:v>
                </c:pt>
                <c:pt idx="2612">
                  <c:v>2612</c:v>
                </c:pt>
                <c:pt idx="2613">
                  <c:v>2613</c:v>
                </c:pt>
                <c:pt idx="2614">
                  <c:v>2614</c:v>
                </c:pt>
                <c:pt idx="2615">
                  <c:v>2615</c:v>
                </c:pt>
                <c:pt idx="2616">
                  <c:v>2616</c:v>
                </c:pt>
                <c:pt idx="2617">
                  <c:v>2617</c:v>
                </c:pt>
                <c:pt idx="2618">
                  <c:v>2618</c:v>
                </c:pt>
                <c:pt idx="2619">
                  <c:v>2619</c:v>
                </c:pt>
                <c:pt idx="2620">
                  <c:v>2620</c:v>
                </c:pt>
                <c:pt idx="2621">
                  <c:v>2621</c:v>
                </c:pt>
                <c:pt idx="2622">
                  <c:v>2622</c:v>
                </c:pt>
                <c:pt idx="2623">
                  <c:v>2623</c:v>
                </c:pt>
                <c:pt idx="2624">
                  <c:v>2624</c:v>
                </c:pt>
                <c:pt idx="2625">
                  <c:v>2625</c:v>
                </c:pt>
                <c:pt idx="2626">
                  <c:v>2626</c:v>
                </c:pt>
                <c:pt idx="2627">
                  <c:v>2627</c:v>
                </c:pt>
                <c:pt idx="2628">
                  <c:v>2628</c:v>
                </c:pt>
                <c:pt idx="2629">
                  <c:v>2629</c:v>
                </c:pt>
                <c:pt idx="2630">
                  <c:v>2630</c:v>
                </c:pt>
                <c:pt idx="2631">
                  <c:v>2631</c:v>
                </c:pt>
                <c:pt idx="2632">
                  <c:v>2632</c:v>
                </c:pt>
                <c:pt idx="2633">
                  <c:v>2633</c:v>
                </c:pt>
                <c:pt idx="2634">
                  <c:v>2634</c:v>
                </c:pt>
                <c:pt idx="2635">
                  <c:v>2635</c:v>
                </c:pt>
                <c:pt idx="2636">
                  <c:v>2636</c:v>
                </c:pt>
                <c:pt idx="2637">
                  <c:v>2637</c:v>
                </c:pt>
                <c:pt idx="2638">
                  <c:v>2638</c:v>
                </c:pt>
                <c:pt idx="2639">
                  <c:v>2639</c:v>
                </c:pt>
                <c:pt idx="2640">
                  <c:v>2640</c:v>
                </c:pt>
                <c:pt idx="2641">
                  <c:v>2641</c:v>
                </c:pt>
                <c:pt idx="2642">
                  <c:v>2642</c:v>
                </c:pt>
                <c:pt idx="2643">
                  <c:v>2643</c:v>
                </c:pt>
                <c:pt idx="2644">
                  <c:v>2644</c:v>
                </c:pt>
                <c:pt idx="2645">
                  <c:v>2645</c:v>
                </c:pt>
                <c:pt idx="2646">
                  <c:v>2646</c:v>
                </c:pt>
                <c:pt idx="2647">
                  <c:v>2647</c:v>
                </c:pt>
                <c:pt idx="2648">
                  <c:v>2648</c:v>
                </c:pt>
                <c:pt idx="2649">
                  <c:v>2649</c:v>
                </c:pt>
                <c:pt idx="2650">
                  <c:v>2650</c:v>
                </c:pt>
                <c:pt idx="2651">
                  <c:v>2651</c:v>
                </c:pt>
                <c:pt idx="2652">
                  <c:v>2652</c:v>
                </c:pt>
                <c:pt idx="2653">
                  <c:v>2653</c:v>
                </c:pt>
                <c:pt idx="2654">
                  <c:v>2654</c:v>
                </c:pt>
                <c:pt idx="2655">
                  <c:v>2655</c:v>
                </c:pt>
                <c:pt idx="2656">
                  <c:v>2656</c:v>
                </c:pt>
                <c:pt idx="2657">
                  <c:v>2657</c:v>
                </c:pt>
                <c:pt idx="2658">
                  <c:v>2658</c:v>
                </c:pt>
                <c:pt idx="2659">
                  <c:v>2659</c:v>
                </c:pt>
                <c:pt idx="2660">
                  <c:v>2660</c:v>
                </c:pt>
                <c:pt idx="2661">
                  <c:v>2661</c:v>
                </c:pt>
                <c:pt idx="2662">
                  <c:v>2662</c:v>
                </c:pt>
                <c:pt idx="2663">
                  <c:v>2663</c:v>
                </c:pt>
                <c:pt idx="2664">
                  <c:v>2664</c:v>
                </c:pt>
                <c:pt idx="2665">
                  <c:v>2665</c:v>
                </c:pt>
                <c:pt idx="2666">
                  <c:v>2666</c:v>
                </c:pt>
                <c:pt idx="2667">
                  <c:v>2667</c:v>
                </c:pt>
                <c:pt idx="2668">
                  <c:v>2668</c:v>
                </c:pt>
                <c:pt idx="2669">
                  <c:v>2669</c:v>
                </c:pt>
                <c:pt idx="2670">
                  <c:v>2670</c:v>
                </c:pt>
                <c:pt idx="2671">
                  <c:v>2671</c:v>
                </c:pt>
                <c:pt idx="2672">
                  <c:v>2672</c:v>
                </c:pt>
                <c:pt idx="2673">
                  <c:v>2673</c:v>
                </c:pt>
                <c:pt idx="2674">
                  <c:v>2674</c:v>
                </c:pt>
                <c:pt idx="2675">
                  <c:v>2675</c:v>
                </c:pt>
                <c:pt idx="2676">
                  <c:v>2676</c:v>
                </c:pt>
                <c:pt idx="2677">
                  <c:v>2677</c:v>
                </c:pt>
                <c:pt idx="2678">
                  <c:v>2678</c:v>
                </c:pt>
                <c:pt idx="2679">
                  <c:v>2679</c:v>
                </c:pt>
                <c:pt idx="2680">
                  <c:v>2680</c:v>
                </c:pt>
                <c:pt idx="2681">
                  <c:v>2681</c:v>
                </c:pt>
                <c:pt idx="2682">
                  <c:v>2682</c:v>
                </c:pt>
                <c:pt idx="2683">
                  <c:v>2683</c:v>
                </c:pt>
                <c:pt idx="2684">
                  <c:v>2684</c:v>
                </c:pt>
                <c:pt idx="2685">
                  <c:v>2685</c:v>
                </c:pt>
                <c:pt idx="2686">
                  <c:v>2686</c:v>
                </c:pt>
                <c:pt idx="2687">
                  <c:v>2687</c:v>
                </c:pt>
                <c:pt idx="2688">
                  <c:v>2688</c:v>
                </c:pt>
                <c:pt idx="2689">
                  <c:v>2689</c:v>
                </c:pt>
                <c:pt idx="2690">
                  <c:v>2690</c:v>
                </c:pt>
                <c:pt idx="2691">
                  <c:v>2691</c:v>
                </c:pt>
                <c:pt idx="2692">
                  <c:v>2692</c:v>
                </c:pt>
                <c:pt idx="2693">
                  <c:v>2693</c:v>
                </c:pt>
                <c:pt idx="2694">
                  <c:v>2694</c:v>
                </c:pt>
                <c:pt idx="2695">
                  <c:v>2695</c:v>
                </c:pt>
                <c:pt idx="2696">
                  <c:v>2696</c:v>
                </c:pt>
                <c:pt idx="2697">
                  <c:v>2697</c:v>
                </c:pt>
                <c:pt idx="2698">
                  <c:v>2698</c:v>
                </c:pt>
                <c:pt idx="2699">
                  <c:v>2699</c:v>
                </c:pt>
                <c:pt idx="2700">
                  <c:v>2700</c:v>
                </c:pt>
                <c:pt idx="2701">
                  <c:v>2701</c:v>
                </c:pt>
                <c:pt idx="2702">
                  <c:v>2702</c:v>
                </c:pt>
                <c:pt idx="2703">
                  <c:v>2703</c:v>
                </c:pt>
                <c:pt idx="2704">
                  <c:v>2704</c:v>
                </c:pt>
                <c:pt idx="2705">
                  <c:v>2705</c:v>
                </c:pt>
                <c:pt idx="2706">
                  <c:v>2706</c:v>
                </c:pt>
                <c:pt idx="2707">
                  <c:v>2707</c:v>
                </c:pt>
                <c:pt idx="2708">
                  <c:v>2708</c:v>
                </c:pt>
                <c:pt idx="2709">
                  <c:v>2709</c:v>
                </c:pt>
                <c:pt idx="2710">
                  <c:v>2710</c:v>
                </c:pt>
                <c:pt idx="2711">
                  <c:v>2711</c:v>
                </c:pt>
                <c:pt idx="2712">
                  <c:v>2712</c:v>
                </c:pt>
                <c:pt idx="2713">
                  <c:v>2713</c:v>
                </c:pt>
                <c:pt idx="2714">
                  <c:v>2714</c:v>
                </c:pt>
                <c:pt idx="2715">
                  <c:v>2715</c:v>
                </c:pt>
                <c:pt idx="2716">
                  <c:v>2716</c:v>
                </c:pt>
                <c:pt idx="2717">
                  <c:v>2717</c:v>
                </c:pt>
                <c:pt idx="2718">
                  <c:v>2718</c:v>
                </c:pt>
                <c:pt idx="2719">
                  <c:v>2719</c:v>
                </c:pt>
                <c:pt idx="2720">
                  <c:v>2720</c:v>
                </c:pt>
                <c:pt idx="2721">
                  <c:v>2721</c:v>
                </c:pt>
                <c:pt idx="2722">
                  <c:v>2722</c:v>
                </c:pt>
                <c:pt idx="2723">
                  <c:v>2723</c:v>
                </c:pt>
                <c:pt idx="2724">
                  <c:v>2724</c:v>
                </c:pt>
                <c:pt idx="2725">
                  <c:v>2725</c:v>
                </c:pt>
                <c:pt idx="2726">
                  <c:v>2726</c:v>
                </c:pt>
                <c:pt idx="2727">
                  <c:v>2727</c:v>
                </c:pt>
                <c:pt idx="2728">
                  <c:v>2728</c:v>
                </c:pt>
                <c:pt idx="2729">
                  <c:v>2729</c:v>
                </c:pt>
                <c:pt idx="2730">
                  <c:v>2730</c:v>
                </c:pt>
                <c:pt idx="2731">
                  <c:v>2731</c:v>
                </c:pt>
                <c:pt idx="2732">
                  <c:v>2732</c:v>
                </c:pt>
                <c:pt idx="2733">
                  <c:v>2733</c:v>
                </c:pt>
                <c:pt idx="2734">
                  <c:v>2734</c:v>
                </c:pt>
                <c:pt idx="2735">
                  <c:v>2735</c:v>
                </c:pt>
                <c:pt idx="2736">
                  <c:v>2736</c:v>
                </c:pt>
                <c:pt idx="2737">
                  <c:v>2737</c:v>
                </c:pt>
                <c:pt idx="2738">
                  <c:v>2738</c:v>
                </c:pt>
                <c:pt idx="2739">
                  <c:v>2739</c:v>
                </c:pt>
                <c:pt idx="2740">
                  <c:v>2740</c:v>
                </c:pt>
                <c:pt idx="2741">
                  <c:v>2741</c:v>
                </c:pt>
                <c:pt idx="2742">
                  <c:v>2742</c:v>
                </c:pt>
                <c:pt idx="2743">
                  <c:v>2743</c:v>
                </c:pt>
                <c:pt idx="2744">
                  <c:v>2744</c:v>
                </c:pt>
                <c:pt idx="2745">
                  <c:v>2745</c:v>
                </c:pt>
                <c:pt idx="2746">
                  <c:v>2746</c:v>
                </c:pt>
                <c:pt idx="2747">
                  <c:v>2747</c:v>
                </c:pt>
                <c:pt idx="2748">
                  <c:v>2748</c:v>
                </c:pt>
                <c:pt idx="2749">
                  <c:v>2749</c:v>
                </c:pt>
                <c:pt idx="2750">
                  <c:v>2750</c:v>
                </c:pt>
                <c:pt idx="2751">
                  <c:v>2751</c:v>
                </c:pt>
                <c:pt idx="2752">
                  <c:v>2752</c:v>
                </c:pt>
                <c:pt idx="2753">
                  <c:v>2753</c:v>
                </c:pt>
                <c:pt idx="2754">
                  <c:v>2754</c:v>
                </c:pt>
                <c:pt idx="2755">
                  <c:v>2755</c:v>
                </c:pt>
                <c:pt idx="2756">
                  <c:v>2756</c:v>
                </c:pt>
                <c:pt idx="2757">
                  <c:v>2757</c:v>
                </c:pt>
                <c:pt idx="2758">
                  <c:v>2758</c:v>
                </c:pt>
                <c:pt idx="2759">
                  <c:v>2759</c:v>
                </c:pt>
                <c:pt idx="2760">
                  <c:v>2760</c:v>
                </c:pt>
                <c:pt idx="2761">
                  <c:v>2761</c:v>
                </c:pt>
                <c:pt idx="2762">
                  <c:v>2762</c:v>
                </c:pt>
                <c:pt idx="2763">
                  <c:v>2763</c:v>
                </c:pt>
                <c:pt idx="2764">
                  <c:v>2764</c:v>
                </c:pt>
                <c:pt idx="2765">
                  <c:v>2765</c:v>
                </c:pt>
                <c:pt idx="2766">
                  <c:v>2766</c:v>
                </c:pt>
                <c:pt idx="2767">
                  <c:v>2767</c:v>
                </c:pt>
                <c:pt idx="2768">
                  <c:v>2768</c:v>
                </c:pt>
                <c:pt idx="2769">
                  <c:v>2769</c:v>
                </c:pt>
                <c:pt idx="2770">
                  <c:v>2770</c:v>
                </c:pt>
                <c:pt idx="2771">
                  <c:v>2771</c:v>
                </c:pt>
                <c:pt idx="2772">
                  <c:v>2772</c:v>
                </c:pt>
                <c:pt idx="2773">
                  <c:v>2773</c:v>
                </c:pt>
                <c:pt idx="2774">
                  <c:v>2774</c:v>
                </c:pt>
                <c:pt idx="2775">
                  <c:v>2775</c:v>
                </c:pt>
                <c:pt idx="2776">
                  <c:v>2776</c:v>
                </c:pt>
                <c:pt idx="2777">
                  <c:v>2777</c:v>
                </c:pt>
                <c:pt idx="2778">
                  <c:v>2778</c:v>
                </c:pt>
                <c:pt idx="2779">
                  <c:v>2779</c:v>
                </c:pt>
                <c:pt idx="2780">
                  <c:v>2780</c:v>
                </c:pt>
                <c:pt idx="2781">
                  <c:v>2781</c:v>
                </c:pt>
                <c:pt idx="2782">
                  <c:v>2782</c:v>
                </c:pt>
                <c:pt idx="2783">
                  <c:v>2783</c:v>
                </c:pt>
                <c:pt idx="2784">
                  <c:v>2784</c:v>
                </c:pt>
                <c:pt idx="2785">
                  <c:v>2785</c:v>
                </c:pt>
                <c:pt idx="2786">
                  <c:v>2786</c:v>
                </c:pt>
                <c:pt idx="2787">
                  <c:v>2787</c:v>
                </c:pt>
                <c:pt idx="2788">
                  <c:v>2788</c:v>
                </c:pt>
                <c:pt idx="2789">
                  <c:v>2789</c:v>
                </c:pt>
                <c:pt idx="2790">
                  <c:v>2790</c:v>
                </c:pt>
                <c:pt idx="2791">
                  <c:v>2791</c:v>
                </c:pt>
                <c:pt idx="2792">
                  <c:v>2792</c:v>
                </c:pt>
                <c:pt idx="2793">
                  <c:v>2793</c:v>
                </c:pt>
                <c:pt idx="2794">
                  <c:v>2794</c:v>
                </c:pt>
                <c:pt idx="2795">
                  <c:v>2795</c:v>
                </c:pt>
                <c:pt idx="2796">
                  <c:v>2796</c:v>
                </c:pt>
                <c:pt idx="2797">
                  <c:v>2797</c:v>
                </c:pt>
                <c:pt idx="2798">
                  <c:v>2798</c:v>
                </c:pt>
                <c:pt idx="2799">
                  <c:v>2799</c:v>
                </c:pt>
                <c:pt idx="2800">
                  <c:v>2800</c:v>
                </c:pt>
                <c:pt idx="2801">
                  <c:v>2801</c:v>
                </c:pt>
                <c:pt idx="2802">
                  <c:v>2802</c:v>
                </c:pt>
                <c:pt idx="2803">
                  <c:v>2803</c:v>
                </c:pt>
                <c:pt idx="2804">
                  <c:v>2804</c:v>
                </c:pt>
                <c:pt idx="2805">
                  <c:v>2805</c:v>
                </c:pt>
                <c:pt idx="2806">
                  <c:v>2806</c:v>
                </c:pt>
                <c:pt idx="2807">
                  <c:v>2807</c:v>
                </c:pt>
                <c:pt idx="2808">
                  <c:v>2808</c:v>
                </c:pt>
                <c:pt idx="2809">
                  <c:v>2809</c:v>
                </c:pt>
                <c:pt idx="2810">
                  <c:v>2810</c:v>
                </c:pt>
                <c:pt idx="2811">
                  <c:v>2811</c:v>
                </c:pt>
                <c:pt idx="2812">
                  <c:v>2812</c:v>
                </c:pt>
                <c:pt idx="2813">
                  <c:v>2813</c:v>
                </c:pt>
                <c:pt idx="2814">
                  <c:v>2814</c:v>
                </c:pt>
                <c:pt idx="2815">
                  <c:v>2815</c:v>
                </c:pt>
                <c:pt idx="2816">
                  <c:v>2816</c:v>
                </c:pt>
                <c:pt idx="2817">
                  <c:v>2817</c:v>
                </c:pt>
                <c:pt idx="2818">
                  <c:v>2818</c:v>
                </c:pt>
                <c:pt idx="2819">
                  <c:v>2819</c:v>
                </c:pt>
                <c:pt idx="2820">
                  <c:v>2820</c:v>
                </c:pt>
                <c:pt idx="2821">
                  <c:v>2821</c:v>
                </c:pt>
                <c:pt idx="2822">
                  <c:v>2822</c:v>
                </c:pt>
                <c:pt idx="2823">
                  <c:v>2823</c:v>
                </c:pt>
                <c:pt idx="2824">
                  <c:v>2824</c:v>
                </c:pt>
                <c:pt idx="2825">
                  <c:v>2825</c:v>
                </c:pt>
                <c:pt idx="2826">
                  <c:v>2826</c:v>
                </c:pt>
                <c:pt idx="2827">
                  <c:v>2827</c:v>
                </c:pt>
                <c:pt idx="2828">
                  <c:v>2828</c:v>
                </c:pt>
                <c:pt idx="2829">
                  <c:v>2829</c:v>
                </c:pt>
                <c:pt idx="2830">
                  <c:v>2830</c:v>
                </c:pt>
                <c:pt idx="2831">
                  <c:v>2831</c:v>
                </c:pt>
                <c:pt idx="2832">
                  <c:v>2832</c:v>
                </c:pt>
                <c:pt idx="2833">
                  <c:v>2833</c:v>
                </c:pt>
                <c:pt idx="2834">
                  <c:v>2834</c:v>
                </c:pt>
                <c:pt idx="2835">
                  <c:v>2835</c:v>
                </c:pt>
                <c:pt idx="2836">
                  <c:v>2836</c:v>
                </c:pt>
                <c:pt idx="2837">
                  <c:v>2837</c:v>
                </c:pt>
                <c:pt idx="2838">
                  <c:v>2838</c:v>
                </c:pt>
                <c:pt idx="2839">
                  <c:v>2839</c:v>
                </c:pt>
                <c:pt idx="2840">
                  <c:v>2840</c:v>
                </c:pt>
                <c:pt idx="2841">
                  <c:v>2841</c:v>
                </c:pt>
                <c:pt idx="2842">
                  <c:v>2842</c:v>
                </c:pt>
                <c:pt idx="2843">
                  <c:v>2843</c:v>
                </c:pt>
                <c:pt idx="2844">
                  <c:v>2844</c:v>
                </c:pt>
                <c:pt idx="2845">
                  <c:v>2845</c:v>
                </c:pt>
                <c:pt idx="2846">
                  <c:v>2846</c:v>
                </c:pt>
                <c:pt idx="2847">
                  <c:v>2847</c:v>
                </c:pt>
                <c:pt idx="2848">
                  <c:v>2848</c:v>
                </c:pt>
                <c:pt idx="2849">
                  <c:v>2849</c:v>
                </c:pt>
                <c:pt idx="2850">
                  <c:v>2850</c:v>
                </c:pt>
                <c:pt idx="2851">
                  <c:v>2851</c:v>
                </c:pt>
                <c:pt idx="2852">
                  <c:v>2852</c:v>
                </c:pt>
                <c:pt idx="2853">
                  <c:v>2853</c:v>
                </c:pt>
                <c:pt idx="2854">
                  <c:v>2854</c:v>
                </c:pt>
                <c:pt idx="2855">
                  <c:v>2855</c:v>
                </c:pt>
                <c:pt idx="2856">
                  <c:v>2856</c:v>
                </c:pt>
                <c:pt idx="2857">
                  <c:v>2857</c:v>
                </c:pt>
                <c:pt idx="2858">
                  <c:v>2858</c:v>
                </c:pt>
                <c:pt idx="2859">
                  <c:v>2859</c:v>
                </c:pt>
                <c:pt idx="2860">
                  <c:v>2860</c:v>
                </c:pt>
                <c:pt idx="2861">
                  <c:v>2861</c:v>
                </c:pt>
                <c:pt idx="2862">
                  <c:v>2862</c:v>
                </c:pt>
                <c:pt idx="2863">
                  <c:v>2863</c:v>
                </c:pt>
                <c:pt idx="2864">
                  <c:v>2864</c:v>
                </c:pt>
                <c:pt idx="2865">
                  <c:v>2865</c:v>
                </c:pt>
                <c:pt idx="2866">
                  <c:v>2866</c:v>
                </c:pt>
                <c:pt idx="2867">
                  <c:v>2867</c:v>
                </c:pt>
                <c:pt idx="2868">
                  <c:v>2868</c:v>
                </c:pt>
                <c:pt idx="2869">
                  <c:v>2869</c:v>
                </c:pt>
                <c:pt idx="2870">
                  <c:v>2870</c:v>
                </c:pt>
                <c:pt idx="2871">
                  <c:v>2871</c:v>
                </c:pt>
                <c:pt idx="2872">
                  <c:v>2872</c:v>
                </c:pt>
                <c:pt idx="2873">
                  <c:v>2873</c:v>
                </c:pt>
                <c:pt idx="2874">
                  <c:v>2874</c:v>
                </c:pt>
                <c:pt idx="2875">
                  <c:v>2875</c:v>
                </c:pt>
                <c:pt idx="2876">
                  <c:v>2876</c:v>
                </c:pt>
                <c:pt idx="2877">
                  <c:v>2877</c:v>
                </c:pt>
                <c:pt idx="2878">
                  <c:v>2878</c:v>
                </c:pt>
                <c:pt idx="2879">
                  <c:v>2879</c:v>
                </c:pt>
                <c:pt idx="2880">
                  <c:v>2880</c:v>
                </c:pt>
                <c:pt idx="2881">
                  <c:v>2881</c:v>
                </c:pt>
                <c:pt idx="2882">
                  <c:v>2882</c:v>
                </c:pt>
                <c:pt idx="2883">
                  <c:v>2883</c:v>
                </c:pt>
                <c:pt idx="2884">
                  <c:v>2884</c:v>
                </c:pt>
                <c:pt idx="2885">
                  <c:v>2885</c:v>
                </c:pt>
                <c:pt idx="2886">
                  <c:v>2886</c:v>
                </c:pt>
                <c:pt idx="2887">
                  <c:v>2887</c:v>
                </c:pt>
                <c:pt idx="2888">
                  <c:v>2888</c:v>
                </c:pt>
                <c:pt idx="2889">
                  <c:v>2889</c:v>
                </c:pt>
                <c:pt idx="2890">
                  <c:v>2890</c:v>
                </c:pt>
                <c:pt idx="2891">
                  <c:v>2891</c:v>
                </c:pt>
                <c:pt idx="2892">
                  <c:v>2892</c:v>
                </c:pt>
                <c:pt idx="2893">
                  <c:v>2893</c:v>
                </c:pt>
                <c:pt idx="2894">
                  <c:v>2894</c:v>
                </c:pt>
                <c:pt idx="2895">
                  <c:v>2895</c:v>
                </c:pt>
                <c:pt idx="2896">
                  <c:v>2896</c:v>
                </c:pt>
                <c:pt idx="2897">
                  <c:v>2897</c:v>
                </c:pt>
                <c:pt idx="2898">
                  <c:v>2898</c:v>
                </c:pt>
                <c:pt idx="2899">
                  <c:v>2899</c:v>
                </c:pt>
                <c:pt idx="2900">
                  <c:v>2900</c:v>
                </c:pt>
                <c:pt idx="2901">
                  <c:v>2901</c:v>
                </c:pt>
                <c:pt idx="2902">
                  <c:v>2902</c:v>
                </c:pt>
                <c:pt idx="2903">
                  <c:v>2903</c:v>
                </c:pt>
                <c:pt idx="2904">
                  <c:v>2904</c:v>
                </c:pt>
                <c:pt idx="2905">
                  <c:v>2905</c:v>
                </c:pt>
                <c:pt idx="2906">
                  <c:v>2906</c:v>
                </c:pt>
                <c:pt idx="2907">
                  <c:v>2907</c:v>
                </c:pt>
                <c:pt idx="2908">
                  <c:v>2908</c:v>
                </c:pt>
                <c:pt idx="2909">
                  <c:v>2909</c:v>
                </c:pt>
                <c:pt idx="2910">
                  <c:v>2910</c:v>
                </c:pt>
                <c:pt idx="2911">
                  <c:v>2911</c:v>
                </c:pt>
                <c:pt idx="2912">
                  <c:v>2912</c:v>
                </c:pt>
                <c:pt idx="2913">
                  <c:v>2913</c:v>
                </c:pt>
                <c:pt idx="2914">
                  <c:v>2914</c:v>
                </c:pt>
                <c:pt idx="2915">
                  <c:v>2915</c:v>
                </c:pt>
                <c:pt idx="2916">
                  <c:v>2916</c:v>
                </c:pt>
                <c:pt idx="2917">
                  <c:v>2917</c:v>
                </c:pt>
                <c:pt idx="2918">
                  <c:v>2918</c:v>
                </c:pt>
                <c:pt idx="2919">
                  <c:v>2919</c:v>
                </c:pt>
                <c:pt idx="2920">
                  <c:v>2920</c:v>
                </c:pt>
                <c:pt idx="2921">
                  <c:v>2921</c:v>
                </c:pt>
                <c:pt idx="2922">
                  <c:v>2922</c:v>
                </c:pt>
                <c:pt idx="2923">
                  <c:v>2923</c:v>
                </c:pt>
                <c:pt idx="2924">
                  <c:v>2924</c:v>
                </c:pt>
                <c:pt idx="2925">
                  <c:v>2925</c:v>
                </c:pt>
                <c:pt idx="2926">
                  <c:v>2926</c:v>
                </c:pt>
                <c:pt idx="2927">
                  <c:v>2927</c:v>
                </c:pt>
                <c:pt idx="2928">
                  <c:v>2928</c:v>
                </c:pt>
                <c:pt idx="2929">
                  <c:v>2929</c:v>
                </c:pt>
                <c:pt idx="2930">
                  <c:v>2930</c:v>
                </c:pt>
                <c:pt idx="2931">
                  <c:v>2931</c:v>
                </c:pt>
                <c:pt idx="2932">
                  <c:v>2932</c:v>
                </c:pt>
                <c:pt idx="2933">
                  <c:v>2933</c:v>
                </c:pt>
                <c:pt idx="2934">
                  <c:v>2934</c:v>
                </c:pt>
                <c:pt idx="2935">
                  <c:v>2935</c:v>
                </c:pt>
                <c:pt idx="2936">
                  <c:v>2936</c:v>
                </c:pt>
                <c:pt idx="2937">
                  <c:v>2937</c:v>
                </c:pt>
                <c:pt idx="2938">
                  <c:v>2938</c:v>
                </c:pt>
                <c:pt idx="2939">
                  <c:v>2939</c:v>
                </c:pt>
                <c:pt idx="2940">
                  <c:v>2940</c:v>
                </c:pt>
                <c:pt idx="2941">
                  <c:v>2941</c:v>
                </c:pt>
                <c:pt idx="2942">
                  <c:v>2942</c:v>
                </c:pt>
                <c:pt idx="2943">
                  <c:v>2943</c:v>
                </c:pt>
                <c:pt idx="2944">
                  <c:v>2944</c:v>
                </c:pt>
                <c:pt idx="2945">
                  <c:v>2945</c:v>
                </c:pt>
                <c:pt idx="2946">
                  <c:v>2946</c:v>
                </c:pt>
                <c:pt idx="2947">
                  <c:v>2947</c:v>
                </c:pt>
                <c:pt idx="2948">
                  <c:v>2948</c:v>
                </c:pt>
                <c:pt idx="2949">
                  <c:v>2949</c:v>
                </c:pt>
                <c:pt idx="2950">
                  <c:v>2950</c:v>
                </c:pt>
                <c:pt idx="2951">
                  <c:v>2951</c:v>
                </c:pt>
                <c:pt idx="2952">
                  <c:v>2952</c:v>
                </c:pt>
                <c:pt idx="2953">
                  <c:v>2953</c:v>
                </c:pt>
                <c:pt idx="2954">
                  <c:v>2954</c:v>
                </c:pt>
                <c:pt idx="2955">
                  <c:v>2955</c:v>
                </c:pt>
                <c:pt idx="2956">
                  <c:v>2956</c:v>
                </c:pt>
                <c:pt idx="2957">
                  <c:v>2957</c:v>
                </c:pt>
                <c:pt idx="2958">
                  <c:v>2958</c:v>
                </c:pt>
                <c:pt idx="2959">
                  <c:v>2959</c:v>
                </c:pt>
                <c:pt idx="2960">
                  <c:v>2960</c:v>
                </c:pt>
                <c:pt idx="2961">
                  <c:v>2961</c:v>
                </c:pt>
                <c:pt idx="2962">
                  <c:v>2962</c:v>
                </c:pt>
                <c:pt idx="2963">
                  <c:v>2963</c:v>
                </c:pt>
                <c:pt idx="2964">
                  <c:v>2964</c:v>
                </c:pt>
                <c:pt idx="2965">
                  <c:v>2965</c:v>
                </c:pt>
                <c:pt idx="2966">
                  <c:v>2966</c:v>
                </c:pt>
                <c:pt idx="2967">
                  <c:v>2967</c:v>
                </c:pt>
                <c:pt idx="2968">
                  <c:v>2968</c:v>
                </c:pt>
                <c:pt idx="2969">
                  <c:v>2969</c:v>
                </c:pt>
                <c:pt idx="2970">
                  <c:v>2970</c:v>
                </c:pt>
                <c:pt idx="2971">
                  <c:v>2971</c:v>
                </c:pt>
                <c:pt idx="2972">
                  <c:v>2972</c:v>
                </c:pt>
                <c:pt idx="2973">
                  <c:v>2973</c:v>
                </c:pt>
                <c:pt idx="2974">
                  <c:v>2974</c:v>
                </c:pt>
                <c:pt idx="2975">
                  <c:v>2975</c:v>
                </c:pt>
                <c:pt idx="2976">
                  <c:v>2976</c:v>
                </c:pt>
                <c:pt idx="2977">
                  <c:v>2977</c:v>
                </c:pt>
                <c:pt idx="2978">
                  <c:v>2978</c:v>
                </c:pt>
                <c:pt idx="2979">
                  <c:v>2979</c:v>
                </c:pt>
                <c:pt idx="2980">
                  <c:v>2980</c:v>
                </c:pt>
                <c:pt idx="2981">
                  <c:v>2981</c:v>
                </c:pt>
                <c:pt idx="2982">
                  <c:v>2982</c:v>
                </c:pt>
                <c:pt idx="2983">
                  <c:v>2983</c:v>
                </c:pt>
                <c:pt idx="2984">
                  <c:v>2984</c:v>
                </c:pt>
                <c:pt idx="2985">
                  <c:v>2985</c:v>
                </c:pt>
                <c:pt idx="2986">
                  <c:v>2986</c:v>
                </c:pt>
                <c:pt idx="2987">
                  <c:v>2987</c:v>
                </c:pt>
                <c:pt idx="2988">
                  <c:v>2988</c:v>
                </c:pt>
                <c:pt idx="2989">
                  <c:v>2989</c:v>
                </c:pt>
                <c:pt idx="2990">
                  <c:v>2990</c:v>
                </c:pt>
                <c:pt idx="2991">
                  <c:v>2991</c:v>
                </c:pt>
                <c:pt idx="2992">
                  <c:v>2992</c:v>
                </c:pt>
                <c:pt idx="2993">
                  <c:v>2993</c:v>
                </c:pt>
                <c:pt idx="2994">
                  <c:v>2994</c:v>
                </c:pt>
                <c:pt idx="2995">
                  <c:v>2995</c:v>
                </c:pt>
                <c:pt idx="2996">
                  <c:v>2996</c:v>
                </c:pt>
                <c:pt idx="2997">
                  <c:v>2997</c:v>
                </c:pt>
                <c:pt idx="2998">
                  <c:v>2998</c:v>
                </c:pt>
                <c:pt idx="2999">
                  <c:v>2999</c:v>
                </c:pt>
                <c:pt idx="3000">
                  <c:v>3000</c:v>
                </c:pt>
                <c:pt idx="3001">
                  <c:v>3001</c:v>
                </c:pt>
                <c:pt idx="3002">
                  <c:v>3002</c:v>
                </c:pt>
                <c:pt idx="3003">
                  <c:v>3003</c:v>
                </c:pt>
                <c:pt idx="3004">
                  <c:v>3004</c:v>
                </c:pt>
                <c:pt idx="3005">
                  <c:v>3005</c:v>
                </c:pt>
                <c:pt idx="3006">
                  <c:v>3006</c:v>
                </c:pt>
                <c:pt idx="3007">
                  <c:v>3007</c:v>
                </c:pt>
                <c:pt idx="3008">
                  <c:v>3008</c:v>
                </c:pt>
                <c:pt idx="3009">
                  <c:v>3009</c:v>
                </c:pt>
                <c:pt idx="3010">
                  <c:v>3010</c:v>
                </c:pt>
                <c:pt idx="3011">
                  <c:v>3011</c:v>
                </c:pt>
                <c:pt idx="3012">
                  <c:v>3012</c:v>
                </c:pt>
                <c:pt idx="3013">
                  <c:v>3013</c:v>
                </c:pt>
                <c:pt idx="3014">
                  <c:v>3014</c:v>
                </c:pt>
                <c:pt idx="3015">
                  <c:v>3015</c:v>
                </c:pt>
                <c:pt idx="3016">
                  <c:v>3016</c:v>
                </c:pt>
                <c:pt idx="3017">
                  <c:v>3017</c:v>
                </c:pt>
                <c:pt idx="3018">
                  <c:v>3018</c:v>
                </c:pt>
                <c:pt idx="3019">
                  <c:v>3019</c:v>
                </c:pt>
                <c:pt idx="3020">
                  <c:v>3020</c:v>
                </c:pt>
                <c:pt idx="3021">
                  <c:v>3021</c:v>
                </c:pt>
                <c:pt idx="3022">
                  <c:v>3022</c:v>
                </c:pt>
                <c:pt idx="3023">
                  <c:v>3023</c:v>
                </c:pt>
                <c:pt idx="3024">
                  <c:v>3024</c:v>
                </c:pt>
                <c:pt idx="3025">
                  <c:v>3025</c:v>
                </c:pt>
                <c:pt idx="3026">
                  <c:v>3026</c:v>
                </c:pt>
                <c:pt idx="3027">
                  <c:v>3027</c:v>
                </c:pt>
                <c:pt idx="3028">
                  <c:v>3028</c:v>
                </c:pt>
                <c:pt idx="3029">
                  <c:v>3029</c:v>
                </c:pt>
                <c:pt idx="3030">
                  <c:v>3030</c:v>
                </c:pt>
                <c:pt idx="3031">
                  <c:v>3031</c:v>
                </c:pt>
                <c:pt idx="3032">
                  <c:v>3032</c:v>
                </c:pt>
                <c:pt idx="3033">
                  <c:v>3033</c:v>
                </c:pt>
                <c:pt idx="3034">
                  <c:v>3034</c:v>
                </c:pt>
                <c:pt idx="3035">
                  <c:v>3035</c:v>
                </c:pt>
                <c:pt idx="3036">
                  <c:v>3036</c:v>
                </c:pt>
                <c:pt idx="3037">
                  <c:v>3037</c:v>
                </c:pt>
                <c:pt idx="3038">
                  <c:v>3038</c:v>
                </c:pt>
                <c:pt idx="3039">
                  <c:v>3039</c:v>
                </c:pt>
                <c:pt idx="3040">
                  <c:v>3040</c:v>
                </c:pt>
                <c:pt idx="3041">
                  <c:v>3041</c:v>
                </c:pt>
                <c:pt idx="3042">
                  <c:v>3042</c:v>
                </c:pt>
                <c:pt idx="3043">
                  <c:v>3043</c:v>
                </c:pt>
                <c:pt idx="3044">
                  <c:v>3044</c:v>
                </c:pt>
                <c:pt idx="3045">
                  <c:v>3045</c:v>
                </c:pt>
                <c:pt idx="3046">
                  <c:v>3046</c:v>
                </c:pt>
                <c:pt idx="3047">
                  <c:v>3047</c:v>
                </c:pt>
                <c:pt idx="3048">
                  <c:v>3048</c:v>
                </c:pt>
                <c:pt idx="3049">
                  <c:v>3049</c:v>
                </c:pt>
                <c:pt idx="3050">
                  <c:v>3050</c:v>
                </c:pt>
                <c:pt idx="3051">
                  <c:v>3051</c:v>
                </c:pt>
                <c:pt idx="3052">
                  <c:v>3052</c:v>
                </c:pt>
                <c:pt idx="3053">
                  <c:v>3053</c:v>
                </c:pt>
                <c:pt idx="3054">
                  <c:v>3054</c:v>
                </c:pt>
                <c:pt idx="3055">
                  <c:v>3055</c:v>
                </c:pt>
                <c:pt idx="3056">
                  <c:v>3056</c:v>
                </c:pt>
                <c:pt idx="3057">
                  <c:v>3057</c:v>
                </c:pt>
                <c:pt idx="3058">
                  <c:v>3058</c:v>
                </c:pt>
                <c:pt idx="3059">
                  <c:v>3059</c:v>
                </c:pt>
                <c:pt idx="3060">
                  <c:v>3060</c:v>
                </c:pt>
                <c:pt idx="3061">
                  <c:v>3061</c:v>
                </c:pt>
                <c:pt idx="3062">
                  <c:v>3062</c:v>
                </c:pt>
                <c:pt idx="3063">
                  <c:v>3063</c:v>
                </c:pt>
                <c:pt idx="3064">
                  <c:v>3064</c:v>
                </c:pt>
                <c:pt idx="3065">
                  <c:v>3065</c:v>
                </c:pt>
                <c:pt idx="3066">
                  <c:v>3066</c:v>
                </c:pt>
                <c:pt idx="3067">
                  <c:v>3067</c:v>
                </c:pt>
                <c:pt idx="3068">
                  <c:v>3068</c:v>
                </c:pt>
                <c:pt idx="3069">
                  <c:v>3069</c:v>
                </c:pt>
                <c:pt idx="3070">
                  <c:v>3070</c:v>
                </c:pt>
                <c:pt idx="3071">
                  <c:v>3071</c:v>
                </c:pt>
                <c:pt idx="3072">
                  <c:v>3072</c:v>
                </c:pt>
                <c:pt idx="3073">
                  <c:v>3073</c:v>
                </c:pt>
                <c:pt idx="3074">
                  <c:v>3074</c:v>
                </c:pt>
                <c:pt idx="3075">
                  <c:v>3075</c:v>
                </c:pt>
                <c:pt idx="3076">
                  <c:v>3076</c:v>
                </c:pt>
                <c:pt idx="3077">
                  <c:v>3077</c:v>
                </c:pt>
                <c:pt idx="3078">
                  <c:v>3078</c:v>
                </c:pt>
                <c:pt idx="3079">
                  <c:v>3079</c:v>
                </c:pt>
                <c:pt idx="3080">
                  <c:v>3080</c:v>
                </c:pt>
                <c:pt idx="3081">
                  <c:v>3081</c:v>
                </c:pt>
                <c:pt idx="3082">
                  <c:v>3082</c:v>
                </c:pt>
                <c:pt idx="3083">
                  <c:v>3083</c:v>
                </c:pt>
                <c:pt idx="3084">
                  <c:v>3084</c:v>
                </c:pt>
                <c:pt idx="3085">
                  <c:v>3085</c:v>
                </c:pt>
                <c:pt idx="3086">
                  <c:v>3086</c:v>
                </c:pt>
                <c:pt idx="3087">
                  <c:v>3087</c:v>
                </c:pt>
                <c:pt idx="3088">
                  <c:v>3088</c:v>
                </c:pt>
                <c:pt idx="3089">
                  <c:v>3089</c:v>
                </c:pt>
                <c:pt idx="3090">
                  <c:v>3090</c:v>
                </c:pt>
                <c:pt idx="3091">
                  <c:v>3091</c:v>
                </c:pt>
                <c:pt idx="3092">
                  <c:v>3092</c:v>
                </c:pt>
                <c:pt idx="3093">
                  <c:v>3093</c:v>
                </c:pt>
                <c:pt idx="3094">
                  <c:v>3094</c:v>
                </c:pt>
                <c:pt idx="3095">
                  <c:v>3095</c:v>
                </c:pt>
                <c:pt idx="3096">
                  <c:v>3096</c:v>
                </c:pt>
                <c:pt idx="3097">
                  <c:v>3097</c:v>
                </c:pt>
                <c:pt idx="3098">
                  <c:v>3098</c:v>
                </c:pt>
                <c:pt idx="3099">
                  <c:v>3099</c:v>
                </c:pt>
                <c:pt idx="3100">
                  <c:v>3100</c:v>
                </c:pt>
                <c:pt idx="3101">
                  <c:v>3101</c:v>
                </c:pt>
                <c:pt idx="3102">
                  <c:v>3102</c:v>
                </c:pt>
                <c:pt idx="3103">
                  <c:v>3103</c:v>
                </c:pt>
                <c:pt idx="3104">
                  <c:v>3104</c:v>
                </c:pt>
                <c:pt idx="3105">
                  <c:v>3105</c:v>
                </c:pt>
                <c:pt idx="3106">
                  <c:v>3106</c:v>
                </c:pt>
                <c:pt idx="3107">
                  <c:v>3107</c:v>
                </c:pt>
                <c:pt idx="3108">
                  <c:v>3108</c:v>
                </c:pt>
                <c:pt idx="3109">
                  <c:v>3109</c:v>
                </c:pt>
                <c:pt idx="3110">
                  <c:v>3110</c:v>
                </c:pt>
                <c:pt idx="3111">
                  <c:v>3111</c:v>
                </c:pt>
                <c:pt idx="3112">
                  <c:v>3112</c:v>
                </c:pt>
                <c:pt idx="3113">
                  <c:v>3113</c:v>
                </c:pt>
                <c:pt idx="3114">
                  <c:v>3114</c:v>
                </c:pt>
                <c:pt idx="3115">
                  <c:v>3115</c:v>
                </c:pt>
                <c:pt idx="3116">
                  <c:v>3116</c:v>
                </c:pt>
                <c:pt idx="3117">
                  <c:v>3117</c:v>
                </c:pt>
                <c:pt idx="3118">
                  <c:v>3118</c:v>
                </c:pt>
                <c:pt idx="3119">
                  <c:v>3119</c:v>
                </c:pt>
                <c:pt idx="3120">
                  <c:v>3120</c:v>
                </c:pt>
                <c:pt idx="3121">
                  <c:v>3121</c:v>
                </c:pt>
                <c:pt idx="3122">
                  <c:v>3122</c:v>
                </c:pt>
                <c:pt idx="3123">
                  <c:v>3123</c:v>
                </c:pt>
                <c:pt idx="3124">
                  <c:v>3124</c:v>
                </c:pt>
                <c:pt idx="3125">
                  <c:v>3125</c:v>
                </c:pt>
                <c:pt idx="3126">
                  <c:v>3126</c:v>
                </c:pt>
                <c:pt idx="3127">
                  <c:v>3127</c:v>
                </c:pt>
                <c:pt idx="3128">
                  <c:v>3128</c:v>
                </c:pt>
                <c:pt idx="3129">
                  <c:v>3129</c:v>
                </c:pt>
                <c:pt idx="3130">
                  <c:v>3130</c:v>
                </c:pt>
                <c:pt idx="3131">
                  <c:v>3131</c:v>
                </c:pt>
                <c:pt idx="3132">
                  <c:v>3132</c:v>
                </c:pt>
                <c:pt idx="3133">
                  <c:v>3133</c:v>
                </c:pt>
                <c:pt idx="3134">
                  <c:v>3134</c:v>
                </c:pt>
                <c:pt idx="3135">
                  <c:v>3135</c:v>
                </c:pt>
                <c:pt idx="3136">
                  <c:v>3136</c:v>
                </c:pt>
                <c:pt idx="3137">
                  <c:v>3137</c:v>
                </c:pt>
                <c:pt idx="3138">
                  <c:v>3138</c:v>
                </c:pt>
                <c:pt idx="3139">
                  <c:v>3139</c:v>
                </c:pt>
                <c:pt idx="3140">
                  <c:v>3140</c:v>
                </c:pt>
                <c:pt idx="3141">
                  <c:v>3141</c:v>
                </c:pt>
                <c:pt idx="3142">
                  <c:v>3142</c:v>
                </c:pt>
                <c:pt idx="3143">
                  <c:v>3143</c:v>
                </c:pt>
                <c:pt idx="3144">
                  <c:v>3144</c:v>
                </c:pt>
                <c:pt idx="3145">
                  <c:v>3145</c:v>
                </c:pt>
                <c:pt idx="3146">
                  <c:v>3146</c:v>
                </c:pt>
                <c:pt idx="3147">
                  <c:v>3147</c:v>
                </c:pt>
                <c:pt idx="3148">
                  <c:v>3148</c:v>
                </c:pt>
                <c:pt idx="3149">
                  <c:v>3149</c:v>
                </c:pt>
                <c:pt idx="3150">
                  <c:v>3150</c:v>
                </c:pt>
                <c:pt idx="3151">
                  <c:v>3151</c:v>
                </c:pt>
                <c:pt idx="3152">
                  <c:v>3152</c:v>
                </c:pt>
                <c:pt idx="3153">
                  <c:v>3153</c:v>
                </c:pt>
                <c:pt idx="3154">
                  <c:v>3154</c:v>
                </c:pt>
                <c:pt idx="3155">
                  <c:v>3155</c:v>
                </c:pt>
                <c:pt idx="3156">
                  <c:v>3156</c:v>
                </c:pt>
                <c:pt idx="3157">
                  <c:v>3157</c:v>
                </c:pt>
                <c:pt idx="3158">
                  <c:v>3158</c:v>
                </c:pt>
                <c:pt idx="3159">
                  <c:v>3159</c:v>
                </c:pt>
                <c:pt idx="3160">
                  <c:v>3160</c:v>
                </c:pt>
                <c:pt idx="3161">
                  <c:v>3161</c:v>
                </c:pt>
                <c:pt idx="3162">
                  <c:v>3162</c:v>
                </c:pt>
                <c:pt idx="3163">
                  <c:v>3163</c:v>
                </c:pt>
                <c:pt idx="3164">
                  <c:v>3164</c:v>
                </c:pt>
                <c:pt idx="3165">
                  <c:v>3165</c:v>
                </c:pt>
                <c:pt idx="3166">
                  <c:v>3166</c:v>
                </c:pt>
                <c:pt idx="3167">
                  <c:v>3167</c:v>
                </c:pt>
                <c:pt idx="3168">
                  <c:v>3168</c:v>
                </c:pt>
                <c:pt idx="3169">
                  <c:v>3169</c:v>
                </c:pt>
                <c:pt idx="3170">
                  <c:v>3170</c:v>
                </c:pt>
                <c:pt idx="3171">
                  <c:v>3171</c:v>
                </c:pt>
                <c:pt idx="3172">
                  <c:v>3172</c:v>
                </c:pt>
                <c:pt idx="3173">
                  <c:v>3173</c:v>
                </c:pt>
                <c:pt idx="3174">
                  <c:v>3174</c:v>
                </c:pt>
                <c:pt idx="3175">
                  <c:v>3175</c:v>
                </c:pt>
                <c:pt idx="3176">
                  <c:v>3176</c:v>
                </c:pt>
                <c:pt idx="3177">
                  <c:v>3177</c:v>
                </c:pt>
                <c:pt idx="3178">
                  <c:v>3178</c:v>
                </c:pt>
                <c:pt idx="3179">
                  <c:v>3179</c:v>
                </c:pt>
                <c:pt idx="3180">
                  <c:v>3180</c:v>
                </c:pt>
                <c:pt idx="3181">
                  <c:v>3181</c:v>
                </c:pt>
                <c:pt idx="3182">
                  <c:v>3182</c:v>
                </c:pt>
                <c:pt idx="3183">
                  <c:v>3183</c:v>
                </c:pt>
                <c:pt idx="3184">
                  <c:v>3184</c:v>
                </c:pt>
                <c:pt idx="3185">
                  <c:v>3185</c:v>
                </c:pt>
                <c:pt idx="3186">
                  <c:v>3186</c:v>
                </c:pt>
                <c:pt idx="3187">
                  <c:v>3187</c:v>
                </c:pt>
                <c:pt idx="3188">
                  <c:v>3188</c:v>
                </c:pt>
                <c:pt idx="3189">
                  <c:v>3189</c:v>
                </c:pt>
                <c:pt idx="3190">
                  <c:v>3190</c:v>
                </c:pt>
                <c:pt idx="3191">
                  <c:v>3191</c:v>
                </c:pt>
                <c:pt idx="3192">
                  <c:v>3192</c:v>
                </c:pt>
                <c:pt idx="3193">
                  <c:v>3193</c:v>
                </c:pt>
                <c:pt idx="3194">
                  <c:v>3194</c:v>
                </c:pt>
                <c:pt idx="3195">
                  <c:v>3195</c:v>
                </c:pt>
                <c:pt idx="3196">
                  <c:v>3196</c:v>
                </c:pt>
                <c:pt idx="3197">
                  <c:v>3197</c:v>
                </c:pt>
                <c:pt idx="3198">
                  <c:v>3198</c:v>
                </c:pt>
                <c:pt idx="3199">
                  <c:v>3199</c:v>
                </c:pt>
                <c:pt idx="3200">
                  <c:v>3200</c:v>
                </c:pt>
                <c:pt idx="3201">
                  <c:v>3201</c:v>
                </c:pt>
                <c:pt idx="3202">
                  <c:v>3202</c:v>
                </c:pt>
                <c:pt idx="3203">
                  <c:v>3203</c:v>
                </c:pt>
                <c:pt idx="3204">
                  <c:v>3204</c:v>
                </c:pt>
                <c:pt idx="3205">
                  <c:v>3205</c:v>
                </c:pt>
                <c:pt idx="3206">
                  <c:v>3206</c:v>
                </c:pt>
                <c:pt idx="3207">
                  <c:v>3207</c:v>
                </c:pt>
                <c:pt idx="3208">
                  <c:v>3208</c:v>
                </c:pt>
                <c:pt idx="3209">
                  <c:v>3209</c:v>
                </c:pt>
                <c:pt idx="3210">
                  <c:v>3210</c:v>
                </c:pt>
                <c:pt idx="3211">
                  <c:v>3211</c:v>
                </c:pt>
                <c:pt idx="3212">
                  <c:v>3212</c:v>
                </c:pt>
                <c:pt idx="3213">
                  <c:v>3213</c:v>
                </c:pt>
                <c:pt idx="3214">
                  <c:v>3214</c:v>
                </c:pt>
                <c:pt idx="3215">
                  <c:v>3215</c:v>
                </c:pt>
                <c:pt idx="3216">
                  <c:v>3216</c:v>
                </c:pt>
                <c:pt idx="3217">
                  <c:v>3217</c:v>
                </c:pt>
                <c:pt idx="3218">
                  <c:v>3218</c:v>
                </c:pt>
                <c:pt idx="3219">
                  <c:v>3219</c:v>
                </c:pt>
                <c:pt idx="3220">
                  <c:v>3220</c:v>
                </c:pt>
                <c:pt idx="3221">
                  <c:v>3221</c:v>
                </c:pt>
                <c:pt idx="3222">
                  <c:v>3222</c:v>
                </c:pt>
                <c:pt idx="3223">
                  <c:v>3223</c:v>
                </c:pt>
                <c:pt idx="3224">
                  <c:v>3224</c:v>
                </c:pt>
                <c:pt idx="3225">
                  <c:v>3225</c:v>
                </c:pt>
                <c:pt idx="3226">
                  <c:v>3226</c:v>
                </c:pt>
                <c:pt idx="3227">
                  <c:v>3227</c:v>
                </c:pt>
                <c:pt idx="3228">
                  <c:v>3228</c:v>
                </c:pt>
                <c:pt idx="3229">
                  <c:v>3229</c:v>
                </c:pt>
                <c:pt idx="3230">
                  <c:v>3230</c:v>
                </c:pt>
                <c:pt idx="3231">
                  <c:v>3231</c:v>
                </c:pt>
                <c:pt idx="3232">
                  <c:v>3232</c:v>
                </c:pt>
                <c:pt idx="3233">
                  <c:v>3233</c:v>
                </c:pt>
                <c:pt idx="3234">
                  <c:v>3234</c:v>
                </c:pt>
                <c:pt idx="3235">
                  <c:v>3235</c:v>
                </c:pt>
                <c:pt idx="3236">
                  <c:v>3236</c:v>
                </c:pt>
                <c:pt idx="3237">
                  <c:v>3237</c:v>
                </c:pt>
                <c:pt idx="3238">
                  <c:v>3238</c:v>
                </c:pt>
                <c:pt idx="3239">
                  <c:v>3239</c:v>
                </c:pt>
                <c:pt idx="3240">
                  <c:v>3240</c:v>
                </c:pt>
                <c:pt idx="3241">
                  <c:v>3241</c:v>
                </c:pt>
                <c:pt idx="3242">
                  <c:v>3242</c:v>
                </c:pt>
                <c:pt idx="3243">
                  <c:v>3243</c:v>
                </c:pt>
                <c:pt idx="3244">
                  <c:v>3244</c:v>
                </c:pt>
                <c:pt idx="3245">
                  <c:v>3245</c:v>
                </c:pt>
                <c:pt idx="3246">
                  <c:v>3246</c:v>
                </c:pt>
                <c:pt idx="3247">
                  <c:v>3247</c:v>
                </c:pt>
                <c:pt idx="3248">
                  <c:v>3248</c:v>
                </c:pt>
                <c:pt idx="3249">
                  <c:v>3249</c:v>
                </c:pt>
                <c:pt idx="3250">
                  <c:v>3250</c:v>
                </c:pt>
                <c:pt idx="3251">
                  <c:v>3251</c:v>
                </c:pt>
                <c:pt idx="3252">
                  <c:v>3252</c:v>
                </c:pt>
                <c:pt idx="3253">
                  <c:v>3253</c:v>
                </c:pt>
                <c:pt idx="3254">
                  <c:v>3254</c:v>
                </c:pt>
                <c:pt idx="3255">
                  <c:v>3255</c:v>
                </c:pt>
                <c:pt idx="3256">
                  <c:v>3256</c:v>
                </c:pt>
                <c:pt idx="3257">
                  <c:v>3257</c:v>
                </c:pt>
                <c:pt idx="3258">
                  <c:v>3258</c:v>
                </c:pt>
                <c:pt idx="3259">
                  <c:v>3259</c:v>
                </c:pt>
                <c:pt idx="3260">
                  <c:v>3260</c:v>
                </c:pt>
                <c:pt idx="3261">
                  <c:v>3261</c:v>
                </c:pt>
                <c:pt idx="3262">
                  <c:v>3262</c:v>
                </c:pt>
                <c:pt idx="3263">
                  <c:v>3263</c:v>
                </c:pt>
                <c:pt idx="3264">
                  <c:v>3264</c:v>
                </c:pt>
                <c:pt idx="3265">
                  <c:v>3265</c:v>
                </c:pt>
                <c:pt idx="3266">
                  <c:v>3266</c:v>
                </c:pt>
                <c:pt idx="3267">
                  <c:v>3267</c:v>
                </c:pt>
                <c:pt idx="3268">
                  <c:v>3268</c:v>
                </c:pt>
                <c:pt idx="3269">
                  <c:v>3269</c:v>
                </c:pt>
                <c:pt idx="3270">
                  <c:v>3270</c:v>
                </c:pt>
                <c:pt idx="3271">
                  <c:v>3271</c:v>
                </c:pt>
                <c:pt idx="3272">
                  <c:v>3272</c:v>
                </c:pt>
                <c:pt idx="3273">
                  <c:v>3273</c:v>
                </c:pt>
                <c:pt idx="3274">
                  <c:v>3274</c:v>
                </c:pt>
                <c:pt idx="3275">
                  <c:v>3275</c:v>
                </c:pt>
                <c:pt idx="3276">
                  <c:v>3276</c:v>
                </c:pt>
                <c:pt idx="3277">
                  <c:v>3277</c:v>
                </c:pt>
                <c:pt idx="3278">
                  <c:v>3278</c:v>
                </c:pt>
                <c:pt idx="3279">
                  <c:v>3279</c:v>
                </c:pt>
                <c:pt idx="3280">
                  <c:v>3280</c:v>
                </c:pt>
                <c:pt idx="3281">
                  <c:v>3281</c:v>
                </c:pt>
                <c:pt idx="3282">
                  <c:v>3282</c:v>
                </c:pt>
                <c:pt idx="3283">
                  <c:v>3283</c:v>
                </c:pt>
                <c:pt idx="3284">
                  <c:v>3284</c:v>
                </c:pt>
                <c:pt idx="3285">
                  <c:v>3285</c:v>
                </c:pt>
                <c:pt idx="3286">
                  <c:v>3286</c:v>
                </c:pt>
                <c:pt idx="3287">
                  <c:v>3287</c:v>
                </c:pt>
                <c:pt idx="3288">
                  <c:v>3288</c:v>
                </c:pt>
                <c:pt idx="3289">
                  <c:v>3289</c:v>
                </c:pt>
                <c:pt idx="3290">
                  <c:v>3290</c:v>
                </c:pt>
                <c:pt idx="3291">
                  <c:v>3291</c:v>
                </c:pt>
                <c:pt idx="3292">
                  <c:v>3292</c:v>
                </c:pt>
                <c:pt idx="3293">
                  <c:v>3293</c:v>
                </c:pt>
                <c:pt idx="3294">
                  <c:v>3294</c:v>
                </c:pt>
                <c:pt idx="3295">
                  <c:v>3295</c:v>
                </c:pt>
                <c:pt idx="3296">
                  <c:v>3296</c:v>
                </c:pt>
                <c:pt idx="3297">
                  <c:v>3297</c:v>
                </c:pt>
                <c:pt idx="3298">
                  <c:v>3298</c:v>
                </c:pt>
                <c:pt idx="3299">
                  <c:v>3299</c:v>
                </c:pt>
                <c:pt idx="3300">
                  <c:v>3300</c:v>
                </c:pt>
                <c:pt idx="3301">
                  <c:v>3301</c:v>
                </c:pt>
                <c:pt idx="3302">
                  <c:v>3302</c:v>
                </c:pt>
                <c:pt idx="3303">
                  <c:v>3303</c:v>
                </c:pt>
                <c:pt idx="3304">
                  <c:v>3304</c:v>
                </c:pt>
                <c:pt idx="3305">
                  <c:v>3305</c:v>
                </c:pt>
                <c:pt idx="3306">
                  <c:v>3306</c:v>
                </c:pt>
                <c:pt idx="3307">
                  <c:v>3307</c:v>
                </c:pt>
                <c:pt idx="3308">
                  <c:v>3308</c:v>
                </c:pt>
                <c:pt idx="3309">
                  <c:v>3309</c:v>
                </c:pt>
                <c:pt idx="3310">
                  <c:v>3310</c:v>
                </c:pt>
                <c:pt idx="3311">
                  <c:v>3311</c:v>
                </c:pt>
                <c:pt idx="3312">
                  <c:v>3312</c:v>
                </c:pt>
                <c:pt idx="3313">
                  <c:v>3313</c:v>
                </c:pt>
                <c:pt idx="3314">
                  <c:v>3314</c:v>
                </c:pt>
                <c:pt idx="3315">
                  <c:v>3315</c:v>
                </c:pt>
                <c:pt idx="3316">
                  <c:v>3316</c:v>
                </c:pt>
                <c:pt idx="3317">
                  <c:v>3317</c:v>
                </c:pt>
                <c:pt idx="3318">
                  <c:v>3318</c:v>
                </c:pt>
                <c:pt idx="3319">
                  <c:v>3319</c:v>
                </c:pt>
                <c:pt idx="3320">
                  <c:v>3320</c:v>
                </c:pt>
                <c:pt idx="3321">
                  <c:v>3321</c:v>
                </c:pt>
                <c:pt idx="3322">
                  <c:v>3322</c:v>
                </c:pt>
                <c:pt idx="3323">
                  <c:v>3323</c:v>
                </c:pt>
                <c:pt idx="3324">
                  <c:v>3324</c:v>
                </c:pt>
                <c:pt idx="3325">
                  <c:v>3325</c:v>
                </c:pt>
                <c:pt idx="3326">
                  <c:v>3326</c:v>
                </c:pt>
                <c:pt idx="3327">
                  <c:v>3327</c:v>
                </c:pt>
                <c:pt idx="3328">
                  <c:v>3328</c:v>
                </c:pt>
                <c:pt idx="3329">
                  <c:v>3329</c:v>
                </c:pt>
                <c:pt idx="3330">
                  <c:v>3330</c:v>
                </c:pt>
                <c:pt idx="3331">
                  <c:v>3331</c:v>
                </c:pt>
                <c:pt idx="3332">
                  <c:v>3332</c:v>
                </c:pt>
                <c:pt idx="3333">
                  <c:v>3333</c:v>
                </c:pt>
                <c:pt idx="3334">
                  <c:v>3334</c:v>
                </c:pt>
                <c:pt idx="3335">
                  <c:v>3335</c:v>
                </c:pt>
                <c:pt idx="3336">
                  <c:v>3336</c:v>
                </c:pt>
                <c:pt idx="3337">
                  <c:v>3337</c:v>
                </c:pt>
                <c:pt idx="3338">
                  <c:v>3338</c:v>
                </c:pt>
                <c:pt idx="3339">
                  <c:v>3339</c:v>
                </c:pt>
                <c:pt idx="3340">
                  <c:v>3340</c:v>
                </c:pt>
                <c:pt idx="3341">
                  <c:v>3341</c:v>
                </c:pt>
                <c:pt idx="3342">
                  <c:v>3342</c:v>
                </c:pt>
                <c:pt idx="3343">
                  <c:v>3343</c:v>
                </c:pt>
                <c:pt idx="3344">
                  <c:v>3344</c:v>
                </c:pt>
                <c:pt idx="3345">
                  <c:v>3345</c:v>
                </c:pt>
                <c:pt idx="3346">
                  <c:v>3346</c:v>
                </c:pt>
                <c:pt idx="3347">
                  <c:v>3347</c:v>
                </c:pt>
                <c:pt idx="3348">
                  <c:v>3348</c:v>
                </c:pt>
                <c:pt idx="3349">
                  <c:v>3349</c:v>
                </c:pt>
                <c:pt idx="3350">
                  <c:v>3350</c:v>
                </c:pt>
                <c:pt idx="3351">
                  <c:v>3351</c:v>
                </c:pt>
                <c:pt idx="3352">
                  <c:v>3352</c:v>
                </c:pt>
                <c:pt idx="3353">
                  <c:v>3353</c:v>
                </c:pt>
                <c:pt idx="3354">
                  <c:v>3354</c:v>
                </c:pt>
                <c:pt idx="3355">
                  <c:v>3355</c:v>
                </c:pt>
                <c:pt idx="3356">
                  <c:v>3356</c:v>
                </c:pt>
                <c:pt idx="3357">
                  <c:v>3357</c:v>
                </c:pt>
                <c:pt idx="3358">
                  <c:v>3358</c:v>
                </c:pt>
                <c:pt idx="3359">
                  <c:v>3359</c:v>
                </c:pt>
                <c:pt idx="3360">
                  <c:v>3360</c:v>
                </c:pt>
                <c:pt idx="3361">
                  <c:v>3361</c:v>
                </c:pt>
                <c:pt idx="3362">
                  <c:v>3362</c:v>
                </c:pt>
                <c:pt idx="3363">
                  <c:v>3363</c:v>
                </c:pt>
                <c:pt idx="3364">
                  <c:v>3364</c:v>
                </c:pt>
                <c:pt idx="3365">
                  <c:v>3365</c:v>
                </c:pt>
                <c:pt idx="3366">
                  <c:v>3366</c:v>
                </c:pt>
                <c:pt idx="3367">
                  <c:v>3367</c:v>
                </c:pt>
                <c:pt idx="3368">
                  <c:v>3368</c:v>
                </c:pt>
                <c:pt idx="3369">
                  <c:v>3369</c:v>
                </c:pt>
                <c:pt idx="3370">
                  <c:v>3370</c:v>
                </c:pt>
                <c:pt idx="3371">
                  <c:v>3371</c:v>
                </c:pt>
                <c:pt idx="3372">
                  <c:v>3372</c:v>
                </c:pt>
                <c:pt idx="3373">
                  <c:v>3373</c:v>
                </c:pt>
                <c:pt idx="3374">
                  <c:v>3374</c:v>
                </c:pt>
                <c:pt idx="3375">
                  <c:v>3375</c:v>
                </c:pt>
                <c:pt idx="3376">
                  <c:v>3376</c:v>
                </c:pt>
                <c:pt idx="3377">
                  <c:v>3377</c:v>
                </c:pt>
                <c:pt idx="3378">
                  <c:v>3378</c:v>
                </c:pt>
                <c:pt idx="3379">
                  <c:v>3379</c:v>
                </c:pt>
                <c:pt idx="3380">
                  <c:v>3380</c:v>
                </c:pt>
                <c:pt idx="3381">
                  <c:v>3381</c:v>
                </c:pt>
                <c:pt idx="3382">
                  <c:v>3382</c:v>
                </c:pt>
                <c:pt idx="3383">
                  <c:v>3383</c:v>
                </c:pt>
                <c:pt idx="3384">
                  <c:v>3384</c:v>
                </c:pt>
                <c:pt idx="3385">
                  <c:v>3385</c:v>
                </c:pt>
                <c:pt idx="3386">
                  <c:v>3386</c:v>
                </c:pt>
                <c:pt idx="3387">
                  <c:v>3387</c:v>
                </c:pt>
                <c:pt idx="3388">
                  <c:v>3388</c:v>
                </c:pt>
                <c:pt idx="3389">
                  <c:v>3389</c:v>
                </c:pt>
                <c:pt idx="3390">
                  <c:v>3390</c:v>
                </c:pt>
                <c:pt idx="3391">
                  <c:v>3391</c:v>
                </c:pt>
                <c:pt idx="3392">
                  <c:v>3392</c:v>
                </c:pt>
                <c:pt idx="3393">
                  <c:v>3393</c:v>
                </c:pt>
                <c:pt idx="3394">
                  <c:v>3394</c:v>
                </c:pt>
                <c:pt idx="3395">
                  <c:v>3395</c:v>
                </c:pt>
                <c:pt idx="3396">
                  <c:v>3396</c:v>
                </c:pt>
                <c:pt idx="3397">
                  <c:v>3397</c:v>
                </c:pt>
                <c:pt idx="3398">
                  <c:v>3398</c:v>
                </c:pt>
                <c:pt idx="3399">
                  <c:v>3399</c:v>
                </c:pt>
                <c:pt idx="3400">
                  <c:v>3400</c:v>
                </c:pt>
                <c:pt idx="3401">
                  <c:v>3401</c:v>
                </c:pt>
                <c:pt idx="3402">
                  <c:v>3402</c:v>
                </c:pt>
                <c:pt idx="3403">
                  <c:v>3403</c:v>
                </c:pt>
                <c:pt idx="3404">
                  <c:v>3404</c:v>
                </c:pt>
                <c:pt idx="3405">
                  <c:v>3405</c:v>
                </c:pt>
                <c:pt idx="3406">
                  <c:v>3406</c:v>
                </c:pt>
                <c:pt idx="3407">
                  <c:v>3407</c:v>
                </c:pt>
                <c:pt idx="3408">
                  <c:v>3408</c:v>
                </c:pt>
                <c:pt idx="3409">
                  <c:v>3409</c:v>
                </c:pt>
                <c:pt idx="3410">
                  <c:v>3410</c:v>
                </c:pt>
                <c:pt idx="3411">
                  <c:v>3411</c:v>
                </c:pt>
                <c:pt idx="3412">
                  <c:v>3412</c:v>
                </c:pt>
                <c:pt idx="3413">
                  <c:v>3413</c:v>
                </c:pt>
                <c:pt idx="3414">
                  <c:v>3414</c:v>
                </c:pt>
                <c:pt idx="3415">
                  <c:v>3415</c:v>
                </c:pt>
                <c:pt idx="3416">
                  <c:v>3416</c:v>
                </c:pt>
                <c:pt idx="3417">
                  <c:v>3417</c:v>
                </c:pt>
                <c:pt idx="3418">
                  <c:v>3418</c:v>
                </c:pt>
                <c:pt idx="3419">
                  <c:v>3419</c:v>
                </c:pt>
                <c:pt idx="3420">
                  <c:v>3420</c:v>
                </c:pt>
                <c:pt idx="3421">
                  <c:v>3421</c:v>
                </c:pt>
                <c:pt idx="3422">
                  <c:v>3422</c:v>
                </c:pt>
                <c:pt idx="3423">
                  <c:v>3423</c:v>
                </c:pt>
                <c:pt idx="3424">
                  <c:v>3424</c:v>
                </c:pt>
                <c:pt idx="3425">
                  <c:v>3425</c:v>
                </c:pt>
                <c:pt idx="3426">
                  <c:v>3426</c:v>
                </c:pt>
                <c:pt idx="3427">
                  <c:v>3427</c:v>
                </c:pt>
                <c:pt idx="3428">
                  <c:v>3428</c:v>
                </c:pt>
                <c:pt idx="3429">
                  <c:v>3429</c:v>
                </c:pt>
                <c:pt idx="3430">
                  <c:v>3430</c:v>
                </c:pt>
                <c:pt idx="3431">
                  <c:v>3431</c:v>
                </c:pt>
                <c:pt idx="3432">
                  <c:v>3432</c:v>
                </c:pt>
                <c:pt idx="3433">
                  <c:v>3433</c:v>
                </c:pt>
                <c:pt idx="3434">
                  <c:v>3434</c:v>
                </c:pt>
                <c:pt idx="3435">
                  <c:v>3435</c:v>
                </c:pt>
                <c:pt idx="3436">
                  <c:v>3436</c:v>
                </c:pt>
                <c:pt idx="3437">
                  <c:v>3437</c:v>
                </c:pt>
                <c:pt idx="3438">
                  <c:v>3438</c:v>
                </c:pt>
                <c:pt idx="3439">
                  <c:v>3439</c:v>
                </c:pt>
                <c:pt idx="3440">
                  <c:v>3440</c:v>
                </c:pt>
                <c:pt idx="3441">
                  <c:v>3441</c:v>
                </c:pt>
                <c:pt idx="3442">
                  <c:v>3442</c:v>
                </c:pt>
                <c:pt idx="3443">
                  <c:v>3443</c:v>
                </c:pt>
                <c:pt idx="3444">
                  <c:v>3444</c:v>
                </c:pt>
                <c:pt idx="3445">
                  <c:v>3445</c:v>
                </c:pt>
                <c:pt idx="3446">
                  <c:v>3446</c:v>
                </c:pt>
                <c:pt idx="3447">
                  <c:v>3447</c:v>
                </c:pt>
                <c:pt idx="3448">
                  <c:v>3448</c:v>
                </c:pt>
                <c:pt idx="3449">
                  <c:v>3449</c:v>
                </c:pt>
                <c:pt idx="3450">
                  <c:v>3450</c:v>
                </c:pt>
                <c:pt idx="3451">
                  <c:v>3451</c:v>
                </c:pt>
                <c:pt idx="3452">
                  <c:v>3452</c:v>
                </c:pt>
                <c:pt idx="3453">
                  <c:v>3453</c:v>
                </c:pt>
                <c:pt idx="3454">
                  <c:v>3454</c:v>
                </c:pt>
                <c:pt idx="3455">
                  <c:v>3455</c:v>
                </c:pt>
                <c:pt idx="3456">
                  <c:v>3456</c:v>
                </c:pt>
                <c:pt idx="3457">
                  <c:v>3457</c:v>
                </c:pt>
                <c:pt idx="3458">
                  <c:v>3458</c:v>
                </c:pt>
                <c:pt idx="3459">
                  <c:v>3459</c:v>
                </c:pt>
                <c:pt idx="3460">
                  <c:v>3460</c:v>
                </c:pt>
                <c:pt idx="3461">
                  <c:v>3461</c:v>
                </c:pt>
                <c:pt idx="3462">
                  <c:v>3462</c:v>
                </c:pt>
                <c:pt idx="3463">
                  <c:v>3463</c:v>
                </c:pt>
                <c:pt idx="3464">
                  <c:v>3464</c:v>
                </c:pt>
                <c:pt idx="3465">
                  <c:v>3465</c:v>
                </c:pt>
                <c:pt idx="3466">
                  <c:v>3466</c:v>
                </c:pt>
                <c:pt idx="3467">
                  <c:v>3467</c:v>
                </c:pt>
                <c:pt idx="3468">
                  <c:v>3468</c:v>
                </c:pt>
                <c:pt idx="3469">
                  <c:v>3469</c:v>
                </c:pt>
                <c:pt idx="3470">
                  <c:v>3470</c:v>
                </c:pt>
                <c:pt idx="3471">
                  <c:v>3471</c:v>
                </c:pt>
                <c:pt idx="3472">
                  <c:v>3472</c:v>
                </c:pt>
                <c:pt idx="3473">
                  <c:v>3473</c:v>
                </c:pt>
                <c:pt idx="3474">
                  <c:v>3474</c:v>
                </c:pt>
                <c:pt idx="3475">
                  <c:v>3475</c:v>
                </c:pt>
                <c:pt idx="3476">
                  <c:v>3476</c:v>
                </c:pt>
                <c:pt idx="3477">
                  <c:v>3477</c:v>
                </c:pt>
                <c:pt idx="3478">
                  <c:v>3478</c:v>
                </c:pt>
                <c:pt idx="3479">
                  <c:v>3479</c:v>
                </c:pt>
                <c:pt idx="3480">
                  <c:v>3480</c:v>
                </c:pt>
                <c:pt idx="3481">
                  <c:v>3481</c:v>
                </c:pt>
                <c:pt idx="3482">
                  <c:v>3482</c:v>
                </c:pt>
                <c:pt idx="3483">
                  <c:v>3483</c:v>
                </c:pt>
                <c:pt idx="3484">
                  <c:v>3484</c:v>
                </c:pt>
                <c:pt idx="3485">
                  <c:v>3485</c:v>
                </c:pt>
                <c:pt idx="3486">
                  <c:v>3486</c:v>
                </c:pt>
                <c:pt idx="3487">
                  <c:v>3487</c:v>
                </c:pt>
                <c:pt idx="3488">
                  <c:v>3488</c:v>
                </c:pt>
                <c:pt idx="3489">
                  <c:v>3489</c:v>
                </c:pt>
                <c:pt idx="3490">
                  <c:v>3490</c:v>
                </c:pt>
                <c:pt idx="3491">
                  <c:v>3491</c:v>
                </c:pt>
                <c:pt idx="3492">
                  <c:v>3492</c:v>
                </c:pt>
                <c:pt idx="3493">
                  <c:v>3493</c:v>
                </c:pt>
                <c:pt idx="3494">
                  <c:v>3494</c:v>
                </c:pt>
                <c:pt idx="3495">
                  <c:v>3495</c:v>
                </c:pt>
                <c:pt idx="3496">
                  <c:v>3496</c:v>
                </c:pt>
                <c:pt idx="3497">
                  <c:v>3497</c:v>
                </c:pt>
                <c:pt idx="3498">
                  <c:v>3498</c:v>
                </c:pt>
                <c:pt idx="3499">
                  <c:v>3499</c:v>
                </c:pt>
                <c:pt idx="3500">
                  <c:v>3500</c:v>
                </c:pt>
                <c:pt idx="3501">
                  <c:v>3501</c:v>
                </c:pt>
                <c:pt idx="3502">
                  <c:v>3502</c:v>
                </c:pt>
                <c:pt idx="3503">
                  <c:v>3503</c:v>
                </c:pt>
                <c:pt idx="3504">
                  <c:v>3504</c:v>
                </c:pt>
                <c:pt idx="3505">
                  <c:v>3505</c:v>
                </c:pt>
                <c:pt idx="3506">
                  <c:v>3506</c:v>
                </c:pt>
                <c:pt idx="3507">
                  <c:v>3507</c:v>
                </c:pt>
                <c:pt idx="3508">
                  <c:v>3508</c:v>
                </c:pt>
                <c:pt idx="3509">
                  <c:v>3509</c:v>
                </c:pt>
                <c:pt idx="3510">
                  <c:v>3510</c:v>
                </c:pt>
                <c:pt idx="3511">
                  <c:v>3511</c:v>
                </c:pt>
                <c:pt idx="3512">
                  <c:v>3512</c:v>
                </c:pt>
                <c:pt idx="3513">
                  <c:v>3513</c:v>
                </c:pt>
                <c:pt idx="3514">
                  <c:v>3514</c:v>
                </c:pt>
                <c:pt idx="3515">
                  <c:v>3515</c:v>
                </c:pt>
                <c:pt idx="3516">
                  <c:v>3516</c:v>
                </c:pt>
                <c:pt idx="3517">
                  <c:v>3517</c:v>
                </c:pt>
                <c:pt idx="3518">
                  <c:v>3518</c:v>
                </c:pt>
                <c:pt idx="3519">
                  <c:v>3519</c:v>
                </c:pt>
                <c:pt idx="3520">
                  <c:v>3520</c:v>
                </c:pt>
                <c:pt idx="3521">
                  <c:v>3521</c:v>
                </c:pt>
                <c:pt idx="3522">
                  <c:v>3522</c:v>
                </c:pt>
                <c:pt idx="3523">
                  <c:v>3523</c:v>
                </c:pt>
                <c:pt idx="3524">
                  <c:v>3524</c:v>
                </c:pt>
                <c:pt idx="3525">
                  <c:v>3525</c:v>
                </c:pt>
                <c:pt idx="3526">
                  <c:v>3526</c:v>
                </c:pt>
                <c:pt idx="3527">
                  <c:v>3527</c:v>
                </c:pt>
                <c:pt idx="3528">
                  <c:v>3528</c:v>
                </c:pt>
                <c:pt idx="3529">
                  <c:v>3529</c:v>
                </c:pt>
                <c:pt idx="3530">
                  <c:v>3530</c:v>
                </c:pt>
                <c:pt idx="3531">
                  <c:v>3531</c:v>
                </c:pt>
                <c:pt idx="3532">
                  <c:v>3532</c:v>
                </c:pt>
                <c:pt idx="3533">
                  <c:v>3533</c:v>
                </c:pt>
                <c:pt idx="3534">
                  <c:v>3534</c:v>
                </c:pt>
                <c:pt idx="3535">
                  <c:v>3535</c:v>
                </c:pt>
                <c:pt idx="3536">
                  <c:v>3536</c:v>
                </c:pt>
                <c:pt idx="3537">
                  <c:v>3537</c:v>
                </c:pt>
                <c:pt idx="3538">
                  <c:v>3538</c:v>
                </c:pt>
                <c:pt idx="3539">
                  <c:v>3539</c:v>
                </c:pt>
                <c:pt idx="3540">
                  <c:v>3540</c:v>
                </c:pt>
                <c:pt idx="3541">
                  <c:v>3541</c:v>
                </c:pt>
                <c:pt idx="3542">
                  <c:v>3542</c:v>
                </c:pt>
                <c:pt idx="3543">
                  <c:v>3543</c:v>
                </c:pt>
                <c:pt idx="3544">
                  <c:v>3544</c:v>
                </c:pt>
                <c:pt idx="3545">
                  <c:v>3545</c:v>
                </c:pt>
                <c:pt idx="3546">
                  <c:v>3546</c:v>
                </c:pt>
                <c:pt idx="3547">
                  <c:v>3547</c:v>
                </c:pt>
                <c:pt idx="3548">
                  <c:v>3548</c:v>
                </c:pt>
                <c:pt idx="3549">
                  <c:v>3549</c:v>
                </c:pt>
                <c:pt idx="3550">
                  <c:v>3550</c:v>
                </c:pt>
                <c:pt idx="3551">
                  <c:v>3551</c:v>
                </c:pt>
                <c:pt idx="3552">
                  <c:v>3552</c:v>
                </c:pt>
                <c:pt idx="3553">
                  <c:v>3553</c:v>
                </c:pt>
                <c:pt idx="3554">
                  <c:v>3554</c:v>
                </c:pt>
                <c:pt idx="3555">
                  <c:v>3555</c:v>
                </c:pt>
                <c:pt idx="3556">
                  <c:v>3556</c:v>
                </c:pt>
                <c:pt idx="3557">
                  <c:v>3557</c:v>
                </c:pt>
                <c:pt idx="3558">
                  <c:v>3558</c:v>
                </c:pt>
                <c:pt idx="3559">
                  <c:v>3559</c:v>
                </c:pt>
                <c:pt idx="3560">
                  <c:v>3560</c:v>
                </c:pt>
                <c:pt idx="3561">
                  <c:v>3561</c:v>
                </c:pt>
                <c:pt idx="3562">
                  <c:v>3562</c:v>
                </c:pt>
                <c:pt idx="3563">
                  <c:v>3563</c:v>
                </c:pt>
                <c:pt idx="3564">
                  <c:v>3564</c:v>
                </c:pt>
                <c:pt idx="3565">
                  <c:v>3565</c:v>
                </c:pt>
                <c:pt idx="3566">
                  <c:v>3566</c:v>
                </c:pt>
                <c:pt idx="3567">
                  <c:v>3567</c:v>
                </c:pt>
                <c:pt idx="3568">
                  <c:v>3568</c:v>
                </c:pt>
                <c:pt idx="3569">
                  <c:v>3569</c:v>
                </c:pt>
                <c:pt idx="3570">
                  <c:v>3570</c:v>
                </c:pt>
                <c:pt idx="3571">
                  <c:v>3571</c:v>
                </c:pt>
                <c:pt idx="3572">
                  <c:v>3572</c:v>
                </c:pt>
                <c:pt idx="3573">
                  <c:v>3573</c:v>
                </c:pt>
                <c:pt idx="3574">
                  <c:v>3574</c:v>
                </c:pt>
                <c:pt idx="3575">
                  <c:v>3575</c:v>
                </c:pt>
                <c:pt idx="3576">
                  <c:v>3576</c:v>
                </c:pt>
                <c:pt idx="3577">
                  <c:v>3577</c:v>
                </c:pt>
                <c:pt idx="3578">
                  <c:v>3578</c:v>
                </c:pt>
                <c:pt idx="3579">
                  <c:v>3579</c:v>
                </c:pt>
                <c:pt idx="3580">
                  <c:v>3580</c:v>
                </c:pt>
                <c:pt idx="3581">
                  <c:v>3581</c:v>
                </c:pt>
                <c:pt idx="3582">
                  <c:v>3582</c:v>
                </c:pt>
                <c:pt idx="3583">
                  <c:v>3583</c:v>
                </c:pt>
                <c:pt idx="3584">
                  <c:v>3584</c:v>
                </c:pt>
                <c:pt idx="3585">
                  <c:v>3585</c:v>
                </c:pt>
                <c:pt idx="3586">
                  <c:v>3586</c:v>
                </c:pt>
                <c:pt idx="3587">
                  <c:v>3587</c:v>
                </c:pt>
                <c:pt idx="3588">
                  <c:v>3588</c:v>
                </c:pt>
                <c:pt idx="3589">
                  <c:v>3589</c:v>
                </c:pt>
                <c:pt idx="3590">
                  <c:v>3590</c:v>
                </c:pt>
                <c:pt idx="3591">
                  <c:v>3591</c:v>
                </c:pt>
                <c:pt idx="3592">
                  <c:v>3592</c:v>
                </c:pt>
                <c:pt idx="3593">
                  <c:v>3593</c:v>
                </c:pt>
                <c:pt idx="3594">
                  <c:v>3594</c:v>
                </c:pt>
                <c:pt idx="3595">
                  <c:v>3595</c:v>
                </c:pt>
                <c:pt idx="3596">
                  <c:v>3596</c:v>
                </c:pt>
                <c:pt idx="3597">
                  <c:v>3597</c:v>
                </c:pt>
                <c:pt idx="3598">
                  <c:v>3598</c:v>
                </c:pt>
                <c:pt idx="3599">
                  <c:v>3599</c:v>
                </c:pt>
                <c:pt idx="3600">
                  <c:v>3600</c:v>
                </c:pt>
                <c:pt idx="3601">
                  <c:v>3601</c:v>
                </c:pt>
                <c:pt idx="3602">
                  <c:v>3602</c:v>
                </c:pt>
                <c:pt idx="3603">
                  <c:v>3603</c:v>
                </c:pt>
                <c:pt idx="3604">
                  <c:v>3604</c:v>
                </c:pt>
                <c:pt idx="3605">
                  <c:v>3605</c:v>
                </c:pt>
                <c:pt idx="3606">
                  <c:v>3606</c:v>
                </c:pt>
                <c:pt idx="3607">
                  <c:v>3607</c:v>
                </c:pt>
                <c:pt idx="3608">
                  <c:v>3608</c:v>
                </c:pt>
                <c:pt idx="3609">
                  <c:v>3609</c:v>
                </c:pt>
                <c:pt idx="3610">
                  <c:v>3610</c:v>
                </c:pt>
                <c:pt idx="3611">
                  <c:v>3611</c:v>
                </c:pt>
                <c:pt idx="3612">
                  <c:v>3612</c:v>
                </c:pt>
                <c:pt idx="3613">
                  <c:v>3613</c:v>
                </c:pt>
                <c:pt idx="3614">
                  <c:v>3614</c:v>
                </c:pt>
                <c:pt idx="3615">
                  <c:v>3615</c:v>
                </c:pt>
                <c:pt idx="3616">
                  <c:v>3616</c:v>
                </c:pt>
                <c:pt idx="3617">
                  <c:v>3617</c:v>
                </c:pt>
                <c:pt idx="3618">
                  <c:v>3618</c:v>
                </c:pt>
                <c:pt idx="3619">
                  <c:v>3619</c:v>
                </c:pt>
                <c:pt idx="3620">
                  <c:v>3620</c:v>
                </c:pt>
                <c:pt idx="3621">
                  <c:v>3621</c:v>
                </c:pt>
                <c:pt idx="3622">
                  <c:v>3622</c:v>
                </c:pt>
                <c:pt idx="3623">
                  <c:v>3623</c:v>
                </c:pt>
                <c:pt idx="3624">
                  <c:v>3624</c:v>
                </c:pt>
                <c:pt idx="3625">
                  <c:v>3625</c:v>
                </c:pt>
                <c:pt idx="3626">
                  <c:v>3626</c:v>
                </c:pt>
                <c:pt idx="3627">
                  <c:v>3627</c:v>
                </c:pt>
                <c:pt idx="3628">
                  <c:v>3628</c:v>
                </c:pt>
                <c:pt idx="3629">
                  <c:v>3629</c:v>
                </c:pt>
                <c:pt idx="3630">
                  <c:v>3630</c:v>
                </c:pt>
                <c:pt idx="3631">
                  <c:v>3631</c:v>
                </c:pt>
                <c:pt idx="3632">
                  <c:v>3632</c:v>
                </c:pt>
                <c:pt idx="3633">
                  <c:v>3633</c:v>
                </c:pt>
                <c:pt idx="3634">
                  <c:v>3634</c:v>
                </c:pt>
                <c:pt idx="3635">
                  <c:v>3635</c:v>
                </c:pt>
                <c:pt idx="3636">
                  <c:v>3636</c:v>
                </c:pt>
                <c:pt idx="3637">
                  <c:v>3637</c:v>
                </c:pt>
                <c:pt idx="3638">
                  <c:v>3638</c:v>
                </c:pt>
                <c:pt idx="3639">
                  <c:v>3639</c:v>
                </c:pt>
                <c:pt idx="3640">
                  <c:v>3640</c:v>
                </c:pt>
                <c:pt idx="3641">
                  <c:v>3641</c:v>
                </c:pt>
                <c:pt idx="3642">
                  <c:v>3642</c:v>
                </c:pt>
                <c:pt idx="3643">
                  <c:v>3643</c:v>
                </c:pt>
                <c:pt idx="3644">
                  <c:v>3644</c:v>
                </c:pt>
                <c:pt idx="3645">
                  <c:v>3645</c:v>
                </c:pt>
                <c:pt idx="3646">
                  <c:v>3646</c:v>
                </c:pt>
                <c:pt idx="3647">
                  <c:v>3647</c:v>
                </c:pt>
                <c:pt idx="3648">
                  <c:v>3648</c:v>
                </c:pt>
                <c:pt idx="3649">
                  <c:v>3649</c:v>
                </c:pt>
                <c:pt idx="3650">
                  <c:v>3650</c:v>
                </c:pt>
                <c:pt idx="3651">
                  <c:v>3651</c:v>
                </c:pt>
                <c:pt idx="3652">
                  <c:v>3652</c:v>
                </c:pt>
                <c:pt idx="3653">
                  <c:v>3653</c:v>
                </c:pt>
                <c:pt idx="3654">
                  <c:v>3654</c:v>
                </c:pt>
                <c:pt idx="3655">
                  <c:v>3655</c:v>
                </c:pt>
                <c:pt idx="3656">
                  <c:v>3656</c:v>
                </c:pt>
                <c:pt idx="3657">
                  <c:v>3657</c:v>
                </c:pt>
                <c:pt idx="3658">
                  <c:v>3658</c:v>
                </c:pt>
                <c:pt idx="3659">
                  <c:v>3659</c:v>
                </c:pt>
                <c:pt idx="3660">
                  <c:v>3660</c:v>
                </c:pt>
                <c:pt idx="3661">
                  <c:v>3661</c:v>
                </c:pt>
                <c:pt idx="3662">
                  <c:v>3662</c:v>
                </c:pt>
                <c:pt idx="3663">
                  <c:v>3663</c:v>
                </c:pt>
                <c:pt idx="3664">
                  <c:v>3664</c:v>
                </c:pt>
                <c:pt idx="3665">
                  <c:v>3665</c:v>
                </c:pt>
                <c:pt idx="3666">
                  <c:v>3666</c:v>
                </c:pt>
                <c:pt idx="3667">
                  <c:v>3667</c:v>
                </c:pt>
                <c:pt idx="3668">
                  <c:v>3668</c:v>
                </c:pt>
                <c:pt idx="3669">
                  <c:v>3669</c:v>
                </c:pt>
                <c:pt idx="3670">
                  <c:v>3670</c:v>
                </c:pt>
                <c:pt idx="3671">
                  <c:v>3671</c:v>
                </c:pt>
                <c:pt idx="3672">
                  <c:v>3672</c:v>
                </c:pt>
                <c:pt idx="3673">
                  <c:v>3673</c:v>
                </c:pt>
                <c:pt idx="3674">
                  <c:v>3674</c:v>
                </c:pt>
                <c:pt idx="3675">
                  <c:v>3675</c:v>
                </c:pt>
                <c:pt idx="3676">
                  <c:v>3676</c:v>
                </c:pt>
                <c:pt idx="3677">
                  <c:v>3677</c:v>
                </c:pt>
                <c:pt idx="3678">
                  <c:v>3678</c:v>
                </c:pt>
                <c:pt idx="3679">
                  <c:v>3679</c:v>
                </c:pt>
                <c:pt idx="3680">
                  <c:v>3680</c:v>
                </c:pt>
                <c:pt idx="3681">
                  <c:v>3681</c:v>
                </c:pt>
                <c:pt idx="3682">
                  <c:v>3682</c:v>
                </c:pt>
                <c:pt idx="3683">
                  <c:v>3683</c:v>
                </c:pt>
                <c:pt idx="3684">
                  <c:v>3684</c:v>
                </c:pt>
                <c:pt idx="3685">
                  <c:v>3685</c:v>
                </c:pt>
                <c:pt idx="3686">
                  <c:v>3686</c:v>
                </c:pt>
                <c:pt idx="3687">
                  <c:v>3687</c:v>
                </c:pt>
                <c:pt idx="3688">
                  <c:v>3688</c:v>
                </c:pt>
                <c:pt idx="3689">
                  <c:v>3689</c:v>
                </c:pt>
                <c:pt idx="3690">
                  <c:v>3690</c:v>
                </c:pt>
                <c:pt idx="3691">
                  <c:v>3691</c:v>
                </c:pt>
                <c:pt idx="3692">
                  <c:v>3692</c:v>
                </c:pt>
                <c:pt idx="3693">
                  <c:v>3693</c:v>
                </c:pt>
                <c:pt idx="3694">
                  <c:v>3694</c:v>
                </c:pt>
                <c:pt idx="3695">
                  <c:v>3695</c:v>
                </c:pt>
                <c:pt idx="3696">
                  <c:v>3696</c:v>
                </c:pt>
                <c:pt idx="3697">
                  <c:v>3697</c:v>
                </c:pt>
                <c:pt idx="3698">
                  <c:v>3698</c:v>
                </c:pt>
                <c:pt idx="3699">
                  <c:v>3699</c:v>
                </c:pt>
                <c:pt idx="3700">
                  <c:v>3700</c:v>
                </c:pt>
                <c:pt idx="3701">
                  <c:v>3701</c:v>
                </c:pt>
                <c:pt idx="3702">
                  <c:v>3702</c:v>
                </c:pt>
                <c:pt idx="3703">
                  <c:v>3703</c:v>
                </c:pt>
                <c:pt idx="3704">
                  <c:v>3704</c:v>
                </c:pt>
                <c:pt idx="3705">
                  <c:v>3705</c:v>
                </c:pt>
                <c:pt idx="3706">
                  <c:v>3706</c:v>
                </c:pt>
                <c:pt idx="3707">
                  <c:v>3707</c:v>
                </c:pt>
                <c:pt idx="3708">
                  <c:v>3708</c:v>
                </c:pt>
                <c:pt idx="3709">
                  <c:v>3709</c:v>
                </c:pt>
                <c:pt idx="3710">
                  <c:v>3710</c:v>
                </c:pt>
                <c:pt idx="3711">
                  <c:v>3711</c:v>
                </c:pt>
                <c:pt idx="3712">
                  <c:v>3712</c:v>
                </c:pt>
                <c:pt idx="3713">
                  <c:v>3713</c:v>
                </c:pt>
                <c:pt idx="3714">
                  <c:v>3714</c:v>
                </c:pt>
                <c:pt idx="3715">
                  <c:v>3715</c:v>
                </c:pt>
                <c:pt idx="3716">
                  <c:v>3716</c:v>
                </c:pt>
                <c:pt idx="3717">
                  <c:v>3717</c:v>
                </c:pt>
                <c:pt idx="3718">
                  <c:v>3718</c:v>
                </c:pt>
                <c:pt idx="3719">
                  <c:v>3719</c:v>
                </c:pt>
                <c:pt idx="3720">
                  <c:v>3720</c:v>
                </c:pt>
                <c:pt idx="3721">
                  <c:v>3721</c:v>
                </c:pt>
                <c:pt idx="3722">
                  <c:v>3722</c:v>
                </c:pt>
                <c:pt idx="3723">
                  <c:v>3723</c:v>
                </c:pt>
                <c:pt idx="3724">
                  <c:v>3724</c:v>
                </c:pt>
                <c:pt idx="3725">
                  <c:v>3725</c:v>
                </c:pt>
                <c:pt idx="3726">
                  <c:v>3726</c:v>
                </c:pt>
                <c:pt idx="3727">
                  <c:v>3727</c:v>
                </c:pt>
                <c:pt idx="3728">
                  <c:v>3728</c:v>
                </c:pt>
                <c:pt idx="3729">
                  <c:v>3729</c:v>
                </c:pt>
                <c:pt idx="3730">
                  <c:v>3730</c:v>
                </c:pt>
                <c:pt idx="3731">
                  <c:v>3731</c:v>
                </c:pt>
                <c:pt idx="3732">
                  <c:v>3732</c:v>
                </c:pt>
                <c:pt idx="3733">
                  <c:v>3733</c:v>
                </c:pt>
                <c:pt idx="3734">
                  <c:v>3734</c:v>
                </c:pt>
                <c:pt idx="3735">
                  <c:v>3735</c:v>
                </c:pt>
                <c:pt idx="3736">
                  <c:v>3736</c:v>
                </c:pt>
                <c:pt idx="3737">
                  <c:v>3737</c:v>
                </c:pt>
                <c:pt idx="3738">
                  <c:v>3738</c:v>
                </c:pt>
                <c:pt idx="3739">
                  <c:v>3739</c:v>
                </c:pt>
                <c:pt idx="3740">
                  <c:v>3740</c:v>
                </c:pt>
                <c:pt idx="3741">
                  <c:v>3741</c:v>
                </c:pt>
                <c:pt idx="3742">
                  <c:v>3742</c:v>
                </c:pt>
                <c:pt idx="3743">
                  <c:v>3743</c:v>
                </c:pt>
                <c:pt idx="3744">
                  <c:v>3744</c:v>
                </c:pt>
                <c:pt idx="3745">
                  <c:v>3745</c:v>
                </c:pt>
                <c:pt idx="3746">
                  <c:v>3746</c:v>
                </c:pt>
                <c:pt idx="3747">
                  <c:v>3747</c:v>
                </c:pt>
                <c:pt idx="3748">
                  <c:v>3748</c:v>
                </c:pt>
                <c:pt idx="3749">
                  <c:v>3749</c:v>
                </c:pt>
                <c:pt idx="3750">
                  <c:v>3750</c:v>
                </c:pt>
                <c:pt idx="3751">
                  <c:v>3751</c:v>
                </c:pt>
                <c:pt idx="3752">
                  <c:v>3752</c:v>
                </c:pt>
                <c:pt idx="3753">
                  <c:v>3753</c:v>
                </c:pt>
                <c:pt idx="3754">
                  <c:v>3754</c:v>
                </c:pt>
                <c:pt idx="3755">
                  <c:v>3755</c:v>
                </c:pt>
                <c:pt idx="3756">
                  <c:v>3756</c:v>
                </c:pt>
                <c:pt idx="3757">
                  <c:v>3757</c:v>
                </c:pt>
                <c:pt idx="3758">
                  <c:v>3758</c:v>
                </c:pt>
                <c:pt idx="3759">
                  <c:v>3759</c:v>
                </c:pt>
                <c:pt idx="3760">
                  <c:v>3760</c:v>
                </c:pt>
                <c:pt idx="3761">
                  <c:v>3761</c:v>
                </c:pt>
                <c:pt idx="3762">
                  <c:v>3762</c:v>
                </c:pt>
                <c:pt idx="3763">
                  <c:v>3763</c:v>
                </c:pt>
                <c:pt idx="3764">
                  <c:v>3764</c:v>
                </c:pt>
                <c:pt idx="3765">
                  <c:v>3765</c:v>
                </c:pt>
                <c:pt idx="3766">
                  <c:v>3766</c:v>
                </c:pt>
                <c:pt idx="3767">
                  <c:v>3767</c:v>
                </c:pt>
                <c:pt idx="3768">
                  <c:v>3768</c:v>
                </c:pt>
                <c:pt idx="3769">
                  <c:v>3769</c:v>
                </c:pt>
                <c:pt idx="3770">
                  <c:v>3770</c:v>
                </c:pt>
                <c:pt idx="3771">
                  <c:v>3771</c:v>
                </c:pt>
                <c:pt idx="3772">
                  <c:v>3772</c:v>
                </c:pt>
                <c:pt idx="3773">
                  <c:v>3773</c:v>
                </c:pt>
                <c:pt idx="3774">
                  <c:v>3774</c:v>
                </c:pt>
                <c:pt idx="3775">
                  <c:v>3775</c:v>
                </c:pt>
                <c:pt idx="3776">
                  <c:v>3776</c:v>
                </c:pt>
                <c:pt idx="3777">
                  <c:v>3777</c:v>
                </c:pt>
                <c:pt idx="3778">
                  <c:v>3778</c:v>
                </c:pt>
                <c:pt idx="3779">
                  <c:v>3779</c:v>
                </c:pt>
                <c:pt idx="3780">
                  <c:v>3780</c:v>
                </c:pt>
                <c:pt idx="3781">
                  <c:v>3781</c:v>
                </c:pt>
                <c:pt idx="3782">
                  <c:v>3782</c:v>
                </c:pt>
                <c:pt idx="3783">
                  <c:v>3783</c:v>
                </c:pt>
                <c:pt idx="3784">
                  <c:v>3784</c:v>
                </c:pt>
                <c:pt idx="3785">
                  <c:v>3785</c:v>
                </c:pt>
                <c:pt idx="3786">
                  <c:v>3786</c:v>
                </c:pt>
                <c:pt idx="3787">
                  <c:v>3787</c:v>
                </c:pt>
                <c:pt idx="3788">
                  <c:v>3788</c:v>
                </c:pt>
                <c:pt idx="3789">
                  <c:v>3789</c:v>
                </c:pt>
                <c:pt idx="3790">
                  <c:v>3790</c:v>
                </c:pt>
                <c:pt idx="3791">
                  <c:v>3791</c:v>
                </c:pt>
                <c:pt idx="3792">
                  <c:v>3792</c:v>
                </c:pt>
                <c:pt idx="3793">
                  <c:v>3793</c:v>
                </c:pt>
                <c:pt idx="3794">
                  <c:v>3794</c:v>
                </c:pt>
                <c:pt idx="3795">
                  <c:v>3795</c:v>
                </c:pt>
                <c:pt idx="3796">
                  <c:v>3796</c:v>
                </c:pt>
                <c:pt idx="3797">
                  <c:v>3797</c:v>
                </c:pt>
                <c:pt idx="3798">
                  <c:v>3798</c:v>
                </c:pt>
                <c:pt idx="3799">
                  <c:v>3799</c:v>
                </c:pt>
                <c:pt idx="3800">
                  <c:v>3800</c:v>
                </c:pt>
                <c:pt idx="3801">
                  <c:v>3801</c:v>
                </c:pt>
                <c:pt idx="3802">
                  <c:v>3802</c:v>
                </c:pt>
                <c:pt idx="3803">
                  <c:v>3803</c:v>
                </c:pt>
                <c:pt idx="3804">
                  <c:v>3804</c:v>
                </c:pt>
                <c:pt idx="3805">
                  <c:v>3805</c:v>
                </c:pt>
                <c:pt idx="3806">
                  <c:v>3806</c:v>
                </c:pt>
                <c:pt idx="3807">
                  <c:v>3807</c:v>
                </c:pt>
                <c:pt idx="3808">
                  <c:v>3808</c:v>
                </c:pt>
                <c:pt idx="3809">
                  <c:v>3809</c:v>
                </c:pt>
                <c:pt idx="3810">
                  <c:v>3810</c:v>
                </c:pt>
                <c:pt idx="3811">
                  <c:v>3811</c:v>
                </c:pt>
                <c:pt idx="3812">
                  <c:v>3812</c:v>
                </c:pt>
                <c:pt idx="3813">
                  <c:v>3813</c:v>
                </c:pt>
                <c:pt idx="3814">
                  <c:v>3814</c:v>
                </c:pt>
                <c:pt idx="3815">
                  <c:v>3815</c:v>
                </c:pt>
                <c:pt idx="3816">
                  <c:v>3816</c:v>
                </c:pt>
                <c:pt idx="3817">
                  <c:v>3817</c:v>
                </c:pt>
                <c:pt idx="3818">
                  <c:v>3818</c:v>
                </c:pt>
                <c:pt idx="3819">
                  <c:v>3819</c:v>
                </c:pt>
                <c:pt idx="3820">
                  <c:v>3820</c:v>
                </c:pt>
                <c:pt idx="3821">
                  <c:v>3821</c:v>
                </c:pt>
                <c:pt idx="3822">
                  <c:v>3822</c:v>
                </c:pt>
                <c:pt idx="3823">
                  <c:v>3823</c:v>
                </c:pt>
                <c:pt idx="3824">
                  <c:v>3824</c:v>
                </c:pt>
                <c:pt idx="3825">
                  <c:v>3825</c:v>
                </c:pt>
                <c:pt idx="3826">
                  <c:v>3826</c:v>
                </c:pt>
                <c:pt idx="3827">
                  <c:v>3827</c:v>
                </c:pt>
                <c:pt idx="3828">
                  <c:v>3828</c:v>
                </c:pt>
                <c:pt idx="3829">
                  <c:v>3829</c:v>
                </c:pt>
                <c:pt idx="3830">
                  <c:v>3830</c:v>
                </c:pt>
                <c:pt idx="3831">
                  <c:v>3831</c:v>
                </c:pt>
                <c:pt idx="3832">
                  <c:v>3832</c:v>
                </c:pt>
                <c:pt idx="3833">
                  <c:v>3833</c:v>
                </c:pt>
                <c:pt idx="3834">
                  <c:v>3834</c:v>
                </c:pt>
                <c:pt idx="3835">
                  <c:v>3835</c:v>
                </c:pt>
                <c:pt idx="3836">
                  <c:v>3836</c:v>
                </c:pt>
                <c:pt idx="3837">
                  <c:v>3837</c:v>
                </c:pt>
                <c:pt idx="3838">
                  <c:v>3838</c:v>
                </c:pt>
                <c:pt idx="3839">
                  <c:v>3839</c:v>
                </c:pt>
                <c:pt idx="3840">
                  <c:v>3840</c:v>
                </c:pt>
                <c:pt idx="3841">
                  <c:v>3841</c:v>
                </c:pt>
                <c:pt idx="3842">
                  <c:v>3842</c:v>
                </c:pt>
                <c:pt idx="3843">
                  <c:v>3843</c:v>
                </c:pt>
                <c:pt idx="3844">
                  <c:v>3844</c:v>
                </c:pt>
                <c:pt idx="3845">
                  <c:v>3845</c:v>
                </c:pt>
                <c:pt idx="3846">
                  <c:v>3846</c:v>
                </c:pt>
                <c:pt idx="3847">
                  <c:v>3847</c:v>
                </c:pt>
                <c:pt idx="3848">
                  <c:v>3848</c:v>
                </c:pt>
                <c:pt idx="3849">
                  <c:v>3849</c:v>
                </c:pt>
                <c:pt idx="3850">
                  <c:v>3850</c:v>
                </c:pt>
                <c:pt idx="3851">
                  <c:v>3851</c:v>
                </c:pt>
                <c:pt idx="3852">
                  <c:v>3852</c:v>
                </c:pt>
                <c:pt idx="3853">
                  <c:v>3853</c:v>
                </c:pt>
                <c:pt idx="3854">
                  <c:v>3854</c:v>
                </c:pt>
                <c:pt idx="3855">
                  <c:v>3855</c:v>
                </c:pt>
                <c:pt idx="3856">
                  <c:v>3856</c:v>
                </c:pt>
                <c:pt idx="3857">
                  <c:v>3857</c:v>
                </c:pt>
                <c:pt idx="3858">
                  <c:v>3858</c:v>
                </c:pt>
                <c:pt idx="3859">
                  <c:v>3859</c:v>
                </c:pt>
                <c:pt idx="3860">
                  <c:v>3860</c:v>
                </c:pt>
                <c:pt idx="3861">
                  <c:v>3861</c:v>
                </c:pt>
                <c:pt idx="3862">
                  <c:v>3862</c:v>
                </c:pt>
                <c:pt idx="3863">
                  <c:v>3863</c:v>
                </c:pt>
                <c:pt idx="3864">
                  <c:v>3864</c:v>
                </c:pt>
                <c:pt idx="3865">
                  <c:v>3865</c:v>
                </c:pt>
                <c:pt idx="3866">
                  <c:v>3866</c:v>
                </c:pt>
                <c:pt idx="3867">
                  <c:v>3867</c:v>
                </c:pt>
                <c:pt idx="3868">
                  <c:v>3868</c:v>
                </c:pt>
                <c:pt idx="3869">
                  <c:v>3869</c:v>
                </c:pt>
                <c:pt idx="3870">
                  <c:v>3870</c:v>
                </c:pt>
                <c:pt idx="3871">
                  <c:v>3871</c:v>
                </c:pt>
                <c:pt idx="3872">
                  <c:v>3872</c:v>
                </c:pt>
                <c:pt idx="3873">
                  <c:v>3873</c:v>
                </c:pt>
                <c:pt idx="3874">
                  <c:v>3874</c:v>
                </c:pt>
                <c:pt idx="3875">
                  <c:v>3875</c:v>
                </c:pt>
                <c:pt idx="3876">
                  <c:v>3876</c:v>
                </c:pt>
                <c:pt idx="3877">
                  <c:v>3877</c:v>
                </c:pt>
                <c:pt idx="3878">
                  <c:v>3878</c:v>
                </c:pt>
                <c:pt idx="3879">
                  <c:v>3879</c:v>
                </c:pt>
                <c:pt idx="3880">
                  <c:v>3880</c:v>
                </c:pt>
                <c:pt idx="3881">
                  <c:v>3881</c:v>
                </c:pt>
                <c:pt idx="3882">
                  <c:v>3882</c:v>
                </c:pt>
                <c:pt idx="3883">
                  <c:v>3883</c:v>
                </c:pt>
                <c:pt idx="3884">
                  <c:v>3884</c:v>
                </c:pt>
                <c:pt idx="3885">
                  <c:v>3885</c:v>
                </c:pt>
                <c:pt idx="3886">
                  <c:v>3886</c:v>
                </c:pt>
                <c:pt idx="3887">
                  <c:v>3887</c:v>
                </c:pt>
                <c:pt idx="3888">
                  <c:v>3888</c:v>
                </c:pt>
                <c:pt idx="3889">
                  <c:v>3889</c:v>
                </c:pt>
                <c:pt idx="3890">
                  <c:v>3890</c:v>
                </c:pt>
                <c:pt idx="3891">
                  <c:v>3891</c:v>
                </c:pt>
                <c:pt idx="3892">
                  <c:v>3892</c:v>
                </c:pt>
                <c:pt idx="3893">
                  <c:v>3893</c:v>
                </c:pt>
                <c:pt idx="3894">
                  <c:v>3894</c:v>
                </c:pt>
                <c:pt idx="3895">
                  <c:v>3895</c:v>
                </c:pt>
                <c:pt idx="3896">
                  <c:v>3896</c:v>
                </c:pt>
                <c:pt idx="3897">
                  <c:v>3897</c:v>
                </c:pt>
                <c:pt idx="3898">
                  <c:v>3898</c:v>
                </c:pt>
                <c:pt idx="3899">
                  <c:v>3899</c:v>
                </c:pt>
                <c:pt idx="3900">
                  <c:v>3900</c:v>
                </c:pt>
                <c:pt idx="3901">
                  <c:v>3901</c:v>
                </c:pt>
                <c:pt idx="3902">
                  <c:v>3902</c:v>
                </c:pt>
                <c:pt idx="3903">
                  <c:v>3903</c:v>
                </c:pt>
                <c:pt idx="3904">
                  <c:v>3904</c:v>
                </c:pt>
                <c:pt idx="3905">
                  <c:v>3905</c:v>
                </c:pt>
                <c:pt idx="3906">
                  <c:v>3906</c:v>
                </c:pt>
                <c:pt idx="3907">
                  <c:v>3907</c:v>
                </c:pt>
                <c:pt idx="3908">
                  <c:v>3908</c:v>
                </c:pt>
                <c:pt idx="3909">
                  <c:v>3909</c:v>
                </c:pt>
                <c:pt idx="3910">
                  <c:v>3910</c:v>
                </c:pt>
                <c:pt idx="3911">
                  <c:v>3911</c:v>
                </c:pt>
                <c:pt idx="3912">
                  <c:v>3912</c:v>
                </c:pt>
                <c:pt idx="3913">
                  <c:v>3913</c:v>
                </c:pt>
                <c:pt idx="3914">
                  <c:v>3914</c:v>
                </c:pt>
                <c:pt idx="3915">
                  <c:v>3915</c:v>
                </c:pt>
                <c:pt idx="3916">
                  <c:v>3916</c:v>
                </c:pt>
                <c:pt idx="3917">
                  <c:v>3917</c:v>
                </c:pt>
                <c:pt idx="3918">
                  <c:v>3918</c:v>
                </c:pt>
                <c:pt idx="3919">
                  <c:v>3919</c:v>
                </c:pt>
                <c:pt idx="3920">
                  <c:v>3920</c:v>
                </c:pt>
                <c:pt idx="3921">
                  <c:v>3921</c:v>
                </c:pt>
                <c:pt idx="3922">
                  <c:v>3922</c:v>
                </c:pt>
                <c:pt idx="3923">
                  <c:v>3923</c:v>
                </c:pt>
                <c:pt idx="3924">
                  <c:v>3924</c:v>
                </c:pt>
                <c:pt idx="3925">
                  <c:v>3925</c:v>
                </c:pt>
                <c:pt idx="3926">
                  <c:v>3926</c:v>
                </c:pt>
                <c:pt idx="3927">
                  <c:v>3927</c:v>
                </c:pt>
                <c:pt idx="3928">
                  <c:v>3928</c:v>
                </c:pt>
                <c:pt idx="3929">
                  <c:v>3929</c:v>
                </c:pt>
                <c:pt idx="3930">
                  <c:v>3930</c:v>
                </c:pt>
                <c:pt idx="3931">
                  <c:v>3931</c:v>
                </c:pt>
                <c:pt idx="3932">
                  <c:v>3932</c:v>
                </c:pt>
                <c:pt idx="3933">
                  <c:v>3933</c:v>
                </c:pt>
                <c:pt idx="3934">
                  <c:v>3934</c:v>
                </c:pt>
                <c:pt idx="3935">
                  <c:v>3935</c:v>
                </c:pt>
                <c:pt idx="3936">
                  <c:v>3936</c:v>
                </c:pt>
                <c:pt idx="3937">
                  <c:v>3937</c:v>
                </c:pt>
                <c:pt idx="3938">
                  <c:v>3938</c:v>
                </c:pt>
                <c:pt idx="3939">
                  <c:v>3939</c:v>
                </c:pt>
                <c:pt idx="3940">
                  <c:v>3940</c:v>
                </c:pt>
                <c:pt idx="3941">
                  <c:v>3941</c:v>
                </c:pt>
                <c:pt idx="3942">
                  <c:v>3942</c:v>
                </c:pt>
                <c:pt idx="3943">
                  <c:v>3943</c:v>
                </c:pt>
                <c:pt idx="3944">
                  <c:v>3944</c:v>
                </c:pt>
                <c:pt idx="3945">
                  <c:v>3945</c:v>
                </c:pt>
                <c:pt idx="3946">
                  <c:v>3946</c:v>
                </c:pt>
                <c:pt idx="3947">
                  <c:v>3947</c:v>
                </c:pt>
                <c:pt idx="3948">
                  <c:v>3948</c:v>
                </c:pt>
                <c:pt idx="3949">
                  <c:v>3949</c:v>
                </c:pt>
                <c:pt idx="3950">
                  <c:v>3950</c:v>
                </c:pt>
                <c:pt idx="3951">
                  <c:v>3951</c:v>
                </c:pt>
                <c:pt idx="3952">
                  <c:v>3952</c:v>
                </c:pt>
                <c:pt idx="3953">
                  <c:v>3953</c:v>
                </c:pt>
                <c:pt idx="3954">
                  <c:v>3954</c:v>
                </c:pt>
                <c:pt idx="3955">
                  <c:v>3955</c:v>
                </c:pt>
                <c:pt idx="3956">
                  <c:v>3956</c:v>
                </c:pt>
                <c:pt idx="3957">
                  <c:v>3957</c:v>
                </c:pt>
                <c:pt idx="3958">
                  <c:v>3958</c:v>
                </c:pt>
                <c:pt idx="3959">
                  <c:v>3959</c:v>
                </c:pt>
                <c:pt idx="3960">
                  <c:v>3960</c:v>
                </c:pt>
                <c:pt idx="3961">
                  <c:v>3961</c:v>
                </c:pt>
                <c:pt idx="3962">
                  <c:v>3962</c:v>
                </c:pt>
                <c:pt idx="3963">
                  <c:v>3963</c:v>
                </c:pt>
                <c:pt idx="3964">
                  <c:v>3964</c:v>
                </c:pt>
                <c:pt idx="3965">
                  <c:v>3965</c:v>
                </c:pt>
                <c:pt idx="3966">
                  <c:v>3966</c:v>
                </c:pt>
                <c:pt idx="3967">
                  <c:v>3967</c:v>
                </c:pt>
                <c:pt idx="3968">
                  <c:v>3968</c:v>
                </c:pt>
                <c:pt idx="3969">
                  <c:v>3969</c:v>
                </c:pt>
                <c:pt idx="3970">
                  <c:v>3970</c:v>
                </c:pt>
                <c:pt idx="3971">
                  <c:v>3971</c:v>
                </c:pt>
                <c:pt idx="3972">
                  <c:v>3972</c:v>
                </c:pt>
                <c:pt idx="3973">
                  <c:v>3973</c:v>
                </c:pt>
                <c:pt idx="3974">
                  <c:v>3974</c:v>
                </c:pt>
                <c:pt idx="3975">
                  <c:v>3975</c:v>
                </c:pt>
                <c:pt idx="3976">
                  <c:v>3976</c:v>
                </c:pt>
                <c:pt idx="3977">
                  <c:v>3977</c:v>
                </c:pt>
                <c:pt idx="3978">
                  <c:v>3978</c:v>
                </c:pt>
                <c:pt idx="3979">
                  <c:v>3979</c:v>
                </c:pt>
                <c:pt idx="3980">
                  <c:v>3980</c:v>
                </c:pt>
                <c:pt idx="3981">
                  <c:v>3981</c:v>
                </c:pt>
                <c:pt idx="3982">
                  <c:v>3982</c:v>
                </c:pt>
                <c:pt idx="3983">
                  <c:v>3983</c:v>
                </c:pt>
                <c:pt idx="3984">
                  <c:v>3984</c:v>
                </c:pt>
                <c:pt idx="3985">
                  <c:v>3985</c:v>
                </c:pt>
                <c:pt idx="3986">
                  <c:v>3986</c:v>
                </c:pt>
                <c:pt idx="3987">
                  <c:v>3987</c:v>
                </c:pt>
                <c:pt idx="3988">
                  <c:v>3988</c:v>
                </c:pt>
                <c:pt idx="3989">
                  <c:v>3989</c:v>
                </c:pt>
                <c:pt idx="3990">
                  <c:v>3990</c:v>
                </c:pt>
                <c:pt idx="3991">
                  <c:v>3991</c:v>
                </c:pt>
                <c:pt idx="3992">
                  <c:v>3992</c:v>
                </c:pt>
                <c:pt idx="3993">
                  <c:v>3993</c:v>
                </c:pt>
                <c:pt idx="3994">
                  <c:v>3994</c:v>
                </c:pt>
                <c:pt idx="3995">
                  <c:v>3995</c:v>
                </c:pt>
                <c:pt idx="3996">
                  <c:v>3996</c:v>
                </c:pt>
                <c:pt idx="3997">
                  <c:v>3997</c:v>
                </c:pt>
                <c:pt idx="3998">
                  <c:v>3998</c:v>
                </c:pt>
                <c:pt idx="3999">
                  <c:v>3999</c:v>
                </c:pt>
                <c:pt idx="4000">
                  <c:v>4000</c:v>
                </c:pt>
                <c:pt idx="4001">
                  <c:v>4001</c:v>
                </c:pt>
                <c:pt idx="4002">
                  <c:v>4002</c:v>
                </c:pt>
                <c:pt idx="4003">
                  <c:v>4003</c:v>
                </c:pt>
                <c:pt idx="4004">
                  <c:v>4004</c:v>
                </c:pt>
                <c:pt idx="4005">
                  <c:v>4005</c:v>
                </c:pt>
                <c:pt idx="4006">
                  <c:v>4006</c:v>
                </c:pt>
                <c:pt idx="4007">
                  <c:v>4007</c:v>
                </c:pt>
                <c:pt idx="4008">
                  <c:v>4008</c:v>
                </c:pt>
                <c:pt idx="4009">
                  <c:v>4009</c:v>
                </c:pt>
                <c:pt idx="4010">
                  <c:v>4010</c:v>
                </c:pt>
                <c:pt idx="4011">
                  <c:v>4011</c:v>
                </c:pt>
                <c:pt idx="4012">
                  <c:v>4012</c:v>
                </c:pt>
                <c:pt idx="4013">
                  <c:v>4013</c:v>
                </c:pt>
                <c:pt idx="4014">
                  <c:v>4014</c:v>
                </c:pt>
                <c:pt idx="4015">
                  <c:v>4015</c:v>
                </c:pt>
                <c:pt idx="4016">
                  <c:v>4016</c:v>
                </c:pt>
                <c:pt idx="4017">
                  <c:v>4017</c:v>
                </c:pt>
                <c:pt idx="4018">
                  <c:v>4018</c:v>
                </c:pt>
                <c:pt idx="4019">
                  <c:v>4019</c:v>
                </c:pt>
                <c:pt idx="4020">
                  <c:v>4020</c:v>
                </c:pt>
                <c:pt idx="4021">
                  <c:v>4021</c:v>
                </c:pt>
              </c:numCache>
            </c:numRef>
          </c:xVal>
          <c:yVal>
            <c:numRef>
              <c:f>'[BNL-new_summary.xlsx]Sr'!$N$2:$N$4170</c:f>
              <c:numCache>
                <c:formatCode>General</c:formatCode>
                <c:ptCount val="416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2.8848351648351649</c:v>
                </c:pt>
                <c:pt idx="22">
                  <c:v>3.129230769230769</c:v>
                </c:pt>
                <c:pt idx="23">
                  <c:v>2.8567032967032966</c:v>
                </c:pt>
                <c:pt idx="24">
                  <c:v>2.6821978021978023</c:v>
                </c:pt>
                <c:pt idx="25">
                  <c:v>2.475164835164835</c:v>
                </c:pt>
                <c:pt idx="26">
                  <c:v>2.3305494505494506</c:v>
                </c:pt>
                <c:pt idx="27">
                  <c:v>2.1490109890109892</c:v>
                </c:pt>
                <c:pt idx="28">
                  <c:v>2.0347252747252749</c:v>
                </c:pt>
                <c:pt idx="29">
                  <c:v>1.8263736263736263</c:v>
                </c:pt>
                <c:pt idx="30">
                  <c:v>1.7604395604395604</c:v>
                </c:pt>
                <c:pt idx="31">
                  <c:v>1.6479120879120879</c:v>
                </c:pt>
                <c:pt idx="32">
                  <c:v>1.581978021978022</c:v>
                </c:pt>
                <c:pt idx="33">
                  <c:v>1.4945054945054945</c:v>
                </c:pt>
                <c:pt idx="34">
                  <c:v>1.4382417582417582</c:v>
                </c:pt>
                <c:pt idx="35">
                  <c:v>1.3771428571428572</c:v>
                </c:pt>
                <c:pt idx="36">
                  <c:v>1.334065934065934</c:v>
                </c:pt>
                <c:pt idx="37">
                  <c:v>1.2641758241758241</c:v>
                </c:pt>
                <c:pt idx="38">
                  <c:v>1.2338461538461538</c:v>
                </c:pt>
                <c:pt idx="39">
                  <c:v>1.1520879120879122</c:v>
                </c:pt>
                <c:pt idx="40">
                  <c:v>1.1090109890109889</c:v>
                </c:pt>
                <c:pt idx="41">
                  <c:v>1.0791208791208791</c:v>
                </c:pt>
                <c:pt idx="42">
                  <c:v>1.0813186813186813</c:v>
                </c:pt>
                <c:pt idx="43">
                  <c:v>1.0602197802197801</c:v>
                </c:pt>
                <c:pt idx="44">
                  <c:v>0.98329670329670327</c:v>
                </c:pt>
                <c:pt idx="45">
                  <c:v>0.96923076923076923</c:v>
                </c:pt>
                <c:pt idx="46">
                  <c:v>0.94505494505494503</c:v>
                </c:pt>
                <c:pt idx="47">
                  <c:v>0.89318681318681314</c:v>
                </c:pt>
                <c:pt idx="48">
                  <c:v>0.90109890109890112</c:v>
                </c:pt>
                <c:pt idx="49">
                  <c:v>0.86769230769230765</c:v>
                </c:pt>
                <c:pt idx="50">
                  <c:v>0.84395604395604396</c:v>
                </c:pt>
                <c:pt idx="51">
                  <c:v>0.78285714285714281</c:v>
                </c:pt>
                <c:pt idx="52">
                  <c:v>0.80131868131868134</c:v>
                </c:pt>
                <c:pt idx="53">
                  <c:v>0.78857142857142859</c:v>
                </c:pt>
                <c:pt idx="54">
                  <c:v>0.80307692307692302</c:v>
                </c:pt>
                <c:pt idx="55">
                  <c:v>0.74593406593406597</c:v>
                </c:pt>
                <c:pt idx="56">
                  <c:v>0.7160439560439561</c:v>
                </c:pt>
                <c:pt idx="57">
                  <c:v>0.70901098901098902</c:v>
                </c:pt>
                <c:pt idx="58">
                  <c:v>0.72</c:v>
                </c:pt>
                <c:pt idx="59">
                  <c:v>0.68615384615384611</c:v>
                </c:pt>
                <c:pt idx="60">
                  <c:v>0.67824175824175825</c:v>
                </c:pt>
                <c:pt idx="61">
                  <c:v>0.66065934065934062</c:v>
                </c:pt>
                <c:pt idx="62">
                  <c:v>0.6421978021978022</c:v>
                </c:pt>
                <c:pt idx="63">
                  <c:v>0.63780219780219782</c:v>
                </c:pt>
                <c:pt idx="64">
                  <c:v>0.64703296703296709</c:v>
                </c:pt>
                <c:pt idx="65">
                  <c:v>0.66857142857142859</c:v>
                </c:pt>
                <c:pt idx="66">
                  <c:v>0.62461538461538457</c:v>
                </c:pt>
                <c:pt idx="67">
                  <c:v>0.57670329670329668</c:v>
                </c:pt>
                <c:pt idx="68">
                  <c:v>0.62461538461538457</c:v>
                </c:pt>
                <c:pt idx="69">
                  <c:v>0.5938461538461538</c:v>
                </c:pt>
                <c:pt idx="70">
                  <c:v>0.55428571428571427</c:v>
                </c:pt>
                <c:pt idx="71">
                  <c:v>0.56000000000000005</c:v>
                </c:pt>
                <c:pt idx="72">
                  <c:v>0.57362637362637359</c:v>
                </c:pt>
                <c:pt idx="73">
                  <c:v>0.57846153846153847</c:v>
                </c:pt>
                <c:pt idx="74">
                  <c:v>0.55252747252747247</c:v>
                </c:pt>
                <c:pt idx="75">
                  <c:v>0.54065934065934063</c:v>
                </c:pt>
                <c:pt idx="76">
                  <c:v>0.50725274725274727</c:v>
                </c:pt>
                <c:pt idx="77">
                  <c:v>0.51032967032967036</c:v>
                </c:pt>
                <c:pt idx="78">
                  <c:v>0.51604395604395603</c:v>
                </c:pt>
                <c:pt idx="79">
                  <c:v>0.50153846153846149</c:v>
                </c:pt>
                <c:pt idx="80">
                  <c:v>0.51736263736263732</c:v>
                </c:pt>
                <c:pt idx="81">
                  <c:v>0.47780219780219779</c:v>
                </c:pt>
                <c:pt idx="82">
                  <c:v>0.50813186813186817</c:v>
                </c:pt>
                <c:pt idx="83">
                  <c:v>0.47252747252747251</c:v>
                </c:pt>
                <c:pt idx="84">
                  <c:v>0.45494505494505494</c:v>
                </c:pt>
                <c:pt idx="85">
                  <c:v>0.44175824175824174</c:v>
                </c:pt>
                <c:pt idx="86">
                  <c:v>0.46109890109890111</c:v>
                </c:pt>
                <c:pt idx="87">
                  <c:v>0.43780219780219781</c:v>
                </c:pt>
                <c:pt idx="88">
                  <c:v>0.42461538461538462</c:v>
                </c:pt>
                <c:pt idx="89">
                  <c:v>0.42505494505494507</c:v>
                </c:pt>
                <c:pt idx="90">
                  <c:v>0.44439560439560438</c:v>
                </c:pt>
                <c:pt idx="91">
                  <c:v>0.41494505494505496</c:v>
                </c:pt>
                <c:pt idx="92">
                  <c:v>0.38901098901098902</c:v>
                </c:pt>
                <c:pt idx="93">
                  <c:v>0.41494505494505496</c:v>
                </c:pt>
                <c:pt idx="94">
                  <c:v>0.39780219780219778</c:v>
                </c:pt>
                <c:pt idx="95">
                  <c:v>0.40571428571428569</c:v>
                </c:pt>
                <c:pt idx="96">
                  <c:v>0.40307692307692305</c:v>
                </c:pt>
                <c:pt idx="97">
                  <c:v>0.40615384615384614</c:v>
                </c:pt>
                <c:pt idx="98">
                  <c:v>0.42153846153846153</c:v>
                </c:pt>
                <c:pt idx="99">
                  <c:v>0.37934065934065936</c:v>
                </c:pt>
                <c:pt idx="100">
                  <c:v>0.37274725274725273</c:v>
                </c:pt>
                <c:pt idx="101">
                  <c:v>0.36615384615384616</c:v>
                </c:pt>
                <c:pt idx="102">
                  <c:v>0.39252747252747255</c:v>
                </c:pt>
                <c:pt idx="103">
                  <c:v>0.3802197802197802</c:v>
                </c:pt>
                <c:pt idx="104">
                  <c:v>0.37230769230769228</c:v>
                </c:pt>
                <c:pt idx="105">
                  <c:v>0.36439560439560442</c:v>
                </c:pt>
                <c:pt idx="106">
                  <c:v>0.35032967032967033</c:v>
                </c:pt>
                <c:pt idx="107">
                  <c:v>0.3564835164835165</c:v>
                </c:pt>
                <c:pt idx="108">
                  <c:v>0.36439560439560442</c:v>
                </c:pt>
                <c:pt idx="109">
                  <c:v>0.36659340659340661</c:v>
                </c:pt>
                <c:pt idx="110">
                  <c:v>0.38417582417582419</c:v>
                </c:pt>
                <c:pt idx="111">
                  <c:v>0.33450549450549449</c:v>
                </c:pt>
                <c:pt idx="112">
                  <c:v>0.34329670329670331</c:v>
                </c:pt>
                <c:pt idx="113">
                  <c:v>0.36</c:v>
                </c:pt>
                <c:pt idx="114">
                  <c:v>0.33978021978021977</c:v>
                </c:pt>
                <c:pt idx="115">
                  <c:v>0.31736263736263737</c:v>
                </c:pt>
                <c:pt idx="116">
                  <c:v>0.34285714285714286</c:v>
                </c:pt>
                <c:pt idx="117">
                  <c:v>0.33626373626373629</c:v>
                </c:pt>
                <c:pt idx="118">
                  <c:v>0.3208791208791209</c:v>
                </c:pt>
                <c:pt idx="119">
                  <c:v>0.33670329670329668</c:v>
                </c:pt>
                <c:pt idx="120">
                  <c:v>0.3213186813186813</c:v>
                </c:pt>
                <c:pt idx="121">
                  <c:v>0.30065934065934063</c:v>
                </c:pt>
                <c:pt idx="122">
                  <c:v>0.32747252747252747</c:v>
                </c:pt>
                <c:pt idx="123">
                  <c:v>0.31956043956043956</c:v>
                </c:pt>
                <c:pt idx="124">
                  <c:v>0.30285714285714288</c:v>
                </c:pt>
                <c:pt idx="125">
                  <c:v>0.31032967032967035</c:v>
                </c:pt>
                <c:pt idx="126">
                  <c:v>0.30549450549450552</c:v>
                </c:pt>
                <c:pt idx="127">
                  <c:v>0.30813186813186816</c:v>
                </c:pt>
                <c:pt idx="128">
                  <c:v>0.2967032967032967</c:v>
                </c:pt>
                <c:pt idx="129">
                  <c:v>0.29054945054945053</c:v>
                </c:pt>
                <c:pt idx="130">
                  <c:v>0.29846153846153844</c:v>
                </c:pt>
                <c:pt idx="131">
                  <c:v>0.2865934065934066</c:v>
                </c:pt>
                <c:pt idx="132">
                  <c:v>0.29626373626373625</c:v>
                </c:pt>
                <c:pt idx="133">
                  <c:v>0.28527472527472525</c:v>
                </c:pt>
                <c:pt idx="134">
                  <c:v>0.29890109890109889</c:v>
                </c:pt>
                <c:pt idx="135">
                  <c:v>0.29406593406593406</c:v>
                </c:pt>
                <c:pt idx="136">
                  <c:v>0.26945054945054947</c:v>
                </c:pt>
                <c:pt idx="137">
                  <c:v>0.28131868131868132</c:v>
                </c:pt>
                <c:pt idx="138">
                  <c:v>0.28835164835164834</c:v>
                </c:pt>
                <c:pt idx="139">
                  <c:v>0.27648351648351649</c:v>
                </c:pt>
                <c:pt idx="140">
                  <c:v>0.30021978021978024</c:v>
                </c:pt>
                <c:pt idx="141">
                  <c:v>0.25582417582417583</c:v>
                </c:pt>
                <c:pt idx="142">
                  <c:v>0.29582417582417581</c:v>
                </c:pt>
                <c:pt idx="143">
                  <c:v>0.261978021978022</c:v>
                </c:pt>
                <c:pt idx="144">
                  <c:v>0.29582417582417581</c:v>
                </c:pt>
                <c:pt idx="145">
                  <c:v>0.29318681318681317</c:v>
                </c:pt>
                <c:pt idx="146">
                  <c:v>0.2742857142857143</c:v>
                </c:pt>
                <c:pt idx="147">
                  <c:v>0.28395604395604396</c:v>
                </c:pt>
                <c:pt idx="148">
                  <c:v>0.26725274725274728</c:v>
                </c:pt>
                <c:pt idx="149">
                  <c:v>0.25538461538461538</c:v>
                </c:pt>
                <c:pt idx="150">
                  <c:v>0.28175824175824177</c:v>
                </c:pt>
                <c:pt idx="151">
                  <c:v>0.26329670329670329</c:v>
                </c:pt>
                <c:pt idx="152">
                  <c:v>0.30769230769230771</c:v>
                </c:pt>
                <c:pt idx="153">
                  <c:v>0.26681318681318683</c:v>
                </c:pt>
                <c:pt idx="154">
                  <c:v>0.29054945054945053</c:v>
                </c:pt>
                <c:pt idx="155">
                  <c:v>0.27208791208791211</c:v>
                </c:pt>
                <c:pt idx="156">
                  <c:v>0.28527472527472525</c:v>
                </c:pt>
                <c:pt idx="157">
                  <c:v>0.27868131868131868</c:v>
                </c:pt>
                <c:pt idx="158">
                  <c:v>0.27824175824175823</c:v>
                </c:pt>
                <c:pt idx="159">
                  <c:v>0.26461538461538464</c:v>
                </c:pt>
                <c:pt idx="160">
                  <c:v>0.26769230769230767</c:v>
                </c:pt>
                <c:pt idx="161">
                  <c:v>0.24263736263736263</c:v>
                </c:pt>
                <c:pt idx="162">
                  <c:v>0.27472527472527475</c:v>
                </c:pt>
                <c:pt idx="163">
                  <c:v>0.2734065934065934</c:v>
                </c:pt>
                <c:pt idx="164">
                  <c:v>0.28439560439560441</c:v>
                </c:pt>
                <c:pt idx="165">
                  <c:v>0.2734065934065934</c:v>
                </c:pt>
                <c:pt idx="166">
                  <c:v>0.27736263736263739</c:v>
                </c:pt>
                <c:pt idx="167">
                  <c:v>0.2734065934065934</c:v>
                </c:pt>
                <c:pt idx="168">
                  <c:v>0.24483516483516485</c:v>
                </c:pt>
                <c:pt idx="169">
                  <c:v>0.26505494505494503</c:v>
                </c:pt>
                <c:pt idx="170">
                  <c:v>0.28791208791208789</c:v>
                </c:pt>
                <c:pt idx="171">
                  <c:v>0.26813186813186812</c:v>
                </c:pt>
                <c:pt idx="172">
                  <c:v>0.28791208791208789</c:v>
                </c:pt>
                <c:pt idx="173">
                  <c:v>0.29010989010989013</c:v>
                </c:pt>
                <c:pt idx="174">
                  <c:v>0.25714285714285712</c:v>
                </c:pt>
                <c:pt idx="175">
                  <c:v>0.27208791208791211</c:v>
                </c:pt>
                <c:pt idx="176">
                  <c:v>0.26373626373626374</c:v>
                </c:pt>
                <c:pt idx="177">
                  <c:v>0.25890109890109891</c:v>
                </c:pt>
                <c:pt idx="178">
                  <c:v>0.28747252747252749</c:v>
                </c:pt>
                <c:pt idx="179">
                  <c:v>0.27516483516483514</c:v>
                </c:pt>
                <c:pt idx="180">
                  <c:v>0.28000000000000003</c:v>
                </c:pt>
                <c:pt idx="181">
                  <c:v>0.2725274725274725</c:v>
                </c:pt>
                <c:pt idx="182">
                  <c:v>0.28395604395604396</c:v>
                </c:pt>
                <c:pt idx="183">
                  <c:v>0.30461538461538462</c:v>
                </c:pt>
                <c:pt idx="184">
                  <c:v>0.2865934065934066</c:v>
                </c:pt>
                <c:pt idx="185">
                  <c:v>0.27032967032967031</c:v>
                </c:pt>
                <c:pt idx="186">
                  <c:v>0.29098901098901098</c:v>
                </c:pt>
                <c:pt idx="187">
                  <c:v>0.27076923076923076</c:v>
                </c:pt>
                <c:pt idx="188">
                  <c:v>0.29318681318681317</c:v>
                </c:pt>
                <c:pt idx="189">
                  <c:v>0.31164835164835164</c:v>
                </c:pt>
                <c:pt idx="190">
                  <c:v>0.29274725274725277</c:v>
                </c:pt>
                <c:pt idx="191">
                  <c:v>0.29626373626373625</c:v>
                </c:pt>
                <c:pt idx="192">
                  <c:v>0.29230769230769232</c:v>
                </c:pt>
                <c:pt idx="193">
                  <c:v>0.30241758241758243</c:v>
                </c:pt>
                <c:pt idx="194">
                  <c:v>0.31340659340659338</c:v>
                </c:pt>
                <c:pt idx="195">
                  <c:v>0.30769230769230771</c:v>
                </c:pt>
                <c:pt idx="196">
                  <c:v>0.28703296703296705</c:v>
                </c:pt>
                <c:pt idx="197">
                  <c:v>0.30109890109890108</c:v>
                </c:pt>
                <c:pt idx="198">
                  <c:v>0.30109890109890108</c:v>
                </c:pt>
                <c:pt idx="199">
                  <c:v>0.29230769230769232</c:v>
                </c:pt>
                <c:pt idx="200">
                  <c:v>0.33890109890109887</c:v>
                </c:pt>
                <c:pt idx="201">
                  <c:v>0.30945054945054945</c:v>
                </c:pt>
                <c:pt idx="202">
                  <c:v>0.32835164835164837</c:v>
                </c:pt>
                <c:pt idx="203">
                  <c:v>0.30153846153846153</c:v>
                </c:pt>
                <c:pt idx="204">
                  <c:v>0.30417582417582417</c:v>
                </c:pt>
                <c:pt idx="205">
                  <c:v>0.30197802197802198</c:v>
                </c:pt>
                <c:pt idx="206">
                  <c:v>0.32571428571428573</c:v>
                </c:pt>
                <c:pt idx="207">
                  <c:v>0.31384615384615383</c:v>
                </c:pt>
                <c:pt idx="208">
                  <c:v>0.34109890109890112</c:v>
                </c:pt>
                <c:pt idx="209">
                  <c:v>0.33538461538461539</c:v>
                </c:pt>
                <c:pt idx="210">
                  <c:v>0.32307692307692309</c:v>
                </c:pt>
                <c:pt idx="211">
                  <c:v>0.34593406593406595</c:v>
                </c:pt>
                <c:pt idx="212">
                  <c:v>0.33054945054945056</c:v>
                </c:pt>
                <c:pt idx="213">
                  <c:v>0.3454945054945055</c:v>
                </c:pt>
                <c:pt idx="214">
                  <c:v>0.34109890109890112</c:v>
                </c:pt>
                <c:pt idx="215">
                  <c:v>0.35956043956043954</c:v>
                </c:pt>
                <c:pt idx="216">
                  <c:v>0.35516483516483516</c:v>
                </c:pt>
                <c:pt idx="217">
                  <c:v>0.34769230769230769</c:v>
                </c:pt>
                <c:pt idx="218">
                  <c:v>0.35736263736263735</c:v>
                </c:pt>
                <c:pt idx="219">
                  <c:v>0.37538461538461537</c:v>
                </c:pt>
                <c:pt idx="220">
                  <c:v>0.38505494505494503</c:v>
                </c:pt>
                <c:pt idx="221">
                  <c:v>0.36835164835164835</c:v>
                </c:pt>
                <c:pt idx="222">
                  <c:v>0.3679120879120879</c:v>
                </c:pt>
                <c:pt idx="223">
                  <c:v>0.38989010989010991</c:v>
                </c:pt>
                <c:pt idx="224">
                  <c:v>0.38813186813186812</c:v>
                </c:pt>
                <c:pt idx="225">
                  <c:v>0.38417582417582419</c:v>
                </c:pt>
                <c:pt idx="226">
                  <c:v>0.38813186813186812</c:v>
                </c:pt>
                <c:pt idx="227">
                  <c:v>0.41714285714285715</c:v>
                </c:pt>
                <c:pt idx="228">
                  <c:v>0.39428571428571429</c:v>
                </c:pt>
                <c:pt idx="229">
                  <c:v>0.40967032967032968</c:v>
                </c:pt>
                <c:pt idx="230">
                  <c:v>0.42989010989010989</c:v>
                </c:pt>
                <c:pt idx="231">
                  <c:v>0.37054945054945054</c:v>
                </c:pt>
                <c:pt idx="232">
                  <c:v>0.41802197802197805</c:v>
                </c:pt>
                <c:pt idx="233">
                  <c:v>0.43296703296703298</c:v>
                </c:pt>
                <c:pt idx="234">
                  <c:v>0.42637362637362636</c:v>
                </c:pt>
                <c:pt idx="235">
                  <c:v>0.44043956043956045</c:v>
                </c:pt>
                <c:pt idx="236">
                  <c:v>0.43340659340659343</c:v>
                </c:pt>
                <c:pt idx="237">
                  <c:v>0.45846153846153848</c:v>
                </c:pt>
                <c:pt idx="238">
                  <c:v>0.43252747252747253</c:v>
                </c:pt>
                <c:pt idx="239">
                  <c:v>0.42813186813186815</c:v>
                </c:pt>
                <c:pt idx="240">
                  <c:v>0.47296703296703296</c:v>
                </c:pt>
                <c:pt idx="241">
                  <c:v>0.44967032967032966</c:v>
                </c:pt>
                <c:pt idx="242">
                  <c:v>0.47164835164835167</c:v>
                </c:pt>
                <c:pt idx="243">
                  <c:v>0.48659340659340661</c:v>
                </c:pt>
                <c:pt idx="244">
                  <c:v>0.47076923076923077</c:v>
                </c:pt>
                <c:pt idx="245">
                  <c:v>0.47736263736263734</c:v>
                </c:pt>
                <c:pt idx="246">
                  <c:v>0.47516483516483515</c:v>
                </c:pt>
                <c:pt idx="247">
                  <c:v>0.52571428571428569</c:v>
                </c:pt>
                <c:pt idx="248">
                  <c:v>0.48131868131868133</c:v>
                </c:pt>
                <c:pt idx="249">
                  <c:v>0.50549450549450547</c:v>
                </c:pt>
                <c:pt idx="250">
                  <c:v>0.52571428571428569</c:v>
                </c:pt>
                <c:pt idx="251">
                  <c:v>0.50681318681318677</c:v>
                </c:pt>
                <c:pt idx="252">
                  <c:v>0.5235164835164835</c:v>
                </c:pt>
                <c:pt idx="253">
                  <c:v>0.52967032967032968</c:v>
                </c:pt>
                <c:pt idx="254">
                  <c:v>0.50285714285714289</c:v>
                </c:pt>
                <c:pt idx="255">
                  <c:v>0.54109890109890113</c:v>
                </c:pt>
                <c:pt idx="256">
                  <c:v>0.50637362637362637</c:v>
                </c:pt>
                <c:pt idx="257">
                  <c:v>0.55384615384615388</c:v>
                </c:pt>
                <c:pt idx="258">
                  <c:v>0.53318681318681316</c:v>
                </c:pt>
                <c:pt idx="259">
                  <c:v>0.55428571428571427</c:v>
                </c:pt>
                <c:pt idx="260">
                  <c:v>0.55692307692307697</c:v>
                </c:pt>
                <c:pt idx="261">
                  <c:v>0.57538461538461538</c:v>
                </c:pt>
                <c:pt idx="262">
                  <c:v>0.55648351648351646</c:v>
                </c:pt>
                <c:pt idx="263">
                  <c:v>0.58329670329670325</c:v>
                </c:pt>
                <c:pt idx="264">
                  <c:v>0.61142857142857143</c:v>
                </c:pt>
                <c:pt idx="265">
                  <c:v>0.57758241758241757</c:v>
                </c:pt>
                <c:pt idx="266">
                  <c:v>0.59252747252747251</c:v>
                </c:pt>
                <c:pt idx="267">
                  <c:v>0.58153846153846156</c:v>
                </c:pt>
                <c:pt idx="268">
                  <c:v>0.60351648351648357</c:v>
                </c:pt>
                <c:pt idx="269">
                  <c:v>0.6206593406593407</c:v>
                </c:pt>
                <c:pt idx="270">
                  <c:v>0.61406593406593402</c:v>
                </c:pt>
                <c:pt idx="271">
                  <c:v>0.64087912087912091</c:v>
                </c:pt>
                <c:pt idx="272">
                  <c:v>0.62241758241758238</c:v>
                </c:pt>
                <c:pt idx="273">
                  <c:v>0.61098901098901104</c:v>
                </c:pt>
                <c:pt idx="274">
                  <c:v>0.64835164835164838</c:v>
                </c:pt>
                <c:pt idx="275">
                  <c:v>0.63560439560439563</c:v>
                </c:pt>
                <c:pt idx="276">
                  <c:v>0.66461538461538461</c:v>
                </c:pt>
                <c:pt idx="277">
                  <c:v>0.66901098901098899</c:v>
                </c:pt>
                <c:pt idx="278">
                  <c:v>0.65318681318681315</c:v>
                </c:pt>
                <c:pt idx="279">
                  <c:v>0.690989010989011</c:v>
                </c:pt>
                <c:pt idx="280">
                  <c:v>0.65978021978021983</c:v>
                </c:pt>
                <c:pt idx="281">
                  <c:v>0.68175824175824173</c:v>
                </c:pt>
                <c:pt idx="282">
                  <c:v>0.67296703296703297</c:v>
                </c:pt>
                <c:pt idx="283">
                  <c:v>0.69978021978021976</c:v>
                </c:pt>
                <c:pt idx="284">
                  <c:v>0.70593406593406594</c:v>
                </c:pt>
                <c:pt idx="285">
                  <c:v>0.75428571428571434</c:v>
                </c:pt>
                <c:pt idx="286">
                  <c:v>0.71120879120879121</c:v>
                </c:pt>
                <c:pt idx="287">
                  <c:v>0.72967032967032963</c:v>
                </c:pt>
                <c:pt idx="288">
                  <c:v>0.76087912087912091</c:v>
                </c:pt>
                <c:pt idx="289">
                  <c:v>0.72527472527472525</c:v>
                </c:pt>
                <c:pt idx="290">
                  <c:v>0.78505494505494511</c:v>
                </c:pt>
                <c:pt idx="291">
                  <c:v>0.74681318681318676</c:v>
                </c:pt>
                <c:pt idx="292">
                  <c:v>0.75032967032967035</c:v>
                </c:pt>
                <c:pt idx="293">
                  <c:v>0.76263736263736259</c:v>
                </c:pt>
                <c:pt idx="294">
                  <c:v>0.72791208791208795</c:v>
                </c:pt>
                <c:pt idx="295">
                  <c:v>0.79736263736263735</c:v>
                </c:pt>
                <c:pt idx="296">
                  <c:v>0.79780219780219785</c:v>
                </c:pt>
                <c:pt idx="297">
                  <c:v>0.77318681318681315</c:v>
                </c:pt>
                <c:pt idx="298">
                  <c:v>0.74769230769230766</c:v>
                </c:pt>
                <c:pt idx="299">
                  <c:v>0.79164835164835168</c:v>
                </c:pt>
                <c:pt idx="300">
                  <c:v>0.80307692307692302</c:v>
                </c:pt>
                <c:pt idx="301">
                  <c:v>0.82285714285714284</c:v>
                </c:pt>
                <c:pt idx="302">
                  <c:v>0.79560439560439555</c:v>
                </c:pt>
                <c:pt idx="303">
                  <c:v>0.81802197802197807</c:v>
                </c:pt>
                <c:pt idx="304">
                  <c:v>0.82681318681318683</c:v>
                </c:pt>
                <c:pt idx="305">
                  <c:v>0.79736263736263735</c:v>
                </c:pt>
                <c:pt idx="306">
                  <c:v>0.80791208791208791</c:v>
                </c:pt>
                <c:pt idx="307">
                  <c:v>0.85978021978021979</c:v>
                </c:pt>
                <c:pt idx="308">
                  <c:v>0.8325274725274725</c:v>
                </c:pt>
                <c:pt idx="309">
                  <c:v>0.85142857142857142</c:v>
                </c:pt>
                <c:pt idx="310">
                  <c:v>0.83736263736263739</c:v>
                </c:pt>
                <c:pt idx="311">
                  <c:v>0.84835164835164834</c:v>
                </c:pt>
                <c:pt idx="312">
                  <c:v>0.86197802197802198</c:v>
                </c:pt>
                <c:pt idx="313">
                  <c:v>0.85406593406593412</c:v>
                </c:pt>
                <c:pt idx="314">
                  <c:v>0.83560439560439559</c:v>
                </c:pt>
                <c:pt idx="315">
                  <c:v>0.87648351648351652</c:v>
                </c:pt>
                <c:pt idx="316">
                  <c:v>0.87252747252747254</c:v>
                </c:pt>
                <c:pt idx="317">
                  <c:v>0.87868131868131871</c:v>
                </c:pt>
                <c:pt idx="318">
                  <c:v>0.86021978021978018</c:v>
                </c:pt>
                <c:pt idx="319">
                  <c:v>0.87164835164835164</c:v>
                </c:pt>
                <c:pt idx="320">
                  <c:v>0.84615384615384615</c:v>
                </c:pt>
                <c:pt idx="321">
                  <c:v>0.87296703296703293</c:v>
                </c:pt>
                <c:pt idx="322">
                  <c:v>0.89098901098901095</c:v>
                </c:pt>
                <c:pt idx="323">
                  <c:v>0.87560439560439562</c:v>
                </c:pt>
                <c:pt idx="324">
                  <c:v>0.9050549450549451</c:v>
                </c:pt>
                <c:pt idx="325">
                  <c:v>0.88571428571428568</c:v>
                </c:pt>
                <c:pt idx="326">
                  <c:v>0.85318681318681322</c:v>
                </c:pt>
                <c:pt idx="327">
                  <c:v>0.90021978021978022</c:v>
                </c:pt>
                <c:pt idx="328">
                  <c:v>0.86417582417582417</c:v>
                </c:pt>
                <c:pt idx="329">
                  <c:v>0.9512087912087912</c:v>
                </c:pt>
                <c:pt idx="330">
                  <c:v>0.86769230769230765</c:v>
                </c:pt>
                <c:pt idx="331">
                  <c:v>0.89934065934065932</c:v>
                </c:pt>
                <c:pt idx="332">
                  <c:v>0.89274725274725275</c:v>
                </c:pt>
                <c:pt idx="333">
                  <c:v>0.92615384615384611</c:v>
                </c:pt>
                <c:pt idx="334">
                  <c:v>0.90725274725274729</c:v>
                </c:pt>
                <c:pt idx="335">
                  <c:v>0.91164835164835167</c:v>
                </c:pt>
                <c:pt idx="336">
                  <c:v>0.90681318681318679</c:v>
                </c:pt>
                <c:pt idx="337">
                  <c:v>0.91516483516483516</c:v>
                </c:pt>
                <c:pt idx="338">
                  <c:v>0.9279120879120879</c:v>
                </c:pt>
                <c:pt idx="339">
                  <c:v>0.93538461538461537</c:v>
                </c:pt>
                <c:pt idx="340">
                  <c:v>0.9054945054945055</c:v>
                </c:pt>
                <c:pt idx="341">
                  <c:v>0.90681318681318679</c:v>
                </c:pt>
                <c:pt idx="342">
                  <c:v>0.88835164835164837</c:v>
                </c:pt>
                <c:pt idx="343">
                  <c:v>0.93450549450549447</c:v>
                </c:pt>
                <c:pt idx="344">
                  <c:v>0.9525274725274725</c:v>
                </c:pt>
                <c:pt idx="345">
                  <c:v>0.95956043956043957</c:v>
                </c:pt>
                <c:pt idx="346">
                  <c:v>0.90813186813186808</c:v>
                </c:pt>
                <c:pt idx="347">
                  <c:v>0.89318681318681314</c:v>
                </c:pt>
                <c:pt idx="348">
                  <c:v>0.95780219780219777</c:v>
                </c:pt>
                <c:pt idx="349">
                  <c:v>0.93890109890109885</c:v>
                </c:pt>
                <c:pt idx="350">
                  <c:v>0.9287912087912088</c:v>
                </c:pt>
                <c:pt idx="351">
                  <c:v>0.94725274725274722</c:v>
                </c:pt>
                <c:pt idx="352">
                  <c:v>0.93186813186813189</c:v>
                </c:pt>
                <c:pt idx="353">
                  <c:v>0.91472527472527476</c:v>
                </c:pt>
                <c:pt idx="354">
                  <c:v>0.93626373626373627</c:v>
                </c:pt>
                <c:pt idx="355">
                  <c:v>0.95076923076923081</c:v>
                </c:pt>
                <c:pt idx="356">
                  <c:v>0.91780219780219785</c:v>
                </c:pt>
                <c:pt idx="357">
                  <c:v>0.89274725274725275</c:v>
                </c:pt>
                <c:pt idx="358">
                  <c:v>0.96131868131868137</c:v>
                </c:pt>
                <c:pt idx="359">
                  <c:v>0.94329670329670334</c:v>
                </c:pt>
                <c:pt idx="360">
                  <c:v>0.91208791208791207</c:v>
                </c:pt>
                <c:pt idx="361">
                  <c:v>0.91428571428571426</c:v>
                </c:pt>
                <c:pt idx="362">
                  <c:v>0.92307692307692313</c:v>
                </c:pt>
                <c:pt idx="363">
                  <c:v>0.93450549450549447</c:v>
                </c:pt>
                <c:pt idx="364">
                  <c:v>1</c:v>
                </c:pt>
                <c:pt idx="365">
                  <c:v>0.93450549450549447</c:v>
                </c:pt>
                <c:pt idx="366">
                  <c:v>0.93406593406593408</c:v>
                </c:pt>
                <c:pt idx="367">
                  <c:v>0.94109890109890115</c:v>
                </c:pt>
                <c:pt idx="368">
                  <c:v>0.93582417582417587</c:v>
                </c:pt>
                <c:pt idx="369">
                  <c:v>0.93670329670329666</c:v>
                </c:pt>
                <c:pt idx="370">
                  <c:v>0.89186813186813185</c:v>
                </c:pt>
                <c:pt idx="371">
                  <c:v>0.98373626373626377</c:v>
                </c:pt>
                <c:pt idx="372">
                  <c:v>0.96351648351648356</c:v>
                </c:pt>
                <c:pt idx="373">
                  <c:v>0.98857142857142855</c:v>
                </c:pt>
                <c:pt idx="374">
                  <c:v>0.91120879120879117</c:v>
                </c:pt>
                <c:pt idx="375">
                  <c:v>0.90857142857142859</c:v>
                </c:pt>
                <c:pt idx="376">
                  <c:v>0.93978021978021975</c:v>
                </c:pt>
                <c:pt idx="377">
                  <c:v>0.95560439560439558</c:v>
                </c:pt>
                <c:pt idx="378">
                  <c:v>0.93318681318681318</c:v>
                </c:pt>
                <c:pt idx="379">
                  <c:v>0.90813186813186808</c:v>
                </c:pt>
                <c:pt idx="380">
                  <c:v>0.90153846153846151</c:v>
                </c:pt>
                <c:pt idx="381">
                  <c:v>0.94725274725274722</c:v>
                </c:pt>
                <c:pt idx="382">
                  <c:v>0.91648351648351645</c:v>
                </c:pt>
                <c:pt idx="383">
                  <c:v>0.9516483516483516</c:v>
                </c:pt>
                <c:pt idx="384">
                  <c:v>0.94989010989010991</c:v>
                </c:pt>
                <c:pt idx="385">
                  <c:v>0.96043956043956047</c:v>
                </c:pt>
                <c:pt idx="386">
                  <c:v>0.9046153846153846</c:v>
                </c:pt>
                <c:pt idx="387">
                  <c:v>0.88483516483516489</c:v>
                </c:pt>
                <c:pt idx="388">
                  <c:v>0.91780219780219785</c:v>
                </c:pt>
                <c:pt idx="389">
                  <c:v>0.93582417582417587</c:v>
                </c:pt>
                <c:pt idx="390">
                  <c:v>0.92</c:v>
                </c:pt>
                <c:pt idx="391">
                  <c:v>0.91076923076923078</c:v>
                </c:pt>
                <c:pt idx="392">
                  <c:v>0.91472527472527476</c:v>
                </c:pt>
                <c:pt idx="393">
                  <c:v>0.90153846153846151</c:v>
                </c:pt>
                <c:pt idx="394">
                  <c:v>0.91252747252747257</c:v>
                </c:pt>
                <c:pt idx="395">
                  <c:v>0.92923076923076919</c:v>
                </c:pt>
                <c:pt idx="396">
                  <c:v>0.88439560439560438</c:v>
                </c:pt>
                <c:pt idx="397">
                  <c:v>0.91384615384615386</c:v>
                </c:pt>
                <c:pt idx="398">
                  <c:v>0.91120879120879117</c:v>
                </c:pt>
                <c:pt idx="399">
                  <c:v>0.89714285714285713</c:v>
                </c:pt>
                <c:pt idx="400">
                  <c:v>0.91648351648351645</c:v>
                </c:pt>
                <c:pt idx="401">
                  <c:v>0.87780219780219781</c:v>
                </c:pt>
                <c:pt idx="402">
                  <c:v>0.88395604395604399</c:v>
                </c:pt>
                <c:pt idx="403">
                  <c:v>0.8584615384615385</c:v>
                </c:pt>
                <c:pt idx="404">
                  <c:v>0.89406593406593404</c:v>
                </c:pt>
                <c:pt idx="405">
                  <c:v>0.88967032967032966</c:v>
                </c:pt>
                <c:pt idx="406">
                  <c:v>0.86681318681318686</c:v>
                </c:pt>
                <c:pt idx="407">
                  <c:v>0.8817582417582418</c:v>
                </c:pt>
                <c:pt idx="408">
                  <c:v>0.88263736263736259</c:v>
                </c:pt>
                <c:pt idx="409">
                  <c:v>0.90813186813186808</c:v>
                </c:pt>
                <c:pt idx="410">
                  <c:v>0.87120879120879124</c:v>
                </c:pt>
                <c:pt idx="411">
                  <c:v>0.90021978021978022</c:v>
                </c:pt>
                <c:pt idx="412">
                  <c:v>0.89054945054945056</c:v>
                </c:pt>
                <c:pt idx="413">
                  <c:v>0.85450549450549451</c:v>
                </c:pt>
                <c:pt idx="414">
                  <c:v>0.84483516483516485</c:v>
                </c:pt>
                <c:pt idx="415">
                  <c:v>0.8575824175824176</c:v>
                </c:pt>
                <c:pt idx="416">
                  <c:v>0.86901098901098905</c:v>
                </c:pt>
                <c:pt idx="417">
                  <c:v>0.85626373626373631</c:v>
                </c:pt>
                <c:pt idx="418">
                  <c:v>0.88483516483516489</c:v>
                </c:pt>
                <c:pt idx="419">
                  <c:v>0.84527472527472525</c:v>
                </c:pt>
                <c:pt idx="420">
                  <c:v>0.88571428571428568</c:v>
                </c:pt>
                <c:pt idx="421">
                  <c:v>0.87384615384615383</c:v>
                </c:pt>
                <c:pt idx="422">
                  <c:v>0.83076923076923082</c:v>
                </c:pt>
                <c:pt idx="423">
                  <c:v>0.8316483516483516</c:v>
                </c:pt>
                <c:pt idx="424">
                  <c:v>0.83824175824175828</c:v>
                </c:pt>
                <c:pt idx="425">
                  <c:v>0.81538461538461537</c:v>
                </c:pt>
                <c:pt idx="426">
                  <c:v>0.83384615384615379</c:v>
                </c:pt>
                <c:pt idx="427">
                  <c:v>0.84307692307692306</c:v>
                </c:pt>
                <c:pt idx="428">
                  <c:v>0.8342857142857143</c:v>
                </c:pt>
                <c:pt idx="429">
                  <c:v>0.80263736263736263</c:v>
                </c:pt>
                <c:pt idx="430">
                  <c:v>0.85142857142857142</c:v>
                </c:pt>
                <c:pt idx="431">
                  <c:v>0.82285714285714284</c:v>
                </c:pt>
                <c:pt idx="432">
                  <c:v>0.79560439560439555</c:v>
                </c:pt>
                <c:pt idx="433">
                  <c:v>0.81362637362637358</c:v>
                </c:pt>
                <c:pt idx="434">
                  <c:v>0.80087912087912083</c:v>
                </c:pt>
                <c:pt idx="435">
                  <c:v>0.85186813186813182</c:v>
                </c:pt>
                <c:pt idx="436">
                  <c:v>0.84527472527472525</c:v>
                </c:pt>
                <c:pt idx="437">
                  <c:v>0.79208791208791207</c:v>
                </c:pt>
                <c:pt idx="438">
                  <c:v>0.78989010989010988</c:v>
                </c:pt>
                <c:pt idx="439">
                  <c:v>0.81890109890109886</c:v>
                </c:pt>
                <c:pt idx="440">
                  <c:v>0.80043956043956044</c:v>
                </c:pt>
                <c:pt idx="441">
                  <c:v>0.7854945054945055</c:v>
                </c:pt>
                <c:pt idx="442">
                  <c:v>0.78373626373626371</c:v>
                </c:pt>
                <c:pt idx="443">
                  <c:v>0.77142857142857146</c:v>
                </c:pt>
                <c:pt idx="444">
                  <c:v>0.81538461538461537</c:v>
                </c:pt>
                <c:pt idx="445">
                  <c:v>0.76175824175824181</c:v>
                </c:pt>
                <c:pt idx="446">
                  <c:v>0.8105494505494506</c:v>
                </c:pt>
                <c:pt idx="447">
                  <c:v>0.75340659340659344</c:v>
                </c:pt>
                <c:pt idx="448">
                  <c:v>0.77890109890109893</c:v>
                </c:pt>
                <c:pt idx="449">
                  <c:v>0.76703296703296708</c:v>
                </c:pt>
                <c:pt idx="450">
                  <c:v>0.76483516483516478</c:v>
                </c:pt>
                <c:pt idx="451">
                  <c:v>0.71736263736263739</c:v>
                </c:pt>
                <c:pt idx="452">
                  <c:v>0.78417582417582421</c:v>
                </c:pt>
                <c:pt idx="453">
                  <c:v>0.7389010989010989</c:v>
                </c:pt>
                <c:pt idx="454">
                  <c:v>0.79560439560439555</c:v>
                </c:pt>
                <c:pt idx="455">
                  <c:v>0.7621978021978022</c:v>
                </c:pt>
                <c:pt idx="456">
                  <c:v>0.75824175824175821</c:v>
                </c:pt>
                <c:pt idx="457">
                  <c:v>0.70945054945054942</c:v>
                </c:pt>
                <c:pt idx="458">
                  <c:v>0.74461538461538457</c:v>
                </c:pt>
                <c:pt idx="459">
                  <c:v>0.74989010989010985</c:v>
                </c:pt>
                <c:pt idx="460">
                  <c:v>0.74373626373626378</c:v>
                </c:pt>
                <c:pt idx="461">
                  <c:v>0.71296703296703301</c:v>
                </c:pt>
                <c:pt idx="462">
                  <c:v>0.74901098901098906</c:v>
                </c:pt>
                <c:pt idx="463">
                  <c:v>0.738021978021978</c:v>
                </c:pt>
                <c:pt idx="464">
                  <c:v>0.69890109890109886</c:v>
                </c:pt>
                <c:pt idx="465">
                  <c:v>0.70857142857142852</c:v>
                </c:pt>
                <c:pt idx="466">
                  <c:v>0.70901098901098902</c:v>
                </c:pt>
                <c:pt idx="467">
                  <c:v>0.72527472527472525</c:v>
                </c:pt>
                <c:pt idx="468">
                  <c:v>0.73230769230769233</c:v>
                </c:pt>
                <c:pt idx="469">
                  <c:v>0.68659340659340662</c:v>
                </c:pt>
                <c:pt idx="470">
                  <c:v>0.6927472527472528</c:v>
                </c:pt>
                <c:pt idx="471">
                  <c:v>0.71120879120879121</c:v>
                </c:pt>
                <c:pt idx="472">
                  <c:v>0.68527472527472533</c:v>
                </c:pt>
                <c:pt idx="473">
                  <c:v>0.66065934065934062</c:v>
                </c:pt>
                <c:pt idx="474">
                  <c:v>0.68747252747252752</c:v>
                </c:pt>
                <c:pt idx="475">
                  <c:v>0.66373626373626371</c:v>
                </c:pt>
                <c:pt idx="476">
                  <c:v>0.6927472527472528</c:v>
                </c:pt>
                <c:pt idx="477">
                  <c:v>0.69802197802197807</c:v>
                </c:pt>
                <c:pt idx="478">
                  <c:v>0.70285714285714285</c:v>
                </c:pt>
                <c:pt idx="479">
                  <c:v>0.69406593406593409</c:v>
                </c:pt>
                <c:pt idx="480">
                  <c:v>0.6676923076923077</c:v>
                </c:pt>
                <c:pt idx="481">
                  <c:v>0.64791208791208788</c:v>
                </c:pt>
                <c:pt idx="482">
                  <c:v>0.6892307692307692</c:v>
                </c:pt>
                <c:pt idx="483">
                  <c:v>0.67868131868131865</c:v>
                </c:pt>
                <c:pt idx="484">
                  <c:v>0.67692307692307696</c:v>
                </c:pt>
                <c:pt idx="485">
                  <c:v>0.62725274725274727</c:v>
                </c:pt>
                <c:pt idx="486">
                  <c:v>0.68307692307692303</c:v>
                </c:pt>
                <c:pt idx="487">
                  <c:v>0.66549450549450551</c:v>
                </c:pt>
                <c:pt idx="488">
                  <c:v>0.65274725274725276</c:v>
                </c:pt>
                <c:pt idx="489">
                  <c:v>0.68</c:v>
                </c:pt>
                <c:pt idx="490">
                  <c:v>0.67208791208791208</c:v>
                </c:pt>
                <c:pt idx="491">
                  <c:v>0.64923076923076928</c:v>
                </c:pt>
                <c:pt idx="492">
                  <c:v>0.61538461538461542</c:v>
                </c:pt>
                <c:pt idx="493">
                  <c:v>0.65450549450549456</c:v>
                </c:pt>
                <c:pt idx="494">
                  <c:v>0.643956043956044</c:v>
                </c:pt>
                <c:pt idx="495">
                  <c:v>0.64967032967032967</c:v>
                </c:pt>
                <c:pt idx="496">
                  <c:v>0.62021978021978019</c:v>
                </c:pt>
                <c:pt idx="497">
                  <c:v>0.61450549450549452</c:v>
                </c:pt>
                <c:pt idx="498">
                  <c:v>0.66153846153846152</c:v>
                </c:pt>
                <c:pt idx="499">
                  <c:v>0.62417582417582418</c:v>
                </c:pt>
                <c:pt idx="500">
                  <c:v>0.6189010989010989</c:v>
                </c:pt>
                <c:pt idx="501">
                  <c:v>0.59032967032967032</c:v>
                </c:pt>
                <c:pt idx="502">
                  <c:v>0.61582417582417581</c:v>
                </c:pt>
                <c:pt idx="503">
                  <c:v>0.6197802197802198</c:v>
                </c:pt>
                <c:pt idx="504">
                  <c:v>0.59956043956043958</c:v>
                </c:pt>
                <c:pt idx="505">
                  <c:v>0.58329670329670325</c:v>
                </c:pt>
                <c:pt idx="506">
                  <c:v>0.58945054945054942</c:v>
                </c:pt>
                <c:pt idx="507">
                  <c:v>0.59824175824175829</c:v>
                </c:pt>
                <c:pt idx="508">
                  <c:v>0.58241758241758246</c:v>
                </c:pt>
                <c:pt idx="509">
                  <c:v>0.57890109890109887</c:v>
                </c:pt>
                <c:pt idx="510">
                  <c:v>0.59428571428571431</c:v>
                </c:pt>
                <c:pt idx="511">
                  <c:v>0.57802197802197797</c:v>
                </c:pt>
                <c:pt idx="512">
                  <c:v>0.59868131868131869</c:v>
                </c:pt>
                <c:pt idx="513">
                  <c:v>0.55208791208791208</c:v>
                </c:pt>
                <c:pt idx="514">
                  <c:v>0.60835164835164834</c:v>
                </c:pt>
                <c:pt idx="515">
                  <c:v>0.5956043956043956</c:v>
                </c:pt>
                <c:pt idx="516">
                  <c:v>0.5705494505494505</c:v>
                </c:pt>
                <c:pt idx="517">
                  <c:v>0.5723076923076923</c:v>
                </c:pt>
                <c:pt idx="518">
                  <c:v>0.56527472527472522</c:v>
                </c:pt>
                <c:pt idx="519">
                  <c:v>0.56000000000000005</c:v>
                </c:pt>
                <c:pt idx="520">
                  <c:v>0.56527472527472522</c:v>
                </c:pt>
                <c:pt idx="521">
                  <c:v>0.53758241758241754</c:v>
                </c:pt>
                <c:pt idx="522">
                  <c:v>0.57010989010989011</c:v>
                </c:pt>
                <c:pt idx="523">
                  <c:v>0.55340659340659337</c:v>
                </c:pt>
                <c:pt idx="524">
                  <c:v>0.57626373626373628</c:v>
                </c:pt>
                <c:pt idx="525">
                  <c:v>0.5494505494505495</c:v>
                </c:pt>
                <c:pt idx="526">
                  <c:v>0.55780219780219775</c:v>
                </c:pt>
                <c:pt idx="527">
                  <c:v>0.57318681318681319</c:v>
                </c:pt>
                <c:pt idx="528">
                  <c:v>0.55692307692307697</c:v>
                </c:pt>
                <c:pt idx="529">
                  <c:v>0.50505494505494508</c:v>
                </c:pt>
                <c:pt idx="530">
                  <c:v>0.57846153846153847</c:v>
                </c:pt>
                <c:pt idx="531">
                  <c:v>0.55604395604395607</c:v>
                </c:pt>
                <c:pt idx="532">
                  <c:v>0.51208791208791204</c:v>
                </c:pt>
                <c:pt idx="533">
                  <c:v>0.54021978021978023</c:v>
                </c:pt>
                <c:pt idx="534">
                  <c:v>0.54461538461538461</c:v>
                </c:pt>
                <c:pt idx="535">
                  <c:v>0.53978021978021973</c:v>
                </c:pt>
                <c:pt idx="536">
                  <c:v>0.52571428571428569</c:v>
                </c:pt>
                <c:pt idx="537">
                  <c:v>0.51956043956043951</c:v>
                </c:pt>
                <c:pt idx="538">
                  <c:v>0.53626373626373625</c:v>
                </c:pt>
                <c:pt idx="539">
                  <c:v>0.51560439560439564</c:v>
                </c:pt>
                <c:pt idx="540">
                  <c:v>0.52483516483516479</c:v>
                </c:pt>
                <c:pt idx="541">
                  <c:v>0.523956043956044</c:v>
                </c:pt>
                <c:pt idx="542">
                  <c:v>0.51120879120879126</c:v>
                </c:pt>
                <c:pt idx="543">
                  <c:v>0.50593406593406598</c:v>
                </c:pt>
                <c:pt idx="544">
                  <c:v>0.51252747252747255</c:v>
                </c:pt>
                <c:pt idx="545">
                  <c:v>0.49890109890109891</c:v>
                </c:pt>
                <c:pt idx="546">
                  <c:v>0.51824175824175822</c:v>
                </c:pt>
                <c:pt idx="547">
                  <c:v>0.48483516483516481</c:v>
                </c:pt>
                <c:pt idx="548">
                  <c:v>0.52879120879120878</c:v>
                </c:pt>
                <c:pt idx="549">
                  <c:v>0.49406593406593408</c:v>
                </c:pt>
                <c:pt idx="550">
                  <c:v>0.49846153846153846</c:v>
                </c:pt>
                <c:pt idx="551">
                  <c:v>0.53494505494505495</c:v>
                </c:pt>
                <c:pt idx="552">
                  <c:v>0.51296703296703294</c:v>
                </c:pt>
                <c:pt idx="553">
                  <c:v>0.47208791208791206</c:v>
                </c:pt>
                <c:pt idx="554">
                  <c:v>0.49318681318681318</c:v>
                </c:pt>
                <c:pt idx="555">
                  <c:v>0.50329670329670328</c:v>
                </c:pt>
                <c:pt idx="556">
                  <c:v>0.49758241758241756</c:v>
                </c:pt>
                <c:pt idx="557">
                  <c:v>0.4887912087912088</c:v>
                </c:pt>
                <c:pt idx="558">
                  <c:v>0.47516483516483515</c:v>
                </c:pt>
                <c:pt idx="559">
                  <c:v>0.49538461538461537</c:v>
                </c:pt>
                <c:pt idx="560">
                  <c:v>0.4764835164835165</c:v>
                </c:pt>
                <c:pt idx="561">
                  <c:v>0.46065934065934067</c:v>
                </c:pt>
                <c:pt idx="562">
                  <c:v>0.48043956043956043</c:v>
                </c:pt>
                <c:pt idx="563">
                  <c:v>0.47208791208791206</c:v>
                </c:pt>
                <c:pt idx="564">
                  <c:v>0.48571428571428571</c:v>
                </c:pt>
                <c:pt idx="565">
                  <c:v>0.46197802197802196</c:v>
                </c:pt>
                <c:pt idx="566">
                  <c:v>0.46989010989010987</c:v>
                </c:pt>
                <c:pt idx="567">
                  <c:v>0.49406593406593408</c:v>
                </c:pt>
                <c:pt idx="568">
                  <c:v>0.49450549450549453</c:v>
                </c:pt>
                <c:pt idx="569">
                  <c:v>0.44879120879120882</c:v>
                </c:pt>
                <c:pt idx="570">
                  <c:v>0.45934065934065932</c:v>
                </c:pt>
                <c:pt idx="571">
                  <c:v>0.47032967032967032</c:v>
                </c:pt>
                <c:pt idx="572">
                  <c:v>0.44263736263736264</c:v>
                </c:pt>
                <c:pt idx="573">
                  <c:v>0.4531868131868132</c:v>
                </c:pt>
                <c:pt idx="574">
                  <c:v>0.46241758241758241</c:v>
                </c:pt>
                <c:pt idx="575">
                  <c:v>0.44967032967032966</c:v>
                </c:pt>
                <c:pt idx="576">
                  <c:v>0.48043956043956043</c:v>
                </c:pt>
                <c:pt idx="577">
                  <c:v>0.45934065934065932</c:v>
                </c:pt>
                <c:pt idx="578">
                  <c:v>0.44263736263736264</c:v>
                </c:pt>
                <c:pt idx="579">
                  <c:v>0.43560439560439562</c:v>
                </c:pt>
                <c:pt idx="580">
                  <c:v>0.45494505494505494</c:v>
                </c:pt>
                <c:pt idx="581">
                  <c:v>0.43868131868131865</c:v>
                </c:pt>
                <c:pt idx="582">
                  <c:v>0.44571428571428573</c:v>
                </c:pt>
                <c:pt idx="583">
                  <c:v>0.45626373626373629</c:v>
                </c:pt>
                <c:pt idx="584">
                  <c:v>0.4175824175824176</c:v>
                </c:pt>
                <c:pt idx="585">
                  <c:v>0.43252747252747253</c:v>
                </c:pt>
                <c:pt idx="586">
                  <c:v>0.44923076923076921</c:v>
                </c:pt>
                <c:pt idx="587">
                  <c:v>0.42945054945054945</c:v>
                </c:pt>
                <c:pt idx="588">
                  <c:v>0.4167032967032967</c:v>
                </c:pt>
                <c:pt idx="589">
                  <c:v>0.42637362637362636</c:v>
                </c:pt>
                <c:pt idx="590">
                  <c:v>0.4408791208791209</c:v>
                </c:pt>
                <c:pt idx="591">
                  <c:v>0.42241758241758243</c:v>
                </c:pt>
                <c:pt idx="592">
                  <c:v>0.44659340659340657</c:v>
                </c:pt>
                <c:pt idx="593">
                  <c:v>0.44659340659340657</c:v>
                </c:pt>
                <c:pt idx="594">
                  <c:v>0.43164835164835164</c:v>
                </c:pt>
                <c:pt idx="595">
                  <c:v>0.41406593406593406</c:v>
                </c:pt>
                <c:pt idx="596">
                  <c:v>0.46285714285714286</c:v>
                </c:pt>
                <c:pt idx="597">
                  <c:v>0.42109890109890108</c:v>
                </c:pt>
                <c:pt idx="598">
                  <c:v>0.43472527472527472</c:v>
                </c:pt>
                <c:pt idx="599">
                  <c:v>0.42373626373626372</c:v>
                </c:pt>
                <c:pt idx="600">
                  <c:v>0.42241758241758243</c:v>
                </c:pt>
                <c:pt idx="601">
                  <c:v>0.40483516483516485</c:v>
                </c:pt>
                <c:pt idx="602">
                  <c:v>0.41934065934065934</c:v>
                </c:pt>
                <c:pt idx="603">
                  <c:v>0.40483516483516485</c:v>
                </c:pt>
                <c:pt idx="604">
                  <c:v>0.42109890109890108</c:v>
                </c:pt>
                <c:pt idx="605">
                  <c:v>0.39868131868131867</c:v>
                </c:pt>
                <c:pt idx="606">
                  <c:v>0.40791208791208794</c:v>
                </c:pt>
                <c:pt idx="607">
                  <c:v>0.43560439560439562</c:v>
                </c:pt>
                <c:pt idx="608">
                  <c:v>0.4035164835164835</c:v>
                </c:pt>
                <c:pt idx="609">
                  <c:v>0.36835164835164835</c:v>
                </c:pt>
                <c:pt idx="610">
                  <c:v>0.40043956043956042</c:v>
                </c:pt>
                <c:pt idx="611">
                  <c:v>0.39296703296703295</c:v>
                </c:pt>
                <c:pt idx="612">
                  <c:v>0.37846153846153846</c:v>
                </c:pt>
                <c:pt idx="613">
                  <c:v>0.40923076923076923</c:v>
                </c:pt>
                <c:pt idx="614">
                  <c:v>0.40923076923076923</c:v>
                </c:pt>
                <c:pt idx="615">
                  <c:v>0.40615384615384614</c:v>
                </c:pt>
                <c:pt idx="616">
                  <c:v>0.39648351648351648</c:v>
                </c:pt>
                <c:pt idx="617">
                  <c:v>0.39604395604395604</c:v>
                </c:pt>
                <c:pt idx="618">
                  <c:v>0.37362637362637363</c:v>
                </c:pt>
                <c:pt idx="619">
                  <c:v>0.37978021978021981</c:v>
                </c:pt>
                <c:pt idx="620">
                  <c:v>0.38329670329670329</c:v>
                </c:pt>
                <c:pt idx="621">
                  <c:v>0.42593406593406591</c:v>
                </c:pt>
                <c:pt idx="622">
                  <c:v>0.39032967032967031</c:v>
                </c:pt>
                <c:pt idx="623">
                  <c:v>0.38373626373626374</c:v>
                </c:pt>
                <c:pt idx="624">
                  <c:v>0.36615384615384616</c:v>
                </c:pt>
                <c:pt idx="625">
                  <c:v>0.39076923076923076</c:v>
                </c:pt>
                <c:pt idx="626">
                  <c:v>0.35956043956043954</c:v>
                </c:pt>
                <c:pt idx="627">
                  <c:v>0.40791208791208794</c:v>
                </c:pt>
                <c:pt idx="628">
                  <c:v>0.36175824175824178</c:v>
                </c:pt>
                <c:pt idx="629">
                  <c:v>0.37318681318681318</c:v>
                </c:pt>
                <c:pt idx="630">
                  <c:v>0.37626373626373627</c:v>
                </c:pt>
                <c:pt idx="631">
                  <c:v>0.38725274725274728</c:v>
                </c:pt>
                <c:pt idx="632">
                  <c:v>0.36483516483516482</c:v>
                </c:pt>
                <c:pt idx="633">
                  <c:v>0.37318681318681318</c:v>
                </c:pt>
                <c:pt idx="634">
                  <c:v>0.37714285714285717</c:v>
                </c:pt>
                <c:pt idx="635">
                  <c:v>0.37274725274725273</c:v>
                </c:pt>
                <c:pt idx="636">
                  <c:v>0.36</c:v>
                </c:pt>
                <c:pt idx="637">
                  <c:v>0.38065934065934065</c:v>
                </c:pt>
                <c:pt idx="638">
                  <c:v>0.36967032967032964</c:v>
                </c:pt>
                <c:pt idx="639">
                  <c:v>0.37318681318681318</c:v>
                </c:pt>
                <c:pt idx="640">
                  <c:v>0.37054945054945054</c:v>
                </c:pt>
                <c:pt idx="641">
                  <c:v>0.37098901098901099</c:v>
                </c:pt>
                <c:pt idx="642">
                  <c:v>0.36571428571428571</c:v>
                </c:pt>
                <c:pt idx="643">
                  <c:v>0.35472527472527471</c:v>
                </c:pt>
                <c:pt idx="644">
                  <c:v>0.35516483516483516</c:v>
                </c:pt>
                <c:pt idx="645">
                  <c:v>0.35604395604395606</c:v>
                </c:pt>
                <c:pt idx="646">
                  <c:v>0.36747252747252745</c:v>
                </c:pt>
                <c:pt idx="647">
                  <c:v>0.35252747252747252</c:v>
                </c:pt>
                <c:pt idx="648">
                  <c:v>0.3463736263736264</c:v>
                </c:pt>
                <c:pt idx="649">
                  <c:v>0.35824175824175825</c:v>
                </c:pt>
                <c:pt idx="650">
                  <c:v>0.35824175824175825</c:v>
                </c:pt>
                <c:pt idx="651">
                  <c:v>0.34065934065934067</c:v>
                </c:pt>
                <c:pt idx="652">
                  <c:v>0.33494505494505494</c:v>
                </c:pt>
                <c:pt idx="653">
                  <c:v>0.34197802197802196</c:v>
                </c:pt>
                <c:pt idx="654">
                  <c:v>0.34901098901098904</c:v>
                </c:pt>
                <c:pt idx="655">
                  <c:v>0.34857142857142859</c:v>
                </c:pt>
                <c:pt idx="656">
                  <c:v>0.32747252747252747</c:v>
                </c:pt>
                <c:pt idx="657">
                  <c:v>0.3463736263736264</c:v>
                </c:pt>
                <c:pt idx="658">
                  <c:v>0.34197802197802196</c:v>
                </c:pt>
                <c:pt idx="659">
                  <c:v>0.34241758241758241</c:v>
                </c:pt>
                <c:pt idx="660">
                  <c:v>0.34813186813186814</c:v>
                </c:pt>
                <c:pt idx="661">
                  <c:v>0.34813186813186814</c:v>
                </c:pt>
                <c:pt idx="662">
                  <c:v>0.33934065934065932</c:v>
                </c:pt>
                <c:pt idx="663">
                  <c:v>0.34417582417582415</c:v>
                </c:pt>
                <c:pt idx="664">
                  <c:v>0.33582417582417584</c:v>
                </c:pt>
                <c:pt idx="665">
                  <c:v>0.35032967032967033</c:v>
                </c:pt>
                <c:pt idx="666">
                  <c:v>0.33670329670329668</c:v>
                </c:pt>
                <c:pt idx="667">
                  <c:v>0.33450549450549449</c:v>
                </c:pt>
                <c:pt idx="668">
                  <c:v>0.30813186813186816</c:v>
                </c:pt>
                <c:pt idx="669">
                  <c:v>0.34373626373626376</c:v>
                </c:pt>
                <c:pt idx="670">
                  <c:v>0.33846153846153848</c:v>
                </c:pt>
                <c:pt idx="671">
                  <c:v>0.32967032967032966</c:v>
                </c:pt>
                <c:pt idx="672">
                  <c:v>0.32351648351648354</c:v>
                </c:pt>
                <c:pt idx="673">
                  <c:v>0.32967032967032966</c:v>
                </c:pt>
                <c:pt idx="674">
                  <c:v>0.3578021978021978</c:v>
                </c:pt>
                <c:pt idx="675">
                  <c:v>0.32351648351648354</c:v>
                </c:pt>
                <c:pt idx="676">
                  <c:v>0.33494505494505494</c:v>
                </c:pt>
                <c:pt idx="677">
                  <c:v>0.33494505494505494</c:v>
                </c:pt>
                <c:pt idx="678">
                  <c:v>0.31560439560439563</c:v>
                </c:pt>
                <c:pt idx="679">
                  <c:v>0.33450549450549449</c:v>
                </c:pt>
                <c:pt idx="680">
                  <c:v>0.31956043956043956</c:v>
                </c:pt>
                <c:pt idx="681">
                  <c:v>0.31032967032967035</c:v>
                </c:pt>
                <c:pt idx="682">
                  <c:v>0.32395604395604394</c:v>
                </c:pt>
                <c:pt idx="683">
                  <c:v>0.30857142857142855</c:v>
                </c:pt>
                <c:pt idx="684">
                  <c:v>0.32659340659340658</c:v>
                </c:pt>
                <c:pt idx="685">
                  <c:v>0.32043956043956046</c:v>
                </c:pt>
                <c:pt idx="686">
                  <c:v>0.3221978021978022</c:v>
                </c:pt>
                <c:pt idx="687">
                  <c:v>0.30593406593406591</c:v>
                </c:pt>
                <c:pt idx="688">
                  <c:v>0.30725274725274726</c:v>
                </c:pt>
                <c:pt idx="689">
                  <c:v>0.32791208791208792</c:v>
                </c:pt>
                <c:pt idx="690">
                  <c:v>0.32659340659340658</c:v>
                </c:pt>
                <c:pt idx="691">
                  <c:v>0.32483516483516484</c:v>
                </c:pt>
                <c:pt idx="692">
                  <c:v>0.31472527472527473</c:v>
                </c:pt>
                <c:pt idx="693">
                  <c:v>0.30461538461538462</c:v>
                </c:pt>
                <c:pt idx="694">
                  <c:v>0.31120879120879119</c:v>
                </c:pt>
                <c:pt idx="695">
                  <c:v>0.31780219780219782</c:v>
                </c:pt>
                <c:pt idx="696">
                  <c:v>0.29186813186813187</c:v>
                </c:pt>
                <c:pt idx="697">
                  <c:v>0.30725274725274726</c:v>
                </c:pt>
                <c:pt idx="698">
                  <c:v>0.31780219780219782</c:v>
                </c:pt>
                <c:pt idx="699">
                  <c:v>0.30593406593406591</c:v>
                </c:pt>
                <c:pt idx="700">
                  <c:v>0.29494505494505496</c:v>
                </c:pt>
                <c:pt idx="701">
                  <c:v>0.31032967032967035</c:v>
                </c:pt>
                <c:pt idx="702">
                  <c:v>0.31384615384615383</c:v>
                </c:pt>
                <c:pt idx="703">
                  <c:v>0.31868131868131866</c:v>
                </c:pt>
                <c:pt idx="704">
                  <c:v>0.31384615384615383</c:v>
                </c:pt>
                <c:pt idx="705">
                  <c:v>0.31208791208791209</c:v>
                </c:pt>
                <c:pt idx="706">
                  <c:v>0.29406593406593406</c:v>
                </c:pt>
                <c:pt idx="707">
                  <c:v>0.30593406593406591</c:v>
                </c:pt>
                <c:pt idx="708">
                  <c:v>0.29582417582417581</c:v>
                </c:pt>
                <c:pt idx="709">
                  <c:v>0.30197802197802198</c:v>
                </c:pt>
                <c:pt idx="710">
                  <c:v>0.31604395604395602</c:v>
                </c:pt>
                <c:pt idx="711">
                  <c:v>0.29714285714285715</c:v>
                </c:pt>
                <c:pt idx="712">
                  <c:v>0.30197802197802198</c:v>
                </c:pt>
                <c:pt idx="713">
                  <c:v>0.30197802197802198</c:v>
                </c:pt>
                <c:pt idx="714">
                  <c:v>0.28835164835164834</c:v>
                </c:pt>
                <c:pt idx="715">
                  <c:v>0.3213186813186813</c:v>
                </c:pt>
                <c:pt idx="716">
                  <c:v>0.28879120879120879</c:v>
                </c:pt>
                <c:pt idx="717">
                  <c:v>0.30021978021978024</c:v>
                </c:pt>
                <c:pt idx="718">
                  <c:v>0.30153846153846153</c:v>
                </c:pt>
                <c:pt idx="719">
                  <c:v>0.28175824175824177</c:v>
                </c:pt>
                <c:pt idx="720">
                  <c:v>0.28351648351648351</c:v>
                </c:pt>
                <c:pt idx="721">
                  <c:v>0.30329670329670327</c:v>
                </c:pt>
                <c:pt idx="722">
                  <c:v>0.28879120879120879</c:v>
                </c:pt>
                <c:pt idx="723">
                  <c:v>0.30065934065934063</c:v>
                </c:pt>
                <c:pt idx="724">
                  <c:v>0.29538461538461541</c:v>
                </c:pt>
                <c:pt idx="725">
                  <c:v>0.30197802197802198</c:v>
                </c:pt>
                <c:pt idx="726">
                  <c:v>0.29934065934065934</c:v>
                </c:pt>
                <c:pt idx="727">
                  <c:v>0.2857142857142857</c:v>
                </c:pt>
                <c:pt idx="728">
                  <c:v>0.28835164835164834</c:v>
                </c:pt>
                <c:pt idx="729">
                  <c:v>0.30285714285714288</c:v>
                </c:pt>
                <c:pt idx="730">
                  <c:v>0.30153846153846153</c:v>
                </c:pt>
                <c:pt idx="731">
                  <c:v>0.29274725274725277</c:v>
                </c:pt>
                <c:pt idx="732">
                  <c:v>0.29186813186813187</c:v>
                </c:pt>
                <c:pt idx="733">
                  <c:v>0.29450549450549451</c:v>
                </c:pt>
                <c:pt idx="734">
                  <c:v>0.29362637362637362</c:v>
                </c:pt>
                <c:pt idx="735">
                  <c:v>0.29538461538461541</c:v>
                </c:pt>
                <c:pt idx="736">
                  <c:v>0.2725274725274725</c:v>
                </c:pt>
                <c:pt idx="737">
                  <c:v>0.28835164835164834</c:v>
                </c:pt>
                <c:pt idx="738">
                  <c:v>0.27120879120879121</c:v>
                </c:pt>
                <c:pt idx="739">
                  <c:v>0.28835164835164834</c:v>
                </c:pt>
                <c:pt idx="740">
                  <c:v>0.26681318681318683</c:v>
                </c:pt>
                <c:pt idx="741">
                  <c:v>0.28219780219780222</c:v>
                </c:pt>
                <c:pt idx="742">
                  <c:v>0.27296703296703295</c:v>
                </c:pt>
                <c:pt idx="743">
                  <c:v>0.28000000000000003</c:v>
                </c:pt>
                <c:pt idx="744">
                  <c:v>0.28791208791208789</c:v>
                </c:pt>
                <c:pt idx="745">
                  <c:v>0.29714285714285715</c:v>
                </c:pt>
                <c:pt idx="746">
                  <c:v>0.28263736263736261</c:v>
                </c:pt>
                <c:pt idx="747">
                  <c:v>0.26725274725274728</c:v>
                </c:pt>
                <c:pt idx="748">
                  <c:v>0.24307692307692308</c:v>
                </c:pt>
                <c:pt idx="749">
                  <c:v>0.2624175824175824</c:v>
                </c:pt>
                <c:pt idx="750">
                  <c:v>0.29362637362637362</c:v>
                </c:pt>
                <c:pt idx="751">
                  <c:v>0.2610989010989011</c:v>
                </c:pt>
                <c:pt idx="752">
                  <c:v>0.27516483516483514</c:v>
                </c:pt>
                <c:pt idx="753">
                  <c:v>0.27076923076923076</c:v>
                </c:pt>
                <c:pt idx="754">
                  <c:v>0.27780219780219778</c:v>
                </c:pt>
                <c:pt idx="755">
                  <c:v>0.28000000000000003</c:v>
                </c:pt>
                <c:pt idx="756">
                  <c:v>0.26681318681318683</c:v>
                </c:pt>
                <c:pt idx="757">
                  <c:v>0.27208791208791211</c:v>
                </c:pt>
                <c:pt idx="758">
                  <c:v>0.27164835164835166</c:v>
                </c:pt>
                <c:pt idx="759">
                  <c:v>0.27780219780219778</c:v>
                </c:pt>
                <c:pt idx="760">
                  <c:v>0.28219780219780222</c:v>
                </c:pt>
                <c:pt idx="761">
                  <c:v>0.27560439560439559</c:v>
                </c:pt>
                <c:pt idx="762">
                  <c:v>0.26373626373626374</c:v>
                </c:pt>
                <c:pt idx="763">
                  <c:v>0.28131868131868132</c:v>
                </c:pt>
                <c:pt idx="764">
                  <c:v>0.27560439560439559</c:v>
                </c:pt>
                <c:pt idx="765">
                  <c:v>0.26637362637362638</c:v>
                </c:pt>
                <c:pt idx="766">
                  <c:v>0.28395604395604396</c:v>
                </c:pt>
                <c:pt idx="767">
                  <c:v>0.25186813186813189</c:v>
                </c:pt>
                <c:pt idx="768">
                  <c:v>0.27296703296703295</c:v>
                </c:pt>
                <c:pt idx="769">
                  <c:v>0.25362637362637364</c:v>
                </c:pt>
                <c:pt idx="770">
                  <c:v>0.24703296703296704</c:v>
                </c:pt>
                <c:pt idx="771">
                  <c:v>0.26857142857142857</c:v>
                </c:pt>
                <c:pt idx="772">
                  <c:v>0.26637362637362638</c:v>
                </c:pt>
                <c:pt idx="773">
                  <c:v>0.27824175824175823</c:v>
                </c:pt>
                <c:pt idx="774">
                  <c:v>0.2725274725274725</c:v>
                </c:pt>
                <c:pt idx="775">
                  <c:v>0.250989010989011</c:v>
                </c:pt>
                <c:pt idx="776">
                  <c:v>0.24923076923076923</c:v>
                </c:pt>
                <c:pt idx="777">
                  <c:v>0.250989010989011</c:v>
                </c:pt>
                <c:pt idx="778">
                  <c:v>0.23956043956043957</c:v>
                </c:pt>
                <c:pt idx="779">
                  <c:v>0.24571428571428572</c:v>
                </c:pt>
                <c:pt idx="780">
                  <c:v>0.25406593406593408</c:v>
                </c:pt>
                <c:pt idx="781">
                  <c:v>0.25758241758241757</c:v>
                </c:pt>
                <c:pt idx="782">
                  <c:v>0.25978021978021976</c:v>
                </c:pt>
                <c:pt idx="783">
                  <c:v>0.25802197802197802</c:v>
                </c:pt>
                <c:pt idx="784">
                  <c:v>0.23956043956043957</c:v>
                </c:pt>
                <c:pt idx="785">
                  <c:v>0.25362637362637364</c:v>
                </c:pt>
                <c:pt idx="786">
                  <c:v>0.25318681318681319</c:v>
                </c:pt>
                <c:pt idx="787">
                  <c:v>0.26901098901098902</c:v>
                </c:pt>
                <c:pt idx="788">
                  <c:v>0.25978021978021976</c:v>
                </c:pt>
                <c:pt idx="789">
                  <c:v>0.24175824175824176</c:v>
                </c:pt>
                <c:pt idx="790">
                  <c:v>0.24131868131868131</c:v>
                </c:pt>
                <c:pt idx="791">
                  <c:v>0.23428571428571429</c:v>
                </c:pt>
                <c:pt idx="792">
                  <c:v>0.25362637362637364</c:v>
                </c:pt>
                <c:pt idx="793">
                  <c:v>0.25934065934065936</c:v>
                </c:pt>
                <c:pt idx="794">
                  <c:v>0.2501098901098901</c:v>
                </c:pt>
                <c:pt idx="795">
                  <c:v>0.24219780219780221</c:v>
                </c:pt>
                <c:pt idx="796">
                  <c:v>0.24307692307692308</c:v>
                </c:pt>
                <c:pt idx="797">
                  <c:v>0.25758241758241757</c:v>
                </c:pt>
                <c:pt idx="798">
                  <c:v>0.250989010989011</c:v>
                </c:pt>
                <c:pt idx="799">
                  <c:v>0.25670329670329672</c:v>
                </c:pt>
                <c:pt idx="800">
                  <c:v>0.25450549450549448</c:v>
                </c:pt>
                <c:pt idx="801">
                  <c:v>0.2320879120879121</c:v>
                </c:pt>
                <c:pt idx="802">
                  <c:v>0.24615384615384617</c:v>
                </c:pt>
                <c:pt idx="803">
                  <c:v>0.26153846153846155</c:v>
                </c:pt>
                <c:pt idx="804">
                  <c:v>0.25582417582417583</c:v>
                </c:pt>
                <c:pt idx="805">
                  <c:v>0.22637362637362637</c:v>
                </c:pt>
                <c:pt idx="806">
                  <c:v>0.250989010989011</c:v>
                </c:pt>
                <c:pt idx="807">
                  <c:v>0.24615384615384617</c:v>
                </c:pt>
                <c:pt idx="808">
                  <c:v>0.24659340659340659</c:v>
                </c:pt>
                <c:pt idx="809">
                  <c:v>0.23736263736263735</c:v>
                </c:pt>
                <c:pt idx="810">
                  <c:v>0.23516483516483516</c:v>
                </c:pt>
                <c:pt idx="811">
                  <c:v>0.25318681318681319</c:v>
                </c:pt>
                <c:pt idx="812">
                  <c:v>0.22989010989010988</c:v>
                </c:pt>
                <c:pt idx="813">
                  <c:v>0.24659340659340659</c:v>
                </c:pt>
                <c:pt idx="814">
                  <c:v>0.24747252747252746</c:v>
                </c:pt>
                <c:pt idx="815">
                  <c:v>0.24395604395604395</c:v>
                </c:pt>
                <c:pt idx="816">
                  <c:v>0.23516483516483516</c:v>
                </c:pt>
                <c:pt idx="817">
                  <c:v>0.23252747252747252</c:v>
                </c:pt>
                <c:pt idx="818">
                  <c:v>0.21934065934065933</c:v>
                </c:pt>
                <c:pt idx="819">
                  <c:v>0.23692307692307693</c:v>
                </c:pt>
                <c:pt idx="820">
                  <c:v>0.2312087912087912</c:v>
                </c:pt>
                <c:pt idx="821">
                  <c:v>0.2320879120879121</c:v>
                </c:pt>
                <c:pt idx="822">
                  <c:v>0.22285714285714286</c:v>
                </c:pt>
                <c:pt idx="823">
                  <c:v>0.22769230769230769</c:v>
                </c:pt>
                <c:pt idx="824">
                  <c:v>0.22153846153846155</c:v>
                </c:pt>
                <c:pt idx="825">
                  <c:v>0.22505494505494505</c:v>
                </c:pt>
                <c:pt idx="826">
                  <c:v>0.24351648351648353</c:v>
                </c:pt>
                <c:pt idx="827">
                  <c:v>0.22373626373626374</c:v>
                </c:pt>
                <c:pt idx="828">
                  <c:v>0.2079120879120879</c:v>
                </c:pt>
                <c:pt idx="829">
                  <c:v>0.24527472527472527</c:v>
                </c:pt>
                <c:pt idx="830">
                  <c:v>0.2378021978021978</c:v>
                </c:pt>
                <c:pt idx="831">
                  <c:v>0.22417582417582418</c:v>
                </c:pt>
                <c:pt idx="832">
                  <c:v>0.23912087912087912</c:v>
                </c:pt>
                <c:pt idx="833">
                  <c:v>0.2312087912087912</c:v>
                </c:pt>
                <c:pt idx="834">
                  <c:v>0.22901098901098901</c:v>
                </c:pt>
                <c:pt idx="835">
                  <c:v>0.24087912087912089</c:v>
                </c:pt>
                <c:pt idx="836">
                  <c:v>0.22725274725274724</c:v>
                </c:pt>
                <c:pt idx="837">
                  <c:v>0.24351648351648353</c:v>
                </c:pt>
                <c:pt idx="838">
                  <c:v>0.23648351648351648</c:v>
                </c:pt>
                <c:pt idx="839">
                  <c:v>0.22065934065934065</c:v>
                </c:pt>
                <c:pt idx="840">
                  <c:v>0.22593406593406593</c:v>
                </c:pt>
                <c:pt idx="841">
                  <c:v>0.21670329670329672</c:v>
                </c:pt>
                <c:pt idx="842">
                  <c:v>0.23428571428571429</c:v>
                </c:pt>
                <c:pt idx="843">
                  <c:v>0.22197802197802197</c:v>
                </c:pt>
                <c:pt idx="844">
                  <c:v>0.22857142857142856</c:v>
                </c:pt>
                <c:pt idx="845">
                  <c:v>0.22241758241758242</c:v>
                </c:pt>
                <c:pt idx="846">
                  <c:v>0.22769230769230769</c:v>
                </c:pt>
                <c:pt idx="847">
                  <c:v>0.20967032967032967</c:v>
                </c:pt>
                <c:pt idx="848">
                  <c:v>0.22417582417582418</c:v>
                </c:pt>
                <c:pt idx="849">
                  <c:v>0.2254945054945055</c:v>
                </c:pt>
                <c:pt idx="850">
                  <c:v>0.2320879120879121</c:v>
                </c:pt>
                <c:pt idx="851">
                  <c:v>0.21758241758241759</c:v>
                </c:pt>
                <c:pt idx="852">
                  <c:v>0.2153846153846154</c:v>
                </c:pt>
                <c:pt idx="853">
                  <c:v>0.2254945054945055</c:v>
                </c:pt>
                <c:pt idx="854">
                  <c:v>0.2</c:v>
                </c:pt>
                <c:pt idx="855">
                  <c:v>0.21186813186813186</c:v>
                </c:pt>
                <c:pt idx="856">
                  <c:v>0.20527472527472526</c:v>
                </c:pt>
                <c:pt idx="857">
                  <c:v>0.20967032967032967</c:v>
                </c:pt>
                <c:pt idx="858">
                  <c:v>0.21802197802197804</c:v>
                </c:pt>
                <c:pt idx="859">
                  <c:v>0.22461538461538461</c:v>
                </c:pt>
                <c:pt idx="860">
                  <c:v>0.21978021978021978</c:v>
                </c:pt>
                <c:pt idx="861">
                  <c:v>0.23340659340659339</c:v>
                </c:pt>
                <c:pt idx="862">
                  <c:v>0.21010989010989012</c:v>
                </c:pt>
                <c:pt idx="863">
                  <c:v>0.20923076923076922</c:v>
                </c:pt>
                <c:pt idx="864">
                  <c:v>0.23076923076923078</c:v>
                </c:pt>
                <c:pt idx="865">
                  <c:v>0.23296703296703297</c:v>
                </c:pt>
                <c:pt idx="866">
                  <c:v>0.21406593406593408</c:v>
                </c:pt>
                <c:pt idx="867">
                  <c:v>0.21142857142857144</c:v>
                </c:pt>
                <c:pt idx="868">
                  <c:v>0.20395604395604397</c:v>
                </c:pt>
                <c:pt idx="869">
                  <c:v>0.22945054945054946</c:v>
                </c:pt>
                <c:pt idx="870">
                  <c:v>0.22945054945054946</c:v>
                </c:pt>
                <c:pt idx="871">
                  <c:v>0.20703296703296703</c:v>
                </c:pt>
                <c:pt idx="872">
                  <c:v>0.20351648351648352</c:v>
                </c:pt>
                <c:pt idx="873">
                  <c:v>0.20615384615384616</c:v>
                </c:pt>
                <c:pt idx="874">
                  <c:v>0.20747252747252748</c:v>
                </c:pt>
                <c:pt idx="875">
                  <c:v>0.21670329670329672</c:v>
                </c:pt>
                <c:pt idx="876">
                  <c:v>0.19384615384615383</c:v>
                </c:pt>
                <c:pt idx="877">
                  <c:v>0.19912087912087911</c:v>
                </c:pt>
                <c:pt idx="878">
                  <c:v>0.2145054945054945</c:v>
                </c:pt>
                <c:pt idx="879">
                  <c:v>0.20923076923076922</c:v>
                </c:pt>
                <c:pt idx="880">
                  <c:v>0.2087912087912088</c:v>
                </c:pt>
                <c:pt idx="881">
                  <c:v>0.22989010989010988</c:v>
                </c:pt>
                <c:pt idx="882">
                  <c:v>0.20483516483516484</c:v>
                </c:pt>
                <c:pt idx="883">
                  <c:v>0.2087912087912088</c:v>
                </c:pt>
                <c:pt idx="884">
                  <c:v>0.20967032967032967</c:v>
                </c:pt>
                <c:pt idx="885">
                  <c:v>0.21318681318681318</c:v>
                </c:pt>
                <c:pt idx="886">
                  <c:v>0.20747252747252748</c:v>
                </c:pt>
                <c:pt idx="887">
                  <c:v>0.21758241758241759</c:v>
                </c:pt>
                <c:pt idx="888">
                  <c:v>0.22065934065934065</c:v>
                </c:pt>
                <c:pt idx="889">
                  <c:v>0.20395604395604397</c:v>
                </c:pt>
                <c:pt idx="890">
                  <c:v>0.18461538461538463</c:v>
                </c:pt>
                <c:pt idx="891">
                  <c:v>0.21054945054945054</c:v>
                </c:pt>
                <c:pt idx="892">
                  <c:v>0.20615384615384616</c:v>
                </c:pt>
                <c:pt idx="893">
                  <c:v>0.19912087912087911</c:v>
                </c:pt>
                <c:pt idx="894">
                  <c:v>0.20483516483516484</c:v>
                </c:pt>
                <c:pt idx="895">
                  <c:v>0.2</c:v>
                </c:pt>
                <c:pt idx="896">
                  <c:v>0.21670329670329672</c:v>
                </c:pt>
                <c:pt idx="897">
                  <c:v>0.20395604395604397</c:v>
                </c:pt>
                <c:pt idx="898">
                  <c:v>0.21714285714285714</c:v>
                </c:pt>
                <c:pt idx="899">
                  <c:v>0.19648351648351647</c:v>
                </c:pt>
                <c:pt idx="900">
                  <c:v>0.20615384615384616</c:v>
                </c:pt>
                <c:pt idx="901">
                  <c:v>0.19164835164835164</c:v>
                </c:pt>
                <c:pt idx="902">
                  <c:v>0.2021978021978022</c:v>
                </c:pt>
                <c:pt idx="903">
                  <c:v>0.2021978021978022</c:v>
                </c:pt>
                <c:pt idx="904">
                  <c:v>0.20527472527472526</c:v>
                </c:pt>
                <c:pt idx="905">
                  <c:v>0.2087912087912088</c:v>
                </c:pt>
                <c:pt idx="906">
                  <c:v>0.20483516483516484</c:v>
                </c:pt>
                <c:pt idx="907">
                  <c:v>0.18813186813186814</c:v>
                </c:pt>
                <c:pt idx="908">
                  <c:v>0.1912087912087912</c:v>
                </c:pt>
                <c:pt idx="909">
                  <c:v>0.18505494505494505</c:v>
                </c:pt>
                <c:pt idx="910">
                  <c:v>0.19164835164835164</c:v>
                </c:pt>
                <c:pt idx="911">
                  <c:v>0.2021978021978022</c:v>
                </c:pt>
                <c:pt idx="912">
                  <c:v>0.19956043956043956</c:v>
                </c:pt>
                <c:pt idx="913">
                  <c:v>0.19208791208791209</c:v>
                </c:pt>
                <c:pt idx="914">
                  <c:v>0.19252747252747252</c:v>
                </c:pt>
                <c:pt idx="915">
                  <c:v>0.20307692307692307</c:v>
                </c:pt>
                <c:pt idx="916">
                  <c:v>0.18065934065934067</c:v>
                </c:pt>
                <c:pt idx="917">
                  <c:v>0.18153846153846154</c:v>
                </c:pt>
                <c:pt idx="918">
                  <c:v>0.1898901098901099</c:v>
                </c:pt>
                <c:pt idx="919">
                  <c:v>0.18417582417582418</c:v>
                </c:pt>
                <c:pt idx="920">
                  <c:v>0.20087912087912088</c:v>
                </c:pt>
                <c:pt idx="921">
                  <c:v>0.1854945054945055</c:v>
                </c:pt>
                <c:pt idx="922">
                  <c:v>0.2087912087912088</c:v>
                </c:pt>
                <c:pt idx="923">
                  <c:v>0.18417582417582418</c:v>
                </c:pt>
                <c:pt idx="924">
                  <c:v>0.19384615384615383</c:v>
                </c:pt>
                <c:pt idx="925">
                  <c:v>0.20307692307692307</c:v>
                </c:pt>
                <c:pt idx="926">
                  <c:v>0.19252747252747252</c:v>
                </c:pt>
                <c:pt idx="927">
                  <c:v>0.19516483516483515</c:v>
                </c:pt>
                <c:pt idx="928">
                  <c:v>0.1723076923076923</c:v>
                </c:pt>
                <c:pt idx="929">
                  <c:v>0.18725274725274726</c:v>
                </c:pt>
                <c:pt idx="930">
                  <c:v>0.19824175824175824</c:v>
                </c:pt>
                <c:pt idx="931">
                  <c:v>0.1789010989010989</c:v>
                </c:pt>
                <c:pt idx="932">
                  <c:v>0.19076923076923077</c:v>
                </c:pt>
                <c:pt idx="933">
                  <c:v>0.19780219780219779</c:v>
                </c:pt>
                <c:pt idx="934">
                  <c:v>0.18901098901098901</c:v>
                </c:pt>
                <c:pt idx="935">
                  <c:v>0.19868131868131869</c:v>
                </c:pt>
                <c:pt idx="936">
                  <c:v>0.19868131868131869</c:v>
                </c:pt>
                <c:pt idx="937">
                  <c:v>0.17846153846153845</c:v>
                </c:pt>
                <c:pt idx="938">
                  <c:v>0.18461538461538463</c:v>
                </c:pt>
                <c:pt idx="939">
                  <c:v>0.1723076923076923</c:v>
                </c:pt>
                <c:pt idx="940">
                  <c:v>0.18813186813186814</c:v>
                </c:pt>
                <c:pt idx="941">
                  <c:v>0.19648351648351647</c:v>
                </c:pt>
                <c:pt idx="942">
                  <c:v>0.20439560439560439</c:v>
                </c:pt>
                <c:pt idx="943">
                  <c:v>0.18241758241758241</c:v>
                </c:pt>
                <c:pt idx="944">
                  <c:v>0.17978021978021977</c:v>
                </c:pt>
                <c:pt idx="945">
                  <c:v>0.18769230769230769</c:v>
                </c:pt>
                <c:pt idx="946">
                  <c:v>0.19076923076923077</c:v>
                </c:pt>
                <c:pt idx="947">
                  <c:v>0.18505494505494505</c:v>
                </c:pt>
                <c:pt idx="948">
                  <c:v>0.19472527472527473</c:v>
                </c:pt>
                <c:pt idx="949">
                  <c:v>0.2</c:v>
                </c:pt>
                <c:pt idx="950">
                  <c:v>0.20527472527472526</c:v>
                </c:pt>
                <c:pt idx="951">
                  <c:v>0.17450549450549452</c:v>
                </c:pt>
                <c:pt idx="952">
                  <c:v>0.18813186813186814</c:v>
                </c:pt>
                <c:pt idx="953">
                  <c:v>0.18637362637362637</c:v>
                </c:pt>
                <c:pt idx="954">
                  <c:v>0.18461538461538463</c:v>
                </c:pt>
                <c:pt idx="955">
                  <c:v>0.18197802197802199</c:v>
                </c:pt>
                <c:pt idx="956">
                  <c:v>0.1789010989010989</c:v>
                </c:pt>
                <c:pt idx="957">
                  <c:v>0.17582417582417584</c:v>
                </c:pt>
                <c:pt idx="958">
                  <c:v>0.16879120879120879</c:v>
                </c:pt>
                <c:pt idx="959">
                  <c:v>0.1912087912087912</c:v>
                </c:pt>
                <c:pt idx="960">
                  <c:v>0.16879120879120879</c:v>
                </c:pt>
                <c:pt idx="961">
                  <c:v>0.18109890109890109</c:v>
                </c:pt>
                <c:pt idx="962">
                  <c:v>0.18373626373626373</c:v>
                </c:pt>
                <c:pt idx="963">
                  <c:v>0.16615384615384615</c:v>
                </c:pt>
                <c:pt idx="964">
                  <c:v>0.18769230769230769</c:v>
                </c:pt>
                <c:pt idx="965">
                  <c:v>0.17802197802197803</c:v>
                </c:pt>
                <c:pt idx="966">
                  <c:v>0.18637362637362637</c:v>
                </c:pt>
                <c:pt idx="967">
                  <c:v>0.15208791208791209</c:v>
                </c:pt>
                <c:pt idx="968">
                  <c:v>0.18637362637362637</c:v>
                </c:pt>
                <c:pt idx="969">
                  <c:v>0.17450549450549452</c:v>
                </c:pt>
                <c:pt idx="970">
                  <c:v>0.17802197802197803</c:v>
                </c:pt>
                <c:pt idx="971">
                  <c:v>0.16175824175824177</c:v>
                </c:pt>
                <c:pt idx="972">
                  <c:v>0.18681318681318682</c:v>
                </c:pt>
                <c:pt idx="973">
                  <c:v>0.19164835164835164</c:v>
                </c:pt>
                <c:pt idx="974">
                  <c:v>0.17582417582417584</c:v>
                </c:pt>
                <c:pt idx="975">
                  <c:v>0.15912087912087913</c:v>
                </c:pt>
                <c:pt idx="976">
                  <c:v>0.17450549450549452</c:v>
                </c:pt>
                <c:pt idx="977">
                  <c:v>0.19076923076923077</c:v>
                </c:pt>
                <c:pt idx="978">
                  <c:v>0.16747252747252747</c:v>
                </c:pt>
                <c:pt idx="979">
                  <c:v>0.17846153846153845</c:v>
                </c:pt>
                <c:pt idx="980">
                  <c:v>0.18197802197802199</c:v>
                </c:pt>
                <c:pt idx="981">
                  <c:v>0.1665934065934066</c:v>
                </c:pt>
                <c:pt idx="982">
                  <c:v>0.16263736263736264</c:v>
                </c:pt>
                <c:pt idx="983">
                  <c:v>0.15692307692307692</c:v>
                </c:pt>
                <c:pt idx="984">
                  <c:v>0.1789010989010989</c:v>
                </c:pt>
                <c:pt idx="985">
                  <c:v>0.16131868131868132</c:v>
                </c:pt>
                <c:pt idx="986">
                  <c:v>0.16967032967032966</c:v>
                </c:pt>
                <c:pt idx="987">
                  <c:v>0.16747252747252747</c:v>
                </c:pt>
                <c:pt idx="988">
                  <c:v>0.16747252747252747</c:v>
                </c:pt>
                <c:pt idx="989">
                  <c:v>0.16087912087912087</c:v>
                </c:pt>
                <c:pt idx="990">
                  <c:v>0.16615384615384615</c:v>
                </c:pt>
                <c:pt idx="991">
                  <c:v>0.16923076923076924</c:v>
                </c:pt>
                <c:pt idx="992">
                  <c:v>0.17362637362637362</c:v>
                </c:pt>
                <c:pt idx="993">
                  <c:v>0.17054945054945056</c:v>
                </c:pt>
                <c:pt idx="994">
                  <c:v>0.16791208791208792</c:v>
                </c:pt>
                <c:pt idx="995">
                  <c:v>0.1498901098901099</c:v>
                </c:pt>
                <c:pt idx="996">
                  <c:v>0.17670329670329671</c:v>
                </c:pt>
                <c:pt idx="997">
                  <c:v>0.17362637362637362</c:v>
                </c:pt>
                <c:pt idx="998">
                  <c:v>0.16307692307692306</c:v>
                </c:pt>
                <c:pt idx="999">
                  <c:v>0.16131868131868132</c:v>
                </c:pt>
                <c:pt idx="1000">
                  <c:v>0.16</c:v>
                </c:pt>
                <c:pt idx="1001">
                  <c:v>0.17362637362637362</c:v>
                </c:pt>
                <c:pt idx="1002">
                  <c:v>0.17758241758241758</c:v>
                </c:pt>
                <c:pt idx="1003">
                  <c:v>0.15692307692307692</c:v>
                </c:pt>
                <c:pt idx="1004">
                  <c:v>0.1731868131868132</c:v>
                </c:pt>
                <c:pt idx="1005">
                  <c:v>0.16923076923076924</c:v>
                </c:pt>
                <c:pt idx="1006">
                  <c:v>0.17054945054945056</c:v>
                </c:pt>
                <c:pt idx="1007">
                  <c:v>0.16439560439560438</c:v>
                </c:pt>
                <c:pt idx="1008">
                  <c:v>0.17538461538461539</c:v>
                </c:pt>
                <c:pt idx="1009">
                  <c:v>0.16175824175824177</c:v>
                </c:pt>
                <c:pt idx="1010">
                  <c:v>0.17186813186813188</c:v>
                </c:pt>
                <c:pt idx="1011">
                  <c:v>0.16439560439560438</c:v>
                </c:pt>
                <c:pt idx="1012">
                  <c:v>0.16263736263736264</c:v>
                </c:pt>
                <c:pt idx="1013">
                  <c:v>0.16395604395604396</c:v>
                </c:pt>
                <c:pt idx="1014">
                  <c:v>0.18021978021978022</c:v>
                </c:pt>
                <c:pt idx="1015">
                  <c:v>0.16439560439560438</c:v>
                </c:pt>
                <c:pt idx="1016">
                  <c:v>0.15472527472527473</c:v>
                </c:pt>
                <c:pt idx="1017">
                  <c:v>0.17846153846153845</c:v>
                </c:pt>
                <c:pt idx="1018">
                  <c:v>0.16835164835164834</c:v>
                </c:pt>
                <c:pt idx="1019">
                  <c:v>0.18065934065934067</c:v>
                </c:pt>
                <c:pt idx="1020">
                  <c:v>0.16483516483516483</c:v>
                </c:pt>
                <c:pt idx="1021">
                  <c:v>0.16483516483516483</c:v>
                </c:pt>
                <c:pt idx="1022">
                  <c:v>0.17714285714285713</c:v>
                </c:pt>
                <c:pt idx="1023">
                  <c:v>0.17274725274725275</c:v>
                </c:pt>
                <c:pt idx="1024">
                  <c:v>0.15604395604395604</c:v>
                </c:pt>
                <c:pt idx="1025">
                  <c:v>0.15692307692307692</c:v>
                </c:pt>
                <c:pt idx="1026">
                  <c:v>0.16175824175824177</c:v>
                </c:pt>
                <c:pt idx="1027">
                  <c:v>0.15956043956043955</c:v>
                </c:pt>
                <c:pt idx="1028">
                  <c:v>0.17010989010989011</c:v>
                </c:pt>
                <c:pt idx="1029">
                  <c:v>0.16527472527472528</c:v>
                </c:pt>
                <c:pt idx="1030">
                  <c:v>0.16</c:v>
                </c:pt>
                <c:pt idx="1031">
                  <c:v>0.15692307692307692</c:v>
                </c:pt>
                <c:pt idx="1032">
                  <c:v>0.17142857142857143</c:v>
                </c:pt>
                <c:pt idx="1033">
                  <c:v>0.17714285714285713</c:v>
                </c:pt>
                <c:pt idx="1034">
                  <c:v>0.17098901098901098</c:v>
                </c:pt>
                <c:pt idx="1035">
                  <c:v>0.17274725274725275</c:v>
                </c:pt>
                <c:pt idx="1036">
                  <c:v>0.14153846153846153</c:v>
                </c:pt>
                <c:pt idx="1037">
                  <c:v>0.14417582417582417</c:v>
                </c:pt>
                <c:pt idx="1038">
                  <c:v>0.15032967032967032</c:v>
                </c:pt>
                <c:pt idx="1039">
                  <c:v>0.16791208791208792</c:v>
                </c:pt>
                <c:pt idx="1040">
                  <c:v>0.16043956043956045</c:v>
                </c:pt>
                <c:pt idx="1041">
                  <c:v>0.17098901098901098</c:v>
                </c:pt>
                <c:pt idx="1042">
                  <c:v>0.15780219780219781</c:v>
                </c:pt>
                <c:pt idx="1043">
                  <c:v>0.15780219780219781</c:v>
                </c:pt>
                <c:pt idx="1044">
                  <c:v>0.14813186813186813</c:v>
                </c:pt>
                <c:pt idx="1045">
                  <c:v>0.1657142857142857</c:v>
                </c:pt>
                <c:pt idx="1046">
                  <c:v>0.16263736263736264</c:v>
                </c:pt>
                <c:pt idx="1047">
                  <c:v>0.16131868131868132</c:v>
                </c:pt>
                <c:pt idx="1048">
                  <c:v>0.14813186813186813</c:v>
                </c:pt>
                <c:pt idx="1049">
                  <c:v>0.15384615384615385</c:v>
                </c:pt>
                <c:pt idx="1050">
                  <c:v>0.15516483516483517</c:v>
                </c:pt>
                <c:pt idx="1051">
                  <c:v>0.14549450549450549</c:v>
                </c:pt>
                <c:pt idx="1052">
                  <c:v>0.16043956043956045</c:v>
                </c:pt>
                <c:pt idx="1053">
                  <c:v>0.15164835164835164</c:v>
                </c:pt>
                <c:pt idx="1054">
                  <c:v>0.15076923076923077</c:v>
                </c:pt>
                <c:pt idx="1055">
                  <c:v>0.15164835164835164</c:v>
                </c:pt>
                <c:pt idx="1056">
                  <c:v>0.15780219780219781</c:v>
                </c:pt>
                <c:pt idx="1057">
                  <c:v>0.1657142857142857</c:v>
                </c:pt>
                <c:pt idx="1058">
                  <c:v>0.15604395604395604</c:v>
                </c:pt>
                <c:pt idx="1059">
                  <c:v>0.15296703296703296</c:v>
                </c:pt>
                <c:pt idx="1060">
                  <c:v>0.14285714285714285</c:v>
                </c:pt>
                <c:pt idx="1061">
                  <c:v>0.16439560439560438</c:v>
                </c:pt>
                <c:pt idx="1062">
                  <c:v>0.14505494505494507</c:v>
                </c:pt>
                <c:pt idx="1063">
                  <c:v>0.15120879120879122</c:v>
                </c:pt>
                <c:pt idx="1064">
                  <c:v>0.15252747252747254</c:v>
                </c:pt>
                <c:pt idx="1065">
                  <c:v>0.1556043956043956</c:v>
                </c:pt>
                <c:pt idx="1066">
                  <c:v>0.15692307692307692</c:v>
                </c:pt>
                <c:pt idx="1067">
                  <c:v>0.15780219780219781</c:v>
                </c:pt>
                <c:pt idx="1068">
                  <c:v>0.13934065934065934</c:v>
                </c:pt>
                <c:pt idx="1069">
                  <c:v>0.1556043956043956</c:v>
                </c:pt>
                <c:pt idx="1070">
                  <c:v>0.15868131868131868</c:v>
                </c:pt>
                <c:pt idx="1071">
                  <c:v>0.15736263736263736</c:v>
                </c:pt>
                <c:pt idx="1072">
                  <c:v>0.15076923076923077</c:v>
                </c:pt>
                <c:pt idx="1073">
                  <c:v>0.15032967032967032</c:v>
                </c:pt>
                <c:pt idx="1074">
                  <c:v>0.15648351648351649</c:v>
                </c:pt>
                <c:pt idx="1075">
                  <c:v>0.12835164835164836</c:v>
                </c:pt>
                <c:pt idx="1076">
                  <c:v>0.13274725274725274</c:v>
                </c:pt>
                <c:pt idx="1077">
                  <c:v>0.16</c:v>
                </c:pt>
                <c:pt idx="1078">
                  <c:v>0.15252747252747254</c:v>
                </c:pt>
                <c:pt idx="1079">
                  <c:v>0.15648351648351649</c:v>
                </c:pt>
                <c:pt idx="1080">
                  <c:v>0.15164835164835164</c:v>
                </c:pt>
                <c:pt idx="1081">
                  <c:v>0.14857142857142858</c:v>
                </c:pt>
                <c:pt idx="1082">
                  <c:v>0.14945054945054945</c:v>
                </c:pt>
                <c:pt idx="1083">
                  <c:v>0.15956043956043955</c:v>
                </c:pt>
                <c:pt idx="1084">
                  <c:v>0.14461538461538462</c:v>
                </c:pt>
                <c:pt idx="1085">
                  <c:v>0.16043956043956045</c:v>
                </c:pt>
                <c:pt idx="1086">
                  <c:v>0.12923076923076923</c:v>
                </c:pt>
                <c:pt idx="1087">
                  <c:v>0.1498901098901099</c:v>
                </c:pt>
                <c:pt idx="1088">
                  <c:v>0.15604395604395604</c:v>
                </c:pt>
                <c:pt idx="1089">
                  <c:v>0.14813186813186813</c:v>
                </c:pt>
                <c:pt idx="1090">
                  <c:v>0.15252747252747254</c:v>
                </c:pt>
                <c:pt idx="1091">
                  <c:v>0.15076923076923077</c:v>
                </c:pt>
                <c:pt idx="1092">
                  <c:v>0.14417582417582417</c:v>
                </c:pt>
                <c:pt idx="1093">
                  <c:v>0.14813186813186813</c:v>
                </c:pt>
                <c:pt idx="1094">
                  <c:v>0.13978021978021979</c:v>
                </c:pt>
                <c:pt idx="1095">
                  <c:v>0.13406593406593406</c:v>
                </c:pt>
                <c:pt idx="1096">
                  <c:v>0.15340659340659341</c:v>
                </c:pt>
                <c:pt idx="1097">
                  <c:v>0.14373626373626375</c:v>
                </c:pt>
                <c:pt idx="1098">
                  <c:v>0.14461538461538462</c:v>
                </c:pt>
                <c:pt idx="1099">
                  <c:v>0.13758241758241757</c:v>
                </c:pt>
                <c:pt idx="1100">
                  <c:v>0.14549450549450549</c:v>
                </c:pt>
                <c:pt idx="1101">
                  <c:v>0.149010989010989</c:v>
                </c:pt>
                <c:pt idx="1102">
                  <c:v>0.14945054945054945</c:v>
                </c:pt>
                <c:pt idx="1103">
                  <c:v>0.1432967032967033</c:v>
                </c:pt>
                <c:pt idx="1104">
                  <c:v>0.14065934065934066</c:v>
                </c:pt>
                <c:pt idx="1105">
                  <c:v>0.14681318681318681</c:v>
                </c:pt>
                <c:pt idx="1106">
                  <c:v>0.15340659340659341</c:v>
                </c:pt>
                <c:pt idx="1107">
                  <c:v>0.14417582417582417</c:v>
                </c:pt>
                <c:pt idx="1108">
                  <c:v>0.130989010989011</c:v>
                </c:pt>
                <c:pt idx="1109">
                  <c:v>0.14945054945054945</c:v>
                </c:pt>
                <c:pt idx="1110">
                  <c:v>0.15208791208791209</c:v>
                </c:pt>
                <c:pt idx="1111">
                  <c:v>0.15516483516483517</c:v>
                </c:pt>
                <c:pt idx="1112">
                  <c:v>0.13406593406593406</c:v>
                </c:pt>
                <c:pt idx="1113">
                  <c:v>0.14417582417582417</c:v>
                </c:pt>
                <c:pt idx="1114">
                  <c:v>0.14153846153846153</c:v>
                </c:pt>
                <c:pt idx="1115">
                  <c:v>0.13846153846153847</c:v>
                </c:pt>
                <c:pt idx="1116">
                  <c:v>0.149010989010989</c:v>
                </c:pt>
                <c:pt idx="1117">
                  <c:v>0.149010989010989</c:v>
                </c:pt>
                <c:pt idx="1118">
                  <c:v>0.14021978021978021</c:v>
                </c:pt>
                <c:pt idx="1119">
                  <c:v>0.14461538461538462</c:v>
                </c:pt>
                <c:pt idx="1120">
                  <c:v>0.1301098901098901</c:v>
                </c:pt>
                <c:pt idx="1121">
                  <c:v>0.13978021978021979</c:v>
                </c:pt>
                <c:pt idx="1122">
                  <c:v>0.14417582417582417</c:v>
                </c:pt>
                <c:pt idx="1123">
                  <c:v>0.13890109890109889</c:v>
                </c:pt>
                <c:pt idx="1124">
                  <c:v>0.13758241758241757</c:v>
                </c:pt>
                <c:pt idx="1125">
                  <c:v>0.15032967032967032</c:v>
                </c:pt>
                <c:pt idx="1126">
                  <c:v>0.12791208791208791</c:v>
                </c:pt>
                <c:pt idx="1127">
                  <c:v>0.16087912087912087</c:v>
                </c:pt>
                <c:pt idx="1128">
                  <c:v>0.11648351648351649</c:v>
                </c:pt>
                <c:pt idx="1129">
                  <c:v>0.14857142857142858</c:v>
                </c:pt>
                <c:pt idx="1130">
                  <c:v>0.14021978021978021</c:v>
                </c:pt>
                <c:pt idx="1131">
                  <c:v>0.13978021978021979</c:v>
                </c:pt>
                <c:pt idx="1132">
                  <c:v>0.11956043956043956</c:v>
                </c:pt>
                <c:pt idx="1133">
                  <c:v>0.14725274725274726</c:v>
                </c:pt>
                <c:pt idx="1134">
                  <c:v>0.13318681318681319</c:v>
                </c:pt>
                <c:pt idx="1135">
                  <c:v>0.12307692307692308</c:v>
                </c:pt>
                <c:pt idx="1136">
                  <c:v>0.13406593406593406</c:v>
                </c:pt>
                <c:pt idx="1137">
                  <c:v>0.13890109890109889</c:v>
                </c:pt>
                <c:pt idx="1138">
                  <c:v>0.13274725274725274</c:v>
                </c:pt>
                <c:pt idx="1139">
                  <c:v>0.12087912087912088</c:v>
                </c:pt>
                <c:pt idx="1140">
                  <c:v>0.13142857142857142</c:v>
                </c:pt>
                <c:pt idx="1141">
                  <c:v>0.13934065934065934</c:v>
                </c:pt>
                <c:pt idx="1142">
                  <c:v>0.12747252747252746</c:v>
                </c:pt>
                <c:pt idx="1143">
                  <c:v>0.15032967032967032</c:v>
                </c:pt>
                <c:pt idx="1144">
                  <c:v>0.1367032967032967</c:v>
                </c:pt>
                <c:pt idx="1145">
                  <c:v>0.12439560439560439</c:v>
                </c:pt>
                <c:pt idx="1146">
                  <c:v>0.14285714285714285</c:v>
                </c:pt>
                <c:pt idx="1147">
                  <c:v>0.14021978021978021</c:v>
                </c:pt>
                <c:pt idx="1148">
                  <c:v>0.13450549450549451</c:v>
                </c:pt>
                <c:pt idx="1149">
                  <c:v>0.13934065934065934</c:v>
                </c:pt>
                <c:pt idx="1150">
                  <c:v>0.12263736263736263</c:v>
                </c:pt>
                <c:pt idx="1151">
                  <c:v>0.13450549450549451</c:v>
                </c:pt>
                <c:pt idx="1152">
                  <c:v>0.13802197802197802</c:v>
                </c:pt>
                <c:pt idx="1153">
                  <c:v>0.13494505494505493</c:v>
                </c:pt>
                <c:pt idx="1154">
                  <c:v>0.14593406593406594</c:v>
                </c:pt>
                <c:pt idx="1155">
                  <c:v>0.12307692307692308</c:v>
                </c:pt>
                <c:pt idx="1156">
                  <c:v>0.12835164835164836</c:v>
                </c:pt>
                <c:pt idx="1157">
                  <c:v>0.13538461538461538</c:v>
                </c:pt>
                <c:pt idx="1158">
                  <c:v>0.15252747252747254</c:v>
                </c:pt>
                <c:pt idx="1159">
                  <c:v>0.13538461538461538</c:v>
                </c:pt>
                <c:pt idx="1160">
                  <c:v>0.14109890109890111</c:v>
                </c:pt>
                <c:pt idx="1161">
                  <c:v>0.13978021978021979</c:v>
                </c:pt>
                <c:pt idx="1162">
                  <c:v>0.12615384615384614</c:v>
                </c:pt>
                <c:pt idx="1163">
                  <c:v>0.1156043956043956</c:v>
                </c:pt>
                <c:pt idx="1164">
                  <c:v>0.14021978021978021</c:v>
                </c:pt>
                <c:pt idx="1165">
                  <c:v>0.12923076923076923</c:v>
                </c:pt>
                <c:pt idx="1166">
                  <c:v>0.10681318681318681</c:v>
                </c:pt>
                <c:pt idx="1167">
                  <c:v>0.12967032967032968</c:v>
                </c:pt>
                <c:pt idx="1168">
                  <c:v>0.12571428571428572</c:v>
                </c:pt>
                <c:pt idx="1169">
                  <c:v>0.13406593406593406</c:v>
                </c:pt>
                <c:pt idx="1170">
                  <c:v>0.12747252747252746</c:v>
                </c:pt>
                <c:pt idx="1171">
                  <c:v>0.12307692307692308</c:v>
                </c:pt>
                <c:pt idx="1172">
                  <c:v>0.11912087912087913</c:v>
                </c:pt>
                <c:pt idx="1173">
                  <c:v>0.12483516483516484</c:v>
                </c:pt>
                <c:pt idx="1174">
                  <c:v>0.13450549450549451</c:v>
                </c:pt>
                <c:pt idx="1175">
                  <c:v>0.13318681318681319</c:v>
                </c:pt>
                <c:pt idx="1176">
                  <c:v>0.13274725274725274</c:v>
                </c:pt>
                <c:pt idx="1177">
                  <c:v>0.12307692307692308</c:v>
                </c:pt>
                <c:pt idx="1178">
                  <c:v>0.12087912087912088</c:v>
                </c:pt>
                <c:pt idx="1179">
                  <c:v>0.12175824175824176</c:v>
                </c:pt>
                <c:pt idx="1180">
                  <c:v>0.13362637362637364</c:v>
                </c:pt>
                <c:pt idx="1181">
                  <c:v>0.11164835164835164</c:v>
                </c:pt>
                <c:pt idx="1182">
                  <c:v>0.13978021978021979</c:v>
                </c:pt>
                <c:pt idx="1183">
                  <c:v>0.13318681318681319</c:v>
                </c:pt>
                <c:pt idx="1184">
                  <c:v>0.12439560439560439</c:v>
                </c:pt>
                <c:pt idx="1185">
                  <c:v>0.13142857142857142</c:v>
                </c:pt>
                <c:pt idx="1186">
                  <c:v>0.11604395604395605</c:v>
                </c:pt>
                <c:pt idx="1187">
                  <c:v>0.13626373626373625</c:v>
                </c:pt>
                <c:pt idx="1188">
                  <c:v>0.12747252747252746</c:v>
                </c:pt>
                <c:pt idx="1189">
                  <c:v>0.14109890109890111</c:v>
                </c:pt>
                <c:pt idx="1190">
                  <c:v>0.13142857142857142</c:v>
                </c:pt>
                <c:pt idx="1191">
                  <c:v>0.12747252747252746</c:v>
                </c:pt>
                <c:pt idx="1192">
                  <c:v>0.13978021978021979</c:v>
                </c:pt>
                <c:pt idx="1193">
                  <c:v>0.13406593406593406</c:v>
                </c:pt>
                <c:pt idx="1194">
                  <c:v>0.13450549450549451</c:v>
                </c:pt>
                <c:pt idx="1195">
                  <c:v>0.11516483516483517</c:v>
                </c:pt>
                <c:pt idx="1196">
                  <c:v>0.13758241758241757</c:v>
                </c:pt>
                <c:pt idx="1197">
                  <c:v>0.130989010989011</c:v>
                </c:pt>
                <c:pt idx="1198">
                  <c:v>0.13626373626373625</c:v>
                </c:pt>
                <c:pt idx="1199">
                  <c:v>0.12835164835164836</c:v>
                </c:pt>
                <c:pt idx="1200">
                  <c:v>0.1221978021978022</c:v>
                </c:pt>
                <c:pt idx="1201">
                  <c:v>0.11516483516483517</c:v>
                </c:pt>
                <c:pt idx="1202">
                  <c:v>0.12131868131868132</c:v>
                </c:pt>
                <c:pt idx="1203">
                  <c:v>0.13054945054945055</c:v>
                </c:pt>
                <c:pt idx="1204">
                  <c:v>0.13230769230769232</c:v>
                </c:pt>
                <c:pt idx="1205">
                  <c:v>0.12615384615384614</c:v>
                </c:pt>
                <c:pt idx="1206">
                  <c:v>0.12703296703296704</c:v>
                </c:pt>
                <c:pt idx="1207">
                  <c:v>0.12923076923076923</c:v>
                </c:pt>
                <c:pt idx="1208">
                  <c:v>0.12439560439560439</c:v>
                </c:pt>
                <c:pt idx="1209">
                  <c:v>0.13054945054945055</c:v>
                </c:pt>
                <c:pt idx="1210">
                  <c:v>0.12571428571428572</c:v>
                </c:pt>
                <c:pt idx="1211">
                  <c:v>0.13318681318681319</c:v>
                </c:pt>
                <c:pt idx="1212">
                  <c:v>0.13494505494505493</c:v>
                </c:pt>
                <c:pt idx="1213">
                  <c:v>0.12439560439560439</c:v>
                </c:pt>
                <c:pt idx="1214">
                  <c:v>0.13406593406593406</c:v>
                </c:pt>
                <c:pt idx="1215">
                  <c:v>0.12923076923076923</c:v>
                </c:pt>
                <c:pt idx="1216">
                  <c:v>0.12175824175824176</c:v>
                </c:pt>
                <c:pt idx="1217">
                  <c:v>0.11956043956043956</c:v>
                </c:pt>
                <c:pt idx="1218">
                  <c:v>0.11868131868131868</c:v>
                </c:pt>
                <c:pt idx="1219">
                  <c:v>0.12967032967032968</c:v>
                </c:pt>
                <c:pt idx="1220">
                  <c:v>0.11648351648351649</c:v>
                </c:pt>
                <c:pt idx="1221">
                  <c:v>0.12175824175824176</c:v>
                </c:pt>
                <c:pt idx="1222">
                  <c:v>0.11736263736263736</c:v>
                </c:pt>
                <c:pt idx="1223">
                  <c:v>0.12659340659340659</c:v>
                </c:pt>
                <c:pt idx="1224">
                  <c:v>0.12483516483516484</c:v>
                </c:pt>
                <c:pt idx="1225">
                  <c:v>9.9780219780219781E-2</c:v>
                </c:pt>
                <c:pt idx="1226">
                  <c:v>0.10989010989010989</c:v>
                </c:pt>
                <c:pt idx="1227">
                  <c:v>0.11780219780219781</c:v>
                </c:pt>
                <c:pt idx="1228">
                  <c:v>0.12131868131868132</c:v>
                </c:pt>
                <c:pt idx="1229">
                  <c:v>0.11912087912087913</c:v>
                </c:pt>
                <c:pt idx="1230">
                  <c:v>0.11912087912087913</c:v>
                </c:pt>
                <c:pt idx="1231">
                  <c:v>0.13494505494505493</c:v>
                </c:pt>
                <c:pt idx="1232">
                  <c:v>0.12</c:v>
                </c:pt>
                <c:pt idx="1233">
                  <c:v>0.11428571428571428</c:v>
                </c:pt>
                <c:pt idx="1234">
                  <c:v>0.12659340659340659</c:v>
                </c:pt>
                <c:pt idx="1235">
                  <c:v>0.11076923076923077</c:v>
                </c:pt>
                <c:pt idx="1236">
                  <c:v>0.10857142857142857</c:v>
                </c:pt>
                <c:pt idx="1237">
                  <c:v>0.10813186813186813</c:v>
                </c:pt>
                <c:pt idx="1238">
                  <c:v>0.10857142857142857</c:v>
                </c:pt>
                <c:pt idx="1239">
                  <c:v>0.12439560439560439</c:v>
                </c:pt>
                <c:pt idx="1240">
                  <c:v>0.11472527472527473</c:v>
                </c:pt>
                <c:pt idx="1241">
                  <c:v>0.10725274725274725</c:v>
                </c:pt>
                <c:pt idx="1242">
                  <c:v>0.12087912087912088</c:v>
                </c:pt>
                <c:pt idx="1243">
                  <c:v>0.12439560439560439</c:v>
                </c:pt>
                <c:pt idx="1244">
                  <c:v>0.11692307692307692</c:v>
                </c:pt>
                <c:pt idx="1245">
                  <c:v>0.12879120879120878</c:v>
                </c:pt>
                <c:pt idx="1246">
                  <c:v>0.11252747252747253</c:v>
                </c:pt>
                <c:pt idx="1247">
                  <c:v>0.1156043956043956</c:v>
                </c:pt>
                <c:pt idx="1248">
                  <c:v>0.11516483516483517</c:v>
                </c:pt>
                <c:pt idx="1249">
                  <c:v>0.11868131868131868</c:v>
                </c:pt>
                <c:pt idx="1250">
                  <c:v>0.11692307692307692</c:v>
                </c:pt>
                <c:pt idx="1251">
                  <c:v>0.10681318681318681</c:v>
                </c:pt>
                <c:pt idx="1252">
                  <c:v>0.10901098901098902</c:v>
                </c:pt>
                <c:pt idx="1253">
                  <c:v>0.10549450549450549</c:v>
                </c:pt>
                <c:pt idx="1254">
                  <c:v>0.11076923076923077</c:v>
                </c:pt>
                <c:pt idx="1255">
                  <c:v>0.12043956043956044</c:v>
                </c:pt>
                <c:pt idx="1256">
                  <c:v>0.11252747252747253</c:v>
                </c:pt>
                <c:pt idx="1257">
                  <c:v>0.11208791208791209</c:v>
                </c:pt>
                <c:pt idx="1258">
                  <c:v>0.11252747252747253</c:v>
                </c:pt>
                <c:pt idx="1259">
                  <c:v>0.12571428571428572</c:v>
                </c:pt>
                <c:pt idx="1260">
                  <c:v>0.11384615384615385</c:v>
                </c:pt>
                <c:pt idx="1261">
                  <c:v>0.10989010989010989</c:v>
                </c:pt>
                <c:pt idx="1262">
                  <c:v>0.11648351648351649</c:v>
                </c:pt>
                <c:pt idx="1263">
                  <c:v>0.12</c:v>
                </c:pt>
                <c:pt idx="1264">
                  <c:v>0.12043956043956044</c:v>
                </c:pt>
                <c:pt idx="1265">
                  <c:v>0.11912087912087913</c:v>
                </c:pt>
                <c:pt idx="1266">
                  <c:v>0.12351648351648352</c:v>
                </c:pt>
                <c:pt idx="1267">
                  <c:v>0.10945054945054945</c:v>
                </c:pt>
                <c:pt idx="1268">
                  <c:v>0.10461538461538461</c:v>
                </c:pt>
                <c:pt idx="1269">
                  <c:v>0.10857142857142857</c:v>
                </c:pt>
                <c:pt idx="1270">
                  <c:v>0.10725274725274725</c:v>
                </c:pt>
                <c:pt idx="1271">
                  <c:v>0.12483516483516484</c:v>
                </c:pt>
                <c:pt idx="1272">
                  <c:v>0.11252747252747253</c:v>
                </c:pt>
                <c:pt idx="1273">
                  <c:v>0.11824175824175824</c:v>
                </c:pt>
                <c:pt idx="1274">
                  <c:v>0.12747252747252746</c:v>
                </c:pt>
                <c:pt idx="1275">
                  <c:v>0.10989010989010989</c:v>
                </c:pt>
                <c:pt idx="1276">
                  <c:v>0.12263736263736263</c:v>
                </c:pt>
                <c:pt idx="1277">
                  <c:v>0.10505494505494506</c:v>
                </c:pt>
                <c:pt idx="1278">
                  <c:v>0.1156043956043956</c:v>
                </c:pt>
                <c:pt idx="1279">
                  <c:v>0.10813186813186813</c:v>
                </c:pt>
                <c:pt idx="1280">
                  <c:v>0.11032967032967032</c:v>
                </c:pt>
                <c:pt idx="1281">
                  <c:v>0.12307692307692308</c:v>
                </c:pt>
                <c:pt idx="1282">
                  <c:v>0.11472527472527473</c:v>
                </c:pt>
                <c:pt idx="1283">
                  <c:v>0.1010989010989011</c:v>
                </c:pt>
                <c:pt idx="1284">
                  <c:v>0.10153846153846154</c:v>
                </c:pt>
                <c:pt idx="1285">
                  <c:v>0.10725274725274725</c:v>
                </c:pt>
                <c:pt idx="1286">
                  <c:v>0.12395604395604395</c:v>
                </c:pt>
                <c:pt idx="1287">
                  <c:v>0.12</c:v>
                </c:pt>
                <c:pt idx="1288">
                  <c:v>0.10373626373626374</c:v>
                </c:pt>
                <c:pt idx="1289">
                  <c:v>0.10021978021978022</c:v>
                </c:pt>
                <c:pt idx="1290">
                  <c:v>0.11868131868131868</c:v>
                </c:pt>
                <c:pt idx="1291">
                  <c:v>0.12043956043956044</c:v>
                </c:pt>
                <c:pt idx="1292">
                  <c:v>0.11164835164835164</c:v>
                </c:pt>
                <c:pt idx="1293">
                  <c:v>0.10329670329670329</c:v>
                </c:pt>
                <c:pt idx="1294">
                  <c:v>0.13582417582417583</c:v>
                </c:pt>
                <c:pt idx="1295">
                  <c:v>0.12659340659340659</c:v>
                </c:pt>
                <c:pt idx="1296">
                  <c:v>0.10989010989010989</c:v>
                </c:pt>
                <c:pt idx="1297">
                  <c:v>0.10945054945054945</c:v>
                </c:pt>
                <c:pt idx="1298">
                  <c:v>0.10021978021978022</c:v>
                </c:pt>
                <c:pt idx="1299">
                  <c:v>0.11472527472527473</c:v>
                </c:pt>
                <c:pt idx="1300">
                  <c:v>0.10593406593406593</c:v>
                </c:pt>
                <c:pt idx="1301">
                  <c:v>9.4505494505494503E-2</c:v>
                </c:pt>
                <c:pt idx="1302">
                  <c:v>0.10593406593406593</c:v>
                </c:pt>
                <c:pt idx="1303">
                  <c:v>0.10637362637362638</c:v>
                </c:pt>
                <c:pt idx="1304">
                  <c:v>0.10725274725274725</c:v>
                </c:pt>
                <c:pt idx="1305">
                  <c:v>0.10549450549450549</c:v>
                </c:pt>
                <c:pt idx="1306">
                  <c:v>0.10945054945054945</c:v>
                </c:pt>
                <c:pt idx="1307">
                  <c:v>0.10417582417582417</c:v>
                </c:pt>
                <c:pt idx="1308">
                  <c:v>0.11384615384615385</c:v>
                </c:pt>
                <c:pt idx="1309">
                  <c:v>0.11120879120879121</c:v>
                </c:pt>
                <c:pt idx="1310">
                  <c:v>9.4945054945054952E-2</c:v>
                </c:pt>
                <c:pt idx="1311">
                  <c:v>0.12</c:v>
                </c:pt>
                <c:pt idx="1312">
                  <c:v>0.10681318681318681</c:v>
                </c:pt>
                <c:pt idx="1313">
                  <c:v>0.11032967032967032</c:v>
                </c:pt>
                <c:pt idx="1314">
                  <c:v>0.10417582417582417</c:v>
                </c:pt>
                <c:pt idx="1315">
                  <c:v>9.8461538461538461E-2</c:v>
                </c:pt>
                <c:pt idx="1316">
                  <c:v>9.3186813186813183E-2</c:v>
                </c:pt>
                <c:pt idx="1317">
                  <c:v>0.10241758241758242</c:v>
                </c:pt>
                <c:pt idx="1318">
                  <c:v>9.8901098901098897E-2</c:v>
                </c:pt>
                <c:pt idx="1319">
                  <c:v>0.10065934065934067</c:v>
                </c:pt>
                <c:pt idx="1320">
                  <c:v>9.6263736263736258E-2</c:v>
                </c:pt>
                <c:pt idx="1321">
                  <c:v>0.10021978021978022</c:v>
                </c:pt>
                <c:pt idx="1322">
                  <c:v>9.9340659340659346E-2</c:v>
                </c:pt>
                <c:pt idx="1323">
                  <c:v>0.10945054945054945</c:v>
                </c:pt>
                <c:pt idx="1324">
                  <c:v>0.10945054945054945</c:v>
                </c:pt>
                <c:pt idx="1325">
                  <c:v>0.10725274725274725</c:v>
                </c:pt>
                <c:pt idx="1326">
                  <c:v>9.3626373626373632E-2</c:v>
                </c:pt>
                <c:pt idx="1327">
                  <c:v>0.11384615384615385</c:v>
                </c:pt>
                <c:pt idx="1328">
                  <c:v>0.10417582417582417</c:v>
                </c:pt>
                <c:pt idx="1329">
                  <c:v>0.10593406593406593</c:v>
                </c:pt>
                <c:pt idx="1330">
                  <c:v>0.1076923076923077</c:v>
                </c:pt>
                <c:pt idx="1331">
                  <c:v>9.9780219780219781E-2</c:v>
                </c:pt>
                <c:pt idx="1332">
                  <c:v>0.10285714285714286</c:v>
                </c:pt>
                <c:pt idx="1333">
                  <c:v>0.10593406593406593</c:v>
                </c:pt>
                <c:pt idx="1334">
                  <c:v>0.10813186813186813</c:v>
                </c:pt>
                <c:pt idx="1335">
                  <c:v>0.10197802197802198</c:v>
                </c:pt>
                <c:pt idx="1336">
                  <c:v>0.10285714285714286</c:v>
                </c:pt>
                <c:pt idx="1337">
                  <c:v>0.10197802197802198</c:v>
                </c:pt>
                <c:pt idx="1338">
                  <c:v>0.10373626373626374</c:v>
                </c:pt>
                <c:pt idx="1339">
                  <c:v>0.10725274725274725</c:v>
                </c:pt>
                <c:pt idx="1340">
                  <c:v>9.4065934065934068E-2</c:v>
                </c:pt>
                <c:pt idx="1341">
                  <c:v>0.10197802197802198</c:v>
                </c:pt>
                <c:pt idx="1342">
                  <c:v>0.10989010989010989</c:v>
                </c:pt>
                <c:pt idx="1343">
                  <c:v>0.10021978021978022</c:v>
                </c:pt>
                <c:pt idx="1344">
                  <c:v>9.8021978021978026E-2</c:v>
                </c:pt>
                <c:pt idx="1345">
                  <c:v>9.8021978021978026E-2</c:v>
                </c:pt>
                <c:pt idx="1346">
                  <c:v>9.3186813186813183E-2</c:v>
                </c:pt>
                <c:pt idx="1347">
                  <c:v>9.3626373626373632E-2</c:v>
                </c:pt>
                <c:pt idx="1348">
                  <c:v>0.10461538461538461</c:v>
                </c:pt>
                <c:pt idx="1349">
                  <c:v>9.5824175824175822E-2</c:v>
                </c:pt>
                <c:pt idx="1350">
                  <c:v>9.8901098901098897E-2</c:v>
                </c:pt>
                <c:pt idx="1351">
                  <c:v>0.10989010989010989</c:v>
                </c:pt>
                <c:pt idx="1352">
                  <c:v>0.10153846153846154</c:v>
                </c:pt>
                <c:pt idx="1353">
                  <c:v>0.10197802197802198</c:v>
                </c:pt>
                <c:pt idx="1354">
                  <c:v>0.10021978021978022</c:v>
                </c:pt>
                <c:pt idx="1355">
                  <c:v>0.10813186813186813</c:v>
                </c:pt>
                <c:pt idx="1356">
                  <c:v>0.10549450549450549</c:v>
                </c:pt>
                <c:pt idx="1357">
                  <c:v>9.9340659340659346E-2</c:v>
                </c:pt>
                <c:pt idx="1358">
                  <c:v>0.10197802197802198</c:v>
                </c:pt>
                <c:pt idx="1359">
                  <c:v>0.10945054945054945</c:v>
                </c:pt>
                <c:pt idx="1360">
                  <c:v>0.10329670329670329</c:v>
                </c:pt>
                <c:pt idx="1361">
                  <c:v>0.10637362637362638</c:v>
                </c:pt>
                <c:pt idx="1362">
                  <c:v>8.9230769230769225E-2</c:v>
                </c:pt>
                <c:pt idx="1363">
                  <c:v>0.10725274725274725</c:v>
                </c:pt>
                <c:pt idx="1364">
                  <c:v>9.3626373626373632E-2</c:v>
                </c:pt>
                <c:pt idx="1365">
                  <c:v>9.5384615384615387E-2</c:v>
                </c:pt>
                <c:pt idx="1366">
                  <c:v>0.10153846153846154</c:v>
                </c:pt>
                <c:pt idx="1367">
                  <c:v>9.2747252747252748E-2</c:v>
                </c:pt>
                <c:pt idx="1368">
                  <c:v>9.4945054945054952E-2</c:v>
                </c:pt>
                <c:pt idx="1369">
                  <c:v>0.10417582417582417</c:v>
                </c:pt>
                <c:pt idx="1370">
                  <c:v>9.9340659340659346E-2</c:v>
                </c:pt>
                <c:pt idx="1371">
                  <c:v>9.9340659340659346E-2</c:v>
                </c:pt>
                <c:pt idx="1372">
                  <c:v>0.10549450549450549</c:v>
                </c:pt>
                <c:pt idx="1373">
                  <c:v>8.9670329670329674E-2</c:v>
                </c:pt>
                <c:pt idx="1374">
                  <c:v>0.10197802197802198</c:v>
                </c:pt>
                <c:pt idx="1375">
                  <c:v>9.8901098901098897E-2</c:v>
                </c:pt>
                <c:pt idx="1376">
                  <c:v>9.2307692307692313E-2</c:v>
                </c:pt>
                <c:pt idx="1377">
                  <c:v>9.0989010989010993E-2</c:v>
                </c:pt>
                <c:pt idx="1378">
                  <c:v>0.10725274725274725</c:v>
                </c:pt>
                <c:pt idx="1379">
                  <c:v>9.3626373626373632E-2</c:v>
                </c:pt>
                <c:pt idx="1380">
                  <c:v>0.10021978021978022</c:v>
                </c:pt>
                <c:pt idx="1381">
                  <c:v>9.6263736263736258E-2</c:v>
                </c:pt>
                <c:pt idx="1382">
                  <c:v>9.8021978021978026E-2</c:v>
                </c:pt>
                <c:pt idx="1383">
                  <c:v>9.6703296703296707E-2</c:v>
                </c:pt>
                <c:pt idx="1384">
                  <c:v>9.5384615384615387E-2</c:v>
                </c:pt>
                <c:pt idx="1385">
                  <c:v>9.1428571428571428E-2</c:v>
                </c:pt>
                <c:pt idx="1386">
                  <c:v>9.9340659340659346E-2</c:v>
                </c:pt>
                <c:pt idx="1387">
                  <c:v>9.8021978021978026E-2</c:v>
                </c:pt>
                <c:pt idx="1388">
                  <c:v>8.4835164835164831E-2</c:v>
                </c:pt>
                <c:pt idx="1389">
                  <c:v>8.615384615384615E-2</c:v>
                </c:pt>
                <c:pt idx="1390">
                  <c:v>9.6263736263736258E-2</c:v>
                </c:pt>
                <c:pt idx="1391">
                  <c:v>9.2747252747252748E-2</c:v>
                </c:pt>
                <c:pt idx="1392">
                  <c:v>8.8791208791208789E-2</c:v>
                </c:pt>
                <c:pt idx="1393">
                  <c:v>8.9230769230769225E-2</c:v>
                </c:pt>
                <c:pt idx="1394">
                  <c:v>0.10329670329670329</c:v>
                </c:pt>
                <c:pt idx="1395">
                  <c:v>9.2307692307692313E-2</c:v>
                </c:pt>
                <c:pt idx="1396">
                  <c:v>9.9780219780219781E-2</c:v>
                </c:pt>
                <c:pt idx="1397">
                  <c:v>9.2747252747252748E-2</c:v>
                </c:pt>
                <c:pt idx="1398">
                  <c:v>9.3186813186813183E-2</c:v>
                </c:pt>
                <c:pt idx="1399">
                  <c:v>8.527472527472528E-2</c:v>
                </c:pt>
                <c:pt idx="1400">
                  <c:v>8.615384615384615E-2</c:v>
                </c:pt>
                <c:pt idx="1401">
                  <c:v>8.8351648351648354E-2</c:v>
                </c:pt>
                <c:pt idx="1402">
                  <c:v>9.7582417582417577E-2</c:v>
                </c:pt>
                <c:pt idx="1403">
                  <c:v>9.6263736263736258E-2</c:v>
                </c:pt>
                <c:pt idx="1404">
                  <c:v>9.4065934065934068E-2</c:v>
                </c:pt>
                <c:pt idx="1405">
                  <c:v>9.0549450549450544E-2</c:v>
                </c:pt>
                <c:pt idx="1406">
                  <c:v>9.6703296703296707E-2</c:v>
                </c:pt>
                <c:pt idx="1407">
                  <c:v>9.2747252747252748E-2</c:v>
                </c:pt>
                <c:pt idx="1408">
                  <c:v>9.3186813186813183E-2</c:v>
                </c:pt>
                <c:pt idx="1409">
                  <c:v>9.9340659340659346E-2</c:v>
                </c:pt>
                <c:pt idx="1410">
                  <c:v>9.0109890109890109E-2</c:v>
                </c:pt>
                <c:pt idx="1411">
                  <c:v>9.0989010989010993E-2</c:v>
                </c:pt>
                <c:pt idx="1412">
                  <c:v>0.10285714285714286</c:v>
                </c:pt>
                <c:pt idx="1413">
                  <c:v>8.3076923076923076E-2</c:v>
                </c:pt>
                <c:pt idx="1414">
                  <c:v>0.10021978021978022</c:v>
                </c:pt>
                <c:pt idx="1415">
                  <c:v>8.615384615384615E-2</c:v>
                </c:pt>
                <c:pt idx="1416">
                  <c:v>8.9230769230769225E-2</c:v>
                </c:pt>
                <c:pt idx="1417">
                  <c:v>0.08</c:v>
                </c:pt>
                <c:pt idx="1418">
                  <c:v>9.0549450549450544E-2</c:v>
                </c:pt>
                <c:pt idx="1419">
                  <c:v>0.08</c:v>
                </c:pt>
                <c:pt idx="1420">
                  <c:v>9.2307692307692313E-2</c:v>
                </c:pt>
                <c:pt idx="1421">
                  <c:v>7.6923076923076927E-2</c:v>
                </c:pt>
                <c:pt idx="1422">
                  <c:v>8.8351648351648354E-2</c:v>
                </c:pt>
                <c:pt idx="1423">
                  <c:v>8.9670329670329674E-2</c:v>
                </c:pt>
                <c:pt idx="1424">
                  <c:v>9.6703296703296707E-2</c:v>
                </c:pt>
                <c:pt idx="1425">
                  <c:v>8.2197802197802192E-2</c:v>
                </c:pt>
                <c:pt idx="1426">
                  <c:v>9.6703296703296707E-2</c:v>
                </c:pt>
                <c:pt idx="1427">
                  <c:v>7.9560439560439566E-2</c:v>
                </c:pt>
                <c:pt idx="1428">
                  <c:v>9.8021978021978026E-2</c:v>
                </c:pt>
                <c:pt idx="1429">
                  <c:v>8.9670329670329674E-2</c:v>
                </c:pt>
                <c:pt idx="1430">
                  <c:v>7.6923076923076927E-2</c:v>
                </c:pt>
                <c:pt idx="1431">
                  <c:v>9.7582417582417577E-2</c:v>
                </c:pt>
                <c:pt idx="1432">
                  <c:v>9.3626373626373632E-2</c:v>
                </c:pt>
                <c:pt idx="1433">
                  <c:v>9.1428571428571428E-2</c:v>
                </c:pt>
                <c:pt idx="1434">
                  <c:v>9.3186813186813183E-2</c:v>
                </c:pt>
                <c:pt idx="1435">
                  <c:v>8.9230769230769225E-2</c:v>
                </c:pt>
                <c:pt idx="1436">
                  <c:v>9.1428571428571428E-2</c:v>
                </c:pt>
                <c:pt idx="1437">
                  <c:v>8.615384615384615E-2</c:v>
                </c:pt>
                <c:pt idx="1438">
                  <c:v>9.2307692307692313E-2</c:v>
                </c:pt>
                <c:pt idx="1439">
                  <c:v>8.7032967032967035E-2</c:v>
                </c:pt>
                <c:pt idx="1440">
                  <c:v>8.747252747252747E-2</c:v>
                </c:pt>
                <c:pt idx="1441">
                  <c:v>8.1318681318681321E-2</c:v>
                </c:pt>
                <c:pt idx="1442">
                  <c:v>9.0989010989010993E-2</c:v>
                </c:pt>
                <c:pt idx="1443">
                  <c:v>9.8021978021978026E-2</c:v>
                </c:pt>
                <c:pt idx="1444">
                  <c:v>8.9230769230769225E-2</c:v>
                </c:pt>
                <c:pt idx="1445">
                  <c:v>0.10285714285714286</c:v>
                </c:pt>
                <c:pt idx="1446">
                  <c:v>9.0549450549450544E-2</c:v>
                </c:pt>
                <c:pt idx="1447">
                  <c:v>8.2197802197802192E-2</c:v>
                </c:pt>
                <c:pt idx="1448">
                  <c:v>9.4065934065934068E-2</c:v>
                </c:pt>
                <c:pt idx="1449">
                  <c:v>7.7362637362637363E-2</c:v>
                </c:pt>
                <c:pt idx="1450">
                  <c:v>7.8241758241758247E-2</c:v>
                </c:pt>
                <c:pt idx="1451">
                  <c:v>8.4395604395604396E-2</c:v>
                </c:pt>
                <c:pt idx="1452">
                  <c:v>0.10241758241758242</c:v>
                </c:pt>
                <c:pt idx="1453">
                  <c:v>8.747252747252747E-2</c:v>
                </c:pt>
                <c:pt idx="1454">
                  <c:v>8.527472527472528E-2</c:v>
                </c:pt>
                <c:pt idx="1455">
                  <c:v>8.0879120879120886E-2</c:v>
                </c:pt>
                <c:pt idx="1456">
                  <c:v>9.1868131868131864E-2</c:v>
                </c:pt>
                <c:pt idx="1457">
                  <c:v>9.4505494505494503E-2</c:v>
                </c:pt>
                <c:pt idx="1458">
                  <c:v>7.8681318681318682E-2</c:v>
                </c:pt>
                <c:pt idx="1459">
                  <c:v>9.3626373626373632E-2</c:v>
                </c:pt>
                <c:pt idx="1460">
                  <c:v>9.3626373626373632E-2</c:v>
                </c:pt>
                <c:pt idx="1461">
                  <c:v>8.9670329670329674E-2</c:v>
                </c:pt>
                <c:pt idx="1462">
                  <c:v>9.1428571428571428E-2</c:v>
                </c:pt>
                <c:pt idx="1463">
                  <c:v>7.8241758241758247E-2</c:v>
                </c:pt>
                <c:pt idx="1464">
                  <c:v>9.2307692307692313E-2</c:v>
                </c:pt>
                <c:pt idx="1465">
                  <c:v>8.8791208791208789E-2</c:v>
                </c:pt>
                <c:pt idx="1466">
                  <c:v>8.8791208791208789E-2</c:v>
                </c:pt>
                <c:pt idx="1467">
                  <c:v>8.6593406593406599E-2</c:v>
                </c:pt>
                <c:pt idx="1468">
                  <c:v>8.615384615384615E-2</c:v>
                </c:pt>
                <c:pt idx="1469">
                  <c:v>7.7802197802197798E-2</c:v>
                </c:pt>
                <c:pt idx="1470">
                  <c:v>8.2197802197802192E-2</c:v>
                </c:pt>
                <c:pt idx="1471">
                  <c:v>7.9560439560439566E-2</c:v>
                </c:pt>
                <c:pt idx="1472">
                  <c:v>9.1868131868131864E-2</c:v>
                </c:pt>
                <c:pt idx="1473">
                  <c:v>9.2307692307692313E-2</c:v>
                </c:pt>
                <c:pt idx="1474">
                  <c:v>8.0879120879120886E-2</c:v>
                </c:pt>
                <c:pt idx="1475">
                  <c:v>9.2307692307692313E-2</c:v>
                </c:pt>
                <c:pt idx="1476">
                  <c:v>8.1318681318681321E-2</c:v>
                </c:pt>
                <c:pt idx="1477">
                  <c:v>8.5714285714285715E-2</c:v>
                </c:pt>
                <c:pt idx="1478">
                  <c:v>8.615384615384615E-2</c:v>
                </c:pt>
                <c:pt idx="1479">
                  <c:v>9.0549450549450544E-2</c:v>
                </c:pt>
                <c:pt idx="1480">
                  <c:v>7.9560439560439566E-2</c:v>
                </c:pt>
                <c:pt idx="1481">
                  <c:v>9.4065934065934068E-2</c:v>
                </c:pt>
                <c:pt idx="1482">
                  <c:v>7.9120879120879117E-2</c:v>
                </c:pt>
                <c:pt idx="1483">
                  <c:v>7.6923076923076927E-2</c:v>
                </c:pt>
                <c:pt idx="1484">
                  <c:v>7.8241758241758247E-2</c:v>
                </c:pt>
                <c:pt idx="1485">
                  <c:v>7.7362637362637363E-2</c:v>
                </c:pt>
                <c:pt idx="1486">
                  <c:v>7.7802197802197798E-2</c:v>
                </c:pt>
                <c:pt idx="1487">
                  <c:v>8.6593406593406599E-2</c:v>
                </c:pt>
                <c:pt idx="1488">
                  <c:v>7.8241758241758247E-2</c:v>
                </c:pt>
                <c:pt idx="1489">
                  <c:v>7.4725274725274723E-2</c:v>
                </c:pt>
                <c:pt idx="1490">
                  <c:v>0.08</c:v>
                </c:pt>
                <c:pt idx="1491">
                  <c:v>9.6703296703296707E-2</c:v>
                </c:pt>
                <c:pt idx="1492">
                  <c:v>7.4725274725274723E-2</c:v>
                </c:pt>
                <c:pt idx="1493">
                  <c:v>8.2197802197802192E-2</c:v>
                </c:pt>
                <c:pt idx="1494">
                  <c:v>8.0439560439560437E-2</c:v>
                </c:pt>
                <c:pt idx="1495">
                  <c:v>7.7362637362637363E-2</c:v>
                </c:pt>
                <c:pt idx="1496">
                  <c:v>8.395604395604396E-2</c:v>
                </c:pt>
                <c:pt idx="1497">
                  <c:v>8.527472527472528E-2</c:v>
                </c:pt>
                <c:pt idx="1498">
                  <c:v>8.4835164835164831E-2</c:v>
                </c:pt>
                <c:pt idx="1499">
                  <c:v>8.395604395604396E-2</c:v>
                </c:pt>
                <c:pt idx="1500">
                  <c:v>8.2637362637362641E-2</c:v>
                </c:pt>
                <c:pt idx="1501">
                  <c:v>9.0989010989010993E-2</c:v>
                </c:pt>
                <c:pt idx="1502">
                  <c:v>8.1318681318681321E-2</c:v>
                </c:pt>
                <c:pt idx="1503">
                  <c:v>8.4835164835164831E-2</c:v>
                </c:pt>
                <c:pt idx="1504">
                  <c:v>7.9120879120879117E-2</c:v>
                </c:pt>
                <c:pt idx="1505">
                  <c:v>7.6043956043956043E-2</c:v>
                </c:pt>
                <c:pt idx="1506">
                  <c:v>7.6043956043956043E-2</c:v>
                </c:pt>
                <c:pt idx="1507">
                  <c:v>7.9560439560439566E-2</c:v>
                </c:pt>
                <c:pt idx="1508">
                  <c:v>8.395604395604396E-2</c:v>
                </c:pt>
                <c:pt idx="1509">
                  <c:v>8.2637362637362641E-2</c:v>
                </c:pt>
                <c:pt idx="1510">
                  <c:v>7.9560439560439566E-2</c:v>
                </c:pt>
                <c:pt idx="1511">
                  <c:v>7.7362637362637363E-2</c:v>
                </c:pt>
                <c:pt idx="1512">
                  <c:v>7.6043956043956043E-2</c:v>
                </c:pt>
                <c:pt idx="1513">
                  <c:v>7.6043956043956043E-2</c:v>
                </c:pt>
                <c:pt idx="1514">
                  <c:v>7.7802197802197798E-2</c:v>
                </c:pt>
                <c:pt idx="1515">
                  <c:v>7.4285714285714288E-2</c:v>
                </c:pt>
                <c:pt idx="1516">
                  <c:v>8.3516483516483511E-2</c:v>
                </c:pt>
                <c:pt idx="1517">
                  <c:v>7.5164835164835159E-2</c:v>
                </c:pt>
                <c:pt idx="1518">
                  <c:v>8.395604395604396E-2</c:v>
                </c:pt>
                <c:pt idx="1519">
                  <c:v>7.6043956043956043E-2</c:v>
                </c:pt>
                <c:pt idx="1520">
                  <c:v>7.8241758241758247E-2</c:v>
                </c:pt>
                <c:pt idx="1521">
                  <c:v>8.0439560439560437E-2</c:v>
                </c:pt>
                <c:pt idx="1522">
                  <c:v>8.3516483516483511E-2</c:v>
                </c:pt>
                <c:pt idx="1523">
                  <c:v>7.9120879120879117E-2</c:v>
                </c:pt>
                <c:pt idx="1524">
                  <c:v>7.9120879120879117E-2</c:v>
                </c:pt>
                <c:pt idx="1525">
                  <c:v>8.2197802197802192E-2</c:v>
                </c:pt>
                <c:pt idx="1526">
                  <c:v>6.9890109890109894E-2</c:v>
                </c:pt>
                <c:pt idx="1527">
                  <c:v>8.2197802197802192E-2</c:v>
                </c:pt>
                <c:pt idx="1528">
                  <c:v>6.7692307692307691E-2</c:v>
                </c:pt>
                <c:pt idx="1529">
                  <c:v>8.2637362637362641E-2</c:v>
                </c:pt>
                <c:pt idx="1530">
                  <c:v>7.9560439560439566E-2</c:v>
                </c:pt>
                <c:pt idx="1531">
                  <c:v>8.3076923076923076E-2</c:v>
                </c:pt>
                <c:pt idx="1532">
                  <c:v>7.4285714285714288E-2</c:v>
                </c:pt>
                <c:pt idx="1533">
                  <c:v>6.8571428571428575E-2</c:v>
                </c:pt>
                <c:pt idx="1534">
                  <c:v>7.0769230769230765E-2</c:v>
                </c:pt>
                <c:pt idx="1535">
                  <c:v>7.3846153846153853E-2</c:v>
                </c:pt>
                <c:pt idx="1536">
                  <c:v>6.2417582417582419E-2</c:v>
                </c:pt>
                <c:pt idx="1537">
                  <c:v>7.5164835164835159E-2</c:v>
                </c:pt>
                <c:pt idx="1538">
                  <c:v>8.3076923076923076E-2</c:v>
                </c:pt>
                <c:pt idx="1539">
                  <c:v>7.6483516483516478E-2</c:v>
                </c:pt>
                <c:pt idx="1540">
                  <c:v>7.6923076923076927E-2</c:v>
                </c:pt>
                <c:pt idx="1541">
                  <c:v>7.5604395604395608E-2</c:v>
                </c:pt>
                <c:pt idx="1542">
                  <c:v>0.08</c:v>
                </c:pt>
                <c:pt idx="1543">
                  <c:v>7.4285714285714288E-2</c:v>
                </c:pt>
                <c:pt idx="1544">
                  <c:v>7.3846153846153853E-2</c:v>
                </c:pt>
                <c:pt idx="1545">
                  <c:v>8.2637362637362641E-2</c:v>
                </c:pt>
                <c:pt idx="1546">
                  <c:v>7.7362637362637363E-2</c:v>
                </c:pt>
                <c:pt idx="1547">
                  <c:v>8.615384615384615E-2</c:v>
                </c:pt>
                <c:pt idx="1548">
                  <c:v>7.3846153846153853E-2</c:v>
                </c:pt>
                <c:pt idx="1549">
                  <c:v>7.6923076923076927E-2</c:v>
                </c:pt>
                <c:pt idx="1550">
                  <c:v>7.2527472527472533E-2</c:v>
                </c:pt>
                <c:pt idx="1551">
                  <c:v>7.6483516483516478E-2</c:v>
                </c:pt>
                <c:pt idx="1552">
                  <c:v>7.2527472527472533E-2</c:v>
                </c:pt>
                <c:pt idx="1553">
                  <c:v>7.9560439560439566E-2</c:v>
                </c:pt>
                <c:pt idx="1554">
                  <c:v>7.3846153846153853E-2</c:v>
                </c:pt>
                <c:pt idx="1555">
                  <c:v>8.8791208791208789E-2</c:v>
                </c:pt>
                <c:pt idx="1556">
                  <c:v>7.1648351648351649E-2</c:v>
                </c:pt>
                <c:pt idx="1557">
                  <c:v>7.2967032967032969E-2</c:v>
                </c:pt>
                <c:pt idx="1558">
                  <c:v>7.032967032967033E-2</c:v>
                </c:pt>
                <c:pt idx="1559">
                  <c:v>7.0769230769230765E-2</c:v>
                </c:pt>
                <c:pt idx="1560">
                  <c:v>7.7802197802197798E-2</c:v>
                </c:pt>
                <c:pt idx="1561">
                  <c:v>7.8241758241758247E-2</c:v>
                </c:pt>
                <c:pt idx="1562">
                  <c:v>8.2197802197802192E-2</c:v>
                </c:pt>
                <c:pt idx="1563">
                  <c:v>6.901098901098901E-2</c:v>
                </c:pt>
                <c:pt idx="1564">
                  <c:v>6.4615384615384616E-2</c:v>
                </c:pt>
                <c:pt idx="1565">
                  <c:v>8.0439560439560437E-2</c:v>
                </c:pt>
                <c:pt idx="1566">
                  <c:v>6.8571428571428575E-2</c:v>
                </c:pt>
                <c:pt idx="1567">
                  <c:v>6.8571428571428575E-2</c:v>
                </c:pt>
                <c:pt idx="1568">
                  <c:v>6.1538461538461542E-2</c:v>
                </c:pt>
                <c:pt idx="1569">
                  <c:v>7.032967032967033E-2</c:v>
                </c:pt>
                <c:pt idx="1570">
                  <c:v>6.0659340659340658E-2</c:v>
                </c:pt>
                <c:pt idx="1571">
                  <c:v>0.08</c:v>
                </c:pt>
                <c:pt idx="1572">
                  <c:v>6.9450549450549445E-2</c:v>
                </c:pt>
                <c:pt idx="1573">
                  <c:v>7.0769230769230765E-2</c:v>
                </c:pt>
                <c:pt idx="1574">
                  <c:v>6.901098901098901E-2</c:v>
                </c:pt>
                <c:pt idx="1575">
                  <c:v>6.2417582417582419E-2</c:v>
                </c:pt>
                <c:pt idx="1576">
                  <c:v>7.2967032967032969E-2</c:v>
                </c:pt>
                <c:pt idx="1577">
                  <c:v>7.1648351648351649E-2</c:v>
                </c:pt>
                <c:pt idx="1578">
                  <c:v>7.2527472527472533E-2</c:v>
                </c:pt>
                <c:pt idx="1579">
                  <c:v>6.4615384615384616E-2</c:v>
                </c:pt>
                <c:pt idx="1580">
                  <c:v>6.8131868131868126E-2</c:v>
                </c:pt>
                <c:pt idx="1581">
                  <c:v>6.0659340659340658E-2</c:v>
                </c:pt>
                <c:pt idx="1582">
                  <c:v>7.1208791208791214E-2</c:v>
                </c:pt>
                <c:pt idx="1583">
                  <c:v>6.9450549450549445E-2</c:v>
                </c:pt>
                <c:pt idx="1584">
                  <c:v>7.6483516483516478E-2</c:v>
                </c:pt>
                <c:pt idx="1585">
                  <c:v>7.3406593406593404E-2</c:v>
                </c:pt>
                <c:pt idx="1586">
                  <c:v>7.2527472527472533E-2</c:v>
                </c:pt>
                <c:pt idx="1587">
                  <c:v>7.9120879120879117E-2</c:v>
                </c:pt>
                <c:pt idx="1588">
                  <c:v>7.1648351648351649E-2</c:v>
                </c:pt>
                <c:pt idx="1589">
                  <c:v>7.7362637362637363E-2</c:v>
                </c:pt>
                <c:pt idx="1590">
                  <c:v>7.0769230769230765E-2</c:v>
                </c:pt>
                <c:pt idx="1591">
                  <c:v>6.7252747252747255E-2</c:v>
                </c:pt>
                <c:pt idx="1592">
                  <c:v>7.0769230769230765E-2</c:v>
                </c:pt>
                <c:pt idx="1593">
                  <c:v>6.4615384615384616E-2</c:v>
                </c:pt>
                <c:pt idx="1594">
                  <c:v>6.8571428571428575E-2</c:v>
                </c:pt>
                <c:pt idx="1595">
                  <c:v>7.2967032967032969E-2</c:v>
                </c:pt>
                <c:pt idx="1596">
                  <c:v>7.032967032967033E-2</c:v>
                </c:pt>
                <c:pt idx="1597">
                  <c:v>7.3406593406593404E-2</c:v>
                </c:pt>
                <c:pt idx="1598">
                  <c:v>7.032967032967033E-2</c:v>
                </c:pt>
                <c:pt idx="1599">
                  <c:v>6.4175824175824181E-2</c:v>
                </c:pt>
                <c:pt idx="1600">
                  <c:v>6.9450549450549445E-2</c:v>
                </c:pt>
                <c:pt idx="1601">
                  <c:v>6.7692307692307691E-2</c:v>
                </c:pt>
                <c:pt idx="1602">
                  <c:v>6.2417582417582419E-2</c:v>
                </c:pt>
                <c:pt idx="1603">
                  <c:v>6.8571428571428575E-2</c:v>
                </c:pt>
                <c:pt idx="1604">
                  <c:v>7.4285714285714288E-2</c:v>
                </c:pt>
                <c:pt idx="1605">
                  <c:v>6.3736263736263732E-2</c:v>
                </c:pt>
                <c:pt idx="1606">
                  <c:v>7.3846153846153853E-2</c:v>
                </c:pt>
                <c:pt idx="1607">
                  <c:v>6.9450549450549445E-2</c:v>
                </c:pt>
                <c:pt idx="1608">
                  <c:v>6.1978021978021977E-2</c:v>
                </c:pt>
                <c:pt idx="1609">
                  <c:v>7.6043956043956043E-2</c:v>
                </c:pt>
                <c:pt idx="1610">
                  <c:v>6.7252747252747255E-2</c:v>
                </c:pt>
                <c:pt idx="1611">
                  <c:v>6.8571428571428575E-2</c:v>
                </c:pt>
                <c:pt idx="1612">
                  <c:v>7.5604395604395608E-2</c:v>
                </c:pt>
                <c:pt idx="1613">
                  <c:v>6.7692307692307691E-2</c:v>
                </c:pt>
                <c:pt idx="1614">
                  <c:v>7.2087912087912084E-2</c:v>
                </c:pt>
                <c:pt idx="1615">
                  <c:v>7.2967032967032969E-2</c:v>
                </c:pt>
                <c:pt idx="1616">
                  <c:v>6.0659340659340658E-2</c:v>
                </c:pt>
                <c:pt idx="1617">
                  <c:v>7.2087912087912084E-2</c:v>
                </c:pt>
                <c:pt idx="1618">
                  <c:v>7.4725274725274723E-2</c:v>
                </c:pt>
                <c:pt idx="1619">
                  <c:v>6.8131868131868126E-2</c:v>
                </c:pt>
                <c:pt idx="1620">
                  <c:v>6.3296703296703297E-2</c:v>
                </c:pt>
                <c:pt idx="1621">
                  <c:v>5.8021978021978025E-2</c:v>
                </c:pt>
                <c:pt idx="1622">
                  <c:v>7.2967032967032969E-2</c:v>
                </c:pt>
                <c:pt idx="1623">
                  <c:v>6.681318681318682E-2</c:v>
                </c:pt>
                <c:pt idx="1624">
                  <c:v>7.1208791208791214E-2</c:v>
                </c:pt>
                <c:pt idx="1625">
                  <c:v>6.7252747252747255E-2</c:v>
                </c:pt>
                <c:pt idx="1626">
                  <c:v>7.2087912087912084E-2</c:v>
                </c:pt>
                <c:pt idx="1627">
                  <c:v>7.032967032967033E-2</c:v>
                </c:pt>
                <c:pt idx="1628">
                  <c:v>6.681318681318682E-2</c:v>
                </c:pt>
                <c:pt idx="1629">
                  <c:v>6.9450549450549445E-2</c:v>
                </c:pt>
                <c:pt idx="1630">
                  <c:v>6.681318681318682E-2</c:v>
                </c:pt>
                <c:pt idx="1631">
                  <c:v>6.7692307692307691E-2</c:v>
                </c:pt>
                <c:pt idx="1632">
                  <c:v>6.7692307692307691E-2</c:v>
                </c:pt>
                <c:pt idx="1633">
                  <c:v>7.6483516483516478E-2</c:v>
                </c:pt>
                <c:pt idx="1634">
                  <c:v>6.6373626373626371E-2</c:v>
                </c:pt>
                <c:pt idx="1635">
                  <c:v>7.4725274725274723E-2</c:v>
                </c:pt>
                <c:pt idx="1636">
                  <c:v>5.8901098901098903E-2</c:v>
                </c:pt>
                <c:pt idx="1637">
                  <c:v>6.3296703296703297E-2</c:v>
                </c:pt>
                <c:pt idx="1638">
                  <c:v>5.8461538461538461E-2</c:v>
                </c:pt>
                <c:pt idx="1639">
                  <c:v>6.901098901098901E-2</c:v>
                </c:pt>
                <c:pt idx="1640">
                  <c:v>6.0219780219780222E-2</c:v>
                </c:pt>
                <c:pt idx="1641">
                  <c:v>5.3626373626373625E-2</c:v>
                </c:pt>
                <c:pt idx="1642">
                  <c:v>7.4285714285714288E-2</c:v>
                </c:pt>
                <c:pt idx="1643">
                  <c:v>6.6373626373626371E-2</c:v>
                </c:pt>
                <c:pt idx="1644">
                  <c:v>5.7582417582417583E-2</c:v>
                </c:pt>
                <c:pt idx="1645">
                  <c:v>6.2857142857142861E-2</c:v>
                </c:pt>
                <c:pt idx="1646">
                  <c:v>6.7692307692307691E-2</c:v>
                </c:pt>
                <c:pt idx="1647">
                  <c:v>6.9890109890109894E-2</c:v>
                </c:pt>
                <c:pt idx="1648">
                  <c:v>6.0659340659340658E-2</c:v>
                </c:pt>
                <c:pt idx="1649">
                  <c:v>5.7582417582417583E-2</c:v>
                </c:pt>
                <c:pt idx="1650">
                  <c:v>5.9340659340659338E-2</c:v>
                </c:pt>
                <c:pt idx="1651">
                  <c:v>7.2967032967032969E-2</c:v>
                </c:pt>
                <c:pt idx="1652">
                  <c:v>5.8901098901098903E-2</c:v>
                </c:pt>
                <c:pt idx="1653">
                  <c:v>5.8461538461538461E-2</c:v>
                </c:pt>
                <c:pt idx="1654">
                  <c:v>6.5494505494505501E-2</c:v>
                </c:pt>
                <c:pt idx="1655">
                  <c:v>6.5054945054945051E-2</c:v>
                </c:pt>
                <c:pt idx="1656">
                  <c:v>6.0659340659340658E-2</c:v>
                </c:pt>
                <c:pt idx="1657">
                  <c:v>6.9450549450549445E-2</c:v>
                </c:pt>
                <c:pt idx="1658">
                  <c:v>6.5494505494505501E-2</c:v>
                </c:pt>
                <c:pt idx="1659">
                  <c:v>6.0219780219780222E-2</c:v>
                </c:pt>
                <c:pt idx="1660">
                  <c:v>6.0219780219780222E-2</c:v>
                </c:pt>
                <c:pt idx="1661">
                  <c:v>6.1538461538461542E-2</c:v>
                </c:pt>
                <c:pt idx="1662">
                  <c:v>6.3736263736263732E-2</c:v>
                </c:pt>
                <c:pt idx="1663">
                  <c:v>7.0769230769230765E-2</c:v>
                </c:pt>
                <c:pt idx="1664">
                  <c:v>6.7252747252747255E-2</c:v>
                </c:pt>
                <c:pt idx="1665">
                  <c:v>6.3296703296703297E-2</c:v>
                </c:pt>
                <c:pt idx="1666">
                  <c:v>6.5494505494505501E-2</c:v>
                </c:pt>
                <c:pt idx="1667">
                  <c:v>5.4505494505494509E-2</c:v>
                </c:pt>
                <c:pt idx="1668">
                  <c:v>5.2307692307692305E-2</c:v>
                </c:pt>
                <c:pt idx="1669">
                  <c:v>7.3846153846153853E-2</c:v>
                </c:pt>
                <c:pt idx="1670">
                  <c:v>5.978021978021978E-2</c:v>
                </c:pt>
                <c:pt idx="1671">
                  <c:v>6.8131868131868126E-2</c:v>
                </c:pt>
                <c:pt idx="1672">
                  <c:v>5.4945054945054944E-2</c:v>
                </c:pt>
                <c:pt idx="1673">
                  <c:v>5.7582417582417583E-2</c:v>
                </c:pt>
                <c:pt idx="1674">
                  <c:v>5.4945054945054944E-2</c:v>
                </c:pt>
                <c:pt idx="1675">
                  <c:v>5.978021978021978E-2</c:v>
                </c:pt>
                <c:pt idx="1676">
                  <c:v>6.2857142857142861E-2</c:v>
                </c:pt>
                <c:pt idx="1677">
                  <c:v>6.6373626373626371E-2</c:v>
                </c:pt>
                <c:pt idx="1678">
                  <c:v>5.6263736263736264E-2</c:v>
                </c:pt>
                <c:pt idx="1679">
                  <c:v>6.4175824175824181E-2</c:v>
                </c:pt>
                <c:pt idx="1680">
                  <c:v>6.1538461538461542E-2</c:v>
                </c:pt>
                <c:pt idx="1681">
                  <c:v>6.0219780219780222E-2</c:v>
                </c:pt>
                <c:pt idx="1682">
                  <c:v>5.7582417582417583E-2</c:v>
                </c:pt>
                <c:pt idx="1683">
                  <c:v>5.6703296703296706E-2</c:v>
                </c:pt>
                <c:pt idx="1684">
                  <c:v>5.4505494505494509E-2</c:v>
                </c:pt>
                <c:pt idx="1685">
                  <c:v>6.10989010989011E-2</c:v>
                </c:pt>
                <c:pt idx="1686">
                  <c:v>6.10989010989011E-2</c:v>
                </c:pt>
                <c:pt idx="1687">
                  <c:v>5.8901098901098903E-2</c:v>
                </c:pt>
                <c:pt idx="1688">
                  <c:v>5.4065934065934067E-2</c:v>
                </c:pt>
                <c:pt idx="1689">
                  <c:v>6.5934065934065936E-2</c:v>
                </c:pt>
                <c:pt idx="1690">
                  <c:v>5.7142857142857141E-2</c:v>
                </c:pt>
                <c:pt idx="1691">
                  <c:v>6.1538461538461542E-2</c:v>
                </c:pt>
                <c:pt idx="1692">
                  <c:v>6.5494505494505501E-2</c:v>
                </c:pt>
                <c:pt idx="1693">
                  <c:v>6.2417582417582419E-2</c:v>
                </c:pt>
                <c:pt idx="1694">
                  <c:v>5.1428571428571428E-2</c:v>
                </c:pt>
                <c:pt idx="1695">
                  <c:v>5.3626373626373625E-2</c:v>
                </c:pt>
                <c:pt idx="1696">
                  <c:v>5.978021978021978E-2</c:v>
                </c:pt>
                <c:pt idx="1697">
                  <c:v>5.7142857142857141E-2</c:v>
                </c:pt>
                <c:pt idx="1698">
                  <c:v>6.10989010989011E-2</c:v>
                </c:pt>
                <c:pt idx="1699">
                  <c:v>6.1538461538461542E-2</c:v>
                </c:pt>
                <c:pt idx="1700">
                  <c:v>5.8021978021978025E-2</c:v>
                </c:pt>
                <c:pt idx="1701">
                  <c:v>4.8351648351648353E-2</c:v>
                </c:pt>
                <c:pt idx="1702">
                  <c:v>5.1428571428571428E-2</c:v>
                </c:pt>
                <c:pt idx="1703">
                  <c:v>5.8021978021978025E-2</c:v>
                </c:pt>
                <c:pt idx="1704">
                  <c:v>5.9340659340659338E-2</c:v>
                </c:pt>
                <c:pt idx="1705">
                  <c:v>5.186813186813187E-2</c:v>
                </c:pt>
                <c:pt idx="1706">
                  <c:v>4.9230769230769231E-2</c:v>
                </c:pt>
                <c:pt idx="1707">
                  <c:v>6.5054945054945051E-2</c:v>
                </c:pt>
                <c:pt idx="1708">
                  <c:v>6.0659340659340658E-2</c:v>
                </c:pt>
                <c:pt idx="1709">
                  <c:v>5.8021978021978025E-2</c:v>
                </c:pt>
                <c:pt idx="1710">
                  <c:v>5.7142857142857141E-2</c:v>
                </c:pt>
                <c:pt idx="1711">
                  <c:v>5.4505494505494509E-2</c:v>
                </c:pt>
                <c:pt idx="1712">
                  <c:v>6.3736263736263732E-2</c:v>
                </c:pt>
                <c:pt idx="1713">
                  <c:v>5.7142857142857141E-2</c:v>
                </c:pt>
                <c:pt idx="1714">
                  <c:v>5.978021978021978E-2</c:v>
                </c:pt>
                <c:pt idx="1715">
                  <c:v>5.3186813186813189E-2</c:v>
                </c:pt>
                <c:pt idx="1716">
                  <c:v>5.5824175824175822E-2</c:v>
                </c:pt>
                <c:pt idx="1717">
                  <c:v>5.4945054945054944E-2</c:v>
                </c:pt>
                <c:pt idx="1718">
                  <c:v>6.10989010989011E-2</c:v>
                </c:pt>
                <c:pt idx="1719">
                  <c:v>5.5824175824175822E-2</c:v>
                </c:pt>
                <c:pt idx="1720">
                  <c:v>5.8461538461538461E-2</c:v>
                </c:pt>
                <c:pt idx="1721">
                  <c:v>5.8901098901098903E-2</c:v>
                </c:pt>
                <c:pt idx="1722">
                  <c:v>4.6593406593406592E-2</c:v>
                </c:pt>
                <c:pt idx="1723">
                  <c:v>5.8021978021978025E-2</c:v>
                </c:pt>
                <c:pt idx="1724">
                  <c:v>5.5384615384615386E-2</c:v>
                </c:pt>
                <c:pt idx="1725">
                  <c:v>4.8791208791208789E-2</c:v>
                </c:pt>
                <c:pt idx="1726">
                  <c:v>5.8021978021978025E-2</c:v>
                </c:pt>
                <c:pt idx="1727">
                  <c:v>6.2417582417582419E-2</c:v>
                </c:pt>
                <c:pt idx="1728">
                  <c:v>4.6593406593406592E-2</c:v>
                </c:pt>
                <c:pt idx="1729">
                  <c:v>6.8131868131868126E-2</c:v>
                </c:pt>
                <c:pt idx="1730">
                  <c:v>6.4615384615384616E-2</c:v>
                </c:pt>
                <c:pt idx="1731">
                  <c:v>5.7582417582417583E-2</c:v>
                </c:pt>
                <c:pt idx="1732">
                  <c:v>5.3186813186813189E-2</c:v>
                </c:pt>
                <c:pt idx="1733">
                  <c:v>5.6703296703296706E-2</c:v>
                </c:pt>
                <c:pt idx="1734">
                  <c:v>4.8351648351648353E-2</c:v>
                </c:pt>
                <c:pt idx="1735">
                  <c:v>5.2747252747252747E-2</c:v>
                </c:pt>
                <c:pt idx="1736">
                  <c:v>4.7472527472527476E-2</c:v>
                </c:pt>
                <c:pt idx="1737">
                  <c:v>4.6593406593406592E-2</c:v>
                </c:pt>
                <c:pt idx="1738">
                  <c:v>6.5934065934065936E-2</c:v>
                </c:pt>
                <c:pt idx="1739">
                  <c:v>5.5384615384615386E-2</c:v>
                </c:pt>
                <c:pt idx="1740">
                  <c:v>4.8791208791208789E-2</c:v>
                </c:pt>
                <c:pt idx="1741">
                  <c:v>5.186813186813187E-2</c:v>
                </c:pt>
                <c:pt idx="1742">
                  <c:v>5.7582417582417583E-2</c:v>
                </c:pt>
                <c:pt idx="1743">
                  <c:v>5.5384615384615386E-2</c:v>
                </c:pt>
                <c:pt idx="1744">
                  <c:v>4.1758241758241756E-2</c:v>
                </c:pt>
                <c:pt idx="1745">
                  <c:v>5.054945054945055E-2</c:v>
                </c:pt>
                <c:pt idx="1746">
                  <c:v>5.4065934065934067E-2</c:v>
                </c:pt>
                <c:pt idx="1747">
                  <c:v>5.2747252747252747E-2</c:v>
                </c:pt>
                <c:pt idx="1748">
                  <c:v>4.7032967032967034E-2</c:v>
                </c:pt>
                <c:pt idx="1749">
                  <c:v>6.1538461538461542E-2</c:v>
                </c:pt>
                <c:pt idx="1750">
                  <c:v>5.2747252747252747E-2</c:v>
                </c:pt>
                <c:pt idx="1751">
                  <c:v>5.1428571428571428E-2</c:v>
                </c:pt>
                <c:pt idx="1752">
                  <c:v>5.6703296703296706E-2</c:v>
                </c:pt>
                <c:pt idx="1753">
                  <c:v>4.8791208791208789E-2</c:v>
                </c:pt>
                <c:pt idx="1754">
                  <c:v>4.4395604395604395E-2</c:v>
                </c:pt>
                <c:pt idx="1755">
                  <c:v>4.9670329670329673E-2</c:v>
                </c:pt>
                <c:pt idx="1756">
                  <c:v>5.7142857142857141E-2</c:v>
                </c:pt>
                <c:pt idx="1757">
                  <c:v>5.978021978021978E-2</c:v>
                </c:pt>
                <c:pt idx="1758">
                  <c:v>5.1428571428571428E-2</c:v>
                </c:pt>
                <c:pt idx="1759">
                  <c:v>5.6703296703296706E-2</c:v>
                </c:pt>
                <c:pt idx="1760">
                  <c:v>5.8021978021978025E-2</c:v>
                </c:pt>
                <c:pt idx="1761">
                  <c:v>5.186813186813187E-2</c:v>
                </c:pt>
                <c:pt idx="1762">
                  <c:v>5.5824175824175822E-2</c:v>
                </c:pt>
                <c:pt idx="1763">
                  <c:v>5.9340659340659338E-2</c:v>
                </c:pt>
                <c:pt idx="1764">
                  <c:v>5.186813186813187E-2</c:v>
                </c:pt>
                <c:pt idx="1765">
                  <c:v>5.5384615384615386E-2</c:v>
                </c:pt>
                <c:pt idx="1766">
                  <c:v>4.8791208791208789E-2</c:v>
                </c:pt>
                <c:pt idx="1767">
                  <c:v>5.186813186813187E-2</c:v>
                </c:pt>
                <c:pt idx="1768">
                  <c:v>4.8351648351648353E-2</c:v>
                </c:pt>
                <c:pt idx="1769">
                  <c:v>4.8791208791208789E-2</c:v>
                </c:pt>
                <c:pt idx="1770">
                  <c:v>4.9670329670329673E-2</c:v>
                </c:pt>
                <c:pt idx="1771">
                  <c:v>4.4395604395604395E-2</c:v>
                </c:pt>
                <c:pt idx="1772">
                  <c:v>5.7582417582417583E-2</c:v>
                </c:pt>
                <c:pt idx="1773">
                  <c:v>5.0109890109890108E-2</c:v>
                </c:pt>
                <c:pt idx="1774">
                  <c:v>5.4945054945054944E-2</c:v>
                </c:pt>
                <c:pt idx="1775">
                  <c:v>5.4505494505494509E-2</c:v>
                </c:pt>
                <c:pt idx="1776">
                  <c:v>5.6263736263736264E-2</c:v>
                </c:pt>
                <c:pt idx="1777">
                  <c:v>4.9230769230769231E-2</c:v>
                </c:pt>
                <c:pt idx="1778">
                  <c:v>5.0989010989010992E-2</c:v>
                </c:pt>
                <c:pt idx="1779">
                  <c:v>5.5384615384615386E-2</c:v>
                </c:pt>
                <c:pt idx="1780">
                  <c:v>4.4835164835164837E-2</c:v>
                </c:pt>
                <c:pt idx="1781">
                  <c:v>6.4615384615384616E-2</c:v>
                </c:pt>
                <c:pt idx="1782">
                  <c:v>6.0219780219780222E-2</c:v>
                </c:pt>
                <c:pt idx="1783">
                  <c:v>5.7582417582417583E-2</c:v>
                </c:pt>
                <c:pt idx="1784">
                  <c:v>5.0989010989010992E-2</c:v>
                </c:pt>
                <c:pt idx="1785">
                  <c:v>4.9230769230769231E-2</c:v>
                </c:pt>
                <c:pt idx="1786">
                  <c:v>5.7582417582417583E-2</c:v>
                </c:pt>
                <c:pt idx="1787">
                  <c:v>4.6153846153846156E-2</c:v>
                </c:pt>
                <c:pt idx="1788">
                  <c:v>5.4945054945054944E-2</c:v>
                </c:pt>
                <c:pt idx="1789">
                  <c:v>5.054945054945055E-2</c:v>
                </c:pt>
                <c:pt idx="1790">
                  <c:v>4.7032967032967034E-2</c:v>
                </c:pt>
                <c:pt idx="1791">
                  <c:v>5.6263736263736264E-2</c:v>
                </c:pt>
                <c:pt idx="1792">
                  <c:v>5.9340659340659338E-2</c:v>
                </c:pt>
                <c:pt idx="1793">
                  <c:v>5.5384615384615386E-2</c:v>
                </c:pt>
                <c:pt idx="1794">
                  <c:v>5.9340659340659338E-2</c:v>
                </c:pt>
                <c:pt idx="1795">
                  <c:v>4.7472527472527476E-2</c:v>
                </c:pt>
                <c:pt idx="1796">
                  <c:v>4.6153846153846156E-2</c:v>
                </c:pt>
                <c:pt idx="1797">
                  <c:v>5.4065934065934067E-2</c:v>
                </c:pt>
                <c:pt idx="1798">
                  <c:v>5.0109890109890108E-2</c:v>
                </c:pt>
                <c:pt idx="1799">
                  <c:v>4.5274725274725272E-2</c:v>
                </c:pt>
                <c:pt idx="1800">
                  <c:v>4.8791208791208789E-2</c:v>
                </c:pt>
                <c:pt idx="1801">
                  <c:v>5.4065934065934067E-2</c:v>
                </c:pt>
                <c:pt idx="1802">
                  <c:v>5.6703296703296706E-2</c:v>
                </c:pt>
                <c:pt idx="1803">
                  <c:v>5.6263736263736264E-2</c:v>
                </c:pt>
                <c:pt idx="1804">
                  <c:v>4.5274725274725272E-2</c:v>
                </c:pt>
                <c:pt idx="1805">
                  <c:v>4.8351648351648353E-2</c:v>
                </c:pt>
                <c:pt idx="1806">
                  <c:v>4.0439560439560443E-2</c:v>
                </c:pt>
                <c:pt idx="1807">
                  <c:v>5.2307692307692305E-2</c:v>
                </c:pt>
                <c:pt idx="1808">
                  <c:v>5.4945054945054944E-2</c:v>
                </c:pt>
                <c:pt idx="1809">
                  <c:v>4.7912087912087911E-2</c:v>
                </c:pt>
                <c:pt idx="1810">
                  <c:v>5.186813186813187E-2</c:v>
                </c:pt>
                <c:pt idx="1811">
                  <c:v>4.6593406593406592E-2</c:v>
                </c:pt>
                <c:pt idx="1812">
                  <c:v>5.978021978021978E-2</c:v>
                </c:pt>
                <c:pt idx="1813">
                  <c:v>5.4065934065934067E-2</c:v>
                </c:pt>
                <c:pt idx="1814">
                  <c:v>4.6593406593406592E-2</c:v>
                </c:pt>
                <c:pt idx="1815">
                  <c:v>5.054945054945055E-2</c:v>
                </c:pt>
                <c:pt idx="1816">
                  <c:v>5.0989010989010992E-2</c:v>
                </c:pt>
                <c:pt idx="1817">
                  <c:v>5.3626373626373625E-2</c:v>
                </c:pt>
                <c:pt idx="1818">
                  <c:v>5.0109890109890108E-2</c:v>
                </c:pt>
                <c:pt idx="1819">
                  <c:v>4.5714285714285714E-2</c:v>
                </c:pt>
                <c:pt idx="1820">
                  <c:v>5.8901098901098903E-2</c:v>
                </c:pt>
                <c:pt idx="1821">
                  <c:v>5.4065934065934067E-2</c:v>
                </c:pt>
                <c:pt idx="1822">
                  <c:v>4.6593406593406592E-2</c:v>
                </c:pt>
                <c:pt idx="1823">
                  <c:v>5.7142857142857141E-2</c:v>
                </c:pt>
                <c:pt idx="1824">
                  <c:v>4.7472527472527476E-2</c:v>
                </c:pt>
                <c:pt idx="1825">
                  <c:v>5.4505494505494509E-2</c:v>
                </c:pt>
                <c:pt idx="1826">
                  <c:v>5.2307692307692305E-2</c:v>
                </c:pt>
                <c:pt idx="1827">
                  <c:v>3.8681318681318681E-2</c:v>
                </c:pt>
                <c:pt idx="1828">
                  <c:v>4.1758241758241756E-2</c:v>
                </c:pt>
                <c:pt idx="1829">
                  <c:v>5.0989010989010992E-2</c:v>
                </c:pt>
                <c:pt idx="1830">
                  <c:v>5.0109890109890108E-2</c:v>
                </c:pt>
                <c:pt idx="1831">
                  <c:v>5.054945054945055E-2</c:v>
                </c:pt>
                <c:pt idx="1832">
                  <c:v>4.1758241758241756E-2</c:v>
                </c:pt>
                <c:pt idx="1833">
                  <c:v>5.4065934065934067E-2</c:v>
                </c:pt>
                <c:pt idx="1834">
                  <c:v>5.0989010989010992E-2</c:v>
                </c:pt>
                <c:pt idx="1835">
                  <c:v>5.7142857142857141E-2</c:v>
                </c:pt>
                <c:pt idx="1836">
                  <c:v>4.6593406593406592E-2</c:v>
                </c:pt>
                <c:pt idx="1837">
                  <c:v>4.263736263736264E-2</c:v>
                </c:pt>
                <c:pt idx="1838">
                  <c:v>4.6593406593406592E-2</c:v>
                </c:pt>
                <c:pt idx="1839">
                  <c:v>4.4835164835164837E-2</c:v>
                </c:pt>
                <c:pt idx="1840">
                  <c:v>3.5604395604395607E-2</c:v>
                </c:pt>
                <c:pt idx="1841">
                  <c:v>5.4065934065934067E-2</c:v>
                </c:pt>
                <c:pt idx="1842">
                  <c:v>5.186813186813187E-2</c:v>
                </c:pt>
                <c:pt idx="1843">
                  <c:v>4.1758241758241756E-2</c:v>
                </c:pt>
                <c:pt idx="1844">
                  <c:v>4.5274725274725272E-2</c:v>
                </c:pt>
                <c:pt idx="1845">
                  <c:v>4.3516483516483517E-2</c:v>
                </c:pt>
                <c:pt idx="1846">
                  <c:v>4.9230769230769231E-2</c:v>
                </c:pt>
                <c:pt idx="1847">
                  <c:v>4.7032967032967034E-2</c:v>
                </c:pt>
                <c:pt idx="1848">
                  <c:v>4.5714285714285714E-2</c:v>
                </c:pt>
                <c:pt idx="1849">
                  <c:v>4.6153846153846156E-2</c:v>
                </c:pt>
                <c:pt idx="1850">
                  <c:v>5.2747252747252747E-2</c:v>
                </c:pt>
                <c:pt idx="1851">
                  <c:v>4.6593406593406592E-2</c:v>
                </c:pt>
                <c:pt idx="1852">
                  <c:v>4.4835164835164837E-2</c:v>
                </c:pt>
                <c:pt idx="1853">
                  <c:v>5.4505494505494509E-2</c:v>
                </c:pt>
                <c:pt idx="1854">
                  <c:v>4.8351648351648353E-2</c:v>
                </c:pt>
                <c:pt idx="1855">
                  <c:v>4.5714285714285714E-2</c:v>
                </c:pt>
                <c:pt idx="1856">
                  <c:v>4.5274725274725272E-2</c:v>
                </c:pt>
                <c:pt idx="1857">
                  <c:v>5.5824175824175822E-2</c:v>
                </c:pt>
                <c:pt idx="1858">
                  <c:v>4.7032967032967034E-2</c:v>
                </c:pt>
                <c:pt idx="1859">
                  <c:v>4.131868131868132E-2</c:v>
                </c:pt>
                <c:pt idx="1860">
                  <c:v>4.8791208791208789E-2</c:v>
                </c:pt>
                <c:pt idx="1861">
                  <c:v>4.9230769230769231E-2</c:v>
                </c:pt>
                <c:pt idx="1862">
                  <c:v>4.8791208791208789E-2</c:v>
                </c:pt>
                <c:pt idx="1863">
                  <c:v>4.3516483516483517E-2</c:v>
                </c:pt>
                <c:pt idx="1864">
                  <c:v>4.8791208791208789E-2</c:v>
                </c:pt>
                <c:pt idx="1865">
                  <c:v>4.7472527472527476E-2</c:v>
                </c:pt>
                <c:pt idx="1866">
                  <c:v>4.3956043956043959E-2</c:v>
                </c:pt>
                <c:pt idx="1867">
                  <c:v>4.9670329670329673E-2</c:v>
                </c:pt>
                <c:pt idx="1868">
                  <c:v>4.9670329670329673E-2</c:v>
                </c:pt>
                <c:pt idx="1869">
                  <c:v>4.8351648351648353E-2</c:v>
                </c:pt>
                <c:pt idx="1870">
                  <c:v>4.4835164835164837E-2</c:v>
                </c:pt>
                <c:pt idx="1871">
                  <c:v>3.9560439560439559E-2</c:v>
                </c:pt>
                <c:pt idx="1872">
                  <c:v>4.7472527472527476E-2</c:v>
                </c:pt>
                <c:pt idx="1873">
                  <c:v>5.8461538461538461E-2</c:v>
                </c:pt>
                <c:pt idx="1874">
                  <c:v>4.131868131868132E-2</c:v>
                </c:pt>
                <c:pt idx="1875">
                  <c:v>4.4835164835164837E-2</c:v>
                </c:pt>
                <c:pt idx="1876">
                  <c:v>4.5274725274725272E-2</c:v>
                </c:pt>
                <c:pt idx="1877">
                  <c:v>4.2197802197802198E-2</c:v>
                </c:pt>
                <c:pt idx="1878">
                  <c:v>5.054945054945055E-2</c:v>
                </c:pt>
                <c:pt idx="1879">
                  <c:v>4.1758241758241756E-2</c:v>
                </c:pt>
                <c:pt idx="1880">
                  <c:v>5.4065934065934067E-2</c:v>
                </c:pt>
                <c:pt idx="1881">
                  <c:v>4.2197802197802198E-2</c:v>
                </c:pt>
                <c:pt idx="1882">
                  <c:v>4.9230769230769231E-2</c:v>
                </c:pt>
                <c:pt idx="1883">
                  <c:v>3.8241758241758239E-2</c:v>
                </c:pt>
                <c:pt idx="1884">
                  <c:v>4.4835164835164837E-2</c:v>
                </c:pt>
                <c:pt idx="1885">
                  <c:v>4.7472527472527476E-2</c:v>
                </c:pt>
                <c:pt idx="1886">
                  <c:v>4.1758241758241756E-2</c:v>
                </c:pt>
                <c:pt idx="1887">
                  <c:v>4.131868131868132E-2</c:v>
                </c:pt>
                <c:pt idx="1888">
                  <c:v>4.9670329670329673E-2</c:v>
                </c:pt>
                <c:pt idx="1889">
                  <c:v>4.1758241758241756E-2</c:v>
                </c:pt>
                <c:pt idx="1890">
                  <c:v>4.0439560439560443E-2</c:v>
                </c:pt>
                <c:pt idx="1891">
                  <c:v>4.5274725274725272E-2</c:v>
                </c:pt>
                <c:pt idx="1892">
                  <c:v>4.3076923076923075E-2</c:v>
                </c:pt>
                <c:pt idx="1893">
                  <c:v>0.04</c:v>
                </c:pt>
                <c:pt idx="1894">
                  <c:v>4.3076923076923075E-2</c:v>
                </c:pt>
                <c:pt idx="1895">
                  <c:v>4.6153846153846156E-2</c:v>
                </c:pt>
                <c:pt idx="1896">
                  <c:v>4.3956043956043959E-2</c:v>
                </c:pt>
                <c:pt idx="1897">
                  <c:v>4.263736263736264E-2</c:v>
                </c:pt>
                <c:pt idx="1898">
                  <c:v>4.3956043956043959E-2</c:v>
                </c:pt>
                <c:pt idx="1899">
                  <c:v>4.263736263736264E-2</c:v>
                </c:pt>
                <c:pt idx="1900">
                  <c:v>4.3076923076923075E-2</c:v>
                </c:pt>
                <c:pt idx="1901">
                  <c:v>4.4835164835164837E-2</c:v>
                </c:pt>
                <c:pt idx="1902">
                  <c:v>3.7802197802197804E-2</c:v>
                </c:pt>
                <c:pt idx="1903">
                  <c:v>5.054945054945055E-2</c:v>
                </c:pt>
                <c:pt idx="1904">
                  <c:v>4.5714285714285714E-2</c:v>
                </c:pt>
                <c:pt idx="1905">
                  <c:v>4.263736263736264E-2</c:v>
                </c:pt>
                <c:pt idx="1906">
                  <c:v>3.6483516483516484E-2</c:v>
                </c:pt>
                <c:pt idx="1907">
                  <c:v>4.6593406593406592E-2</c:v>
                </c:pt>
                <c:pt idx="1908">
                  <c:v>4.5274725274725272E-2</c:v>
                </c:pt>
                <c:pt idx="1909">
                  <c:v>5.1428571428571428E-2</c:v>
                </c:pt>
                <c:pt idx="1910">
                  <c:v>4.3516483516483517E-2</c:v>
                </c:pt>
                <c:pt idx="1911">
                  <c:v>4.6593406593406592E-2</c:v>
                </c:pt>
                <c:pt idx="1912">
                  <c:v>3.9560439560439559E-2</c:v>
                </c:pt>
                <c:pt idx="1913">
                  <c:v>4.1758241758241756E-2</c:v>
                </c:pt>
                <c:pt idx="1914">
                  <c:v>4.6153846153846156E-2</c:v>
                </c:pt>
                <c:pt idx="1915">
                  <c:v>4.0879120879120878E-2</c:v>
                </c:pt>
                <c:pt idx="1916">
                  <c:v>4.3516483516483517E-2</c:v>
                </c:pt>
                <c:pt idx="1917">
                  <c:v>4.263736263736264E-2</c:v>
                </c:pt>
                <c:pt idx="1918">
                  <c:v>4.7472527472527476E-2</c:v>
                </c:pt>
                <c:pt idx="1919">
                  <c:v>3.3846153846153845E-2</c:v>
                </c:pt>
                <c:pt idx="1920">
                  <c:v>4.6593406593406592E-2</c:v>
                </c:pt>
                <c:pt idx="1921">
                  <c:v>4.3516483516483517E-2</c:v>
                </c:pt>
                <c:pt idx="1922">
                  <c:v>4.2197802197802198E-2</c:v>
                </c:pt>
                <c:pt idx="1923">
                  <c:v>4.7472527472527476E-2</c:v>
                </c:pt>
                <c:pt idx="1924">
                  <c:v>4.3956043956043959E-2</c:v>
                </c:pt>
                <c:pt idx="1925">
                  <c:v>4.8351648351648353E-2</c:v>
                </c:pt>
                <c:pt idx="1926">
                  <c:v>3.4725274725274723E-2</c:v>
                </c:pt>
                <c:pt idx="1927">
                  <c:v>4.1758241758241756E-2</c:v>
                </c:pt>
                <c:pt idx="1928">
                  <c:v>4.9230769230769231E-2</c:v>
                </c:pt>
                <c:pt idx="1929">
                  <c:v>4.5714285714285714E-2</c:v>
                </c:pt>
                <c:pt idx="1930">
                  <c:v>4.4835164835164837E-2</c:v>
                </c:pt>
                <c:pt idx="1931">
                  <c:v>4.0439560439560443E-2</c:v>
                </c:pt>
                <c:pt idx="1932">
                  <c:v>4.2197802197802198E-2</c:v>
                </c:pt>
                <c:pt idx="1933">
                  <c:v>3.6483516483516484E-2</c:v>
                </c:pt>
                <c:pt idx="1934">
                  <c:v>3.7802197802197804E-2</c:v>
                </c:pt>
                <c:pt idx="1935">
                  <c:v>4.4835164835164837E-2</c:v>
                </c:pt>
                <c:pt idx="1936">
                  <c:v>4.5274725274725272E-2</c:v>
                </c:pt>
                <c:pt idx="1937">
                  <c:v>3.1648351648351648E-2</c:v>
                </c:pt>
                <c:pt idx="1938">
                  <c:v>4.0879120879120878E-2</c:v>
                </c:pt>
                <c:pt idx="1939">
                  <c:v>4.1758241758241756E-2</c:v>
                </c:pt>
                <c:pt idx="1940">
                  <c:v>3.2527472527472526E-2</c:v>
                </c:pt>
                <c:pt idx="1941">
                  <c:v>3.340659340659341E-2</c:v>
                </c:pt>
                <c:pt idx="1942">
                  <c:v>3.9560439560439559E-2</c:v>
                </c:pt>
                <c:pt idx="1943">
                  <c:v>4.3516483516483517E-2</c:v>
                </c:pt>
                <c:pt idx="1944">
                  <c:v>4.0879120879120878E-2</c:v>
                </c:pt>
                <c:pt idx="1945">
                  <c:v>4.2197802197802198E-2</c:v>
                </c:pt>
                <c:pt idx="1946">
                  <c:v>3.5164835164835165E-2</c:v>
                </c:pt>
                <c:pt idx="1947">
                  <c:v>4.4395604395604395E-2</c:v>
                </c:pt>
                <c:pt idx="1948">
                  <c:v>4.6593406593406592E-2</c:v>
                </c:pt>
                <c:pt idx="1949">
                  <c:v>4.5274725274725272E-2</c:v>
                </c:pt>
                <c:pt idx="1950">
                  <c:v>3.8681318681318681E-2</c:v>
                </c:pt>
                <c:pt idx="1951">
                  <c:v>4.131868131868132E-2</c:v>
                </c:pt>
                <c:pt idx="1952">
                  <c:v>3.9560439560439559E-2</c:v>
                </c:pt>
                <c:pt idx="1953">
                  <c:v>3.8241758241758239E-2</c:v>
                </c:pt>
                <c:pt idx="1954">
                  <c:v>3.4725274725274723E-2</c:v>
                </c:pt>
                <c:pt idx="1955">
                  <c:v>3.7802197802197804E-2</c:v>
                </c:pt>
                <c:pt idx="1956">
                  <c:v>4.0879120879120878E-2</c:v>
                </c:pt>
                <c:pt idx="1957">
                  <c:v>3.2527472527472526E-2</c:v>
                </c:pt>
                <c:pt idx="1958">
                  <c:v>3.8681318681318681E-2</c:v>
                </c:pt>
                <c:pt idx="1959">
                  <c:v>3.7802197802197804E-2</c:v>
                </c:pt>
                <c:pt idx="1960">
                  <c:v>4.0879120879120878E-2</c:v>
                </c:pt>
                <c:pt idx="1961">
                  <c:v>3.0769230769230771E-2</c:v>
                </c:pt>
                <c:pt idx="1962">
                  <c:v>3.7802197802197804E-2</c:v>
                </c:pt>
                <c:pt idx="1963">
                  <c:v>4.3076923076923075E-2</c:v>
                </c:pt>
                <c:pt idx="1964">
                  <c:v>4.6593406593406592E-2</c:v>
                </c:pt>
                <c:pt idx="1965">
                  <c:v>3.7362637362637362E-2</c:v>
                </c:pt>
                <c:pt idx="1966">
                  <c:v>3.9560439560439559E-2</c:v>
                </c:pt>
                <c:pt idx="1967">
                  <c:v>4.0879120879120878E-2</c:v>
                </c:pt>
                <c:pt idx="1968">
                  <c:v>3.7802197802197804E-2</c:v>
                </c:pt>
                <c:pt idx="1969">
                  <c:v>4.3076923076923075E-2</c:v>
                </c:pt>
                <c:pt idx="1970">
                  <c:v>4.0879120879120878E-2</c:v>
                </c:pt>
                <c:pt idx="1971">
                  <c:v>4.3516483516483517E-2</c:v>
                </c:pt>
                <c:pt idx="1972">
                  <c:v>3.5604395604395607E-2</c:v>
                </c:pt>
                <c:pt idx="1973">
                  <c:v>3.340659340659341E-2</c:v>
                </c:pt>
                <c:pt idx="1974">
                  <c:v>4.4395604395604395E-2</c:v>
                </c:pt>
                <c:pt idx="1975">
                  <c:v>3.9560439560439559E-2</c:v>
                </c:pt>
                <c:pt idx="1976">
                  <c:v>3.6043956043956042E-2</c:v>
                </c:pt>
                <c:pt idx="1977">
                  <c:v>3.6923076923076927E-2</c:v>
                </c:pt>
                <c:pt idx="1978">
                  <c:v>4.0879120879120878E-2</c:v>
                </c:pt>
                <c:pt idx="1979">
                  <c:v>3.6043956043956042E-2</c:v>
                </c:pt>
                <c:pt idx="1980">
                  <c:v>4.131868131868132E-2</c:v>
                </c:pt>
                <c:pt idx="1981">
                  <c:v>3.5164835164835165E-2</c:v>
                </c:pt>
                <c:pt idx="1982">
                  <c:v>3.6043956043956042E-2</c:v>
                </c:pt>
                <c:pt idx="1983">
                  <c:v>4.4395604395604395E-2</c:v>
                </c:pt>
                <c:pt idx="1984">
                  <c:v>3.5164835164835165E-2</c:v>
                </c:pt>
                <c:pt idx="1985">
                  <c:v>2.9450549450549451E-2</c:v>
                </c:pt>
                <c:pt idx="1986">
                  <c:v>3.8241758241758239E-2</c:v>
                </c:pt>
                <c:pt idx="1987">
                  <c:v>3.120879120879121E-2</c:v>
                </c:pt>
                <c:pt idx="1988">
                  <c:v>4.263736263736264E-2</c:v>
                </c:pt>
                <c:pt idx="1989">
                  <c:v>3.7802197802197804E-2</c:v>
                </c:pt>
                <c:pt idx="1990">
                  <c:v>0.04</c:v>
                </c:pt>
                <c:pt idx="1991">
                  <c:v>3.1648351648351648E-2</c:v>
                </c:pt>
                <c:pt idx="1992">
                  <c:v>3.5604395604395607E-2</c:v>
                </c:pt>
                <c:pt idx="1993">
                  <c:v>3.9120879120879123E-2</c:v>
                </c:pt>
                <c:pt idx="1994">
                  <c:v>3.2527472527472526E-2</c:v>
                </c:pt>
                <c:pt idx="1995">
                  <c:v>3.9560439560439559E-2</c:v>
                </c:pt>
                <c:pt idx="1996">
                  <c:v>3.6483516483516484E-2</c:v>
                </c:pt>
                <c:pt idx="1997">
                  <c:v>3.6923076923076927E-2</c:v>
                </c:pt>
                <c:pt idx="1998">
                  <c:v>0.04</c:v>
                </c:pt>
                <c:pt idx="1999">
                  <c:v>3.7362637362637362E-2</c:v>
                </c:pt>
                <c:pt idx="2000">
                  <c:v>3.8681318681318681E-2</c:v>
                </c:pt>
                <c:pt idx="2001">
                  <c:v>3.1648351648351648E-2</c:v>
                </c:pt>
                <c:pt idx="2002">
                  <c:v>4.1758241758241756E-2</c:v>
                </c:pt>
                <c:pt idx="2003">
                  <c:v>4.0439560439560443E-2</c:v>
                </c:pt>
                <c:pt idx="2004">
                  <c:v>3.3846153846153845E-2</c:v>
                </c:pt>
                <c:pt idx="2005">
                  <c:v>3.120879120879121E-2</c:v>
                </c:pt>
                <c:pt idx="2006">
                  <c:v>4.263736263736264E-2</c:v>
                </c:pt>
                <c:pt idx="2007">
                  <c:v>2.9450549450549451E-2</c:v>
                </c:pt>
                <c:pt idx="2008">
                  <c:v>3.1648351648351648E-2</c:v>
                </c:pt>
                <c:pt idx="2009">
                  <c:v>3.340659340659341E-2</c:v>
                </c:pt>
                <c:pt idx="2010">
                  <c:v>3.4725274725274723E-2</c:v>
                </c:pt>
                <c:pt idx="2011">
                  <c:v>3.4725274725274723E-2</c:v>
                </c:pt>
                <c:pt idx="2012">
                  <c:v>3.7802197802197804E-2</c:v>
                </c:pt>
                <c:pt idx="2013">
                  <c:v>3.1648351648351648E-2</c:v>
                </c:pt>
                <c:pt idx="2014">
                  <c:v>3.8681318681318681E-2</c:v>
                </c:pt>
                <c:pt idx="2015">
                  <c:v>3.6043956043956042E-2</c:v>
                </c:pt>
                <c:pt idx="2016">
                  <c:v>3.0769230769230771E-2</c:v>
                </c:pt>
                <c:pt idx="2017">
                  <c:v>3.3846153846153845E-2</c:v>
                </c:pt>
                <c:pt idx="2018">
                  <c:v>3.6483516483516484E-2</c:v>
                </c:pt>
                <c:pt idx="2019">
                  <c:v>3.6483516483516484E-2</c:v>
                </c:pt>
                <c:pt idx="2020">
                  <c:v>3.0769230769230771E-2</c:v>
                </c:pt>
                <c:pt idx="2021">
                  <c:v>3.9560439560439559E-2</c:v>
                </c:pt>
                <c:pt idx="2022">
                  <c:v>3.2527472527472526E-2</c:v>
                </c:pt>
                <c:pt idx="2023">
                  <c:v>0.04</c:v>
                </c:pt>
                <c:pt idx="2024">
                  <c:v>3.7802197802197804E-2</c:v>
                </c:pt>
                <c:pt idx="2025">
                  <c:v>4.131868131868132E-2</c:v>
                </c:pt>
                <c:pt idx="2026">
                  <c:v>3.7802197802197804E-2</c:v>
                </c:pt>
                <c:pt idx="2027">
                  <c:v>2.9010989010989013E-2</c:v>
                </c:pt>
                <c:pt idx="2028">
                  <c:v>2.989010989010989E-2</c:v>
                </c:pt>
                <c:pt idx="2029">
                  <c:v>3.8681318681318681E-2</c:v>
                </c:pt>
                <c:pt idx="2030">
                  <c:v>4.3076923076923075E-2</c:v>
                </c:pt>
                <c:pt idx="2031">
                  <c:v>3.4285714285714287E-2</c:v>
                </c:pt>
                <c:pt idx="2032">
                  <c:v>3.6043956043956042E-2</c:v>
                </c:pt>
                <c:pt idx="2033">
                  <c:v>3.2527472527472526E-2</c:v>
                </c:pt>
                <c:pt idx="2034">
                  <c:v>3.9560439560439559E-2</c:v>
                </c:pt>
                <c:pt idx="2035">
                  <c:v>3.5164835164835165E-2</c:v>
                </c:pt>
                <c:pt idx="2036">
                  <c:v>2.9010989010989013E-2</c:v>
                </c:pt>
                <c:pt idx="2037">
                  <c:v>3.8241758241758239E-2</c:v>
                </c:pt>
                <c:pt idx="2038">
                  <c:v>3.9120879120879123E-2</c:v>
                </c:pt>
                <c:pt idx="2039">
                  <c:v>0.04</c:v>
                </c:pt>
                <c:pt idx="2040">
                  <c:v>3.0769230769230771E-2</c:v>
                </c:pt>
                <c:pt idx="2041">
                  <c:v>4.0439560439560443E-2</c:v>
                </c:pt>
                <c:pt idx="2042">
                  <c:v>4.3076923076923075E-2</c:v>
                </c:pt>
                <c:pt idx="2043">
                  <c:v>3.340659340659341E-2</c:v>
                </c:pt>
                <c:pt idx="2044">
                  <c:v>3.120879120879121E-2</c:v>
                </c:pt>
                <c:pt idx="2045">
                  <c:v>4.263736263736264E-2</c:v>
                </c:pt>
                <c:pt idx="2046">
                  <c:v>3.4725274725274723E-2</c:v>
                </c:pt>
                <c:pt idx="2047">
                  <c:v>3.4285714285714287E-2</c:v>
                </c:pt>
                <c:pt idx="2048">
                  <c:v>3.208791208791209E-2</c:v>
                </c:pt>
                <c:pt idx="2049">
                  <c:v>3.120879120879121E-2</c:v>
                </c:pt>
                <c:pt idx="2050">
                  <c:v>2.9010989010989013E-2</c:v>
                </c:pt>
                <c:pt idx="2051">
                  <c:v>2.6813186813186812E-2</c:v>
                </c:pt>
                <c:pt idx="2052">
                  <c:v>3.1648351648351648E-2</c:v>
                </c:pt>
                <c:pt idx="2053">
                  <c:v>2.9450549450549451E-2</c:v>
                </c:pt>
                <c:pt idx="2054">
                  <c:v>3.9120879120879123E-2</c:v>
                </c:pt>
                <c:pt idx="2055">
                  <c:v>3.0769230769230771E-2</c:v>
                </c:pt>
                <c:pt idx="2056">
                  <c:v>2.9450549450549451E-2</c:v>
                </c:pt>
                <c:pt idx="2057">
                  <c:v>4.0879120879120878E-2</c:v>
                </c:pt>
                <c:pt idx="2058">
                  <c:v>3.7362637362637362E-2</c:v>
                </c:pt>
                <c:pt idx="2059">
                  <c:v>3.1648351648351648E-2</c:v>
                </c:pt>
                <c:pt idx="2060">
                  <c:v>3.6483516483516484E-2</c:v>
                </c:pt>
                <c:pt idx="2061">
                  <c:v>3.2527472527472526E-2</c:v>
                </c:pt>
                <c:pt idx="2062">
                  <c:v>3.4725274725274723E-2</c:v>
                </c:pt>
                <c:pt idx="2063">
                  <c:v>4.3076923076923075E-2</c:v>
                </c:pt>
                <c:pt idx="2064">
                  <c:v>3.6043956043956042E-2</c:v>
                </c:pt>
                <c:pt idx="2065">
                  <c:v>3.5604395604395607E-2</c:v>
                </c:pt>
                <c:pt idx="2066">
                  <c:v>3.9560439560439559E-2</c:v>
                </c:pt>
                <c:pt idx="2067">
                  <c:v>3.5604395604395607E-2</c:v>
                </c:pt>
                <c:pt idx="2068">
                  <c:v>3.6923076923076927E-2</c:v>
                </c:pt>
                <c:pt idx="2069">
                  <c:v>3.0769230769230771E-2</c:v>
                </c:pt>
                <c:pt idx="2070">
                  <c:v>2.989010989010989E-2</c:v>
                </c:pt>
                <c:pt idx="2071">
                  <c:v>3.9120879120879123E-2</c:v>
                </c:pt>
                <c:pt idx="2072">
                  <c:v>3.7802197802197804E-2</c:v>
                </c:pt>
                <c:pt idx="2073">
                  <c:v>3.2967032967032968E-2</c:v>
                </c:pt>
                <c:pt idx="2074">
                  <c:v>3.120879120879121E-2</c:v>
                </c:pt>
                <c:pt idx="2075">
                  <c:v>3.7362637362637362E-2</c:v>
                </c:pt>
                <c:pt idx="2076">
                  <c:v>3.8241758241758239E-2</c:v>
                </c:pt>
                <c:pt idx="2077">
                  <c:v>3.5164835164835165E-2</c:v>
                </c:pt>
                <c:pt idx="2078">
                  <c:v>3.2967032967032968E-2</c:v>
                </c:pt>
                <c:pt idx="2079">
                  <c:v>2.9450549450549451E-2</c:v>
                </c:pt>
                <c:pt idx="2080">
                  <c:v>2.7692307692307693E-2</c:v>
                </c:pt>
                <c:pt idx="2081">
                  <c:v>3.7362637362637362E-2</c:v>
                </c:pt>
                <c:pt idx="2082">
                  <c:v>3.340659340659341E-2</c:v>
                </c:pt>
                <c:pt idx="2083">
                  <c:v>3.0769230769230771E-2</c:v>
                </c:pt>
                <c:pt idx="2084">
                  <c:v>3.4285714285714287E-2</c:v>
                </c:pt>
                <c:pt idx="2085">
                  <c:v>3.7802197802197804E-2</c:v>
                </c:pt>
                <c:pt idx="2086">
                  <c:v>2.989010989010989E-2</c:v>
                </c:pt>
                <c:pt idx="2087">
                  <c:v>3.0329670329670329E-2</c:v>
                </c:pt>
                <c:pt idx="2088">
                  <c:v>3.2527472527472526E-2</c:v>
                </c:pt>
                <c:pt idx="2089">
                  <c:v>3.340659340659341E-2</c:v>
                </c:pt>
                <c:pt idx="2090">
                  <c:v>3.208791208791209E-2</c:v>
                </c:pt>
                <c:pt idx="2091">
                  <c:v>2.9010989010989013E-2</c:v>
                </c:pt>
                <c:pt idx="2092">
                  <c:v>2.8131868131868132E-2</c:v>
                </c:pt>
                <c:pt idx="2093">
                  <c:v>2.8131868131868132E-2</c:v>
                </c:pt>
                <c:pt idx="2094">
                  <c:v>3.2967032967032968E-2</c:v>
                </c:pt>
                <c:pt idx="2095">
                  <c:v>3.3846153846153845E-2</c:v>
                </c:pt>
                <c:pt idx="2096">
                  <c:v>2.9010989010989013E-2</c:v>
                </c:pt>
                <c:pt idx="2097">
                  <c:v>3.0769230769230771E-2</c:v>
                </c:pt>
                <c:pt idx="2098">
                  <c:v>2.7692307692307693E-2</c:v>
                </c:pt>
                <c:pt idx="2099">
                  <c:v>3.208791208791209E-2</c:v>
                </c:pt>
                <c:pt idx="2100">
                  <c:v>3.5604395604395607E-2</c:v>
                </c:pt>
                <c:pt idx="2101">
                  <c:v>2.8571428571428571E-2</c:v>
                </c:pt>
                <c:pt idx="2102">
                  <c:v>3.2527472527472526E-2</c:v>
                </c:pt>
                <c:pt idx="2103">
                  <c:v>3.6483516483516484E-2</c:v>
                </c:pt>
                <c:pt idx="2104">
                  <c:v>3.3846153846153845E-2</c:v>
                </c:pt>
                <c:pt idx="2105">
                  <c:v>2.8131868131868132E-2</c:v>
                </c:pt>
                <c:pt idx="2106">
                  <c:v>3.5604395604395607E-2</c:v>
                </c:pt>
                <c:pt idx="2107">
                  <c:v>3.7802197802197804E-2</c:v>
                </c:pt>
                <c:pt idx="2108">
                  <c:v>3.4725274725274723E-2</c:v>
                </c:pt>
                <c:pt idx="2109">
                  <c:v>3.120879120879121E-2</c:v>
                </c:pt>
                <c:pt idx="2110">
                  <c:v>3.208791208791209E-2</c:v>
                </c:pt>
                <c:pt idx="2111">
                  <c:v>3.208791208791209E-2</c:v>
                </c:pt>
                <c:pt idx="2112">
                  <c:v>2.9010989010989013E-2</c:v>
                </c:pt>
                <c:pt idx="2113">
                  <c:v>3.3846153846153845E-2</c:v>
                </c:pt>
                <c:pt idx="2114">
                  <c:v>2.8571428571428571E-2</c:v>
                </c:pt>
                <c:pt idx="2115">
                  <c:v>2.989010989010989E-2</c:v>
                </c:pt>
                <c:pt idx="2116">
                  <c:v>3.2967032967032968E-2</c:v>
                </c:pt>
                <c:pt idx="2117">
                  <c:v>3.4285714285714287E-2</c:v>
                </c:pt>
                <c:pt idx="2118">
                  <c:v>3.340659340659341E-2</c:v>
                </c:pt>
                <c:pt idx="2119">
                  <c:v>3.5604395604395607E-2</c:v>
                </c:pt>
                <c:pt idx="2120">
                  <c:v>3.3846153846153845E-2</c:v>
                </c:pt>
                <c:pt idx="2121">
                  <c:v>3.0329670329670329E-2</c:v>
                </c:pt>
                <c:pt idx="2122">
                  <c:v>2.9450549450549451E-2</c:v>
                </c:pt>
                <c:pt idx="2123">
                  <c:v>3.9120879120879123E-2</c:v>
                </c:pt>
                <c:pt idx="2124">
                  <c:v>2.9010989010989013E-2</c:v>
                </c:pt>
                <c:pt idx="2125">
                  <c:v>3.3846153846153845E-2</c:v>
                </c:pt>
                <c:pt idx="2126">
                  <c:v>3.2527472527472526E-2</c:v>
                </c:pt>
                <c:pt idx="2127">
                  <c:v>3.4285714285714287E-2</c:v>
                </c:pt>
                <c:pt idx="2128">
                  <c:v>2.7692307692307693E-2</c:v>
                </c:pt>
                <c:pt idx="2129">
                  <c:v>2.989010989010989E-2</c:v>
                </c:pt>
                <c:pt idx="2130">
                  <c:v>3.1648351648351648E-2</c:v>
                </c:pt>
                <c:pt idx="2131">
                  <c:v>3.0329670329670329E-2</c:v>
                </c:pt>
                <c:pt idx="2132">
                  <c:v>3.1648351648351648E-2</c:v>
                </c:pt>
                <c:pt idx="2133">
                  <c:v>2.8571428571428571E-2</c:v>
                </c:pt>
                <c:pt idx="2134">
                  <c:v>2.989010989010989E-2</c:v>
                </c:pt>
                <c:pt idx="2135">
                  <c:v>2.8571428571428571E-2</c:v>
                </c:pt>
                <c:pt idx="2136">
                  <c:v>2.6373626373626374E-2</c:v>
                </c:pt>
                <c:pt idx="2137">
                  <c:v>2.8571428571428571E-2</c:v>
                </c:pt>
                <c:pt idx="2138">
                  <c:v>2.6373626373626374E-2</c:v>
                </c:pt>
                <c:pt idx="2139">
                  <c:v>3.0329670329670329E-2</c:v>
                </c:pt>
                <c:pt idx="2140">
                  <c:v>2.9010989010989013E-2</c:v>
                </c:pt>
                <c:pt idx="2141">
                  <c:v>3.1648351648351648E-2</c:v>
                </c:pt>
                <c:pt idx="2142">
                  <c:v>3.0769230769230771E-2</c:v>
                </c:pt>
                <c:pt idx="2143">
                  <c:v>3.9560439560439559E-2</c:v>
                </c:pt>
                <c:pt idx="2144">
                  <c:v>3.5604395604395607E-2</c:v>
                </c:pt>
                <c:pt idx="2145">
                  <c:v>2.7692307692307693E-2</c:v>
                </c:pt>
                <c:pt idx="2146">
                  <c:v>3.2527472527472526E-2</c:v>
                </c:pt>
                <c:pt idx="2147">
                  <c:v>2.9450549450549451E-2</c:v>
                </c:pt>
                <c:pt idx="2148">
                  <c:v>2.9450549450549451E-2</c:v>
                </c:pt>
                <c:pt idx="2149">
                  <c:v>3.4285714285714287E-2</c:v>
                </c:pt>
                <c:pt idx="2150">
                  <c:v>2.9450549450549451E-2</c:v>
                </c:pt>
                <c:pt idx="2151">
                  <c:v>3.2967032967032968E-2</c:v>
                </c:pt>
                <c:pt idx="2152">
                  <c:v>3.2967032967032968E-2</c:v>
                </c:pt>
                <c:pt idx="2153">
                  <c:v>2.5934065934065935E-2</c:v>
                </c:pt>
                <c:pt idx="2154">
                  <c:v>3.2967032967032968E-2</c:v>
                </c:pt>
                <c:pt idx="2155">
                  <c:v>3.2527472527472526E-2</c:v>
                </c:pt>
                <c:pt idx="2156">
                  <c:v>2.065934065934066E-2</c:v>
                </c:pt>
                <c:pt idx="2157">
                  <c:v>3.2967032967032968E-2</c:v>
                </c:pt>
                <c:pt idx="2158">
                  <c:v>2.197802197802198E-2</c:v>
                </c:pt>
                <c:pt idx="2159">
                  <c:v>2.4175824175824177E-2</c:v>
                </c:pt>
                <c:pt idx="2160">
                  <c:v>3.1648351648351648E-2</c:v>
                </c:pt>
                <c:pt idx="2161">
                  <c:v>3.6923076923076927E-2</c:v>
                </c:pt>
                <c:pt idx="2162">
                  <c:v>2.7252747252747254E-2</c:v>
                </c:pt>
                <c:pt idx="2163">
                  <c:v>3.5164835164835165E-2</c:v>
                </c:pt>
                <c:pt idx="2164">
                  <c:v>3.208791208791209E-2</c:v>
                </c:pt>
                <c:pt idx="2165">
                  <c:v>3.6043956043956042E-2</c:v>
                </c:pt>
                <c:pt idx="2166">
                  <c:v>2.5934065934065935E-2</c:v>
                </c:pt>
                <c:pt idx="2167">
                  <c:v>2.6373626373626374E-2</c:v>
                </c:pt>
                <c:pt idx="2168">
                  <c:v>2.8571428571428571E-2</c:v>
                </c:pt>
                <c:pt idx="2169">
                  <c:v>3.0769230769230771E-2</c:v>
                </c:pt>
                <c:pt idx="2170">
                  <c:v>2.7692307692307693E-2</c:v>
                </c:pt>
                <c:pt idx="2171">
                  <c:v>3.0329670329670329E-2</c:v>
                </c:pt>
                <c:pt idx="2172">
                  <c:v>2.9010989010989013E-2</c:v>
                </c:pt>
                <c:pt idx="2173">
                  <c:v>2.6813186813186812E-2</c:v>
                </c:pt>
                <c:pt idx="2174">
                  <c:v>2.7692307692307693E-2</c:v>
                </c:pt>
                <c:pt idx="2175">
                  <c:v>2.8571428571428571E-2</c:v>
                </c:pt>
                <c:pt idx="2176">
                  <c:v>2.9450549450549451E-2</c:v>
                </c:pt>
                <c:pt idx="2177">
                  <c:v>2.8571428571428571E-2</c:v>
                </c:pt>
                <c:pt idx="2178">
                  <c:v>2.5054945054945054E-2</c:v>
                </c:pt>
                <c:pt idx="2179">
                  <c:v>2.9010989010989013E-2</c:v>
                </c:pt>
                <c:pt idx="2180">
                  <c:v>3.340659340659341E-2</c:v>
                </c:pt>
                <c:pt idx="2181">
                  <c:v>2.8131868131868132E-2</c:v>
                </c:pt>
                <c:pt idx="2182">
                  <c:v>2.9010989010989013E-2</c:v>
                </c:pt>
                <c:pt idx="2183">
                  <c:v>2.8571428571428571E-2</c:v>
                </c:pt>
                <c:pt idx="2184">
                  <c:v>2.5494505494505496E-2</c:v>
                </c:pt>
                <c:pt idx="2185">
                  <c:v>2.2417582417582418E-2</c:v>
                </c:pt>
                <c:pt idx="2186">
                  <c:v>3.2527472527472526E-2</c:v>
                </c:pt>
                <c:pt idx="2187">
                  <c:v>2.4175824175824177E-2</c:v>
                </c:pt>
                <c:pt idx="2188">
                  <c:v>3.0769230769230771E-2</c:v>
                </c:pt>
                <c:pt idx="2189">
                  <c:v>2.7692307692307693E-2</c:v>
                </c:pt>
                <c:pt idx="2190">
                  <c:v>2.5054945054945054E-2</c:v>
                </c:pt>
                <c:pt idx="2191">
                  <c:v>2.8131868131868132E-2</c:v>
                </c:pt>
                <c:pt idx="2192">
                  <c:v>2.5494505494505496E-2</c:v>
                </c:pt>
                <c:pt idx="2193">
                  <c:v>1.8021978021978021E-2</c:v>
                </c:pt>
                <c:pt idx="2194">
                  <c:v>3.1648351648351648E-2</c:v>
                </c:pt>
                <c:pt idx="2195">
                  <c:v>2.6813186813186812E-2</c:v>
                </c:pt>
                <c:pt idx="2196">
                  <c:v>3.0769230769230771E-2</c:v>
                </c:pt>
                <c:pt idx="2197">
                  <c:v>2.3296703296703296E-2</c:v>
                </c:pt>
                <c:pt idx="2198">
                  <c:v>2.4615384615384615E-2</c:v>
                </c:pt>
                <c:pt idx="2199">
                  <c:v>2.8131868131868132E-2</c:v>
                </c:pt>
                <c:pt idx="2200">
                  <c:v>2.989010989010989E-2</c:v>
                </c:pt>
                <c:pt idx="2201">
                  <c:v>3.0769230769230771E-2</c:v>
                </c:pt>
                <c:pt idx="2202">
                  <c:v>2.065934065934066E-2</c:v>
                </c:pt>
                <c:pt idx="2203">
                  <c:v>2.9450549450549451E-2</c:v>
                </c:pt>
                <c:pt idx="2204">
                  <c:v>2.989010989010989E-2</c:v>
                </c:pt>
                <c:pt idx="2205">
                  <c:v>3.3846153846153845E-2</c:v>
                </c:pt>
                <c:pt idx="2206">
                  <c:v>2.2857142857142857E-2</c:v>
                </c:pt>
                <c:pt idx="2207">
                  <c:v>2.9450549450549451E-2</c:v>
                </c:pt>
                <c:pt idx="2208">
                  <c:v>2.4615384615384615E-2</c:v>
                </c:pt>
                <c:pt idx="2209">
                  <c:v>2.0219780219780221E-2</c:v>
                </c:pt>
                <c:pt idx="2210">
                  <c:v>2.4615384615384615E-2</c:v>
                </c:pt>
                <c:pt idx="2211">
                  <c:v>2.3736263736263738E-2</c:v>
                </c:pt>
                <c:pt idx="2212">
                  <c:v>2.9010989010989013E-2</c:v>
                </c:pt>
                <c:pt idx="2213">
                  <c:v>2.7252747252747254E-2</c:v>
                </c:pt>
                <c:pt idx="2214">
                  <c:v>3.1648351648351648E-2</c:v>
                </c:pt>
                <c:pt idx="2215">
                  <c:v>2.8571428571428571E-2</c:v>
                </c:pt>
                <c:pt idx="2216">
                  <c:v>1.8901098901098902E-2</c:v>
                </c:pt>
                <c:pt idx="2217">
                  <c:v>1.8901098901098902E-2</c:v>
                </c:pt>
                <c:pt idx="2218">
                  <c:v>3.120879120879121E-2</c:v>
                </c:pt>
                <c:pt idx="2219">
                  <c:v>2.197802197802198E-2</c:v>
                </c:pt>
                <c:pt idx="2220">
                  <c:v>3.2527472527472526E-2</c:v>
                </c:pt>
                <c:pt idx="2221">
                  <c:v>2.3296703296703296E-2</c:v>
                </c:pt>
                <c:pt idx="2222">
                  <c:v>2.6813186813186812E-2</c:v>
                </c:pt>
                <c:pt idx="2223">
                  <c:v>2.5494505494505496E-2</c:v>
                </c:pt>
                <c:pt idx="2224">
                  <c:v>2.2417582417582418E-2</c:v>
                </c:pt>
                <c:pt idx="2225">
                  <c:v>2.4615384615384615E-2</c:v>
                </c:pt>
                <c:pt idx="2226">
                  <c:v>2.6813186813186812E-2</c:v>
                </c:pt>
                <c:pt idx="2227">
                  <c:v>2.2857142857142857E-2</c:v>
                </c:pt>
                <c:pt idx="2228">
                  <c:v>2.3736263736263738E-2</c:v>
                </c:pt>
                <c:pt idx="2229">
                  <c:v>2.1098901098901099E-2</c:v>
                </c:pt>
                <c:pt idx="2230">
                  <c:v>2.8571428571428571E-2</c:v>
                </c:pt>
                <c:pt idx="2231">
                  <c:v>2.5494505494505496E-2</c:v>
                </c:pt>
                <c:pt idx="2232">
                  <c:v>2.197802197802198E-2</c:v>
                </c:pt>
                <c:pt idx="2233">
                  <c:v>2.7252747252747254E-2</c:v>
                </c:pt>
                <c:pt idx="2234">
                  <c:v>2.5054945054945054E-2</c:v>
                </c:pt>
                <c:pt idx="2235">
                  <c:v>2.7252747252747254E-2</c:v>
                </c:pt>
                <c:pt idx="2236">
                  <c:v>2.5494505494505496E-2</c:v>
                </c:pt>
                <c:pt idx="2237">
                  <c:v>2.2857142857142857E-2</c:v>
                </c:pt>
                <c:pt idx="2238">
                  <c:v>1.6263736263736263E-2</c:v>
                </c:pt>
                <c:pt idx="2239">
                  <c:v>2.9450549450549451E-2</c:v>
                </c:pt>
                <c:pt idx="2240">
                  <c:v>2.1538461538461538E-2</c:v>
                </c:pt>
                <c:pt idx="2241">
                  <c:v>2.7692307692307693E-2</c:v>
                </c:pt>
                <c:pt idx="2242">
                  <c:v>2.4615384615384615E-2</c:v>
                </c:pt>
                <c:pt idx="2243">
                  <c:v>2.7692307692307693E-2</c:v>
                </c:pt>
                <c:pt idx="2244">
                  <c:v>2.5054945054945054E-2</c:v>
                </c:pt>
                <c:pt idx="2245">
                  <c:v>2.5934065934065935E-2</c:v>
                </c:pt>
                <c:pt idx="2246">
                  <c:v>2.1538461538461538E-2</c:v>
                </c:pt>
                <c:pt idx="2247">
                  <c:v>2.9010989010989013E-2</c:v>
                </c:pt>
                <c:pt idx="2248">
                  <c:v>2.7252747252747254E-2</c:v>
                </c:pt>
                <c:pt idx="2249">
                  <c:v>2.1098901098901099E-2</c:v>
                </c:pt>
                <c:pt idx="2250">
                  <c:v>2.989010989010989E-2</c:v>
                </c:pt>
                <c:pt idx="2251">
                  <c:v>2.5934065934065935E-2</c:v>
                </c:pt>
                <c:pt idx="2252">
                  <c:v>2.7692307692307693E-2</c:v>
                </c:pt>
                <c:pt idx="2253">
                  <c:v>2.5934065934065935E-2</c:v>
                </c:pt>
                <c:pt idx="2254">
                  <c:v>2.6373626373626374E-2</c:v>
                </c:pt>
                <c:pt idx="2255">
                  <c:v>2.2857142857142857E-2</c:v>
                </c:pt>
                <c:pt idx="2256">
                  <c:v>2.2857142857142857E-2</c:v>
                </c:pt>
                <c:pt idx="2257">
                  <c:v>2.1538461538461538E-2</c:v>
                </c:pt>
                <c:pt idx="2258">
                  <c:v>2.3296703296703296E-2</c:v>
                </c:pt>
                <c:pt idx="2259">
                  <c:v>2.3736263736263738E-2</c:v>
                </c:pt>
                <c:pt idx="2260">
                  <c:v>3.0769230769230771E-2</c:v>
                </c:pt>
                <c:pt idx="2261">
                  <c:v>2.5934065934065935E-2</c:v>
                </c:pt>
                <c:pt idx="2262">
                  <c:v>2.4175824175824177E-2</c:v>
                </c:pt>
                <c:pt idx="2263">
                  <c:v>2.2417582417582418E-2</c:v>
                </c:pt>
                <c:pt idx="2264">
                  <c:v>2.3296703296703296E-2</c:v>
                </c:pt>
                <c:pt idx="2265">
                  <c:v>2.197802197802198E-2</c:v>
                </c:pt>
                <c:pt idx="2266">
                  <c:v>1.9340659340659341E-2</c:v>
                </c:pt>
                <c:pt idx="2267">
                  <c:v>2.9010989010989013E-2</c:v>
                </c:pt>
                <c:pt idx="2268">
                  <c:v>2.3296703296703296E-2</c:v>
                </c:pt>
                <c:pt idx="2269">
                  <c:v>2.2857142857142857E-2</c:v>
                </c:pt>
                <c:pt idx="2270">
                  <c:v>2.6373626373626374E-2</c:v>
                </c:pt>
                <c:pt idx="2271">
                  <c:v>2.1098901098901099E-2</c:v>
                </c:pt>
                <c:pt idx="2272">
                  <c:v>2.197802197802198E-2</c:v>
                </c:pt>
                <c:pt idx="2273">
                  <c:v>2.3736263736263738E-2</c:v>
                </c:pt>
                <c:pt idx="2274">
                  <c:v>2.8571428571428571E-2</c:v>
                </c:pt>
                <c:pt idx="2275">
                  <c:v>2.4615384615384615E-2</c:v>
                </c:pt>
                <c:pt idx="2276">
                  <c:v>2.0219780219780221E-2</c:v>
                </c:pt>
                <c:pt idx="2277">
                  <c:v>2.3736263736263738E-2</c:v>
                </c:pt>
                <c:pt idx="2278">
                  <c:v>1.6263736263736263E-2</c:v>
                </c:pt>
                <c:pt idx="2279">
                  <c:v>2.197802197802198E-2</c:v>
                </c:pt>
                <c:pt idx="2280">
                  <c:v>2.7692307692307693E-2</c:v>
                </c:pt>
                <c:pt idx="2281">
                  <c:v>1.8901098901098902E-2</c:v>
                </c:pt>
                <c:pt idx="2282">
                  <c:v>2.6813186813186812E-2</c:v>
                </c:pt>
                <c:pt idx="2283">
                  <c:v>2.5934065934065935E-2</c:v>
                </c:pt>
                <c:pt idx="2284">
                  <c:v>2.197802197802198E-2</c:v>
                </c:pt>
                <c:pt idx="2285">
                  <c:v>2.2857142857142857E-2</c:v>
                </c:pt>
                <c:pt idx="2286">
                  <c:v>1.9780219780219779E-2</c:v>
                </c:pt>
                <c:pt idx="2287">
                  <c:v>1.9780219780219779E-2</c:v>
                </c:pt>
                <c:pt idx="2288">
                  <c:v>2.197802197802198E-2</c:v>
                </c:pt>
                <c:pt idx="2289">
                  <c:v>2.2417582417582418E-2</c:v>
                </c:pt>
                <c:pt idx="2290">
                  <c:v>2.5494505494505496E-2</c:v>
                </c:pt>
                <c:pt idx="2291">
                  <c:v>2.5934065934065935E-2</c:v>
                </c:pt>
                <c:pt idx="2292">
                  <c:v>2.5494505494505496E-2</c:v>
                </c:pt>
                <c:pt idx="2293">
                  <c:v>2.3736263736263738E-2</c:v>
                </c:pt>
                <c:pt idx="2294">
                  <c:v>2.4615384615384615E-2</c:v>
                </c:pt>
                <c:pt idx="2295">
                  <c:v>2.1098901098901099E-2</c:v>
                </c:pt>
                <c:pt idx="2296">
                  <c:v>2.197802197802198E-2</c:v>
                </c:pt>
                <c:pt idx="2297">
                  <c:v>2.4615384615384615E-2</c:v>
                </c:pt>
                <c:pt idx="2298">
                  <c:v>2.2417582417582418E-2</c:v>
                </c:pt>
                <c:pt idx="2299">
                  <c:v>2.5054945054945054E-2</c:v>
                </c:pt>
                <c:pt idx="2300">
                  <c:v>2.9010989010989013E-2</c:v>
                </c:pt>
                <c:pt idx="2301">
                  <c:v>2.3736263736263738E-2</c:v>
                </c:pt>
                <c:pt idx="2302">
                  <c:v>2.4615384615384615E-2</c:v>
                </c:pt>
                <c:pt idx="2303">
                  <c:v>2.2417582417582418E-2</c:v>
                </c:pt>
                <c:pt idx="2304">
                  <c:v>2.065934065934066E-2</c:v>
                </c:pt>
                <c:pt idx="2305">
                  <c:v>2.3736263736263738E-2</c:v>
                </c:pt>
                <c:pt idx="2306">
                  <c:v>2.6813186813186812E-2</c:v>
                </c:pt>
                <c:pt idx="2307">
                  <c:v>2.6373626373626374E-2</c:v>
                </c:pt>
                <c:pt idx="2308">
                  <c:v>2.2417582417582418E-2</c:v>
                </c:pt>
                <c:pt idx="2309">
                  <c:v>2.1098901098901099E-2</c:v>
                </c:pt>
                <c:pt idx="2310">
                  <c:v>2.197802197802198E-2</c:v>
                </c:pt>
                <c:pt idx="2311">
                  <c:v>3.340659340659341E-2</c:v>
                </c:pt>
                <c:pt idx="2312">
                  <c:v>1.9780219780219779E-2</c:v>
                </c:pt>
                <c:pt idx="2313">
                  <c:v>2.3296703296703296E-2</c:v>
                </c:pt>
                <c:pt idx="2314">
                  <c:v>2.7252747252747254E-2</c:v>
                </c:pt>
                <c:pt idx="2315">
                  <c:v>2.8131868131868132E-2</c:v>
                </c:pt>
                <c:pt idx="2316">
                  <c:v>2.065934065934066E-2</c:v>
                </c:pt>
                <c:pt idx="2317">
                  <c:v>2.5494505494505496E-2</c:v>
                </c:pt>
                <c:pt idx="2318">
                  <c:v>2.1098901098901099E-2</c:v>
                </c:pt>
                <c:pt idx="2319">
                  <c:v>2.3296703296703296E-2</c:v>
                </c:pt>
                <c:pt idx="2320">
                  <c:v>2.197802197802198E-2</c:v>
                </c:pt>
                <c:pt idx="2321">
                  <c:v>1.8461538461538463E-2</c:v>
                </c:pt>
                <c:pt idx="2322">
                  <c:v>2.5494505494505496E-2</c:v>
                </c:pt>
                <c:pt idx="2323">
                  <c:v>2.3296703296703296E-2</c:v>
                </c:pt>
                <c:pt idx="2324">
                  <c:v>1.8021978021978021E-2</c:v>
                </c:pt>
                <c:pt idx="2325">
                  <c:v>2.7252747252747254E-2</c:v>
                </c:pt>
                <c:pt idx="2326">
                  <c:v>2.197802197802198E-2</c:v>
                </c:pt>
                <c:pt idx="2327">
                  <c:v>2.6373626373626374E-2</c:v>
                </c:pt>
                <c:pt idx="2328">
                  <c:v>2.3296703296703296E-2</c:v>
                </c:pt>
                <c:pt idx="2329">
                  <c:v>2.1098901098901099E-2</c:v>
                </c:pt>
                <c:pt idx="2330">
                  <c:v>2.2417582417582418E-2</c:v>
                </c:pt>
                <c:pt idx="2331">
                  <c:v>1.8901098901098902E-2</c:v>
                </c:pt>
                <c:pt idx="2332">
                  <c:v>2.1098901098901099E-2</c:v>
                </c:pt>
                <c:pt idx="2333">
                  <c:v>1.8901098901098902E-2</c:v>
                </c:pt>
                <c:pt idx="2334">
                  <c:v>2.5934065934065935E-2</c:v>
                </c:pt>
                <c:pt idx="2335">
                  <c:v>2.6373626373626374E-2</c:v>
                </c:pt>
                <c:pt idx="2336">
                  <c:v>2.3736263736263738E-2</c:v>
                </c:pt>
                <c:pt idx="2337">
                  <c:v>2.3296703296703296E-2</c:v>
                </c:pt>
                <c:pt idx="2338">
                  <c:v>2.1098901098901099E-2</c:v>
                </c:pt>
                <c:pt idx="2339">
                  <c:v>2.7252747252747254E-2</c:v>
                </c:pt>
                <c:pt idx="2340">
                  <c:v>2.1098901098901099E-2</c:v>
                </c:pt>
                <c:pt idx="2341">
                  <c:v>2.4615384615384615E-2</c:v>
                </c:pt>
                <c:pt idx="2342">
                  <c:v>2.2417582417582418E-2</c:v>
                </c:pt>
                <c:pt idx="2343">
                  <c:v>1.8461538461538463E-2</c:v>
                </c:pt>
                <c:pt idx="2344">
                  <c:v>2.6373626373626374E-2</c:v>
                </c:pt>
                <c:pt idx="2345">
                  <c:v>1.8461538461538463E-2</c:v>
                </c:pt>
                <c:pt idx="2346">
                  <c:v>2.4175824175824177E-2</c:v>
                </c:pt>
                <c:pt idx="2347">
                  <c:v>1.4945054945054945E-2</c:v>
                </c:pt>
                <c:pt idx="2348">
                  <c:v>1.8461538461538463E-2</c:v>
                </c:pt>
                <c:pt idx="2349">
                  <c:v>2.065934065934066E-2</c:v>
                </c:pt>
                <c:pt idx="2350">
                  <c:v>2.1098901098901099E-2</c:v>
                </c:pt>
                <c:pt idx="2351">
                  <c:v>1.8461538461538463E-2</c:v>
                </c:pt>
                <c:pt idx="2352">
                  <c:v>2.3296703296703296E-2</c:v>
                </c:pt>
                <c:pt idx="2353">
                  <c:v>2.4615384615384615E-2</c:v>
                </c:pt>
                <c:pt idx="2354">
                  <c:v>2.4615384615384615E-2</c:v>
                </c:pt>
                <c:pt idx="2355">
                  <c:v>2.6373626373626374E-2</c:v>
                </c:pt>
                <c:pt idx="2356">
                  <c:v>1.7582417582417582E-2</c:v>
                </c:pt>
                <c:pt idx="2357">
                  <c:v>2.2857142857142857E-2</c:v>
                </c:pt>
                <c:pt idx="2358">
                  <c:v>2.3736263736263738E-2</c:v>
                </c:pt>
                <c:pt idx="2359">
                  <c:v>2.065934065934066E-2</c:v>
                </c:pt>
                <c:pt idx="2360">
                  <c:v>2.3736263736263738E-2</c:v>
                </c:pt>
                <c:pt idx="2361">
                  <c:v>2.0219780219780221E-2</c:v>
                </c:pt>
                <c:pt idx="2362">
                  <c:v>2.7252747252747254E-2</c:v>
                </c:pt>
                <c:pt idx="2363">
                  <c:v>1.8461538461538463E-2</c:v>
                </c:pt>
                <c:pt idx="2364">
                  <c:v>2.0219780219780221E-2</c:v>
                </c:pt>
                <c:pt idx="2365">
                  <c:v>1.4945054945054945E-2</c:v>
                </c:pt>
                <c:pt idx="2366">
                  <c:v>2.065934065934066E-2</c:v>
                </c:pt>
                <c:pt idx="2367">
                  <c:v>1.9780219780219779E-2</c:v>
                </c:pt>
                <c:pt idx="2368">
                  <c:v>2.2417582417582418E-2</c:v>
                </c:pt>
                <c:pt idx="2369">
                  <c:v>1.9340659340659341E-2</c:v>
                </c:pt>
                <c:pt idx="2370">
                  <c:v>2.065934065934066E-2</c:v>
                </c:pt>
                <c:pt idx="2371">
                  <c:v>1.6703296703296705E-2</c:v>
                </c:pt>
                <c:pt idx="2372">
                  <c:v>2.1098901098901099E-2</c:v>
                </c:pt>
                <c:pt idx="2373">
                  <c:v>2.1538461538461538E-2</c:v>
                </c:pt>
                <c:pt idx="2374">
                  <c:v>1.9780219780219779E-2</c:v>
                </c:pt>
                <c:pt idx="2375">
                  <c:v>2.3296703296703296E-2</c:v>
                </c:pt>
                <c:pt idx="2376">
                  <c:v>2.1098901098901099E-2</c:v>
                </c:pt>
                <c:pt idx="2377">
                  <c:v>1.7142857142857144E-2</c:v>
                </c:pt>
                <c:pt idx="2378">
                  <c:v>2.1538461538461538E-2</c:v>
                </c:pt>
                <c:pt idx="2379">
                  <c:v>2.1098901098901099E-2</c:v>
                </c:pt>
                <c:pt idx="2380">
                  <c:v>2.0219780219780221E-2</c:v>
                </c:pt>
                <c:pt idx="2381">
                  <c:v>1.9340659340659341E-2</c:v>
                </c:pt>
                <c:pt idx="2382">
                  <c:v>2.0219780219780221E-2</c:v>
                </c:pt>
                <c:pt idx="2383">
                  <c:v>1.8021978021978021E-2</c:v>
                </c:pt>
                <c:pt idx="2384">
                  <c:v>1.8021978021978021E-2</c:v>
                </c:pt>
                <c:pt idx="2385">
                  <c:v>2.5494505494505496E-2</c:v>
                </c:pt>
                <c:pt idx="2386">
                  <c:v>2.3736263736263738E-2</c:v>
                </c:pt>
                <c:pt idx="2387">
                  <c:v>2.6373626373626374E-2</c:v>
                </c:pt>
                <c:pt idx="2388">
                  <c:v>1.5384615384615385E-2</c:v>
                </c:pt>
                <c:pt idx="2389">
                  <c:v>2.197802197802198E-2</c:v>
                </c:pt>
                <c:pt idx="2390">
                  <c:v>2.2417582417582418E-2</c:v>
                </c:pt>
                <c:pt idx="2391">
                  <c:v>1.9340659340659341E-2</c:v>
                </c:pt>
                <c:pt idx="2392">
                  <c:v>1.7582417582417582E-2</c:v>
                </c:pt>
                <c:pt idx="2393">
                  <c:v>1.6263736263736263E-2</c:v>
                </c:pt>
                <c:pt idx="2394">
                  <c:v>2.2857142857142857E-2</c:v>
                </c:pt>
                <c:pt idx="2395">
                  <c:v>1.8461538461538463E-2</c:v>
                </c:pt>
                <c:pt idx="2396">
                  <c:v>2.065934065934066E-2</c:v>
                </c:pt>
                <c:pt idx="2397">
                  <c:v>2.3296703296703296E-2</c:v>
                </c:pt>
                <c:pt idx="2398">
                  <c:v>1.4945054945054945E-2</c:v>
                </c:pt>
                <c:pt idx="2399">
                  <c:v>2.1098901098901099E-2</c:v>
                </c:pt>
                <c:pt idx="2400">
                  <c:v>1.7582417582417582E-2</c:v>
                </c:pt>
                <c:pt idx="2401">
                  <c:v>2.1098901098901099E-2</c:v>
                </c:pt>
                <c:pt idx="2402">
                  <c:v>1.8461538461538463E-2</c:v>
                </c:pt>
                <c:pt idx="2403">
                  <c:v>2.2417582417582418E-2</c:v>
                </c:pt>
                <c:pt idx="2404">
                  <c:v>1.8901098901098902E-2</c:v>
                </c:pt>
                <c:pt idx="2405">
                  <c:v>1.8021978021978021E-2</c:v>
                </c:pt>
                <c:pt idx="2406">
                  <c:v>2.065934065934066E-2</c:v>
                </c:pt>
                <c:pt idx="2407">
                  <c:v>1.3626373626373627E-2</c:v>
                </c:pt>
                <c:pt idx="2408">
                  <c:v>2.1538461538461538E-2</c:v>
                </c:pt>
                <c:pt idx="2409">
                  <c:v>1.9340659340659341E-2</c:v>
                </c:pt>
                <c:pt idx="2410">
                  <c:v>1.7582417582417582E-2</c:v>
                </c:pt>
                <c:pt idx="2411">
                  <c:v>1.9780219780219779E-2</c:v>
                </c:pt>
                <c:pt idx="2412">
                  <c:v>2.3296703296703296E-2</c:v>
                </c:pt>
                <c:pt idx="2413">
                  <c:v>2.1538461538461538E-2</c:v>
                </c:pt>
                <c:pt idx="2414">
                  <c:v>1.8461538461538463E-2</c:v>
                </c:pt>
                <c:pt idx="2415">
                  <c:v>1.9780219780219779E-2</c:v>
                </c:pt>
                <c:pt idx="2416">
                  <c:v>1.9340659340659341E-2</c:v>
                </c:pt>
                <c:pt idx="2417">
                  <c:v>1.8021978021978021E-2</c:v>
                </c:pt>
                <c:pt idx="2418">
                  <c:v>1.6263736263736263E-2</c:v>
                </c:pt>
                <c:pt idx="2419">
                  <c:v>1.8901098901098902E-2</c:v>
                </c:pt>
                <c:pt idx="2420">
                  <c:v>1.3186813186813187E-2</c:v>
                </c:pt>
                <c:pt idx="2421">
                  <c:v>1.9340659340659341E-2</c:v>
                </c:pt>
                <c:pt idx="2422">
                  <c:v>1.9780219780219779E-2</c:v>
                </c:pt>
                <c:pt idx="2423">
                  <c:v>2.065934065934066E-2</c:v>
                </c:pt>
                <c:pt idx="2424">
                  <c:v>2.197802197802198E-2</c:v>
                </c:pt>
                <c:pt idx="2425">
                  <c:v>2.3296703296703296E-2</c:v>
                </c:pt>
                <c:pt idx="2426">
                  <c:v>1.8021978021978021E-2</c:v>
                </c:pt>
                <c:pt idx="2427">
                  <c:v>2.1098901098901099E-2</c:v>
                </c:pt>
                <c:pt idx="2428">
                  <c:v>1.7582417582417582E-2</c:v>
                </c:pt>
                <c:pt idx="2429">
                  <c:v>2.5494505494505496E-2</c:v>
                </c:pt>
                <c:pt idx="2430">
                  <c:v>1.6263736263736263E-2</c:v>
                </c:pt>
                <c:pt idx="2431">
                  <c:v>2.065934065934066E-2</c:v>
                </c:pt>
                <c:pt idx="2432">
                  <c:v>2.197802197802198E-2</c:v>
                </c:pt>
                <c:pt idx="2433">
                  <c:v>1.8461538461538463E-2</c:v>
                </c:pt>
                <c:pt idx="2434">
                  <c:v>2.065934065934066E-2</c:v>
                </c:pt>
                <c:pt idx="2435">
                  <c:v>1.5384615384615385E-2</c:v>
                </c:pt>
                <c:pt idx="2436">
                  <c:v>1.2747252747252748E-2</c:v>
                </c:pt>
                <c:pt idx="2437">
                  <c:v>1.3626373626373627E-2</c:v>
                </c:pt>
                <c:pt idx="2438">
                  <c:v>2.7692307692307693E-2</c:v>
                </c:pt>
                <c:pt idx="2439">
                  <c:v>2.1098901098901099E-2</c:v>
                </c:pt>
                <c:pt idx="2440">
                  <c:v>2.1538461538461538E-2</c:v>
                </c:pt>
                <c:pt idx="2441">
                  <c:v>1.5824175824175824E-2</c:v>
                </c:pt>
                <c:pt idx="2442">
                  <c:v>1.9340659340659341E-2</c:v>
                </c:pt>
                <c:pt idx="2443">
                  <c:v>1.8021978021978021E-2</c:v>
                </c:pt>
                <c:pt idx="2444">
                  <c:v>1.7582417582417582E-2</c:v>
                </c:pt>
                <c:pt idx="2445">
                  <c:v>1.8021978021978021E-2</c:v>
                </c:pt>
                <c:pt idx="2446">
                  <c:v>1.5384615384615385E-2</c:v>
                </c:pt>
                <c:pt idx="2447">
                  <c:v>1.5824175824175824E-2</c:v>
                </c:pt>
                <c:pt idx="2448">
                  <c:v>1.9340659340659341E-2</c:v>
                </c:pt>
                <c:pt idx="2449">
                  <c:v>2.065934065934066E-2</c:v>
                </c:pt>
                <c:pt idx="2450">
                  <c:v>2.1538461538461538E-2</c:v>
                </c:pt>
                <c:pt idx="2451">
                  <c:v>1.8021978021978021E-2</c:v>
                </c:pt>
                <c:pt idx="2452">
                  <c:v>2.065934065934066E-2</c:v>
                </c:pt>
                <c:pt idx="2453">
                  <c:v>1.9340659340659341E-2</c:v>
                </c:pt>
                <c:pt idx="2454">
                  <c:v>1.9340659340659341E-2</c:v>
                </c:pt>
                <c:pt idx="2455">
                  <c:v>2.065934065934066E-2</c:v>
                </c:pt>
                <c:pt idx="2456">
                  <c:v>1.9780219780219779E-2</c:v>
                </c:pt>
                <c:pt idx="2457">
                  <c:v>2.1098901098901099E-2</c:v>
                </c:pt>
                <c:pt idx="2458">
                  <c:v>1.8901098901098902E-2</c:v>
                </c:pt>
                <c:pt idx="2459">
                  <c:v>1.8901098901098902E-2</c:v>
                </c:pt>
                <c:pt idx="2460">
                  <c:v>1.3626373626373627E-2</c:v>
                </c:pt>
                <c:pt idx="2461">
                  <c:v>2.197802197802198E-2</c:v>
                </c:pt>
                <c:pt idx="2462">
                  <c:v>1.8901098901098902E-2</c:v>
                </c:pt>
                <c:pt idx="2463">
                  <c:v>2.2417582417582418E-2</c:v>
                </c:pt>
                <c:pt idx="2464">
                  <c:v>1.8461538461538463E-2</c:v>
                </c:pt>
                <c:pt idx="2465">
                  <c:v>1.9780219780219779E-2</c:v>
                </c:pt>
                <c:pt idx="2466">
                  <c:v>1.5824175824175824E-2</c:v>
                </c:pt>
                <c:pt idx="2467">
                  <c:v>1.8461538461538463E-2</c:v>
                </c:pt>
                <c:pt idx="2468">
                  <c:v>1.6263736263736263E-2</c:v>
                </c:pt>
                <c:pt idx="2469">
                  <c:v>1.8021978021978021E-2</c:v>
                </c:pt>
                <c:pt idx="2470">
                  <c:v>1.7582417582417582E-2</c:v>
                </c:pt>
                <c:pt idx="2471">
                  <c:v>1.7582417582417582E-2</c:v>
                </c:pt>
                <c:pt idx="2472">
                  <c:v>1.8021978021978021E-2</c:v>
                </c:pt>
                <c:pt idx="2473">
                  <c:v>1.4505494505494506E-2</c:v>
                </c:pt>
                <c:pt idx="2474">
                  <c:v>1.5824175824175824E-2</c:v>
                </c:pt>
                <c:pt idx="2475">
                  <c:v>1.9340659340659341E-2</c:v>
                </c:pt>
                <c:pt idx="2476">
                  <c:v>1.4945054945054945E-2</c:v>
                </c:pt>
                <c:pt idx="2477">
                  <c:v>1.5384615384615385E-2</c:v>
                </c:pt>
                <c:pt idx="2478">
                  <c:v>1.6703296703296705E-2</c:v>
                </c:pt>
                <c:pt idx="2479">
                  <c:v>1.3626373626373627E-2</c:v>
                </c:pt>
                <c:pt idx="2480">
                  <c:v>1.2747252747252748E-2</c:v>
                </c:pt>
                <c:pt idx="2481">
                  <c:v>1.9780219780219779E-2</c:v>
                </c:pt>
                <c:pt idx="2482">
                  <c:v>1.6263736263736263E-2</c:v>
                </c:pt>
                <c:pt idx="2483">
                  <c:v>1.8461538461538463E-2</c:v>
                </c:pt>
                <c:pt idx="2484">
                  <c:v>1.0109890109890111E-2</c:v>
                </c:pt>
                <c:pt idx="2485">
                  <c:v>1.5384615384615385E-2</c:v>
                </c:pt>
                <c:pt idx="2486">
                  <c:v>1.5824175824175824E-2</c:v>
                </c:pt>
                <c:pt idx="2487">
                  <c:v>1.8901098901098902E-2</c:v>
                </c:pt>
                <c:pt idx="2488">
                  <c:v>1.6263736263736263E-2</c:v>
                </c:pt>
                <c:pt idx="2489">
                  <c:v>1.8021978021978021E-2</c:v>
                </c:pt>
                <c:pt idx="2490">
                  <c:v>1.4945054945054945E-2</c:v>
                </c:pt>
                <c:pt idx="2491">
                  <c:v>1.1868131868131869E-2</c:v>
                </c:pt>
                <c:pt idx="2492">
                  <c:v>2.1098901098901099E-2</c:v>
                </c:pt>
                <c:pt idx="2493">
                  <c:v>1.7142857142857144E-2</c:v>
                </c:pt>
                <c:pt idx="2494">
                  <c:v>1.8021978021978021E-2</c:v>
                </c:pt>
                <c:pt idx="2495">
                  <c:v>1.8021978021978021E-2</c:v>
                </c:pt>
                <c:pt idx="2496">
                  <c:v>1.7582417582417582E-2</c:v>
                </c:pt>
                <c:pt idx="2497">
                  <c:v>1.5384615384615385E-2</c:v>
                </c:pt>
                <c:pt idx="2498">
                  <c:v>1.8021978021978021E-2</c:v>
                </c:pt>
                <c:pt idx="2499">
                  <c:v>1.7142857142857144E-2</c:v>
                </c:pt>
                <c:pt idx="2500">
                  <c:v>1.9780219780219779E-2</c:v>
                </c:pt>
                <c:pt idx="2501">
                  <c:v>1.4065934065934066E-2</c:v>
                </c:pt>
                <c:pt idx="2502">
                  <c:v>1.3626373626373627E-2</c:v>
                </c:pt>
                <c:pt idx="2503">
                  <c:v>1.9340659340659341E-2</c:v>
                </c:pt>
                <c:pt idx="2504">
                  <c:v>1.9340659340659341E-2</c:v>
                </c:pt>
                <c:pt idx="2505">
                  <c:v>1.5384615384615385E-2</c:v>
                </c:pt>
                <c:pt idx="2506">
                  <c:v>1.4505494505494506E-2</c:v>
                </c:pt>
                <c:pt idx="2507">
                  <c:v>1.4505494505494506E-2</c:v>
                </c:pt>
                <c:pt idx="2508">
                  <c:v>1.4945054945054945E-2</c:v>
                </c:pt>
                <c:pt idx="2509">
                  <c:v>1.8021978021978021E-2</c:v>
                </c:pt>
                <c:pt idx="2510">
                  <c:v>1.9780219780219779E-2</c:v>
                </c:pt>
                <c:pt idx="2511">
                  <c:v>1.4505494505494506E-2</c:v>
                </c:pt>
                <c:pt idx="2512">
                  <c:v>2.0219780219780221E-2</c:v>
                </c:pt>
                <c:pt idx="2513">
                  <c:v>1.4505494505494506E-2</c:v>
                </c:pt>
                <c:pt idx="2514">
                  <c:v>1.2747252747252748E-2</c:v>
                </c:pt>
                <c:pt idx="2515">
                  <c:v>1.9340659340659341E-2</c:v>
                </c:pt>
                <c:pt idx="2516">
                  <c:v>2.1538461538461538E-2</c:v>
                </c:pt>
                <c:pt idx="2517">
                  <c:v>1.8901098901098902E-2</c:v>
                </c:pt>
                <c:pt idx="2518">
                  <c:v>1.7142857142857144E-2</c:v>
                </c:pt>
                <c:pt idx="2519">
                  <c:v>1.8461538461538463E-2</c:v>
                </c:pt>
                <c:pt idx="2520">
                  <c:v>1.6703296703296705E-2</c:v>
                </c:pt>
                <c:pt idx="2521">
                  <c:v>2.1538461538461538E-2</c:v>
                </c:pt>
                <c:pt idx="2522">
                  <c:v>1.8461538461538463E-2</c:v>
                </c:pt>
                <c:pt idx="2523">
                  <c:v>1.8901098901098902E-2</c:v>
                </c:pt>
                <c:pt idx="2524">
                  <c:v>1.5384615384615385E-2</c:v>
                </c:pt>
                <c:pt idx="2525">
                  <c:v>1.1868131868131869E-2</c:v>
                </c:pt>
                <c:pt idx="2526">
                  <c:v>1.9780219780219779E-2</c:v>
                </c:pt>
                <c:pt idx="2527">
                  <c:v>1.7582417582417582E-2</c:v>
                </c:pt>
                <c:pt idx="2528">
                  <c:v>1.4945054945054945E-2</c:v>
                </c:pt>
                <c:pt idx="2529">
                  <c:v>1.7582417582417582E-2</c:v>
                </c:pt>
                <c:pt idx="2530">
                  <c:v>1.6263736263736263E-2</c:v>
                </c:pt>
                <c:pt idx="2531">
                  <c:v>1.2747252747252748E-2</c:v>
                </c:pt>
                <c:pt idx="2532">
                  <c:v>2.1098901098901099E-2</c:v>
                </c:pt>
                <c:pt idx="2533">
                  <c:v>1.6263736263736263E-2</c:v>
                </c:pt>
                <c:pt idx="2534">
                  <c:v>1.7582417582417582E-2</c:v>
                </c:pt>
                <c:pt idx="2535">
                  <c:v>1.4505494505494506E-2</c:v>
                </c:pt>
                <c:pt idx="2536">
                  <c:v>1.0549450549450549E-2</c:v>
                </c:pt>
                <c:pt idx="2537">
                  <c:v>1.3186813186813187E-2</c:v>
                </c:pt>
                <c:pt idx="2538">
                  <c:v>1.9780219780219779E-2</c:v>
                </c:pt>
                <c:pt idx="2539">
                  <c:v>1.3626373626373627E-2</c:v>
                </c:pt>
                <c:pt idx="2540">
                  <c:v>1.8461538461538463E-2</c:v>
                </c:pt>
                <c:pt idx="2541">
                  <c:v>2.065934065934066E-2</c:v>
                </c:pt>
                <c:pt idx="2542">
                  <c:v>1.4945054945054945E-2</c:v>
                </c:pt>
                <c:pt idx="2543">
                  <c:v>1.6703296703296705E-2</c:v>
                </c:pt>
                <c:pt idx="2544">
                  <c:v>1.6703296703296705E-2</c:v>
                </c:pt>
                <c:pt idx="2545">
                  <c:v>1.5384615384615385E-2</c:v>
                </c:pt>
                <c:pt idx="2546">
                  <c:v>1.4065934065934066E-2</c:v>
                </c:pt>
                <c:pt idx="2547">
                  <c:v>1.4505494505494506E-2</c:v>
                </c:pt>
                <c:pt idx="2548">
                  <c:v>1.5824175824175824E-2</c:v>
                </c:pt>
                <c:pt idx="2549">
                  <c:v>1.3186813186813187E-2</c:v>
                </c:pt>
                <c:pt idx="2550">
                  <c:v>1.1428571428571429E-2</c:v>
                </c:pt>
                <c:pt idx="2551">
                  <c:v>1.3626373626373627E-2</c:v>
                </c:pt>
                <c:pt idx="2552">
                  <c:v>1.8901098901098902E-2</c:v>
                </c:pt>
                <c:pt idx="2553">
                  <c:v>1.6703296703296705E-2</c:v>
                </c:pt>
                <c:pt idx="2554">
                  <c:v>1.6263736263736263E-2</c:v>
                </c:pt>
                <c:pt idx="2555">
                  <c:v>1.8461538461538463E-2</c:v>
                </c:pt>
                <c:pt idx="2556">
                  <c:v>2.065934065934066E-2</c:v>
                </c:pt>
                <c:pt idx="2557">
                  <c:v>1.3626373626373627E-2</c:v>
                </c:pt>
                <c:pt idx="2558">
                  <c:v>1.2307692307692308E-2</c:v>
                </c:pt>
                <c:pt idx="2559">
                  <c:v>1.5384615384615385E-2</c:v>
                </c:pt>
                <c:pt idx="2560">
                  <c:v>1.9780219780219779E-2</c:v>
                </c:pt>
                <c:pt idx="2561">
                  <c:v>1.098901098901099E-2</c:v>
                </c:pt>
                <c:pt idx="2562">
                  <c:v>1.3186813186813187E-2</c:v>
                </c:pt>
                <c:pt idx="2563">
                  <c:v>1.0549450549450549E-2</c:v>
                </c:pt>
                <c:pt idx="2564">
                  <c:v>1.4065934065934066E-2</c:v>
                </c:pt>
                <c:pt idx="2565">
                  <c:v>2.2857142857142857E-2</c:v>
                </c:pt>
                <c:pt idx="2566">
                  <c:v>1.1428571428571429E-2</c:v>
                </c:pt>
                <c:pt idx="2567">
                  <c:v>1.8901098901098902E-2</c:v>
                </c:pt>
                <c:pt idx="2568">
                  <c:v>1.8021978021978021E-2</c:v>
                </c:pt>
                <c:pt idx="2569">
                  <c:v>1.6703296703296705E-2</c:v>
                </c:pt>
                <c:pt idx="2570">
                  <c:v>1.7582417582417582E-2</c:v>
                </c:pt>
                <c:pt idx="2571">
                  <c:v>1.5824175824175824E-2</c:v>
                </c:pt>
                <c:pt idx="2572">
                  <c:v>1.3626373626373627E-2</c:v>
                </c:pt>
                <c:pt idx="2573">
                  <c:v>1.4065934065934066E-2</c:v>
                </c:pt>
                <c:pt idx="2574">
                  <c:v>1.2307692307692308E-2</c:v>
                </c:pt>
                <c:pt idx="2575">
                  <c:v>1.6263736263736263E-2</c:v>
                </c:pt>
                <c:pt idx="2576">
                  <c:v>1.4505494505494506E-2</c:v>
                </c:pt>
                <c:pt idx="2577">
                  <c:v>1.5384615384615385E-2</c:v>
                </c:pt>
                <c:pt idx="2578">
                  <c:v>1.7582417582417582E-2</c:v>
                </c:pt>
                <c:pt idx="2579">
                  <c:v>1.4065934065934066E-2</c:v>
                </c:pt>
                <c:pt idx="2580">
                  <c:v>1.1428571428571429E-2</c:v>
                </c:pt>
                <c:pt idx="2581">
                  <c:v>1.098901098901099E-2</c:v>
                </c:pt>
                <c:pt idx="2582">
                  <c:v>1.2747252747252748E-2</c:v>
                </c:pt>
                <c:pt idx="2583">
                  <c:v>1.8901098901098902E-2</c:v>
                </c:pt>
                <c:pt idx="2584">
                  <c:v>1.1868131868131869E-2</c:v>
                </c:pt>
                <c:pt idx="2585">
                  <c:v>1.6263736263736263E-2</c:v>
                </c:pt>
                <c:pt idx="2586">
                  <c:v>1.2747252747252748E-2</c:v>
                </c:pt>
                <c:pt idx="2587">
                  <c:v>1.5824175824175824E-2</c:v>
                </c:pt>
                <c:pt idx="2588">
                  <c:v>1.2747252747252748E-2</c:v>
                </c:pt>
                <c:pt idx="2589">
                  <c:v>1.4065934065934066E-2</c:v>
                </c:pt>
                <c:pt idx="2590">
                  <c:v>1.4065934065934066E-2</c:v>
                </c:pt>
                <c:pt idx="2591">
                  <c:v>1.1868131868131869E-2</c:v>
                </c:pt>
                <c:pt idx="2592">
                  <c:v>1.2307692307692308E-2</c:v>
                </c:pt>
                <c:pt idx="2593">
                  <c:v>1.4945054945054945E-2</c:v>
                </c:pt>
                <c:pt idx="2594">
                  <c:v>1.8461538461538463E-2</c:v>
                </c:pt>
                <c:pt idx="2595">
                  <c:v>1.5824175824175824E-2</c:v>
                </c:pt>
                <c:pt idx="2596">
                  <c:v>1.3186813186813187E-2</c:v>
                </c:pt>
                <c:pt idx="2597">
                  <c:v>1.2747252747252748E-2</c:v>
                </c:pt>
                <c:pt idx="2598">
                  <c:v>1.4065934065934066E-2</c:v>
                </c:pt>
                <c:pt idx="2599">
                  <c:v>1.2307692307692308E-2</c:v>
                </c:pt>
                <c:pt idx="2600">
                  <c:v>1.4505494505494506E-2</c:v>
                </c:pt>
                <c:pt idx="2601">
                  <c:v>1.3626373626373627E-2</c:v>
                </c:pt>
                <c:pt idx="2602">
                  <c:v>1.2747252747252748E-2</c:v>
                </c:pt>
                <c:pt idx="2603">
                  <c:v>1.3186813186813187E-2</c:v>
                </c:pt>
                <c:pt idx="2604">
                  <c:v>1.9340659340659341E-2</c:v>
                </c:pt>
                <c:pt idx="2605">
                  <c:v>9.6703296703296703E-3</c:v>
                </c:pt>
                <c:pt idx="2606">
                  <c:v>1.2307692307692308E-2</c:v>
                </c:pt>
                <c:pt idx="2607">
                  <c:v>1.7582417582417582E-2</c:v>
                </c:pt>
                <c:pt idx="2608">
                  <c:v>1.4945054945054945E-2</c:v>
                </c:pt>
                <c:pt idx="2609">
                  <c:v>1.8021978021978021E-2</c:v>
                </c:pt>
                <c:pt idx="2610">
                  <c:v>1.3186813186813187E-2</c:v>
                </c:pt>
                <c:pt idx="2611">
                  <c:v>1.098901098901099E-2</c:v>
                </c:pt>
                <c:pt idx="2612">
                  <c:v>1.1868131868131869E-2</c:v>
                </c:pt>
                <c:pt idx="2613">
                  <c:v>1.7142857142857144E-2</c:v>
                </c:pt>
                <c:pt idx="2614">
                  <c:v>1.5824175824175824E-2</c:v>
                </c:pt>
                <c:pt idx="2615">
                  <c:v>1.5384615384615385E-2</c:v>
                </c:pt>
                <c:pt idx="2616">
                  <c:v>1.4945054945054945E-2</c:v>
                </c:pt>
                <c:pt idx="2617">
                  <c:v>1.098901098901099E-2</c:v>
                </c:pt>
                <c:pt idx="2618">
                  <c:v>2.065934065934066E-2</c:v>
                </c:pt>
                <c:pt idx="2619">
                  <c:v>1.0549450549450549E-2</c:v>
                </c:pt>
                <c:pt idx="2620">
                  <c:v>1.4065934065934066E-2</c:v>
                </c:pt>
                <c:pt idx="2621">
                  <c:v>1.9340659340659341E-2</c:v>
                </c:pt>
                <c:pt idx="2622">
                  <c:v>1.2307692307692308E-2</c:v>
                </c:pt>
                <c:pt idx="2623">
                  <c:v>1.7582417582417582E-2</c:v>
                </c:pt>
                <c:pt idx="2624">
                  <c:v>1.1868131868131869E-2</c:v>
                </c:pt>
                <c:pt idx="2625">
                  <c:v>1.1428571428571429E-2</c:v>
                </c:pt>
                <c:pt idx="2626">
                  <c:v>9.2307692307692316E-3</c:v>
                </c:pt>
                <c:pt idx="2627">
                  <c:v>1.3626373626373627E-2</c:v>
                </c:pt>
                <c:pt idx="2628">
                  <c:v>1.5384615384615385E-2</c:v>
                </c:pt>
                <c:pt idx="2629">
                  <c:v>1.1868131868131869E-2</c:v>
                </c:pt>
                <c:pt idx="2630">
                  <c:v>1.4065934065934066E-2</c:v>
                </c:pt>
                <c:pt idx="2631">
                  <c:v>1.1868131868131869E-2</c:v>
                </c:pt>
                <c:pt idx="2632">
                  <c:v>1.6703296703296705E-2</c:v>
                </c:pt>
                <c:pt idx="2633">
                  <c:v>1.4065934065934066E-2</c:v>
                </c:pt>
                <c:pt idx="2634">
                  <c:v>1.0109890109890111E-2</c:v>
                </c:pt>
                <c:pt idx="2635">
                  <c:v>1.3626373626373627E-2</c:v>
                </c:pt>
                <c:pt idx="2636">
                  <c:v>1.5384615384615385E-2</c:v>
                </c:pt>
                <c:pt idx="2637">
                  <c:v>1.1428571428571429E-2</c:v>
                </c:pt>
                <c:pt idx="2638">
                  <c:v>1.098901098901099E-2</c:v>
                </c:pt>
                <c:pt idx="2639">
                  <c:v>1.0549450549450549E-2</c:v>
                </c:pt>
                <c:pt idx="2640">
                  <c:v>1.1868131868131869E-2</c:v>
                </c:pt>
                <c:pt idx="2641">
                  <c:v>1.4505494505494506E-2</c:v>
                </c:pt>
                <c:pt idx="2642">
                  <c:v>1.3186813186813187E-2</c:v>
                </c:pt>
                <c:pt idx="2643">
                  <c:v>1.1428571428571429E-2</c:v>
                </c:pt>
                <c:pt idx="2644">
                  <c:v>1.4505494505494506E-2</c:v>
                </c:pt>
                <c:pt idx="2645">
                  <c:v>1.2747252747252748E-2</c:v>
                </c:pt>
                <c:pt idx="2646">
                  <c:v>1.4065934065934066E-2</c:v>
                </c:pt>
                <c:pt idx="2647">
                  <c:v>1.5824175824175824E-2</c:v>
                </c:pt>
                <c:pt idx="2648">
                  <c:v>1.3186813186813187E-2</c:v>
                </c:pt>
                <c:pt idx="2649">
                  <c:v>1.4505494505494506E-2</c:v>
                </c:pt>
                <c:pt idx="2650">
                  <c:v>1.1868131868131869E-2</c:v>
                </c:pt>
                <c:pt idx="2651">
                  <c:v>7.4725274725274725E-3</c:v>
                </c:pt>
                <c:pt idx="2652">
                  <c:v>1.5384615384615385E-2</c:v>
                </c:pt>
                <c:pt idx="2653">
                  <c:v>1.2747252747252748E-2</c:v>
                </c:pt>
                <c:pt idx="2654">
                  <c:v>8.7912087912087912E-3</c:v>
                </c:pt>
                <c:pt idx="2655">
                  <c:v>1.5824175824175824E-2</c:v>
                </c:pt>
                <c:pt idx="2656">
                  <c:v>1.6703296703296705E-2</c:v>
                </c:pt>
                <c:pt idx="2657">
                  <c:v>8.7912087912087912E-3</c:v>
                </c:pt>
                <c:pt idx="2658">
                  <c:v>1.4505494505494506E-2</c:v>
                </c:pt>
                <c:pt idx="2659">
                  <c:v>1.6703296703296705E-2</c:v>
                </c:pt>
                <c:pt idx="2660">
                  <c:v>1.2307692307692308E-2</c:v>
                </c:pt>
                <c:pt idx="2661">
                  <c:v>1.3626373626373627E-2</c:v>
                </c:pt>
                <c:pt idx="2662">
                  <c:v>1.4505494505494506E-2</c:v>
                </c:pt>
                <c:pt idx="2663">
                  <c:v>8.3516483516483525E-3</c:v>
                </c:pt>
                <c:pt idx="2664">
                  <c:v>1.4065934065934066E-2</c:v>
                </c:pt>
                <c:pt idx="2665">
                  <c:v>1.4505494505494506E-2</c:v>
                </c:pt>
                <c:pt idx="2666">
                  <c:v>1.4065934065934066E-2</c:v>
                </c:pt>
                <c:pt idx="2667">
                  <c:v>1.0549450549450549E-2</c:v>
                </c:pt>
                <c:pt idx="2668">
                  <c:v>1.3626373626373627E-2</c:v>
                </c:pt>
                <c:pt idx="2669">
                  <c:v>1.4945054945054945E-2</c:v>
                </c:pt>
                <c:pt idx="2670">
                  <c:v>1.7142857142857144E-2</c:v>
                </c:pt>
                <c:pt idx="2671">
                  <c:v>1.6703296703296705E-2</c:v>
                </c:pt>
                <c:pt idx="2672">
                  <c:v>1.4065934065934066E-2</c:v>
                </c:pt>
                <c:pt idx="2673">
                  <c:v>1.3626373626373627E-2</c:v>
                </c:pt>
                <c:pt idx="2674">
                  <c:v>1.1868131868131869E-2</c:v>
                </c:pt>
                <c:pt idx="2675">
                  <c:v>1.3626373626373627E-2</c:v>
                </c:pt>
                <c:pt idx="2676">
                  <c:v>1.5824175824175824E-2</c:v>
                </c:pt>
                <c:pt idx="2677">
                  <c:v>1.1428571428571429E-2</c:v>
                </c:pt>
                <c:pt idx="2678">
                  <c:v>1.4065934065934066E-2</c:v>
                </c:pt>
                <c:pt idx="2679">
                  <c:v>1.1868131868131869E-2</c:v>
                </c:pt>
                <c:pt idx="2680">
                  <c:v>1.2307692307692308E-2</c:v>
                </c:pt>
                <c:pt idx="2681">
                  <c:v>1.098901098901099E-2</c:v>
                </c:pt>
                <c:pt idx="2682">
                  <c:v>1.2307692307692308E-2</c:v>
                </c:pt>
                <c:pt idx="2683">
                  <c:v>1.1428571428571429E-2</c:v>
                </c:pt>
                <c:pt idx="2684">
                  <c:v>1.4945054945054945E-2</c:v>
                </c:pt>
                <c:pt idx="2685">
                  <c:v>1.0549450549450549E-2</c:v>
                </c:pt>
                <c:pt idx="2686">
                  <c:v>1.3626373626373627E-2</c:v>
                </c:pt>
                <c:pt idx="2687">
                  <c:v>1.4945054945054945E-2</c:v>
                </c:pt>
                <c:pt idx="2688">
                  <c:v>9.6703296703296703E-3</c:v>
                </c:pt>
                <c:pt idx="2689">
                  <c:v>1.3186813186813187E-2</c:v>
                </c:pt>
                <c:pt idx="2690">
                  <c:v>1.3186813186813187E-2</c:v>
                </c:pt>
                <c:pt idx="2691">
                  <c:v>1.1868131868131869E-2</c:v>
                </c:pt>
                <c:pt idx="2692">
                  <c:v>7.4725274725274725E-3</c:v>
                </c:pt>
                <c:pt idx="2693">
                  <c:v>7.9120879120879121E-3</c:v>
                </c:pt>
                <c:pt idx="2694">
                  <c:v>1.3626373626373627E-2</c:v>
                </c:pt>
                <c:pt idx="2695">
                  <c:v>8.7912087912087912E-3</c:v>
                </c:pt>
                <c:pt idx="2696">
                  <c:v>1.2747252747252748E-2</c:v>
                </c:pt>
                <c:pt idx="2697">
                  <c:v>1.3626373626373627E-2</c:v>
                </c:pt>
                <c:pt idx="2698">
                  <c:v>1.3186813186813187E-2</c:v>
                </c:pt>
                <c:pt idx="2699">
                  <c:v>1.1868131868131869E-2</c:v>
                </c:pt>
                <c:pt idx="2700">
                  <c:v>1.1428571428571429E-2</c:v>
                </c:pt>
                <c:pt idx="2701">
                  <c:v>1.3186813186813187E-2</c:v>
                </c:pt>
                <c:pt idx="2702">
                  <c:v>1.4945054945054945E-2</c:v>
                </c:pt>
                <c:pt idx="2703">
                  <c:v>1.3186813186813187E-2</c:v>
                </c:pt>
                <c:pt idx="2704">
                  <c:v>7.032967032967033E-3</c:v>
                </c:pt>
                <c:pt idx="2705">
                  <c:v>1.0549450549450549E-2</c:v>
                </c:pt>
                <c:pt idx="2706">
                  <c:v>1.0109890109890111E-2</c:v>
                </c:pt>
                <c:pt idx="2707">
                  <c:v>1.5824175824175824E-2</c:v>
                </c:pt>
                <c:pt idx="2708">
                  <c:v>1.1428571428571429E-2</c:v>
                </c:pt>
                <c:pt idx="2709">
                  <c:v>1.1428571428571429E-2</c:v>
                </c:pt>
                <c:pt idx="2710">
                  <c:v>9.6703296703296703E-3</c:v>
                </c:pt>
                <c:pt idx="2711">
                  <c:v>9.6703296703296703E-3</c:v>
                </c:pt>
                <c:pt idx="2712">
                  <c:v>1.1868131868131869E-2</c:v>
                </c:pt>
                <c:pt idx="2713">
                  <c:v>1.1868131868131869E-2</c:v>
                </c:pt>
                <c:pt idx="2714">
                  <c:v>9.2307692307692316E-3</c:v>
                </c:pt>
                <c:pt idx="2715">
                  <c:v>9.6703296703296703E-3</c:v>
                </c:pt>
                <c:pt idx="2716">
                  <c:v>1.2747252747252748E-2</c:v>
                </c:pt>
                <c:pt idx="2717">
                  <c:v>1.0549450549450549E-2</c:v>
                </c:pt>
                <c:pt idx="2718">
                  <c:v>1.0109890109890111E-2</c:v>
                </c:pt>
                <c:pt idx="2719">
                  <c:v>1.1428571428571429E-2</c:v>
                </c:pt>
                <c:pt idx="2720">
                  <c:v>1.0549450549450549E-2</c:v>
                </c:pt>
                <c:pt idx="2721">
                  <c:v>1.4505494505494506E-2</c:v>
                </c:pt>
                <c:pt idx="2722">
                  <c:v>1.1868131868131869E-2</c:v>
                </c:pt>
                <c:pt idx="2723">
                  <c:v>1.4065934065934066E-2</c:v>
                </c:pt>
                <c:pt idx="2724">
                  <c:v>1.4065934065934066E-2</c:v>
                </c:pt>
                <c:pt idx="2725">
                  <c:v>1.4065934065934066E-2</c:v>
                </c:pt>
                <c:pt idx="2726">
                  <c:v>9.2307692307692316E-3</c:v>
                </c:pt>
                <c:pt idx="2727">
                  <c:v>1.098901098901099E-2</c:v>
                </c:pt>
                <c:pt idx="2728">
                  <c:v>1.098901098901099E-2</c:v>
                </c:pt>
                <c:pt idx="2729">
                  <c:v>1.3186813186813187E-2</c:v>
                </c:pt>
                <c:pt idx="2730">
                  <c:v>1.7142857142857144E-2</c:v>
                </c:pt>
                <c:pt idx="2731">
                  <c:v>1.2747252747252748E-2</c:v>
                </c:pt>
                <c:pt idx="2732">
                  <c:v>1.4065934065934066E-2</c:v>
                </c:pt>
                <c:pt idx="2733">
                  <c:v>1.3626373626373627E-2</c:v>
                </c:pt>
                <c:pt idx="2734">
                  <c:v>1.2747252747252748E-2</c:v>
                </c:pt>
                <c:pt idx="2735">
                  <c:v>1.0109890109890111E-2</c:v>
                </c:pt>
                <c:pt idx="2736">
                  <c:v>1.2747252747252748E-2</c:v>
                </c:pt>
                <c:pt idx="2737">
                  <c:v>1.2307692307692308E-2</c:v>
                </c:pt>
                <c:pt idx="2738">
                  <c:v>8.7912087912087912E-3</c:v>
                </c:pt>
                <c:pt idx="2739">
                  <c:v>9.2307692307692316E-3</c:v>
                </c:pt>
                <c:pt idx="2740">
                  <c:v>1.5384615384615385E-2</c:v>
                </c:pt>
                <c:pt idx="2741">
                  <c:v>9.2307692307692316E-3</c:v>
                </c:pt>
                <c:pt idx="2742">
                  <c:v>1.1428571428571429E-2</c:v>
                </c:pt>
                <c:pt idx="2743">
                  <c:v>1.098901098901099E-2</c:v>
                </c:pt>
                <c:pt idx="2744">
                  <c:v>1.2307692307692308E-2</c:v>
                </c:pt>
                <c:pt idx="2745">
                  <c:v>1.3186813186813187E-2</c:v>
                </c:pt>
                <c:pt idx="2746">
                  <c:v>1.7142857142857144E-2</c:v>
                </c:pt>
                <c:pt idx="2747">
                  <c:v>1.1868131868131869E-2</c:v>
                </c:pt>
                <c:pt idx="2748">
                  <c:v>1.0109890109890111E-2</c:v>
                </c:pt>
                <c:pt idx="2749">
                  <c:v>8.7912087912087912E-3</c:v>
                </c:pt>
                <c:pt idx="2750">
                  <c:v>1.098901098901099E-2</c:v>
                </c:pt>
                <c:pt idx="2751">
                  <c:v>1.1428571428571429E-2</c:v>
                </c:pt>
                <c:pt idx="2752">
                  <c:v>1.0549450549450549E-2</c:v>
                </c:pt>
                <c:pt idx="2753">
                  <c:v>8.3516483516483525E-3</c:v>
                </c:pt>
                <c:pt idx="2754">
                  <c:v>9.2307692307692316E-3</c:v>
                </c:pt>
                <c:pt idx="2755">
                  <c:v>9.6703296703296703E-3</c:v>
                </c:pt>
                <c:pt idx="2756">
                  <c:v>1.1868131868131869E-2</c:v>
                </c:pt>
                <c:pt idx="2757">
                  <c:v>1.0109890109890111E-2</c:v>
                </c:pt>
                <c:pt idx="2758">
                  <c:v>1.2307692307692308E-2</c:v>
                </c:pt>
                <c:pt idx="2759">
                  <c:v>1.5384615384615385E-2</c:v>
                </c:pt>
                <c:pt idx="2760">
                  <c:v>6.1538461538461538E-3</c:v>
                </c:pt>
                <c:pt idx="2761">
                  <c:v>7.4725274725274725E-3</c:v>
                </c:pt>
                <c:pt idx="2762">
                  <c:v>1.0549450549450549E-2</c:v>
                </c:pt>
                <c:pt idx="2763">
                  <c:v>1.3626373626373627E-2</c:v>
                </c:pt>
                <c:pt idx="2764">
                  <c:v>1.0549450549450549E-2</c:v>
                </c:pt>
                <c:pt idx="2765">
                  <c:v>1.098901098901099E-2</c:v>
                </c:pt>
                <c:pt idx="2766">
                  <c:v>7.4725274725274725E-3</c:v>
                </c:pt>
                <c:pt idx="2767">
                  <c:v>1.3626373626373627E-2</c:v>
                </c:pt>
                <c:pt idx="2768">
                  <c:v>1.2307692307692308E-2</c:v>
                </c:pt>
                <c:pt idx="2769">
                  <c:v>1.2307692307692308E-2</c:v>
                </c:pt>
                <c:pt idx="2770">
                  <c:v>8.7912087912087912E-3</c:v>
                </c:pt>
                <c:pt idx="2771">
                  <c:v>1.3626373626373627E-2</c:v>
                </c:pt>
                <c:pt idx="2772">
                  <c:v>1.4065934065934066E-2</c:v>
                </c:pt>
                <c:pt idx="2773">
                  <c:v>9.2307692307692316E-3</c:v>
                </c:pt>
                <c:pt idx="2774">
                  <c:v>1.1428571428571429E-2</c:v>
                </c:pt>
                <c:pt idx="2775">
                  <c:v>1.1868131868131869E-2</c:v>
                </c:pt>
                <c:pt idx="2776">
                  <c:v>1.3626373626373627E-2</c:v>
                </c:pt>
                <c:pt idx="2777">
                  <c:v>1.0109890109890111E-2</c:v>
                </c:pt>
                <c:pt idx="2778">
                  <c:v>8.7912087912087912E-3</c:v>
                </c:pt>
                <c:pt idx="2779">
                  <c:v>1.2307692307692308E-2</c:v>
                </c:pt>
                <c:pt idx="2780">
                  <c:v>8.3516483516483525E-3</c:v>
                </c:pt>
                <c:pt idx="2781">
                  <c:v>1.2307692307692308E-2</c:v>
                </c:pt>
                <c:pt idx="2782">
                  <c:v>1.4505494505494506E-2</c:v>
                </c:pt>
                <c:pt idx="2783">
                  <c:v>1.3186813186813187E-2</c:v>
                </c:pt>
                <c:pt idx="2784">
                  <c:v>1.2307692307692308E-2</c:v>
                </c:pt>
                <c:pt idx="2785">
                  <c:v>1.6263736263736263E-2</c:v>
                </c:pt>
                <c:pt idx="2786">
                  <c:v>1.2307692307692308E-2</c:v>
                </c:pt>
                <c:pt idx="2787">
                  <c:v>8.3516483516483525E-3</c:v>
                </c:pt>
                <c:pt idx="2788">
                  <c:v>8.7912087912087912E-3</c:v>
                </c:pt>
                <c:pt idx="2789">
                  <c:v>9.6703296703296703E-3</c:v>
                </c:pt>
                <c:pt idx="2790">
                  <c:v>1.0109890109890111E-2</c:v>
                </c:pt>
                <c:pt idx="2791">
                  <c:v>9.2307692307692316E-3</c:v>
                </c:pt>
                <c:pt idx="2792">
                  <c:v>1.3186813186813187E-2</c:v>
                </c:pt>
                <c:pt idx="2793">
                  <c:v>1.0549450549450549E-2</c:v>
                </c:pt>
                <c:pt idx="2794">
                  <c:v>1.2747252747252748E-2</c:v>
                </c:pt>
                <c:pt idx="2795">
                  <c:v>1.4945054945054945E-2</c:v>
                </c:pt>
                <c:pt idx="2796">
                  <c:v>9.2307692307692316E-3</c:v>
                </c:pt>
                <c:pt idx="2797">
                  <c:v>8.3516483516483525E-3</c:v>
                </c:pt>
                <c:pt idx="2798">
                  <c:v>9.2307692307692316E-3</c:v>
                </c:pt>
                <c:pt idx="2799">
                  <c:v>1.098901098901099E-2</c:v>
                </c:pt>
                <c:pt idx="2800">
                  <c:v>8.7912087912087912E-3</c:v>
                </c:pt>
                <c:pt idx="2801">
                  <c:v>1.2307692307692308E-2</c:v>
                </c:pt>
                <c:pt idx="2802">
                  <c:v>9.6703296703296703E-3</c:v>
                </c:pt>
                <c:pt idx="2803">
                  <c:v>6.5934065934065934E-3</c:v>
                </c:pt>
                <c:pt idx="2804">
                  <c:v>9.2307692307692316E-3</c:v>
                </c:pt>
                <c:pt idx="2805">
                  <c:v>1.0109890109890111E-2</c:v>
                </c:pt>
                <c:pt idx="2806">
                  <c:v>1.0549450549450549E-2</c:v>
                </c:pt>
                <c:pt idx="2807">
                  <c:v>6.5934065934065934E-3</c:v>
                </c:pt>
                <c:pt idx="2808">
                  <c:v>8.7912087912087912E-3</c:v>
                </c:pt>
                <c:pt idx="2809">
                  <c:v>1.1868131868131869E-2</c:v>
                </c:pt>
                <c:pt idx="2810">
                  <c:v>8.3516483516483525E-3</c:v>
                </c:pt>
                <c:pt idx="2811">
                  <c:v>1.2307692307692308E-2</c:v>
                </c:pt>
                <c:pt idx="2812">
                  <c:v>1.3186813186813187E-2</c:v>
                </c:pt>
                <c:pt idx="2813">
                  <c:v>1.2747252747252748E-2</c:v>
                </c:pt>
                <c:pt idx="2814">
                  <c:v>8.3516483516483525E-3</c:v>
                </c:pt>
                <c:pt idx="2815">
                  <c:v>7.9120879120879121E-3</c:v>
                </c:pt>
                <c:pt idx="2816">
                  <c:v>1.3626373626373627E-2</c:v>
                </c:pt>
                <c:pt idx="2817">
                  <c:v>4.8351648351648352E-3</c:v>
                </c:pt>
                <c:pt idx="2818">
                  <c:v>7.9120879120879121E-3</c:v>
                </c:pt>
                <c:pt idx="2819">
                  <c:v>7.9120879120879121E-3</c:v>
                </c:pt>
                <c:pt idx="2820">
                  <c:v>1.4065934065934066E-2</c:v>
                </c:pt>
                <c:pt idx="2821">
                  <c:v>7.9120879120879121E-3</c:v>
                </c:pt>
                <c:pt idx="2822">
                  <c:v>1.4065934065934066E-2</c:v>
                </c:pt>
                <c:pt idx="2823">
                  <c:v>9.6703296703296703E-3</c:v>
                </c:pt>
                <c:pt idx="2824">
                  <c:v>1.1428571428571429E-2</c:v>
                </c:pt>
                <c:pt idx="2825">
                  <c:v>1.0549450549450549E-2</c:v>
                </c:pt>
                <c:pt idx="2826">
                  <c:v>9.2307692307692316E-3</c:v>
                </c:pt>
                <c:pt idx="2827">
                  <c:v>9.2307692307692316E-3</c:v>
                </c:pt>
                <c:pt idx="2828">
                  <c:v>1.098901098901099E-2</c:v>
                </c:pt>
                <c:pt idx="2829">
                  <c:v>7.4725274725274725E-3</c:v>
                </c:pt>
                <c:pt idx="2830">
                  <c:v>1.0109890109890111E-2</c:v>
                </c:pt>
                <c:pt idx="2831">
                  <c:v>7.4725274725274725E-3</c:v>
                </c:pt>
                <c:pt idx="2832">
                  <c:v>1.0109890109890111E-2</c:v>
                </c:pt>
                <c:pt idx="2833">
                  <c:v>9.6703296703296703E-3</c:v>
                </c:pt>
                <c:pt idx="2834">
                  <c:v>6.5934065934065934E-3</c:v>
                </c:pt>
                <c:pt idx="2835">
                  <c:v>8.3516483516483525E-3</c:v>
                </c:pt>
                <c:pt idx="2836">
                  <c:v>1.0109890109890111E-2</c:v>
                </c:pt>
                <c:pt idx="2837">
                  <c:v>9.2307692307692316E-3</c:v>
                </c:pt>
                <c:pt idx="2838">
                  <c:v>1.0549450549450549E-2</c:v>
                </c:pt>
                <c:pt idx="2839">
                  <c:v>7.9120879120879121E-3</c:v>
                </c:pt>
                <c:pt idx="2840">
                  <c:v>1.0109890109890111E-2</c:v>
                </c:pt>
                <c:pt idx="2841">
                  <c:v>1.0109890109890111E-2</c:v>
                </c:pt>
                <c:pt idx="2842">
                  <c:v>7.4725274725274725E-3</c:v>
                </c:pt>
                <c:pt idx="2843">
                  <c:v>9.6703296703296703E-3</c:v>
                </c:pt>
                <c:pt idx="2844">
                  <c:v>9.6703296703296703E-3</c:v>
                </c:pt>
                <c:pt idx="2845">
                  <c:v>7.9120879120879121E-3</c:v>
                </c:pt>
                <c:pt idx="2846">
                  <c:v>9.6703296703296703E-3</c:v>
                </c:pt>
                <c:pt idx="2847">
                  <c:v>7.9120879120879121E-3</c:v>
                </c:pt>
                <c:pt idx="2848">
                  <c:v>1.0109890109890111E-2</c:v>
                </c:pt>
                <c:pt idx="2849">
                  <c:v>9.6703296703296703E-3</c:v>
                </c:pt>
                <c:pt idx="2850">
                  <c:v>6.1538461538461538E-3</c:v>
                </c:pt>
                <c:pt idx="2851">
                  <c:v>6.5934065934065934E-3</c:v>
                </c:pt>
                <c:pt idx="2852">
                  <c:v>9.2307692307692316E-3</c:v>
                </c:pt>
                <c:pt idx="2853">
                  <c:v>1.1428571428571429E-2</c:v>
                </c:pt>
                <c:pt idx="2854">
                  <c:v>8.3516483516483525E-3</c:v>
                </c:pt>
                <c:pt idx="2855">
                  <c:v>1.1428571428571429E-2</c:v>
                </c:pt>
                <c:pt idx="2856">
                  <c:v>8.3516483516483525E-3</c:v>
                </c:pt>
                <c:pt idx="2857">
                  <c:v>9.2307692307692316E-3</c:v>
                </c:pt>
                <c:pt idx="2858">
                  <c:v>1.1868131868131869E-2</c:v>
                </c:pt>
                <c:pt idx="2859">
                  <c:v>7.9120879120879121E-3</c:v>
                </c:pt>
                <c:pt idx="2860">
                  <c:v>1.0109890109890111E-2</c:v>
                </c:pt>
                <c:pt idx="2861">
                  <c:v>1.0109890109890111E-2</c:v>
                </c:pt>
                <c:pt idx="2862">
                  <c:v>7.4725274725274725E-3</c:v>
                </c:pt>
                <c:pt idx="2863">
                  <c:v>1.1868131868131869E-2</c:v>
                </c:pt>
                <c:pt idx="2864">
                  <c:v>8.7912087912087912E-3</c:v>
                </c:pt>
                <c:pt idx="2865">
                  <c:v>1.098901098901099E-2</c:v>
                </c:pt>
                <c:pt idx="2866">
                  <c:v>1.0109890109890111E-2</c:v>
                </c:pt>
                <c:pt idx="2867">
                  <c:v>1.2307692307692308E-2</c:v>
                </c:pt>
                <c:pt idx="2868">
                  <c:v>1.0549450549450549E-2</c:v>
                </c:pt>
                <c:pt idx="2869">
                  <c:v>7.032967032967033E-3</c:v>
                </c:pt>
                <c:pt idx="2870">
                  <c:v>9.2307692307692316E-3</c:v>
                </c:pt>
                <c:pt idx="2871">
                  <c:v>8.3516483516483525E-3</c:v>
                </c:pt>
                <c:pt idx="2872">
                  <c:v>8.3516483516483525E-3</c:v>
                </c:pt>
                <c:pt idx="2873">
                  <c:v>4.8351648351648352E-3</c:v>
                </c:pt>
                <c:pt idx="2874">
                  <c:v>5.2747252747252747E-3</c:v>
                </c:pt>
                <c:pt idx="2875">
                  <c:v>1.0109890109890111E-2</c:v>
                </c:pt>
                <c:pt idx="2876">
                  <c:v>1.2747252747252748E-2</c:v>
                </c:pt>
                <c:pt idx="2877">
                  <c:v>8.7912087912087912E-3</c:v>
                </c:pt>
                <c:pt idx="2878">
                  <c:v>1.0109890109890111E-2</c:v>
                </c:pt>
                <c:pt idx="2879">
                  <c:v>1.0549450549450549E-2</c:v>
                </c:pt>
                <c:pt idx="2880">
                  <c:v>7.032967032967033E-3</c:v>
                </c:pt>
                <c:pt idx="2881">
                  <c:v>1.6703296703296705E-2</c:v>
                </c:pt>
                <c:pt idx="2882">
                  <c:v>8.3516483516483525E-3</c:v>
                </c:pt>
                <c:pt idx="2883">
                  <c:v>1.0109890109890111E-2</c:v>
                </c:pt>
                <c:pt idx="2884">
                  <c:v>8.7912087912087912E-3</c:v>
                </c:pt>
                <c:pt idx="2885">
                  <c:v>7.9120879120879121E-3</c:v>
                </c:pt>
                <c:pt idx="2886">
                  <c:v>7.032967032967033E-3</c:v>
                </c:pt>
                <c:pt idx="2887">
                  <c:v>1.0109890109890111E-2</c:v>
                </c:pt>
                <c:pt idx="2888">
                  <c:v>1.1428571428571429E-2</c:v>
                </c:pt>
                <c:pt idx="2889">
                  <c:v>8.3516483516483525E-3</c:v>
                </c:pt>
                <c:pt idx="2890">
                  <c:v>8.7912087912087912E-3</c:v>
                </c:pt>
                <c:pt idx="2891">
                  <c:v>1.0109890109890111E-2</c:v>
                </c:pt>
                <c:pt idx="2892">
                  <c:v>1.0109890109890111E-2</c:v>
                </c:pt>
                <c:pt idx="2893">
                  <c:v>9.2307692307692316E-3</c:v>
                </c:pt>
                <c:pt idx="2894">
                  <c:v>1.098901098901099E-2</c:v>
                </c:pt>
                <c:pt idx="2895">
                  <c:v>9.6703296703296703E-3</c:v>
                </c:pt>
                <c:pt idx="2896">
                  <c:v>1.3186813186813187E-2</c:v>
                </c:pt>
                <c:pt idx="2897">
                  <c:v>1.0549450549450549E-2</c:v>
                </c:pt>
                <c:pt idx="2898">
                  <c:v>8.7912087912087912E-3</c:v>
                </c:pt>
                <c:pt idx="2899">
                  <c:v>7.4725274725274725E-3</c:v>
                </c:pt>
                <c:pt idx="2900">
                  <c:v>7.9120879120879121E-3</c:v>
                </c:pt>
                <c:pt idx="2901">
                  <c:v>1.0109890109890111E-2</c:v>
                </c:pt>
                <c:pt idx="2902">
                  <c:v>1.0109890109890111E-2</c:v>
                </c:pt>
                <c:pt idx="2903">
                  <c:v>1.1428571428571429E-2</c:v>
                </c:pt>
                <c:pt idx="2904">
                  <c:v>8.3516483516483525E-3</c:v>
                </c:pt>
                <c:pt idx="2905">
                  <c:v>1.098901098901099E-2</c:v>
                </c:pt>
                <c:pt idx="2906">
                  <c:v>9.6703296703296703E-3</c:v>
                </c:pt>
                <c:pt idx="2907">
                  <c:v>7.032967032967033E-3</c:v>
                </c:pt>
                <c:pt idx="2908">
                  <c:v>8.7912087912087912E-3</c:v>
                </c:pt>
                <c:pt idx="2909">
                  <c:v>9.6703296703296703E-3</c:v>
                </c:pt>
                <c:pt idx="2910">
                  <c:v>1.0109890109890111E-2</c:v>
                </c:pt>
                <c:pt idx="2911">
                  <c:v>7.9120879120879121E-3</c:v>
                </c:pt>
                <c:pt idx="2912">
                  <c:v>9.2307692307692316E-3</c:v>
                </c:pt>
                <c:pt idx="2913">
                  <c:v>8.3516483516483525E-3</c:v>
                </c:pt>
                <c:pt idx="2914">
                  <c:v>7.4725274725274725E-3</c:v>
                </c:pt>
                <c:pt idx="2915">
                  <c:v>1.0549450549450549E-2</c:v>
                </c:pt>
                <c:pt idx="2916">
                  <c:v>8.7912087912087912E-3</c:v>
                </c:pt>
                <c:pt idx="2917">
                  <c:v>8.7912087912087912E-3</c:v>
                </c:pt>
                <c:pt idx="2918">
                  <c:v>1.0549450549450549E-2</c:v>
                </c:pt>
                <c:pt idx="2919">
                  <c:v>6.1538461538461538E-3</c:v>
                </c:pt>
                <c:pt idx="2920">
                  <c:v>7.9120879120879121E-3</c:v>
                </c:pt>
                <c:pt idx="2921">
                  <c:v>1.098901098901099E-2</c:v>
                </c:pt>
                <c:pt idx="2922">
                  <c:v>1.098901098901099E-2</c:v>
                </c:pt>
                <c:pt idx="2923">
                  <c:v>1.1428571428571429E-2</c:v>
                </c:pt>
                <c:pt idx="2924">
                  <c:v>1.098901098901099E-2</c:v>
                </c:pt>
                <c:pt idx="2925">
                  <c:v>9.2307692307692316E-3</c:v>
                </c:pt>
                <c:pt idx="2926">
                  <c:v>7.9120879120879121E-3</c:v>
                </c:pt>
                <c:pt idx="2927">
                  <c:v>6.5934065934065934E-3</c:v>
                </c:pt>
                <c:pt idx="2928">
                  <c:v>8.3516483516483525E-3</c:v>
                </c:pt>
                <c:pt idx="2929">
                  <c:v>7.032967032967033E-3</c:v>
                </c:pt>
                <c:pt idx="2930">
                  <c:v>9.6703296703296703E-3</c:v>
                </c:pt>
                <c:pt idx="2931">
                  <c:v>9.6703296703296703E-3</c:v>
                </c:pt>
                <c:pt idx="2932">
                  <c:v>5.2747252747252747E-3</c:v>
                </c:pt>
                <c:pt idx="2933">
                  <c:v>6.1538461538461538E-3</c:v>
                </c:pt>
                <c:pt idx="2934">
                  <c:v>7.9120879120879121E-3</c:v>
                </c:pt>
                <c:pt idx="2935">
                  <c:v>7.4725274725274725E-3</c:v>
                </c:pt>
                <c:pt idx="2936">
                  <c:v>9.6703296703296703E-3</c:v>
                </c:pt>
                <c:pt idx="2937">
                  <c:v>9.6703296703296703E-3</c:v>
                </c:pt>
                <c:pt idx="2938">
                  <c:v>4.8351648351648352E-3</c:v>
                </c:pt>
                <c:pt idx="2939">
                  <c:v>7.4725274725274725E-3</c:v>
                </c:pt>
                <c:pt idx="2940">
                  <c:v>1.0549450549450549E-2</c:v>
                </c:pt>
                <c:pt idx="2941">
                  <c:v>1.0549450549450549E-2</c:v>
                </c:pt>
                <c:pt idx="2942">
                  <c:v>1.098901098901099E-2</c:v>
                </c:pt>
                <c:pt idx="2943">
                  <c:v>7.9120879120879121E-3</c:v>
                </c:pt>
                <c:pt idx="2944">
                  <c:v>9.2307692307692316E-3</c:v>
                </c:pt>
                <c:pt idx="2945">
                  <c:v>9.6703296703296703E-3</c:v>
                </c:pt>
                <c:pt idx="2946">
                  <c:v>1.098901098901099E-2</c:v>
                </c:pt>
                <c:pt idx="2947">
                  <c:v>8.7912087912087912E-3</c:v>
                </c:pt>
                <c:pt idx="2948">
                  <c:v>8.7912087912087912E-3</c:v>
                </c:pt>
                <c:pt idx="2949">
                  <c:v>9.2307692307692316E-3</c:v>
                </c:pt>
                <c:pt idx="2950">
                  <c:v>1.0549450549450549E-2</c:v>
                </c:pt>
                <c:pt idx="2951">
                  <c:v>1.0549450549450549E-2</c:v>
                </c:pt>
                <c:pt idx="2952">
                  <c:v>7.9120879120879121E-3</c:v>
                </c:pt>
                <c:pt idx="2953">
                  <c:v>5.7142857142857143E-3</c:v>
                </c:pt>
                <c:pt idx="2954">
                  <c:v>8.3516483516483525E-3</c:v>
                </c:pt>
                <c:pt idx="2955">
                  <c:v>1.2747252747252748E-2</c:v>
                </c:pt>
                <c:pt idx="2956">
                  <c:v>1.3186813186813187E-2</c:v>
                </c:pt>
                <c:pt idx="2957">
                  <c:v>6.1538461538461538E-3</c:v>
                </c:pt>
                <c:pt idx="2958">
                  <c:v>7.4725274725274725E-3</c:v>
                </c:pt>
                <c:pt idx="2959">
                  <c:v>5.7142857142857143E-3</c:v>
                </c:pt>
                <c:pt idx="2960">
                  <c:v>5.2747252747252747E-3</c:v>
                </c:pt>
                <c:pt idx="2961">
                  <c:v>1.2747252747252748E-2</c:v>
                </c:pt>
                <c:pt idx="2962">
                  <c:v>8.7912087912087912E-3</c:v>
                </c:pt>
                <c:pt idx="2963">
                  <c:v>7.4725274725274725E-3</c:v>
                </c:pt>
                <c:pt idx="2964">
                  <c:v>7.032967032967033E-3</c:v>
                </c:pt>
                <c:pt idx="2965">
                  <c:v>6.5934065934065934E-3</c:v>
                </c:pt>
                <c:pt idx="2966">
                  <c:v>4.3956043956043956E-3</c:v>
                </c:pt>
                <c:pt idx="2967">
                  <c:v>9.6703296703296703E-3</c:v>
                </c:pt>
                <c:pt idx="2968">
                  <c:v>7.4725274725274725E-3</c:v>
                </c:pt>
                <c:pt idx="2969">
                  <c:v>8.3516483516483525E-3</c:v>
                </c:pt>
                <c:pt idx="2970">
                  <c:v>6.1538461538461538E-3</c:v>
                </c:pt>
                <c:pt idx="2971">
                  <c:v>9.2307692307692316E-3</c:v>
                </c:pt>
                <c:pt idx="2972">
                  <c:v>7.032967032967033E-3</c:v>
                </c:pt>
                <c:pt idx="2973">
                  <c:v>7.9120879120879121E-3</c:v>
                </c:pt>
                <c:pt idx="2974">
                  <c:v>5.2747252747252747E-3</c:v>
                </c:pt>
                <c:pt idx="2975">
                  <c:v>9.2307692307692316E-3</c:v>
                </c:pt>
                <c:pt idx="2976">
                  <c:v>6.1538461538461538E-3</c:v>
                </c:pt>
                <c:pt idx="2977">
                  <c:v>7.032967032967033E-3</c:v>
                </c:pt>
                <c:pt idx="2978">
                  <c:v>1.0549450549450549E-2</c:v>
                </c:pt>
                <c:pt idx="2979">
                  <c:v>7.4725274725274725E-3</c:v>
                </c:pt>
                <c:pt idx="2980">
                  <c:v>7.9120879120879121E-3</c:v>
                </c:pt>
                <c:pt idx="2981">
                  <c:v>6.5934065934065934E-3</c:v>
                </c:pt>
                <c:pt idx="2982">
                  <c:v>9.6703296703296703E-3</c:v>
                </c:pt>
                <c:pt idx="2983">
                  <c:v>8.7912087912087912E-3</c:v>
                </c:pt>
                <c:pt idx="2984">
                  <c:v>8.7912087912087912E-3</c:v>
                </c:pt>
                <c:pt idx="2985">
                  <c:v>8.3516483516483525E-3</c:v>
                </c:pt>
                <c:pt idx="2986">
                  <c:v>6.5934065934065934E-3</c:v>
                </c:pt>
                <c:pt idx="2987">
                  <c:v>1.0109890109890111E-2</c:v>
                </c:pt>
                <c:pt idx="2988">
                  <c:v>1.1868131868131869E-2</c:v>
                </c:pt>
                <c:pt idx="2989">
                  <c:v>9.2307692307692316E-3</c:v>
                </c:pt>
                <c:pt idx="2990">
                  <c:v>1.0549450549450549E-2</c:v>
                </c:pt>
                <c:pt idx="2991">
                  <c:v>1.098901098901099E-2</c:v>
                </c:pt>
                <c:pt idx="2992">
                  <c:v>5.2747252747252747E-3</c:v>
                </c:pt>
                <c:pt idx="2993">
                  <c:v>5.7142857142857143E-3</c:v>
                </c:pt>
                <c:pt idx="2994">
                  <c:v>7.032967032967033E-3</c:v>
                </c:pt>
                <c:pt idx="2995">
                  <c:v>5.2747252747252747E-3</c:v>
                </c:pt>
                <c:pt idx="2996">
                  <c:v>6.1538461538461538E-3</c:v>
                </c:pt>
                <c:pt idx="2997">
                  <c:v>7.4725274725274725E-3</c:v>
                </c:pt>
                <c:pt idx="2998">
                  <c:v>7.9120879120879121E-3</c:v>
                </c:pt>
                <c:pt idx="2999">
                  <c:v>5.7142857142857143E-3</c:v>
                </c:pt>
                <c:pt idx="3000">
                  <c:v>4.8351648351648352E-3</c:v>
                </c:pt>
                <c:pt idx="3001">
                  <c:v>8.7912087912087912E-3</c:v>
                </c:pt>
                <c:pt idx="3002">
                  <c:v>8.3516483516483525E-3</c:v>
                </c:pt>
                <c:pt idx="3003">
                  <c:v>6.1538461538461538E-3</c:v>
                </c:pt>
                <c:pt idx="3004">
                  <c:v>7.4725274725274725E-3</c:v>
                </c:pt>
                <c:pt idx="3005">
                  <c:v>1.2747252747252748E-2</c:v>
                </c:pt>
                <c:pt idx="3006">
                  <c:v>7.9120879120879121E-3</c:v>
                </c:pt>
                <c:pt idx="3007">
                  <c:v>7.032967032967033E-3</c:v>
                </c:pt>
                <c:pt idx="3008">
                  <c:v>4.3956043956043956E-3</c:v>
                </c:pt>
                <c:pt idx="3009">
                  <c:v>6.1538461538461538E-3</c:v>
                </c:pt>
                <c:pt idx="3010">
                  <c:v>7.4725274725274725E-3</c:v>
                </c:pt>
                <c:pt idx="3011">
                  <c:v>6.1538461538461538E-3</c:v>
                </c:pt>
                <c:pt idx="3012">
                  <c:v>7.032967032967033E-3</c:v>
                </c:pt>
                <c:pt idx="3013">
                  <c:v>1.2307692307692308E-2</c:v>
                </c:pt>
                <c:pt idx="3014">
                  <c:v>7.032967032967033E-3</c:v>
                </c:pt>
                <c:pt idx="3015">
                  <c:v>5.2747252747252747E-3</c:v>
                </c:pt>
                <c:pt idx="3016">
                  <c:v>7.9120879120879121E-3</c:v>
                </c:pt>
                <c:pt idx="3017">
                  <c:v>4.3956043956043956E-3</c:v>
                </c:pt>
                <c:pt idx="3018">
                  <c:v>4.8351648351648352E-3</c:v>
                </c:pt>
                <c:pt idx="3019">
                  <c:v>5.7142857142857143E-3</c:v>
                </c:pt>
                <c:pt idx="3020">
                  <c:v>7.032967032967033E-3</c:v>
                </c:pt>
                <c:pt idx="3021">
                  <c:v>6.5934065934065934E-3</c:v>
                </c:pt>
                <c:pt idx="3022">
                  <c:v>7.032967032967033E-3</c:v>
                </c:pt>
                <c:pt idx="3023">
                  <c:v>4.3956043956043956E-3</c:v>
                </c:pt>
                <c:pt idx="3024">
                  <c:v>6.5934065934065934E-3</c:v>
                </c:pt>
                <c:pt idx="3025">
                  <c:v>5.7142857142857143E-3</c:v>
                </c:pt>
                <c:pt idx="3026">
                  <c:v>6.5934065934065934E-3</c:v>
                </c:pt>
                <c:pt idx="3027">
                  <c:v>5.7142857142857143E-3</c:v>
                </c:pt>
                <c:pt idx="3028">
                  <c:v>7.4725274725274725E-3</c:v>
                </c:pt>
                <c:pt idx="3029">
                  <c:v>1.0109890109890111E-2</c:v>
                </c:pt>
                <c:pt idx="3030">
                  <c:v>8.3516483516483525E-3</c:v>
                </c:pt>
                <c:pt idx="3031">
                  <c:v>7.9120879120879121E-3</c:v>
                </c:pt>
                <c:pt idx="3032">
                  <c:v>1.0549450549450549E-2</c:v>
                </c:pt>
                <c:pt idx="3033">
                  <c:v>7.9120879120879121E-3</c:v>
                </c:pt>
                <c:pt idx="3034">
                  <c:v>7.032967032967033E-3</c:v>
                </c:pt>
                <c:pt idx="3035">
                  <c:v>4.8351648351648352E-3</c:v>
                </c:pt>
                <c:pt idx="3036">
                  <c:v>7.032967032967033E-3</c:v>
                </c:pt>
                <c:pt idx="3037">
                  <c:v>7.9120879120879121E-3</c:v>
                </c:pt>
                <c:pt idx="3038">
                  <c:v>7.4725274725274725E-3</c:v>
                </c:pt>
                <c:pt idx="3039">
                  <c:v>7.032967032967033E-3</c:v>
                </c:pt>
                <c:pt idx="3040">
                  <c:v>8.7912087912087912E-3</c:v>
                </c:pt>
                <c:pt idx="3041">
                  <c:v>6.5934065934065934E-3</c:v>
                </c:pt>
                <c:pt idx="3042">
                  <c:v>8.3516483516483525E-3</c:v>
                </c:pt>
                <c:pt idx="3043">
                  <c:v>5.7142857142857143E-3</c:v>
                </c:pt>
                <c:pt idx="3044">
                  <c:v>9.6703296703296703E-3</c:v>
                </c:pt>
                <c:pt idx="3045">
                  <c:v>9.2307692307692316E-3</c:v>
                </c:pt>
                <c:pt idx="3046">
                  <c:v>6.1538461538461538E-3</c:v>
                </c:pt>
                <c:pt idx="3047">
                  <c:v>8.7912087912087912E-3</c:v>
                </c:pt>
                <c:pt idx="3048">
                  <c:v>5.7142857142857143E-3</c:v>
                </c:pt>
                <c:pt idx="3049">
                  <c:v>7.032967032967033E-3</c:v>
                </c:pt>
                <c:pt idx="3050">
                  <c:v>3.956043956043956E-3</c:v>
                </c:pt>
                <c:pt idx="3051">
                  <c:v>7.032967032967033E-3</c:v>
                </c:pt>
                <c:pt idx="3052">
                  <c:v>5.2747252747252747E-3</c:v>
                </c:pt>
                <c:pt idx="3053">
                  <c:v>6.5934065934065934E-3</c:v>
                </c:pt>
                <c:pt idx="3054">
                  <c:v>6.1538461538461538E-3</c:v>
                </c:pt>
                <c:pt idx="3055">
                  <c:v>7.032967032967033E-3</c:v>
                </c:pt>
                <c:pt idx="3056">
                  <c:v>8.3516483516483525E-3</c:v>
                </c:pt>
                <c:pt idx="3057">
                  <c:v>6.5934065934065934E-3</c:v>
                </c:pt>
                <c:pt idx="3058">
                  <c:v>7.9120879120879121E-3</c:v>
                </c:pt>
                <c:pt idx="3059">
                  <c:v>8.7912087912087912E-3</c:v>
                </c:pt>
                <c:pt idx="3060">
                  <c:v>6.1538461538461538E-3</c:v>
                </c:pt>
                <c:pt idx="3061">
                  <c:v>6.5934065934065934E-3</c:v>
                </c:pt>
                <c:pt idx="3062">
                  <c:v>8.7912087912087912E-3</c:v>
                </c:pt>
                <c:pt idx="3063">
                  <c:v>6.1538461538461538E-3</c:v>
                </c:pt>
                <c:pt idx="3064">
                  <c:v>5.2747252747252747E-3</c:v>
                </c:pt>
                <c:pt idx="3065">
                  <c:v>6.1538461538461538E-3</c:v>
                </c:pt>
                <c:pt idx="3066">
                  <c:v>7.4725274725274725E-3</c:v>
                </c:pt>
                <c:pt idx="3067">
                  <c:v>6.1538461538461538E-3</c:v>
                </c:pt>
                <c:pt idx="3068">
                  <c:v>7.032967032967033E-3</c:v>
                </c:pt>
                <c:pt idx="3069">
                  <c:v>8.7912087912087912E-3</c:v>
                </c:pt>
                <c:pt idx="3070">
                  <c:v>6.1538461538461538E-3</c:v>
                </c:pt>
                <c:pt idx="3071">
                  <c:v>2.6373626373626374E-3</c:v>
                </c:pt>
                <c:pt idx="3072">
                  <c:v>1.0109890109890111E-2</c:v>
                </c:pt>
                <c:pt idx="3073">
                  <c:v>7.4725274725274725E-3</c:v>
                </c:pt>
                <c:pt idx="3074">
                  <c:v>5.7142857142857143E-3</c:v>
                </c:pt>
                <c:pt idx="3075">
                  <c:v>3.5164835164835165E-3</c:v>
                </c:pt>
                <c:pt idx="3076">
                  <c:v>6.1538461538461538E-3</c:v>
                </c:pt>
                <c:pt idx="3077">
                  <c:v>6.5934065934065934E-3</c:v>
                </c:pt>
                <c:pt idx="3078">
                  <c:v>2.6373626373626374E-3</c:v>
                </c:pt>
                <c:pt idx="3079">
                  <c:v>5.7142857142857143E-3</c:v>
                </c:pt>
                <c:pt idx="3080">
                  <c:v>7.032967032967033E-3</c:v>
                </c:pt>
                <c:pt idx="3081">
                  <c:v>6.5934065934065934E-3</c:v>
                </c:pt>
                <c:pt idx="3082">
                  <c:v>5.7142857142857143E-3</c:v>
                </c:pt>
                <c:pt idx="3083">
                  <c:v>7.032967032967033E-3</c:v>
                </c:pt>
                <c:pt idx="3084">
                  <c:v>7.4725274725274725E-3</c:v>
                </c:pt>
                <c:pt idx="3085">
                  <c:v>7.032967032967033E-3</c:v>
                </c:pt>
                <c:pt idx="3086">
                  <c:v>4.8351648351648352E-3</c:v>
                </c:pt>
                <c:pt idx="3087">
                  <c:v>3.5164835164835165E-3</c:v>
                </c:pt>
                <c:pt idx="3088">
                  <c:v>6.5934065934065934E-3</c:v>
                </c:pt>
                <c:pt idx="3089">
                  <c:v>5.2747252747252747E-3</c:v>
                </c:pt>
                <c:pt idx="3090">
                  <c:v>6.5934065934065934E-3</c:v>
                </c:pt>
                <c:pt idx="3091">
                  <c:v>7.4725274725274725E-3</c:v>
                </c:pt>
                <c:pt idx="3092">
                  <c:v>6.5934065934065934E-3</c:v>
                </c:pt>
                <c:pt idx="3093">
                  <c:v>4.3956043956043956E-3</c:v>
                </c:pt>
                <c:pt idx="3094">
                  <c:v>4.8351648351648352E-3</c:v>
                </c:pt>
                <c:pt idx="3095">
                  <c:v>5.7142857142857143E-3</c:v>
                </c:pt>
                <c:pt idx="3096">
                  <c:v>4.3956043956043956E-3</c:v>
                </c:pt>
                <c:pt idx="3097">
                  <c:v>9.6703296703296703E-3</c:v>
                </c:pt>
                <c:pt idx="3098">
                  <c:v>7.9120879120879121E-3</c:v>
                </c:pt>
                <c:pt idx="3099">
                  <c:v>5.2747252747252747E-3</c:v>
                </c:pt>
                <c:pt idx="3100">
                  <c:v>7.4725274725274725E-3</c:v>
                </c:pt>
                <c:pt idx="3101">
                  <c:v>6.1538461538461538E-3</c:v>
                </c:pt>
                <c:pt idx="3102">
                  <c:v>6.5934065934065934E-3</c:v>
                </c:pt>
                <c:pt idx="3103">
                  <c:v>6.5934065934065934E-3</c:v>
                </c:pt>
                <c:pt idx="3104">
                  <c:v>5.2747252747252747E-3</c:v>
                </c:pt>
                <c:pt idx="3105">
                  <c:v>5.7142857142857143E-3</c:v>
                </c:pt>
                <c:pt idx="3106">
                  <c:v>4.8351648351648352E-3</c:v>
                </c:pt>
                <c:pt idx="3107">
                  <c:v>5.7142857142857143E-3</c:v>
                </c:pt>
                <c:pt idx="3108">
                  <c:v>3.5164835164835165E-3</c:v>
                </c:pt>
                <c:pt idx="3109">
                  <c:v>6.1538461538461538E-3</c:v>
                </c:pt>
                <c:pt idx="3110">
                  <c:v>5.2747252747252747E-3</c:v>
                </c:pt>
                <c:pt idx="3111">
                  <c:v>7.9120879120879121E-3</c:v>
                </c:pt>
                <c:pt idx="3112">
                  <c:v>4.3956043956043956E-3</c:v>
                </c:pt>
                <c:pt idx="3113">
                  <c:v>2.6373626373626374E-3</c:v>
                </c:pt>
                <c:pt idx="3114">
                  <c:v>5.2747252747252747E-3</c:v>
                </c:pt>
                <c:pt idx="3115">
                  <c:v>5.7142857142857143E-3</c:v>
                </c:pt>
                <c:pt idx="3116">
                  <c:v>7.4725274725274725E-3</c:v>
                </c:pt>
                <c:pt idx="3117">
                  <c:v>4.8351648351648352E-3</c:v>
                </c:pt>
                <c:pt idx="3118">
                  <c:v>6.5934065934065934E-3</c:v>
                </c:pt>
                <c:pt idx="3119">
                  <c:v>3.956043956043956E-3</c:v>
                </c:pt>
                <c:pt idx="3120">
                  <c:v>3.956043956043956E-3</c:v>
                </c:pt>
                <c:pt idx="3121">
                  <c:v>6.1538461538461538E-3</c:v>
                </c:pt>
                <c:pt idx="3122">
                  <c:v>4.8351648351648352E-3</c:v>
                </c:pt>
                <c:pt idx="3123">
                  <c:v>3.5164835164835165E-3</c:v>
                </c:pt>
                <c:pt idx="3124">
                  <c:v>6.5934065934065934E-3</c:v>
                </c:pt>
                <c:pt idx="3125">
                  <c:v>6.1538461538461538E-3</c:v>
                </c:pt>
                <c:pt idx="3126">
                  <c:v>4.8351648351648352E-3</c:v>
                </c:pt>
                <c:pt idx="3127">
                  <c:v>7.9120879120879121E-3</c:v>
                </c:pt>
                <c:pt idx="3128">
                  <c:v>7.032967032967033E-3</c:v>
                </c:pt>
                <c:pt idx="3129">
                  <c:v>7.4725274725274725E-3</c:v>
                </c:pt>
                <c:pt idx="3130">
                  <c:v>5.2747252747252747E-3</c:v>
                </c:pt>
                <c:pt idx="3131">
                  <c:v>6.5934065934065934E-3</c:v>
                </c:pt>
                <c:pt idx="3132">
                  <c:v>4.3956043956043956E-3</c:v>
                </c:pt>
                <c:pt idx="3133">
                  <c:v>7.9120879120879121E-3</c:v>
                </c:pt>
                <c:pt idx="3134">
                  <c:v>6.5934065934065934E-3</c:v>
                </c:pt>
                <c:pt idx="3135">
                  <c:v>8.3516483516483525E-3</c:v>
                </c:pt>
                <c:pt idx="3136">
                  <c:v>5.2747252747252747E-3</c:v>
                </c:pt>
                <c:pt idx="3137">
                  <c:v>5.2747252747252747E-3</c:v>
                </c:pt>
                <c:pt idx="3138">
                  <c:v>5.2747252747252747E-3</c:v>
                </c:pt>
                <c:pt idx="3139">
                  <c:v>5.2747252747252747E-3</c:v>
                </c:pt>
                <c:pt idx="3140">
                  <c:v>7.032967032967033E-3</c:v>
                </c:pt>
                <c:pt idx="3141">
                  <c:v>3.956043956043956E-3</c:v>
                </c:pt>
                <c:pt idx="3142">
                  <c:v>4.8351648351648352E-3</c:v>
                </c:pt>
                <c:pt idx="3143">
                  <c:v>4.3956043956043956E-3</c:v>
                </c:pt>
                <c:pt idx="3144">
                  <c:v>5.7142857142857143E-3</c:v>
                </c:pt>
                <c:pt idx="3145">
                  <c:v>6.1538461538461538E-3</c:v>
                </c:pt>
                <c:pt idx="3146">
                  <c:v>3.5164835164835165E-3</c:v>
                </c:pt>
                <c:pt idx="3147">
                  <c:v>7.9120879120879121E-3</c:v>
                </c:pt>
                <c:pt idx="3148">
                  <c:v>5.7142857142857143E-3</c:v>
                </c:pt>
                <c:pt idx="3149">
                  <c:v>9.6703296703296703E-3</c:v>
                </c:pt>
                <c:pt idx="3150">
                  <c:v>6.1538461538461538E-3</c:v>
                </c:pt>
                <c:pt idx="3151">
                  <c:v>6.5934065934065934E-3</c:v>
                </c:pt>
                <c:pt idx="3152">
                  <c:v>7.032967032967033E-3</c:v>
                </c:pt>
                <c:pt idx="3153">
                  <c:v>5.2747252747252747E-3</c:v>
                </c:pt>
                <c:pt idx="3154">
                  <c:v>3.956043956043956E-3</c:v>
                </c:pt>
                <c:pt idx="3155">
                  <c:v>8.7912087912087912E-3</c:v>
                </c:pt>
                <c:pt idx="3156">
                  <c:v>3.956043956043956E-3</c:v>
                </c:pt>
                <c:pt idx="3157">
                  <c:v>6.1538461538461538E-3</c:v>
                </c:pt>
                <c:pt idx="3158">
                  <c:v>3.5164835164835165E-3</c:v>
                </c:pt>
                <c:pt idx="3159">
                  <c:v>7.032967032967033E-3</c:v>
                </c:pt>
                <c:pt idx="3160">
                  <c:v>6.1538461538461538E-3</c:v>
                </c:pt>
                <c:pt idx="3161">
                  <c:v>5.2747252747252747E-3</c:v>
                </c:pt>
                <c:pt idx="3162">
                  <c:v>4.3956043956043956E-3</c:v>
                </c:pt>
                <c:pt idx="3163">
                  <c:v>4.3956043956043956E-3</c:v>
                </c:pt>
                <c:pt idx="3164">
                  <c:v>6.5934065934065934E-3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24A6-4E98-8F4E-61954B3A1220}"/>
            </c:ext>
          </c:extLst>
        </c:ser>
        <c:ser>
          <c:idx val="4"/>
          <c:order val="3"/>
          <c:tx>
            <c:strRef>
              <c:f>'[BNL-new_summary.xlsx]Sr'!$O$1</c:f>
              <c:strCache>
                <c:ptCount val="1"/>
                <c:pt idx="0">
                  <c:v>200V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'[BNL-new_summary.xlsx]Sr'!$A$2:$A$4170</c:f>
              <c:numCache>
                <c:formatCode>General</c:formatCode>
                <c:ptCount val="416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  <c:pt idx="1801">
                  <c:v>1801</c:v>
                </c:pt>
                <c:pt idx="1802">
                  <c:v>1802</c:v>
                </c:pt>
                <c:pt idx="1803">
                  <c:v>1803</c:v>
                </c:pt>
                <c:pt idx="1804">
                  <c:v>1804</c:v>
                </c:pt>
                <c:pt idx="1805">
                  <c:v>1805</c:v>
                </c:pt>
                <c:pt idx="1806">
                  <c:v>1806</c:v>
                </c:pt>
                <c:pt idx="1807">
                  <c:v>1807</c:v>
                </c:pt>
                <c:pt idx="1808">
                  <c:v>1808</c:v>
                </c:pt>
                <c:pt idx="1809">
                  <c:v>1809</c:v>
                </c:pt>
                <c:pt idx="1810">
                  <c:v>1810</c:v>
                </c:pt>
                <c:pt idx="1811">
                  <c:v>1811</c:v>
                </c:pt>
                <c:pt idx="1812">
                  <c:v>1812</c:v>
                </c:pt>
                <c:pt idx="1813">
                  <c:v>1813</c:v>
                </c:pt>
                <c:pt idx="1814">
                  <c:v>1814</c:v>
                </c:pt>
                <c:pt idx="1815">
                  <c:v>1815</c:v>
                </c:pt>
                <c:pt idx="1816">
                  <c:v>1816</c:v>
                </c:pt>
                <c:pt idx="1817">
                  <c:v>1817</c:v>
                </c:pt>
                <c:pt idx="1818">
                  <c:v>1818</c:v>
                </c:pt>
                <c:pt idx="1819">
                  <c:v>1819</c:v>
                </c:pt>
                <c:pt idx="1820">
                  <c:v>1820</c:v>
                </c:pt>
                <c:pt idx="1821">
                  <c:v>1821</c:v>
                </c:pt>
                <c:pt idx="1822">
                  <c:v>1822</c:v>
                </c:pt>
                <c:pt idx="1823">
                  <c:v>1823</c:v>
                </c:pt>
                <c:pt idx="1824">
                  <c:v>1824</c:v>
                </c:pt>
                <c:pt idx="1825">
                  <c:v>1825</c:v>
                </c:pt>
                <c:pt idx="1826">
                  <c:v>1826</c:v>
                </c:pt>
                <c:pt idx="1827">
                  <c:v>1827</c:v>
                </c:pt>
                <c:pt idx="1828">
                  <c:v>1828</c:v>
                </c:pt>
                <c:pt idx="1829">
                  <c:v>1829</c:v>
                </c:pt>
                <c:pt idx="1830">
                  <c:v>1830</c:v>
                </c:pt>
                <c:pt idx="1831">
                  <c:v>1831</c:v>
                </c:pt>
                <c:pt idx="1832">
                  <c:v>1832</c:v>
                </c:pt>
                <c:pt idx="1833">
                  <c:v>1833</c:v>
                </c:pt>
                <c:pt idx="1834">
                  <c:v>1834</c:v>
                </c:pt>
                <c:pt idx="1835">
                  <c:v>1835</c:v>
                </c:pt>
                <c:pt idx="1836">
                  <c:v>1836</c:v>
                </c:pt>
                <c:pt idx="1837">
                  <c:v>1837</c:v>
                </c:pt>
                <c:pt idx="1838">
                  <c:v>1838</c:v>
                </c:pt>
                <c:pt idx="1839">
                  <c:v>1839</c:v>
                </c:pt>
                <c:pt idx="1840">
                  <c:v>1840</c:v>
                </c:pt>
                <c:pt idx="1841">
                  <c:v>1841</c:v>
                </c:pt>
                <c:pt idx="1842">
                  <c:v>1842</c:v>
                </c:pt>
                <c:pt idx="1843">
                  <c:v>1843</c:v>
                </c:pt>
                <c:pt idx="1844">
                  <c:v>1844</c:v>
                </c:pt>
                <c:pt idx="1845">
                  <c:v>1845</c:v>
                </c:pt>
                <c:pt idx="1846">
                  <c:v>1846</c:v>
                </c:pt>
                <c:pt idx="1847">
                  <c:v>1847</c:v>
                </c:pt>
                <c:pt idx="1848">
                  <c:v>1848</c:v>
                </c:pt>
                <c:pt idx="1849">
                  <c:v>1849</c:v>
                </c:pt>
                <c:pt idx="1850">
                  <c:v>1850</c:v>
                </c:pt>
                <c:pt idx="1851">
                  <c:v>1851</c:v>
                </c:pt>
                <c:pt idx="1852">
                  <c:v>1852</c:v>
                </c:pt>
                <c:pt idx="1853">
                  <c:v>1853</c:v>
                </c:pt>
                <c:pt idx="1854">
                  <c:v>1854</c:v>
                </c:pt>
                <c:pt idx="1855">
                  <c:v>1855</c:v>
                </c:pt>
                <c:pt idx="1856">
                  <c:v>1856</c:v>
                </c:pt>
                <c:pt idx="1857">
                  <c:v>1857</c:v>
                </c:pt>
                <c:pt idx="1858">
                  <c:v>1858</c:v>
                </c:pt>
                <c:pt idx="1859">
                  <c:v>1859</c:v>
                </c:pt>
                <c:pt idx="1860">
                  <c:v>1860</c:v>
                </c:pt>
                <c:pt idx="1861">
                  <c:v>1861</c:v>
                </c:pt>
                <c:pt idx="1862">
                  <c:v>1862</c:v>
                </c:pt>
                <c:pt idx="1863">
                  <c:v>1863</c:v>
                </c:pt>
                <c:pt idx="1864">
                  <c:v>1864</c:v>
                </c:pt>
                <c:pt idx="1865">
                  <c:v>1865</c:v>
                </c:pt>
                <c:pt idx="1866">
                  <c:v>1866</c:v>
                </c:pt>
                <c:pt idx="1867">
                  <c:v>1867</c:v>
                </c:pt>
                <c:pt idx="1868">
                  <c:v>1868</c:v>
                </c:pt>
                <c:pt idx="1869">
                  <c:v>1869</c:v>
                </c:pt>
                <c:pt idx="1870">
                  <c:v>1870</c:v>
                </c:pt>
                <c:pt idx="1871">
                  <c:v>1871</c:v>
                </c:pt>
                <c:pt idx="1872">
                  <c:v>1872</c:v>
                </c:pt>
                <c:pt idx="1873">
                  <c:v>1873</c:v>
                </c:pt>
                <c:pt idx="1874">
                  <c:v>1874</c:v>
                </c:pt>
                <c:pt idx="1875">
                  <c:v>1875</c:v>
                </c:pt>
                <c:pt idx="1876">
                  <c:v>1876</c:v>
                </c:pt>
                <c:pt idx="1877">
                  <c:v>1877</c:v>
                </c:pt>
                <c:pt idx="1878">
                  <c:v>1878</c:v>
                </c:pt>
                <c:pt idx="1879">
                  <c:v>1879</c:v>
                </c:pt>
                <c:pt idx="1880">
                  <c:v>1880</c:v>
                </c:pt>
                <c:pt idx="1881">
                  <c:v>1881</c:v>
                </c:pt>
                <c:pt idx="1882">
                  <c:v>1882</c:v>
                </c:pt>
                <c:pt idx="1883">
                  <c:v>1883</c:v>
                </c:pt>
                <c:pt idx="1884">
                  <c:v>1884</c:v>
                </c:pt>
                <c:pt idx="1885">
                  <c:v>1885</c:v>
                </c:pt>
                <c:pt idx="1886">
                  <c:v>1886</c:v>
                </c:pt>
                <c:pt idx="1887">
                  <c:v>1887</c:v>
                </c:pt>
                <c:pt idx="1888">
                  <c:v>1888</c:v>
                </c:pt>
                <c:pt idx="1889">
                  <c:v>1889</c:v>
                </c:pt>
                <c:pt idx="1890">
                  <c:v>1890</c:v>
                </c:pt>
                <c:pt idx="1891">
                  <c:v>1891</c:v>
                </c:pt>
                <c:pt idx="1892">
                  <c:v>1892</c:v>
                </c:pt>
                <c:pt idx="1893">
                  <c:v>1893</c:v>
                </c:pt>
                <c:pt idx="1894">
                  <c:v>1894</c:v>
                </c:pt>
                <c:pt idx="1895">
                  <c:v>1895</c:v>
                </c:pt>
                <c:pt idx="1896">
                  <c:v>1896</c:v>
                </c:pt>
                <c:pt idx="1897">
                  <c:v>1897</c:v>
                </c:pt>
                <c:pt idx="1898">
                  <c:v>1898</c:v>
                </c:pt>
                <c:pt idx="1899">
                  <c:v>1899</c:v>
                </c:pt>
                <c:pt idx="1900">
                  <c:v>1900</c:v>
                </c:pt>
                <c:pt idx="1901">
                  <c:v>1901</c:v>
                </c:pt>
                <c:pt idx="1902">
                  <c:v>1902</c:v>
                </c:pt>
                <c:pt idx="1903">
                  <c:v>1903</c:v>
                </c:pt>
                <c:pt idx="1904">
                  <c:v>1904</c:v>
                </c:pt>
                <c:pt idx="1905">
                  <c:v>1905</c:v>
                </c:pt>
                <c:pt idx="1906">
                  <c:v>1906</c:v>
                </c:pt>
                <c:pt idx="1907">
                  <c:v>1907</c:v>
                </c:pt>
                <c:pt idx="1908">
                  <c:v>1908</c:v>
                </c:pt>
                <c:pt idx="1909">
                  <c:v>1909</c:v>
                </c:pt>
                <c:pt idx="1910">
                  <c:v>1910</c:v>
                </c:pt>
                <c:pt idx="1911">
                  <c:v>1911</c:v>
                </c:pt>
                <c:pt idx="1912">
                  <c:v>1912</c:v>
                </c:pt>
                <c:pt idx="1913">
                  <c:v>1913</c:v>
                </c:pt>
                <c:pt idx="1914">
                  <c:v>1914</c:v>
                </c:pt>
                <c:pt idx="1915">
                  <c:v>1915</c:v>
                </c:pt>
                <c:pt idx="1916">
                  <c:v>1916</c:v>
                </c:pt>
                <c:pt idx="1917">
                  <c:v>1917</c:v>
                </c:pt>
                <c:pt idx="1918">
                  <c:v>1918</c:v>
                </c:pt>
                <c:pt idx="1919">
                  <c:v>1919</c:v>
                </c:pt>
                <c:pt idx="1920">
                  <c:v>1920</c:v>
                </c:pt>
                <c:pt idx="1921">
                  <c:v>1921</c:v>
                </c:pt>
                <c:pt idx="1922">
                  <c:v>1922</c:v>
                </c:pt>
                <c:pt idx="1923">
                  <c:v>1923</c:v>
                </c:pt>
                <c:pt idx="1924">
                  <c:v>1924</c:v>
                </c:pt>
                <c:pt idx="1925">
                  <c:v>1925</c:v>
                </c:pt>
                <c:pt idx="1926">
                  <c:v>1926</c:v>
                </c:pt>
                <c:pt idx="1927">
                  <c:v>1927</c:v>
                </c:pt>
                <c:pt idx="1928">
                  <c:v>1928</c:v>
                </c:pt>
                <c:pt idx="1929">
                  <c:v>1929</c:v>
                </c:pt>
                <c:pt idx="1930">
                  <c:v>1930</c:v>
                </c:pt>
                <c:pt idx="1931">
                  <c:v>1931</c:v>
                </c:pt>
                <c:pt idx="1932">
                  <c:v>1932</c:v>
                </c:pt>
                <c:pt idx="1933">
                  <c:v>1933</c:v>
                </c:pt>
                <c:pt idx="1934">
                  <c:v>1934</c:v>
                </c:pt>
                <c:pt idx="1935">
                  <c:v>1935</c:v>
                </c:pt>
                <c:pt idx="1936">
                  <c:v>1936</c:v>
                </c:pt>
                <c:pt idx="1937">
                  <c:v>1937</c:v>
                </c:pt>
                <c:pt idx="1938">
                  <c:v>1938</c:v>
                </c:pt>
                <c:pt idx="1939">
                  <c:v>1939</c:v>
                </c:pt>
                <c:pt idx="1940">
                  <c:v>1940</c:v>
                </c:pt>
                <c:pt idx="1941">
                  <c:v>1941</c:v>
                </c:pt>
                <c:pt idx="1942">
                  <c:v>1942</c:v>
                </c:pt>
                <c:pt idx="1943">
                  <c:v>1943</c:v>
                </c:pt>
                <c:pt idx="1944">
                  <c:v>1944</c:v>
                </c:pt>
                <c:pt idx="1945">
                  <c:v>1945</c:v>
                </c:pt>
                <c:pt idx="1946">
                  <c:v>1946</c:v>
                </c:pt>
                <c:pt idx="1947">
                  <c:v>1947</c:v>
                </c:pt>
                <c:pt idx="1948">
                  <c:v>1948</c:v>
                </c:pt>
                <c:pt idx="1949">
                  <c:v>1949</c:v>
                </c:pt>
                <c:pt idx="1950">
                  <c:v>1950</c:v>
                </c:pt>
                <c:pt idx="1951">
                  <c:v>1951</c:v>
                </c:pt>
                <c:pt idx="1952">
                  <c:v>1952</c:v>
                </c:pt>
                <c:pt idx="1953">
                  <c:v>1953</c:v>
                </c:pt>
                <c:pt idx="1954">
                  <c:v>1954</c:v>
                </c:pt>
                <c:pt idx="1955">
                  <c:v>1955</c:v>
                </c:pt>
                <c:pt idx="1956">
                  <c:v>1956</c:v>
                </c:pt>
                <c:pt idx="1957">
                  <c:v>1957</c:v>
                </c:pt>
                <c:pt idx="1958">
                  <c:v>1958</c:v>
                </c:pt>
                <c:pt idx="1959">
                  <c:v>1959</c:v>
                </c:pt>
                <c:pt idx="1960">
                  <c:v>1960</c:v>
                </c:pt>
                <c:pt idx="1961">
                  <c:v>1961</c:v>
                </c:pt>
                <c:pt idx="1962">
                  <c:v>1962</c:v>
                </c:pt>
                <c:pt idx="1963">
                  <c:v>1963</c:v>
                </c:pt>
                <c:pt idx="1964">
                  <c:v>1964</c:v>
                </c:pt>
                <c:pt idx="1965">
                  <c:v>1965</c:v>
                </c:pt>
                <c:pt idx="1966">
                  <c:v>1966</c:v>
                </c:pt>
                <c:pt idx="1967">
                  <c:v>1967</c:v>
                </c:pt>
                <c:pt idx="1968">
                  <c:v>1968</c:v>
                </c:pt>
                <c:pt idx="1969">
                  <c:v>1969</c:v>
                </c:pt>
                <c:pt idx="1970">
                  <c:v>1970</c:v>
                </c:pt>
                <c:pt idx="1971">
                  <c:v>1971</c:v>
                </c:pt>
                <c:pt idx="1972">
                  <c:v>1972</c:v>
                </c:pt>
                <c:pt idx="1973">
                  <c:v>1973</c:v>
                </c:pt>
                <c:pt idx="1974">
                  <c:v>1974</c:v>
                </c:pt>
                <c:pt idx="1975">
                  <c:v>1975</c:v>
                </c:pt>
                <c:pt idx="1976">
                  <c:v>1976</c:v>
                </c:pt>
                <c:pt idx="1977">
                  <c:v>1977</c:v>
                </c:pt>
                <c:pt idx="1978">
                  <c:v>1978</c:v>
                </c:pt>
                <c:pt idx="1979">
                  <c:v>1979</c:v>
                </c:pt>
                <c:pt idx="1980">
                  <c:v>1980</c:v>
                </c:pt>
                <c:pt idx="1981">
                  <c:v>1981</c:v>
                </c:pt>
                <c:pt idx="1982">
                  <c:v>1982</c:v>
                </c:pt>
                <c:pt idx="1983">
                  <c:v>1983</c:v>
                </c:pt>
                <c:pt idx="1984">
                  <c:v>1984</c:v>
                </c:pt>
                <c:pt idx="1985">
                  <c:v>1985</c:v>
                </c:pt>
                <c:pt idx="1986">
                  <c:v>1986</c:v>
                </c:pt>
                <c:pt idx="1987">
                  <c:v>1987</c:v>
                </c:pt>
                <c:pt idx="1988">
                  <c:v>1988</c:v>
                </c:pt>
                <c:pt idx="1989">
                  <c:v>1989</c:v>
                </c:pt>
                <c:pt idx="1990">
                  <c:v>1990</c:v>
                </c:pt>
                <c:pt idx="1991">
                  <c:v>1991</c:v>
                </c:pt>
                <c:pt idx="1992">
                  <c:v>1992</c:v>
                </c:pt>
                <c:pt idx="1993">
                  <c:v>1993</c:v>
                </c:pt>
                <c:pt idx="1994">
                  <c:v>1994</c:v>
                </c:pt>
                <c:pt idx="1995">
                  <c:v>1995</c:v>
                </c:pt>
                <c:pt idx="1996">
                  <c:v>1996</c:v>
                </c:pt>
                <c:pt idx="1997">
                  <c:v>1997</c:v>
                </c:pt>
                <c:pt idx="1998">
                  <c:v>1998</c:v>
                </c:pt>
                <c:pt idx="1999">
                  <c:v>1999</c:v>
                </c:pt>
                <c:pt idx="2000">
                  <c:v>2000</c:v>
                </c:pt>
                <c:pt idx="2001">
                  <c:v>2001</c:v>
                </c:pt>
                <c:pt idx="2002">
                  <c:v>2002</c:v>
                </c:pt>
                <c:pt idx="2003">
                  <c:v>2003</c:v>
                </c:pt>
                <c:pt idx="2004">
                  <c:v>2004</c:v>
                </c:pt>
                <c:pt idx="2005">
                  <c:v>2005</c:v>
                </c:pt>
                <c:pt idx="2006">
                  <c:v>2006</c:v>
                </c:pt>
                <c:pt idx="2007">
                  <c:v>2007</c:v>
                </c:pt>
                <c:pt idx="2008">
                  <c:v>2008</c:v>
                </c:pt>
                <c:pt idx="2009">
                  <c:v>2009</c:v>
                </c:pt>
                <c:pt idx="2010">
                  <c:v>2010</c:v>
                </c:pt>
                <c:pt idx="2011">
                  <c:v>2011</c:v>
                </c:pt>
                <c:pt idx="2012">
                  <c:v>2012</c:v>
                </c:pt>
                <c:pt idx="2013">
                  <c:v>2013</c:v>
                </c:pt>
                <c:pt idx="2014">
                  <c:v>2014</c:v>
                </c:pt>
                <c:pt idx="2015">
                  <c:v>2015</c:v>
                </c:pt>
                <c:pt idx="2016">
                  <c:v>2016</c:v>
                </c:pt>
                <c:pt idx="2017">
                  <c:v>2017</c:v>
                </c:pt>
                <c:pt idx="2018">
                  <c:v>2018</c:v>
                </c:pt>
                <c:pt idx="2019">
                  <c:v>2019</c:v>
                </c:pt>
                <c:pt idx="2020">
                  <c:v>2020</c:v>
                </c:pt>
                <c:pt idx="2021">
                  <c:v>2021</c:v>
                </c:pt>
                <c:pt idx="2022">
                  <c:v>2022</c:v>
                </c:pt>
                <c:pt idx="2023">
                  <c:v>2023</c:v>
                </c:pt>
                <c:pt idx="2024">
                  <c:v>2024</c:v>
                </c:pt>
                <c:pt idx="2025">
                  <c:v>2025</c:v>
                </c:pt>
                <c:pt idx="2026">
                  <c:v>2026</c:v>
                </c:pt>
                <c:pt idx="2027">
                  <c:v>2027</c:v>
                </c:pt>
                <c:pt idx="2028">
                  <c:v>2028</c:v>
                </c:pt>
                <c:pt idx="2029">
                  <c:v>2029</c:v>
                </c:pt>
                <c:pt idx="2030">
                  <c:v>2030</c:v>
                </c:pt>
                <c:pt idx="2031">
                  <c:v>2031</c:v>
                </c:pt>
                <c:pt idx="2032">
                  <c:v>2032</c:v>
                </c:pt>
                <c:pt idx="2033">
                  <c:v>2033</c:v>
                </c:pt>
                <c:pt idx="2034">
                  <c:v>2034</c:v>
                </c:pt>
                <c:pt idx="2035">
                  <c:v>2035</c:v>
                </c:pt>
                <c:pt idx="2036">
                  <c:v>2036</c:v>
                </c:pt>
                <c:pt idx="2037">
                  <c:v>2037</c:v>
                </c:pt>
                <c:pt idx="2038">
                  <c:v>2038</c:v>
                </c:pt>
                <c:pt idx="2039">
                  <c:v>2039</c:v>
                </c:pt>
                <c:pt idx="2040">
                  <c:v>2040</c:v>
                </c:pt>
                <c:pt idx="2041">
                  <c:v>2041</c:v>
                </c:pt>
                <c:pt idx="2042">
                  <c:v>2042</c:v>
                </c:pt>
                <c:pt idx="2043">
                  <c:v>2043</c:v>
                </c:pt>
                <c:pt idx="2044">
                  <c:v>2044</c:v>
                </c:pt>
                <c:pt idx="2045">
                  <c:v>2045</c:v>
                </c:pt>
                <c:pt idx="2046">
                  <c:v>2046</c:v>
                </c:pt>
                <c:pt idx="2047">
                  <c:v>2047</c:v>
                </c:pt>
                <c:pt idx="2048">
                  <c:v>2048</c:v>
                </c:pt>
                <c:pt idx="2049">
                  <c:v>2049</c:v>
                </c:pt>
                <c:pt idx="2050">
                  <c:v>2050</c:v>
                </c:pt>
                <c:pt idx="2051">
                  <c:v>2051</c:v>
                </c:pt>
                <c:pt idx="2052">
                  <c:v>2052</c:v>
                </c:pt>
                <c:pt idx="2053">
                  <c:v>2053</c:v>
                </c:pt>
                <c:pt idx="2054">
                  <c:v>2054</c:v>
                </c:pt>
                <c:pt idx="2055">
                  <c:v>2055</c:v>
                </c:pt>
                <c:pt idx="2056">
                  <c:v>2056</c:v>
                </c:pt>
                <c:pt idx="2057">
                  <c:v>2057</c:v>
                </c:pt>
                <c:pt idx="2058">
                  <c:v>2058</c:v>
                </c:pt>
                <c:pt idx="2059">
                  <c:v>2059</c:v>
                </c:pt>
                <c:pt idx="2060">
                  <c:v>2060</c:v>
                </c:pt>
                <c:pt idx="2061">
                  <c:v>2061</c:v>
                </c:pt>
                <c:pt idx="2062">
                  <c:v>2062</c:v>
                </c:pt>
                <c:pt idx="2063">
                  <c:v>2063</c:v>
                </c:pt>
                <c:pt idx="2064">
                  <c:v>2064</c:v>
                </c:pt>
                <c:pt idx="2065">
                  <c:v>2065</c:v>
                </c:pt>
                <c:pt idx="2066">
                  <c:v>2066</c:v>
                </c:pt>
                <c:pt idx="2067">
                  <c:v>2067</c:v>
                </c:pt>
                <c:pt idx="2068">
                  <c:v>2068</c:v>
                </c:pt>
                <c:pt idx="2069">
                  <c:v>2069</c:v>
                </c:pt>
                <c:pt idx="2070">
                  <c:v>2070</c:v>
                </c:pt>
                <c:pt idx="2071">
                  <c:v>2071</c:v>
                </c:pt>
                <c:pt idx="2072">
                  <c:v>2072</c:v>
                </c:pt>
                <c:pt idx="2073">
                  <c:v>2073</c:v>
                </c:pt>
                <c:pt idx="2074">
                  <c:v>2074</c:v>
                </c:pt>
                <c:pt idx="2075">
                  <c:v>2075</c:v>
                </c:pt>
                <c:pt idx="2076">
                  <c:v>2076</c:v>
                </c:pt>
                <c:pt idx="2077">
                  <c:v>2077</c:v>
                </c:pt>
                <c:pt idx="2078">
                  <c:v>2078</c:v>
                </c:pt>
                <c:pt idx="2079">
                  <c:v>2079</c:v>
                </c:pt>
                <c:pt idx="2080">
                  <c:v>2080</c:v>
                </c:pt>
                <c:pt idx="2081">
                  <c:v>2081</c:v>
                </c:pt>
                <c:pt idx="2082">
                  <c:v>2082</c:v>
                </c:pt>
                <c:pt idx="2083">
                  <c:v>2083</c:v>
                </c:pt>
                <c:pt idx="2084">
                  <c:v>2084</c:v>
                </c:pt>
                <c:pt idx="2085">
                  <c:v>2085</c:v>
                </c:pt>
                <c:pt idx="2086">
                  <c:v>2086</c:v>
                </c:pt>
                <c:pt idx="2087">
                  <c:v>2087</c:v>
                </c:pt>
                <c:pt idx="2088">
                  <c:v>2088</c:v>
                </c:pt>
                <c:pt idx="2089">
                  <c:v>2089</c:v>
                </c:pt>
                <c:pt idx="2090">
                  <c:v>2090</c:v>
                </c:pt>
                <c:pt idx="2091">
                  <c:v>2091</c:v>
                </c:pt>
                <c:pt idx="2092">
                  <c:v>2092</c:v>
                </c:pt>
                <c:pt idx="2093">
                  <c:v>2093</c:v>
                </c:pt>
                <c:pt idx="2094">
                  <c:v>2094</c:v>
                </c:pt>
                <c:pt idx="2095">
                  <c:v>2095</c:v>
                </c:pt>
                <c:pt idx="2096">
                  <c:v>2096</c:v>
                </c:pt>
                <c:pt idx="2097">
                  <c:v>2097</c:v>
                </c:pt>
                <c:pt idx="2098">
                  <c:v>2098</c:v>
                </c:pt>
                <c:pt idx="2099">
                  <c:v>2099</c:v>
                </c:pt>
                <c:pt idx="2100">
                  <c:v>2100</c:v>
                </c:pt>
                <c:pt idx="2101">
                  <c:v>2101</c:v>
                </c:pt>
                <c:pt idx="2102">
                  <c:v>2102</c:v>
                </c:pt>
                <c:pt idx="2103">
                  <c:v>2103</c:v>
                </c:pt>
                <c:pt idx="2104">
                  <c:v>2104</c:v>
                </c:pt>
                <c:pt idx="2105">
                  <c:v>2105</c:v>
                </c:pt>
                <c:pt idx="2106">
                  <c:v>2106</c:v>
                </c:pt>
                <c:pt idx="2107">
                  <c:v>2107</c:v>
                </c:pt>
                <c:pt idx="2108">
                  <c:v>2108</c:v>
                </c:pt>
                <c:pt idx="2109">
                  <c:v>2109</c:v>
                </c:pt>
                <c:pt idx="2110">
                  <c:v>2110</c:v>
                </c:pt>
                <c:pt idx="2111">
                  <c:v>2111</c:v>
                </c:pt>
                <c:pt idx="2112">
                  <c:v>2112</c:v>
                </c:pt>
                <c:pt idx="2113">
                  <c:v>2113</c:v>
                </c:pt>
                <c:pt idx="2114">
                  <c:v>2114</c:v>
                </c:pt>
                <c:pt idx="2115">
                  <c:v>2115</c:v>
                </c:pt>
                <c:pt idx="2116">
                  <c:v>2116</c:v>
                </c:pt>
                <c:pt idx="2117">
                  <c:v>2117</c:v>
                </c:pt>
                <c:pt idx="2118">
                  <c:v>2118</c:v>
                </c:pt>
                <c:pt idx="2119">
                  <c:v>2119</c:v>
                </c:pt>
                <c:pt idx="2120">
                  <c:v>2120</c:v>
                </c:pt>
                <c:pt idx="2121">
                  <c:v>2121</c:v>
                </c:pt>
                <c:pt idx="2122">
                  <c:v>2122</c:v>
                </c:pt>
                <c:pt idx="2123">
                  <c:v>2123</c:v>
                </c:pt>
                <c:pt idx="2124">
                  <c:v>2124</c:v>
                </c:pt>
                <c:pt idx="2125">
                  <c:v>2125</c:v>
                </c:pt>
                <c:pt idx="2126">
                  <c:v>2126</c:v>
                </c:pt>
                <c:pt idx="2127">
                  <c:v>2127</c:v>
                </c:pt>
                <c:pt idx="2128">
                  <c:v>2128</c:v>
                </c:pt>
                <c:pt idx="2129">
                  <c:v>2129</c:v>
                </c:pt>
                <c:pt idx="2130">
                  <c:v>2130</c:v>
                </c:pt>
                <c:pt idx="2131">
                  <c:v>2131</c:v>
                </c:pt>
                <c:pt idx="2132">
                  <c:v>2132</c:v>
                </c:pt>
                <c:pt idx="2133">
                  <c:v>2133</c:v>
                </c:pt>
                <c:pt idx="2134">
                  <c:v>2134</c:v>
                </c:pt>
                <c:pt idx="2135">
                  <c:v>2135</c:v>
                </c:pt>
                <c:pt idx="2136">
                  <c:v>2136</c:v>
                </c:pt>
                <c:pt idx="2137">
                  <c:v>2137</c:v>
                </c:pt>
                <c:pt idx="2138">
                  <c:v>2138</c:v>
                </c:pt>
                <c:pt idx="2139">
                  <c:v>2139</c:v>
                </c:pt>
                <c:pt idx="2140">
                  <c:v>2140</c:v>
                </c:pt>
                <c:pt idx="2141">
                  <c:v>2141</c:v>
                </c:pt>
                <c:pt idx="2142">
                  <c:v>2142</c:v>
                </c:pt>
                <c:pt idx="2143">
                  <c:v>2143</c:v>
                </c:pt>
                <c:pt idx="2144">
                  <c:v>2144</c:v>
                </c:pt>
                <c:pt idx="2145">
                  <c:v>2145</c:v>
                </c:pt>
                <c:pt idx="2146">
                  <c:v>2146</c:v>
                </c:pt>
                <c:pt idx="2147">
                  <c:v>2147</c:v>
                </c:pt>
                <c:pt idx="2148">
                  <c:v>2148</c:v>
                </c:pt>
                <c:pt idx="2149">
                  <c:v>2149</c:v>
                </c:pt>
                <c:pt idx="2150">
                  <c:v>2150</c:v>
                </c:pt>
                <c:pt idx="2151">
                  <c:v>2151</c:v>
                </c:pt>
                <c:pt idx="2152">
                  <c:v>2152</c:v>
                </c:pt>
                <c:pt idx="2153">
                  <c:v>2153</c:v>
                </c:pt>
                <c:pt idx="2154">
                  <c:v>2154</c:v>
                </c:pt>
                <c:pt idx="2155">
                  <c:v>2155</c:v>
                </c:pt>
                <c:pt idx="2156">
                  <c:v>2156</c:v>
                </c:pt>
                <c:pt idx="2157">
                  <c:v>2157</c:v>
                </c:pt>
                <c:pt idx="2158">
                  <c:v>2158</c:v>
                </c:pt>
                <c:pt idx="2159">
                  <c:v>2159</c:v>
                </c:pt>
                <c:pt idx="2160">
                  <c:v>2160</c:v>
                </c:pt>
                <c:pt idx="2161">
                  <c:v>2161</c:v>
                </c:pt>
                <c:pt idx="2162">
                  <c:v>2162</c:v>
                </c:pt>
                <c:pt idx="2163">
                  <c:v>2163</c:v>
                </c:pt>
                <c:pt idx="2164">
                  <c:v>2164</c:v>
                </c:pt>
                <c:pt idx="2165">
                  <c:v>2165</c:v>
                </c:pt>
                <c:pt idx="2166">
                  <c:v>2166</c:v>
                </c:pt>
                <c:pt idx="2167">
                  <c:v>2167</c:v>
                </c:pt>
                <c:pt idx="2168">
                  <c:v>2168</c:v>
                </c:pt>
                <c:pt idx="2169">
                  <c:v>2169</c:v>
                </c:pt>
                <c:pt idx="2170">
                  <c:v>2170</c:v>
                </c:pt>
                <c:pt idx="2171">
                  <c:v>2171</c:v>
                </c:pt>
                <c:pt idx="2172">
                  <c:v>2172</c:v>
                </c:pt>
                <c:pt idx="2173">
                  <c:v>2173</c:v>
                </c:pt>
                <c:pt idx="2174">
                  <c:v>2174</c:v>
                </c:pt>
                <c:pt idx="2175">
                  <c:v>2175</c:v>
                </c:pt>
                <c:pt idx="2176">
                  <c:v>2176</c:v>
                </c:pt>
                <c:pt idx="2177">
                  <c:v>2177</c:v>
                </c:pt>
                <c:pt idx="2178">
                  <c:v>2178</c:v>
                </c:pt>
                <c:pt idx="2179">
                  <c:v>2179</c:v>
                </c:pt>
                <c:pt idx="2180">
                  <c:v>2180</c:v>
                </c:pt>
                <c:pt idx="2181">
                  <c:v>2181</c:v>
                </c:pt>
                <c:pt idx="2182">
                  <c:v>2182</c:v>
                </c:pt>
                <c:pt idx="2183">
                  <c:v>2183</c:v>
                </c:pt>
                <c:pt idx="2184">
                  <c:v>2184</c:v>
                </c:pt>
                <c:pt idx="2185">
                  <c:v>2185</c:v>
                </c:pt>
                <c:pt idx="2186">
                  <c:v>2186</c:v>
                </c:pt>
                <c:pt idx="2187">
                  <c:v>2187</c:v>
                </c:pt>
                <c:pt idx="2188">
                  <c:v>2188</c:v>
                </c:pt>
                <c:pt idx="2189">
                  <c:v>2189</c:v>
                </c:pt>
                <c:pt idx="2190">
                  <c:v>2190</c:v>
                </c:pt>
                <c:pt idx="2191">
                  <c:v>2191</c:v>
                </c:pt>
                <c:pt idx="2192">
                  <c:v>2192</c:v>
                </c:pt>
                <c:pt idx="2193">
                  <c:v>2193</c:v>
                </c:pt>
                <c:pt idx="2194">
                  <c:v>2194</c:v>
                </c:pt>
                <c:pt idx="2195">
                  <c:v>2195</c:v>
                </c:pt>
                <c:pt idx="2196">
                  <c:v>2196</c:v>
                </c:pt>
                <c:pt idx="2197">
                  <c:v>2197</c:v>
                </c:pt>
                <c:pt idx="2198">
                  <c:v>2198</c:v>
                </c:pt>
                <c:pt idx="2199">
                  <c:v>2199</c:v>
                </c:pt>
                <c:pt idx="2200">
                  <c:v>2200</c:v>
                </c:pt>
                <c:pt idx="2201">
                  <c:v>2201</c:v>
                </c:pt>
                <c:pt idx="2202">
                  <c:v>2202</c:v>
                </c:pt>
                <c:pt idx="2203">
                  <c:v>2203</c:v>
                </c:pt>
                <c:pt idx="2204">
                  <c:v>2204</c:v>
                </c:pt>
                <c:pt idx="2205">
                  <c:v>2205</c:v>
                </c:pt>
                <c:pt idx="2206">
                  <c:v>2206</c:v>
                </c:pt>
                <c:pt idx="2207">
                  <c:v>2207</c:v>
                </c:pt>
                <c:pt idx="2208">
                  <c:v>2208</c:v>
                </c:pt>
                <c:pt idx="2209">
                  <c:v>2209</c:v>
                </c:pt>
                <c:pt idx="2210">
                  <c:v>2210</c:v>
                </c:pt>
                <c:pt idx="2211">
                  <c:v>2211</c:v>
                </c:pt>
                <c:pt idx="2212">
                  <c:v>2212</c:v>
                </c:pt>
                <c:pt idx="2213">
                  <c:v>2213</c:v>
                </c:pt>
                <c:pt idx="2214">
                  <c:v>2214</c:v>
                </c:pt>
                <c:pt idx="2215">
                  <c:v>2215</c:v>
                </c:pt>
                <c:pt idx="2216">
                  <c:v>2216</c:v>
                </c:pt>
                <c:pt idx="2217">
                  <c:v>2217</c:v>
                </c:pt>
                <c:pt idx="2218">
                  <c:v>2218</c:v>
                </c:pt>
                <c:pt idx="2219">
                  <c:v>2219</c:v>
                </c:pt>
                <c:pt idx="2220">
                  <c:v>2220</c:v>
                </c:pt>
                <c:pt idx="2221">
                  <c:v>2221</c:v>
                </c:pt>
                <c:pt idx="2222">
                  <c:v>2222</c:v>
                </c:pt>
                <c:pt idx="2223">
                  <c:v>2223</c:v>
                </c:pt>
                <c:pt idx="2224">
                  <c:v>2224</c:v>
                </c:pt>
                <c:pt idx="2225">
                  <c:v>2225</c:v>
                </c:pt>
                <c:pt idx="2226">
                  <c:v>2226</c:v>
                </c:pt>
                <c:pt idx="2227">
                  <c:v>2227</c:v>
                </c:pt>
                <c:pt idx="2228">
                  <c:v>2228</c:v>
                </c:pt>
                <c:pt idx="2229">
                  <c:v>2229</c:v>
                </c:pt>
                <c:pt idx="2230">
                  <c:v>2230</c:v>
                </c:pt>
                <c:pt idx="2231">
                  <c:v>2231</c:v>
                </c:pt>
                <c:pt idx="2232">
                  <c:v>2232</c:v>
                </c:pt>
                <c:pt idx="2233">
                  <c:v>2233</c:v>
                </c:pt>
                <c:pt idx="2234">
                  <c:v>2234</c:v>
                </c:pt>
                <c:pt idx="2235">
                  <c:v>2235</c:v>
                </c:pt>
                <c:pt idx="2236">
                  <c:v>2236</c:v>
                </c:pt>
                <c:pt idx="2237">
                  <c:v>2237</c:v>
                </c:pt>
                <c:pt idx="2238">
                  <c:v>2238</c:v>
                </c:pt>
                <c:pt idx="2239">
                  <c:v>2239</c:v>
                </c:pt>
                <c:pt idx="2240">
                  <c:v>2240</c:v>
                </c:pt>
                <c:pt idx="2241">
                  <c:v>2241</c:v>
                </c:pt>
                <c:pt idx="2242">
                  <c:v>2242</c:v>
                </c:pt>
                <c:pt idx="2243">
                  <c:v>2243</c:v>
                </c:pt>
                <c:pt idx="2244">
                  <c:v>2244</c:v>
                </c:pt>
                <c:pt idx="2245">
                  <c:v>2245</c:v>
                </c:pt>
                <c:pt idx="2246">
                  <c:v>2246</c:v>
                </c:pt>
                <c:pt idx="2247">
                  <c:v>2247</c:v>
                </c:pt>
                <c:pt idx="2248">
                  <c:v>2248</c:v>
                </c:pt>
                <c:pt idx="2249">
                  <c:v>2249</c:v>
                </c:pt>
                <c:pt idx="2250">
                  <c:v>2250</c:v>
                </c:pt>
                <c:pt idx="2251">
                  <c:v>2251</c:v>
                </c:pt>
                <c:pt idx="2252">
                  <c:v>2252</c:v>
                </c:pt>
                <c:pt idx="2253">
                  <c:v>2253</c:v>
                </c:pt>
                <c:pt idx="2254">
                  <c:v>2254</c:v>
                </c:pt>
                <c:pt idx="2255">
                  <c:v>2255</c:v>
                </c:pt>
                <c:pt idx="2256">
                  <c:v>2256</c:v>
                </c:pt>
                <c:pt idx="2257">
                  <c:v>2257</c:v>
                </c:pt>
                <c:pt idx="2258">
                  <c:v>2258</c:v>
                </c:pt>
                <c:pt idx="2259">
                  <c:v>2259</c:v>
                </c:pt>
                <c:pt idx="2260">
                  <c:v>2260</c:v>
                </c:pt>
                <c:pt idx="2261">
                  <c:v>2261</c:v>
                </c:pt>
                <c:pt idx="2262">
                  <c:v>2262</c:v>
                </c:pt>
                <c:pt idx="2263">
                  <c:v>2263</c:v>
                </c:pt>
                <c:pt idx="2264">
                  <c:v>2264</c:v>
                </c:pt>
                <c:pt idx="2265">
                  <c:v>2265</c:v>
                </c:pt>
                <c:pt idx="2266">
                  <c:v>2266</c:v>
                </c:pt>
                <c:pt idx="2267">
                  <c:v>2267</c:v>
                </c:pt>
                <c:pt idx="2268">
                  <c:v>2268</c:v>
                </c:pt>
                <c:pt idx="2269">
                  <c:v>2269</c:v>
                </c:pt>
                <c:pt idx="2270">
                  <c:v>2270</c:v>
                </c:pt>
                <c:pt idx="2271">
                  <c:v>2271</c:v>
                </c:pt>
                <c:pt idx="2272">
                  <c:v>2272</c:v>
                </c:pt>
                <c:pt idx="2273">
                  <c:v>2273</c:v>
                </c:pt>
                <c:pt idx="2274">
                  <c:v>2274</c:v>
                </c:pt>
                <c:pt idx="2275">
                  <c:v>2275</c:v>
                </c:pt>
                <c:pt idx="2276">
                  <c:v>2276</c:v>
                </c:pt>
                <c:pt idx="2277">
                  <c:v>2277</c:v>
                </c:pt>
                <c:pt idx="2278">
                  <c:v>2278</c:v>
                </c:pt>
                <c:pt idx="2279">
                  <c:v>2279</c:v>
                </c:pt>
                <c:pt idx="2280">
                  <c:v>2280</c:v>
                </c:pt>
                <c:pt idx="2281">
                  <c:v>2281</c:v>
                </c:pt>
                <c:pt idx="2282">
                  <c:v>2282</c:v>
                </c:pt>
                <c:pt idx="2283">
                  <c:v>2283</c:v>
                </c:pt>
                <c:pt idx="2284">
                  <c:v>2284</c:v>
                </c:pt>
                <c:pt idx="2285">
                  <c:v>2285</c:v>
                </c:pt>
                <c:pt idx="2286">
                  <c:v>2286</c:v>
                </c:pt>
                <c:pt idx="2287">
                  <c:v>2287</c:v>
                </c:pt>
                <c:pt idx="2288">
                  <c:v>2288</c:v>
                </c:pt>
                <c:pt idx="2289">
                  <c:v>2289</c:v>
                </c:pt>
                <c:pt idx="2290">
                  <c:v>2290</c:v>
                </c:pt>
                <c:pt idx="2291">
                  <c:v>2291</c:v>
                </c:pt>
                <c:pt idx="2292">
                  <c:v>2292</c:v>
                </c:pt>
                <c:pt idx="2293">
                  <c:v>2293</c:v>
                </c:pt>
                <c:pt idx="2294">
                  <c:v>2294</c:v>
                </c:pt>
                <c:pt idx="2295">
                  <c:v>2295</c:v>
                </c:pt>
                <c:pt idx="2296">
                  <c:v>2296</c:v>
                </c:pt>
                <c:pt idx="2297">
                  <c:v>2297</c:v>
                </c:pt>
                <c:pt idx="2298">
                  <c:v>2298</c:v>
                </c:pt>
                <c:pt idx="2299">
                  <c:v>2299</c:v>
                </c:pt>
                <c:pt idx="2300">
                  <c:v>2300</c:v>
                </c:pt>
                <c:pt idx="2301">
                  <c:v>2301</c:v>
                </c:pt>
                <c:pt idx="2302">
                  <c:v>2302</c:v>
                </c:pt>
                <c:pt idx="2303">
                  <c:v>2303</c:v>
                </c:pt>
                <c:pt idx="2304">
                  <c:v>2304</c:v>
                </c:pt>
                <c:pt idx="2305">
                  <c:v>2305</c:v>
                </c:pt>
                <c:pt idx="2306">
                  <c:v>2306</c:v>
                </c:pt>
                <c:pt idx="2307">
                  <c:v>2307</c:v>
                </c:pt>
                <c:pt idx="2308">
                  <c:v>2308</c:v>
                </c:pt>
                <c:pt idx="2309">
                  <c:v>2309</c:v>
                </c:pt>
                <c:pt idx="2310">
                  <c:v>2310</c:v>
                </c:pt>
                <c:pt idx="2311">
                  <c:v>2311</c:v>
                </c:pt>
                <c:pt idx="2312">
                  <c:v>2312</c:v>
                </c:pt>
                <c:pt idx="2313">
                  <c:v>2313</c:v>
                </c:pt>
                <c:pt idx="2314">
                  <c:v>2314</c:v>
                </c:pt>
                <c:pt idx="2315">
                  <c:v>2315</c:v>
                </c:pt>
                <c:pt idx="2316">
                  <c:v>2316</c:v>
                </c:pt>
                <c:pt idx="2317">
                  <c:v>2317</c:v>
                </c:pt>
                <c:pt idx="2318">
                  <c:v>2318</c:v>
                </c:pt>
                <c:pt idx="2319">
                  <c:v>2319</c:v>
                </c:pt>
                <c:pt idx="2320">
                  <c:v>2320</c:v>
                </c:pt>
                <c:pt idx="2321">
                  <c:v>2321</c:v>
                </c:pt>
                <c:pt idx="2322">
                  <c:v>2322</c:v>
                </c:pt>
                <c:pt idx="2323">
                  <c:v>2323</c:v>
                </c:pt>
                <c:pt idx="2324">
                  <c:v>2324</c:v>
                </c:pt>
                <c:pt idx="2325">
                  <c:v>2325</c:v>
                </c:pt>
                <c:pt idx="2326">
                  <c:v>2326</c:v>
                </c:pt>
                <c:pt idx="2327">
                  <c:v>2327</c:v>
                </c:pt>
                <c:pt idx="2328">
                  <c:v>2328</c:v>
                </c:pt>
                <c:pt idx="2329">
                  <c:v>2329</c:v>
                </c:pt>
                <c:pt idx="2330">
                  <c:v>2330</c:v>
                </c:pt>
                <c:pt idx="2331">
                  <c:v>2331</c:v>
                </c:pt>
                <c:pt idx="2332">
                  <c:v>2332</c:v>
                </c:pt>
                <c:pt idx="2333">
                  <c:v>2333</c:v>
                </c:pt>
                <c:pt idx="2334">
                  <c:v>2334</c:v>
                </c:pt>
                <c:pt idx="2335">
                  <c:v>2335</c:v>
                </c:pt>
                <c:pt idx="2336">
                  <c:v>2336</c:v>
                </c:pt>
                <c:pt idx="2337">
                  <c:v>2337</c:v>
                </c:pt>
                <c:pt idx="2338">
                  <c:v>2338</c:v>
                </c:pt>
                <c:pt idx="2339">
                  <c:v>2339</c:v>
                </c:pt>
                <c:pt idx="2340">
                  <c:v>2340</c:v>
                </c:pt>
                <c:pt idx="2341">
                  <c:v>2341</c:v>
                </c:pt>
                <c:pt idx="2342">
                  <c:v>2342</c:v>
                </c:pt>
                <c:pt idx="2343">
                  <c:v>2343</c:v>
                </c:pt>
                <c:pt idx="2344">
                  <c:v>2344</c:v>
                </c:pt>
                <c:pt idx="2345">
                  <c:v>2345</c:v>
                </c:pt>
                <c:pt idx="2346">
                  <c:v>2346</c:v>
                </c:pt>
                <c:pt idx="2347">
                  <c:v>2347</c:v>
                </c:pt>
                <c:pt idx="2348">
                  <c:v>2348</c:v>
                </c:pt>
                <c:pt idx="2349">
                  <c:v>2349</c:v>
                </c:pt>
                <c:pt idx="2350">
                  <c:v>2350</c:v>
                </c:pt>
                <c:pt idx="2351">
                  <c:v>2351</c:v>
                </c:pt>
                <c:pt idx="2352">
                  <c:v>2352</c:v>
                </c:pt>
                <c:pt idx="2353">
                  <c:v>2353</c:v>
                </c:pt>
                <c:pt idx="2354">
                  <c:v>2354</c:v>
                </c:pt>
                <c:pt idx="2355">
                  <c:v>2355</c:v>
                </c:pt>
                <c:pt idx="2356">
                  <c:v>2356</c:v>
                </c:pt>
                <c:pt idx="2357">
                  <c:v>2357</c:v>
                </c:pt>
                <c:pt idx="2358">
                  <c:v>2358</c:v>
                </c:pt>
                <c:pt idx="2359">
                  <c:v>2359</c:v>
                </c:pt>
                <c:pt idx="2360">
                  <c:v>2360</c:v>
                </c:pt>
                <c:pt idx="2361">
                  <c:v>2361</c:v>
                </c:pt>
                <c:pt idx="2362">
                  <c:v>2362</c:v>
                </c:pt>
                <c:pt idx="2363">
                  <c:v>2363</c:v>
                </c:pt>
                <c:pt idx="2364">
                  <c:v>2364</c:v>
                </c:pt>
                <c:pt idx="2365">
                  <c:v>2365</c:v>
                </c:pt>
                <c:pt idx="2366">
                  <c:v>2366</c:v>
                </c:pt>
                <c:pt idx="2367">
                  <c:v>2367</c:v>
                </c:pt>
                <c:pt idx="2368">
                  <c:v>2368</c:v>
                </c:pt>
                <c:pt idx="2369">
                  <c:v>2369</c:v>
                </c:pt>
                <c:pt idx="2370">
                  <c:v>2370</c:v>
                </c:pt>
                <c:pt idx="2371">
                  <c:v>2371</c:v>
                </c:pt>
                <c:pt idx="2372">
                  <c:v>2372</c:v>
                </c:pt>
                <c:pt idx="2373">
                  <c:v>2373</c:v>
                </c:pt>
                <c:pt idx="2374">
                  <c:v>2374</c:v>
                </c:pt>
                <c:pt idx="2375">
                  <c:v>2375</c:v>
                </c:pt>
                <c:pt idx="2376">
                  <c:v>2376</c:v>
                </c:pt>
                <c:pt idx="2377">
                  <c:v>2377</c:v>
                </c:pt>
                <c:pt idx="2378">
                  <c:v>2378</c:v>
                </c:pt>
                <c:pt idx="2379">
                  <c:v>2379</c:v>
                </c:pt>
                <c:pt idx="2380">
                  <c:v>2380</c:v>
                </c:pt>
                <c:pt idx="2381">
                  <c:v>2381</c:v>
                </c:pt>
                <c:pt idx="2382">
                  <c:v>2382</c:v>
                </c:pt>
                <c:pt idx="2383">
                  <c:v>2383</c:v>
                </c:pt>
                <c:pt idx="2384">
                  <c:v>2384</c:v>
                </c:pt>
                <c:pt idx="2385">
                  <c:v>2385</c:v>
                </c:pt>
                <c:pt idx="2386">
                  <c:v>2386</c:v>
                </c:pt>
                <c:pt idx="2387">
                  <c:v>2387</c:v>
                </c:pt>
                <c:pt idx="2388">
                  <c:v>2388</c:v>
                </c:pt>
                <c:pt idx="2389">
                  <c:v>2389</c:v>
                </c:pt>
                <c:pt idx="2390">
                  <c:v>2390</c:v>
                </c:pt>
                <c:pt idx="2391">
                  <c:v>2391</c:v>
                </c:pt>
                <c:pt idx="2392">
                  <c:v>2392</c:v>
                </c:pt>
                <c:pt idx="2393">
                  <c:v>2393</c:v>
                </c:pt>
                <c:pt idx="2394">
                  <c:v>2394</c:v>
                </c:pt>
                <c:pt idx="2395">
                  <c:v>2395</c:v>
                </c:pt>
                <c:pt idx="2396">
                  <c:v>2396</c:v>
                </c:pt>
                <c:pt idx="2397">
                  <c:v>2397</c:v>
                </c:pt>
                <c:pt idx="2398">
                  <c:v>2398</c:v>
                </c:pt>
                <c:pt idx="2399">
                  <c:v>2399</c:v>
                </c:pt>
                <c:pt idx="2400">
                  <c:v>2400</c:v>
                </c:pt>
                <c:pt idx="2401">
                  <c:v>2401</c:v>
                </c:pt>
                <c:pt idx="2402">
                  <c:v>2402</c:v>
                </c:pt>
                <c:pt idx="2403">
                  <c:v>2403</c:v>
                </c:pt>
                <c:pt idx="2404">
                  <c:v>2404</c:v>
                </c:pt>
                <c:pt idx="2405">
                  <c:v>2405</c:v>
                </c:pt>
                <c:pt idx="2406">
                  <c:v>2406</c:v>
                </c:pt>
                <c:pt idx="2407">
                  <c:v>2407</c:v>
                </c:pt>
                <c:pt idx="2408">
                  <c:v>2408</c:v>
                </c:pt>
                <c:pt idx="2409">
                  <c:v>2409</c:v>
                </c:pt>
                <c:pt idx="2410">
                  <c:v>2410</c:v>
                </c:pt>
                <c:pt idx="2411">
                  <c:v>2411</c:v>
                </c:pt>
                <c:pt idx="2412">
                  <c:v>2412</c:v>
                </c:pt>
                <c:pt idx="2413">
                  <c:v>2413</c:v>
                </c:pt>
                <c:pt idx="2414">
                  <c:v>2414</c:v>
                </c:pt>
                <c:pt idx="2415">
                  <c:v>2415</c:v>
                </c:pt>
                <c:pt idx="2416">
                  <c:v>2416</c:v>
                </c:pt>
                <c:pt idx="2417">
                  <c:v>2417</c:v>
                </c:pt>
                <c:pt idx="2418">
                  <c:v>2418</c:v>
                </c:pt>
                <c:pt idx="2419">
                  <c:v>2419</c:v>
                </c:pt>
                <c:pt idx="2420">
                  <c:v>2420</c:v>
                </c:pt>
                <c:pt idx="2421">
                  <c:v>2421</c:v>
                </c:pt>
                <c:pt idx="2422">
                  <c:v>2422</c:v>
                </c:pt>
                <c:pt idx="2423">
                  <c:v>2423</c:v>
                </c:pt>
                <c:pt idx="2424">
                  <c:v>2424</c:v>
                </c:pt>
                <c:pt idx="2425">
                  <c:v>2425</c:v>
                </c:pt>
                <c:pt idx="2426">
                  <c:v>2426</c:v>
                </c:pt>
                <c:pt idx="2427">
                  <c:v>2427</c:v>
                </c:pt>
                <c:pt idx="2428">
                  <c:v>2428</c:v>
                </c:pt>
                <c:pt idx="2429">
                  <c:v>2429</c:v>
                </c:pt>
                <c:pt idx="2430">
                  <c:v>2430</c:v>
                </c:pt>
                <c:pt idx="2431">
                  <c:v>2431</c:v>
                </c:pt>
                <c:pt idx="2432">
                  <c:v>2432</c:v>
                </c:pt>
                <c:pt idx="2433">
                  <c:v>2433</c:v>
                </c:pt>
                <c:pt idx="2434">
                  <c:v>2434</c:v>
                </c:pt>
                <c:pt idx="2435">
                  <c:v>2435</c:v>
                </c:pt>
                <c:pt idx="2436">
                  <c:v>2436</c:v>
                </c:pt>
                <c:pt idx="2437">
                  <c:v>2437</c:v>
                </c:pt>
                <c:pt idx="2438">
                  <c:v>2438</c:v>
                </c:pt>
                <c:pt idx="2439">
                  <c:v>2439</c:v>
                </c:pt>
                <c:pt idx="2440">
                  <c:v>2440</c:v>
                </c:pt>
                <c:pt idx="2441">
                  <c:v>2441</c:v>
                </c:pt>
                <c:pt idx="2442">
                  <c:v>2442</c:v>
                </c:pt>
                <c:pt idx="2443">
                  <c:v>2443</c:v>
                </c:pt>
                <c:pt idx="2444">
                  <c:v>2444</c:v>
                </c:pt>
                <c:pt idx="2445">
                  <c:v>2445</c:v>
                </c:pt>
                <c:pt idx="2446">
                  <c:v>2446</c:v>
                </c:pt>
                <c:pt idx="2447">
                  <c:v>2447</c:v>
                </c:pt>
                <c:pt idx="2448">
                  <c:v>2448</c:v>
                </c:pt>
                <c:pt idx="2449">
                  <c:v>2449</c:v>
                </c:pt>
                <c:pt idx="2450">
                  <c:v>2450</c:v>
                </c:pt>
                <c:pt idx="2451">
                  <c:v>2451</c:v>
                </c:pt>
                <c:pt idx="2452">
                  <c:v>2452</c:v>
                </c:pt>
                <c:pt idx="2453">
                  <c:v>2453</c:v>
                </c:pt>
                <c:pt idx="2454">
                  <c:v>2454</c:v>
                </c:pt>
                <c:pt idx="2455">
                  <c:v>2455</c:v>
                </c:pt>
                <c:pt idx="2456">
                  <c:v>2456</c:v>
                </c:pt>
                <c:pt idx="2457">
                  <c:v>2457</c:v>
                </c:pt>
                <c:pt idx="2458">
                  <c:v>2458</c:v>
                </c:pt>
                <c:pt idx="2459">
                  <c:v>2459</c:v>
                </c:pt>
                <c:pt idx="2460">
                  <c:v>2460</c:v>
                </c:pt>
                <c:pt idx="2461">
                  <c:v>2461</c:v>
                </c:pt>
                <c:pt idx="2462">
                  <c:v>2462</c:v>
                </c:pt>
                <c:pt idx="2463">
                  <c:v>2463</c:v>
                </c:pt>
                <c:pt idx="2464">
                  <c:v>2464</c:v>
                </c:pt>
                <c:pt idx="2465">
                  <c:v>2465</c:v>
                </c:pt>
                <c:pt idx="2466">
                  <c:v>2466</c:v>
                </c:pt>
                <c:pt idx="2467">
                  <c:v>2467</c:v>
                </c:pt>
                <c:pt idx="2468">
                  <c:v>2468</c:v>
                </c:pt>
                <c:pt idx="2469">
                  <c:v>2469</c:v>
                </c:pt>
                <c:pt idx="2470">
                  <c:v>2470</c:v>
                </c:pt>
                <c:pt idx="2471">
                  <c:v>2471</c:v>
                </c:pt>
                <c:pt idx="2472">
                  <c:v>2472</c:v>
                </c:pt>
                <c:pt idx="2473">
                  <c:v>2473</c:v>
                </c:pt>
                <c:pt idx="2474">
                  <c:v>2474</c:v>
                </c:pt>
                <c:pt idx="2475">
                  <c:v>2475</c:v>
                </c:pt>
                <c:pt idx="2476">
                  <c:v>2476</c:v>
                </c:pt>
                <c:pt idx="2477">
                  <c:v>2477</c:v>
                </c:pt>
                <c:pt idx="2478">
                  <c:v>2478</c:v>
                </c:pt>
                <c:pt idx="2479">
                  <c:v>2479</c:v>
                </c:pt>
                <c:pt idx="2480">
                  <c:v>2480</c:v>
                </c:pt>
                <c:pt idx="2481">
                  <c:v>2481</c:v>
                </c:pt>
                <c:pt idx="2482">
                  <c:v>2482</c:v>
                </c:pt>
                <c:pt idx="2483">
                  <c:v>2483</c:v>
                </c:pt>
                <c:pt idx="2484">
                  <c:v>2484</c:v>
                </c:pt>
                <c:pt idx="2485">
                  <c:v>2485</c:v>
                </c:pt>
                <c:pt idx="2486">
                  <c:v>2486</c:v>
                </c:pt>
                <c:pt idx="2487">
                  <c:v>2487</c:v>
                </c:pt>
                <c:pt idx="2488">
                  <c:v>2488</c:v>
                </c:pt>
                <c:pt idx="2489">
                  <c:v>2489</c:v>
                </c:pt>
                <c:pt idx="2490">
                  <c:v>2490</c:v>
                </c:pt>
                <c:pt idx="2491">
                  <c:v>2491</c:v>
                </c:pt>
                <c:pt idx="2492">
                  <c:v>2492</c:v>
                </c:pt>
                <c:pt idx="2493">
                  <c:v>2493</c:v>
                </c:pt>
                <c:pt idx="2494">
                  <c:v>2494</c:v>
                </c:pt>
                <c:pt idx="2495">
                  <c:v>2495</c:v>
                </c:pt>
                <c:pt idx="2496">
                  <c:v>2496</c:v>
                </c:pt>
                <c:pt idx="2497">
                  <c:v>2497</c:v>
                </c:pt>
                <c:pt idx="2498">
                  <c:v>2498</c:v>
                </c:pt>
                <c:pt idx="2499">
                  <c:v>2499</c:v>
                </c:pt>
                <c:pt idx="2500">
                  <c:v>2500</c:v>
                </c:pt>
                <c:pt idx="2501">
                  <c:v>2501</c:v>
                </c:pt>
                <c:pt idx="2502">
                  <c:v>2502</c:v>
                </c:pt>
                <c:pt idx="2503">
                  <c:v>2503</c:v>
                </c:pt>
                <c:pt idx="2504">
                  <c:v>2504</c:v>
                </c:pt>
                <c:pt idx="2505">
                  <c:v>2505</c:v>
                </c:pt>
                <c:pt idx="2506">
                  <c:v>2506</c:v>
                </c:pt>
                <c:pt idx="2507">
                  <c:v>2507</c:v>
                </c:pt>
                <c:pt idx="2508">
                  <c:v>2508</c:v>
                </c:pt>
                <c:pt idx="2509">
                  <c:v>2509</c:v>
                </c:pt>
                <c:pt idx="2510">
                  <c:v>2510</c:v>
                </c:pt>
                <c:pt idx="2511">
                  <c:v>2511</c:v>
                </c:pt>
                <c:pt idx="2512">
                  <c:v>2512</c:v>
                </c:pt>
                <c:pt idx="2513">
                  <c:v>2513</c:v>
                </c:pt>
                <c:pt idx="2514">
                  <c:v>2514</c:v>
                </c:pt>
                <c:pt idx="2515">
                  <c:v>2515</c:v>
                </c:pt>
                <c:pt idx="2516">
                  <c:v>2516</c:v>
                </c:pt>
                <c:pt idx="2517">
                  <c:v>2517</c:v>
                </c:pt>
                <c:pt idx="2518">
                  <c:v>2518</c:v>
                </c:pt>
                <c:pt idx="2519">
                  <c:v>2519</c:v>
                </c:pt>
                <c:pt idx="2520">
                  <c:v>2520</c:v>
                </c:pt>
                <c:pt idx="2521">
                  <c:v>2521</c:v>
                </c:pt>
                <c:pt idx="2522">
                  <c:v>2522</c:v>
                </c:pt>
                <c:pt idx="2523">
                  <c:v>2523</c:v>
                </c:pt>
                <c:pt idx="2524">
                  <c:v>2524</c:v>
                </c:pt>
                <c:pt idx="2525">
                  <c:v>2525</c:v>
                </c:pt>
                <c:pt idx="2526">
                  <c:v>2526</c:v>
                </c:pt>
                <c:pt idx="2527">
                  <c:v>2527</c:v>
                </c:pt>
                <c:pt idx="2528">
                  <c:v>2528</c:v>
                </c:pt>
                <c:pt idx="2529">
                  <c:v>2529</c:v>
                </c:pt>
                <c:pt idx="2530">
                  <c:v>2530</c:v>
                </c:pt>
                <c:pt idx="2531">
                  <c:v>2531</c:v>
                </c:pt>
                <c:pt idx="2532">
                  <c:v>2532</c:v>
                </c:pt>
                <c:pt idx="2533">
                  <c:v>2533</c:v>
                </c:pt>
                <c:pt idx="2534">
                  <c:v>2534</c:v>
                </c:pt>
                <c:pt idx="2535">
                  <c:v>2535</c:v>
                </c:pt>
                <c:pt idx="2536">
                  <c:v>2536</c:v>
                </c:pt>
                <c:pt idx="2537">
                  <c:v>2537</c:v>
                </c:pt>
                <c:pt idx="2538">
                  <c:v>2538</c:v>
                </c:pt>
                <c:pt idx="2539">
                  <c:v>2539</c:v>
                </c:pt>
                <c:pt idx="2540">
                  <c:v>2540</c:v>
                </c:pt>
                <c:pt idx="2541">
                  <c:v>2541</c:v>
                </c:pt>
                <c:pt idx="2542">
                  <c:v>2542</c:v>
                </c:pt>
                <c:pt idx="2543">
                  <c:v>2543</c:v>
                </c:pt>
                <c:pt idx="2544">
                  <c:v>2544</c:v>
                </c:pt>
                <c:pt idx="2545">
                  <c:v>2545</c:v>
                </c:pt>
                <c:pt idx="2546">
                  <c:v>2546</c:v>
                </c:pt>
                <c:pt idx="2547">
                  <c:v>2547</c:v>
                </c:pt>
                <c:pt idx="2548">
                  <c:v>2548</c:v>
                </c:pt>
                <c:pt idx="2549">
                  <c:v>2549</c:v>
                </c:pt>
                <c:pt idx="2550">
                  <c:v>2550</c:v>
                </c:pt>
                <c:pt idx="2551">
                  <c:v>2551</c:v>
                </c:pt>
                <c:pt idx="2552">
                  <c:v>2552</c:v>
                </c:pt>
                <c:pt idx="2553">
                  <c:v>2553</c:v>
                </c:pt>
                <c:pt idx="2554">
                  <c:v>2554</c:v>
                </c:pt>
                <c:pt idx="2555">
                  <c:v>2555</c:v>
                </c:pt>
                <c:pt idx="2556">
                  <c:v>2556</c:v>
                </c:pt>
                <c:pt idx="2557">
                  <c:v>2557</c:v>
                </c:pt>
                <c:pt idx="2558">
                  <c:v>2558</c:v>
                </c:pt>
                <c:pt idx="2559">
                  <c:v>2559</c:v>
                </c:pt>
                <c:pt idx="2560">
                  <c:v>2560</c:v>
                </c:pt>
                <c:pt idx="2561">
                  <c:v>2561</c:v>
                </c:pt>
                <c:pt idx="2562">
                  <c:v>2562</c:v>
                </c:pt>
                <c:pt idx="2563">
                  <c:v>2563</c:v>
                </c:pt>
                <c:pt idx="2564">
                  <c:v>2564</c:v>
                </c:pt>
                <c:pt idx="2565">
                  <c:v>2565</c:v>
                </c:pt>
                <c:pt idx="2566">
                  <c:v>2566</c:v>
                </c:pt>
                <c:pt idx="2567">
                  <c:v>2567</c:v>
                </c:pt>
                <c:pt idx="2568">
                  <c:v>2568</c:v>
                </c:pt>
                <c:pt idx="2569">
                  <c:v>2569</c:v>
                </c:pt>
                <c:pt idx="2570">
                  <c:v>2570</c:v>
                </c:pt>
                <c:pt idx="2571">
                  <c:v>2571</c:v>
                </c:pt>
                <c:pt idx="2572">
                  <c:v>2572</c:v>
                </c:pt>
                <c:pt idx="2573">
                  <c:v>2573</c:v>
                </c:pt>
                <c:pt idx="2574">
                  <c:v>2574</c:v>
                </c:pt>
                <c:pt idx="2575">
                  <c:v>2575</c:v>
                </c:pt>
                <c:pt idx="2576">
                  <c:v>2576</c:v>
                </c:pt>
                <c:pt idx="2577">
                  <c:v>2577</c:v>
                </c:pt>
                <c:pt idx="2578">
                  <c:v>2578</c:v>
                </c:pt>
                <c:pt idx="2579">
                  <c:v>2579</c:v>
                </c:pt>
                <c:pt idx="2580">
                  <c:v>2580</c:v>
                </c:pt>
                <c:pt idx="2581">
                  <c:v>2581</c:v>
                </c:pt>
                <c:pt idx="2582">
                  <c:v>2582</c:v>
                </c:pt>
                <c:pt idx="2583">
                  <c:v>2583</c:v>
                </c:pt>
                <c:pt idx="2584">
                  <c:v>2584</c:v>
                </c:pt>
                <c:pt idx="2585">
                  <c:v>2585</c:v>
                </c:pt>
                <c:pt idx="2586">
                  <c:v>2586</c:v>
                </c:pt>
                <c:pt idx="2587">
                  <c:v>2587</c:v>
                </c:pt>
                <c:pt idx="2588">
                  <c:v>2588</c:v>
                </c:pt>
                <c:pt idx="2589">
                  <c:v>2589</c:v>
                </c:pt>
                <c:pt idx="2590">
                  <c:v>2590</c:v>
                </c:pt>
                <c:pt idx="2591">
                  <c:v>2591</c:v>
                </c:pt>
                <c:pt idx="2592">
                  <c:v>2592</c:v>
                </c:pt>
                <c:pt idx="2593">
                  <c:v>2593</c:v>
                </c:pt>
                <c:pt idx="2594">
                  <c:v>2594</c:v>
                </c:pt>
                <c:pt idx="2595">
                  <c:v>2595</c:v>
                </c:pt>
                <c:pt idx="2596">
                  <c:v>2596</c:v>
                </c:pt>
                <c:pt idx="2597">
                  <c:v>2597</c:v>
                </c:pt>
                <c:pt idx="2598">
                  <c:v>2598</c:v>
                </c:pt>
                <c:pt idx="2599">
                  <c:v>2599</c:v>
                </c:pt>
                <c:pt idx="2600">
                  <c:v>2600</c:v>
                </c:pt>
                <c:pt idx="2601">
                  <c:v>2601</c:v>
                </c:pt>
                <c:pt idx="2602">
                  <c:v>2602</c:v>
                </c:pt>
                <c:pt idx="2603">
                  <c:v>2603</c:v>
                </c:pt>
                <c:pt idx="2604">
                  <c:v>2604</c:v>
                </c:pt>
                <c:pt idx="2605">
                  <c:v>2605</c:v>
                </c:pt>
                <c:pt idx="2606">
                  <c:v>2606</c:v>
                </c:pt>
                <c:pt idx="2607">
                  <c:v>2607</c:v>
                </c:pt>
                <c:pt idx="2608">
                  <c:v>2608</c:v>
                </c:pt>
                <c:pt idx="2609">
                  <c:v>2609</c:v>
                </c:pt>
                <c:pt idx="2610">
                  <c:v>2610</c:v>
                </c:pt>
                <c:pt idx="2611">
                  <c:v>2611</c:v>
                </c:pt>
                <c:pt idx="2612">
                  <c:v>2612</c:v>
                </c:pt>
                <c:pt idx="2613">
                  <c:v>2613</c:v>
                </c:pt>
                <c:pt idx="2614">
                  <c:v>2614</c:v>
                </c:pt>
                <c:pt idx="2615">
                  <c:v>2615</c:v>
                </c:pt>
                <c:pt idx="2616">
                  <c:v>2616</c:v>
                </c:pt>
                <c:pt idx="2617">
                  <c:v>2617</c:v>
                </c:pt>
                <c:pt idx="2618">
                  <c:v>2618</c:v>
                </c:pt>
                <c:pt idx="2619">
                  <c:v>2619</c:v>
                </c:pt>
                <c:pt idx="2620">
                  <c:v>2620</c:v>
                </c:pt>
                <c:pt idx="2621">
                  <c:v>2621</c:v>
                </c:pt>
                <c:pt idx="2622">
                  <c:v>2622</c:v>
                </c:pt>
                <c:pt idx="2623">
                  <c:v>2623</c:v>
                </c:pt>
                <c:pt idx="2624">
                  <c:v>2624</c:v>
                </c:pt>
                <c:pt idx="2625">
                  <c:v>2625</c:v>
                </c:pt>
                <c:pt idx="2626">
                  <c:v>2626</c:v>
                </c:pt>
                <c:pt idx="2627">
                  <c:v>2627</c:v>
                </c:pt>
                <c:pt idx="2628">
                  <c:v>2628</c:v>
                </c:pt>
                <c:pt idx="2629">
                  <c:v>2629</c:v>
                </c:pt>
                <c:pt idx="2630">
                  <c:v>2630</c:v>
                </c:pt>
                <c:pt idx="2631">
                  <c:v>2631</c:v>
                </c:pt>
                <c:pt idx="2632">
                  <c:v>2632</c:v>
                </c:pt>
                <c:pt idx="2633">
                  <c:v>2633</c:v>
                </c:pt>
                <c:pt idx="2634">
                  <c:v>2634</c:v>
                </c:pt>
                <c:pt idx="2635">
                  <c:v>2635</c:v>
                </c:pt>
                <c:pt idx="2636">
                  <c:v>2636</c:v>
                </c:pt>
                <c:pt idx="2637">
                  <c:v>2637</c:v>
                </c:pt>
                <c:pt idx="2638">
                  <c:v>2638</c:v>
                </c:pt>
                <c:pt idx="2639">
                  <c:v>2639</c:v>
                </c:pt>
                <c:pt idx="2640">
                  <c:v>2640</c:v>
                </c:pt>
                <c:pt idx="2641">
                  <c:v>2641</c:v>
                </c:pt>
                <c:pt idx="2642">
                  <c:v>2642</c:v>
                </c:pt>
                <c:pt idx="2643">
                  <c:v>2643</c:v>
                </c:pt>
                <c:pt idx="2644">
                  <c:v>2644</c:v>
                </c:pt>
                <c:pt idx="2645">
                  <c:v>2645</c:v>
                </c:pt>
                <c:pt idx="2646">
                  <c:v>2646</c:v>
                </c:pt>
                <c:pt idx="2647">
                  <c:v>2647</c:v>
                </c:pt>
                <c:pt idx="2648">
                  <c:v>2648</c:v>
                </c:pt>
                <c:pt idx="2649">
                  <c:v>2649</c:v>
                </c:pt>
                <c:pt idx="2650">
                  <c:v>2650</c:v>
                </c:pt>
                <c:pt idx="2651">
                  <c:v>2651</c:v>
                </c:pt>
                <c:pt idx="2652">
                  <c:v>2652</c:v>
                </c:pt>
                <c:pt idx="2653">
                  <c:v>2653</c:v>
                </c:pt>
                <c:pt idx="2654">
                  <c:v>2654</c:v>
                </c:pt>
                <c:pt idx="2655">
                  <c:v>2655</c:v>
                </c:pt>
                <c:pt idx="2656">
                  <c:v>2656</c:v>
                </c:pt>
                <c:pt idx="2657">
                  <c:v>2657</c:v>
                </c:pt>
                <c:pt idx="2658">
                  <c:v>2658</c:v>
                </c:pt>
                <c:pt idx="2659">
                  <c:v>2659</c:v>
                </c:pt>
                <c:pt idx="2660">
                  <c:v>2660</c:v>
                </c:pt>
                <c:pt idx="2661">
                  <c:v>2661</c:v>
                </c:pt>
                <c:pt idx="2662">
                  <c:v>2662</c:v>
                </c:pt>
                <c:pt idx="2663">
                  <c:v>2663</c:v>
                </c:pt>
                <c:pt idx="2664">
                  <c:v>2664</c:v>
                </c:pt>
                <c:pt idx="2665">
                  <c:v>2665</c:v>
                </c:pt>
                <c:pt idx="2666">
                  <c:v>2666</c:v>
                </c:pt>
                <c:pt idx="2667">
                  <c:v>2667</c:v>
                </c:pt>
                <c:pt idx="2668">
                  <c:v>2668</c:v>
                </c:pt>
                <c:pt idx="2669">
                  <c:v>2669</c:v>
                </c:pt>
                <c:pt idx="2670">
                  <c:v>2670</c:v>
                </c:pt>
                <c:pt idx="2671">
                  <c:v>2671</c:v>
                </c:pt>
                <c:pt idx="2672">
                  <c:v>2672</c:v>
                </c:pt>
                <c:pt idx="2673">
                  <c:v>2673</c:v>
                </c:pt>
                <c:pt idx="2674">
                  <c:v>2674</c:v>
                </c:pt>
                <c:pt idx="2675">
                  <c:v>2675</c:v>
                </c:pt>
                <c:pt idx="2676">
                  <c:v>2676</c:v>
                </c:pt>
                <c:pt idx="2677">
                  <c:v>2677</c:v>
                </c:pt>
                <c:pt idx="2678">
                  <c:v>2678</c:v>
                </c:pt>
                <c:pt idx="2679">
                  <c:v>2679</c:v>
                </c:pt>
                <c:pt idx="2680">
                  <c:v>2680</c:v>
                </c:pt>
                <c:pt idx="2681">
                  <c:v>2681</c:v>
                </c:pt>
                <c:pt idx="2682">
                  <c:v>2682</c:v>
                </c:pt>
                <c:pt idx="2683">
                  <c:v>2683</c:v>
                </c:pt>
                <c:pt idx="2684">
                  <c:v>2684</c:v>
                </c:pt>
                <c:pt idx="2685">
                  <c:v>2685</c:v>
                </c:pt>
                <c:pt idx="2686">
                  <c:v>2686</c:v>
                </c:pt>
                <c:pt idx="2687">
                  <c:v>2687</c:v>
                </c:pt>
                <c:pt idx="2688">
                  <c:v>2688</c:v>
                </c:pt>
                <c:pt idx="2689">
                  <c:v>2689</c:v>
                </c:pt>
                <c:pt idx="2690">
                  <c:v>2690</c:v>
                </c:pt>
                <c:pt idx="2691">
                  <c:v>2691</c:v>
                </c:pt>
                <c:pt idx="2692">
                  <c:v>2692</c:v>
                </c:pt>
                <c:pt idx="2693">
                  <c:v>2693</c:v>
                </c:pt>
                <c:pt idx="2694">
                  <c:v>2694</c:v>
                </c:pt>
                <c:pt idx="2695">
                  <c:v>2695</c:v>
                </c:pt>
                <c:pt idx="2696">
                  <c:v>2696</c:v>
                </c:pt>
                <c:pt idx="2697">
                  <c:v>2697</c:v>
                </c:pt>
                <c:pt idx="2698">
                  <c:v>2698</c:v>
                </c:pt>
                <c:pt idx="2699">
                  <c:v>2699</c:v>
                </c:pt>
                <c:pt idx="2700">
                  <c:v>2700</c:v>
                </c:pt>
                <c:pt idx="2701">
                  <c:v>2701</c:v>
                </c:pt>
                <c:pt idx="2702">
                  <c:v>2702</c:v>
                </c:pt>
                <c:pt idx="2703">
                  <c:v>2703</c:v>
                </c:pt>
                <c:pt idx="2704">
                  <c:v>2704</c:v>
                </c:pt>
                <c:pt idx="2705">
                  <c:v>2705</c:v>
                </c:pt>
                <c:pt idx="2706">
                  <c:v>2706</c:v>
                </c:pt>
                <c:pt idx="2707">
                  <c:v>2707</c:v>
                </c:pt>
                <c:pt idx="2708">
                  <c:v>2708</c:v>
                </c:pt>
                <c:pt idx="2709">
                  <c:v>2709</c:v>
                </c:pt>
                <c:pt idx="2710">
                  <c:v>2710</c:v>
                </c:pt>
                <c:pt idx="2711">
                  <c:v>2711</c:v>
                </c:pt>
                <c:pt idx="2712">
                  <c:v>2712</c:v>
                </c:pt>
                <c:pt idx="2713">
                  <c:v>2713</c:v>
                </c:pt>
                <c:pt idx="2714">
                  <c:v>2714</c:v>
                </c:pt>
                <c:pt idx="2715">
                  <c:v>2715</c:v>
                </c:pt>
                <c:pt idx="2716">
                  <c:v>2716</c:v>
                </c:pt>
                <c:pt idx="2717">
                  <c:v>2717</c:v>
                </c:pt>
                <c:pt idx="2718">
                  <c:v>2718</c:v>
                </c:pt>
                <c:pt idx="2719">
                  <c:v>2719</c:v>
                </c:pt>
                <c:pt idx="2720">
                  <c:v>2720</c:v>
                </c:pt>
                <c:pt idx="2721">
                  <c:v>2721</c:v>
                </c:pt>
                <c:pt idx="2722">
                  <c:v>2722</c:v>
                </c:pt>
                <c:pt idx="2723">
                  <c:v>2723</c:v>
                </c:pt>
                <c:pt idx="2724">
                  <c:v>2724</c:v>
                </c:pt>
                <c:pt idx="2725">
                  <c:v>2725</c:v>
                </c:pt>
                <c:pt idx="2726">
                  <c:v>2726</c:v>
                </c:pt>
                <c:pt idx="2727">
                  <c:v>2727</c:v>
                </c:pt>
                <c:pt idx="2728">
                  <c:v>2728</c:v>
                </c:pt>
                <c:pt idx="2729">
                  <c:v>2729</c:v>
                </c:pt>
                <c:pt idx="2730">
                  <c:v>2730</c:v>
                </c:pt>
                <c:pt idx="2731">
                  <c:v>2731</c:v>
                </c:pt>
                <c:pt idx="2732">
                  <c:v>2732</c:v>
                </c:pt>
                <c:pt idx="2733">
                  <c:v>2733</c:v>
                </c:pt>
                <c:pt idx="2734">
                  <c:v>2734</c:v>
                </c:pt>
                <c:pt idx="2735">
                  <c:v>2735</c:v>
                </c:pt>
                <c:pt idx="2736">
                  <c:v>2736</c:v>
                </c:pt>
                <c:pt idx="2737">
                  <c:v>2737</c:v>
                </c:pt>
                <c:pt idx="2738">
                  <c:v>2738</c:v>
                </c:pt>
                <c:pt idx="2739">
                  <c:v>2739</c:v>
                </c:pt>
                <c:pt idx="2740">
                  <c:v>2740</c:v>
                </c:pt>
                <c:pt idx="2741">
                  <c:v>2741</c:v>
                </c:pt>
                <c:pt idx="2742">
                  <c:v>2742</c:v>
                </c:pt>
                <c:pt idx="2743">
                  <c:v>2743</c:v>
                </c:pt>
                <c:pt idx="2744">
                  <c:v>2744</c:v>
                </c:pt>
                <c:pt idx="2745">
                  <c:v>2745</c:v>
                </c:pt>
                <c:pt idx="2746">
                  <c:v>2746</c:v>
                </c:pt>
                <c:pt idx="2747">
                  <c:v>2747</c:v>
                </c:pt>
                <c:pt idx="2748">
                  <c:v>2748</c:v>
                </c:pt>
                <c:pt idx="2749">
                  <c:v>2749</c:v>
                </c:pt>
                <c:pt idx="2750">
                  <c:v>2750</c:v>
                </c:pt>
                <c:pt idx="2751">
                  <c:v>2751</c:v>
                </c:pt>
                <c:pt idx="2752">
                  <c:v>2752</c:v>
                </c:pt>
                <c:pt idx="2753">
                  <c:v>2753</c:v>
                </c:pt>
                <c:pt idx="2754">
                  <c:v>2754</c:v>
                </c:pt>
                <c:pt idx="2755">
                  <c:v>2755</c:v>
                </c:pt>
                <c:pt idx="2756">
                  <c:v>2756</c:v>
                </c:pt>
                <c:pt idx="2757">
                  <c:v>2757</c:v>
                </c:pt>
                <c:pt idx="2758">
                  <c:v>2758</c:v>
                </c:pt>
                <c:pt idx="2759">
                  <c:v>2759</c:v>
                </c:pt>
                <c:pt idx="2760">
                  <c:v>2760</c:v>
                </c:pt>
                <c:pt idx="2761">
                  <c:v>2761</c:v>
                </c:pt>
                <c:pt idx="2762">
                  <c:v>2762</c:v>
                </c:pt>
                <c:pt idx="2763">
                  <c:v>2763</c:v>
                </c:pt>
                <c:pt idx="2764">
                  <c:v>2764</c:v>
                </c:pt>
                <c:pt idx="2765">
                  <c:v>2765</c:v>
                </c:pt>
                <c:pt idx="2766">
                  <c:v>2766</c:v>
                </c:pt>
                <c:pt idx="2767">
                  <c:v>2767</c:v>
                </c:pt>
                <c:pt idx="2768">
                  <c:v>2768</c:v>
                </c:pt>
                <c:pt idx="2769">
                  <c:v>2769</c:v>
                </c:pt>
                <c:pt idx="2770">
                  <c:v>2770</c:v>
                </c:pt>
                <c:pt idx="2771">
                  <c:v>2771</c:v>
                </c:pt>
                <c:pt idx="2772">
                  <c:v>2772</c:v>
                </c:pt>
                <c:pt idx="2773">
                  <c:v>2773</c:v>
                </c:pt>
                <c:pt idx="2774">
                  <c:v>2774</c:v>
                </c:pt>
                <c:pt idx="2775">
                  <c:v>2775</c:v>
                </c:pt>
                <c:pt idx="2776">
                  <c:v>2776</c:v>
                </c:pt>
                <c:pt idx="2777">
                  <c:v>2777</c:v>
                </c:pt>
                <c:pt idx="2778">
                  <c:v>2778</c:v>
                </c:pt>
                <c:pt idx="2779">
                  <c:v>2779</c:v>
                </c:pt>
                <c:pt idx="2780">
                  <c:v>2780</c:v>
                </c:pt>
                <c:pt idx="2781">
                  <c:v>2781</c:v>
                </c:pt>
                <c:pt idx="2782">
                  <c:v>2782</c:v>
                </c:pt>
                <c:pt idx="2783">
                  <c:v>2783</c:v>
                </c:pt>
                <c:pt idx="2784">
                  <c:v>2784</c:v>
                </c:pt>
                <c:pt idx="2785">
                  <c:v>2785</c:v>
                </c:pt>
                <c:pt idx="2786">
                  <c:v>2786</c:v>
                </c:pt>
                <c:pt idx="2787">
                  <c:v>2787</c:v>
                </c:pt>
                <c:pt idx="2788">
                  <c:v>2788</c:v>
                </c:pt>
                <c:pt idx="2789">
                  <c:v>2789</c:v>
                </c:pt>
                <c:pt idx="2790">
                  <c:v>2790</c:v>
                </c:pt>
                <c:pt idx="2791">
                  <c:v>2791</c:v>
                </c:pt>
                <c:pt idx="2792">
                  <c:v>2792</c:v>
                </c:pt>
                <c:pt idx="2793">
                  <c:v>2793</c:v>
                </c:pt>
                <c:pt idx="2794">
                  <c:v>2794</c:v>
                </c:pt>
                <c:pt idx="2795">
                  <c:v>2795</c:v>
                </c:pt>
                <c:pt idx="2796">
                  <c:v>2796</c:v>
                </c:pt>
                <c:pt idx="2797">
                  <c:v>2797</c:v>
                </c:pt>
                <c:pt idx="2798">
                  <c:v>2798</c:v>
                </c:pt>
                <c:pt idx="2799">
                  <c:v>2799</c:v>
                </c:pt>
                <c:pt idx="2800">
                  <c:v>2800</c:v>
                </c:pt>
                <c:pt idx="2801">
                  <c:v>2801</c:v>
                </c:pt>
                <c:pt idx="2802">
                  <c:v>2802</c:v>
                </c:pt>
                <c:pt idx="2803">
                  <c:v>2803</c:v>
                </c:pt>
                <c:pt idx="2804">
                  <c:v>2804</c:v>
                </c:pt>
                <c:pt idx="2805">
                  <c:v>2805</c:v>
                </c:pt>
                <c:pt idx="2806">
                  <c:v>2806</c:v>
                </c:pt>
                <c:pt idx="2807">
                  <c:v>2807</c:v>
                </c:pt>
                <c:pt idx="2808">
                  <c:v>2808</c:v>
                </c:pt>
                <c:pt idx="2809">
                  <c:v>2809</c:v>
                </c:pt>
                <c:pt idx="2810">
                  <c:v>2810</c:v>
                </c:pt>
                <c:pt idx="2811">
                  <c:v>2811</c:v>
                </c:pt>
                <c:pt idx="2812">
                  <c:v>2812</c:v>
                </c:pt>
                <c:pt idx="2813">
                  <c:v>2813</c:v>
                </c:pt>
                <c:pt idx="2814">
                  <c:v>2814</c:v>
                </c:pt>
                <c:pt idx="2815">
                  <c:v>2815</c:v>
                </c:pt>
                <c:pt idx="2816">
                  <c:v>2816</c:v>
                </c:pt>
                <c:pt idx="2817">
                  <c:v>2817</c:v>
                </c:pt>
                <c:pt idx="2818">
                  <c:v>2818</c:v>
                </c:pt>
                <c:pt idx="2819">
                  <c:v>2819</c:v>
                </c:pt>
                <c:pt idx="2820">
                  <c:v>2820</c:v>
                </c:pt>
                <c:pt idx="2821">
                  <c:v>2821</c:v>
                </c:pt>
                <c:pt idx="2822">
                  <c:v>2822</c:v>
                </c:pt>
                <c:pt idx="2823">
                  <c:v>2823</c:v>
                </c:pt>
                <c:pt idx="2824">
                  <c:v>2824</c:v>
                </c:pt>
                <c:pt idx="2825">
                  <c:v>2825</c:v>
                </c:pt>
                <c:pt idx="2826">
                  <c:v>2826</c:v>
                </c:pt>
                <c:pt idx="2827">
                  <c:v>2827</c:v>
                </c:pt>
                <c:pt idx="2828">
                  <c:v>2828</c:v>
                </c:pt>
                <c:pt idx="2829">
                  <c:v>2829</c:v>
                </c:pt>
                <c:pt idx="2830">
                  <c:v>2830</c:v>
                </c:pt>
                <c:pt idx="2831">
                  <c:v>2831</c:v>
                </c:pt>
                <c:pt idx="2832">
                  <c:v>2832</c:v>
                </c:pt>
                <c:pt idx="2833">
                  <c:v>2833</c:v>
                </c:pt>
                <c:pt idx="2834">
                  <c:v>2834</c:v>
                </c:pt>
                <c:pt idx="2835">
                  <c:v>2835</c:v>
                </c:pt>
                <c:pt idx="2836">
                  <c:v>2836</c:v>
                </c:pt>
                <c:pt idx="2837">
                  <c:v>2837</c:v>
                </c:pt>
                <c:pt idx="2838">
                  <c:v>2838</c:v>
                </c:pt>
                <c:pt idx="2839">
                  <c:v>2839</c:v>
                </c:pt>
                <c:pt idx="2840">
                  <c:v>2840</c:v>
                </c:pt>
                <c:pt idx="2841">
                  <c:v>2841</c:v>
                </c:pt>
                <c:pt idx="2842">
                  <c:v>2842</c:v>
                </c:pt>
                <c:pt idx="2843">
                  <c:v>2843</c:v>
                </c:pt>
                <c:pt idx="2844">
                  <c:v>2844</c:v>
                </c:pt>
                <c:pt idx="2845">
                  <c:v>2845</c:v>
                </c:pt>
                <c:pt idx="2846">
                  <c:v>2846</c:v>
                </c:pt>
                <c:pt idx="2847">
                  <c:v>2847</c:v>
                </c:pt>
                <c:pt idx="2848">
                  <c:v>2848</c:v>
                </c:pt>
                <c:pt idx="2849">
                  <c:v>2849</c:v>
                </c:pt>
                <c:pt idx="2850">
                  <c:v>2850</c:v>
                </c:pt>
                <c:pt idx="2851">
                  <c:v>2851</c:v>
                </c:pt>
                <c:pt idx="2852">
                  <c:v>2852</c:v>
                </c:pt>
                <c:pt idx="2853">
                  <c:v>2853</c:v>
                </c:pt>
                <c:pt idx="2854">
                  <c:v>2854</c:v>
                </c:pt>
                <c:pt idx="2855">
                  <c:v>2855</c:v>
                </c:pt>
                <c:pt idx="2856">
                  <c:v>2856</c:v>
                </c:pt>
                <c:pt idx="2857">
                  <c:v>2857</c:v>
                </c:pt>
                <c:pt idx="2858">
                  <c:v>2858</c:v>
                </c:pt>
                <c:pt idx="2859">
                  <c:v>2859</c:v>
                </c:pt>
                <c:pt idx="2860">
                  <c:v>2860</c:v>
                </c:pt>
                <c:pt idx="2861">
                  <c:v>2861</c:v>
                </c:pt>
                <c:pt idx="2862">
                  <c:v>2862</c:v>
                </c:pt>
                <c:pt idx="2863">
                  <c:v>2863</c:v>
                </c:pt>
                <c:pt idx="2864">
                  <c:v>2864</c:v>
                </c:pt>
                <c:pt idx="2865">
                  <c:v>2865</c:v>
                </c:pt>
                <c:pt idx="2866">
                  <c:v>2866</c:v>
                </c:pt>
                <c:pt idx="2867">
                  <c:v>2867</c:v>
                </c:pt>
                <c:pt idx="2868">
                  <c:v>2868</c:v>
                </c:pt>
                <c:pt idx="2869">
                  <c:v>2869</c:v>
                </c:pt>
                <c:pt idx="2870">
                  <c:v>2870</c:v>
                </c:pt>
                <c:pt idx="2871">
                  <c:v>2871</c:v>
                </c:pt>
                <c:pt idx="2872">
                  <c:v>2872</c:v>
                </c:pt>
                <c:pt idx="2873">
                  <c:v>2873</c:v>
                </c:pt>
                <c:pt idx="2874">
                  <c:v>2874</c:v>
                </c:pt>
                <c:pt idx="2875">
                  <c:v>2875</c:v>
                </c:pt>
                <c:pt idx="2876">
                  <c:v>2876</c:v>
                </c:pt>
                <c:pt idx="2877">
                  <c:v>2877</c:v>
                </c:pt>
                <c:pt idx="2878">
                  <c:v>2878</c:v>
                </c:pt>
                <c:pt idx="2879">
                  <c:v>2879</c:v>
                </c:pt>
                <c:pt idx="2880">
                  <c:v>2880</c:v>
                </c:pt>
                <c:pt idx="2881">
                  <c:v>2881</c:v>
                </c:pt>
                <c:pt idx="2882">
                  <c:v>2882</c:v>
                </c:pt>
                <c:pt idx="2883">
                  <c:v>2883</c:v>
                </c:pt>
                <c:pt idx="2884">
                  <c:v>2884</c:v>
                </c:pt>
                <c:pt idx="2885">
                  <c:v>2885</c:v>
                </c:pt>
                <c:pt idx="2886">
                  <c:v>2886</c:v>
                </c:pt>
                <c:pt idx="2887">
                  <c:v>2887</c:v>
                </c:pt>
                <c:pt idx="2888">
                  <c:v>2888</c:v>
                </c:pt>
                <c:pt idx="2889">
                  <c:v>2889</c:v>
                </c:pt>
                <c:pt idx="2890">
                  <c:v>2890</c:v>
                </c:pt>
                <c:pt idx="2891">
                  <c:v>2891</c:v>
                </c:pt>
                <c:pt idx="2892">
                  <c:v>2892</c:v>
                </c:pt>
                <c:pt idx="2893">
                  <c:v>2893</c:v>
                </c:pt>
                <c:pt idx="2894">
                  <c:v>2894</c:v>
                </c:pt>
                <c:pt idx="2895">
                  <c:v>2895</c:v>
                </c:pt>
                <c:pt idx="2896">
                  <c:v>2896</c:v>
                </c:pt>
                <c:pt idx="2897">
                  <c:v>2897</c:v>
                </c:pt>
                <c:pt idx="2898">
                  <c:v>2898</c:v>
                </c:pt>
                <c:pt idx="2899">
                  <c:v>2899</c:v>
                </c:pt>
                <c:pt idx="2900">
                  <c:v>2900</c:v>
                </c:pt>
                <c:pt idx="2901">
                  <c:v>2901</c:v>
                </c:pt>
                <c:pt idx="2902">
                  <c:v>2902</c:v>
                </c:pt>
                <c:pt idx="2903">
                  <c:v>2903</c:v>
                </c:pt>
                <c:pt idx="2904">
                  <c:v>2904</c:v>
                </c:pt>
                <c:pt idx="2905">
                  <c:v>2905</c:v>
                </c:pt>
                <c:pt idx="2906">
                  <c:v>2906</c:v>
                </c:pt>
                <c:pt idx="2907">
                  <c:v>2907</c:v>
                </c:pt>
                <c:pt idx="2908">
                  <c:v>2908</c:v>
                </c:pt>
                <c:pt idx="2909">
                  <c:v>2909</c:v>
                </c:pt>
                <c:pt idx="2910">
                  <c:v>2910</c:v>
                </c:pt>
                <c:pt idx="2911">
                  <c:v>2911</c:v>
                </c:pt>
                <c:pt idx="2912">
                  <c:v>2912</c:v>
                </c:pt>
                <c:pt idx="2913">
                  <c:v>2913</c:v>
                </c:pt>
                <c:pt idx="2914">
                  <c:v>2914</c:v>
                </c:pt>
                <c:pt idx="2915">
                  <c:v>2915</c:v>
                </c:pt>
                <c:pt idx="2916">
                  <c:v>2916</c:v>
                </c:pt>
                <c:pt idx="2917">
                  <c:v>2917</c:v>
                </c:pt>
                <c:pt idx="2918">
                  <c:v>2918</c:v>
                </c:pt>
                <c:pt idx="2919">
                  <c:v>2919</c:v>
                </c:pt>
                <c:pt idx="2920">
                  <c:v>2920</c:v>
                </c:pt>
                <c:pt idx="2921">
                  <c:v>2921</c:v>
                </c:pt>
                <c:pt idx="2922">
                  <c:v>2922</c:v>
                </c:pt>
                <c:pt idx="2923">
                  <c:v>2923</c:v>
                </c:pt>
                <c:pt idx="2924">
                  <c:v>2924</c:v>
                </c:pt>
                <c:pt idx="2925">
                  <c:v>2925</c:v>
                </c:pt>
                <c:pt idx="2926">
                  <c:v>2926</c:v>
                </c:pt>
                <c:pt idx="2927">
                  <c:v>2927</c:v>
                </c:pt>
                <c:pt idx="2928">
                  <c:v>2928</c:v>
                </c:pt>
                <c:pt idx="2929">
                  <c:v>2929</c:v>
                </c:pt>
                <c:pt idx="2930">
                  <c:v>2930</c:v>
                </c:pt>
                <c:pt idx="2931">
                  <c:v>2931</c:v>
                </c:pt>
                <c:pt idx="2932">
                  <c:v>2932</c:v>
                </c:pt>
                <c:pt idx="2933">
                  <c:v>2933</c:v>
                </c:pt>
                <c:pt idx="2934">
                  <c:v>2934</c:v>
                </c:pt>
                <c:pt idx="2935">
                  <c:v>2935</c:v>
                </c:pt>
                <c:pt idx="2936">
                  <c:v>2936</c:v>
                </c:pt>
                <c:pt idx="2937">
                  <c:v>2937</c:v>
                </c:pt>
                <c:pt idx="2938">
                  <c:v>2938</c:v>
                </c:pt>
                <c:pt idx="2939">
                  <c:v>2939</c:v>
                </c:pt>
                <c:pt idx="2940">
                  <c:v>2940</c:v>
                </c:pt>
                <c:pt idx="2941">
                  <c:v>2941</c:v>
                </c:pt>
                <c:pt idx="2942">
                  <c:v>2942</c:v>
                </c:pt>
                <c:pt idx="2943">
                  <c:v>2943</c:v>
                </c:pt>
                <c:pt idx="2944">
                  <c:v>2944</c:v>
                </c:pt>
                <c:pt idx="2945">
                  <c:v>2945</c:v>
                </c:pt>
                <c:pt idx="2946">
                  <c:v>2946</c:v>
                </c:pt>
                <c:pt idx="2947">
                  <c:v>2947</c:v>
                </c:pt>
                <c:pt idx="2948">
                  <c:v>2948</c:v>
                </c:pt>
                <c:pt idx="2949">
                  <c:v>2949</c:v>
                </c:pt>
                <c:pt idx="2950">
                  <c:v>2950</c:v>
                </c:pt>
                <c:pt idx="2951">
                  <c:v>2951</c:v>
                </c:pt>
                <c:pt idx="2952">
                  <c:v>2952</c:v>
                </c:pt>
                <c:pt idx="2953">
                  <c:v>2953</c:v>
                </c:pt>
                <c:pt idx="2954">
                  <c:v>2954</c:v>
                </c:pt>
                <c:pt idx="2955">
                  <c:v>2955</c:v>
                </c:pt>
                <c:pt idx="2956">
                  <c:v>2956</c:v>
                </c:pt>
                <c:pt idx="2957">
                  <c:v>2957</c:v>
                </c:pt>
                <c:pt idx="2958">
                  <c:v>2958</c:v>
                </c:pt>
                <c:pt idx="2959">
                  <c:v>2959</c:v>
                </c:pt>
                <c:pt idx="2960">
                  <c:v>2960</c:v>
                </c:pt>
                <c:pt idx="2961">
                  <c:v>2961</c:v>
                </c:pt>
                <c:pt idx="2962">
                  <c:v>2962</c:v>
                </c:pt>
                <c:pt idx="2963">
                  <c:v>2963</c:v>
                </c:pt>
                <c:pt idx="2964">
                  <c:v>2964</c:v>
                </c:pt>
                <c:pt idx="2965">
                  <c:v>2965</c:v>
                </c:pt>
                <c:pt idx="2966">
                  <c:v>2966</c:v>
                </c:pt>
                <c:pt idx="2967">
                  <c:v>2967</c:v>
                </c:pt>
                <c:pt idx="2968">
                  <c:v>2968</c:v>
                </c:pt>
                <c:pt idx="2969">
                  <c:v>2969</c:v>
                </c:pt>
                <c:pt idx="2970">
                  <c:v>2970</c:v>
                </c:pt>
                <c:pt idx="2971">
                  <c:v>2971</c:v>
                </c:pt>
                <c:pt idx="2972">
                  <c:v>2972</c:v>
                </c:pt>
                <c:pt idx="2973">
                  <c:v>2973</c:v>
                </c:pt>
                <c:pt idx="2974">
                  <c:v>2974</c:v>
                </c:pt>
                <c:pt idx="2975">
                  <c:v>2975</c:v>
                </c:pt>
                <c:pt idx="2976">
                  <c:v>2976</c:v>
                </c:pt>
                <c:pt idx="2977">
                  <c:v>2977</c:v>
                </c:pt>
                <c:pt idx="2978">
                  <c:v>2978</c:v>
                </c:pt>
                <c:pt idx="2979">
                  <c:v>2979</c:v>
                </c:pt>
                <c:pt idx="2980">
                  <c:v>2980</c:v>
                </c:pt>
                <c:pt idx="2981">
                  <c:v>2981</c:v>
                </c:pt>
                <c:pt idx="2982">
                  <c:v>2982</c:v>
                </c:pt>
                <c:pt idx="2983">
                  <c:v>2983</c:v>
                </c:pt>
                <c:pt idx="2984">
                  <c:v>2984</c:v>
                </c:pt>
                <c:pt idx="2985">
                  <c:v>2985</c:v>
                </c:pt>
                <c:pt idx="2986">
                  <c:v>2986</c:v>
                </c:pt>
                <c:pt idx="2987">
                  <c:v>2987</c:v>
                </c:pt>
                <c:pt idx="2988">
                  <c:v>2988</c:v>
                </c:pt>
                <c:pt idx="2989">
                  <c:v>2989</c:v>
                </c:pt>
                <c:pt idx="2990">
                  <c:v>2990</c:v>
                </c:pt>
                <c:pt idx="2991">
                  <c:v>2991</c:v>
                </c:pt>
                <c:pt idx="2992">
                  <c:v>2992</c:v>
                </c:pt>
                <c:pt idx="2993">
                  <c:v>2993</c:v>
                </c:pt>
                <c:pt idx="2994">
                  <c:v>2994</c:v>
                </c:pt>
                <c:pt idx="2995">
                  <c:v>2995</c:v>
                </c:pt>
                <c:pt idx="2996">
                  <c:v>2996</c:v>
                </c:pt>
                <c:pt idx="2997">
                  <c:v>2997</c:v>
                </c:pt>
                <c:pt idx="2998">
                  <c:v>2998</c:v>
                </c:pt>
                <c:pt idx="2999">
                  <c:v>2999</c:v>
                </c:pt>
                <c:pt idx="3000">
                  <c:v>3000</c:v>
                </c:pt>
                <c:pt idx="3001">
                  <c:v>3001</c:v>
                </c:pt>
                <c:pt idx="3002">
                  <c:v>3002</c:v>
                </c:pt>
                <c:pt idx="3003">
                  <c:v>3003</c:v>
                </c:pt>
                <c:pt idx="3004">
                  <c:v>3004</c:v>
                </c:pt>
                <c:pt idx="3005">
                  <c:v>3005</c:v>
                </c:pt>
                <c:pt idx="3006">
                  <c:v>3006</c:v>
                </c:pt>
                <c:pt idx="3007">
                  <c:v>3007</c:v>
                </c:pt>
                <c:pt idx="3008">
                  <c:v>3008</c:v>
                </c:pt>
                <c:pt idx="3009">
                  <c:v>3009</c:v>
                </c:pt>
                <c:pt idx="3010">
                  <c:v>3010</c:v>
                </c:pt>
                <c:pt idx="3011">
                  <c:v>3011</c:v>
                </c:pt>
                <c:pt idx="3012">
                  <c:v>3012</c:v>
                </c:pt>
                <c:pt idx="3013">
                  <c:v>3013</c:v>
                </c:pt>
                <c:pt idx="3014">
                  <c:v>3014</c:v>
                </c:pt>
                <c:pt idx="3015">
                  <c:v>3015</c:v>
                </c:pt>
                <c:pt idx="3016">
                  <c:v>3016</c:v>
                </c:pt>
                <c:pt idx="3017">
                  <c:v>3017</c:v>
                </c:pt>
                <c:pt idx="3018">
                  <c:v>3018</c:v>
                </c:pt>
                <c:pt idx="3019">
                  <c:v>3019</c:v>
                </c:pt>
                <c:pt idx="3020">
                  <c:v>3020</c:v>
                </c:pt>
                <c:pt idx="3021">
                  <c:v>3021</c:v>
                </c:pt>
                <c:pt idx="3022">
                  <c:v>3022</c:v>
                </c:pt>
                <c:pt idx="3023">
                  <c:v>3023</c:v>
                </c:pt>
                <c:pt idx="3024">
                  <c:v>3024</c:v>
                </c:pt>
                <c:pt idx="3025">
                  <c:v>3025</c:v>
                </c:pt>
                <c:pt idx="3026">
                  <c:v>3026</c:v>
                </c:pt>
                <c:pt idx="3027">
                  <c:v>3027</c:v>
                </c:pt>
                <c:pt idx="3028">
                  <c:v>3028</c:v>
                </c:pt>
                <c:pt idx="3029">
                  <c:v>3029</c:v>
                </c:pt>
                <c:pt idx="3030">
                  <c:v>3030</c:v>
                </c:pt>
                <c:pt idx="3031">
                  <c:v>3031</c:v>
                </c:pt>
                <c:pt idx="3032">
                  <c:v>3032</c:v>
                </c:pt>
                <c:pt idx="3033">
                  <c:v>3033</c:v>
                </c:pt>
                <c:pt idx="3034">
                  <c:v>3034</c:v>
                </c:pt>
                <c:pt idx="3035">
                  <c:v>3035</c:v>
                </c:pt>
                <c:pt idx="3036">
                  <c:v>3036</c:v>
                </c:pt>
                <c:pt idx="3037">
                  <c:v>3037</c:v>
                </c:pt>
                <c:pt idx="3038">
                  <c:v>3038</c:v>
                </c:pt>
                <c:pt idx="3039">
                  <c:v>3039</c:v>
                </c:pt>
                <c:pt idx="3040">
                  <c:v>3040</c:v>
                </c:pt>
                <c:pt idx="3041">
                  <c:v>3041</c:v>
                </c:pt>
                <c:pt idx="3042">
                  <c:v>3042</c:v>
                </c:pt>
                <c:pt idx="3043">
                  <c:v>3043</c:v>
                </c:pt>
                <c:pt idx="3044">
                  <c:v>3044</c:v>
                </c:pt>
                <c:pt idx="3045">
                  <c:v>3045</c:v>
                </c:pt>
                <c:pt idx="3046">
                  <c:v>3046</c:v>
                </c:pt>
                <c:pt idx="3047">
                  <c:v>3047</c:v>
                </c:pt>
                <c:pt idx="3048">
                  <c:v>3048</c:v>
                </c:pt>
                <c:pt idx="3049">
                  <c:v>3049</c:v>
                </c:pt>
                <c:pt idx="3050">
                  <c:v>3050</c:v>
                </c:pt>
                <c:pt idx="3051">
                  <c:v>3051</c:v>
                </c:pt>
                <c:pt idx="3052">
                  <c:v>3052</c:v>
                </c:pt>
                <c:pt idx="3053">
                  <c:v>3053</c:v>
                </c:pt>
                <c:pt idx="3054">
                  <c:v>3054</c:v>
                </c:pt>
                <c:pt idx="3055">
                  <c:v>3055</c:v>
                </c:pt>
                <c:pt idx="3056">
                  <c:v>3056</c:v>
                </c:pt>
                <c:pt idx="3057">
                  <c:v>3057</c:v>
                </c:pt>
                <c:pt idx="3058">
                  <c:v>3058</c:v>
                </c:pt>
                <c:pt idx="3059">
                  <c:v>3059</c:v>
                </c:pt>
                <c:pt idx="3060">
                  <c:v>3060</c:v>
                </c:pt>
                <c:pt idx="3061">
                  <c:v>3061</c:v>
                </c:pt>
                <c:pt idx="3062">
                  <c:v>3062</c:v>
                </c:pt>
                <c:pt idx="3063">
                  <c:v>3063</c:v>
                </c:pt>
                <c:pt idx="3064">
                  <c:v>3064</c:v>
                </c:pt>
                <c:pt idx="3065">
                  <c:v>3065</c:v>
                </c:pt>
                <c:pt idx="3066">
                  <c:v>3066</c:v>
                </c:pt>
                <c:pt idx="3067">
                  <c:v>3067</c:v>
                </c:pt>
                <c:pt idx="3068">
                  <c:v>3068</c:v>
                </c:pt>
                <c:pt idx="3069">
                  <c:v>3069</c:v>
                </c:pt>
                <c:pt idx="3070">
                  <c:v>3070</c:v>
                </c:pt>
                <c:pt idx="3071">
                  <c:v>3071</c:v>
                </c:pt>
                <c:pt idx="3072">
                  <c:v>3072</c:v>
                </c:pt>
                <c:pt idx="3073">
                  <c:v>3073</c:v>
                </c:pt>
                <c:pt idx="3074">
                  <c:v>3074</c:v>
                </c:pt>
                <c:pt idx="3075">
                  <c:v>3075</c:v>
                </c:pt>
                <c:pt idx="3076">
                  <c:v>3076</c:v>
                </c:pt>
                <c:pt idx="3077">
                  <c:v>3077</c:v>
                </c:pt>
                <c:pt idx="3078">
                  <c:v>3078</c:v>
                </c:pt>
                <c:pt idx="3079">
                  <c:v>3079</c:v>
                </c:pt>
                <c:pt idx="3080">
                  <c:v>3080</c:v>
                </c:pt>
                <c:pt idx="3081">
                  <c:v>3081</c:v>
                </c:pt>
                <c:pt idx="3082">
                  <c:v>3082</c:v>
                </c:pt>
                <c:pt idx="3083">
                  <c:v>3083</c:v>
                </c:pt>
                <c:pt idx="3084">
                  <c:v>3084</c:v>
                </c:pt>
                <c:pt idx="3085">
                  <c:v>3085</c:v>
                </c:pt>
                <c:pt idx="3086">
                  <c:v>3086</c:v>
                </c:pt>
                <c:pt idx="3087">
                  <c:v>3087</c:v>
                </c:pt>
                <c:pt idx="3088">
                  <c:v>3088</c:v>
                </c:pt>
                <c:pt idx="3089">
                  <c:v>3089</c:v>
                </c:pt>
                <c:pt idx="3090">
                  <c:v>3090</c:v>
                </c:pt>
                <c:pt idx="3091">
                  <c:v>3091</c:v>
                </c:pt>
                <c:pt idx="3092">
                  <c:v>3092</c:v>
                </c:pt>
                <c:pt idx="3093">
                  <c:v>3093</c:v>
                </c:pt>
                <c:pt idx="3094">
                  <c:v>3094</c:v>
                </c:pt>
                <c:pt idx="3095">
                  <c:v>3095</c:v>
                </c:pt>
                <c:pt idx="3096">
                  <c:v>3096</c:v>
                </c:pt>
                <c:pt idx="3097">
                  <c:v>3097</c:v>
                </c:pt>
                <c:pt idx="3098">
                  <c:v>3098</c:v>
                </c:pt>
                <c:pt idx="3099">
                  <c:v>3099</c:v>
                </c:pt>
                <c:pt idx="3100">
                  <c:v>3100</c:v>
                </c:pt>
                <c:pt idx="3101">
                  <c:v>3101</c:v>
                </c:pt>
                <c:pt idx="3102">
                  <c:v>3102</c:v>
                </c:pt>
                <c:pt idx="3103">
                  <c:v>3103</c:v>
                </c:pt>
                <c:pt idx="3104">
                  <c:v>3104</c:v>
                </c:pt>
                <c:pt idx="3105">
                  <c:v>3105</c:v>
                </c:pt>
                <c:pt idx="3106">
                  <c:v>3106</c:v>
                </c:pt>
                <c:pt idx="3107">
                  <c:v>3107</c:v>
                </c:pt>
                <c:pt idx="3108">
                  <c:v>3108</c:v>
                </c:pt>
                <c:pt idx="3109">
                  <c:v>3109</c:v>
                </c:pt>
                <c:pt idx="3110">
                  <c:v>3110</c:v>
                </c:pt>
                <c:pt idx="3111">
                  <c:v>3111</c:v>
                </c:pt>
                <c:pt idx="3112">
                  <c:v>3112</c:v>
                </c:pt>
                <c:pt idx="3113">
                  <c:v>3113</c:v>
                </c:pt>
                <c:pt idx="3114">
                  <c:v>3114</c:v>
                </c:pt>
                <c:pt idx="3115">
                  <c:v>3115</c:v>
                </c:pt>
                <c:pt idx="3116">
                  <c:v>3116</c:v>
                </c:pt>
                <c:pt idx="3117">
                  <c:v>3117</c:v>
                </c:pt>
                <c:pt idx="3118">
                  <c:v>3118</c:v>
                </c:pt>
                <c:pt idx="3119">
                  <c:v>3119</c:v>
                </c:pt>
                <c:pt idx="3120">
                  <c:v>3120</c:v>
                </c:pt>
                <c:pt idx="3121">
                  <c:v>3121</c:v>
                </c:pt>
                <c:pt idx="3122">
                  <c:v>3122</c:v>
                </c:pt>
                <c:pt idx="3123">
                  <c:v>3123</c:v>
                </c:pt>
                <c:pt idx="3124">
                  <c:v>3124</c:v>
                </c:pt>
                <c:pt idx="3125">
                  <c:v>3125</c:v>
                </c:pt>
                <c:pt idx="3126">
                  <c:v>3126</c:v>
                </c:pt>
                <c:pt idx="3127">
                  <c:v>3127</c:v>
                </c:pt>
                <c:pt idx="3128">
                  <c:v>3128</c:v>
                </c:pt>
                <c:pt idx="3129">
                  <c:v>3129</c:v>
                </c:pt>
                <c:pt idx="3130">
                  <c:v>3130</c:v>
                </c:pt>
                <c:pt idx="3131">
                  <c:v>3131</c:v>
                </c:pt>
                <c:pt idx="3132">
                  <c:v>3132</c:v>
                </c:pt>
                <c:pt idx="3133">
                  <c:v>3133</c:v>
                </c:pt>
                <c:pt idx="3134">
                  <c:v>3134</c:v>
                </c:pt>
                <c:pt idx="3135">
                  <c:v>3135</c:v>
                </c:pt>
                <c:pt idx="3136">
                  <c:v>3136</c:v>
                </c:pt>
                <c:pt idx="3137">
                  <c:v>3137</c:v>
                </c:pt>
                <c:pt idx="3138">
                  <c:v>3138</c:v>
                </c:pt>
                <c:pt idx="3139">
                  <c:v>3139</c:v>
                </c:pt>
                <c:pt idx="3140">
                  <c:v>3140</c:v>
                </c:pt>
                <c:pt idx="3141">
                  <c:v>3141</c:v>
                </c:pt>
                <c:pt idx="3142">
                  <c:v>3142</c:v>
                </c:pt>
                <c:pt idx="3143">
                  <c:v>3143</c:v>
                </c:pt>
                <c:pt idx="3144">
                  <c:v>3144</c:v>
                </c:pt>
                <c:pt idx="3145">
                  <c:v>3145</c:v>
                </c:pt>
                <c:pt idx="3146">
                  <c:v>3146</c:v>
                </c:pt>
                <c:pt idx="3147">
                  <c:v>3147</c:v>
                </c:pt>
                <c:pt idx="3148">
                  <c:v>3148</c:v>
                </c:pt>
                <c:pt idx="3149">
                  <c:v>3149</c:v>
                </c:pt>
                <c:pt idx="3150">
                  <c:v>3150</c:v>
                </c:pt>
                <c:pt idx="3151">
                  <c:v>3151</c:v>
                </c:pt>
                <c:pt idx="3152">
                  <c:v>3152</c:v>
                </c:pt>
                <c:pt idx="3153">
                  <c:v>3153</c:v>
                </c:pt>
                <c:pt idx="3154">
                  <c:v>3154</c:v>
                </c:pt>
                <c:pt idx="3155">
                  <c:v>3155</c:v>
                </c:pt>
                <c:pt idx="3156">
                  <c:v>3156</c:v>
                </c:pt>
                <c:pt idx="3157">
                  <c:v>3157</c:v>
                </c:pt>
                <c:pt idx="3158">
                  <c:v>3158</c:v>
                </c:pt>
                <c:pt idx="3159">
                  <c:v>3159</c:v>
                </c:pt>
                <c:pt idx="3160">
                  <c:v>3160</c:v>
                </c:pt>
                <c:pt idx="3161">
                  <c:v>3161</c:v>
                </c:pt>
                <c:pt idx="3162">
                  <c:v>3162</c:v>
                </c:pt>
                <c:pt idx="3163">
                  <c:v>3163</c:v>
                </c:pt>
                <c:pt idx="3164">
                  <c:v>3164</c:v>
                </c:pt>
                <c:pt idx="3165">
                  <c:v>3165</c:v>
                </c:pt>
                <c:pt idx="3166">
                  <c:v>3166</c:v>
                </c:pt>
                <c:pt idx="3167">
                  <c:v>3167</c:v>
                </c:pt>
                <c:pt idx="3168">
                  <c:v>3168</c:v>
                </c:pt>
                <c:pt idx="3169">
                  <c:v>3169</c:v>
                </c:pt>
                <c:pt idx="3170">
                  <c:v>3170</c:v>
                </c:pt>
                <c:pt idx="3171">
                  <c:v>3171</c:v>
                </c:pt>
                <c:pt idx="3172">
                  <c:v>3172</c:v>
                </c:pt>
                <c:pt idx="3173">
                  <c:v>3173</c:v>
                </c:pt>
                <c:pt idx="3174">
                  <c:v>3174</c:v>
                </c:pt>
                <c:pt idx="3175">
                  <c:v>3175</c:v>
                </c:pt>
                <c:pt idx="3176">
                  <c:v>3176</c:v>
                </c:pt>
                <c:pt idx="3177">
                  <c:v>3177</c:v>
                </c:pt>
                <c:pt idx="3178">
                  <c:v>3178</c:v>
                </c:pt>
                <c:pt idx="3179">
                  <c:v>3179</c:v>
                </c:pt>
                <c:pt idx="3180">
                  <c:v>3180</c:v>
                </c:pt>
                <c:pt idx="3181">
                  <c:v>3181</c:v>
                </c:pt>
                <c:pt idx="3182">
                  <c:v>3182</c:v>
                </c:pt>
                <c:pt idx="3183">
                  <c:v>3183</c:v>
                </c:pt>
                <c:pt idx="3184">
                  <c:v>3184</c:v>
                </c:pt>
                <c:pt idx="3185">
                  <c:v>3185</c:v>
                </c:pt>
                <c:pt idx="3186">
                  <c:v>3186</c:v>
                </c:pt>
                <c:pt idx="3187">
                  <c:v>3187</c:v>
                </c:pt>
                <c:pt idx="3188">
                  <c:v>3188</c:v>
                </c:pt>
                <c:pt idx="3189">
                  <c:v>3189</c:v>
                </c:pt>
                <c:pt idx="3190">
                  <c:v>3190</c:v>
                </c:pt>
                <c:pt idx="3191">
                  <c:v>3191</c:v>
                </c:pt>
                <c:pt idx="3192">
                  <c:v>3192</c:v>
                </c:pt>
                <c:pt idx="3193">
                  <c:v>3193</c:v>
                </c:pt>
                <c:pt idx="3194">
                  <c:v>3194</c:v>
                </c:pt>
                <c:pt idx="3195">
                  <c:v>3195</c:v>
                </c:pt>
                <c:pt idx="3196">
                  <c:v>3196</c:v>
                </c:pt>
                <c:pt idx="3197">
                  <c:v>3197</c:v>
                </c:pt>
                <c:pt idx="3198">
                  <c:v>3198</c:v>
                </c:pt>
                <c:pt idx="3199">
                  <c:v>3199</c:v>
                </c:pt>
                <c:pt idx="3200">
                  <c:v>3200</c:v>
                </c:pt>
                <c:pt idx="3201">
                  <c:v>3201</c:v>
                </c:pt>
                <c:pt idx="3202">
                  <c:v>3202</c:v>
                </c:pt>
                <c:pt idx="3203">
                  <c:v>3203</c:v>
                </c:pt>
                <c:pt idx="3204">
                  <c:v>3204</c:v>
                </c:pt>
                <c:pt idx="3205">
                  <c:v>3205</c:v>
                </c:pt>
                <c:pt idx="3206">
                  <c:v>3206</c:v>
                </c:pt>
                <c:pt idx="3207">
                  <c:v>3207</c:v>
                </c:pt>
                <c:pt idx="3208">
                  <c:v>3208</c:v>
                </c:pt>
                <c:pt idx="3209">
                  <c:v>3209</c:v>
                </c:pt>
                <c:pt idx="3210">
                  <c:v>3210</c:v>
                </c:pt>
                <c:pt idx="3211">
                  <c:v>3211</c:v>
                </c:pt>
                <c:pt idx="3212">
                  <c:v>3212</c:v>
                </c:pt>
                <c:pt idx="3213">
                  <c:v>3213</c:v>
                </c:pt>
                <c:pt idx="3214">
                  <c:v>3214</c:v>
                </c:pt>
                <c:pt idx="3215">
                  <c:v>3215</c:v>
                </c:pt>
                <c:pt idx="3216">
                  <c:v>3216</c:v>
                </c:pt>
                <c:pt idx="3217">
                  <c:v>3217</c:v>
                </c:pt>
                <c:pt idx="3218">
                  <c:v>3218</c:v>
                </c:pt>
                <c:pt idx="3219">
                  <c:v>3219</c:v>
                </c:pt>
                <c:pt idx="3220">
                  <c:v>3220</c:v>
                </c:pt>
                <c:pt idx="3221">
                  <c:v>3221</c:v>
                </c:pt>
                <c:pt idx="3222">
                  <c:v>3222</c:v>
                </c:pt>
                <c:pt idx="3223">
                  <c:v>3223</c:v>
                </c:pt>
                <c:pt idx="3224">
                  <c:v>3224</c:v>
                </c:pt>
                <c:pt idx="3225">
                  <c:v>3225</c:v>
                </c:pt>
                <c:pt idx="3226">
                  <c:v>3226</c:v>
                </c:pt>
                <c:pt idx="3227">
                  <c:v>3227</c:v>
                </c:pt>
                <c:pt idx="3228">
                  <c:v>3228</c:v>
                </c:pt>
                <c:pt idx="3229">
                  <c:v>3229</c:v>
                </c:pt>
                <c:pt idx="3230">
                  <c:v>3230</c:v>
                </c:pt>
                <c:pt idx="3231">
                  <c:v>3231</c:v>
                </c:pt>
                <c:pt idx="3232">
                  <c:v>3232</c:v>
                </c:pt>
                <c:pt idx="3233">
                  <c:v>3233</c:v>
                </c:pt>
                <c:pt idx="3234">
                  <c:v>3234</c:v>
                </c:pt>
                <c:pt idx="3235">
                  <c:v>3235</c:v>
                </c:pt>
                <c:pt idx="3236">
                  <c:v>3236</c:v>
                </c:pt>
                <c:pt idx="3237">
                  <c:v>3237</c:v>
                </c:pt>
                <c:pt idx="3238">
                  <c:v>3238</c:v>
                </c:pt>
                <c:pt idx="3239">
                  <c:v>3239</c:v>
                </c:pt>
                <c:pt idx="3240">
                  <c:v>3240</c:v>
                </c:pt>
                <c:pt idx="3241">
                  <c:v>3241</c:v>
                </c:pt>
                <c:pt idx="3242">
                  <c:v>3242</c:v>
                </c:pt>
                <c:pt idx="3243">
                  <c:v>3243</c:v>
                </c:pt>
                <c:pt idx="3244">
                  <c:v>3244</c:v>
                </c:pt>
                <c:pt idx="3245">
                  <c:v>3245</c:v>
                </c:pt>
                <c:pt idx="3246">
                  <c:v>3246</c:v>
                </c:pt>
                <c:pt idx="3247">
                  <c:v>3247</c:v>
                </c:pt>
                <c:pt idx="3248">
                  <c:v>3248</c:v>
                </c:pt>
                <c:pt idx="3249">
                  <c:v>3249</c:v>
                </c:pt>
                <c:pt idx="3250">
                  <c:v>3250</c:v>
                </c:pt>
                <c:pt idx="3251">
                  <c:v>3251</c:v>
                </c:pt>
                <c:pt idx="3252">
                  <c:v>3252</c:v>
                </c:pt>
                <c:pt idx="3253">
                  <c:v>3253</c:v>
                </c:pt>
                <c:pt idx="3254">
                  <c:v>3254</c:v>
                </c:pt>
                <c:pt idx="3255">
                  <c:v>3255</c:v>
                </c:pt>
                <c:pt idx="3256">
                  <c:v>3256</c:v>
                </c:pt>
                <c:pt idx="3257">
                  <c:v>3257</c:v>
                </c:pt>
                <c:pt idx="3258">
                  <c:v>3258</c:v>
                </c:pt>
                <c:pt idx="3259">
                  <c:v>3259</c:v>
                </c:pt>
                <c:pt idx="3260">
                  <c:v>3260</c:v>
                </c:pt>
                <c:pt idx="3261">
                  <c:v>3261</c:v>
                </c:pt>
                <c:pt idx="3262">
                  <c:v>3262</c:v>
                </c:pt>
                <c:pt idx="3263">
                  <c:v>3263</c:v>
                </c:pt>
                <c:pt idx="3264">
                  <c:v>3264</c:v>
                </c:pt>
                <c:pt idx="3265">
                  <c:v>3265</c:v>
                </c:pt>
                <c:pt idx="3266">
                  <c:v>3266</c:v>
                </c:pt>
                <c:pt idx="3267">
                  <c:v>3267</c:v>
                </c:pt>
                <c:pt idx="3268">
                  <c:v>3268</c:v>
                </c:pt>
                <c:pt idx="3269">
                  <c:v>3269</c:v>
                </c:pt>
                <c:pt idx="3270">
                  <c:v>3270</c:v>
                </c:pt>
                <c:pt idx="3271">
                  <c:v>3271</c:v>
                </c:pt>
                <c:pt idx="3272">
                  <c:v>3272</c:v>
                </c:pt>
                <c:pt idx="3273">
                  <c:v>3273</c:v>
                </c:pt>
                <c:pt idx="3274">
                  <c:v>3274</c:v>
                </c:pt>
                <c:pt idx="3275">
                  <c:v>3275</c:v>
                </c:pt>
                <c:pt idx="3276">
                  <c:v>3276</c:v>
                </c:pt>
                <c:pt idx="3277">
                  <c:v>3277</c:v>
                </c:pt>
                <c:pt idx="3278">
                  <c:v>3278</c:v>
                </c:pt>
                <c:pt idx="3279">
                  <c:v>3279</c:v>
                </c:pt>
                <c:pt idx="3280">
                  <c:v>3280</c:v>
                </c:pt>
                <c:pt idx="3281">
                  <c:v>3281</c:v>
                </c:pt>
                <c:pt idx="3282">
                  <c:v>3282</c:v>
                </c:pt>
                <c:pt idx="3283">
                  <c:v>3283</c:v>
                </c:pt>
                <c:pt idx="3284">
                  <c:v>3284</c:v>
                </c:pt>
                <c:pt idx="3285">
                  <c:v>3285</c:v>
                </c:pt>
                <c:pt idx="3286">
                  <c:v>3286</c:v>
                </c:pt>
                <c:pt idx="3287">
                  <c:v>3287</c:v>
                </c:pt>
                <c:pt idx="3288">
                  <c:v>3288</c:v>
                </c:pt>
                <c:pt idx="3289">
                  <c:v>3289</c:v>
                </c:pt>
                <c:pt idx="3290">
                  <c:v>3290</c:v>
                </c:pt>
                <c:pt idx="3291">
                  <c:v>3291</c:v>
                </c:pt>
                <c:pt idx="3292">
                  <c:v>3292</c:v>
                </c:pt>
                <c:pt idx="3293">
                  <c:v>3293</c:v>
                </c:pt>
                <c:pt idx="3294">
                  <c:v>3294</c:v>
                </c:pt>
                <c:pt idx="3295">
                  <c:v>3295</c:v>
                </c:pt>
                <c:pt idx="3296">
                  <c:v>3296</c:v>
                </c:pt>
                <c:pt idx="3297">
                  <c:v>3297</c:v>
                </c:pt>
                <c:pt idx="3298">
                  <c:v>3298</c:v>
                </c:pt>
                <c:pt idx="3299">
                  <c:v>3299</c:v>
                </c:pt>
                <c:pt idx="3300">
                  <c:v>3300</c:v>
                </c:pt>
                <c:pt idx="3301">
                  <c:v>3301</c:v>
                </c:pt>
                <c:pt idx="3302">
                  <c:v>3302</c:v>
                </c:pt>
                <c:pt idx="3303">
                  <c:v>3303</c:v>
                </c:pt>
                <c:pt idx="3304">
                  <c:v>3304</c:v>
                </c:pt>
                <c:pt idx="3305">
                  <c:v>3305</c:v>
                </c:pt>
                <c:pt idx="3306">
                  <c:v>3306</c:v>
                </c:pt>
                <c:pt idx="3307">
                  <c:v>3307</c:v>
                </c:pt>
                <c:pt idx="3308">
                  <c:v>3308</c:v>
                </c:pt>
                <c:pt idx="3309">
                  <c:v>3309</c:v>
                </c:pt>
                <c:pt idx="3310">
                  <c:v>3310</c:v>
                </c:pt>
                <c:pt idx="3311">
                  <c:v>3311</c:v>
                </c:pt>
                <c:pt idx="3312">
                  <c:v>3312</c:v>
                </c:pt>
                <c:pt idx="3313">
                  <c:v>3313</c:v>
                </c:pt>
                <c:pt idx="3314">
                  <c:v>3314</c:v>
                </c:pt>
                <c:pt idx="3315">
                  <c:v>3315</c:v>
                </c:pt>
                <c:pt idx="3316">
                  <c:v>3316</c:v>
                </c:pt>
                <c:pt idx="3317">
                  <c:v>3317</c:v>
                </c:pt>
                <c:pt idx="3318">
                  <c:v>3318</c:v>
                </c:pt>
                <c:pt idx="3319">
                  <c:v>3319</c:v>
                </c:pt>
                <c:pt idx="3320">
                  <c:v>3320</c:v>
                </c:pt>
                <c:pt idx="3321">
                  <c:v>3321</c:v>
                </c:pt>
                <c:pt idx="3322">
                  <c:v>3322</c:v>
                </c:pt>
                <c:pt idx="3323">
                  <c:v>3323</c:v>
                </c:pt>
                <c:pt idx="3324">
                  <c:v>3324</c:v>
                </c:pt>
                <c:pt idx="3325">
                  <c:v>3325</c:v>
                </c:pt>
                <c:pt idx="3326">
                  <c:v>3326</c:v>
                </c:pt>
                <c:pt idx="3327">
                  <c:v>3327</c:v>
                </c:pt>
                <c:pt idx="3328">
                  <c:v>3328</c:v>
                </c:pt>
                <c:pt idx="3329">
                  <c:v>3329</c:v>
                </c:pt>
                <c:pt idx="3330">
                  <c:v>3330</c:v>
                </c:pt>
                <c:pt idx="3331">
                  <c:v>3331</c:v>
                </c:pt>
                <c:pt idx="3332">
                  <c:v>3332</c:v>
                </c:pt>
                <c:pt idx="3333">
                  <c:v>3333</c:v>
                </c:pt>
                <c:pt idx="3334">
                  <c:v>3334</c:v>
                </c:pt>
                <c:pt idx="3335">
                  <c:v>3335</c:v>
                </c:pt>
                <c:pt idx="3336">
                  <c:v>3336</c:v>
                </c:pt>
                <c:pt idx="3337">
                  <c:v>3337</c:v>
                </c:pt>
                <c:pt idx="3338">
                  <c:v>3338</c:v>
                </c:pt>
                <c:pt idx="3339">
                  <c:v>3339</c:v>
                </c:pt>
                <c:pt idx="3340">
                  <c:v>3340</c:v>
                </c:pt>
                <c:pt idx="3341">
                  <c:v>3341</c:v>
                </c:pt>
                <c:pt idx="3342">
                  <c:v>3342</c:v>
                </c:pt>
                <c:pt idx="3343">
                  <c:v>3343</c:v>
                </c:pt>
                <c:pt idx="3344">
                  <c:v>3344</c:v>
                </c:pt>
                <c:pt idx="3345">
                  <c:v>3345</c:v>
                </c:pt>
                <c:pt idx="3346">
                  <c:v>3346</c:v>
                </c:pt>
                <c:pt idx="3347">
                  <c:v>3347</c:v>
                </c:pt>
                <c:pt idx="3348">
                  <c:v>3348</c:v>
                </c:pt>
                <c:pt idx="3349">
                  <c:v>3349</c:v>
                </c:pt>
                <c:pt idx="3350">
                  <c:v>3350</c:v>
                </c:pt>
                <c:pt idx="3351">
                  <c:v>3351</c:v>
                </c:pt>
                <c:pt idx="3352">
                  <c:v>3352</c:v>
                </c:pt>
                <c:pt idx="3353">
                  <c:v>3353</c:v>
                </c:pt>
                <c:pt idx="3354">
                  <c:v>3354</c:v>
                </c:pt>
                <c:pt idx="3355">
                  <c:v>3355</c:v>
                </c:pt>
                <c:pt idx="3356">
                  <c:v>3356</c:v>
                </c:pt>
                <c:pt idx="3357">
                  <c:v>3357</c:v>
                </c:pt>
                <c:pt idx="3358">
                  <c:v>3358</c:v>
                </c:pt>
                <c:pt idx="3359">
                  <c:v>3359</c:v>
                </c:pt>
                <c:pt idx="3360">
                  <c:v>3360</c:v>
                </c:pt>
                <c:pt idx="3361">
                  <c:v>3361</c:v>
                </c:pt>
                <c:pt idx="3362">
                  <c:v>3362</c:v>
                </c:pt>
                <c:pt idx="3363">
                  <c:v>3363</c:v>
                </c:pt>
                <c:pt idx="3364">
                  <c:v>3364</c:v>
                </c:pt>
                <c:pt idx="3365">
                  <c:v>3365</c:v>
                </c:pt>
                <c:pt idx="3366">
                  <c:v>3366</c:v>
                </c:pt>
                <c:pt idx="3367">
                  <c:v>3367</c:v>
                </c:pt>
                <c:pt idx="3368">
                  <c:v>3368</c:v>
                </c:pt>
                <c:pt idx="3369">
                  <c:v>3369</c:v>
                </c:pt>
                <c:pt idx="3370">
                  <c:v>3370</c:v>
                </c:pt>
                <c:pt idx="3371">
                  <c:v>3371</c:v>
                </c:pt>
                <c:pt idx="3372">
                  <c:v>3372</c:v>
                </c:pt>
                <c:pt idx="3373">
                  <c:v>3373</c:v>
                </c:pt>
                <c:pt idx="3374">
                  <c:v>3374</c:v>
                </c:pt>
                <c:pt idx="3375">
                  <c:v>3375</c:v>
                </c:pt>
                <c:pt idx="3376">
                  <c:v>3376</c:v>
                </c:pt>
                <c:pt idx="3377">
                  <c:v>3377</c:v>
                </c:pt>
                <c:pt idx="3378">
                  <c:v>3378</c:v>
                </c:pt>
                <c:pt idx="3379">
                  <c:v>3379</c:v>
                </c:pt>
                <c:pt idx="3380">
                  <c:v>3380</c:v>
                </c:pt>
                <c:pt idx="3381">
                  <c:v>3381</c:v>
                </c:pt>
                <c:pt idx="3382">
                  <c:v>3382</c:v>
                </c:pt>
                <c:pt idx="3383">
                  <c:v>3383</c:v>
                </c:pt>
                <c:pt idx="3384">
                  <c:v>3384</c:v>
                </c:pt>
                <c:pt idx="3385">
                  <c:v>3385</c:v>
                </c:pt>
                <c:pt idx="3386">
                  <c:v>3386</c:v>
                </c:pt>
                <c:pt idx="3387">
                  <c:v>3387</c:v>
                </c:pt>
                <c:pt idx="3388">
                  <c:v>3388</c:v>
                </c:pt>
                <c:pt idx="3389">
                  <c:v>3389</c:v>
                </c:pt>
                <c:pt idx="3390">
                  <c:v>3390</c:v>
                </c:pt>
                <c:pt idx="3391">
                  <c:v>3391</c:v>
                </c:pt>
                <c:pt idx="3392">
                  <c:v>3392</c:v>
                </c:pt>
                <c:pt idx="3393">
                  <c:v>3393</c:v>
                </c:pt>
                <c:pt idx="3394">
                  <c:v>3394</c:v>
                </c:pt>
                <c:pt idx="3395">
                  <c:v>3395</c:v>
                </c:pt>
                <c:pt idx="3396">
                  <c:v>3396</c:v>
                </c:pt>
                <c:pt idx="3397">
                  <c:v>3397</c:v>
                </c:pt>
                <c:pt idx="3398">
                  <c:v>3398</c:v>
                </c:pt>
                <c:pt idx="3399">
                  <c:v>3399</c:v>
                </c:pt>
                <c:pt idx="3400">
                  <c:v>3400</c:v>
                </c:pt>
                <c:pt idx="3401">
                  <c:v>3401</c:v>
                </c:pt>
                <c:pt idx="3402">
                  <c:v>3402</c:v>
                </c:pt>
                <c:pt idx="3403">
                  <c:v>3403</c:v>
                </c:pt>
                <c:pt idx="3404">
                  <c:v>3404</c:v>
                </c:pt>
                <c:pt idx="3405">
                  <c:v>3405</c:v>
                </c:pt>
                <c:pt idx="3406">
                  <c:v>3406</c:v>
                </c:pt>
                <c:pt idx="3407">
                  <c:v>3407</c:v>
                </c:pt>
                <c:pt idx="3408">
                  <c:v>3408</c:v>
                </c:pt>
                <c:pt idx="3409">
                  <c:v>3409</c:v>
                </c:pt>
                <c:pt idx="3410">
                  <c:v>3410</c:v>
                </c:pt>
                <c:pt idx="3411">
                  <c:v>3411</c:v>
                </c:pt>
                <c:pt idx="3412">
                  <c:v>3412</c:v>
                </c:pt>
                <c:pt idx="3413">
                  <c:v>3413</c:v>
                </c:pt>
                <c:pt idx="3414">
                  <c:v>3414</c:v>
                </c:pt>
                <c:pt idx="3415">
                  <c:v>3415</c:v>
                </c:pt>
                <c:pt idx="3416">
                  <c:v>3416</c:v>
                </c:pt>
                <c:pt idx="3417">
                  <c:v>3417</c:v>
                </c:pt>
                <c:pt idx="3418">
                  <c:v>3418</c:v>
                </c:pt>
                <c:pt idx="3419">
                  <c:v>3419</c:v>
                </c:pt>
                <c:pt idx="3420">
                  <c:v>3420</c:v>
                </c:pt>
                <c:pt idx="3421">
                  <c:v>3421</c:v>
                </c:pt>
                <c:pt idx="3422">
                  <c:v>3422</c:v>
                </c:pt>
                <c:pt idx="3423">
                  <c:v>3423</c:v>
                </c:pt>
                <c:pt idx="3424">
                  <c:v>3424</c:v>
                </c:pt>
                <c:pt idx="3425">
                  <c:v>3425</c:v>
                </c:pt>
                <c:pt idx="3426">
                  <c:v>3426</c:v>
                </c:pt>
                <c:pt idx="3427">
                  <c:v>3427</c:v>
                </c:pt>
                <c:pt idx="3428">
                  <c:v>3428</c:v>
                </c:pt>
                <c:pt idx="3429">
                  <c:v>3429</c:v>
                </c:pt>
                <c:pt idx="3430">
                  <c:v>3430</c:v>
                </c:pt>
                <c:pt idx="3431">
                  <c:v>3431</c:v>
                </c:pt>
                <c:pt idx="3432">
                  <c:v>3432</c:v>
                </c:pt>
                <c:pt idx="3433">
                  <c:v>3433</c:v>
                </c:pt>
                <c:pt idx="3434">
                  <c:v>3434</c:v>
                </c:pt>
                <c:pt idx="3435">
                  <c:v>3435</c:v>
                </c:pt>
                <c:pt idx="3436">
                  <c:v>3436</c:v>
                </c:pt>
                <c:pt idx="3437">
                  <c:v>3437</c:v>
                </c:pt>
                <c:pt idx="3438">
                  <c:v>3438</c:v>
                </c:pt>
                <c:pt idx="3439">
                  <c:v>3439</c:v>
                </c:pt>
                <c:pt idx="3440">
                  <c:v>3440</c:v>
                </c:pt>
                <c:pt idx="3441">
                  <c:v>3441</c:v>
                </c:pt>
                <c:pt idx="3442">
                  <c:v>3442</c:v>
                </c:pt>
                <c:pt idx="3443">
                  <c:v>3443</c:v>
                </c:pt>
                <c:pt idx="3444">
                  <c:v>3444</c:v>
                </c:pt>
                <c:pt idx="3445">
                  <c:v>3445</c:v>
                </c:pt>
                <c:pt idx="3446">
                  <c:v>3446</c:v>
                </c:pt>
                <c:pt idx="3447">
                  <c:v>3447</c:v>
                </c:pt>
                <c:pt idx="3448">
                  <c:v>3448</c:v>
                </c:pt>
                <c:pt idx="3449">
                  <c:v>3449</c:v>
                </c:pt>
                <c:pt idx="3450">
                  <c:v>3450</c:v>
                </c:pt>
                <c:pt idx="3451">
                  <c:v>3451</c:v>
                </c:pt>
                <c:pt idx="3452">
                  <c:v>3452</c:v>
                </c:pt>
                <c:pt idx="3453">
                  <c:v>3453</c:v>
                </c:pt>
                <c:pt idx="3454">
                  <c:v>3454</c:v>
                </c:pt>
                <c:pt idx="3455">
                  <c:v>3455</c:v>
                </c:pt>
                <c:pt idx="3456">
                  <c:v>3456</c:v>
                </c:pt>
                <c:pt idx="3457">
                  <c:v>3457</c:v>
                </c:pt>
                <c:pt idx="3458">
                  <c:v>3458</c:v>
                </c:pt>
                <c:pt idx="3459">
                  <c:v>3459</c:v>
                </c:pt>
                <c:pt idx="3460">
                  <c:v>3460</c:v>
                </c:pt>
                <c:pt idx="3461">
                  <c:v>3461</c:v>
                </c:pt>
                <c:pt idx="3462">
                  <c:v>3462</c:v>
                </c:pt>
                <c:pt idx="3463">
                  <c:v>3463</c:v>
                </c:pt>
                <c:pt idx="3464">
                  <c:v>3464</c:v>
                </c:pt>
                <c:pt idx="3465">
                  <c:v>3465</c:v>
                </c:pt>
                <c:pt idx="3466">
                  <c:v>3466</c:v>
                </c:pt>
                <c:pt idx="3467">
                  <c:v>3467</c:v>
                </c:pt>
                <c:pt idx="3468">
                  <c:v>3468</c:v>
                </c:pt>
                <c:pt idx="3469">
                  <c:v>3469</c:v>
                </c:pt>
                <c:pt idx="3470">
                  <c:v>3470</c:v>
                </c:pt>
                <c:pt idx="3471">
                  <c:v>3471</c:v>
                </c:pt>
                <c:pt idx="3472">
                  <c:v>3472</c:v>
                </c:pt>
                <c:pt idx="3473">
                  <c:v>3473</c:v>
                </c:pt>
                <c:pt idx="3474">
                  <c:v>3474</c:v>
                </c:pt>
                <c:pt idx="3475">
                  <c:v>3475</c:v>
                </c:pt>
                <c:pt idx="3476">
                  <c:v>3476</c:v>
                </c:pt>
                <c:pt idx="3477">
                  <c:v>3477</c:v>
                </c:pt>
                <c:pt idx="3478">
                  <c:v>3478</c:v>
                </c:pt>
                <c:pt idx="3479">
                  <c:v>3479</c:v>
                </c:pt>
                <c:pt idx="3480">
                  <c:v>3480</c:v>
                </c:pt>
                <c:pt idx="3481">
                  <c:v>3481</c:v>
                </c:pt>
                <c:pt idx="3482">
                  <c:v>3482</c:v>
                </c:pt>
                <c:pt idx="3483">
                  <c:v>3483</c:v>
                </c:pt>
                <c:pt idx="3484">
                  <c:v>3484</c:v>
                </c:pt>
                <c:pt idx="3485">
                  <c:v>3485</c:v>
                </c:pt>
                <c:pt idx="3486">
                  <c:v>3486</c:v>
                </c:pt>
                <c:pt idx="3487">
                  <c:v>3487</c:v>
                </c:pt>
                <c:pt idx="3488">
                  <c:v>3488</c:v>
                </c:pt>
                <c:pt idx="3489">
                  <c:v>3489</c:v>
                </c:pt>
                <c:pt idx="3490">
                  <c:v>3490</c:v>
                </c:pt>
                <c:pt idx="3491">
                  <c:v>3491</c:v>
                </c:pt>
                <c:pt idx="3492">
                  <c:v>3492</c:v>
                </c:pt>
                <c:pt idx="3493">
                  <c:v>3493</c:v>
                </c:pt>
                <c:pt idx="3494">
                  <c:v>3494</c:v>
                </c:pt>
                <c:pt idx="3495">
                  <c:v>3495</c:v>
                </c:pt>
                <c:pt idx="3496">
                  <c:v>3496</c:v>
                </c:pt>
                <c:pt idx="3497">
                  <c:v>3497</c:v>
                </c:pt>
                <c:pt idx="3498">
                  <c:v>3498</c:v>
                </c:pt>
                <c:pt idx="3499">
                  <c:v>3499</c:v>
                </c:pt>
                <c:pt idx="3500">
                  <c:v>3500</c:v>
                </c:pt>
                <c:pt idx="3501">
                  <c:v>3501</c:v>
                </c:pt>
                <c:pt idx="3502">
                  <c:v>3502</c:v>
                </c:pt>
                <c:pt idx="3503">
                  <c:v>3503</c:v>
                </c:pt>
                <c:pt idx="3504">
                  <c:v>3504</c:v>
                </c:pt>
                <c:pt idx="3505">
                  <c:v>3505</c:v>
                </c:pt>
                <c:pt idx="3506">
                  <c:v>3506</c:v>
                </c:pt>
                <c:pt idx="3507">
                  <c:v>3507</c:v>
                </c:pt>
                <c:pt idx="3508">
                  <c:v>3508</c:v>
                </c:pt>
                <c:pt idx="3509">
                  <c:v>3509</c:v>
                </c:pt>
                <c:pt idx="3510">
                  <c:v>3510</c:v>
                </c:pt>
                <c:pt idx="3511">
                  <c:v>3511</c:v>
                </c:pt>
                <c:pt idx="3512">
                  <c:v>3512</c:v>
                </c:pt>
                <c:pt idx="3513">
                  <c:v>3513</c:v>
                </c:pt>
                <c:pt idx="3514">
                  <c:v>3514</c:v>
                </c:pt>
                <c:pt idx="3515">
                  <c:v>3515</c:v>
                </c:pt>
                <c:pt idx="3516">
                  <c:v>3516</c:v>
                </c:pt>
                <c:pt idx="3517">
                  <c:v>3517</c:v>
                </c:pt>
                <c:pt idx="3518">
                  <c:v>3518</c:v>
                </c:pt>
                <c:pt idx="3519">
                  <c:v>3519</c:v>
                </c:pt>
                <c:pt idx="3520">
                  <c:v>3520</c:v>
                </c:pt>
                <c:pt idx="3521">
                  <c:v>3521</c:v>
                </c:pt>
                <c:pt idx="3522">
                  <c:v>3522</c:v>
                </c:pt>
                <c:pt idx="3523">
                  <c:v>3523</c:v>
                </c:pt>
                <c:pt idx="3524">
                  <c:v>3524</c:v>
                </c:pt>
                <c:pt idx="3525">
                  <c:v>3525</c:v>
                </c:pt>
                <c:pt idx="3526">
                  <c:v>3526</c:v>
                </c:pt>
                <c:pt idx="3527">
                  <c:v>3527</c:v>
                </c:pt>
                <c:pt idx="3528">
                  <c:v>3528</c:v>
                </c:pt>
                <c:pt idx="3529">
                  <c:v>3529</c:v>
                </c:pt>
                <c:pt idx="3530">
                  <c:v>3530</c:v>
                </c:pt>
                <c:pt idx="3531">
                  <c:v>3531</c:v>
                </c:pt>
                <c:pt idx="3532">
                  <c:v>3532</c:v>
                </c:pt>
                <c:pt idx="3533">
                  <c:v>3533</c:v>
                </c:pt>
                <c:pt idx="3534">
                  <c:v>3534</c:v>
                </c:pt>
                <c:pt idx="3535">
                  <c:v>3535</c:v>
                </c:pt>
                <c:pt idx="3536">
                  <c:v>3536</c:v>
                </c:pt>
                <c:pt idx="3537">
                  <c:v>3537</c:v>
                </c:pt>
                <c:pt idx="3538">
                  <c:v>3538</c:v>
                </c:pt>
                <c:pt idx="3539">
                  <c:v>3539</c:v>
                </c:pt>
                <c:pt idx="3540">
                  <c:v>3540</c:v>
                </c:pt>
                <c:pt idx="3541">
                  <c:v>3541</c:v>
                </c:pt>
                <c:pt idx="3542">
                  <c:v>3542</c:v>
                </c:pt>
                <c:pt idx="3543">
                  <c:v>3543</c:v>
                </c:pt>
                <c:pt idx="3544">
                  <c:v>3544</c:v>
                </c:pt>
                <c:pt idx="3545">
                  <c:v>3545</c:v>
                </c:pt>
                <c:pt idx="3546">
                  <c:v>3546</c:v>
                </c:pt>
                <c:pt idx="3547">
                  <c:v>3547</c:v>
                </c:pt>
                <c:pt idx="3548">
                  <c:v>3548</c:v>
                </c:pt>
                <c:pt idx="3549">
                  <c:v>3549</c:v>
                </c:pt>
                <c:pt idx="3550">
                  <c:v>3550</c:v>
                </c:pt>
                <c:pt idx="3551">
                  <c:v>3551</c:v>
                </c:pt>
                <c:pt idx="3552">
                  <c:v>3552</c:v>
                </c:pt>
                <c:pt idx="3553">
                  <c:v>3553</c:v>
                </c:pt>
                <c:pt idx="3554">
                  <c:v>3554</c:v>
                </c:pt>
                <c:pt idx="3555">
                  <c:v>3555</c:v>
                </c:pt>
                <c:pt idx="3556">
                  <c:v>3556</c:v>
                </c:pt>
                <c:pt idx="3557">
                  <c:v>3557</c:v>
                </c:pt>
                <c:pt idx="3558">
                  <c:v>3558</c:v>
                </c:pt>
                <c:pt idx="3559">
                  <c:v>3559</c:v>
                </c:pt>
                <c:pt idx="3560">
                  <c:v>3560</c:v>
                </c:pt>
                <c:pt idx="3561">
                  <c:v>3561</c:v>
                </c:pt>
                <c:pt idx="3562">
                  <c:v>3562</c:v>
                </c:pt>
                <c:pt idx="3563">
                  <c:v>3563</c:v>
                </c:pt>
                <c:pt idx="3564">
                  <c:v>3564</c:v>
                </c:pt>
                <c:pt idx="3565">
                  <c:v>3565</c:v>
                </c:pt>
                <c:pt idx="3566">
                  <c:v>3566</c:v>
                </c:pt>
                <c:pt idx="3567">
                  <c:v>3567</c:v>
                </c:pt>
                <c:pt idx="3568">
                  <c:v>3568</c:v>
                </c:pt>
                <c:pt idx="3569">
                  <c:v>3569</c:v>
                </c:pt>
                <c:pt idx="3570">
                  <c:v>3570</c:v>
                </c:pt>
                <c:pt idx="3571">
                  <c:v>3571</c:v>
                </c:pt>
                <c:pt idx="3572">
                  <c:v>3572</c:v>
                </c:pt>
                <c:pt idx="3573">
                  <c:v>3573</c:v>
                </c:pt>
                <c:pt idx="3574">
                  <c:v>3574</c:v>
                </c:pt>
                <c:pt idx="3575">
                  <c:v>3575</c:v>
                </c:pt>
                <c:pt idx="3576">
                  <c:v>3576</c:v>
                </c:pt>
                <c:pt idx="3577">
                  <c:v>3577</c:v>
                </c:pt>
                <c:pt idx="3578">
                  <c:v>3578</c:v>
                </c:pt>
                <c:pt idx="3579">
                  <c:v>3579</c:v>
                </c:pt>
                <c:pt idx="3580">
                  <c:v>3580</c:v>
                </c:pt>
                <c:pt idx="3581">
                  <c:v>3581</c:v>
                </c:pt>
                <c:pt idx="3582">
                  <c:v>3582</c:v>
                </c:pt>
                <c:pt idx="3583">
                  <c:v>3583</c:v>
                </c:pt>
                <c:pt idx="3584">
                  <c:v>3584</c:v>
                </c:pt>
                <c:pt idx="3585">
                  <c:v>3585</c:v>
                </c:pt>
                <c:pt idx="3586">
                  <c:v>3586</c:v>
                </c:pt>
                <c:pt idx="3587">
                  <c:v>3587</c:v>
                </c:pt>
                <c:pt idx="3588">
                  <c:v>3588</c:v>
                </c:pt>
                <c:pt idx="3589">
                  <c:v>3589</c:v>
                </c:pt>
                <c:pt idx="3590">
                  <c:v>3590</c:v>
                </c:pt>
                <c:pt idx="3591">
                  <c:v>3591</c:v>
                </c:pt>
                <c:pt idx="3592">
                  <c:v>3592</c:v>
                </c:pt>
                <c:pt idx="3593">
                  <c:v>3593</c:v>
                </c:pt>
                <c:pt idx="3594">
                  <c:v>3594</c:v>
                </c:pt>
                <c:pt idx="3595">
                  <c:v>3595</c:v>
                </c:pt>
                <c:pt idx="3596">
                  <c:v>3596</c:v>
                </c:pt>
                <c:pt idx="3597">
                  <c:v>3597</c:v>
                </c:pt>
                <c:pt idx="3598">
                  <c:v>3598</c:v>
                </c:pt>
                <c:pt idx="3599">
                  <c:v>3599</c:v>
                </c:pt>
                <c:pt idx="3600">
                  <c:v>3600</c:v>
                </c:pt>
                <c:pt idx="3601">
                  <c:v>3601</c:v>
                </c:pt>
                <c:pt idx="3602">
                  <c:v>3602</c:v>
                </c:pt>
                <c:pt idx="3603">
                  <c:v>3603</c:v>
                </c:pt>
                <c:pt idx="3604">
                  <c:v>3604</c:v>
                </c:pt>
                <c:pt idx="3605">
                  <c:v>3605</c:v>
                </c:pt>
                <c:pt idx="3606">
                  <c:v>3606</c:v>
                </c:pt>
                <c:pt idx="3607">
                  <c:v>3607</c:v>
                </c:pt>
                <c:pt idx="3608">
                  <c:v>3608</c:v>
                </c:pt>
                <c:pt idx="3609">
                  <c:v>3609</c:v>
                </c:pt>
                <c:pt idx="3610">
                  <c:v>3610</c:v>
                </c:pt>
                <c:pt idx="3611">
                  <c:v>3611</c:v>
                </c:pt>
                <c:pt idx="3612">
                  <c:v>3612</c:v>
                </c:pt>
                <c:pt idx="3613">
                  <c:v>3613</c:v>
                </c:pt>
                <c:pt idx="3614">
                  <c:v>3614</c:v>
                </c:pt>
                <c:pt idx="3615">
                  <c:v>3615</c:v>
                </c:pt>
                <c:pt idx="3616">
                  <c:v>3616</c:v>
                </c:pt>
                <c:pt idx="3617">
                  <c:v>3617</c:v>
                </c:pt>
                <c:pt idx="3618">
                  <c:v>3618</c:v>
                </c:pt>
                <c:pt idx="3619">
                  <c:v>3619</c:v>
                </c:pt>
                <c:pt idx="3620">
                  <c:v>3620</c:v>
                </c:pt>
                <c:pt idx="3621">
                  <c:v>3621</c:v>
                </c:pt>
                <c:pt idx="3622">
                  <c:v>3622</c:v>
                </c:pt>
                <c:pt idx="3623">
                  <c:v>3623</c:v>
                </c:pt>
                <c:pt idx="3624">
                  <c:v>3624</c:v>
                </c:pt>
                <c:pt idx="3625">
                  <c:v>3625</c:v>
                </c:pt>
                <c:pt idx="3626">
                  <c:v>3626</c:v>
                </c:pt>
                <c:pt idx="3627">
                  <c:v>3627</c:v>
                </c:pt>
                <c:pt idx="3628">
                  <c:v>3628</c:v>
                </c:pt>
                <c:pt idx="3629">
                  <c:v>3629</c:v>
                </c:pt>
                <c:pt idx="3630">
                  <c:v>3630</c:v>
                </c:pt>
                <c:pt idx="3631">
                  <c:v>3631</c:v>
                </c:pt>
                <c:pt idx="3632">
                  <c:v>3632</c:v>
                </c:pt>
                <c:pt idx="3633">
                  <c:v>3633</c:v>
                </c:pt>
                <c:pt idx="3634">
                  <c:v>3634</c:v>
                </c:pt>
                <c:pt idx="3635">
                  <c:v>3635</c:v>
                </c:pt>
                <c:pt idx="3636">
                  <c:v>3636</c:v>
                </c:pt>
                <c:pt idx="3637">
                  <c:v>3637</c:v>
                </c:pt>
                <c:pt idx="3638">
                  <c:v>3638</c:v>
                </c:pt>
                <c:pt idx="3639">
                  <c:v>3639</c:v>
                </c:pt>
                <c:pt idx="3640">
                  <c:v>3640</c:v>
                </c:pt>
                <c:pt idx="3641">
                  <c:v>3641</c:v>
                </c:pt>
                <c:pt idx="3642">
                  <c:v>3642</c:v>
                </c:pt>
                <c:pt idx="3643">
                  <c:v>3643</c:v>
                </c:pt>
                <c:pt idx="3644">
                  <c:v>3644</c:v>
                </c:pt>
                <c:pt idx="3645">
                  <c:v>3645</c:v>
                </c:pt>
                <c:pt idx="3646">
                  <c:v>3646</c:v>
                </c:pt>
                <c:pt idx="3647">
                  <c:v>3647</c:v>
                </c:pt>
                <c:pt idx="3648">
                  <c:v>3648</c:v>
                </c:pt>
                <c:pt idx="3649">
                  <c:v>3649</c:v>
                </c:pt>
                <c:pt idx="3650">
                  <c:v>3650</c:v>
                </c:pt>
                <c:pt idx="3651">
                  <c:v>3651</c:v>
                </c:pt>
                <c:pt idx="3652">
                  <c:v>3652</c:v>
                </c:pt>
                <c:pt idx="3653">
                  <c:v>3653</c:v>
                </c:pt>
                <c:pt idx="3654">
                  <c:v>3654</c:v>
                </c:pt>
                <c:pt idx="3655">
                  <c:v>3655</c:v>
                </c:pt>
                <c:pt idx="3656">
                  <c:v>3656</c:v>
                </c:pt>
                <c:pt idx="3657">
                  <c:v>3657</c:v>
                </c:pt>
                <c:pt idx="3658">
                  <c:v>3658</c:v>
                </c:pt>
                <c:pt idx="3659">
                  <c:v>3659</c:v>
                </c:pt>
                <c:pt idx="3660">
                  <c:v>3660</c:v>
                </c:pt>
                <c:pt idx="3661">
                  <c:v>3661</c:v>
                </c:pt>
                <c:pt idx="3662">
                  <c:v>3662</c:v>
                </c:pt>
                <c:pt idx="3663">
                  <c:v>3663</c:v>
                </c:pt>
                <c:pt idx="3664">
                  <c:v>3664</c:v>
                </c:pt>
                <c:pt idx="3665">
                  <c:v>3665</c:v>
                </c:pt>
                <c:pt idx="3666">
                  <c:v>3666</c:v>
                </c:pt>
                <c:pt idx="3667">
                  <c:v>3667</c:v>
                </c:pt>
                <c:pt idx="3668">
                  <c:v>3668</c:v>
                </c:pt>
                <c:pt idx="3669">
                  <c:v>3669</c:v>
                </c:pt>
                <c:pt idx="3670">
                  <c:v>3670</c:v>
                </c:pt>
                <c:pt idx="3671">
                  <c:v>3671</c:v>
                </c:pt>
                <c:pt idx="3672">
                  <c:v>3672</c:v>
                </c:pt>
                <c:pt idx="3673">
                  <c:v>3673</c:v>
                </c:pt>
                <c:pt idx="3674">
                  <c:v>3674</c:v>
                </c:pt>
                <c:pt idx="3675">
                  <c:v>3675</c:v>
                </c:pt>
                <c:pt idx="3676">
                  <c:v>3676</c:v>
                </c:pt>
                <c:pt idx="3677">
                  <c:v>3677</c:v>
                </c:pt>
                <c:pt idx="3678">
                  <c:v>3678</c:v>
                </c:pt>
                <c:pt idx="3679">
                  <c:v>3679</c:v>
                </c:pt>
                <c:pt idx="3680">
                  <c:v>3680</c:v>
                </c:pt>
                <c:pt idx="3681">
                  <c:v>3681</c:v>
                </c:pt>
                <c:pt idx="3682">
                  <c:v>3682</c:v>
                </c:pt>
                <c:pt idx="3683">
                  <c:v>3683</c:v>
                </c:pt>
                <c:pt idx="3684">
                  <c:v>3684</c:v>
                </c:pt>
                <c:pt idx="3685">
                  <c:v>3685</c:v>
                </c:pt>
                <c:pt idx="3686">
                  <c:v>3686</c:v>
                </c:pt>
                <c:pt idx="3687">
                  <c:v>3687</c:v>
                </c:pt>
                <c:pt idx="3688">
                  <c:v>3688</c:v>
                </c:pt>
                <c:pt idx="3689">
                  <c:v>3689</c:v>
                </c:pt>
                <c:pt idx="3690">
                  <c:v>3690</c:v>
                </c:pt>
                <c:pt idx="3691">
                  <c:v>3691</c:v>
                </c:pt>
                <c:pt idx="3692">
                  <c:v>3692</c:v>
                </c:pt>
                <c:pt idx="3693">
                  <c:v>3693</c:v>
                </c:pt>
                <c:pt idx="3694">
                  <c:v>3694</c:v>
                </c:pt>
                <c:pt idx="3695">
                  <c:v>3695</c:v>
                </c:pt>
                <c:pt idx="3696">
                  <c:v>3696</c:v>
                </c:pt>
                <c:pt idx="3697">
                  <c:v>3697</c:v>
                </c:pt>
                <c:pt idx="3698">
                  <c:v>3698</c:v>
                </c:pt>
                <c:pt idx="3699">
                  <c:v>3699</c:v>
                </c:pt>
                <c:pt idx="3700">
                  <c:v>3700</c:v>
                </c:pt>
                <c:pt idx="3701">
                  <c:v>3701</c:v>
                </c:pt>
                <c:pt idx="3702">
                  <c:v>3702</c:v>
                </c:pt>
                <c:pt idx="3703">
                  <c:v>3703</c:v>
                </c:pt>
                <c:pt idx="3704">
                  <c:v>3704</c:v>
                </c:pt>
                <c:pt idx="3705">
                  <c:v>3705</c:v>
                </c:pt>
                <c:pt idx="3706">
                  <c:v>3706</c:v>
                </c:pt>
                <c:pt idx="3707">
                  <c:v>3707</c:v>
                </c:pt>
                <c:pt idx="3708">
                  <c:v>3708</c:v>
                </c:pt>
                <c:pt idx="3709">
                  <c:v>3709</c:v>
                </c:pt>
                <c:pt idx="3710">
                  <c:v>3710</c:v>
                </c:pt>
                <c:pt idx="3711">
                  <c:v>3711</c:v>
                </c:pt>
                <c:pt idx="3712">
                  <c:v>3712</c:v>
                </c:pt>
                <c:pt idx="3713">
                  <c:v>3713</c:v>
                </c:pt>
                <c:pt idx="3714">
                  <c:v>3714</c:v>
                </c:pt>
                <c:pt idx="3715">
                  <c:v>3715</c:v>
                </c:pt>
                <c:pt idx="3716">
                  <c:v>3716</c:v>
                </c:pt>
                <c:pt idx="3717">
                  <c:v>3717</c:v>
                </c:pt>
                <c:pt idx="3718">
                  <c:v>3718</c:v>
                </c:pt>
                <c:pt idx="3719">
                  <c:v>3719</c:v>
                </c:pt>
                <c:pt idx="3720">
                  <c:v>3720</c:v>
                </c:pt>
                <c:pt idx="3721">
                  <c:v>3721</c:v>
                </c:pt>
                <c:pt idx="3722">
                  <c:v>3722</c:v>
                </c:pt>
                <c:pt idx="3723">
                  <c:v>3723</c:v>
                </c:pt>
                <c:pt idx="3724">
                  <c:v>3724</c:v>
                </c:pt>
                <c:pt idx="3725">
                  <c:v>3725</c:v>
                </c:pt>
                <c:pt idx="3726">
                  <c:v>3726</c:v>
                </c:pt>
                <c:pt idx="3727">
                  <c:v>3727</c:v>
                </c:pt>
                <c:pt idx="3728">
                  <c:v>3728</c:v>
                </c:pt>
                <c:pt idx="3729">
                  <c:v>3729</c:v>
                </c:pt>
                <c:pt idx="3730">
                  <c:v>3730</c:v>
                </c:pt>
                <c:pt idx="3731">
                  <c:v>3731</c:v>
                </c:pt>
                <c:pt idx="3732">
                  <c:v>3732</c:v>
                </c:pt>
                <c:pt idx="3733">
                  <c:v>3733</c:v>
                </c:pt>
                <c:pt idx="3734">
                  <c:v>3734</c:v>
                </c:pt>
                <c:pt idx="3735">
                  <c:v>3735</c:v>
                </c:pt>
                <c:pt idx="3736">
                  <c:v>3736</c:v>
                </c:pt>
                <c:pt idx="3737">
                  <c:v>3737</c:v>
                </c:pt>
                <c:pt idx="3738">
                  <c:v>3738</c:v>
                </c:pt>
                <c:pt idx="3739">
                  <c:v>3739</c:v>
                </c:pt>
                <c:pt idx="3740">
                  <c:v>3740</c:v>
                </c:pt>
                <c:pt idx="3741">
                  <c:v>3741</c:v>
                </c:pt>
                <c:pt idx="3742">
                  <c:v>3742</c:v>
                </c:pt>
                <c:pt idx="3743">
                  <c:v>3743</c:v>
                </c:pt>
                <c:pt idx="3744">
                  <c:v>3744</c:v>
                </c:pt>
                <c:pt idx="3745">
                  <c:v>3745</c:v>
                </c:pt>
                <c:pt idx="3746">
                  <c:v>3746</c:v>
                </c:pt>
                <c:pt idx="3747">
                  <c:v>3747</c:v>
                </c:pt>
                <c:pt idx="3748">
                  <c:v>3748</c:v>
                </c:pt>
                <c:pt idx="3749">
                  <c:v>3749</c:v>
                </c:pt>
                <c:pt idx="3750">
                  <c:v>3750</c:v>
                </c:pt>
                <c:pt idx="3751">
                  <c:v>3751</c:v>
                </c:pt>
                <c:pt idx="3752">
                  <c:v>3752</c:v>
                </c:pt>
                <c:pt idx="3753">
                  <c:v>3753</c:v>
                </c:pt>
                <c:pt idx="3754">
                  <c:v>3754</c:v>
                </c:pt>
                <c:pt idx="3755">
                  <c:v>3755</c:v>
                </c:pt>
                <c:pt idx="3756">
                  <c:v>3756</c:v>
                </c:pt>
                <c:pt idx="3757">
                  <c:v>3757</c:v>
                </c:pt>
                <c:pt idx="3758">
                  <c:v>3758</c:v>
                </c:pt>
                <c:pt idx="3759">
                  <c:v>3759</c:v>
                </c:pt>
                <c:pt idx="3760">
                  <c:v>3760</c:v>
                </c:pt>
                <c:pt idx="3761">
                  <c:v>3761</c:v>
                </c:pt>
                <c:pt idx="3762">
                  <c:v>3762</c:v>
                </c:pt>
                <c:pt idx="3763">
                  <c:v>3763</c:v>
                </c:pt>
                <c:pt idx="3764">
                  <c:v>3764</c:v>
                </c:pt>
                <c:pt idx="3765">
                  <c:v>3765</c:v>
                </c:pt>
                <c:pt idx="3766">
                  <c:v>3766</c:v>
                </c:pt>
                <c:pt idx="3767">
                  <c:v>3767</c:v>
                </c:pt>
                <c:pt idx="3768">
                  <c:v>3768</c:v>
                </c:pt>
                <c:pt idx="3769">
                  <c:v>3769</c:v>
                </c:pt>
                <c:pt idx="3770">
                  <c:v>3770</c:v>
                </c:pt>
                <c:pt idx="3771">
                  <c:v>3771</c:v>
                </c:pt>
                <c:pt idx="3772">
                  <c:v>3772</c:v>
                </c:pt>
                <c:pt idx="3773">
                  <c:v>3773</c:v>
                </c:pt>
                <c:pt idx="3774">
                  <c:v>3774</c:v>
                </c:pt>
                <c:pt idx="3775">
                  <c:v>3775</c:v>
                </c:pt>
                <c:pt idx="3776">
                  <c:v>3776</c:v>
                </c:pt>
                <c:pt idx="3777">
                  <c:v>3777</c:v>
                </c:pt>
                <c:pt idx="3778">
                  <c:v>3778</c:v>
                </c:pt>
                <c:pt idx="3779">
                  <c:v>3779</c:v>
                </c:pt>
                <c:pt idx="3780">
                  <c:v>3780</c:v>
                </c:pt>
                <c:pt idx="3781">
                  <c:v>3781</c:v>
                </c:pt>
                <c:pt idx="3782">
                  <c:v>3782</c:v>
                </c:pt>
                <c:pt idx="3783">
                  <c:v>3783</c:v>
                </c:pt>
                <c:pt idx="3784">
                  <c:v>3784</c:v>
                </c:pt>
                <c:pt idx="3785">
                  <c:v>3785</c:v>
                </c:pt>
                <c:pt idx="3786">
                  <c:v>3786</c:v>
                </c:pt>
                <c:pt idx="3787">
                  <c:v>3787</c:v>
                </c:pt>
                <c:pt idx="3788">
                  <c:v>3788</c:v>
                </c:pt>
                <c:pt idx="3789">
                  <c:v>3789</c:v>
                </c:pt>
                <c:pt idx="3790">
                  <c:v>3790</c:v>
                </c:pt>
                <c:pt idx="3791">
                  <c:v>3791</c:v>
                </c:pt>
                <c:pt idx="3792">
                  <c:v>3792</c:v>
                </c:pt>
                <c:pt idx="3793">
                  <c:v>3793</c:v>
                </c:pt>
                <c:pt idx="3794">
                  <c:v>3794</c:v>
                </c:pt>
                <c:pt idx="3795">
                  <c:v>3795</c:v>
                </c:pt>
                <c:pt idx="3796">
                  <c:v>3796</c:v>
                </c:pt>
                <c:pt idx="3797">
                  <c:v>3797</c:v>
                </c:pt>
                <c:pt idx="3798">
                  <c:v>3798</c:v>
                </c:pt>
                <c:pt idx="3799">
                  <c:v>3799</c:v>
                </c:pt>
                <c:pt idx="3800">
                  <c:v>3800</c:v>
                </c:pt>
                <c:pt idx="3801">
                  <c:v>3801</c:v>
                </c:pt>
                <c:pt idx="3802">
                  <c:v>3802</c:v>
                </c:pt>
                <c:pt idx="3803">
                  <c:v>3803</c:v>
                </c:pt>
                <c:pt idx="3804">
                  <c:v>3804</c:v>
                </c:pt>
                <c:pt idx="3805">
                  <c:v>3805</c:v>
                </c:pt>
                <c:pt idx="3806">
                  <c:v>3806</c:v>
                </c:pt>
                <c:pt idx="3807">
                  <c:v>3807</c:v>
                </c:pt>
                <c:pt idx="3808">
                  <c:v>3808</c:v>
                </c:pt>
                <c:pt idx="3809">
                  <c:v>3809</c:v>
                </c:pt>
                <c:pt idx="3810">
                  <c:v>3810</c:v>
                </c:pt>
                <c:pt idx="3811">
                  <c:v>3811</c:v>
                </c:pt>
                <c:pt idx="3812">
                  <c:v>3812</c:v>
                </c:pt>
                <c:pt idx="3813">
                  <c:v>3813</c:v>
                </c:pt>
                <c:pt idx="3814">
                  <c:v>3814</c:v>
                </c:pt>
                <c:pt idx="3815">
                  <c:v>3815</c:v>
                </c:pt>
                <c:pt idx="3816">
                  <c:v>3816</c:v>
                </c:pt>
                <c:pt idx="3817">
                  <c:v>3817</c:v>
                </c:pt>
                <c:pt idx="3818">
                  <c:v>3818</c:v>
                </c:pt>
                <c:pt idx="3819">
                  <c:v>3819</c:v>
                </c:pt>
                <c:pt idx="3820">
                  <c:v>3820</c:v>
                </c:pt>
                <c:pt idx="3821">
                  <c:v>3821</c:v>
                </c:pt>
                <c:pt idx="3822">
                  <c:v>3822</c:v>
                </c:pt>
                <c:pt idx="3823">
                  <c:v>3823</c:v>
                </c:pt>
                <c:pt idx="3824">
                  <c:v>3824</c:v>
                </c:pt>
                <c:pt idx="3825">
                  <c:v>3825</c:v>
                </c:pt>
                <c:pt idx="3826">
                  <c:v>3826</c:v>
                </c:pt>
                <c:pt idx="3827">
                  <c:v>3827</c:v>
                </c:pt>
                <c:pt idx="3828">
                  <c:v>3828</c:v>
                </c:pt>
                <c:pt idx="3829">
                  <c:v>3829</c:v>
                </c:pt>
                <c:pt idx="3830">
                  <c:v>3830</c:v>
                </c:pt>
                <c:pt idx="3831">
                  <c:v>3831</c:v>
                </c:pt>
                <c:pt idx="3832">
                  <c:v>3832</c:v>
                </c:pt>
                <c:pt idx="3833">
                  <c:v>3833</c:v>
                </c:pt>
                <c:pt idx="3834">
                  <c:v>3834</c:v>
                </c:pt>
                <c:pt idx="3835">
                  <c:v>3835</c:v>
                </c:pt>
                <c:pt idx="3836">
                  <c:v>3836</c:v>
                </c:pt>
                <c:pt idx="3837">
                  <c:v>3837</c:v>
                </c:pt>
                <c:pt idx="3838">
                  <c:v>3838</c:v>
                </c:pt>
                <c:pt idx="3839">
                  <c:v>3839</c:v>
                </c:pt>
                <c:pt idx="3840">
                  <c:v>3840</c:v>
                </c:pt>
                <c:pt idx="3841">
                  <c:v>3841</c:v>
                </c:pt>
                <c:pt idx="3842">
                  <c:v>3842</c:v>
                </c:pt>
                <c:pt idx="3843">
                  <c:v>3843</c:v>
                </c:pt>
                <c:pt idx="3844">
                  <c:v>3844</c:v>
                </c:pt>
                <c:pt idx="3845">
                  <c:v>3845</c:v>
                </c:pt>
                <c:pt idx="3846">
                  <c:v>3846</c:v>
                </c:pt>
                <c:pt idx="3847">
                  <c:v>3847</c:v>
                </c:pt>
                <c:pt idx="3848">
                  <c:v>3848</c:v>
                </c:pt>
                <c:pt idx="3849">
                  <c:v>3849</c:v>
                </c:pt>
                <c:pt idx="3850">
                  <c:v>3850</c:v>
                </c:pt>
                <c:pt idx="3851">
                  <c:v>3851</c:v>
                </c:pt>
                <c:pt idx="3852">
                  <c:v>3852</c:v>
                </c:pt>
                <c:pt idx="3853">
                  <c:v>3853</c:v>
                </c:pt>
                <c:pt idx="3854">
                  <c:v>3854</c:v>
                </c:pt>
                <c:pt idx="3855">
                  <c:v>3855</c:v>
                </c:pt>
                <c:pt idx="3856">
                  <c:v>3856</c:v>
                </c:pt>
                <c:pt idx="3857">
                  <c:v>3857</c:v>
                </c:pt>
                <c:pt idx="3858">
                  <c:v>3858</c:v>
                </c:pt>
                <c:pt idx="3859">
                  <c:v>3859</c:v>
                </c:pt>
                <c:pt idx="3860">
                  <c:v>3860</c:v>
                </c:pt>
                <c:pt idx="3861">
                  <c:v>3861</c:v>
                </c:pt>
                <c:pt idx="3862">
                  <c:v>3862</c:v>
                </c:pt>
                <c:pt idx="3863">
                  <c:v>3863</c:v>
                </c:pt>
                <c:pt idx="3864">
                  <c:v>3864</c:v>
                </c:pt>
                <c:pt idx="3865">
                  <c:v>3865</c:v>
                </c:pt>
                <c:pt idx="3866">
                  <c:v>3866</c:v>
                </c:pt>
                <c:pt idx="3867">
                  <c:v>3867</c:v>
                </c:pt>
                <c:pt idx="3868">
                  <c:v>3868</c:v>
                </c:pt>
                <c:pt idx="3869">
                  <c:v>3869</c:v>
                </c:pt>
                <c:pt idx="3870">
                  <c:v>3870</c:v>
                </c:pt>
                <c:pt idx="3871">
                  <c:v>3871</c:v>
                </c:pt>
                <c:pt idx="3872">
                  <c:v>3872</c:v>
                </c:pt>
                <c:pt idx="3873">
                  <c:v>3873</c:v>
                </c:pt>
                <c:pt idx="3874">
                  <c:v>3874</c:v>
                </c:pt>
                <c:pt idx="3875">
                  <c:v>3875</c:v>
                </c:pt>
                <c:pt idx="3876">
                  <c:v>3876</c:v>
                </c:pt>
                <c:pt idx="3877">
                  <c:v>3877</c:v>
                </c:pt>
                <c:pt idx="3878">
                  <c:v>3878</c:v>
                </c:pt>
                <c:pt idx="3879">
                  <c:v>3879</c:v>
                </c:pt>
                <c:pt idx="3880">
                  <c:v>3880</c:v>
                </c:pt>
                <c:pt idx="3881">
                  <c:v>3881</c:v>
                </c:pt>
                <c:pt idx="3882">
                  <c:v>3882</c:v>
                </c:pt>
                <c:pt idx="3883">
                  <c:v>3883</c:v>
                </c:pt>
                <c:pt idx="3884">
                  <c:v>3884</c:v>
                </c:pt>
                <c:pt idx="3885">
                  <c:v>3885</c:v>
                </c:pt>
                <c:pt idx="3886">
                  <c:v>3886</c:v>
                </c:pt>
                <c:pt idx="3887">
                  <c:v>3887</c:v>
                </c:pt>
                <c:pt idx="3888">
                  <c:v>3888</c:v>
                </c:pt>
                <c:pt idx="3889">
                  <c:v>3889</c:v>
                </c:pt>
                <c:pt idx="3890">
                  <c:v>3890</c:v>
                </c:pt>
                <c:pt idx="3891">
                  <c:v>3891</c:v>
                </c:pt>
                <c:pt idx="3892">
                  <c:v>3892</c:v>
                </c:pt>
                <c:pt idx="3893">
                  <c:v>3893</c:v>
                </c:pt>
                <c:pt idx="3894">
                  <c:v>3894</c:v>
                </c:pt>
                <c:pt idx="3895">
                  <c:v>3895</c:v>
                </c:pt>
                <c:pt idx="3896">
                  <c:v>3896</c:v>
                </c:pt>
                <c:pt idx="3897">
                  <c:v>3897</c:v>
                </c:pt>
                <c:pt idx="3898">
                  <c:v>3898</c:v>
                </c:pt>
                <c:pt idx="3899">
                  <c:v>3899</c:v>
                </c:pt>
                <c:pt idx="3900">
                  <c:v>3900</c:v>
                </c:pt>
                <c:pt idx="3901">
                  <c:v>3901</c:v>
                </c:pt>
                <c:pt idx="3902">
                  <c:v>3902</c:v>
                </c:pt>
                <c:pt idx="3903">
                  <c:v>3903</c:v>
                </c:pt>
                <c:pt idx="3904">
                  <c:v>3904</c:v>
                </c:pt>
                <c:pt idx="3905">
                  <c:v>3905</c:v>
                </c:pt>
                <c:pt idx="3906">
                  <c:v>3906</c:v>
                </c:pt>
                <c:pt idx="3907">
                  <c:v>3907</c:v>
                </c:pt>
                <c:pt idx="3908">
                  <c:v>3908</c:v>
                </c:pt>
                <c:pt idx="3909">
                  <c:v>3909</c:v>
                </c:pt>
                <c:pt idx="3910">
                  <c:v>3910</c:v>
                </c:pt>
                <c:pt idx="3911">
                  <c:v>3911</c:v>
                </c:pt>
                <c:pt idx="3912">
                  <c:v>3912</c:v>
                </c:pt>
                <c:pt idx="3913">
                  <c:v>3913</c:v>
                </c:pt>
                <c:pt idx="3914">
                  <c:v>3914</c:v>
                </c:pt>
                <c:pt idx="3915">
                  <c:v>3915</c:v>
                </c:pt>
                <c:pt idx="3916">
                  <c:v>3916</c:v>
                </c:pt>
                <c:pt idx="3917">
                  <c:v>3917</c:v>
                </c:pt>
                <c:pt idx="3918">
                  <c:v>3918</c:v>
                </c:pt>
                <c:pt idx="3919">
                  <c:v>3919</c:v>
                </c:pt>
                <c:pt idx="3920">
                  <c:v>3920</c:v>
                </c:pt>
                <c:pt idx="3921">
                  <c:v>3921</c:v>
                </c:pt>
                <c:pt idx="3922">
                  <c:v>3922</c:v>
                </c:pt>
                <c:pt idx="3923">
                  <c:v>3923</c:v>
                </c:pt>
                <c:pt idx="3924">
                  <c:v>3924</c:v>
                </c:pt>
                <c:pt idx="3925">
                  <c:v>3925</c:v>
                </c:pt>
                <c:pt idx="3926">
                  <c:v>3926</c:v>
                </c:pt>
                <c:pt idx="3927">
                  <c:v>3927</c:v>
                </c:pt>
                <c:pt idx="3928">
                  <c:v>3928</c:v>
                </c:pt>
                <c:pt idx="3929">
                  <c:v>3929</c:v>
                </c:pt>
                <c:pt idx="3930">
                  <c:v>3930</c:v>
                </c:pt>
                <c:pt idx="3931">
                  <c:v>3931</c:v>
                </c:pt>
                <c:pt idx="3932">
                  <c:v>3932</c:v>
                </c:pt>
                <c:pt idx="3933">
                  <c:v>3933</c:v>
                </c:pt>
                <c:pt idx="3934">
                  <c:v>3934</c:v>
                </c:pt>
                <c:pt idx="3935">
                  <c:v>3935</c:v>
                </c:pt>
                <c:pt idx="3936">
                  <c:v>3936</c:v>
                </c:pt>
                <c:pt idx="3937">
                  <c:v>3937</c:v>
                </c:pt>
                <c:pt idx="3938">
                  <c:v>3938</c:v>
                </c:pt>
                <c:pt idx="3939">
                  <c:v>3939</c:v>
                </c:pt>
                <c:pt idx="3940">
                  <c:v>3940</c:v>
                </c:pt>
                <c:pt idx="3941">
                  <c:v>3941</c:v>
                </c:pt>
                <c:pt idx="3942">
                  <c:v>3942</c:v>
                </c:pt>
                <c:pt idx="3943">
                  <c:v>3943</c:v>
                </c:pt>
                <c:pt idx="3944">
                  <c:v>3944</c:v>
                </c:pt>
                <c:pt idx="3945">
                  <c:v>3945</c:v>
                </c:pt>
                <c:pt idx="3946">
                  <c:v>3946</c:v>
                </c:pt>
                <c:pt idx="3947">
                  <c:v>3947</c:v>
                </c:pt>
                <c:pt idx="3948">
                  <c:v>3948</c:v>
                </c:pt>
                <c:pt idx="3949">
                  <c:v>3949</c:v>
                </c:pt>
                <c:pt idx="3950">
                  <c:v>3950</c:v>
                </c:pt>
                <c:pt idx="3951">
                  <c:v>3951</c:v>
                </c:pt>
                <c:pt idx="3952">
                  <c:v>3952</c:v>
                </c:pt>
                <c:pt idx="3953">
                  <c:v>3953</c:v>
                </c:pt>
                <c:pt idx="3954">
                  <c:v>3954</c:v>
                </c:pt>
                <c:pt idx="3955">
                  <c:v>3955</c:v>
                </c:pt>
                <c:pt idx="3956">
                  <c:v>3956</c:v>
                </c:pt>
                <c:pt idx="3957">
                  <c:v>3957</c:v>
                </c:pt>
                <c:pt idx="3958">
                  <c:v>3958</c:v>
                </c:pt>
                <c:pt idx="3959">
                  <c:v>3959</c:v>
                </c:pt>
                <c:pt idx="3960">
                  <c:v>3960</c:v>
                </c:pt>
                <c:pt idx="3961">
                  <c:v>3961</c:v>
                </c:pt>
                <c:pt idx="3962">
                  <c:v>3962</c:v>
                </c:pt>
                <c:pt idx="3963">
                  <c:v>3963</c:v>
                </c:pt>
                <c:pt idx="3964">
                  <c:v>3964</c:v>
                </c:pt>
                <c:pt idx="3965">
                  <c:v>3965</c:v>
                </c:pt>
                <c:pt idx="3966">
                  <c:v>3966</c:v>
                </c:pt>
                <c:pt idx="3967">
                  <c:v>3967</c:v>
                </c:pt>
                <c:pt idx="3968">
                  <c:v>3968</c:v>
                </c:pt>
                <c:pt idx="3969">
                  <c:v>3969</c:v>
                </c:pt>
                <c:pt idx="3970">
                  <c:v>3970</c:v>
                </c:pt>
                <c:pt idx="3971">
                  <c:v>3971</c:v>
                </c:pt>
                <c:pt idx="3972">
                  <c:v>3972</c:v>
                </c:pt>
                <c:pt idx="3973">
                  <c:v>3973</c:v>
                </c:pt>
                <c:pt idx="3974">
                  <c:v>3974</c:v>
                </c:pt>
                <c:pt idx="3975">
                  <c:v>3975</c:v>
                </c:pt>
                <c:pt idx="3976">
                  <c:v>3976</c:v>
                </c:pt>
                <c:pt idx="3977">
                  <c:v>3977</c:v>
                </c:pt>
                <c:pt idx="3978">
                  <c:v>3978</c:v>
                </c:pt>
                <c:pt idx="3979">
                  <c:v>3979</c:v>
                </c:pt>
                <c:pt idx="3980">
                  <c:v>3980</c:v>
                </c:pt>
                <c:pt idx="3981">
                  <c:v>3981</c:v>
                </c:pt>
                <c:pt idx="3982">
                  <c:v>3982</c:v>
                </c:pt>
                <c:pt idx="3983">
                  <c:v>3983</c:v>
                </c:pt>
                <c:pt idx="3984">
                  <c:v>3984</c:v>
                </c:pt>
                <c:pt idx="3985">
                  <c:v>3985</c:v>
                </c:pt>
                <c:pt idx="3986">
                  <c:v>3986</c:v>
                </c:pt>
                <c:pt idx="3987">
                  <c:v>3987</c:v>
                </c:pt>
                <c:pt idx="3988">
                  <c:v>3988</c:v>
                </c:pt>
                <c:pt idx="3989">
                  <c:v>3989</c:v>
                </c:pt>
                <c:pt idx="3990">
                  <c:v>3990</c:v>
                </c:pt>
                <c:pt idx="3991">
                  <c:v>3991</c:v>
                </c:pt>
                <c:pt idx="3992">
                  <c:v>3992</c:v>
                </c:pt>
                <c:pt idx="3993">
                  <c:v>3993</c:v>
                </c:pt>
                <c:pt idx="3994">
                  <c:v>3994</c:v>
                </c:pt>
                <c:pt idx="3995">
                  <c:v>3995</c:v>
                </c:pt>
                <c:pt idx="3996">
                  <c:v>3996</c:v>
                </c:pt>
                <c:pt idx="3997">
                  <c:v>3997</c:v>
                </c:pt>
                <c:pt idx="3998">
                  <c:v>3998</c:v>
                </c:pt>
                <c:pt idx="3999">
                  <c:v>3999</c:v>
                </c:pt>
                <c:pt idx="4000">
                  <c:v>4000</c:v>
                </c:pt>
                <c:pt idx="4001">
                  <c:v>4001</c:v>
                </c:pt>
                <c:pt idx="4002">
                  <c:v>4002</c:v>
                </c:pt>
                <c:pt idx="4003">
                  <c:v>4003</c:v>
                </c:pt>
                <c:pt idx="4004">
                  <c:v>4004</c:v>
                </c:pt>
                <c:pt idx="4005">
                  <c:v>4005</c:v>
                </c:pt>
                <c:pt idx="4006">
                  <c:v>4006</c:v>
                </c:pt>
                <c:pt idx="4007">
                  <c:v>4007</c:v>
                </c:pt>
                <c:pt idx="4008">
                  <c:v>4008</c:v>
                </c:pt>
                <c:pt idx="4009">
                  <c:v>4009</c:v>
                </c:pt>
                <c:pt idx="4010">
                  <c:v>4010</c:v>
                </c:pt>
                <c:pt idx="4011">
                  <c:v>4011</c:v>
                </c:pt>
                <c:pt idx="4012">
                  <c:v>4012</c:v>
                </c:pt>
                <c:pt idx="4013">
                  <c:v>4013</c:v>
                </c:pt>
                <c:pt idx="4014">
                  <c:v>4014</c:v>
                </c:pt>
                <c:pt idx="4015">
                  <c:v>4015</c:v>
                </c:pt>
                <c:pt idx="4016">
                  <c:v>4016</c:v>
                </c:pt>
                <c:pt idx="4017">
                  <c:v>4017</c:v>
                </c:pt>
                <c:pt idx="4018">
                  <c:v>4018</c:v>
                </c:pt>
                <c:pt idx="4019">
                  <c:v>4019</c:v>
                </c:pt>
                <c:pt idx="4020">
                  <c:v>4020</c:v>
                </c:pt>
                <c:pt idx="4021">
                  <c:v>4021</c:v>
                </c:pt>
              </c:numCache>
            </c:numRef>
          </c:xVal>
          <c:yVal>
            <c:numRef>
              <c:f>'[BNL-new_summary.xlsx]Sr'!$O$2:$O$4170</c:f>
              <c:numCache>
                <c:formatCode>General</c:formatCode>
                <c:ptCount val="416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7.7794157794157792</c:v>
                </c:pt>
                <c:pt idx="83">
                  <c:v>21.289926289926289</c:v>
                </c:pt>
                <c:pt idx="84">
                  <c:v>23.291837291837293</c:v>
                </c:pt>
                <c:pt idx="85">
                  <c:v>21.124488124488124</c:v>
                </c:pt>
                <c:pt idx="86">
                  <c:v>18.977340977340976</c:v>
                </c:pt>
                <c:pt idx="87">
                  <c:v>16.806715806715808</c:v>
                </c:pt>
                <c:pt idx="88">
                  <c:v>15.328692328692329</c:v>
                </c:pt>
                <c:pt idx="89">
                  <c:v>13.568659568659569</c:v>
                </c:pt>
                <c:pt idx="90">
                  <c:v>12.283920283920285</c:v>
                </c:pt>
                <c:pt idx="91">
                  <c:v>10.894348894348894</c:v>
                </c:pt>
                <c:pt idx="92">
                  <c:v>10.064155064155065</c:v>
                </c:pt>
                <c:pt idx="93">
                  <c:v>8.9800709800709804</c:v>
                </c:pt>
                <c:pt idx="94">
                  <c:v>8.0652470652470658</c:v>
                </c:pt>
                <c:pt idx="95">
                  <c:v>7.26044226044226</c:v>
                </c:pt>
                <c:pt idx="96">
                  <c:v>6.7589407589407591</c:v>
                </c:pt>
                <c:pt idx="97">
                  <c:v>6.0556920556920559</c:v>
                </c:pt>
                <c:pt idx="98">
                  <c:v>5.6251706251706253</c:v>
                </c:pt>
                <c:pt idx="99">
                  <c:v>5.1143871143871147</c:v>
                </c:pt>
                <c:pt idx="100">
                  <c:v>4.7259077259077262</c:v>
                </c:pt>
                <c:pt idx="101">
                  <c:v>4.2784602784602788</c:v>
                </c:pt>
                <c:pt idx="102">
                  <c:v>4.0259350259350262</c:v>
                </c:pt>
                <c:pt idx="103">
                  <c:v>3.580944580944581</c:v>
                </c:pt>
                <c:pt idx="104">
                  <c:v>3.452907452907453</c:v>
                </c:pt>
                <c:pt idx="105">
                  <c:v>3.0969150969150969</c:v>
                </c:pt>
                <c:pt idx="106">
                  <c:v>2.8989898989898988</c:v>
                </c:pt>
                <c:pt idx="107">
                  <c:v>2.6745836745836744</c:v>
                </c:pt>
                <c:pt idx="108">
                  <c:v>2.550914550914551</c:v>
                </c:pt>
                <c:pt idx="109">
                  <c:v>2.2962052962052963</c:v>
                </c:pt>
                <c:pt idx="110">
                  <c:v>2.1782691782691783</c:v>
                </c:pt>
                <c:pt idx="111">
                  <c:v>1.9658749658749659</c:v>
                </c:pt>
                <c:pt idx="112">
                  <c:v>1.8998088998088998</c:v>
                </c:pt>
                <c:pt idx="113">
                  <c:v>1.7515697515697515</c:v>
                </c:pt>
                <c:pt idx="114">
                  <c:v>1.7054327054327054</c:v>
                </c:pt>
                <c:pt idx="115">
                  <c:v>1.5440895440895441</c:v>
                </c:pt>
                <c:pt idx="116">
                  <c:v>1.4761124761124762</c:v>
                </c:pt>
                <c:pt idx="117">
                  <c:v>1.378924378924379</c:v>
                </c:pt>
                <c:pt idx="118">
                  <c:v>1.3581763581763582</c:v>
                </c:pt>
                <c:pt idx="119">
                  <c:v>1.2238602238602239</c:v>
                </c:pt>
                <c:pt idx="120">
                  <c:v>1.1850941850941852</c:v>
                </c:pt>
                <c:pt idx="121">
                  <c:v>1.1594321594321595</c:v>
                </c:pt>
                <c:pt idx="122">
                  <c:v>1.0584220584220585</c:v>
                </c:pt>
                <c:pt idx="123">
                  <c:v>1.0346710346710346</c:v>
                </c:pt>
                <c:pt idx="124">
                  <c:v>0.98280098280098283</c:v>
                </c:pt>
                <c:pt idx="125">
                  <c:v>0.91455091455091453</c:v>
                </c:pt>
                <c:pt idx="126">
                  <c:v>0.88206388206388209</c:v>
                </c:pt>
                <c:pt idx="127">
                  <c:v>0.86595686595686594</c:v>
                </c:pt>
                <c:pt idx="128">
                  <c:v>0.81927381927381926</c:v>
                </c:pt>
                <c:pt idx="129">
                  <c:v>0.7619437619437619</c:v>
                </c:pt>
                <c:pt idx="130">
                  <c:v>0.79770679770679775</c:v>
                </c:pt>
                <c:pt idx="131">
                  <c:v>0.74474474474474472</c:v>
                </c:pt>
                <c:pt idx="132">
                  <c:v>0.73464373464373467</c:v>
                </c:pt>
                <c:pt idx="133">
                  <c:v>0.7128037128037128</c:v>
                </c:pt>
                <c:pt idx="134">
                  <c:v>0.69342069342069346</c:v>
                </c:pt>
                <c:pt idx="135">
                  <c:v>0.65410865410865415</c:v>
                </c:pt>
                <c:pt idx="136">
                  <c:v>0.65083265083265085</c:v>
                </c:pt>
                <c:pt idx="137">
                  <c:v>0.62953862953862949</c:v>
                </c:pt>
                <c:pt idx="138">
                  <c:v>0.60305760305760303</c:v>
                </c:pt>
                <c:pt idx="139">
                  <c:v>0.57766857766857771</c:v>
                </c:pt>
                <c:pt idx="140">
                  <c:v>0.58285558285558281</c:v>
                </c:pt>
                <c:pt idx="141">
                  <c:v>0.54654654654654655</c:v>
                </c:pt>
                <c:pt idx="142">
                  <c:v>0.55992355992355991</c:v>
                </c:pt>
                <c:pt idx="143">
                  <c:v>0.54709254709254707</c:v>
                </c:pt>
                <c:pt idx="144">
                  <c:v>0.52661752661752659</c:v>
                </c:pt>
                <c:pt idx="145">
                  <c:v>0.51269451269451272</c:v>
                </c:pt>
                <c:pt idx="146">
                  <c:v>0.50668850668850673</c:v>
                </c:pt>
                <c:pt idx="147">
                  <c:v>0.49030849030849033</c:v>
                </c:pt>
                <c:pt idx="148">
                  <c:v>0.46246246246246248</c:v>
                </c:pt>
                <c:pt idx="149">
                  <c:v>0.46410046410046413</c:v>
                </c:pt>
                <c:pt idx="150">
                  <c:v>0.48020748020748022</c:v>
                </c:pt>
                <c:pt idx="151">
                  <c:v>0.47529347529347532</c:v>
                </c:pt>
                <c:pt idx="152">
                  <c:v>0.46983346983346985</c:v>
                </c:pt>
                <c:pt idx="153">
                  <c:v>0.45454545454545453</c:v>
                </c:pt>
                <c:pt idx="154">
                  <c:v>0.44662844662844664</c:v>
                </c:pt>
                <c:pt idx="155">
                  <c:v>0.44417144417144416</c:v>
                </c:pt>
                <c:pt idx="156">
                  <c:v>0.45399945399945402</c:v>
                </c:pt>
                <c:pt idx="157">
                  <c:v>0.42424242424242425</c:v>
                </c:pt>
                <c:pt idx="158">
                  <c:v>0.42315042315042317</c:v>
                </c:pt>
                <c:pt idx="159">
                  <c:v>0.43161343161343163</c:v>
                </c:pt>
                <c:pt idx="160">
                  <c:v>0.42997542997542998</c:v>
                </c:pt>
                <c:pt idx="161">
                  <c:v>0.43980343980343978</c:v>
                </c:pt>
                <c:pt idx="162">
                  <c:v>0.41113841113841115</c:v>
                </c:pt>
                <c:pt idx="163">
                  <c:v>0.4045864045864046</c:v>
                </c:pt>
                <c:pt idx="164">
                  <c:v>0.40840840840840842</c:v>
                </c:pt>
                <c:pt idx="165">
                  <c:v>0.40349440349440352</c:v>
                </c:pt>
                <c:pt idx="166">
                  <c:v>0.39393939393939392</c:v>
                </c:pt>
                <c:pt idx="167">
                  <c:v>0.38220038220038222</c:v>
                </c:pt>
                <c:pt idx="168">
                  <c:v>0.39503139503139501</c:v>
                </c:pt>
                <c:pt idx="169">
                  <c:v>0.40376740376740378</c:v>
                </c:pt>
                <c:pt idx="170">
                  <c:v>0.38547638547638546</c:v>
                </c:pt>
                <c:pt idx="171">
                  <c:v>0.4013104013104013</c:v>
                </c:pt>
                <c:pt idx="172">
                  <c:v>0.3819273819273819</c:v>
                </c:pt>
                <c:pt idx="173">
                  <c:v>0.39230139230139233</c:v>
                </c:pt>
                <c:pt idx="174">
                  <c:v>0.38110838110838113</c:v>
                </c:pt>
                <c:pt idx="175">
                  <c:v>0.37291837291837293</c:v>
                </c:pt>
                <c:pt idx="176">
                  <c:v>0.38056238056238056</c:v>
                </c:pt>
                <c:pt idx="177">
                  <c:v>0.36145236145236143</c:v>
                </c:pt>
                <c:pt idx="178">
                  <c:v>0.37674037674037675</c:v>
                </c:pt>
                <c:pt idx="179">
                  <c:v>0.34398034398034399</c:v>
                </c:pt>
                <c:pt idx="180">
                  <c:v>0.36691236691236689</c:v>
                </c:pt>
                <c:pt idx="181">
                  <c:v>0.3882063882063882</c:v>
                </c:pt>
                <c:pt idx="182">
                  <c:v>0.3783783783783784</c:v>
                </c:pt>
                <c:pt idx="183">
                  <c:v>0.34807534807534807</c:v>
                </c:pt>
                <c:pt idx="184">
                  <c:v>0.36117936117936117</c:v>
                </c:pt>
                <c:pt idx="185">
                  <c:v>0.36117936117936117</c:v>
                </c:pt>
                <c:pt idx="186">
                  <c:v>0.35599235599235601</c:v>
                </c:pt>
                <c:pt idx="187">
                  <c:v>0.36663936663936664</c:v>
                </c:pt>
                <c:pt idx="188">
                  <c:v>0.34398034398034399</c:v>
                </c:pt>
                <c:pt idx="189">
                  <c:v>0.34125034125034126</c:v>
                </c:pt>
                <c:pt idx="190">
                  <c:v>0.34971334971334972</c:v>
                </c:pt>
                <c:pt idx="191">
                  <c:v>0.3570843570843571</c:v>
                </c:pt>
                <c:pt idx="192">
                  <c:v>0.35271635271635271</c:v>
                </c:pt>
                <c:pt idx="193">
                  <c:v>0.32241332241332243</c:v>
                </c:pt>
                <c:pt idx="194">
                  <c:v>0.33333333333333331</c:v>
                </c:pt>
                <c:pt idx="195">
                  <c:v>0.33551733551733554</c:v>
                </c:pt>
                <c:pt idx="196">
                  <c:v>0.31504231504231506</c:v>
                </c:pt>
                <c:pt idx="197">
                  <c:v>0.34561834561834565</c:v>
                </c:pt>
                <c:pt idx="198">
                  <c:v>0.34725634725634724</c:v>
                </c:pt>
                <c:pt idx="199">
                  <c:v>0.31449631449631449</c:v>
                </c:pt>
                <c:pt idx="200">
                  <c:v>0.33387933387933388</c:v>
                </c:pt>
                <c:pt idx="201">
                  <c:v>0.340977340977341</c:v>
                </c:pt>
                <c:pt idx="202">
                  <c:v>0.33224133224133223</c:v>
                </c:pt>
                <c:pt idx="203">
                  <c:v>0.32514332514332517</c:v>
                </c:pt>
                <c:pt idx="204">
                  <c:v>0.33196833196833198</c:v>
                </c:pt>
                <c:pt idx="205">
                  <c:v>0.32186732186732187</c:v>
                </c:pt>
                <c:pt idx="206">
                  <c:v>0.31586131586131588</c:v>
                </c:pt>
                <c:pt idx="207">
                  <c:v>0.32241332241332243</c:v>
                </c:pt>
                <c:pt idx="208">
                  <c:v>0.31613431613431614</c:v>
                </c:pt>
                <c:pt idx="209">
                  <c:v>0.31313131313131315</c:v>
                </c:pt>
                <c:pt idx="210">
                  <c:v>0.29866229866229865</c:v>
                </c:pt>
                <c:pt idx="211">
                  <c:v>0.31367731367731366</c:v>
                </c:pt>
                <c:pt idx="212">
                  <c:v>0.32241332241332243</c:v>
                </c:pt>
                <c:pt idx="213">
                  <c:v>0.30849030849030851</c:v>
                </c:pt>
                <c:pt idx="214">
                  <c:v>0.32841932841932842</c:v>
                </c:pt>
                <c:pt idx="215">
                  <c:v>0.29866229866229865</c:v>
                </c:pt>
                <c:pt idx="216">
                  <c:v>0.30603330603330603</c:v>
                </c:pt>
                <c:pt idx="217">
                  <c:v>0.28938028938028937</c:v>
                </c:pt>
                <c:pt idx="218">
                  <c:v>0.31668031668031665</c:v>
                </c:pt>
                <c:pt idx="219">
                  <c:v>0.30002730002730005</c:v>
                </c:pt>
                <c:pt idx="220">
                  <c:v>0.3196833196833197</c:v>
                </c:pt>
                <c:pt idx="221">
                  <c:v>0.29893529893529891</c:v>
                </c:pt>
                <c:pt idx="222">
                  <c:v>0.30193830193830196</c:v>
                </c:pt>
                <c:pt idx="223">
                  <c:v>0.29183729183729185</c:v>
                </c:pt>
                <c:pt idx="224">
                  <c:v>0.31122031122031124</c:v>
                </c:pt>
                <c:pt idx="225">
                  <c:v>0.2983892983892984</c:v>
                </c:pt>
                <c:pt idx="226">
                  <c:v>0.30357630357630355</c:v>
                </c:pt>
                <c:pt idx="227">
                  <c:v>0.29729729729729731</c:v>
                </c:pt>
                <c:pt idx="228">
                  <c:v>0.3003003003003003</c:v>
                </c:pt>
                <c:pt idx="229">
                  <c:v>0.30712530712530711</c:v>
                </c:pt>
                <c:pt idx="230">
                  <c:v>0.30494130494130495</c:v>
                </c:pt>
                <c:pt idx="231">
                  <c:v>0.29429429429429427</c:v>
                </c:pt>
                <c:pt idx="232">
                  <c:v>0.28746928746928746</c:v>
                </c:pt>
                <c:pt idx="233">
                  <c:v>0.29784329784329783</c:v>
                </c:pt>
                <c:pt idx="234">
                  <c:v>0.29975429975429974</c:v>
                </c:pt>
                <c:pt idx="235">
                  <c:v>0.30275730275730278</c:v>
                </c:pt>
                <c:pt idx="236">
                  <c:v>0.29565929565929566</c:v>
                </c:pt>
                <c:pt idx="237">
                  <c:v>0.29156429156429159</c:v>
                </c:pt>
                <c:pt idx="238">
                  <c:v>0.28528528528528529</c:v>
                </c:pt>
                <c:pt idx="239">
                  <c:v>0.29565929565929566</c:v>
                </c:pt>
                <c:pt idx="240">
                  <c:v>0.30384930384930386</c:v>
                </c:pt>
                <c:pt idx="241">
                  <c:v>0.30576030576030577</c:v>
                </c:pt>
                <c:pt idx="242">
                  <c:v>0.29920829920829922</c:v>
                </c:pt>
                <c:pt idx="243">
                  <c:v>0.29183729183729185</c:v>
                </c:pt>
                <c:pt idx="244">
                  <c:v>0.30248430248430247</c:v>
                </c:pt>
                <c:pt idx="245">
                  <c:v>0.30084630084630087</c:v>
                </c:pt>
                <c:pt idx="246">
                  <c:v>0.29238329238329236</c:v>
                </c:pt>
                <c:pt idx="247">
                  <c:v>0.30357630357630355</c:v>
                </c:pt>
                <c:pt idx="248">
                  <c:v>0.29019929019929019</c:v>
                </c:pt>
                <c:pt idx="249">
                  <c:v>0.30002730002730005</c:v>
                </c:pt>
                <c:pt idx="250">
                  <c:v>0.28446628446628447</c:v>
                </c:pt>
                <c:pt idx="251">
                  <c:v>0.29374829374829375</c:v>
                </c:pt>
                <c:pt idx="252">
                  <c:v>0.31067431067431067</c:v>
                </c:pt>
                <c:pt idx="253">
                  <c:v>0.28446628446628447</c:v>
                </c:pt>
                <c:pt idx="254">
                  <c:v>0.30166530166530164</c:v>
                </c:pt>
                <c:pt idx="255">
                  <c:v>0.29074529074529076</c:v>
                </c:pt>
                <c:pt idx="256">
                  <c:v>0.30084630084630087</c:v>
                </c:pt>
                <c:pt idx="257">
                  <c:v>0.297024297024297</c:v>
                </c:pt>
                <c:pt idx="258">
                  <c:v>0.28910728910728911</c:v>
                </c:pt>
                <c:pt idx="259">
                  <c:v>0.2803712803712804</c:v>
                </c:pt>
                <c:pt idx="260">
                  <c:v>0.29429429429429427</c:v>
                </c:pt>
                <c:pt idx="261">
                  <c:v>0.29729729729729731</c:v>
                </c:pt>
                <c:pt idx="262">
                  <c:v>0.28064428064428065</c:v>
                </c:pt>
                <c:pt idx="263">
                  <c:v>0.3033033033033033</c:v>
                </c:pt>
                <c:pt idx="264">
                  <c:v>0.29183729183729185</c:v>
                </c:pt>
                <c:pt idx="265">
                  <c:v>0.29593229593229592</c:v>
                </c:pt>
                <c:pt idx="266">
                  <c:v>0.2983892983892984</c:v>
                </c:pt>
                <c:pt idx="267">
                  <c:v>0.30111930111930113</c:v>
                </c:pt>
                <c:pt idx="268">
                  <c:v>0.28965328965328968</c:v>
                </c:pt>
                <c:pt idx="269">
                  <c:v>0.29238329238329236</c:v>
                </c:pt>
                <c:pt idx="270">
                  <c:v>0.28119028119028117</c:v>
                </c:pt>
                <c:pt idx="271">
                  <c:v>0.28910728910728911</c:v>
                </c:pt>
                <c:pt idx="272">
                  <c:v>0.29893529893529891</c:v>
                </c:pt>
                <c:pt idx="273">
                  <c:v>0.28883428883428885</c:v>
                </c:pt>
                <c:pt idx="274">
                  <c:v>0.28828828828828829</c:v>
                </c:pt>
                <c:pt idx="275">
                  <c:v>0.27927927927927926</c:v>
                </c:pt>
                <c:pt idx="276">
                  <c:v>0.29183729183729185</c:v>
                </c:pt>
                <c:pt idx="277">
                  <c:v>0.2983892983892984</c:v>
                </c:pt>
                <c:pt idx="278">
                  <c:v>0.29675129675129674</c:v>
                </c:pt>
                <c:pt idx="279">
                  <c:v>0.28883428883428885</c:v>
                </c:pt>
                <c:pt idx="280">
                  <c:v>0.28992628992628994</c:v>
                </c:pt>
                <c:pt idx="281">
                  <c:v>0.29156429156429159</c:v>
                </c:pt>
                <c:pt idx="282">
                  <c:v>0.29156429156429159</c:v>
                </c:pt>
                <c:pt idx="283">
                  <c:v>0.29565929565929566</c:v>
                </c:pt>
                <c:pt idx="284">
                  <c:v>0.28883428883428885</c:v>
                </c:pt>
                <c:pt idx="285">
                  <c:v>0.27709527709527709</c:v>
                </c:pt>
                <c:pt idx="286">
                  <c:v>0.28446628446628447</c:v>
                </c:pt>
                <c:pt idx="287">
                  <c:v>0.2839202839202839</c:v>
                </c:pt>
                <c:pt idx="288">
                  <c:v>0.30193830193830196</c:v>
                </c:pt>
                <c:pt idx="289">
                  <c:v>0.29129129129129128</c:v>
                </c:pt>
                <c:pt idx="290">
                  <c:v>0.29074529074529076</c:v>
                </c:pt>
                <c:pt idx="291">
                  <c:v>0.28774228774228772</c:v>
                </c:pt>
                <c:pt idx="292">
                  <c:v>0.31285831285831284</c:v>
                </c:pt>
                <c:pt idx="293">
                  <c:v>0.28064428064428065</c:v>
                </c:pt>
                <c:pt idx="294">
                  <c:v>0.28883428883428885</c:v>
                </c:pt>
                <c:pt idx="295">
                  <c:v>0.29101829101829102</c:v>
                </c:pt>
                <c:pt idx="296">
                  <c:v>0.29647829647829649</c:v>
                </c:pt>
                <c:pt idx="297">
                  <c:v>0.27927927927927926</c:v>
                </c:pt>
                <c:pt idx="298">
                  <c:v>0.2839202839202839</c:v>
                </c:pt>
                <c:pt idx="299">
                  <c:v>0.30794430794430794</c:v>
                </c:pt>
                <c:pt idx="300">
                  <c:v>0.29757029757029757</c:v>
                </c:pt>
                <c:pt idx="301">
                  <c:v>0.279006279006279</c:v>
                </c:pt>
                <c:pt idx="302">
                  <c:v>0.30412230412230412</c:v>
                </c:pt>
                <c:pt idx="303">
                  <c:v>0.29484029484029484</c:v>
                </c:pt>
                <c:pt idx="304">
                  <c:v>0.2822822822822823</c:v>
                </c:pt>
                <c:pt idx="305">
                  <c:v>0.30685230685230686</c:v>
                </c:pt>
                <c:pt idx="306">
                  <c:v>0.28610428610428612</c:v>
                </c:pt>
                <c:pt idx="307">
                  <c:v>0.28665028665028663</c:v>
                </c:pt>
                <c:pt idx="308">
                  <c:v>0.28555828555828555</c:v>
                </c:pt>
                <c:pt idx="309">
                  <c:v>0.31476931476931475</c:v>
                </c:pt>
                <c:pt idx="310">
                  <c:v>0.28064428064428065</c:v>
                </c:pt>
                <c:pt idx="311">
                  <c:v>0.28146328146328148</c:v>
                </c:pt>
                <c:pt idx="312">
                  <c:v>0.29129129129129128</c:v>
                </c:pt>
                <c:pt idx="313">
                  <c:v>0.28200928200928199</c:v>
                </c:pt>
                <c:pt idx="314">
                  <c:v>0.29429429429429427</c:v>
                </c:pt>
                <c:pt idx="315">
                  <c:v>0.30139230139230139</c:v>
                </c:pt>
                <c:pt idx="316">
                  <c:v>0.28938028938028937</c:v>
                </c:pt>
                <c:pt idx="317">
                  <c:v>0.3052143052143052</c:v>
                </c:pt>
                <c:pt idx="318">
                  <c:v>0.30384930384930386</c:v>
                </c:pt>
                <c:pt idx="319">
                  <c:v>0.30466830466830469</c:v>
                </c:pt>
                <c:pt idx="320">
                  <c:v>0.30111930111930113</c:v>
                </c:pt>
                <c:pt idx="321">
                  <c:v>0.28528528528528529</c:v>
                </c:pt>
                <c:pt idx="322">
                  <c:v>0.29238329238329236</c:v>
                </c:pt>
                <c:pt idx="323">
                  <c:v>0.29975429975429974</c:v>
                </c:pt>
                <c:pt idx="324">
                  <c:v>0.29484029484029484</c:v>
                </c:pt>
                <c:pt idx="325">
                  <c:v>0.32705432705432708</c:v>
                </c:pt>
                <c:pt idx="326">
                  <c:v>0.28583128583128581</c:v>
                </c:pt>
                <c:pt idx="327">
                  <c:v>0.30221130221130221</c:v>
                </c:pt>
                <c:pt idx="328">
                  <c:v>0.3114933114933115</c:v>
                </c:pt>
                <c:pt idx="329">
                  <c:v>0.29593229593229592</c:v>
                </c:pt>
                <c:pt idx="330">
                  <c:v>0.30794430794430794</c:v>
                </c:pt>
                <c:pt idx="331">
                  <c:v>0.30221130221130221</c:v>
                </c:pt>
                <c:pt idx="332">
                  <c:v>0.31176631176631175</c:v>
                </c:pt>
                <c:pt idx="333">
                  <c:v>0.30275730275730278</c:v>
                </c:pt>
                <c:pt idx="334">
                  <c:v>0.297024297024297</c:v>
                </c:pt>
                <c:pt idx="335">
                  <c:v>0.30794430794430794</c:v>
                </c:pt>
                <c:pt idx="336">
                  <c:v>0.31313131313131315</c:v>
                </c:pt>
                <c:pt idx="337">
                  <c:v>0.32514332514332517</c:v>
                </c:pt>
                <c:pt idx="338">
                  <c:v>0.31176631176631175</c:v>
                </c:pt>
                <c:pt idx="339">
                  <c:v>0.32186732186732187</c:v>
                </c:pt>
                <c:pt idx="340">
                  <c:v>0.31804531804531805</c:v>
                </c:pt>
                <c:pt idx="341">
                  <c:v>0.31231231231231232</c:v>
                </c:pt>
                <c:pt idx="342">
                  <c:v>0.31313131313131315</c:v>
                </c:pt>
                <c:pt idx="343">
                  <c:v>0.30630630630630629</c:v>
                </c:pt>
                <c:pt idx="344">
                  <c:v>0.31668031668031665</c:v>
                </c:pt>
                <c:pt idx="345">
                  <c:v>0.31094731094731093</c:v>
                </c:pt>
                <c:pt idx="346">
                  <c:v>0.3033033033033033</c:v>
                </c:pt>
                <c:pt idx="347">
                  <c:v>0.32323232323232326</c:v>
                </c:pt>
                <c:pt idx="348">
                  <c:v>0.3196833196833197</c:v>
                </c:pt>
                <c:pt idx="349">
                  <c:v>0.33033033033033032</c:v>
                </c:pt>
                <c:pt idx="350">
                  <c:v>0.32896532896532898</c:v>
                </c:pt>
                <c:pt idx="351">
                  <c:v>0.32050232050232053</c:v>
                </c:pt>
                <c:pt idx="352">
                  <c:v>0.3295113295113295</c:v>
                </c:pt>
                <c:pt idx="353">
                  <c:v>0.32377832377832377</c:v>
                </c:pt>
                <c:pt idx="354">
                  <c:v>0.31722631722631722</c:v>
                </c:pt>
                <c:pt idx="355">
                  <c:v>0.34807534807534807</c:v>
                </c:pt>
                <c:pt idx="356">
                  <c:v>0.32050232050232053</c:v>
                </c:pt>
                <c:pt idx="357">
                  <c:v>0.32050232050232053</c:v>
                </c:pt>
                <c:pt idx="358">
                  <c:v>0.31777231777231779</c:v>
                </c:pt>
                <c:pt idx="359">
                  <c:v>0.35353535353535354</c:v>
                </c:pt>
                <c:pt idx="360">
                  <c:v>0.31941031941031939</c:v>
                </c:pt>
                <c:pt idx="361">
                  <c:v>0.34725634725634724</c:v>
                </c:pt>
                <c:pt idx="362">
                  <c:v>0.3196833196833197</c:v>
                </c:pt>
                <c:pt idx="363">
                  <c:v>0.34889434889434889</c:v>
                </c:pt>
                <c:pt idx="364">
                  <c:v>0.35107835107835106</c:v>
                </c:pt>
                <c:pt idx="365">
                  <c:v>0.35763035763035761</c:v>
                </c:pt>
                <c:pt idx="366">
                  <c:v>0.33606333606333605</c:v>
                </c:pt>
                <c:pt idx="367">
                  <c:v>0.35025935025935023</c:v>
                </c:pt>
                <c:pt idx="368">
                  <c:v>0.34916734916734915</c:v>
                </c:pt>
                <c:pt idx="369">
                  <c:v>0.3458913458913459</c:v>
                </c:pt>
                <c:pt idx="370">
                  <c:v>0.33415233415233414</c:v>
                </c:pt>
                <c:pt idx="371">
                  <c:v>0.34507234507234508</c:v>
                </c:pt>
                <c:pt idx="372">
                  <c:v>0.36145236145236143</c:v>
                </c:pt>
                <c:pt idx="373">
                  <c:v>0.34998634998634998</c:v>
                </c:pt>
                <c:pt idx="374">
                  <c:v>0.35735735735735735</c:v>
                </c:pt>
                <c:pt idx="375">
                  <c:v>0.36800436800436803</c:v>
                </c:pt>
                <c:pt idx="376">
                  <c:v>0.34234234234234234</c:v>
                </c:pt>
                <c:pt idx="377">
                  <c:v>0.37100737100737102</c:v>
                </c:pt>
                <c:pt idx="378">
                  <c:v>0.34807534807534807</c:v>
                </c:pt>
                <c:pt idx="379">
                  <c:v>0.37401037401037401</c:v>
                </c:pt>
                <c:pt idx="380">
                  <c:v>0.35599235599235601</c:v>
                </c:pt>
                <c:pt idx="381">
                  <c:v>0.36991536991536994</c:v>
                </c:pt>
                <c:pt idx="382">
                  <c:v>0.35599235599235601</c:v>
                </c:pt>
                <c:pt idx="383">
                  <c:v>0.37810537810537809</c:v>
                </c:pt>
                <c:pt idx="384">
                  <c:v>0.37128037128037128</c:v>
                </c:pt>
                <c:pt idx="385">
                  <c:v>0.37073437073437071</c:v>
                </c:pt>
                <c:pt idx="386">
                  <c:v>0.35653835653835653</c:v>
                </c:pt>
                <c:pt idx="387">
                  <c:v>0.38383838383838381</c:v>
                </c:pt>
                <c:pt idx="388">
                  <c:v>0.36036036036036034</c:v>
                </c:pt>
                <c:pt idx="389">
                  <c:v>0.3783783783783784</c:v>
                </c:pt>
                <c:pt idx="390">
                  <c:v>0.38247338247338247</c:v>
                </c:pt>
                <c:pt idx="391">
                  <c:v>0.39230139230139233</c:v>
                </c:pt>
                <c:pt idx="392">
                  <c:v>0.37537537537537535</c:v>
                </c:pt>
                <c:pt idx="393">
                  <c:v>0.38547638547638546</c:v>
                </c:pt>
                <c:pt idx="394">
                  <c:v>0.38383838383838381</c:v>
                </c:pt>
                <c:pt idx="395">
                  <c:v>0.38056238056238056</c:v>
                </c:pt>
                <c:pt idx="396">
                  <c:v>0.38684138684138686</c:v>
                </c:pt>
                <c:pt idx="397">
                  <c:v>0.40786240786240785</c:v>
                </c:pt>
                <c:pt idx="398">
                  <c:v>0.39011739011739011</c:v>
                </c:pt>
                <c:pt idx="399">
                  <c:v>0.40731640731640734</c:v>
                </c:pt>
                <c:pt idx="400">
                  <c:v>0.38766038766038768</c:v>
                </c:pt>
                <c:pt idx="401">
                  <c:v>0.39803439803439805</c:v>
                </c:pt>
                <c:pt idx="402">
                  <c:v>0.39748839748839748</c:v>
                </c:pt>
                <c:pt idx="403">
                  <c:v>0.40595140595140594</c:v>
                </c:pt>
                <c:pt idx="404">
                  <c:v>0.41605241605241605</c:v>
                </c:pt>
                <c:pt idx="405">
                  <c:v>0.4307944307944308</c:v>
                </c:pt>
                <c:pt idx="406">
                  <c:v>0.40240240240240238</c:v>
                </c:pt>
                <c:pt idx="407">
                  <c:v>0.42424242424242425</c:v>
                </c:pt>
                <c:pt idx="408">
                  <c:v>0.43243243243243246</c:v>
                </c:pt>
                <c:pt idx="409">
                  <c:v>0.4157794157794158</c:v>
                </c:pt>
                <c:pt idx="410">
                  <c:v>0.42642642642642642</c:v>
                </c:pt>
                <c:pt idx="411">
                  <c:v>0.42424242424242425</c:v>
                </c:pt>
                <c:pt idx="412">
                  <c:v>0.44171444171444174</c:v>
                </c:pt>
                <c:pt idx="413">
                  <c:v>0.41632541632541631</c:v>
                </c:pt>
                <c:pt idx="414">
                  <c:v>0.42861042861042858</c:v>
                </c:pt>
                <c:pt idx="415">
                  <c:v>0.45154245154245154</c:v>
                </c:pt>
                <c:pt idx="416">
                  <c:v>0.44717444717444715</c:v>
                </c:pt>
                <c:pt idx="417">
                  <c:v>0.4288834288834289</c:v>
                </c:pt>
                <c:pt idx="418">
                  <c:v>0.44389844389844391</c:v>
                </c:pt>
                <c:pt idx="419">
                  <c:v>0.46027846027846026</c:v>
                </c:pt>
                <c:pt idx="420">
                  <c:v>0.45099645099645097</c:v>
                </c:pt>
                <c:pt idx="421">
                  <c:v>0.45563745563745561</c:v>
                </c:pt>
                <c:pt idx="422">
                  <c:v>0.46519246519246521</c:v>
                </c:pt>
                <c:pt idx="423">
                  <c:v>0.45126945126945128</c:v>
                </c:pt>
                <c:pt idx="424">
                  <c:v>0.44935844935844937</c:v>
                </c:pt>
                <c:pt idx="425">
                  <c:v>0.46055146055146057</c:v>
                </c:pt>
                <c:pt idx="426">
                  <c:v>0.49085449085449084</c:v>
                </c:pt>
                <c:pt idx="427">
                  <c:v>0.47283647283647284</c:v>
                </c:pt>
                <c:pt idx="428">
                  <c:v>0.46683046683046681</c:v>
                </c:pt>
                <c:pt idx="429">
                  <c:v>0.46082446082446082</c:v>
                </c:pt>
                <c:pt idx="430">
                  <c:v>0.47365547365547367</c:v>
                </c:pt>
                <c:pt idx="431">
                  <c:v>0.45700245700245701</c:v>
                </c:pt>
                <c:pt idx="432">
                  <c:v>0.4875784875784876</c:v>
                </c:pt>
                <c:pt idx="433">
                  <c:v>0.47201747201747202</c:v>
                </c:pt>
                <c:pt idx="434">
                  <c:v>0.48675948675948677</c:v>
                </c:pt>
                <c:pt idx="435">
                  <c:v>0.4875784875784876</c:v>
                </c:pt>
                <c:pt idx="436">
                  <c:v>0.48839748839748842</c:v>
                </c:pt>
                <c:pt idx="437">
                  <c:v>0.47884247884247882</c:v>
                </c:pt>
                <c:pt idx="438">
                  <c:v>0.4993174993174993</c:v>
                </c:pt>
                <c:pt idx="439">
                  <c:v>0.50477750477750483</c:v>
                </c:pt>
                <c:pt idx="440">
                  <c:v>0.51569751569751565</c:v>
                </c:pt>
                <c:pt idx="441">
                  <c:v>0.48894348894348894</c:v>
                </c:pt>
                <c:pt idx="442">
                  <c:v>0.50286650286650292</c:v>
                </c:pt>
                <c:pt idx="443">
                  <c:v>0.51105651105651106</c:v>
                </c:pt>
                <c:pt idx="444">
                  <c:v>0.53207753207753206</c:v>
                </c:pt>
                <c:pt idx="445">
                  <c:v>0.5252525252525253</c:v>
                </c:pt>
                <c:pt idx="446">
                  <c:v>0.52306852306852303</c:v>
                </c:pt>
                <c:pt idx="447">
                  <c:v>0.54408954408954413</c:v>
                </c:pt>
                <c:pt idx="448">
                  <c:v>0.53207753207753206</c:v>
                </c:pt>
                <c:pt idx="449">
                  <c:v>0.5304395304395304</c:v>
                </c:pt>
                <c:pt idx="450">
                  <c:v>0.51515151515151514</c:v>
                </c:pt>
                <c:pt idx="451">
                  <c:v>0.54081354081354083</c:v>
                </c:pt>
                <c:pt idx="452">
                  <c:v>0.55419055419055419</c:v>
                </c:pt>
                <c:pt idx="453">
                  <c:v>0.52115752115752112</c:v>
                </c:pt>
                <c:pt idx="454">
                  <c:v>0.52770952770952773</c:v>
                </c:pt>
                <c:pt idx="455">
                  <c:v>0.57302757302757301</c:v>
                </c:pt>
                <c:pt idx="456">
                  <c:v>0.55255255255255253</c:v>
                </c:pt>
                <c:pt idx="457">
                  <c:v>0.53098553098553103</c:v>
                </c:pt>
                <c:pt idx="458">
                  <c:v>0.55610155610155609</c:v>
                </c:pt>
                <c:pt idx="459">
                  <c:v>0.54873054873054872</c:v>
                </c:pt>
                <c:pt idx="460">
                  <c:v>0.57657657657657657</c:v>
                </c:pt>
                <c:pt idx="461">
                  <c:v>0.56975156975156971</c:v>
                </c:pt>
                <c:pt idx="462">
                  <c:v>0.56674856674856677</c:v>
                </c:pt>
                <c:pt idx="463">
                  <c:v>0.56429156429156424</c:v>
                </c:pt>
                <c:pt idx="464">
                  <c:v>0.57357357357357353</c:v>
                </c:pt>
                <c:pt idx="465">
                  <c:v>0.56838656838656842</c:v>
                </c:pt>
                <c:pt idx="466">
                  <c:v>0.57029757029757033</c:v>
                </c:pt>
                <c:pt idx="467">
                  <c:v>0.57957957957957962</c:v>
                </c:pt>
                <c:pt idx="468">
                  <c:v>0.61698061698061701</c:v>
                </c:pt>
                <c:pt idx="469">
                  <c:v>0.56592956592956589</c:v>
                </c:pt>
                <c:pt idx="470">
                  <c:v>0.59268359268359272</c:v>
                </c:pt>
                <c:pt idx="471">
                  <c:v>0.6085176085176085</c:v>
                </c:pt>
                <c:pt idx="472">
                  <c:v>0.59322959322959323</c:v>
                </c:pt>
                <c:pt idx="473">
                  <c:v>0.61752661752661753</c:v>
                </c:pt>
                <c:pt idx="474">
                  <c:v>0.62598962598962604</c:v>
                </c:pt>
                <c:pt idx="475">
                  <c:v>0.60387660387660391</c:v>
                </c:pt>
                <c:pt idx="476">
                  <c:v>0.61288561288561294</c:v>
                </c:pt>
                <c:pt idx="477">
                  <c:v>0.59650559650559654</c:v>
                </c:pt>
                <c:pt idx="478">
                  <c:v>0.64373464373464373</c:v>
                </c:pt>
                <c:pt idx="479">
                  <c:v>0.63882063882063878</c:v>
                </c:pt>
                <c:pt idx="480">
                  <c:v>0.63199563199563202</c:v>
                </c:pt>
                <c:pt idx="481">
                  <c:v>0.62080262080262083</c:v>
                </c:pt>
                <c:pt idx="482">
                  <c:v>0.62353262353262351</c:v>
                </c:pt>
                <c:pt idx="483">
                  <c:v>0.61779961779961778</c:v>
                </c:pt>
                <c:pt idx="484">
                  <c:v>0.6491946491946492</c:v>
                </c:pt>
                <c:pt idx="485">
                  <c:v>0.64346164346164347</c:v>
                </c:pt>
                <c:pt idx="486">
                  <c:v>0.64182364182364182</c:v>
                </c:pt>
                <c:pt idx="487">
                  <c:v>0.65219765219765224</c:v>
                </c:pt>
                <c:pt idx="488">
                  <c:v>0.61998361998361995</c:v>
                </c:pt>
                <c:pt idx="489">
                  <c:v>0.63199563199563202</c:v>
                </c:pt>
                <c:pt idx="490">
                  <c:v>0.64018564018564017</c:v>
                </c:pt>
                <c:pt idx="491">
                  <c:v>0.64837564837564843</c:v>
                </c:pt>
                <c:pt idx="492">
                  <c:v>0.6721266721266721</c:v>
                </c:pt>
                <c:pt idx="493">
                  <c:v>0.65656565656565657</c:v>
                </c:pt>
                <c:pt idx="494">
                  <c:v>0.65219765219765224</c:v>
                </c:pt>
                <c:pt idx="495">
                  <c:v>0.68768768768768773</c:v>
                </c:pt>
                <c:pt idx="496">
                  <c:v>0.67458367458367463</c:v>
                </c:pt>
                <c:pt idx="497">
                  <c:v>0.64810264810264806</c:v>
                </c:pt>
                <c:pt idx="498">
                  <c:v>0.68659568659568659</c:v>
                </c:pt>
                <c:pt idx="499">
                  <c:v>0.7128037128037128</c:v>
                </c:pt>
                <c:pt idx="500">
                  <c:v>0.68031668031668036</c:v>
                </c:pt>
                <c:pt idx="501">
                  <c:v>0.69533169533169537</c:v>
                </c:pt>
                <c:pt idx="502">
                  <c:v>0.69178269178269181</c:v>
                </c:pt>
                <c:pt idx="503">
                  <c:v>0.71171171171171166</c:v>
                </c:pt>
                <c:pt idx="504">
                  <c:v>0.70898170898170898</c:v>
                </c:pt>
                <c:pt idx="505">
                  <c:v>0.68495768495768494</c:v>
                </c:pt>
                <c:pt idx="506">
                  <c:v>0.75812175812175808</c:v>
                </c:pt>
                <c:pt idx="507">
                  <c:v>0.69533169533169537</c:v>
                </c:pt>
                <c:pt idx="508">
                  <c:v>0.71498771498771496</c:v>
                </c:pt>
                <c:pt idx="509">
                  <c:v>0.69396669396669397</c:v>
                </c:pt>
                <c:pt idx="510">
                  <c:v>0.75621075621075617</c:v>
                </c:pt>
                <c:pt idx="511">
                  <c:v>0.71307671307671305</c:v>
                </c:pt>
                <c:pt idx="512">
                  <c:v>0.70106470106470109</c:v>
                </c:pt>
                <c:pt idx="513">
                  <c:v>0.71171171171171166</c:v>
                </c:pt>
                <c:pt idx="514">
                  <c:v>0.73655473655473658</c:v>
                </c:pt>
                <c:pt idx="515">
                  <c:v>0.72126672126672131</c:v>
                </c:pt>
                <c:pt idx="516">
                  <c:v>0.7291837291837292</c:v>
                </c:pt>
                <c:pt idx="517">
                  <c:v>0.72399672399672399</c:v>
                </c:pt>
                <c:pt idx="518">
                  <c:v>0.73846573846573849</c:v>
                </c:pt>
                <c:pt idx="519">
                  <c:v>0.74610974610974612</c:v>
                </c:pt>
                <c:pt idx="520">
                  <c:v>0.74720174720174726</c:v>
                </c:pt>
                <c:pt idx="521">
                  <c:v>0.73655473655473658</c:v>
                </c:pt>
                <c:pt idx="522">
                  <c:v>0.72618072618072615</c:v>
                </c:pt>
                <c:pt idx="523">
                  <c:v>0.77859677859677856</c:v>
                </c:pt>
                <c:pt idx="524">
                  <c:v>0.78405678405678403</c:v>
                </c:pt>
                <c:pt idx="525">
                  <c:v>0.73600873600873606</c:v>
                </c:pt>
                <c:pt idx="526">
                  <c:v>0.74774774774774777</c:v>
                </c:pt>
                <c:pt idx="527">
                  <c:v>0.76849576849576851</c:v>
                </c:pt>
                <c:pt idx="528">
                  <c:v>0.7764127764127764</c:v>
                </c:pt>
                <c:pt idx="529">
                  <c:v>0.7895167895167895</c:v>
                </c:pt>
                <c:pt idx="530">
                  <c:v>0.79197379197379192</c:v>
                </c:pt>
                <c:pt idx="531">
                  <c:v>0.78596778596778594</c:v>
                </c:pt>
                <c:pt idx="532">
                  <c:v>0.80343980343980348</c:v>
                </c:pt>
                <c:pt idx="533">
                  <c:v>0.75375375375375375</c:v>
                </c:pt>
                <c:pt idx="534">
                  <c:v>0.79497679497679496</c:v>
                </c:pt>
                <c:pt idx="535">
                  <c:v>0.79825279825279827</c:v>
                </c:pt>
                <c:pt idx="536">
                  <c:v>0.80480480480480476</c:v>
                </c:pt>
                <c:pt idx="537">
                  <c:v>0.79770679770679775</c:v>
                </c:pt>
                <c:pt idx="538">
                  <c:v>0.7895167895167895</c:v>
                </c:pt>
                <c:pt idx="539">
                  <c:v>0.81490581490581493</c:v>
                </c:pt>
                <c:pt idx="540">
                  <c:v>0.8203658203658204</c:v>
                </c:pt>
                <c:pt idx="541">
                  <c:v>0.77149877149877155</c:v>
                </c:pt>
                <c:pt idx="542">
                  <c:v>0.82446082446082447</c:v>
                </c:pt>
                <c:pt idx="543">
                  <c:v>0.82145782145782142</c:v>
                </c:pt>
                <c:pt idx="544">
                  <c:v>0.83046683046683045</c:v>
                </c:pt>
                <c:pt idx="545">
                  <c:v>0.83401583401583401</c:v>
                </c:pt>
                <c:pt idx="546">
                  <c:v>0.84848484848484851</c:v>
                </c:pt>
                <c:pt idx="547">
                  <c:v>0.83538083538083541</c:v>
                </c:pt>
                <c:pt idx="548">
                  <c:v>0.84630084630084634</c:v>
                </c:pt>
                <c:pt idx="549">
                  <c:v>0.81981981981981977</c:v>
                </c:pt>
                <c:pt idx="550">
                  <c:v>0.82063882063882065</c:v>
                </c:pt>
                <c:pt idx="551">
                  <c:v>0.83619983619983618</c:v>
                </c:pt>
                <c:pt idx="552">
                  <c:v>0.81954681954681952</c:v>
                </c:pt>
                <c:pt idx="553">
                  <c:v>0.81599781599781596</c:v>
                </c:pt>
                <c:pt idx="554">
                  <c:v>0.86459186459186455</c:v>
                </c:pt>
                <c:pt idx="555">
                  <c:v>0.83538083538083541</c:v>
                </c:pt>
                <c:pt idx="556">
                  <c:v>0.87496587496587497</c:v>
                </c:pt>
                <c:pt idx="557">
                  <c:v>0.87796887796887801</c:v>
                </c:pt>
                <c:pt idx="558">
                  <c:v>0.86923286923286924</c:v>
                </c:pt>
                <c:pt idx="559">
                  <c:v>0.85530985530985526</c:v>
                </c:pt>
                <c:pt idx="560">
                  <c:v>0.84957684957684954</c:v>
                </c:pt>
                <c:pt idx="561">
                  <c:v>0.85694785694785691</c:v>
                </c:pt>
                <c:pt idx="562">
                  <c:v>0.87387387387387383</c:v>
                </c:pt>
                <c:pt idx="563">
                  <c:v>0.90281190281190282</c:v>
                </c:pt>
                <c:pt idx="564">
                  <c:v>0.88861588861588858</c:v>
                </c:pt>
                <c:pt idx="565">
                  <c:v>0.84957684957684954</c:v>
                </c:pt>
                <c:pt idx="566">
                  <c:v>0.86841386841386836</c:v>
                </c:pt>
                <c:pt idx="567">
                  <c:v>0.90171990171990168</c:v>
                </c:pt>
                <c:pt idx="568">
                  <c:v>0.89216489216489214</c:v>
                </c:pt>
                <c:pt idx="569">
                  <c:v>0.87769587769587765</c:v>
                </c:pt>
                <c:pt idx="570">
                  <c:v>0.88697788697788693</c:v>
                </c:pt>
                <c:pt idx="571">
                  <c:v>0.86677586677586682</c:v>
                </c:pt>
                <c:pt idx="572">
                  <c:v>0.91373191373191376</c:v>
                </c:pt>
                <c:pt idx="573">
                  <c:v>0.88670488670488667</c:v>
                </c:pt>
                <c:pt idx="574">
                  <c:v>0.89161889161889163</c:v>
                </c:pt>
                <c:pt idx="575">
                  <c:v>0.9186459186459186</c:v>
                </c:pt>
                <c:pt idx="576">
                  <c:v>0.90144690144690143</c:v>
                </c:pt>
                <c:pt idx="577">
                  <c:v>0.88643188643188642</c:v>
                </c:pt>
                <c:pt idx="578">
                  <c:v>0.90226590226590231</c:v>
                </c:pt>
                <c:pt idx="579">
                  <c:v>0.90526890526890524</c:v>
                </c:pt>
                <c:pt idx="580">
                  <c:v>0.91209391209391211</c:v>
                </c:pt>
                <c:pt idx="581">
                  <c:v>0.88643188643188642</c:v>
                </c:pt>
                <c:pt idx="582">
                  <c:v>0.90827190827190829</c:v>
                </c:pt>
                <c:pt idx="583">
                  <c:v>0.92574392574392572</c:v>
                </c:pt>
                <c:pt idx="584">
                  <c:v>0.91427791427791427</c:v>
                </c:pt>
                <c:pt idx="585">
                  <c:v>0.90253890253890257</c:v>
                </c:pt>
                <c:pt idx="586">
                  <c:v>0.93666393666393666</c:v>
                </c:pt>
                <c:pt idx="587">
                  <c:v>0.90936390936390932</c:v>
                </c:pt>
                <c:pt idx="588">
                  <c:v>0.92274092274092279</c:v>
                </c:pt>
                <c:pt idx="589">
                  <c:v>0.93420693420693424</c:v>
                </c:pt>
                <c:pt idx="590">
                  <c:v>0.93802893802893805</c:v>
                </c:pt>
                <c:pt idx="591">
                  <c:v>0.91291291291291288</c:v>
                </c:pt>
                <c:pt idx="592">
                  <c:v>0.91455091455091453</c:v>
                </c:pt>
                <c:pt idx="593">
                  <c:v>0.92137592137592139</c:v>
                </c:pt>
                <c:pt idx="594">
                  <c:v>0.92901992901992902</c:v>
                </c:pt>
                <c:pt idx="595">
                  <c:v>0.95058695058695064</c:v>
                </c:pt>
                <c:pt idx="596">
                  <c:v>0.92110292110292113</c:v>
                </c:pt>
                <c:pt idx="597">
                  <c:v>0.91400491400491402</c:v>
                </c:pt>
                <c:pt idx="598">
                  <c:v>0.9232869232869233</c:v>
                </c:pt>
                <c:pt idx="599">
                  <c:v>0.91837291837291835</c:v>
                </c:pt>
                <c:pt idx="600">
                  <c:v>0.94894894894894899</c:v>
                </c:pt>
                <c:pt idx="601">
                  <c:v>0.92492492492492495</c:v>
                </c:pt>
                <c:pt idx="602">
                  <c:v>0.94731094731094734</c:v>
                </c:pt>
                <c:pt idx="603">
                  <c:v>0.95823095823095827</c:v>
                </c:pt>
                <c:pt idx="604">
                  <c:v>0.94894894894894899</c:v>
                </c:pt>
                <c:pt idx="605">
                  <c:v>0.92601692601692598</c:v>
                </c:pt>
                <c:pt idx="606">
                  <c:v>0.96205296205296209</c:v>
                </c:pt>
                <c:pt idx="607">
                  <c:v>0.95222495222495218</c:v>
                </c:pt>
                <c:pt idx="608">
                  <c:v>0.94458094458094455</c:v>
                </c:pt>
                <c:pt idx="609">
                  <c:v>0.93939393939393945</c:v>
                </c:pt>
                <c:pt idx="610">
                  <c:v>0.93338793338793336</c:v>
                </c:pt>
                <c:pt idx="611">
                  <c:v>0.96723996723996719</c:v>
                </c:pt>
                <c:pt idx="612">
                  <c:v>0.95550095550095548</c:v>
                </c:pt>
                <c:pt idx="613">
                  <c:v>0.94130494130494136</c:v>
                </c:pt>
                <c:pt idx="614">
                  <c:v>0.95823095823095827</c:v>
                </c:pt>
                <c:pt idx="615">
                  <c:v>0.95741195741195739</c:v>
                </c:pt>
                <c:pt idx="616">
                  <c:v>0.9396669396669397</c:v>
                </c:pt>
                <c:pt idx="617">
                  <c:v>0.94703794703794708</c:v>
                </c:pt>
                <c:pt idx="618">
                  <c:v>0.97461097461097457</c:v>
                </c:pt>
                <c:pt idx="619">
                  <c:v>0.97897897897897901</c:v>
                </c:pt>
                <c:pt idx="620">
                  <c:v>0.97761397761397761</c:v>
                </c:pt>
                <c:pt idx="621">
                  <c:v>0.91564291564291567</c:v>
                </c:pt>
                <c:pt idx="622">
                  <c:v>0.95440895440895446</c:v>
                </c:pt>
                <c:pt idx="623">
                  <c:v>0.97269997269997266</c:v>
                </c:pt>
                <c:pt idx="624">
                  <c:v>0.96287196287196286</c:v>
                </c:pt>
                <c:pt idx="625">
                  <c:v>0.9691509691509691</c:v>
                </c:pt>
                <c:pt idx="626">
                  <c:v>0.96369096369096374</c:v>
                </c:pt>
                <c:pt idx="627">
                  <c:v>0.97433797433797431</c:v>
                </c:pt>
                <c:pt idx="628">
                  <c:v>0.98088998088998092</c:v>
                </c:pt>
                <c:pt idx="629">
                  <c:v>0.93857493857493857</c:v>
                </c:pt>
                <c:pt idx="630">
                  <c:v>0.97515697515697519</c:v>
                </c:pt>
                <c:pt idx="631">
                  <c:v>0.99099099099099097</c:v>
                </c:pt>
                <c:pt idx="632">
                  <c:v>0.92628992628992624</c:v>
                </c:pt>
                <c:pt idx="633">
                  <c:v>0.96177996177996183</c:v>
                </c:pt>
                <c:pt idx="634">
                  <c:v>0.963963963963964</c:v>
                </c:pt>
                <c:pt idx="635">
                  <c:v>0.99890799890799886</c:v>
                </c:pt>
                <c:pt idx="636">
                  <c:v>0.9508599508599509</c:v>
                </c:pt>
                <c:pt idx="637">
                  <c:v>0.98607698607698613</c:v>
                </c:pt>
                <c:pt idx="638">
                  <c:v>0.97952497952497952</c:v>
                </c:pt>
                <c:pt idx="639">
                  <c:v>0.96341796341796337</c:v>
                </c:pt>
                <c:pt idx="640">
                  <c:v>0.96314496314496312</c:v>
                </c:pt>
                <c:pt idx="641">
                  <c:v>0.98744198744198741</c:v>
                </c:pt>
                <c:pt idx="642">
                  <c:v>0.96942396942396947</c:v>
                </c:pt>
                <c:pt idx="643">
                  <c:v>0.95850395850395853</c:v>
                </c:pt>
                <c:pt idx="644">
                  <c:v>0.97433797433797431</c:v>
                </c:pt>
                <c:pt idx="645">
                  <c:v>0.96478296478296477</c:v>
                </c:pt>
                <c:pt idx="646">
                  <c:v>0.97897897897897901</c:v>
                </c:pt>
                <c:pt idx="647">
                  <c:v>0.99726999726999732</c:v>
                </c:pt>
                <c:pt idx="648">
                  <c:v>0.9606879606879607</c:v>
                </c:pt>
                <c:pt idx="649">
                  <c:v>0.98580398580398576</c:v>
                </c:pt>
                <c:pt idx="650">
                  <c:v>0.95140595140595141</c:v>
                </c:pt>
                <c:pt idx="651">
                  <c:v>0.97843297843297838</c:v>
                </c:pt>
                <c:pt idx="652">
                  <c:v>0.98962598962598958</c:v>
                </c:pt>
                <c:pt idx="653">
                  <c:v>0.96014196014196018</c:v>
                </c:pt>
                <c:pt idx="654">
                  <c:v>0.97570297570297571</c:v>
                </c:pt>
                <c:pt idx="655">
                  <c:v>0.97133497133497138</c:v>
                </c:pt>
                <c:pt idx="656">
                  <c:v>0.95413595413595409</c:v>
                </c:pt>
                <c:pt idx="657">
                  <c:v>0.94539994539994543</c:v>
                </c:pt>
                <c:pt idx="658">
                  <c:v>0.97815997815997813</c:v>
                </c:pt>
                <c:pt idx="659">
                  <c:v>0.97051597051597049</c:v>
                </c:pt>
                <c:pt idx="660">
                  <c:v>0.95577395577395574</c:v>
                </c:pt>
                <c:pt idx="661">
                  <c:v>0.96014196014196018</c:v>
                </c:pt>
                <c:pt idx="662">
                  <c:v>0.99126399126399123</c:v>
                </c:pt>
                <c:pt idx="663">
                  <c:v>0.94840294840294836</c:v>
                </c:pt>
                <c:pt idx="664">
                  <c:v>0.97761397761397761</c:v>
                </c:pt>
                <c:pt idx="665">
                  <c:v>0.94239694239694238</c:v>
                </c:pt>
                <c:pt idx="666">
                  <c:v>0.96860496860496859</c:v>
                </c:pt>
                <c:pt idx="667">
                  <c:v>0.9836199836199836</c:v>
                </c:pt>
                <c:pt idx="668">
                  <c:v>0.96696696696696693</c:v>
                </c:pt>
                <c:pt idx="669">
                  <c:v>0.9855309855309855</c:v>
                </c:pt>
                <c:pt idx="670">
                  <c:v>1</c:v>
                </c:pt>
                <c:pt idx="671">
                  <c:v>0.97188097188097189</c:v>
                </c:pt>
                <c:pt idx="672">
                  <c:v>0.9508599508599509</c:v>
                </c:pt>
                <c:pt idx="673">
                  <c:v>0.95795795795795791</c:v>
                </c:pt>
                <c:pt idx="674">
                  <c:v>0.97734097734097736</c:v>
                </c:pt>
                <c:pt idx="675">
                  <c:v>0.97433797433797431</c:v>
                </c:pt>
                <c:pt idx="676">
                  <c:v>0.95959595959595956</c:v>
                </c:pt>
                <c:pt idx="677">
                  <c:v>0.98498498498498499</c:v>
                </c:pt>
                <c:pt idx="678">
                  <c:v>0.95850395850395853</c:v>
                </c:pt>
                <c:pt idx="679">
                  <c:v>0.9691509691509691</c:v>
                </c:pt>
                <c:pt idx="680">
                  <c:v>0.95167895167895167</c:v>
                </c:pt>
                <c:pt idx="681">
                  <c:v>0.95713895713895714</c:v>
                </c:pt>
                <c:pt idx="682">
                  <c:v>0.95140595140595141</c:v>
                </c:pt>
                <c:pt idx="683">
                  <c:v>0.9724269724269724</c:v>
                </c:pt>
                <c:pt idx="684">
                  <c:v>0.95522795522795523</c:v>
                </c:pt>
                <c:pt idx="685">
                  <c:v>0.963963963963964</c:v>
                </c:pt>
                <c:pt idx="686">
                  <c:v>0.93038493038493042</c:v>
                </c:pt>
                <c:pt idx="687">
                  <c:v>0.9448539448539448</c:v>
                </c:pt>
                <c:pt idx="688">
                  <c:v>0.91564291564291567</c:v>
                </c:pt>
                <c:pt idx="689">
                  <c:v>0.92301392301392304</c:v>
                </c:pt>
                <c:pt idx="690">
                  <c:v>0.9508599508599509</c:v>
                </c:pt>
                <c:pt idx="691">
                  <c:v>0.95741195741195739</c:v>
                </c:pt>
                <c:pt idx="692">
                  <c:v>0.94021294021294022</c:v>
                </c:pt>
                <c:pt idx="693">
                  <c:v>0.9462189462189462</c:v>
                </c:pt>
                <c:pt idx="694">
                  <c:v>0.9593229593229593</c:v>
                </c:pt>
                <c:pt idx="695">
                  <c:v>0.95659295659295662</c:v>
                </c:pt>
                <c:pt idx="696">
                  <c:v>0.94130494130494136</c:v>
                </c:pt>
                <c:pt idx="697">
                  <c:v>0.92738192738192737</c:v>
                </c:pt>
                <c:pt idx="698">
                  <c:v>0.94703794703794708</c:v>
                </c:pt>
                <c:pt idx="699">
                  <c:v>0.92355992355992356</c:v>
                </c:pt>
                <c:pt idx="700">
                  <c:v>0.93802893802893805</c:v>
                </c:pt>
                <c:pt idx="701">
                  <c:v>0.93939393939393945</c:v>
                </c:pt>
                <c:pt idx="702">
                  <c:v>0.92574392574392572</c:v>
                </c:pt>
                <c:pt idx="703">
                  <c:v>0.97051597051597049</c:v>
                </c:pt>
                <c:pt idx="704">
                  <c:v>0.88670488670488667</c:v>
                </c:pt>
                <c:pt idx="705">
                  <c:v>0.92547092547092547</c:v>
                </c:pt>
                <c:pt idx="706">
                  <c:v>0.96723996723996719</c:v>
                </c:pt>
                <c:pt idx="707">
                  <c:v>0.93011193011193016</c:v>
                </c:pt>
                <c:pt idx="708">
                  <c:v>0.90117390117390117</c:v>
                </c:pt>
                <c:pt idx="709">
                  <c:v>0.91728091728091732</c:v>
                </c:pt>
                <c:pt idx="710">
                  <c:v>0.92874692874692877</c:v>
                </c:pt>
                <c:pt idx="711">
                  <c:v>0.91236691236691236</c:v>
                </c:pt>
                <c:pt idx="712">
                  <c:v>0.89161889161889163</c:v>
                </c:pt>
                <c:pt idx="713">
                  <c:v>0.89817089817089812</c:v>
                </c:pt>
                <c:pt idx="714">
                  <c:v>0.92738192738192737</c:v>
                </c:pt>
                <c:pt idx="715">
                  <c:v>0.95058695058695064</c:v>
                </c:pt>
                <c:pt idx="716">
                  <c:v>0.95058695058695064</c:v>
                </c:pt>
                <c:pt idx="717">
                  <c:v>0.93529893529893526</c:v>
                </c:pt>
                <c:pt idx="718">
                  <c:v>0.93065793065793068</c:v>
                </c:pt>
                <c:pt idx="719">
                  <c:v>0.92765492765492763</c:v>
                </c:pt>
                <c:pt idx="720">
                  <c:v>0.9088179088179088</c:v>
                </c:pt>
                <c:pt idx="721">
                  <c:v>0.91127491127491123</c:v>
                </c:pt>
                <c:pt idx="722">
                  <c:v>0.92956592956592954</c:v>
                </c:pt>
                <c:pt idx="723">
                  <c:v>0.91427791427791427</c:v>
                </c:pt>
                <c:pt idx="724">
                  <c:v>0.88697788697788693</c:v>
                </c:pt>
                <c:pt idx="725">
                  <c:v>0.92492492492492495</c:v>
                </c:pt>
                <c:pt idx="726">
                  <c:v>0.91591591591591592</c:v>
                </c:pt>
                <c:pt idx="727">
                  <c:v>0.90717990717990715</c:v>
                </c:pt>
                <c:pt idx="728">
                  <c:v>0.8957138957138957</c:v>
                </c:pt>
                <c:pt idx="729">
                  <c:v>0.91209391209391211</c:v>
                </c:pt>
                <c:pt idx="730">
                  <c:v>0.89898989898989901</c:v>
                </c:pt>
                <c:pt idx="731">
                  <c:v>0.92574392574392572</c:v>
                </c:pt>
                <c:pt idx="732">
                  <c:v>0.88834288834288833</c:v>
                </c:pt>
                <c:pt idx="733">
                  <c:v>0.89844389844389849</c:v>
                </c:pt>
                <c:pt idx="734">
                  <c:v>0.90335790335790334</c:v>
                </c:pt>
                <c:pt idx="735">
                  <c:v>0.88561288561288565</c:v>
                </c:pt>
                <c:pt idx="736">
                  <c:v>0.8924378924378924</c:v>
                </c:pt>
                <c:pt idx="737">
                  <c:v>0.8858858858858859</c:v>
                </c:pt>
                <c:pt idx="738">
                  <c:v>0.88998088998088998</c:v>
                </c:pt>
                <c:pt idx="739">
                  <c:v>0.86568386568386568</c:v>
                </c:pt>
                <c:pt idx="740">
                  <c:v>0.90636090636090638</c:v>
                </c:pt>
                <c:pt idx="741">
                  <c:v>0.88779688779688781</c:v>
                </c:pt>
                <c:pt idx="742">
                  <c:v>0.85612885612885614</c:v>
                </c:pt>
                <c:pt idx="743">
                  <c:v>0.8793338793338793</c:v>
                </c:pt>
                <c:pt idx="744">
                  <c:v>0.83592683592683592</c:v>
                </c:pt>
                <c:pt idx="745">
                  <c:v>0.84957684957684954</c:v>
                </c:pt>
                <c:pt idx="746">
                  <c:v>0.85667485667485666</c:v>
                </c:pt>
                <c:pt idx="747">
                  <c:v>0.8662298662298662</c:v>
                </c:pt>
                <c:pt idx="748">
                  <c:v>0.87687687687687688</c:v>
                </c:pt>
                <c:pt idx="749">
                  <c:v>0.85858585858585856</c:v>
                </c:pt>
                <c:pt idx="750">
                  <c:v>0.90062790062790066</c:v>
                </c:pt>
                <c:pt idx="751">
                  <c:v>0.85612885612885614</c:v>
                </c:pt>
                <c:pt idx="752">
                  <c:v>0.83811083811083809</c:v>
                </c:pt>
                <c:pt idx="753">
                  <c:v>0.86486486486486491</c:v>
                </c:pt>
                <c:pt idx="754">
                  <c:v>0.84029484029484025</c:v>
                </c:pt>
                <c:pt idx="755">
                  <c:v>0.84029484029484025</c:v>
                </c:pt>
                <c:pt idx="756">
                  <c:v>0.82063882063882065</c:v>
                </c:pt>
                <c:pt idx="757">
                  <c:v>0.87769587769587765</c:v>
                </c:pt>
                <c:pt idx="758">
                  <c:v>0.82828282828282829</c:v>
                </c:pt>
                <c:pt idx="759">
                  <c:v>0.85285285285285284</c:v>
                </c:pt>
                <c:pt idx="760">
                  <c:v>0.8727818727818728</c:v>
                </c:pt>
                <c:pt idx="761">
                  <c:v>0.82091182091182091</c:v>
                </c:pt>
                <c:pt idx="762">
                  <c:v>0.83892983892983897</c:v>
                </c:pt>
                <c:pt idx="763">
                  <c:v>0.84602784602784598</c:v>
                </c:pt>
                <c:pt idx="764">
                  <c:v>0.83865683865683871</c:v>
                </c:pt>
                <c:pt idx="765">
                  <c:v>0.82364182364182359</c:v>
                </c:pt>
                <c:pt idx="766">
                  <c:v>0.83265083265083262</c:v>
                </c:pt>
                <c:pt idx="767">
                  <c:v>0.82091182091182091</c:v>
                </c:pt>
                <c:pt idx="768">
                  <c:v>0.82773682773682777</c:v>
                </c:pt>
                <c:pt idx="769">
                  <c:v>0.83783783783783783</c:v>
                </c:pt>
                <c:pt idx="770">
                  <c:v>0.81326781326781328</c:v>
                </c:pt>
                <c:pt idx="771">
                  <c:v>0.84438984438984444</c:v>
                </c:pt>
                <c:pt idx="772">
                  <c:v>0.8072618072618073</c:v>
                </c:pt>
                <c:pt idx="773">
                  <c:v>0.84575484575484572</c:v>
                </c:pt>
                <c:pt idx="774">
                  <c:v>0.81053781053781049</c:v>
                </c:pt>
                <c:pt idx="775">
                  <c:v>0.80016380016380018</c:v>
                </c:pt>
                <c:pt idx="776">
                  <c:v>0.80180180180180183</c:v>
                </c:pt>
                <c:pt idx="777">
                  <c:v>0.81981981981981977</c:v>
                </c:pt>
                <c:pt idx="778">
                  <c:v>0.82254982254982256</c:v>
                </c:pt>
                <c:pt idx="779">
                  <c:v>0.81490581490581493</c:v>
                </c:pt>
                <c:pt idx="780">
                  <c:v>0.77313677313677309</c:v>
                </c:pt>
                <c:pt idx="781">
                  <c:v>0.79879879879879878</c:v>
                </c:pt>
                <c:pt idx="782">
                  <c:v>0.79552279552279548</c:v>
                </c:pt>
                <c:pt idx="783">
                  <c:v>0.83619983619983618</c:v>
                </c:pt>
                <c:pt idx="784">
                  <c:v>0.78569478569478568</c:v>
                </c:pt>
                <c:pt idx="785">
                  <c:v>0.75839475839475834</c:v>
                </c:pt>
                <c:pt idx="786">
                  <c:v>0.79989079989079992</c:v>
                </c:pt>
                <c:pt idx="787">
                  <c:v>0.79443079443079445</c:v>
                </c:pt>
                <c:pt idx="788">
                  <c:v>0.76904176904176902</c:v>
                </c:pt>
                <c:pt idx="789">
                  <c:v>0.77067977067977067</c:v>
                </c:pt>
                <c:pt idx="790">
                  <c:v>0.79224679224679229</c:v>
                </c:pt>
                <c:pt idx="791">
                  <c:v>0.78078078078078073</c:v>
                </c:pt>
                <c:pt idx="792">
                  <c:v>0.77368277368277372</c:v>
                </c:pt>
                <c:pt idx="793">
                  <c:v>0.75621075621075617</c:v>
                </c:pt>
                <c:pt idx="794">
                  <c:v>0.79907179907179904</c:v>
                </c:pt>
                <c:pt idx="795">
                  <c:v>0.79060879060879063</c:v>
                </c:pt>
                <c:pt idx="796">
                  <c:v>0.78596778596778594</c:v>
                </c:pt>
                <c:pt idx="797">
                  <c:v>0.77750477750477753</c:v>
                </c:pt>
                <c:pt idx="798">
                  <c:v>0.74638274638274638</c:v>
                </c:pt>
                <c:pt idx="799">
                  <c:v>0.76603876603876608</c:v>
                </c:pt>
                <c:pt idx="800">
                  <c:v>0.75839475839475834</c:v>
                </c:pt>
                <c:pt idx="801">
                  <c:v>0.73082173082173085</c:v>
                </c:pt>
                <c:pt idx="802">
                  <c:v>0.75648375648375643</c:v>
                </c:pt>
                <c:pt idx="803">
                  <c:v>0.7521157521157521</c:v>
                </c:pt>
                <c:pt idx="804">
                  <c:v>0.75702975702975706</c:v>
                </c:pt>
                <c:pt idx="805">
                  <c:v>0.75593775593775592</c:v>
                </c:pt>
                <c:pt idx="806">
                  <c:v>0.77477477477477474</c:v>
                </c:pt>
                <c:pt idx="807">
                  <c:v>0.74911274911274917</c:v>
                </c:pt>
                <c:pt idx="808">
                  <c:v>0.74529074529074524</c:v>
                </c:pt>
                <c:pt idx="809">
                  <c:v>0.74419874419874421</c:v>
                </c:pt>
                <c:pt idx="810">
                  <c:v>0.76358176358176355</c:v>
                </c:pt>
                <c:pt idx="811">
                  <c:v>0.75266175266175261</c:v>
                </c:pt>
                <c:pt idx="812">
                  <c:v>0.72372372372372373</c:v>
                </c:pt>
                <c:pt idx="813">
                  <c:v>0.74529074529074524</c:v>
                </c:pt>
                <c:pt idx="814">
                  <c:v>0.71034671034671037</c:v>
                </c:pt>
                <c:pt idx="815">
                  <c:v>0.72536172536172538</c:v>
                </c:pt>
                <c:pt idx="816">
                  <c:v>0.72863772863772869</c:v>
                </c:pt>
                <c:pt idx="817">
                  <c:v>0.72099372099372094</c:v>
                </c:pt>
                <c:pt idx="818">
                  <c:v>0.75320775320775324</c:v>
                </c:pt>
                <c:pt idx="819">
                  <c:v>0.71962871962871966</c:v>
                </c:pt>
                <c:pt idx="820">
                  <c:v>0.68796068796068799</c:v>
                </c:pt>
                <c:pt idx="821">
                  <c:v>0.7291837291837292</c:v>
                </c:pt>
                <c:pt idx="822">
                  <c:v>0.70543270543270542</c:v>
                </c:pt>
                <c:pt idx="823">
                  <c:v>0.72481572481572487</c:v>
                </c:pt>
                <c:pt idx="824">
                  <c:v>0.70816270816270821</c:v>
                </c:pt>
                <c:pt idx="825">
                  <c:v>0.70106470106470109</c:v>
                </c:pt>
                <c:pt idx="826">
                  <c:v>0.71061971061971063</c:v>
                </c:pt>
                <c:pt idx="827">
                  <c:v>0.69942669942669944</c:v>
                </c:pt>
                <c:pt idx="828">
                  <c:v>0.71662571662571661</c:v>
                </c:pt>
                <c:pt idx="829">
                  <c:v>0.70379470379470377</c:v>
                </c:pt>
                <c:pt idx="830">
                  <c:v>0.70106470106470109</c:v>
                </c:pt>
                <c:pt idx="831">
                  <c:v>0.68741468741468736</c:v>
                </c:pt>
                <c:pt idx="832">
                  <c:v>0.69696969696969702</c:v>
                </c:pt>
                <c:pt idx="833">
                  <c:v>0.70679770679770682</c:v>
                </c:pt>
                <c:pt idx="834">
                  <c:v>0.70133770133770135</c:v>
                </c:pt>
                <c:pt idx="835">
                  <c:v>0.68086268086268087</c:v>
                </c:pt>
                <c:pt idx="836">
                  <c:v>0.69478569478569474</c:v>
                </c:pt>
                <c:pt idx="837">
                  <c:v>0.71853671853671852</c:v>
                </c:pt>
                <c:pt idx="838">
                  <c:v>0.69478569478569474</c:v>
                </c:pt>
                <c:pt idx="839">
                  <c:v>0.68222768222768226</c:v>
                </c:pt>
                <c:pt idx="840">
                  <c:v>0.68959868959868964</c:v>
                </c:pt>
                <c:pt idx="841">
                  <c:v>0.66612066612066612</c:v>
                </c:pt>
                <c:pt idx="842">
                  <c:v>0.66885066885066891</c:v>
                </c:pt>
                <c:pt idx="843">
                  <c:v>0.67704067704067705</c:v>
                </c:pt>
                <c:pt idx="844">
                  <c:v>0.67185367185367184</c:v>
                </c:pt>
                <c:pt idx="845">
                  <c:v>0.68659568659568659</c:v>
                </c:pt>
                <c:pt idx="846">
                  <c:v>0.64701064701064703</c:v>
                </c:pt>
                <c:pt idx="847">
                  <c:v>0.66175266175266179</c:v>
                </c:pt>
                <c:pt idx="848">
                  <c:v>0.68113568113568113</c:v>
                </c:pt>
                <c:pt idx="849">
                  <c:v>0.66775866775866777</c:v>
                </c:pt>
                <c:pt idx="850">
                  <c:v>0.66912366912366916</c:v>
                </c:pt>
                <c:pt idx="851">
                  <c:v>0.63199563199563202</c:v>
                </c:pt>
                <c:pt idx="852">
                  <c:v>0.66011466011466013</c:v>
                </c:pt>
                <c:pt idx="853">
                  <c:v>0.68250068250068252</c:v>
                </c:pt>
                <c:pt idx="854">
                  <c:v>0.64537264537264538</c:v>
                </c:pt>
                <c:pt idx="855">
                  <c:v>0.66939666939666942</c:v>
                </c:pt>
                <c:pt idx="856">
                  <c:v>0.64537264537264538</c:v>
                </c:pt>
                <c:pt idx="857">
                  <c:v>0.64509964509964512</c:v>
                </c:pt>
                <c:pt idx="858">
                  <c:v>0.65028665028665034</c:v>
                </c:pt>
                <c:pt idx="859">
                  <c:v>0.64100464100464105</c:v>
                </c:pt>
                <c:pt idx="860">
                  <c:v>0.65956865956865962</c:v>
                </c:pt>
                <c:pt idx="861">
                  <c:v>0.66584766584766586</c:v>
                </c:pt>
                <c:pt idx="862">
                  <c:v>0.63417963417963419</c:v>
                </c:pt>
                <c:pt idx="863">
                  <c:v>0.63991263991263991</c:v>
                </c:pt>
                <c:pt idx="864">
                  <c:v>0.64264264264264259</c:v>
                </c:pt>
                <c:pt idx="865">
                  <c:v>0.6248976248976249</c:v>
                </c:pt>
                <c:pt idx="866">
                  <c:v>0.62407862407862413</c:v>
                </c:pt>
                <c:pt idx="867">
                  <c:v>0.64482664482664487</c:v>
                </c:pt>
                <c:pt idx="868">
                  <c:v>0.66966966966966968</c:v>
                </c:pt>
                <c:pt idx="869">
                  <c:v>0.62517062517062516</c:v>
                </c:pt>
                <c:pt idx="870">
                  <c:v>0.63281463281463279</c:v>
                </c:pt>
                <c:pt idx="871">
                  <c:v>0.61561561561561562</c:v>
                </c:pt>
                <c:pt idx="872">
                  <c:v>0.64018564018564017</c:v>
                </c:pt>
                <c:pt idx="873">
                  <c:v>0.6216216216216216</c:v>
                </c:pt>
                <c:pt idx="874">
                  <c:v>0.6248976248976249</c:v>
                </c:pt>
                <c:pt idx="875">
                  <c:v>0.61233961233961232</c:v>
                </c:pt>
                <c:pt idx="876">
                  <c:v>0.62380562380562377</c:v>
                </c:pt>
                <c:pt idx="877">
                  <c:v>0.60769860769860773</c:v>
                </c:pt>
                <c:pt idx="878">
                  <c:v>0.6085176085176085</c:v>
                </c:pt>
                <c:pt idx="879">
                  <c:v>0.61452361452361448</c:v>
                </c:pt>
                <c:pt idx="880">
                  <c:v>0.63063063063063063</c:v>
                </c:pt>
                <c:pt idx="881">
                  <c:v>0.61534261534261536</c:v>
                </c:pt>
                <c:pt idx="882">
                  <c:v>0.61152061152061155</c:v>
                </c:pt>
                <c:pt idx="883">
                  <c:v>0.60551460551460556</c:v>
                </c:pt>
                <c:pt idx="884">
                  <c:v>0.58285558285558281</c:v>
                </c:pt>
                <c:pt idx="885">
                  <c:v>0.60360360360360366</c:v>
                </c:pt>
                <c:pt idx="886">
                  <c:v>0.60988260988260989</c:v>
                </c:pt>
                <c:pt idx="887">
                  <c:v>0.61425061425061422</c:v>
                </c:pt>
                <c:pt idx="888">
                  <c:v>0.61616161616161613</c:v>
                </c:pt>
                <c:pt idx="889">
                  <c:v>0.59732459732459731</c:v>
                </c:pt>
                <c:pt idx="890">
                  <c:v>0.57985257985257987</c:v>
                </c:pt>
                <c:pt idx="891">
                  <c:v>0.61233961233961232</c:v>
                </c:pt>
                <c:pt idx="892">
                  <c:v>0.60169260169260175</c:v>
                </c:pt>
                <c:pt idx="893">
                  <c:v>0.59159159159159158</c:v>
                </c:pt>
                <c:pt idx="894">
                  <c:v>0.61070161070161066</c:v>
                </c:pt>
                <c:pt idx="895">
                  <c:v>0.5823095823095823</c:v>
                </c:pt>
                <c:pt idx="896">
                  <c:v>0.59241059241059246</c:v>
                </c:pt>
                <c:pt idx="897">
                  <c:v>0.58176358176358178</c:v>
                </c:pt>
                <c:pt idx="898">
                  <c:v>0.55746655746655749</c:v>
                </c:pt>
                <c:pt idx="899">
                  <c:v>0.57903357903357899</c:v>
                </c:pt>
                <c:pt idx="900">
                  <c:v>0.59459459459459463</c:v>
                </c:pt>
                <c:pt idx="901">
                  <c:v>0.57848757848757848</c:v>
                </c:pt>
                <c:pt idx="902">
                  <c:v>0.5757575757575758</c:v>
                </c:pt>
                <c:pt idx="903">
                  <c:v>0.55910455910455914</c:v>
                </c:pt>
                <c:pt idx="904">
                  <c:v>0.55337155337155342</c:v>
                </c:pt>
                <c:pt idx="905">
                  <c:v>0.59077259077259081</c:v>
                </c:pt>
                <c:pt idx="906">
                  <c:v>0.5711165711165711</c:v>
                </c:pt>
                <c:pt idx="907">
                  <c:v>0.56183456183456182</c:v>
                </c:pt>
                <c:pt idx="908">
                  <c:v>0.56538356538356538</c:v>
                </c:pt>
                <c:pt idx="909">
                  <c:v>0.59241059241059246</c:v>
                </c:pt>
                <c:pt idx="910">
                  <c:v>0.56319956319956321</c:v>
                </c:pt>
                <c:pt idx="911">
                  <c:v>0.56429156429156424</c:v>
                </c:pt>
                <c:pt idx="912">
                  <c:v>0.54791154791154795</c:v>
                </c:pt>
                <c:pt idx="913">
                  <c:v>0.56811356811356817</c:v>
                </c:pt>
                <c:pt idx="914">
                  <c:v>0.53562653562653562</c:v>
                </c:pt>
                <c:pt idx="915">
                  <c:v>0.56674856674856677</c:v>
                </c:pt>
                <c:pt idx="916">
                  <c:v>0.54763854763854769</c:v>
                </c:pt>
                <c:pt idx="917">
                  <c:v>0.54654654654654655</c:v>
                </c:pt>
                <c:pt idx="918">
                  <c:v>0.56456456456456461</c:v>
                </c:pt>
                <c:pt idx="919">
                  <c:v>0.53944853944853943</c:v>
                </c:pt>
                <c:pt idx="920">
                  <c:v>0.56538356538356538</c:v>
                </c:pt>
                <c:pt idx="921">
                  <c:v>0.55965055965055965</c:v>
                </c:pt>
                <c:pt idx="922">
                  <c:v>0.55446355446355444</c:v>
                </c:pt>
                <c:pt idx="923">
                  <c:v>0.53289653289653294</c:v>
                </c:pt>
                <c:pt idx="924">
                  <c:v>0.55200655200655202</c:v>
                </c:pt>
                <c:pt idx="925">
                  <c:v>0.54327054327054325</c:v>
                </c:pt>
                <c:pt idx="926">
                  <c:v>0.53917553917553918</c:v>
                </c:pt>
                <c:pt idx="927">
                  <c:v>0.5252525252525253</c:v>
                </c:pt>
                <c:pt idx="928">
                  <c:v>0.5547365547365547</c:v>
                </c:pt>
                <c:pt idx="929">
                  <c:v>0.53562653562653562</c:v>
                </c:pt>
                <c:pt idx="930">
                  <c:v>0.52552552552552556</c:v>
                </c:pt>
                <c:pt idx="931">
                  <c:v>0.52934752934752938</c:v>
                </c:pt>
                <c:pt idx="932">
                  <c:v>0.5252525252525253</c:v>
                </c:pt>
                <c:pt idx="933">
                  <c:v>0.56483756483756486</c:v>
                </c:pt>
                <c:pt idx="934">
                  <c:v>0.51951951951951947</c:v>
                </c:pt>
                <c:pt idx="935">
                  <c:v>0.53835653835653841</c:v>
                </c:pt>
                <c:pt idx="936">
                  <c:v>0.50969150969150967</c:v>
                </c:pt>
                <c:pt idx="937">
                  <c:v>0.53781053781053778</c:v>
                </c:pt>
                <c:pt idx="938">
                  <c:v>0.51760851760851756</c:v>
                </c:pt>
                <c:pt idx="939">
                  <c:v>0.51023751023751018</c:v>
                </c:pt>
                <c:pt idx="940">
                  <c:v>0.53999453999453995</c:v>
                </c:pt>
                <c:pt idx="941">
                  <c:v>0.51815451815451818</c:v>
                </c:pt>
                <c:pt idx="942">
                  <c:v>0.53781053781053778</c:v>
                </c:pt>
                <c:pt idx="943">
                  <c:v>0.52416052416052417</c:v>
                </c:pt>
                <c:pt idx="944">
                  <c:v>0.51378651378651374</c:v>
                </c:pt>
                <c:pt idx="945">
                  <c:v>0.51842751842751844</c:v>
                </c:pt>
                <c:pt idx="946">
                  <c:v>0.52607152607152607</c:v>
                </c:pt>
                <c:pt idx="947">
                  <c:v>0.50450450450450446</c:v>
                </c:pt>
                <c:pt idx="948">
                  <c:v>0.51269451269451272</c:v>
                </c:pt>
                <c:pt idx="949">
                  <c:v>0.50505050505050508</c:v>
                </c:pt>
                <c:pt idx="950">
                  <c:v>0.52689052689052684</c:v>
                </c:pt>
                <c:pt idx="951">
                  <c:v>0.51187551187551183</c:v>
                </c:pt>
                <c:pt idx="952">
                  <c:v>0.52934752934752938</c:v>
                </c:pt>
                <c:pt idx="953">
                  <c:v>0.50068250068250064</c:v>
                </c:pt>
                <c:pt idx="954">
                  <c:v>0.48839748839748842</c:v>
                </c:pt>
                <c:pt idx="955">
                  <c:v>0.5042315042315042</c:v>
                </c:pt>
                <c:pt idx="956">
                  <c:v>0.51760851760851756</c:v>
                </c:pt>
                <c:pt idx="957">
                  <c:v>0.4993174993174993</c:v>
                </c:pt>
                <c:pt idx="958">
                  <c:v>0.48266448266448264</c:v>
                </c:pt>
                <c:pt idx="959">
                  <c:v>0.48184548184548187</c:v>
                </c:pt>
                <c:pt idx="960">
                  <c:v>0.49658749658749657</c:v>
                </c:pt>
                <c:pt idx="961">
                  <c:v>0.50040950040950039</c:v>
                </c:pt>
                <c:pt idx="962">
                  <c:v>0.49686049686049688</c:v>
                </c:pt>
                <c:pt idx="963">
                  <c:v>0.47583947583947583</c:v>
                </c:pt>
                <c:pt idx="964">
                  <c:v>0.48102648102648105</c:v>
                </c:pt>
                <c:pt idx="965">
                  <c:v>0.49576849576849574</c:v>
                </c:pt>
                <c:pt idx="966">
                  <c:v>0.49003549003549002</c:v>
                </c:pt>
                <c:pt idx="967">
                  <c:v>0.47447447447447449</c:v>
                </c:pt>
                <c:pt idx="968">
                  <c:v>0.47037947037947037</c:v>
                </c:pt>
                <c:pt idx="969">
                  <c:v>0.48594048594048594</c:v>
                </c:pt>
                <c:pt idx="970">
                  <c:v>0.46846846846846846</c:v>
                </c:pt>
                <c:pt idx="971">
                  <c:v>0.47283647283647284</c:v>
                </c:pt>
                <c:pt idx="972">
                  <c:v>0.48321048321048321</c:v>
                </c:pt>
                <c:pt idx="973">
                  <c:v>0.48675948675948677</c:v>
                </c:pt>
                <c:pt idx="974">
                  <c:v>0.47502047502047501</c:v>
                </c:pt>
                <c:pt idx="975">
                  <c:v>0.47829647829647831</c:v>
                </c:pt>
                <c:pt idx="976">
                  <c:v>0.46983346983346985</c:v>
                </c:pt>
                <c:pt idx="977">
                  <c:v>0.49194649194649193</c:v>
                </c:pt>
                <c:pt idx="978">
                  <c:v>0.47720447720447723</c:v>
                </c:pt>
                <c:pt idx="979">
                  <c:v>0.49030849030849033</c:v>
                </c:pt>
                <c:pt idx="980">
                  <c:v>0.46519246519246521</c:v>
                </c:pt>
                <c:pt idx="981">
                  <c:v>0.44826644826644829</c:v>
                </c:pt>
                <c:pt idx="982">
                  <c:v>0.47775047775047774</c:v>
                </c:pt>
                <c:pt idx="983">
                  <c:v>0.46683046683046681</c:v>
                </c:pt>
                <c:pt idx="984">
                  <c:v>0.49822549822549822</c:v>
                </c:pt>
                <c:pt idx="985">
                  <c:v>0.48348348348348347</c:v>
                </c:pt>
                <c:pt idx="986">
                  <c:v>0.47229047229047227</c:v>
                </c:pt>
                <c:pt idx="987">
                  <c:v>0.44526344526344525</c:v>
                </c:pt>
                <c:pt idx="988">
                  <c:v>0.45126945126945128</c:v>
                </c:pt>
                <c:pt idx="989">
                  <c:v>0.45672945672945675</c:v>
                </c:pt>
                <c:pt idx="990">
                  <c:v>0.46000546000546</c:v>
                </c:pt>
                <c:pt idx="991">
                  <c:v>0.45536445536445536</c:v>
                </c:pt>
                <c:pt idx="992">
                  <c:v>0.47556647556647558</c:v>
                </c:pt>
                <c:pt idx="993">
                  <c:v>0.44717444717444715</c:v>
                </c:pt>
                <c:pt idx="994">
                  <c:v>0.45536445536445536</c:v>
                </c:pt>
                <c:pt idx="995">
                  <c:v>0.4337974337974338</c:v>
                </c:pt>
                <c:pt idx="996">
                  <c:v>0.45918645918645917</c:v>
                </c:pt>
                <c:pt idx="997">
                  <c:v>0.44007644007644009</c:v>
                </c:pt>
                <c:pt idx="998">
                  <c:v>0.45591045591045593</c:v>
                </c:pt>
                <c:pt idx="999">
                  <c:v>0.44526344526344525</c:v>
                </c:pt>
                <c:pt idx="1000">
                  <c:v>0.44662844662844664</c:v>
                </c:pt>
                <c:pt idx="1001">
                  <c:v>0.45645645645645644</c:v>
                </c:pt>
                <c:pt idx="1002">
                  <c:v>0.44662844662844664</c:v>
                </c:pt>
                <c:pt idx="1003">
                  <c:v>0.44226044226044225</c:v>
                </c:pt>
                <c:pt idx="1004">
                  <c:v>0.43898443898443901</c:v>
                </c:pt>
                <c:pt idx="1005">
                  <c:v>0.45290745290745293</c:v>
                </c:pt>
                <c:pt idx="1006">
                  <c:v>0.45099645099645097</c:v>
                </c:pt>
                <c:pt idx="1007">
                  <c:v>0.44908544908544906</c:v>
                </c:pt>
                <c:pt idx="1008">
                  <c:v>0.42942942942942941</c:v>
                </c:pt>
                <c:pt idx="1009">
                  <c:v>0.45754845754845752</c:v>
                </c:pt>
                <c:pt idx="1010">
                  <c:v>0.42315042315042317</c:v>
                </c:pt>
                <c:pt idx="1011">
                  <c:v>0.43161343161343163</c:v>
                </c:pt>
                <c:pt idx="1012">
                  <c:v>0.4337974337974338</c:v>
                </c:pt>
                <c:pt idx="1013">
                  <c:v>0.44471744471744473</c:v>
                </c:pt>
                <c:pt idx="1014">
                  <c:v>0.43980343980343978</c:v>
                </c:pt>
                <c:pt idx="1015">
                  <c:v>0.43516243516243514</c:v>
                </c:pt>
                <c:pt idx="1016">
                  <c:v>0.4370734370734371</c:v>
                </c:pt>
                <c:pt idx="1017">
                  <c:v>0.42724542724542725</c:v>
                </c:pt>
                <c:pt idx="1018">
                  <c:v>0.441987441987442</c:v>
                </c:pt>
                <c:pt idx="1019">
                  <c:v>0.42970242970242972</c:v>
                </c:pt>
                <c:pt idx="1020">
                  <c:v>0.44826644826644829</c:v>
                </c:pt>
                <c:pt idx="1021">
                  <c:v>0.4518154518154518</c:v>
                </c:pt>
                <c:pt idx="1022">
                  <c:v>0.44608244608244607</c:v>
                </c:pt>
                <c:pt idx="1023">
                  <c:v>0.41823641823641822</c:v>
                </c:pt>
                <c:pt idx="1024">
                  <c:v>0.43652743652743653</c:v>
                </c:pt>
                <c:pt idx="1025">
                  <c:v>0.42779142779142781</c:v>
                </c:pt>
                <c:pt idx="1026">
                  <c:v>0.42233142233142235</c:v>
                </c:pt>
                <c:pt idx="1027">
                  <c:v>0.4288834288834289</c:v>
                </c:pt>
                <c:pt idx="1028">
                  <c:v>0.43270543270543271</c:v>
                </c:pt>
                <c:pt idx="1029">
                  <c:v>0.42123942123942126</c:v>
                </c:pt>
                <c:pt idx="1030">
                  <c:v>0.43898443898443901</c:v>
                </c:pt>
                <c:pt idx="1031">
                  <c:v>0.4095004095004095</c:v>
                </c:pt>
                <c:pt idx="1032">
                  <c:v>0.42915642915642915</c:v>
                </c:pt>
                <c:pt idx="1033">
                  <c:v>0.43816543816543818</c:v>
                </c:pt>
                <c:pt idx="1034">
                  <c:v>0.40840840840840842</c:v>
                </c:pt>
                <c:pt idx="1035">
                  <c:v>0.40567840567840568</c:v>
                </c:pt>
                <c:pt idx="1036">
                  <c:v>0.42042042042042044</c:v>
                </c:pt>
                <c:pt idx="1037">
                  <c:v>0.40758940758940759</c:v>
                </c:pt>
                <c:pt idx="1038">
                  <c:v>0.40567840567840568</c:v>
                </c:pt>
                <c:pt idx="1039">
                  <c:v>0.39557739557739557</c:v>
                </c:pt>
                <c:pt idx="1040">
                  <c:v>0.42315042315042317</c:v>
                </c:pt>
                <c:pt idx="1041">
                  <c:v>0.41960141960141961</c:v>
                </c:pt>
                <c:pt idx="1042">
                  <c:v>0.39202839202839201</c:v>
                </c:pt>
                <c:pt idx="1043">
                  <c:v>0.42178542178542178</c:v>
                </c:pt>
                <c:pt idx="1044">
                  <c:v>0.40786240786240785</c:v>
                </c:pt>
                <c:pt idx="1045">
                  <c:v>0.41031941031941033</c:v>
                </c:pt>
                <c:pt idx="1046">
                  <c:v>0.39421239421239423</c:v>
                </c:pt>
                <c:pt idx="1047">
                  <c:v>0.41386841386841389</c:v>
                </c:pt>
                <c:pt idx="1048">
                  <c:v>0.39448539448539449</c:v>
                </c:pt>
                <c:pt idx="1049">
                  <c:v>0.41687141687141688</c:v>
                </c:pt>
                <c:pt idx="1050">
                  <c:v>0.40376740376740378</c:v>
                </c:pt>
                <c:pt idx="1051">
                  <c:v>0.40240240240240238</c:v>
                </c:pt>
                <c:pt idx="1052">
                  <c:v>0.41632541632541631</c:v>
                </c:pt>
                <c:pt idx="1053">
                  <c:v>0.38793338793338794</c:v>
                </c:pt>
                <c:pt idx="1054">
                  <c:v>0.37537537537537535</c:v>
                </c:pt>
                <c:pt idx="1055">
                  <c:v>0.39039039039039036</c:v>
                </c:pt>
                <c:pt idx="1056">
                  <c:v>0.3914823914823915</c:v>
                </c:pt>
                <c:pt idx="1057">
                  <c:v>0.3914823914823915</c:v>
                </c:pt>
                <c:pt idx="1058">
                  <c:v>0.38138138138138139</c:v>
                </c:pt>
                <c:pt idx="1059">
                  <c:v>0.39994539994539996</c:v>
                </c:pt>
                <c:pt idx="1060">
                  <c:v>0.41277641277641275</c:v>
                </c:pt>
                <c:pt idx="1061">
                  <c:v>0.37646737646737649</c:v>
                </c:pt>
                <c:pt idx="1062">
                  <c:v>0.38138138138138139</c:v>
                </c:pt>
                <c:pt idx="1063">
                  <c:v>0.38547638547638546</c:v>
                </c:pt>
                <c:pt idx="1064">
                  <c:v>0.41386841386841389</c:v>
                </c:pt>
                <c:pt idx="1065">
                  <c:v>0.39421239421239423</c:v>
                </c:pt>
                <c:pt idx="1066">
                  <c:v>0.38766038766038768</c:v>
                </c:pt>
                <c:pt idx="1067">
                  <c:v>0.38847938847938845</c:v>
                </c:pt>
                <c:pt idx="1068">
                  <c:v>0.38684138684138686</c:v>
                </c:pt>
                <c:pt idx="1069">
                  <c:v>0.39011739011739011</c:v>
                </c:pt>
                <c:pt idx="1070">
                  <c:v>0.40158340158340156</c:v>
                </c:pt>
                <c:pt idx="1071">
                  <c:v>0.39721539721539723</c:v>
                </c:pt>
                <c:pt idx="1072">
                  <c:v>0.39120939120939119</c:v>
                </c:pt>
                <c:pt idx="1073">
                  <c:v>0.37783237783237783</c:v>
                </c:pt>
                <c:pt idx="1074">
                  <c:v>0.4095004095004095</c:v>
                </c:pt>
                <c:pt idx="1075">
                  <c:v>0.38028938028938031</c:v>
                </c:pt>
                <c:pt idx="1076">
                  <c:v>0.37947037947037948</c:v>
                </c:pt>
                <c:pt idx="1077">
                  <c:v>0.37892437892437891</c:v>
                </c:pt>
                <c:pt idx="1078">
                  <c:v>0.36254436254436256</c:v>
                </c:pt>
                <c:pt idx="1079">
                  <c:v>0.38301938301938304</c:v>
                </c:pt>
                <c:pt idx="1080">
                  <c:v>0.38001638001638</c:v>
                </c:pt>
                <c:pt idx="1081">
                  <c:v>0.38602238602238603</c:v>
                </c:pt>
                <c:pt idx="1082">
                  <c:v>0.3652743652743653</c:v>
                </c:pt>
                <c:pt idx="1083">
                  <c:v>0.37482937482937484</c:v>
                </c:pt>
                <c:pt idx="1084">
                  <c:v>0.377013377013377</c:v>
                </c:pt>
                <c:pt idx="1085">
                  <c:v>0.38847938847938845</c:v>
                </c:pt>
                <c:pt idx="1086">
                  <c:v>0.37865137865137866</c:v>
                </c:pt>
                <c:pt idx="1087">
                  <c:v>0.37428337428337427</c:v>
                </c:pt>
                <c:pt idx="1088">
                  <c:v>0.37947037947037948</c:v>
                </c:pt>
                <c:pt idx="1089">
                  <c:v>0.3701883701883702</c:v>
                </c:pt>
                <c:pt idx="1090">
                  <c:v>0.37592137592137592</c:v>
                </c:pt>
                <c:pt idx="1091">
                  <c:v>0.36254436254436256</c:v>
                </c:pt>
                <c:pt idx="1092">
                  <c:v>0.37373737373737376</c:v>
                </c:pt>
                <c:pt idx="1093">
                  <c:v>0.36745836745836746</c:v>
                </c:pt>
                <c:pt idx="1094">
                  <c:v>0.3557193557193557</c:v>
                </c:pt>
                <c:pt idx="1095">
                  <c:v>0.36172536172536174</c:v>
                </c:pt>
                <c:pt idx="1096">
                  <c:v>0.36636636636636638</c:v>
                </c:pt>
                <c:pt idx="1097">
                  <c:v>0.35954135954135952</c:v>
                </c:pt>
                <c:pt idx="1098">
                  <c:v>0.3377013377013377</c:v>
                </c:pt>
                <c:pt idx="1099">
                  <c:v>0.3652743652743653</c:v>
                </c:pt>
                <c:pt idx="1100">
                  <c:v>0.37619437619437618</c:v>
                </c:pt>
                <c:pt idx="1101">
                  <c:v>0.36227136227136225</c:v>
                </c:pt>
                <c:pt idx="1102">
                  <c:v>0.34534534534534533</c:v>
                </c:pt>
                <c:pt idx="1103">
                  <c:v>0.37237237237237236</c:v>
                </c:pt>
                <c:pt idx="1104">
                  <c:v>0.36281736281736282</c:v>
                </c:pt>
                <c:pt idx="1105">
                  <c:v>0.36199836199836199</c:v>
                </c:pt>
                <c:pt idx="1106">
                  <c:v>0.34316134316134317</c:v>
                </c:pt>
                <c:pt idx="1107">
                  <c:v>0.36172536172536174</c:v>
                </c:pt>
                <c:pt idx="1108">
                  <c:v>0.35681135681135684</c:v>
                </c:pt>
                <c:pt idx="1109">
                  <c:v>0.3639093639093639</c:v>
                </c:pt>
                <c:pt idx="1110">
                  <c:v>0.34370734370734368</c:v>
                </c:pt>
                <c:pt idx="1111">
                  <c:v>0.35981435981435983</c:v>
                </c:pt>
                <c:pt idx="1112">
                  <c:v>0.37046137046137045</c:v>
                </c:pt>
                <c:pt idx="1113">
                  <c:v>0.35763035763035761</c:v>
                </c:pt>
                <c:pt idx="1114">
                  <c:v>0.34889434889434889</c:v>
                </c:pt>
                <c:pt idx="1115">
                  <c:v>0.35244335244335245</c:v>
                </c:pt>
                <c:pt idx="1116">
                  <c:v>0.34671034671034673</c:v>
                </c:pt>
                <c:pt idx="1117">
                  <c:v>0.37264537264537262</c:v>
                </c:pt>
                <c:pt idx="1118">
                  <c:v>0.35107835107835106</c:v>
                </c:pt>
                <c:pt idx="1119">
                  <c:v>0.35053235053235055</c:v>
                </c:pt>
                <c:pt idx="1120">
                  <c:v>0.36718536718536721</c:v>
                </c:pt>
                <c:pt idx="1121">
                  <c:v>0.35544635544635544</c:v>
                </c:pt>
                <c:pt idx="1122">
                  <c:v>0.35926835926835926</c:v>
                </c:pt>
                <c:pt idx="1123">
                  <c:v>0.34998634998634998</c:v>
                </c:pt>
                <c:pt idx="1124">
                  <c:v>0.32978432978432981</c:v>
                </c:pt>
                <c:pt idx="1125">
                  <c:v>0.35025935025935023</c:v>
                </c:pt>
                <c:pt idx="1126">
                  <c:v>0.34043134043134043</c:v>
                </c:pt>
                <c:pt idx="1127">
                  <c:v>0.340977340977341</c:v>
                </c:pt>
                <c:pt idx="1128">
                  <c:v>0.34015834015834018</c:v>
                </c:pt>
                <c:pt idx="1129">
                  <c:v>0.33660933660933662</c:v>
                </c:pt>
                <c:pt idx="1130">
                  <c:v>0.34889434889434889</c:v>
                </c:pt>
                <c:pt idx="1131">
                  <c:v>0.34971334971334972</c:v>
                </c:pt>
                <c:pt idx="1132">
                  <c:v>0.340977340977341</c:v>
                </c:pt>
                <c:pt idx="1133">
                  <c:v>0.34152334152334152</c:v>
                </c:pt>
                <c:pt idx="1134">
                  <c:v>0.33087633087633089</c:v>
                </c:pt>
                <c:pt idx="1135">
                  <c:v>0.33852033852033853</c:v>
                </c:pt>
                <c:pt idx="1136">
                  <c:v>0.34643734643734642</c:v>
                </c:pt>
                <c:pt idx="1137">
                  <c:v>0.32323232323232326</c:v>
                </c:pt>
                <c:pt idx="1138">
                  <c:v>0.34916734916734915</c:v>
                </c:pt>
                <c:pt idx="1139">
                  <c:v>0.35025935025935023</c:v>
                </c:pt>
                <c:pt idx="1140">
                  <c:v>0.33715533715533713</c:v>
                </c:pt>
                <c:pt idx="1141">
                  <c:v>0.3164073164073164</c:v>
                </c:pt>
                <c:pt idx="1142">
                  <c:v>0.34070434070434069</c:v>
                </c:pt>
                <c:pt idx="1143">
                  <c:v>0.34643734643734642</c:v>
                </c:pt>
                <c:pt idx="1144">
                  <c:v>0.34752934752934755</c:v>
                </c:pt>
                <c:pt idx="1145">
                  <c:v>0.33196833196833198</c:v>
                </c:pt>
                <c:pt idx="1146">
                  <c:v>0.36008736008736009</c:v>
                </c:pt>
                <c:pt idx="1147">
                  <c:v>0.32323232323232326</c:v>
                </c:pt>
                <c:pt idx="1148">
                  <c:v>0.32514332514332517</c:v>
                </c:pt>
                <c:pt idx="1149">
                  <c:v>0.34616434616434616</c:v>
                </c:pt>
                <c:pt idx="1150">
                  <c:v>0.32350532350532352</c:v>
                </c:pt>
                <c:pt idx="1151">
                  <c:v>0.340977340977341</c:v>
                </c:pt>
                <c:pt idx="1152">
                  <c:v>0.32022932022932021</c:v>
                </c:pt>
                <c:pt idx="1153">
                  <c:v>0.34725634725634724</c:v>
                </c:pt>
                <c:pt idx="1154">
                  <c:v>0.31777231777231779</c:v>
                </c:pt>
                <c:pt idx="1155">
                  <c:v>0.33715533715533713</c:v>
                </c:pt>
                <c:pt idx="1156">
                  <c:v>0.32732732732732733</c:v>
                </c:pt>
                <c:pt idx="1157">
                  <c:v>0.33579033579033579</c:v>
                </c:pt>
                <c:pt idx="1158">
                  <c:v>0.31941031941031939</c:v>
                </c:pt>
                <c:pt idx="1159">
                  <c:v>0.31995631995631996</c:v>
                </c:pt>
                <c:pt idx="1160">
                  <c:v>0.31586131586131588</c:v>
                </c:pt>
                <c:pt idx="1161">
                  <c:v>0.33688233688233687</c:v>
                </c:pt>
                <c:pt idx="1162">
                  <c:v>0.33797433797433796</c:v>
                </c:pt>
                <c:pt idx="1163">
                  <c:v>0.32186732186732187</c:v>
                </c:pt>
                <c:pt idx="1164">
                  <c:v>0.33988533988533987</c:v>
                </c:pt>
                <c:pt idx="1165">
                  <c:v>0.30712530712530711</c:v>
                </c:pt>
                <c:pt idx="1166">
                  <c:v>0.32295932295932295</c:v>
                </c:pt>
                <c:pt idx="1167">
                  <c:v>0.31313131313131315</c:v>
                </c:pt>
                <c:pt idx="1168">
                  <c:v>0.33742833742833744</c:v>
                </c:pt>
                <c:pt idx="1169">
                  <c:v>0.32896532896532898</c:v>
                </c:pt>
                <c:pt idx="1170">
                  <c:v>0.31668031668031665</c:v>
                </c:pt>
                <c:pt idx="1171">
                  <c:v>0.30794430794430794</c:v>
                </c:pt>
                <c:pt idx="1172">
                  <c:v>0.33224133224133223</c:v>
                </c:pt>
                <c:pt idx="1173">
                  <c:v>0.32841932841932842</c:v>
                </c:pt>
                <c:pt idx="1174">
                  <c:v>0.31804531804531805</c:v>
                </c:pt>
                <c:pt idx="1175">
                  <c:v>0.31668031668031665</c:v>
                </c:pt>
                <c:pt idx="1176">
                  <c:v>0.32978432978432981</c:v>
                </c:pt>
                <c:pt idx="1177">
                  <c:v>0.33060333060333058</c:v>
                </c:pt>
                <c:pt idx="1178">
                  <c:v>0.30548730548730546</c:v>
                </c:pt>
                <c:pt idx="1179">
                  <c:v>0.31367731367731366</c:v>
                </c:pt>
                <c:pt idx="1180">
                  <c:v>0.32923832923832924</c:v>
                </c:pt>
                <c:pt idx="1181">
                  <c:v>0.31804531804531805</c:v>
                </c:pt>
                <c:pt idx="1182">
                  <c:v>0.31340431340431341</c:v>
                </c:pt>
                <c:pt idx="1183">
                  <c:v>0.32705432705432708</c:v>
                </c:pt>
                <c:pt idx="1184">
                  <c:v>0.31668031668031665</c:v>
                </c:pt>
                <c:pt idx="1185">
                  <c:v>0.31831831831831831</c:v>
                </c:pt>
                <c:pt idx="1186">
                  <c:v>0.3065793065793066</c:v>
                </c:pt>
                <c:pt idx="1187">
                  <c:v>0.31995631995631996</c:v>
                </c:pt>
                <c:pt idx="1188">
                  <c:v>0.32568932568932568</c:v>
                </c:pt>
                <c:pt idx="1189">
                  <c:v>0.30739830739830742</c:v>
                </c:pt>
                <c:pt idx="1190">
                  <c:v>0.30412230412230412</c:v>
                </c:pt>
                <c:pt idx="1191">
                  <c:v>0.32022932022932021</c:v>
                </c:pt>
                <c:pt idx="1192">
                  <c:v>0.32487032487032486</c:v>
                </c:pt>
                <c:pt idx="1193">
                  <c:v>0.30903630903630902</c:v>
                </c:pt>
                <c:pt idx="1194">
                  <c:v>0.31258531258531258</c:v>
                </c:pt>
                <c:pt idx="1195">
                  <c:v>0.31749931749931748</c:v>
                </c:pt>
                <c:pt idx="1196">
                  <c:v>0.3114933114933115</c:v>
                </c:pt>
                <c:pt idx="1197">
                  <c:v>0.30057330057330056</c:v>
                </c:pt>
                <c:pt idx="1198">
                  <c:v>0.29757029757029757</c:v>
                </c:pt>
                <c:pt idx="1199">
                  <c:v>0.30903630903630902</c:v>
                </c:pt>
                <c:pt idx="1200">
                  <c:v>0.32022932022932021</c:v>
                </c:pt>
                <c:pt idx="1201">
                  <c:v>0.29620529620529623</c:v>
                </c:pt>
                <c:pt idx="1202">
                  <c:v>0.30712530712530711</c:v>
                </c:pt>
                <c:pt idx="1203">
                  <c:v>0.30849030849030851</c:v>
                </c:pt>
                <c:pt idx="1204">
                  <c:v>0.29975429975429974</c:v>
                </c:pt>
                <c:pt idx="1205">
                  <c:v>0.30712530712530711</c:v>
                </c:pt>
                <c:pt idx="1206">
                  <c:v>0.31558831558831557</c:v>
                </c:pt>
                <c:pt idx="1207">
                  <c:v>0.29402129402129401</c:v>
                </c:pt>
                <c:pt idx="1208">
                  <c:v>0.2934752934752935</c:v>
                </c:pt>
                <c:pt idx="1209">
                  <c:v>0.30439530439530438</c:v>
                </c:pt>
                <c:pt idx="1210">
                  <c:v>0.27846027846027849</c:v>
                </c:pt>
                <c:pt idx="1211">
                  <c:v>0.30384930384930386</c:v>
                </c:pt>
                <c:pt idx="1212">
                  <c:v>0.29429429429429427</c:v>
                </c:pt>
                <c:pt idx="1213">
                  <c:v>0.30439530439530438</c:v>
                </c:pt>
                <c:pt idx="1214">
                  <c:v>0.29511329511329509</c:v>
                </c:pt>
                <c:pt idx="1215">
                  <c:v>0.29948129948129948</c:v>
                </c:pt>
                <c:pt idx="1216">
                  <c:v>0.29101829101829102</c:v>
                </c:pt>
                <c:pt idx="1217">
                  <c:v>0.29729729729729731</c:v>
                </c:pt>
                <c:pt idx="1218">
                  <c:v>0.28965328965328968</c:v>
                </c:pt>
                <c:pt idx="1219">
                  <c:v>0.29893529893529891</c:v>
                </c:pt>
                <c:pt idx="1220">
                  <c:v>0.29593229593229592</c:v>
                </c:pt>
                <c:pt idx="1221">
                  <c:v>0.30712530712530711</c:v>
                </c:pt>
                <c:pt idx="1222">
                  <c:v>0.31094731094731093</c:v>
                </c:pt>
                <c:pt idx="1223">
                  <c:v>0.29511329511329509</c:v>
                </c:pt>
                <c:pt idx="1224">
                  <c:v>0.29811629811629814</c:v>
                </c:pt>
                <c:pt idx="1225">
                  <c:v>0.30958230958230959</c:v>
                </c:pt>
                <c:pt idx="1226">
                  <c:v>0.3003003003003003</c:v>
                </c:pt>
                <c:pt idx="1227">
                  <c:v>0.29183729183729185</c:v>
                </c:pt>
                <c:pt idx="1228">
                  <c:v>0.29784329784329783</c:v>
                </c:pt>
                <c:pt idx="1229">
                  <c:v>0.30357630357630355</c:v>
                </c:pt>
                <c:pt idx="1230">
                  <c:v>0.2934752934752935</c:v>
                </c:pt>
                <c:pt idx="1231">
                  <c:v>0.28801528801528803</c:v>
                </c:pt>
                <c:pt idx="1232">
                  <c:v>0.28692328692328695</c:v>
                </c:pt>
                <c:pt idx="1233">
                  <c:v>0.3003003003003003</c:v>
                </c:pt>
                <c:pt idx="1234">
                  <c:v>0.28637728637728638</c:v>
                </c:pt>
                <c:pt idx="1235">
                  <c:v>0.28856128856128854</c:v>
                </c:pt>
                <c:pt idx="1236">
                  <c:v>0.30739830739830742</c:v>
                </c:pt>
                <c:pt idx="1237">
                  <c:v>0.29893529893529891</c:v>
                </c:pt>
                <c:pt idx="1238">
                  <c:v>0.28473928473928473</c:v>
                </c:pt>
                <c:pt idx="1239">
                  <c:v>0.27463827463827462</c:v>
                </c:pt>
                <c:pt idx="1240">
                  <c:v>0.27054327054327054</c:v>
                </c:pt>
                <c:pt idx="1241">
                  <c:v>0.28255528255528256</c:v>
                </c:pt>
                <c:pt idx="1242">
                  <c:v>0.28173628173628174</c:v>
                </c:pt>
                <c:pt idx="1243">
                  <c:v>0.27136227136227137</c:v>
                </c:pt>
                <c:pt idx="1244">
                  <c:v>0.2839202839202839</c:v>
                </c:pt>
                <c:pt idx="1245">
                  <c:v>0.29456729456729458</c:v>
                </c:pt>
                <c:pt idx="1246">
                  <c:v>0.28610428610428612</c:v>
                </c:pt>
                <c:pt idx="1247">
                  <c:v>0.28692328692328695</c:v>
                </c:pt>
                <c:pt idx="1248">
                  <c:v>0.29320229320229318</c:v>
                </c:pt>
                <c:pt idx="1249">
                  <c:v>0.27654927654927652</c:v>
                </c:pt>
                <c:pt idx="1250">
                  <c:v>0.29565929565929566</c:v>
                </c:pt>
                <c:pt idx="1251">
                  <c:v>0.28473928473928473</c:v>
                </c:pt>
                <c:pt idx="1252">
                  <c:v>0.28801528801528803</c:v>
                </c:pt>
                <c:pt idx="1253">
                  <c:v>0.26972426972426972</c:v>
                </c:pt>
                <c:pt idx="1254">
                  <c:v>0.28255528255528256</c:v>
                </c:pt>
                <c:pt idx="1255">
                  <c:v>0.2803712803712804</c:v>
                </c:pt>
                <c:pt idx="1256">
                  <c:v>0.28255528255528256</c:v>
                </c:pt>
                <c:pt idx="1257">
                  <c:v>0.27190827190827188</c:v>
                </c:pt>
                <c:pt idx="1258">
                  <c:v>0.26890526890526889</c:v>
                </c:pt>
                <c:pt idx="1259">
                  <c:v>0.28583128583128581</c:v>
                </c:pt>
                <c:pt idx="1260">
                  <c:v>0.27381927381927385</c:v>
                </c:pt>
                <c:pt idx="1261">
                  <c:v>0.27108927108927111</c:v>
                </c:pt>
                <c:pt idx="1262">
                  <c:v>0.28282828282828282</c:v>
                </c:pt>
                <c:pt idx="1263">
                  <c:v>0.27518427518427518</c:v>
                </c:pt>
                <c:pt idx="1264">
                  <c:v>0.28282828282828282</c:v>
                </c:pt>
                <c:pt idx="1265">
                  <c:v>0.27218127218127219</c:v>
                </c:pt>
                <c:pt idx="1266">
                  <c:v>0.27736827736827735</c:v>
                </c:pt>
                <c:pt idx="1267">
                  <c:v>0.27354627354627353</c:v>
                </c:pt>
                <c:pt idx="1268">
                  <c:v>0.27108927108927111</c:v>
                </c:pt>
                <c:pt idx="1269">
                  <c:v>0.26071526071526069</c:v>
                </c:pt>
                <c:pt idx="1270">
                  <c:v>0.27463827463827462</c:v>
                </c:pt>
                <c:pt idx="1271">
                  <c:v>0.28310128310128307</c:v>
                </c:pt>
                <c:pt idx="1272">
                  <c:v>0.25935025935025935</c:v>
                </c:pt>
                <c:pt idx="1273">
                  <c:v>0.2803712803712804</c:v>
                </c:pt>
                <c:pt idx="1274">
                  <c:v>0.26863226863226863</c:v>
                </c:pt>
                <c:pt idx="1275">
                  <c:v>0.27682227682227684</c:v>
                </c:pt>
                <c:pt idx="1276">
                  <c:v>0.26863226863226863</c:v>
                </c:pt>
                <c:pt idx="1277">
                  <c:v>0.28119028119028117</c:v>
                </c:pt>
                <c:pt idx="1278">
                  <c:v>0.28310128310128307</c:v>
                </c:pt>
                <c:pt idx="1279">
                  <c:v>0.27108927108927111</c:v>
                </c:pt>
                <c:pt idx="1280">
                  <c:v>0.2691782691782692</c:v>
                </c:pt>
                <c:pt idx="1281">
                  <c:v>0.2839202839202839</c:v>
                </c:pt>
                <c:pt idx="1282">
                  <c:v>0.26699426699426698</c:v>
                </c:pt>
                <c:pt idx="1283">
                  <c:v>0.26644826644826647</c:v>
                </c:pt>
                <c:pt idx="1284">
                  <c:v>0.27873327873327874</c:v>
                </c:pt>
                <c:pt idx="1285">
                  <c:v>0.25307125307125306</c:v>
                </c:pt>
                <c:pt idx="1286">
                  <c:v>0.27054327054327054</c:v>
                </c:pt>
                <c:pt idx="1287">
                  <c:v>0.28337428337428339</c:v>
                </c:pt>
                <c:pt idx="1288">
                  <c:v>0.27108927108927111</c:v>
                </c:pt>
                <c:pt idx="1289">
                  <c:v>0.26999726999726997</c:v>
                </c:pt>
                <c:pt idx="1290">
                  <c:v>0.27491127491127493</c:v>
                </c:pt>
                <c:pt idx="1291">
                  <c:v>0.25006825006825006</c:v>
                </c:pt>
                <c:pt idx="1292">
                  <c:v>0.26235326235326234</c:v>
                </c:pt>
                <c:pt idx="1293">
                  <c:v>0.27709527709527709</c:v>
                </c:pt>
                <c:pt idx="1294">
                  <c:v>0.25498225498225496</c:v>
                </c:pt>
                <c:pt idx="1295">
                  <c:v>0.26562926562926564</c:v>
                </c:pt>
                <c:pt idx="1296">
                  <c:v>0.27764127764127766</c:v>
                </c:pt>
                <c:pt idx="1297">
                  <c:v>0.25689325689325687</c:v>
                </c:pt>
                <c:pt idx="1298">
                  <c:v>0.2691782691782692</c:v>
                </c:pt>
                <c:pt idx="1299">
                  <c:v>0.27190827190827188</c:v>
                </c:pt>
                <c:pt idx="1300">
                  <c:v>0.29074529074529076</c:v>
                </c:pt>
                <c:pt idx="1301">
                  <c:v>0.26071526071526069</c:v>
                </c:pt>
                <c:pt idx="1302">
                  <c:v>0.26344526344526342</c:v>
                </c:pt>
                <c:pt idx="1303">
                  <c:v>0.27545727545727544</c:v>
                </c:pt>
                <c:pt idx="1304">
                  <c:v>0.260988260988261</c:v>
                </c:pt>
                <c:pt idx="1305">
                  <c:v>0.25525525525525528</c:v>
                </c:pt>
                <c:pt idx="1306">
                  <c:v>0.27491127491127493</c:v>
                </c:pt>
                <c:pt idx="1307">
                  <c:v>0.25225225225225223</c:v>
                </c:pt>
                <c:pt idx="1308">
                  <c:v>0.25116025116025115</c:v>
                </c:pt>
                <c:pt idx="1309">
                  <c:v>0.25935025935025935</c:v>
                </c:pt>
                <c:pt idx="1310">
                  <c:v>0.27300027300027302</c:v>
                </c:pt>
                <c:pt idx="1311">
                  <c:v>0.260988260988261</c:v>
                </c:pt>
                <c:pt idx="1312">
                  <c:v>0.25907725907725909</c:v>
                </c:pt>
                <c:pt idx="1313">
                  <c:v>0.24570024570024571</c:v>
                </c:pt>
                <c:pt idx="1314">
                  <c:v>0.26481026481026482</c:v>
                </c:pt>
                <c:pt idx="1315">
                  <c:v>0.25962325962325961</c:v>
                </c:pt>
                <c:pt idx="1316">
                  <c:v>0.25334425334425337</c:v>
                </c:pt>
                <c:pt idx="1317">
                  <c:v>0.26126126126126126</c:v>
                </c:pt>
                <c:pt idx="1318">
                  <c:v>0.26317226317226317</c:v>
                </c:pt>
                <c:pt idx="1319">
                  <c:v>0.25716625716625718</c:v>
                </c:pt>
                <c:pt idx="1320">
                  <c:v>0.26426426426426425</c:v>
                </c:pt>
                <c:pt idx="1321">
                  <c:v>0.25716625716625718</c:v>
                </c:pt>
                <c:pt idx="1322">
                  <c:v>0.24761124761124761</c:v>
                </c:pt>
                <c:pt idx="1323">
                  <c:v>0.28774228774228772</c:v>
                </c:pt>
                <c:pt idx="1324">
                  <c:v>0.26835926835926838</c:v>
                </c:pt>
                <c:pt idx="1325">
                  <c:v>0.25743925743925744</c:v>
                </c:pt>
                <c:pt idx="1326">
                  <c:v>0.24761124761124761</c:v>
                </c:pt>
                <c:pt idx="1327">
                  <c:v>0.25443625443625445</c:v>
                </c:pt>
                <c:pt idx="1328">
                  <c:v>0.25689325689325687</c:v>
                </c:pt>
                <c:pt idx="1329">
                  <c:v>0.25470925470925471</c:v>
                </c:pt>
                <c:pt idx="1330">
                  <c:v>0.24979524979524981</c:v>
                </c:pt>
                <c:pt idx="1331">
                  <c:v>0.25334425334425337</c:v>
                </c:pt>
                <c:pt idx="1332">
                  <c:v>0.25935025935025935</c:v>
                </c:pt>
                <c:pt idx="1333">
                  <c:v>0.24679224679224679</c:v>
                </c:pt>
                <c:pt idx="1334">
                  <c:v>0.24924924924924924</c:v>
                </c:pt>
                <c:pt idx="1335">
                  <c:v>0.25880425880425878</c:v>
                </c:pt>
                <c:pt idx="1336">
                  <c:v>0.24406224406224405</c:v>
                </c:pt>
                <c:pt idx="1337">
                  <c:v>0.2527982527982528</c:v>
                </c:pt>
                <c:pt idx="1338">
                  <c:v>0.25498225498225496</c:v>
                </c:pt>
                <c:pt idx="1339">
                  <c:v>0.25307125307125306</c:v>
                </c:pt>
                <c:pt idx="1340">
                  <c:v>0.25689325689325687</c:v>
                </c:pt>
                <c:pt idx="1341">
                  <c:v>0.25197925197925197</c:v>
                </c:pt>
                <c:pt idx="1342">
                  <c:v>0.2396942396942397</c:v>
                </c:pt>
                <c:pt idx="1343">
                  <c:v>0.25689325689325687</c:v>
                </c:pt>
                <c:pt idx="1344">
                  <c:v>0.23996723996723995</c:v>
                </c:pt>
                <c:pt idx="1345">
                  <c:v>0.24297024297024297</c:v>
                </c:pt>
                <c:pt idx="1346">
                  <c:v>0.25225225225225223</c:v>
                </c:pt>
                <c:pt idx="1347">
                  <c:v>0.2527982527982528</c:v>
                </c:pt>
                <c:pt idx="1348">
                  <c:v>0.23860223860223861</c:v>
                </c:pt>
                <c:pt idx="1349">
                  <c:v>0.24160524160524161</c:v>
                </c:pt>
                <c:pt idx="1350">
                  <c:v>0.25498225498225496</c:v>
                </c:pt>
                <c:pt idx="1351">
                  <c:v>0.23669123669123668</c:v>
                </c:pt>
                <c:pt idx="1352">
                  <c:v>0.24952224952224952</c:v>
                </c:pt>
                <c:pt idx="1353">
                  <c:v>0.24215124215124215</c:v>
                </c:pt>
                <c:pt idx="1354">
                  <c:v>0.25580125580125579</c:v>
                </c:pt>
                <c:pt idx="1355">
                  <c:v>0.24187824187824189</c:v>
                </c:pt>
                <c:pt idx="1356">
                  <c:v>0.25689325689325687</c:v>
                </c:pt>
                <c:pt idx="1357">
                  <c:v>0.24679224679224679</c:v>
                </c:pt>
                <c:pt idx="1358">
                  <c:v>0.25361725361725362</c:v>
                </c:pt>
                <c:pt idx="1359">
                  <c:v>0.24351624351624351</c:v>
                </c:pt>
                <c:pt idx="1360">
                  <c:v>0.23423423423423423</c:v>
                </c:pt>
                <c:pt idx="1361">
                  <c:v>0.22604422604422605</c:v>
                </c:pt>
                <c:pt idx="1362">
                  <c:v>0.2355992355992356</c:v>
                </c:pt>
                <c:pt idx="1363">
                  <c:v>0.25880425880425878</c:v>
                </c:pt>
                <c:pt idx="1364">
                  <c:v>0.24078624078624078</c:v>
                </c:pt>
                <c:pt idx="1365">
                  <c:v>0.23396123396123397</c:v>
                </c:pt>
                <c:pt idx="1366">
                  <c:v>0.24187824187824189</c:v>
                </c:pt>
                <c:pt idx="1367">
                  <c:v>0.24897624897624898</c:v>
                </c:pt>
                <c:pt idx="1368">
                  <c:v>0.24733824733824733</c:v>
                </c:pt>
                <c:pt idx="1369">
                  <c:v>0.23505323505323505</c:v>
                </c:pt>
                <c:pt idx="1370">
                  <c:v>0.23232323232323232</c:v>
                </c:pt>
                <c:pt idx="1371">
                  <c:v>0.23669123669123668</c:v>
                </c:pt>
                <c:pt idx="1372">
                  <c:v>0.24788424788424787</c:v>
                </c:pt>
                <c:pt idx="1373">
                  <c:v>0.23205023205023206</c:v>
                </c:pt>
                <c:pt idx="1374">
                  <c:v>0.23450723450723451</c:v>
                </c:pt>
                <c:pt idx="1375">
                  <c:v>0.2325962325962326</c:v>
                </c:pt>
                <c:pt idx="1376">
                  <c:v>0.25389025389025388</c:v>
                </c:pt>
                <c:pt idx="1377">
                  <c:v>0.24733824733824733</c:v>
                </c:pt>
                <c:pt idx="1378">
                  <c:v>0.2325962325962326</c:v>
                </c:pt>
                <c:pt idx="1379">
                  <c:v>0.25361725361725362</c:v>
                </c:pt>
                <c:pt idx="1380">
                  <c:v>0.22795522795522796</c:v>
                </c:pt>
                <c:pt idx="1381">
                  <c:v>0.23013923013923013</c:v>
                </c:pt>
                <c:pt idx="1382">
                  <c:v>0.23805623805623805</c:v>
                </c:pt>
                <c:pt idx="1383">
                  <c:v>0.22959322959322959</c:v>
                </c:pt>
                <c:pt idx="1384">
                  <c:v>0.23396123396123397</c:v>
                </c:pt>
                <c:pt idx="1385">
                  <c:v>0.21976521976521976</c:v>
                </c:pt>
                <c:pt idx="1386">
                  <c:v>0.25034125034125032</c:v>
                </c:pt>
                <c:pt idx="1387">
                  <c:v>0.25743925743925744</c:v>
                </c:pt>
                <c:pt idx="1388">
                  <c:v>0.23641823641823642</c:v>
                </c:pt>
                <c:pt idx="1389">
                  <c:v>0.22549822549822549</c:v>
                </c:pt>
                <c:pt idx="1390">
                  <c:v>0.23614523614523614</c:v>
                </c:pt>
                <c:pt idx="1391">
                  <c:v>0.22604422604422605</c:v>
                </c:pt>
                <c:pt idx="1392">
                  <c:v>0.23778323778323779</c:v>
                </c:pt>
                <c:pt idx="1393">
                  <c:v>0.23423423423423423</c:v>
                </c:pt>
                <c:pt idx="1394">
                  <c:v>0.2446082446082446</c:v>
                </c:pt>
                <c:pt idx="1395">
                  <c:v>0.23123123123123124</c:v>
                </c:pt>
                <c:pt idx="1396">
                  <c:v>0.23095823095823095</c:v>
                </c:pt>
                <c:pt idx="1397">
                  <c:v>0.23532623532623534</c:v>
                </c:pt>
                <c:pt idx="1398">
                  <c:v>0.24843024843024844</c:v>
                </c:pt>
                <c:pt idx="1399">
                  <c:v>0.2325962325962326</c:v>
                </c:pt>
                <c:pt idx="1400">
                  <c:v>0.23314223314223315</c:v>
                </c:pt>
                <c:pt idx="1401">
                  <c:v>0.23150423150423149</c:v>
                </c:pt>
                <c:pt idx="1402">
                  <c:v>0.24624624624624625</c:v>
                </c:pt>
                <c:pt idx="1403">
                  <c:v>0.23368823368823369</c:v>
                </c:pt>
                <c:pt idx="1404">
                  <c:v>0.23368823368823369</c:v>
                </c:pt>
                <c:pt idx="1405">
                  <c:v>0.22904722904722905</c:v>
                </c:pt>
                <c:pt idx="1406">
                  <c:v>0.22768222768222768</c:v>
                </c:pt>
                <c:pt idx="1407">
                  <c:v>0.23532623532623534</c:v>
                </c:pt>
                <c:pt idx="1408">
                  <c:v>0.22631722631722631</c:v>
                </c:pt>
                <c:pt idx="1409">
                  <c:v>0.2285012285012285</c:v>
                </c:pt>
                <c:pt idx="1410">
                  <c:v>0.22167622167622167</c:v>
                </c:pt>
                <c:pt idx="1411">
                  <c:v>0.23696423696423696</c:v>
                </c:pt>
                <c:pt idx="1412">
                  <c:v>0.23286923286923286</c:v>
                </c:pt>
                <c:pt idx="1413">
                  <c:v>0.22904722904722905</c:v>
                </c:pt>
                <c:pt idx="1414">
                  <c:v>0.2375102375102375</c:v>
                </c:pt>
                <c:pt idx="1415">
                  <c:v>0.22631722631722631</c:v>
                </c:pt>
                <c:pt idx="1416">
                  <c:v>0.21703521703521703</c:v>
                </c:pt>
                <c:pt idx="1417">
                  <c:v>0.21676221676221677</c:v>
                </c:pt>
                <c:pt idx="1418">
                  <c:v>0.22113022113022113</c:v>
                </c:pt>
                <c:pt idx="1419">
                  <c:v>0.22467922467922469</c:v>
                </c:pt>
                <c:pt idx="1420">
                  <c:v>0.21921921921921922</c:v>
                </c:pt>
                <c:pt idx="1421">
                  <c:v>0.23232323232323232</c:v>
                </c:pt>
                <c:pt idx="1422">
                  <c:v>0.21157521157521159</c:v>
                </c:pt>
                <c:pt idx="1423">
                  <c:v>0.2306852306852307</c:v>
                </c:pt>
                <c:pt idx="1424">
                  <c:v>0.22986622986622987</c:v>
                </c:pt>
                <c:pt idx="1425">
                  <c:v>0.21021021021021022</c:v>
                </c:pt>
                <c:pt idx="1426">
                  <c:v>0.24024024024024024</c:v>
                </c:pt>
                <c:pt idx="1427">
                  <c:v>0.22085722085722087</c:v>
                </c:pt>
                <c:pt idx="1428">
                  <c:v>0.21621621621621623</c:v>
                </c:pt>
                <c:pt idx="1429">
                  <c:v>0.21785421785421785</c:v>
                </c:pt>
                <c:pt idx="1430">
                  <c:v>0.21567021567021566</c:v>
                </c:pt>
                <c:pt idx="1431">
                  <c:v>0.22167622167622167</c:v>
                </c:pt>
                <c:pt idx="1432">
                  <c:v>0.21921921921921922</c:v>
                </c:pt>
                <c:pt idx="1433">
                  <c:v>0.21785421785421785</c:v>
                </c:pt>
                <c:pt idx="1434">
                  <c:v>0.22822822822822822</c:v>
                </c:pt>
                <c:pt idx="1435">
                  <c:v>0.22577122577122577</c:v>
                </c:pt>
                <c:pt idx="1436">
                  <c:v>0.22495222495222494</c:v>
                </c:pt>
                <c:pt idx="1437">
                  <c:v>0.21648921648921648</c:v>
                </c:pt>
                <c:pt idx="1438">
                  <c:v>0.22549822549822549</c:v>
                </c:pt>
                <c:pt idx="1439">
                  <c:v>0.2285012285012285</c:v>
                </c:pt>
                <c:pt idx="1440">
                  <c:v>0.19983619983619982</c:v>
                </c:pt>
                <c:pt idx="1441">
                  <c:v>0.21676221676221677</c:v>
                </c:pt>
                <c:pt idx="1442">
                  <c:v>0.20748020748020748</c:v>
                </c:pt>
                <c:pt idx="1443">
                  <c:v>0.22932022932022933</c:v>
                </c:pt>
                <c:pt idx="1444">
                  <c:v>0.21048321048321048</c:v>
                </c:pt>
                <c:pt idx="1445">
                  <c:v>0.21676221676221677</c:v>
                </c:pt>
                <c:pt idx="1446">
                  <c:v>0.20829920829920831</c:v>
                </c:pt>
                <c:pt idx="1447">
                  <c:v>0.22549822549822549</c:v>
                </c:pt>
                <c:pt idx="1448">
                  <c:v>0.21758121758121757</c:v>
                </c:pt>
                <c:pt idx="1449">
                  <c:v>0.20638820638820637</c:v>
                </c:pt>
                <c:pt idx="1450">
                  <c:v>0.22358722358722358</c:v>
                </c:pt>
                <c:pt idx="1451">
                  <c:v>0.22304122304122304</c:v>
                </c:pt>
                <c:pt idx="1452">
                  <c:v>0.21867321867321868</c:v>
                </c:pt>
                <c:pt idx="1453">
                  <c:v>0.20283920283920284</c:v>
                </c:pt>
                <c:pt idx="1454">
                  <c:v>0.20939120939120939</c:v>
                </c:pt>
                <c:pt idx="1455">
                  <c:v>0.2244062244062244</c:v>
                </c:pt>
                <c:pt idx="1456">
                  <c:v>0.21567021567021566</c:v>
                </c:pt>
                <c:pt idx="1457">
                  <c:v>0.21403221403221404</c:v>
                </c:pt>
                <c:pt idx="1458">
                  <c:v>0.21976521976521976</c:v>
                </c:pt>
                <c:pt idx="1459">
                  <c:v>0.22386022386022386</c:v>
                </c:pt>
                <c:pt idx="1460">
                  <c:v>0.2194922194922195</c:v>
                </c:pt>
                <c:pt idx="1461">
                  <c:v>0.20638820638820637</c:v>
                </c:pt>
                <c:pt idx="1462">
                  <c:v>0.21785421785421785</c:v>
                </c:pt>
                <c:pt idx="1463">
                  <c:v>0.2113022113022113</c:v>
                </c:pt>
                <c:pt idx="1464">
                  <c:v>0.22713622713622714</c:v>
                </c:pt>
                <c:pt idx="1465">
                  <c:v>0.20556920556920558</c:v>
                </c:pt>
                <c:pt idx="1466">
                  <c:v>0.21266721266721267</c:v>
                </c:pt>
                <c:pt idx="1467">
                  <c:v>0.21212121212121213</c:v>
                </c:pt>
                <c:pt idx="1468">
                  <c:v>0.21703521703521703</c:v>
                </c:pt>
                <c:pt idx="1469">
                  <c:v>0.21294021294021295</c:v>
                </c:pt>
                <c:pt idx="1470">
                  <c:v>0.20693420693420694</c:v>
                </c:pt>
                <c:pt idx="1471">
                  <c:v>0.20475020475020475</c:v>
                </c:pt>
                <c:pt idx="1472">
                  <c:v>0.20147420147420148</c:v>
                </c:pt>
                <c:pt idx="1473">
                  <c:v>0.20283920283920284</c:v>
                </c:pt>
                <c:pt idx="1474">
                  <c:v>0.21321321321321321</c:v>
                </c:pt>
                <c:pt idx="1475">
                  <c:v>0.21758121758121757</c:v>
                </c:pt>
                <c:pt idx="1476">
                  <c:v>0.20420420420420421</c:v>
                </c:pt>
                <c:pt idx="1477">
                  <c:v>0.20693420693420694</c:v>
                </c:pt>
                <c:pt idx="1478">
                  <c:v>0.20584220584220583</c:v>
                </c:pt>
                <c:pt idx="1479">
                  <c:v>0.20638820638820637</c:v>
                </c:pt>
                <c:pt idx="1480">
                  <c:v>0.19929019929019928</c:v>
                </c:pt>
                <c:pt idx="1481">
                  <c:v>0.19464919464919464</c:v>
                </c:pt>
                <c:pt idx="1482">
                  <c:v>0.20338520338520338</c:v>
                </c:pt>
                <c:pt idx="1483">
                  <c:v>0.21321321321321321</c:v>
                </c:pt>
                <c:pt idx="1484">
                  <c:v>0.21294021294021295</c:v>
                </c:pt>
                <c:pt idx="1485">
                  <c:v>0.20420420420420421</c:v>
                </c:pt>
                <c:pt idx="1486">
                  <c:v>0.22113022113022113</c:v>
                </c:pt>
                <c:pt idx="1487">
                  <c:v>0.19901719901719903</c:v>
                </c:pt>
                <c:pt idx="1488">
                  <c:v>0.20638820638820637</c:v>
                </c:pt>
                <c:pt idx="1489">
                  <c:v>0.20857220857220857</c:v>
                </c:pt>
                <c:pt idx="1490">
                  <c:v>0.20365820365820367</c:v>
                </c:pt>
                <c:pt idx="1491">
                  <c:v>0.21648921648921648</c:v>
                </c:pt>
                <c:pt idx="1492">
                  <c:v>0.20475020475020475</c:v>
                </c:pt>
                <c:pt idx="1493">
                  <c:v>0.20911820911820911</c:v>
                </c:pt>
                <c:pt idx="1494">
                  <c:v>0.21239421239421238</c:v>
                </c:pt>
                <c:pt idx="1495">
                  <c:v>0.19464919464919464</c:v>
                </c:pt>
                <c:pt idx="1496">
                  <c:v>0.19929019929019928</c:v>
                </c:pt>
                <c:pt idx="1497">
                  <c:v>0.21157521157521159</c:v>
                </c:pt>
                <c:pt idx="1498">
                  <c:v>0.21321321321321321</c:v>
                </c:pt>
                <c:pt idx="1499">
                  <c:v>0.21375921375921375</c:v>
                </c:pt>
                <c:pt idx="1500">
                  <c:v>0.20256620256620256</c:v>
                </c:pt>
                <c:pt idx="1501">
                  <c:v>0.20529620529620529</c:v>
                </c:pt>
                <c:pt idx="1502">
                  <c:v>0.19901719901719903</c:v>
                </c:pt>
                <c:pt idx="1503">
                  <c:v>0.20611520611520612</c:v>
                </c:pt>
                <c:pt idx="1504">
                  <c:v>0.18536718536718536</c:v>
                </c:pt>
                <c:pt idx="1505">
                  <c:v>0.20611520611520612</c:v>
                </c:pt>
                <c:pt idx="1506">
                  <c:v>0.21048321048321048</c:v>
                </c:pt>
                <c:pt idx="1507">
                  <c:v>0.20283920283920284</c:v>
                </c:pt>
                <c:pt idx="1508">
                  <c:v>0.21048321048321048</c:v>
                </c:pt>
                <c:pt idx="1509">
                  <c:v>0.21266721266721267</c:v>
                </c:pt>
                <c:pt idx="1510">
                  <c:v>0.19656019656019655</c:v>
                </c:pt>
                <c:pt idx="1511">
                  <c:v>0.19246519246519248</c:v>
                </c:pt>
                <c:pt idx="1512">
                  <c:v>0.19519519519519518</c:v>
                </c:pt>
                <c:pt idx="1513">
                  <c:v>0.2072072072072072</c:v>
                </c:pt>
                <c:pt idx="1514">
                  <c:v>0.19137319137319136</c:v>
                </c:pt>
                <c:pt idx="1515">
                  <c:v>0.20174720174720176</c:v>
                </c:pt>
                <c:pt idx="1516">
                  <c:v>0.19628719628719629</c:v>
                </c:pt>
                <c:pt idx="1517">
                  <c:v>0.19901719901719903</c:v>
                </c:pt>
                <c:pt idx="1518">
                  <c:v>0.20393120393120392</c:v>
                </c:pt>
                <c:pt idx="1519">
                  <c:v>0.21048321048321048</c:v>
                </c:pt>
                <c:pt idx="1520">
                  <c:v>0.19137319137319136</c:v>
                </c:pt>
                <c:pt idx="1521">
                  <c:v>0.18864318864318863</c:v>
                </c:pt>
                <c:pt idx="1522">
                  <c:v>0.19901719901719903</c:v>
                </c:pt>
                <c:pt idx="1523">
                  <c:v>0.20365820365820367</c:v>
                </c:pt>
                <c:pt idx="1524">
                  <c:v>0.18837018837018837</c:v>
                </c:pt>
                <c:pt idx="1525">
                  <c:v>0.20393120393120392</c:v>
                </c:pt>
                <c:pt idx="1526">
                  <c:v>0.20611520611520612</c:v>
                </c:pt>
                <c:pt idx="1527">
                  <c:v>0.19082719082719082</c:v>
                </c:pt>
                <c:pt idx="1528">
                  <c:v>0.19874419874419874</c:v>
                </c:pt>
                <c:pt idx="1529">
                  <c:v>0.20202020202020202</c:v>
                </c:pt>
                <c:pt idx="1530">
                  <c:v>0.20147420147420148</c:v>
                </c:pt>
                <c:pt idx="1531">
                  <c:v>0.19656019656019655</c:v>
                </c:pt>
                <c:pt idx="1532">
                  <c:v>0.19301119301119302</c:v>
                </c:pt>
                <c:pt idx="1533">
                  <c:v>0.20038220038220039</c:v>
                </c:pt>
                <c:pt idx="1534">
                  <c:v>0.20638820638820637</c:v>
                </c:pt>
                <c:pt idx="1535">
                  <c:v>0.18263718263718265</c:v>
                </c:pt>
                <c:pt idx="1536">
                  <c:v>0.19137319137319136</c:v>
                </c:pt>
                <c:pt idx="1537">
                  <c:v>0.1981981981981982</c:v>
                </c:pt>
                <c:pt idx="1538">
                  <c:v>0.19519519519519518</c:v>
                </c:pt>
                <c:pt idx="1539">
                  <c:v>0.20393120393120392</c:v>
                </c:pt>
                <c:pt idx="1540">
                  <c:v>0.19464919464919464</c:v>
                </c:pt>
                <c:pt idx="1541">
                  <c:v>0.18645918645918647</c:v>
                </c:pt>
                <c:pt idx="1542">
                  <c:v>0.19656019656019655</c:v>
                </c:pt>
                <c:pt idx="1543">
                  <c:v>0.19519519519519518</c:v>
                </c:pt>
                <c:pt idx="1544">
                  <c:v>0.20174720174720176</c:v>
                </c:pt>
                <c:pt idx="1545">
                  <c:v>0.19355719355719356</c:v>
                </c:pt>
                <c:pt idx="1546">
                  <c:v>0.20010920010920011</c:v>
                </c:pt>
                <c:pt idx="1547">
                  <c:v>0.18809718809718809</c:v>
                </c:pt>
                <c:pt idx="1548">
                  <c:v>0.20611520611520612</c:v>
                </c:pt>
                <c:pt idx="1549">
                  <c:v>0.19519519519519518</c:v>
                </c:pt>
                <c:pt idx="1550">
                  <c:v>0.19164619164619165</c:v>
                </c:pt>
                <c:pt idx="1551">
                  <c:v>0.18591318591318592</c:v>
                </c:pt>
                <c:pt idx="1552">
                  <c:v>0.19301119301119302</c:v>
                </c:pt>
                <c:pt idx="1553">
                  <c:v>0.19983619983619982</c:v>
                </c:pt>
                <c:pt idx="1554">
                  <c:v>0.19164619164619165</c:v>
                </c:pt>
                <c:pt idx="1555">
                  <c:v>0.1891891891891892</c:v>
                </c:pt>
                <c:pt idx="1556">
                  <c:v>0.18564018564018564</c:v>
                </c:pt>
                <c:pt idx="1557">
                  <c:v>0.19464919464919464</c:v>
                </c:pt>
                <c:pt idx="1558">
                  <c:v>0.17963417963417963</c:v>
                </c:pt>
                <c:pt idx="1559">
                  <c:v>0.18618618618618618</c:v>
                </c:pt>
                <c:pt idx="1560">
                  <c:v>0.18236418236418236</c:v>
                </c:pt>
                <c:pt idx="1561">
                  <c:v>0.18782418782418783</c:v>
                </c:pt>
                <c:pt idx="1562">
                  <c:v>0.19628719628719629</c:v>
                </c:pt>
                <c:pt idx="1563">
                  <c:v>0.19273819273819273</c:v>
                </c:pt>
                <c:pt idx="1564">
                  <c:v>0.19765219765219766</c:v>
                </c:pt>
                <c:pt idx="1565">
                  <c:v>0.19082719082719082</c:v>
                </c:pt>
                <c:pt idx="1566">
                  <c:v>0.18181818181818182</c:v>
                </c:pt>
                <c:pt idx="1567">
                  <c:v>0.18864318864318863</c:v>
                </c:pt>
                <c:pt idx="1568">
                  <c:v>0.19137319137319136</c:v>
                </c:pt>
                <c:pt idx="1569">
                  <c:v>0.17553917553917553</c:v>
                </c:pt>
                <c:pt idx="1570">
                  <c:v>0.18236418236418236</c:v>
                </c:pt>
                <c:pt idx="1571">
                  <c:v>0.18837018837018837</c:v>
                </c:pt>
                <c:pt idx="1572">
                  <c:v>0.18154518154518154</c:v>
                </c:pt>
                <c:pt idx="1573">
                  <c:v>0.19000819000819</c:v>
                </c:pt>
                <c:pt idx="1574">
                  <c:v>0.18837018837018837</c:v>
                </c:pt>
                <c:pt idx="1575">
                  <c:v>0.18181818181818182</c:v>
                </c:pt>
                <c:pt idx="1576">
                  <c:v>0.19082719082719082</c:v>
                </c:pt>
                <c:pt idx="1577">
                  <c:v>0.19028119028119028</c:v>
                </c:pt>
                <c:pt idx="1578">
                  <c:v>0.17799617799617801</c:v>
                </c:pt>
                <c:pt idx="1579">
                  <c:v>0.19437619437619438</c:v>
                </c:pt>
                <c:pt idx="1580">
                  <c:v>0.18973518973518974</c:v>
                </c:pt>
                <c:pt idx="1581">
                  <c:v>0.18536718536718536</c:v>
                </c:pt>
                <c:pt idx="1582">
                  <c:v>0.180999180999181</c:v>
                </c:pt>
                <c:pt idx="1583">
                  <c:v>0.18154518154518154</c:v>
                </c:pt>
                <c:pt idx="1584">
                  <c:v>0.18454818454818456</c:v>
                </c:pt>
                <c:pt idx="1585">
                  <c:v>0.18236418236418236</c:v>
                </c:pt>
                <c:pt idx="1586">
                  <c:v>0.17553917553917553</c:v>
                </c:pt>
                <c:pt idx="1587">
                  <c:v>0.18700518700518701</c:v>
                </c:pt>
                <c:pt idx="1588">
                  <c:v>0.18427518427518427</c:v>
                </c:pt>
                <c:pt idx="1589">
                  <c:v>0.19000819000819</c:v>
                </c:pt>
                <c:pt idx="1590">
                  <c:v>0.19110019110019111</c:v>
                </c:pt>
                <c:pt idx="1591">
                  <c:v>0.17581217581217581</c:v>
                </c:pt>
                <c:pt idx="1592">
                  <c:v>0.18236418236418236</c:v>
                </c:pt>
                <c:pt idx="1593">
                  <c:v>0.18318318318318319</c:v>
                </c:pt>
                <c:pt idx="1594">
                  <c:v>0.18018018018018017</c:v>
                </c:pt>
                <c:pt idx="1595">
                  <c:v>0.18755118755118755</c:v>
                </c:pt>
                <c:pt idx="1596">
                  <c:v>0.17826917826917826</c:v>
                </c:pt>
                <c:pt idx="1597">
                  <c:v>0.18700518700518701</c:v>
                </c:pt>
                <c:pt idx="1598">
                  <c:v>0.19437619437619438</c:v>
                </c:pt>
                <c:pt idx="1599">
                  <c:v>0.17635817635817636</c:v>
                </c:pt>
                <c:pt idx="1600">
                  <c:v>0.1941031941031941</c:v>
                </c:pt>
                <c:pt idx="1601">
                  <c:v>0.18154518154518154</c:v>
                </c:pt>
                <c:pt idx="1602">
                  <c:v>0.17499317499317499</c:v>
                </c:pt>
                <c:pt idx="1603">
                  <c:v>0.18482118482118481</c:v>
                </c:pt>
                <c:pt idx="1604">
                  <c:v>0.15943215943215944</c:v>
                </c:pt>
                <c:pt idx="1605">
                  <c:v>0.18209118209118208</c:v>
                </c:pt>
                <c:pt idx="1606">
                  <c:v>0.16926016926016926</c:v>
                </c:pt>
                <c:pt idx="1607">
                  <c:v>0.18263718263718265</c:v>
                </c:pt>
                <c:pt idx="1608">
                  <c:v>0.1760851760851761</c:v>
                </c:pt>
                <c:pt idx="1609">
                  <c:v>0.18291018291018291</c:v>
                </c:pt>
                <c:pt idx="1610">
                  <c:v>0.17007917007917009</c:v>
                </c:pt>
                <c:pt idx="1611">
                  <c:v>0.17908817908817909</c:v>
                </c:pt>
                <c:pt idx="1612">
                  <c:v>0.16707616707616707</c:v>
                </c:pt>
                <c:pt idx="1613">
                  <c:v>0.17799617799617801</c:v>
                </c:pt>
                <c:pt idx="1614">
                  <c:v>0.18673218673218672</c:v>
                </c:pt>
                <c:pt idx="1615">
                  <c:v>0.18427518427518427</c:v>
                </c:pt>
                <c:pt idx="1616">
                  <c:v>0.1657111657111657</c:v>
                </c:pt>
                <c:pt idx="1617">
                  <c:v>0.17553917553917553</c:v>
                </c:pt>
                <c:pt idx="1618">
                  <c:v>0.17253617253617254</c:v>
                </c:pt>
                <c:pt idx="1619">
                  <c:v>0.17799617799617801</c:v>
                </c:pt>
                <c:pt idx="1620">
                  <c:v>0.16516516516516516</c:v>
                </c:pt>
                <c:pt idx="1621">
                  <c:v>0.16543816543816545</c:v>
                </c:pt>
                <c:pt idx="1622">
                  <c:v>0.17799617799617801</c:v>
                </c:pt>
                <c:pt idx="1623">
                  <c:v>0.17308217308217308</c:v>
                </c:pt>
                <c:pt idx="1624">
                  <c:v>0.17963417963417963</c:v>
                </c:pt>
                <c:pt idx="1625">
                  <c:v>0.17663117663117664</c:v>
                </c:pt>
                <c:pt idx="1626">
                  <c:v>0.1760851760851761</c:v>
                </c:pt>
                <c:pt idx="1627">
                  <c:v>0.16243516243516243</c:v>
                </c:pt>
                <c:pt idx="1628">
                  <c:v>0.17963417963417963</c:v>
                </c:pt>
                <c:pt idx="1629">
                  <c:v>0.16489216489216491</c:v>
                </c:pt>
                <c:pt idx="1630">
                  <c:v>0.18372918372918373</c:v>
                </c:pt>
                <c:pt idx="1631">
                  <c:v>0.16898716898716898</c:v>
                </c:pt>
                <c:pt idx="1632">
                  <c:v>0.17499317499317499</c:v>
                </c:pt>
                <c:pt idx="1633">
                  <c:v>0.17826917826917826</c:v>
                </c:pt>
                <c:pt idx="1634">
                  <c:v>0.18973518973518974</c:v>
                </c:pt>
                <c:pt idx="1635">
                  <c:v>0.17772317772317772</c:v>
                </c:pt>
                <c:pt idx="1636">
                  <c:v>0.16434616434616434</c:v>
                </c:pt>
                <c:pt idx="1637">
                  <c:v>0.17908817908817909</c:v>
                </c:pt>
                <c:pt idx="1638">
                  <c:v>0.18209118209118208</c:v>
                </c:pt>
                <c:pt idx="1639">
                  <c:v>0.17226317226317225</c:v>
                </c:pt>
                <c:pt idx="1640">
                  <c:v>0.17526617526617527</c:v>
                </c:pt>
                <c:pt idx="1641">
                  <c:v>0.16188916188916189</c:v>
                </c:pt>
                <c:pt idx="1642">
                  <c:v>0.17362817362817362</c:v>
                </c:pt>
                <c:pt idx="1643">
                  <c:v>0.171990171990172</c:v>
                </c:pt>
                <c:pt idx="1644">
                  <c:v>0.17362817362817362</c:v>
                </c:pt>
                <c:pt idx="1645">
                  <c:v>0.17362817362817362</c:v>
                </c:pt>
                <c:pt idx="1646">
                  <c:v>0.16953316953316952</c:v>
                </c:pt>
                <c:pt idx="1647">
                  <c:v>0.1607971607971608</c:v>
                </c:pt>
                <c:pt idx="1648">
                  <c:v>0.16298116298116297</c:v>
                </c:pt>
                <c:pt idx="1649">
                  <c:v>0.16926016926016926</c:v>
                </c:pt>
                <c:pt idx="1650">
                  <c:v>0.1698061698061698</c:v>
                </c:pt>
                <c:pt idx="1651">
                  <c:v>0.1760851760851761</c:v>
                </c:pt>
                <c:pt idx="1652">
                  <c:v>0.16380016380016379</c:v>
                </c:pt>
                <c:pt idx="1653">
                  <c:v>0.17444717444717445</c:v>
                </c:pt>
                <c:pt idx="1654">
                  <c:v>0.1788151788151788</c:v>
                </c:pt>
                <c:pt idx="1655">
                  <c:v>0.17335517335517336</c:v>
                </c:pt>
                <c:pt idx="1656">
                  <c:v>0.16734916734916735</c:v>
                </c:pt>
                <c:pt idx="1657">
                  <c:v>0.16762216762216761</c:v>
                </c:pt>
                <c:pt idx="1658">
                  <c:v>0.18318318318318319</c:v>
                </c:pt>
                <c:pt idx="1659">
                  <c:v>0.18018018018018017</c:v>
                </c:pt>
                <c:pt idx="1660">
                  <c:v>0.17581217581217581</c:v>
                </c:pt>
                <c:pt idx="1661">
                  <c:v>0.16134316134316135</c:v>
                </c:pt>
                <c:pt idx="1662">
                  <c:v>0.17226317226317225</c:v>
                </c:pt>
                <c:pt idx="1663">
                  <c:v>0.17062517062517063</c:v>
                </c:pt>
                <c:pt idx="1664">
                  <c:v>0.15806715806715807</c:v>
                </c:pt>
                <c:pt idx="1665">
                  <c:v>0.1698061698061698</c:v>
                </c:pt>
                <c:pt idx="1666">
                  <c:v>0.16243516243516243</c:v>
                </c:pt>
                <c:pt idx="1667">
                  <c:v>0.17581217581217581</c:v>
                </c:pt>
                <c:pt idx="1668">
                  <c:v>0.16107016107016106</c:v>
                </c:pt>
                <c:pt idx="1669">
                  <c:v>0.18318318318318319</c:v>
                </c:pt>
                <c:pt idx="1670">
                  <c:v>0.16298116298116297</c:v>
                </c:pt>
                <c:pt idx="1671">
                  <c:v>0.15861315861315861</c:v>
                </c:pt>
                <c:pt idx="1672">
                  <c:v>0.15479115479115479</c:v>
                </c:pt>
                <c:pt idx="1673">
                  <c:v>0.16625716625716624</c:v>
                </c:pt>
                <c:pt idx="1674">
                  <c:v>0.14742014742014742</c:v>
                </c:pt>
                <c:pt idx="1675">
                  <c:v>0.17390117390117391</c:v>
                </c:pt>
                <c:pt idx="1676">
                  <c:v>0.16298116298116297</c:v>
                </c:pt>
                <c:pt idx="1677">
                  <c:v>0.16352716352716354</c:v>
                </c:pt>
                <c:pt idx="1678">
                  <c:v>0.1657111657111657</c:v>
                </c:pt>
                <c:pt idx="1679">
                  <c:v>0.16434616434616434</c:v>
                </c:pt>
                <c:pt idx="1680">
                  <c:v>0.15915915915915915</c:v>
                </c:pt>
                <c:pt idx="1681">
                  <c:v>0.16216216216216217</c:v>
                </c:pt>
                <c:pt idx="1682">
                  <c:v>0.17308217308217308</c:v>
                </c:pt>
                <c:pt idx="1683">
                  <c:v>0.17772317772317772</c:v>
                </c:pt>
                <c:pt idx="1684">
                  <c:v>0.16270816270816271</c:v>
                </c:pt>
                <c:pt idx="1685">
                  <c:v>0.16461916461916462</c:v>
                </c:pt>
                <c:pt idx="1686">
                  <c:v>0.16325416325416325</c:v>
                </c:pt>
                <c:pt idx="1687">
                  <c:v>0.17308217308217308</c:v>
                </c:pt>
                <c:pt idx="1688">
                  <c:v>0.16052416052416052</c:v>
                </c:pt>
                <c:pt idx="1689">
                  <c:v>0.16188916188916189</c:v>
                </c:pt>
                <c:pt idx="1690">
                  <c:v>0.16461916461916462</c:v>
                </c:pt>
                <c:pt idx="1691">
                  <c:v>0.15915915915915915</c:v>
                </c:pt>
                <c:pt idx="1692">
                  <c:v>0.171990171990172</c:v>
                </c:pt>
                <c:pt idx="1693">
                  <c:v>0.1678951678951679</c:v>
                </c:pt>
                <c:pt idx="1694">
                  <c:v>0.15943215943215944</c:v>
                </c:pt>
                <c:pt idx="1695">
                  <c:v>0.15342615342615343</c:v>
                </c:pt>
                <c:pt idx="1696">
                  <c:v>0.15970515970515969</c:v>
                </c:pt>
                <c:pt idx="1697">
                  <c:v>0.16407316407316408</c:v>
                </c:pt>
                <c:pt idx="1698">
                  <c:v>0.14905814905814907</c:v>
                </c:pt>
                <c:pt idx="1699">
                  <c:v>0.15479115479115479</c:v>
                </c:pt>
                <c:pt idx="1700">
                  <c:v>0.16298116298116297</c:v>
                </c:pt>
                <c:pt idx="1701">
                  <c:v>0.15315315315315314</c:v>
                </c:pt>
                <c:pt idx="1702">
                  <c:v>0.16707616707616707</c:v>
                </c:pt>
                <c:pt idx="1703">
                  <c:v>0.15806715806715807</c:v>
                </c:pt>
                <c:pt idx="1704">
                  <c:v>0.15642915642915642</c:v>
                </c:pt>
                <c:pt idx="1705">
                  <c:v>0.15397215397215397</c:v>
                </c:pt>
                <c:pt idx="1706">
                  <c:v>0.16598416598416599</c:v>
                </c:pt>
                <c:pt idx="1707">
                  <c:v>0.15970515970515969</c:v>
                </c:pt>
                <c:pt idx="1708">
                  <c:v>0.16707616707616707</c:v>
                </c:pt>
                <c:pt idx="1709">
                  <c:v>0.15479115479115479</c:v>
                </c:pt>
                <c:pt idx="1710">
                  <c:v>0.15342615342615343</c:v>
                </c:pt>
                <c:pt idx="1711">
                  <c:v>0.1607971607971608</c:v>
                </c:pt>
                <c:pt idx="1712">
                  <c:v>0.15315315315315314</c:v>
                </c:pt>
                <c:pt idx="1713">
                  <c:v>0.15533715533715534</c:v>
                </c:pt>
                <c:pt idx="1714">
                  <c:v>0.15943215943215944</c:v>
                </c:pt>
                <c:pt idx="1715">
                  <c:v>0.15206115206115206</c:v>
                </c:pt>
                <c:pt idx="1716">
                  <c:v>0.15806715806715807</c:v>
                </c:pt>
                <c:pt idx="1717">
                  <c:v>0.15342615342615343</c:v>
                </c:pt>
                <c:pt idx="1718">
                  <c:v>0.17035217035217035</c:v>
                </c:pt>
                <c:pt idx="1719">
                  <c:v>0.1485121485121485</c:v>
                </c:pt>
                <c:pt idx="1720">
                  <c:v>0.16025116025116026</c:v>
                </c:pt>
                <c:pt idx="1721">
                  <c:v>0.15124215124215123</c:v>
                </c:pt>
                <c:pt idx="1722">
                  <c:v>0.16216216216216217</c:v>
                </c:pt>
                <c:pt idx="1723">
                  <c:v>0.16107016107016106</c:v>
                </c:pt>
                <c:pt idx="1724">
                  <c:v>0.16025116025116026</c:v>
                </c:pt>
                <c:pt idx="1725">
                  <c:v>0.15615615615615616</c:v>
                </c:pt>
                <c:pt idx="1726">
                  <c:v>0.15124215124215123</c:v>
                </c:pt>
                <c:pt idx="1727">
                  <c:v>0.15997815997815998</c:v>
                </c:pt>
                <c:pt idx="1728">
                  <c:v>0.15288015288015289</c:v>
                </c:pt>
                <c:pt idx="1729">
                  <c:v>0.15315315315315314</c:v>
                </c:pt>
                <c:pt idx="1730">
                  <c:v>0.15806715806715807</c:v>
                </c:pt>
                <c:pt idx="1731">
                  <c:v>0.1567021567021567</c:v>
                </c:pt>
                <c:pt idx="1732">
                  <c:v>0.15124215124215123</c:v>
                </c:pt>
                <c:pt idx="1733">
                  <c:v>0.16270816270816271</c:v>
                </c:pt>
                <c:pt idx="1734">
                  <c:v>0.14878514878514879</c:v>
                </c:pt>
                <c:pt idx="1735">
                  <c:v>0.14960414960414961</c:v>
                </c:pt>
                <c:pt idx="1736">
                  <c:v>0.16298116298116297</c:v>
                </c:pt>
                <c:pt idx="1737">
                  <c:v>0.15588315588315588</c:v>
                </c:pt>
                <c:pt idx="1738">
                  <c:v>0.15997815997815998</c:v>
                </c:pt>
                <c:pt idx="1739">
                  <c:v>0.14578214578214579</c:v>
                </c:pt>
                <c:pt idx="1740">
                  <c:v>0.15615615615615616</c:v>
                </c:pt>
                <c:pt idx="1741">
                  <c:v>0.15124215124215123</c:v>
                </c:pt>
                <c:pt idx="1742">
                  <c:v>0.15069615069615069</c:v>
                </c:pt>
                <c:pt idx="1743">
                  <c:v>0.14660114660114659</c:v>
                </c:pt>
                <c:pt idx="1744">
                  <c:v>0.14196014196014195</c:v>
                </c:pt>
                <c:pt idx="1745">
                  <c:v>0.1526071526071526</c:v>
                </c:pt>
                <c:pt idx="1746">
                  <c:v>0.15342615342615343</c:v>
                </c:pt>
                <c:pt idx="1747">
                  <c:v>0.15642915642915642</c:v>
                </c:pt>
                <c:pt idx="1748">
                  <c:v>0.15779415779415779</c:v>
                </c:pt>
                <c:pt idx="1749">
                  <c:v>0.1476931476931477</c:v>
                </c:pt>
                <c:pt idx="1750">
                  <c:v>0.14141414141414141</c:v>
                </c:pt>
                <c:pt idx="1751">
                  <c:v>0.15506415506415505</c:v>
                </c:pt>
                <c:pt idx="1752">
                  <c:v>0.15178815178815178</c:v>
                </c:pt>
                <c:pt idx="1753">
                  <c:v>0.14414414414414414</c:v>
                </c:pt>
                <c:pt idx="1754">
                  <c:v>0.15915915915915915</c:v>
                </c:pt>
                <c:pt idx="1755">
                  <c:v>0.15697515697515699</c:v>
                </c:pt>
                <c:pt idx="1756">
                  <c:v>0.1435981435981436</c:v>
                </c:pt>
                <c:pt idx="1757">
                  <c:v>0.16052416052416052</c:v>
                </c:pt>
                <c:pt idx="1758">
                  <c:v>0.16107016107016106</c:v>
                </c:pt>
                <c:pt idx="1759">
                  <c:v>0.14496314496314497</c:v>
                </c:pt>
                <c:pt idx="1760">
                  <c:v>0.14141414141414141</c:v>
                </c:pt>
                <c:pt idx="1761">
                  <c:v>0.15861315861315861</c:v>
                </c:pt>
                <c:pt idx="1762">
                  <c:v>0.15479115479115479</c:v>
                </c:pt>
                <c:pt idx="1763">
                  <c:v>0.15124215124215123</c:v>
                </c:pt>
                <c:pt idx="1764">
                  <c:v>0.1567021567021567</c:v>
                </c:pt>
                <c:pt idx="1765">
                  <c:v>0.15124215124215123</c:v>
                </c:pt>
                <c:pt idx="1766">
                  <c:v>0.15724815724815724</c:v>
                </c:pt>
                <c:pt idx="1767">
                  <c:v>0.16543816543816545</c:v>
                </c:pt>
                <c:pt idx="1768">
                  <c:v>0.16052416052416052</c:v>
                </c:pt>
                <c:pt idx="1769">
                  <c:v>0.14960414960414961</c:v>
                </c:pt>
                <c:pt idx="1770">
                  <c:v>0.15834015834015833</c:v>
                </c:pt>
                <c:pt idx="1771">
                  <c:v>0.1607971607971608</c:v>
                </c:pt>
                <c:pt idx="1772">
                  <c:v>0.14878514878514879</c:v>
                </c:pt>
                <c:pt idx="1773">
                  <c:v>0.16161616161616163</c:v>
                </c:pt>
                <c:pt idx="1774">
                  <c:v>0.15069615069615069</c:v>
                </c:pt>
                <c:pt idx="1775">
                  <c:v>0.14687414687414688</c:v>
                </c:pt>
                <c:pt idx="1776">
                  <c:v>0.15506415506415505</c:v>
                </c:pt>
                <c:pt idx="1777">
                  <c:v>0.14823914823914824</c:v>
                </c:pt>
                <c:pt idx="1778">
                  <c:v>0.15752115752115753</c:v>
                </c:pt>
                <c:pt idx="1779">
                  <c:v>0.15424515424515425</c:v>
                </c:pt>
                <c:pt idx="1780">
                  <c:v>0.15424515424515425</c:v>
                </c:pt>
                <c:pt idx="1781">
                  <c:v>0.14469014469014468</c:v>
                </c:pt>
                <c:pt idx="1782">
                  <c:v>0.15533715533715534</c:v>
                </c:pt>
                <c:pt idx="1783">
                  <c:v>0.13568113568113568</c:v>
                </c:pt>
                <c:pt idx="1784">
                  <c:v>0.14496314496314497</c:v>
                </c:pt>
                <c:pt idx="1785">
                  <c:v>0.15151515151515152</c:v>
                </c:pt>
                <c:pt idx="1786">
                  <c:v>0.14987714987714987</c:v>
                </c:pt>
                <c:pt idx="1787">
                  <c:v>0.13813813813813813</c:v>
                </c:pt>
                <c:pt idx="1788">
                  <c:v>0.15397215397215397</c:v>
                </c:pt>
                <c:pt idx="1789">
                  <c:v>0.14469014469014468</c:v>
                </c:pt>
                <c:pt idx="1790">
                  <c:v>0.15342615342615343</c:v>
                </c:pt>
                <c:pt idx="1791">
                  <c:v>0.14660114660114659</c:v>
                </c:pt>
                <c:pt idx="1792">
                  <c:v>0.14878514878514879</c:v>
                </c:pt>
                <c:pt idx="1793">
                  <c:v>0.15424515424515425</c:v>
                </c:pt>
                <c:pt idx="1794">
                  <c:v>0.15506415506415505</c:v>
                </c:pt>
                <c:pt idx="1795">
                  <c:v>0.1485121485121485</c:v>
                </c:pt>
                <c:pt idx="1796">
                  <c:v>0.13868413868413867</c:v>
                </c:pt>
                <c:pt idx="1797">
                  <c:v>0.15124215124215123</c:v>
                </c:pt>
                <c:pt idx="1798">
                  <c:v>0.14933114933114933</c:v>
                </c:pt>
                <c:pt idx="1799">
                  <c:v>0.14032214032214033</c:v>
                </c:pt>
                <c:pt idx="1800">
                  <c:v>0.13977613977613979</c:v>
                </c:pt>
                <c:pt idx="1801">
                  <c:v>0.14714714714714713</c:v>
                </c:pt>
                <c:pt idx="1802">
                  <c:v>0.15288015288015289</c:v>
                </c:pt>
                <c:pt idx="1803">
                  <c:v>0.14250614250614252</c:v>
                </c:pt>
                <c:pt idx="1804">
                  <c:v>0.14687414687414688</c:v>
                </c:pt>
                <c:pt idx="1805">
                  <c:v>0.15397215397215397</c:v>
                </c:pt>
                <c:pt idx="1806">
                  <c:v>0.14086814086814087</c:v>
                </c:pt>
                <c:pt idx="1807">
                  <c:v>0.15151515151515152</c:v>
                </c:pt>
                <c:pt idx="1808">
                  <c:v>0.14905814905814907</c:v>
                </c:pt>
                <c:pt idx="1809">
                  <c:v>0.13622713622713623</c:v>
                </c:pt>
                <c:pt idx="1810">
                  <c:v>0.14605514605514605</c:v>
                </c:pt>
                <c:pt idx="1811">
                  <c:v>0.14823914823914824</c:v>
                </c:pt>
                <c:pt idx="1812">
                  <c:v>0.14086814086814087</c:v>
                </c:pt>
                <c:pt idx="1813">
                  <c:v>0.14086814086814087</c:v>
                </c:pt>
                <c:pt idx="1814">
                  <c:v>0.14687414687414688</c:v>
                </c:pt>
                <c:pt idx="1815">
                  <c:v>0.14960414960414961</c:v>
                </c:pt>
                <c:pt idx="1816">
                  <c:v>0.1485121485121485</c:v>
                </c:pt>
                <c:pt idx="1817">
                  <c:v>0.1526071526071526</c:v>
                </c:pt>
                <c:pt idx="1818">
                  <c:v>0.1526071526071526</c:v>
                </c:pt>
                <c:pt idx="1819">
                  <c:v>0.14441714441714443</c:v>
                </c:pt>
                <c:pt idx="1820">
                  <c:v>0.15561015561015562</c:v>
                </c:pt>
                <c:pt idx="1821">
                  <c:v>0.13076713076713076</c:v>
                </c:pt>
                <c:pt idx="1822">
                  <c:v>0.14687414687414688</c:v>
                </c:pt>
                <c:pt idx="1823">
                  <c:v>0.14004914004914004</c:v>
                </c:pt>
                <c:pt idx="1824">
                  <c:v>0.14496314496314497</c:v>
                </c:pt>
                <c:pt idx="1825">
                  <c:v>0.14687414687414688</c:v>
                </c:pt>
                <c:pt idx="1826">
                  <c:v>0.14196014196014195</c:v>
                </c:pt>
                <c:pt idx="1827">
                  <c:v>0.13158613158613158</c:v>
                </c:pt>
                <c:pt idx="1828">
                  <c:v>0.13431613431613432</c:v>
                </c:pt>
                <c:pt idx="1829">
                  <c:v>0.13622713622713623</c:v>
                </c:pt>
                <c:pt idx="1830">
                  <c:v>0.1485121485121485</c:v>
                </c:pt>
                <c:pt idx="1831">
                  <c:v>0.15206115206115206</c:v>
                </c:pt>
                <c:pt idx="1832">
                  <c:v>0.13786513786513788</c:v>
                </c:pt>
                <c:pt idx="1833">
                  <c:v>0.13759213759213759</c:v>
                </c:pt>
                <c:pt idx="1834">
                  <c:v>0.14523614523614523</c:v>
                </c:pt>
                <c:pt idx="1835">
                  <c:v>0.15015015015015015</c:v>
                </c:pt>
                <c:pt idx="1836">
                  <c:v>0.15233415233415235</c:v>
                </c:pt>
                <c:pt idx="1837">
                  <c:v>0.14796614796614796</c:v>
                </c:pt>
                <c:pt idx="1838">
                  <c:v>0.1435981435981436</c:v>
                </c:pt>
                <c:pt idx="1839">
                  <c:v>0.14632814632814634</c:v>
                </c:pt>
                <c:pt idx="1840">
                  <c:v>0.14305214305214306</c:v>
                </c:pt>
                <c:pt idx="1841">
                  <c:v>0.13841113841113842</c:v>
                </c:pt>
                <c:pt idx="1842">
                  <c:v>0.13813813813813813</c:v>
                </c:pt>
                <c:pt idx="1843">
                  <c:v>0.13677313677313677</c:v>
                </c:pt>
                <c:pt idx="1844">
                  <c:v>0.13923013923013924</c:v>
                </c:pt>
                <c:pt idx="1845">
                  <c:v>0.14905814905814907</c:v>
                </c:pt>
                <c:pt idx="1846">
                  <c:v>0.1395031395031395</c:v>
                </c:pt>
                <c:pt idx="1847">
                  <c:v>0.13704613704613705</c:v>
                </c:pt>
                <c:pt idx="1848">
                  <c:v>0.13704613704613705</c:v>
                </c:pt>
                <c:pt idx="1849">
                  <c:v>0.13841113841113842</c:v>
                </c:pt>
                <c:pt idx="1850">
                  <c:v>0.14605514605514605</c:v>
                </c:pt>
                <c:pt idx="1851">
                  <c:v>0.1395031395031395</c:v>
                </c:pt>
                <c:pt idx="1852">
                  <c:v>0.14578214578214579</c:v>
                </c:pt>
                <c:pt idx="1853">
                  <c:v>0.14687414687414688</c:v>
                </c:pt>
                <c:pt idx="1854">
                  <c:v>0.14196014196014195</c:v>
                </c:pt>
                <c:pt idx="1855">
                  <c:v>0.13513513513513514</c:v>
                </c:pt>
                <c:pt idx="1856">
                  <c:v>0.14168714168714169</c:v>
                </c:pt>
                <c:pt idx="1857">
                  <c:v>0.15096915096915098</c:v>
                </c:pt>
                <c:pt idx="1858">
                  <c:v>0.1485121485121485</c:v>
                </c:pt>
                <c:pt idx="1859">
                  <c:v>0.13650013650013651</c:v>
                </c:pt>
                <c:pt idx="1860">
                  <c:v>0.1354081354081354</c:v>
                </c:pt>
                <c:pt idx="1861">
                  <c:v>0.14114114114114115</c:v>
                </c:pt>
                <c:pt idx="1862">
                  <c:v>0.14277914277914278</c:v>
                </c:pt>
                <c:pt idx="1863">
                  <c:v>0.15533715533715534</c:v>
                </c:pt>
                <c:pt idx="1864">
                  <c:v>0.1345891345891346</c:v>
                </c:pt>
                <c:pt idx="1865">
                  <c:v>0.13377013377013378</c:v>
                </c:pt>
                <c:pt idx="1866">
                  <c:v>0.1345891345891346</c:v>
                </c:pt>
                <c:pt idx="1867">
                  <c:v>0.13704613704613705</c:v>
                </c:pt>
                <c:pt idx="1868">
                  <c:v>0.14796614796614796</c:v>
                </c:pt>
                <c:pt idx="1869">
                  <c:v>0.13431613431613432</c:v>
                </c:pt>
                <c:pt idx="1870">
                  <c:v>0.13759213759213759</c:v>
                </c:pt>
                <c:pt idx="1871">
                  <c:v>0.12503412503412503</c:v>
                </c:pt>
                <c:pt idx="1872">
                  <c:v>0.14223314223314223</c:v>
                </c:pt>
                <c:pt idx="1873">
                  <c:v>0.13650013650013651</c:v>
                </c:pt>
                <c:pt idx="1874">
                  <c:v>0.13513513513513514</c:v>
                </c:pt>
                <c:pt idx="1875">
                  <c:v>0.13622713622713623</c:v>
                </c:pt>
                <c:pt idx="1876">
                  <c:v>0.14086814086814087</c:v>
                </c:pt>
                <c:pt idx="1877">
                  <c:v>0.12476112476112476</c:v>
                </c:pt>
                <c:pt idx="1878">
                  <c:v>0.13404313404313403</c:v>
                </c:pt>
                <c:pt idx="1879">
                  <c:v>0.13704613704613705</c:v>
                </c:pt>
                <c:pt idx="1880">
                  <c:v>0.12776412776412777</c:v>
                </c:pt>
                <c:pt idx="1881">
                  <c:v>0.13677313677313677</c:v>
                </c:pt>
                <c:pt idx="1882">
                  <c:v>0.12858312858312859</c:v>
                </c:pt>
                <c:pt idx="1883">
                  <c:v>0.13431613431613432</c:v>
                </c:pt>
                <c:pt idx="1884">
                  <c:v>0.13404313404313403</c:v>
                </c:pt>
                <c:pt idx="1885">
                  <c:v>0.14223314223314223</c:v>
                </c:pt>
                <c:pt idx="1886">
                  <c:v>0.14277914277914278</c:v>
                </c:pt>
                <c:pt idx="1887">
                  <c:v>0.12721812721812722</c:v>
                </c:pt>
                <c:pt idx="1888">
                  <c:v>0.1304941304941305</c:v>
                </c:pt>
                <c:pt idx="1889">
                  <c:v>0.13431613431613432</c:v>
                </c:pt>
                <c:pt idx="1890">
                  <c:v>0.12421512421512422</c:v>
                </c:pt>
                <c:pt idx="1891">
                  <c:v>0.14196014196014195</c:v>
                </c:pt>
                <c:pt idx="1892">
                  <c:v>0.13486213486213486</c:v>
                </c:pt>
                <c:pt idx="1893">
                  <c:v>0.12940212940212939</c:v>
                </c:pt>
                <c:pt idx="1894">
                  <c:v>0.13431613431613432</c:v>
                </c:pt>
                <c:pt idx="1895">
                  <c:v>0.13377013377013378</c:v>
                </c:pt>
                <c:pt idx="1896">
                  <c:v>0.12994812994812996</c:v>
                </c:pt>
                <c:pt idx="1897">
                  <c:v>0.13704613704613705</c:v>
                </c:pt>
                <c:pt idx="1898">
                  <c:v>0.13677313677313677</c:v>
                </c:pt>
                <c:pt idx="1899">
                  <c:v>0.12285012285012285</c:v>
                </c:pt>
                <c:pt idx="1900">
                  <c:v>0.12558012558012557</c:v>
                </c:pt>
                <c:pt idx="1901">
                  <c:v>0.13104013104013104</c:v>
                </c:pt>
                <c:pt idx="1902">
                  <c:v>0.13158613158613158</c:v>
                </c:pt>
                <c:pt idx="1903">
                  <c:v>0.14032214032214033</c:v>
                </c:pt>
                <c:pt idx="1904">
                  <c:v>0.13486213486213486</c:v>
                </c:pt>
                <c:pt idx="1905">
                  <c:v>0.13786513786513788</c:v>
                </c:pt>
                <c:pt idx="1906">
                  <c:v>0.12257712257712258</c:v>
                </c:pt>
                <c:pt idx="1907">
                  <c:v>0.12612612612612611</c:v>
                </c:pt>
                <c:pt idx="1908">
                  <c:v>0.12803712803712805</c:v>
                </c:pt>
                <c:pt idx="1909">
                  <c:v>0.13622713622713623</c:v>
                </c:pt>
                <c:pt idx="1910">
                  <c:v>0.13022113022113022</c:v>
                </c:pt>
                <c:pt idx="1911">
                  <c:v>0.12749112749112748</c:v>
                </c:pt>
                <c:pt idx="1912">
                  <c:v>0.13377013377013378</c:v>
                </c:pt>
                <c:pt idx="1913">
                  <c:v>0.12667212667212668</c:v>
                </c:pt>
                <c:pt idx="1914">
                  <c:v>0.12994812994812996</c:v>
                </c:pt>
                <c:pt idx="1915">
                  <c:v>0.12203112203112203</c:v>
                </c:pt>
                <c:pt idx="1916">
                  <c:v>0.12912912912912913</c:v>
                </c:pt>
                <c:pt idx="1917">
                  <c:v>0.1304941304941305</c:v>
                </c:pt>
                <c:pt idx="1918">
                  <c:v>0.1345891345891346</c:v>
                </c:pt>
                <c:pt idx="1919">
                  <c:v>0.13731913731913731</c:v>
                </c:pt>
                <c:pt idx="1920">
                  <c:v>0.12394212394212394</c:v>
                </c:pt>
                <c:pt idx="1921">
                  <c:v>0.13868413868413867</c:v>
                </c:pt>
                <c:pt idx="1922">
                  <c:v>0.13731913731913731</c:v>
                </c:pt>
                <c:pt idx="1923">
                  <c:v>0.13158613158613158</c:v>
                </c:pt>
                <c:pt idx="1924">
                  <c:v>0.13185913185913187</c:v>
                </c:pt>
                <c:pt idx="1925">
                  <c:v>0.12721812721812722</c:v>
                </c:pt>
                <c:pt idx="1926">
                  <c:v>0.13431613431613432</c:v>
                </c:pt>
                <c:pt idx="1927">
                  <c:v>0.13650013650013651</c:v>
                </c:pt>
                <c:pt idx="1928">
                  <c:v>0.13104013104013104</c:v>
                </c:pt>
                <c:pt idx="1929">
                  <c:v>0.13158613158613158</c:v>
                </c:pt>
                <c:pt idx="1930">
                  <c:v>0.1304941304941305</c:v>
                </c:pt>
                <c:pt idx="1931">
                  <c:v>0.13486213486213486</c:v>
                </c:pt>
                <c:pt idx="1932">
                  <c:v>0.13022113022113022</c:v>
                </c:pt>
                <c:pt idx="1933">
                  <c:v>0.12612612612612611</c:v>
                </c:pt>
                <c:pt idx="1934">
                  <c:v>0.13322413322413323</c:v>
                </c:pt>
                <c:pt idx="1935">
                  <c:v>0.13377013377013378</c:v>
                </c:pt>
                <c:pt idx="1936">
                  <c:v>0.13104013104013104</c:v>
                </c:pt>
                <c:pt idx="1937">
                  <c:v>0.12721812721812722</c:v>
                </c:pt>
                <c:pt idx="1938">
                  <c:v>0.11930111930111931</c:v>
                </c:pt>
                <c:pt idx="1939">
                  <c:v>0.13568113568113568</c:v>
                </c:pt>
                <c:pt idx="1940">
                  <c:v>0.13377013377013378</c:v>
                </c:pt>
                <c:pt idx="1941">
                  <c:v>0.14059514059514058</c:v>
                </c:pt>
                <c:pt idx="1942">
                  <c:v>0.12694512694512694</c:v>
                </c:pt>
                <c:pt idx="1943">
                  <c:v>0.14032214032214033</c:v>
                </c:pt>
                <c:pt idx="1944">
                  <c:v>0.1263991263991264</c:v>
                </c:pt>
                <c:pt idx="1945">
                  <c:v>0.13377013377013378</c:v>
                </c:pt>
                <c:pt idx="1946">
                  <c:v>0.13104013104013104</c:v>
                </c:pt>
                <c:pt idx="1947">
                  <c:v>0.12667212667212668</c:v>
                </c:pt>
                <c:pt idx="1948">
                  <c:v>0.13158613158613158</c:v>
                </c:pt>
                <c:pt idx="1949">
                  <c:v>0.12612612612612611</c:v>
                </c:pt>
                <c:pt idx="1950">
                  <c:v>0.11575211575211575</c:v>
                </c:pt>
                <c:pt idx="1951">
                  <c:v>0.12012012012012012</c:v>
                </c:pt>
                <c:pt idx="1952">
                  <c:v>0.12093912093912094</c:v>
                </c:pt>
                <c:pt idx="1953">
                  <c:v>0.12203112203112203</c:v>
                </c:pt>
                <c:pt idx="1954">
                  <c:v>0.12858312858312859</c:v>
                </c:pt>
                <c:pt idx="1955">
                  <c:v>0.12585312585312586</c:v>
                </c:pt>
                <c:pt idx="1956">
                  <c:v>0.12366912366912367</c:v>
                </c:pt>
                <c:pt idx="1957">
                  <c:v>0.12285012285012285</c:v>
                </c:pt>
                <c:pt idx="1958">
                  <c:v>0.1304941304941305</c:v>
                </c:pt>
                <c:pt idx="1959">
                  <c:v>0.1223041223041223</c:v>
                </c:pt>
                <c:pt idx="1960">
                  <c:v>0.12612612612612611</c:v>
                </c:pt>
                <c:pt idx="1961">
                  <c:v>0.12612612612612611</c:v>
                </c:pt>
                <c:pt idx="1962">
                  <c:v>0.1263991263991264</c:v>
                </c:pt>
                <c:pt idx="1963">
                  <c:v>0.12093912093912094</c:v>
                </c:pt>
                <c:pt idx="1964">
                  <c:v>0.11902811902811902</c:v>
                </c:pt>
                <c:pt idx="1965">
                  <c:v>0.12175812175812176</c:v>
                </c:pt>
                <c:pt idx="1966">
                  <c:v>0.11930111930111931</c:v>
                </c:pt>
                <c:pt idx="1967">
                  <c:v>0.12612612612612611</c:v>
                </c:pt>
                <c:pt idx="1968">
                  <c:v>0.12339612339612339</c:v>
                </c:pt>
                <c:pt idx="1969">
                  <c:v>0.12257712257712258</c:v>
                </c:pt>
                <c:pt idx="1970">
                  <c:v>0.11493311493311494</c:v>
                </c:pt>
                <c:pt idx="1971">
                  <c:v>0.13185913185913187</c:v>
                </c:pt>
                <c:pt idx="1972">
                  <c:v>0.11984711984711985</c:v>
                </c:pt>
                <c:pt idx="1973">
                  <c:v>0.12066612066612066</c:v>
                </c:pt>
                <c:pt idx="1974">
                  <c:v>0.12858312858312859</c:v>
                </c:pt>
                <c:pt idx="1975">
                  <c:v>0.12285012285012285</c:v>
                </c:pt>
                <c:pt idx="1976">
                  <c:v>0.12285012285012285</c:v>
                </c:pt>
                <c:pt idx="1977">
                  <c:v>0.1162981162981163</c:v>
                </c:pt>
                <c:pt idx="1978">
                  <c:v>0.12530712530712532</c:v>
                </c:pt>
                <c:pt idx="1979">
                  <c:v>0.1304941304941305</c:v>
                </c:pt>
                <c:pt idx="1980">
                  <c:v>0.12285012285012285</c:v>
                </c:pt>
                <c:pt idx="1981">
                  <c:v>0.11739011739011738</c:v>
                </c:pt>
                <c:pt idx="1982">
                  <c:v>0.13267813267813267</c:v>
                </c:pt>
                <c:pt idx="1983">
                  <c:v>0.12558012558012557</c:v>
                </c:pt>
                <c:pt idx="1984">
                  <c:v>0.13486213486213486</c:v>
                </c:pt>
                <c:pt idx="1985">
                  <c:v>0.1223041223041223</c:v>
                </c:pt>
                <c:pt idx="1986">
                  <c:v>0.11930111930111931</c:v>
                </c:pt>
                <c:pt idx="1987">
                  <c:v>0.11766311766311767</c:v>
                </c:pt>
                <c:pt idx="1988">
                  <c:v>0.13295113295113295</c:v>
                </c:pt>
                <c:pt idx="1989">
                  <c:v>0.12039312039312039</c:v>
                </c:pt>
                <c:pt idx="1990">
                  <c:v>0.11029211029211029</c:v>
                </c:pt>
                <c:pt idx="1991">
                  <c:v>0.11875511875511875</c:v>
                </c:pt>
                <c:pt idx="1992">
                  <c:v>0.11056511056511056</c:v>
                </c:pt>
                <c:pt idx="1993">
                  <c:v>0.11957411957411958</c:v>
                </c:pt>
                <c:pt idx="1994">
                  <c:v>0.12203112203112203</c:v>
                </c:pt>
                <c:pt idx="1995">
                  <c:v>0.12448812448812449</c:v>
                </c:pt>
                <c:pt idx="1996">
                  <c:v>0.12694512694512694</c:v>
                </c:pt>
                <c:pt idx="1997">
                  <c:v>0.12667212667212668</c:v>
                </c:pt>
                <c:pt idx="1998">
                  <c:v>0.11274911274911274</c:v>
                </c:pt>
                <c:pt idx="1999">
                  <c:v>0.11957411957411958</c:v>
                </c:pt>
                <c:pt idx="2000">
                  <c:v>0.12994812994812996</c:v>
                </c:pt>
                <c:pt idx="2001">
                  <c:v>0.11466011466011466</c:v>
                </c:pt>
                <c:pt idx="2002">
                  <c:v>0.12721812721812722</c:v>
                </c:pt>
                <c:pt idx="2003">
                  <c:v>0.12203112203112203</c:v>
                </c:pt>
                <c:pt idx="2004">
                  <c:v>0.11875511875511875</c:v>
                </c:pt>
                <c:pt idx="2005">
                  <c:v>0.11547911547911548</c:v>
                </c:pt>
                <c:pt idx="2006">
                  <c:v>0.11684411684411684</c:v>
                </c:pt>
                <c:pt idx="2007">
                  <c:v>0.12175812175812176</c:v>
                </c:pt>
                <c:pt idx="2008">
                  <c:v>0.13349713349713349</c:v>
                </c:pt>
                <c:pt idx="2009">
                  <c:v>0.12749112749112748</c:v>
                </c:pt>
                <c:pt idx="2010">
                  <c:v>0.1111111111111111</c:v>
                </c:pt>
                <c:pt idx="2011">
                  <c:v>0.12421512421512422</c:v>
                </c:pt>
                <c:pt idx="2012">
                  <c:v>0.13158613158613158</c:v>
                </c:pt>
                <c:pt idx="2013">
                  <c:v>0.12667212667212668</c:v>
                </c:pt>
                <c:pt idx="2014">
                  <c:v>0.11793611793611794</c:v>
                </c:pt>
                <c:pt idx="2015">
                  <c:v>0.11984711984711985</c:v>
                </c:pt>
                <c:pt idx="2016">
                  <c:v>0.10865410865410866</c:v>
                </c:pt>
                <c:pt idx="2017">
                  <c:v>0.11356811356811357</c:v>
                </c:pt>
                <c:pt idx="2018">
                  <c:v>0.1122031122031122</c:v>
                </c:pt>
                <c:pt idx="2019">
                  <c:v>0.12858312858312859</c:v>
                </c:pt>
                <c:pt idx="2020">
                  <c:v>0.11602511602511603</c:v>
                </c:pt>
                <c:pt idx="2021">
                  <c:v>0.11547911547911548</c:v>
                </c:pt>
                <c:pt idx="2022">
                  <c:v>0.11547911547911548</c:v>
                </c:pt>
                <c:pt idx="2023">
                  <c:v>0.11875511875511875</c:v>
                </c:pt>
                <c:pt idx="2024">
                  <c:v>0.12667212667212668</c:v>
                </c:pt>
                <c:pt idx="2025">
                  <c:v>0.12066612066612066</c:v>
                </c:pt>
                <c:pt idx="2026">
                  <c:v>0.11984711984711985</c:v>
                </c:pt>
                <c:pt idx="2027">
                  <c:v>0.11739011739011738</c:v>
                </c:pt>
                <c:pt idx="2028">
                  <c:v>0.11957411957411958</c:v>
                </c:pt>
                <c:pt idx="2029">
                  <c:v>0.12667212667212668</c:v>
                </c:pt>
                <c:pt idx="2030">
                  <c:v>0.11274911274911274</c:v>
                </c:pt>
                <c:pt idx="2031">
                  <c:v>0.11602511602511603</c:v>
                </c:pt>
                <c:pt idx="2032">
                  <c:v>0.1223041223041223</c:v>
                </c:pt>
                <c:pt idx="2033">
                  <c:v>0.11001911001911002</c:v>
                </c:pt>
                <c:pt idx="2034">
                  <c:v>0.10892710892710893</c:v>
                </c:pt>
                <c:pt idx="2035">
                  <c:v>0.12312312312312312</c:v>
                </c:pt>
                <c:pt idx="2036">
                  <c:v>0.11193011193011193</c:v>
                </c:pt>
                <c:pt idx="2037">
                  <c:v>0.10647010647010648</c:v>
                </c:pt>
                <c:pt idx="2038">
                  <c:v>0.11384111384111384</c:v>
                </c:pt>
                <c:pt idx="2039">
                  <c:v>0.11001911001911002</c:v>
                </c:pt>
                <c:pt idx="2040">
                  <c:v>0.11438711438711438</c:v>
                </c:pt>
                <c:pt idx="2041">
                  <c:v>0.11739011739011738</c:v>
                </c:pt>
                <c:pt idx="2042">
                  <c:v>0.11657111657111657</c:v>
                </c:pt>
                <c:pt idx="2043">
                  <c:v>0.11356811356811357</c:v>
                </c:pt>
                <c:pt idx="2044">
                  <c:v>0.11056511056511056</c:v>
                </c:pt>
                <c:pt idx="2045">
                  <c:v>0.11739011739011738</c:v>
                </c:pt>
                <c:pt idx="2046">
                  <c:v>0.11575211575211575</c:v>
                </c:pt>
                <c:pt idx="2047">
                  <c:v>0.12667212667212668</c:v>
                </c:pt>
                <c:pt idx="2048">
                  <c:v>0.10483210483210484</c:v>
                </c:pt>
                <c:pt idx="2049">
                  <c:v>0.12093912093912094</c:v>
                </c:pt>
                <c:pt idx="2050">
                  <c:v>0.10783510783510783</c:v>
                </c:pt>
                <c:pt idx="2051">
                  <c:v>0.12885612885612885</c:v>
                </c:pt>
                <c:pt idx="2052">
                  <c:v>0.11657111657111657</c:v>
                </c:pt>
                <c:pt idx="2053">
                  <c:v>0.11766311766311767</c:v>
                </c:pt>
                <c:pt idx="2054">
                  <c:v>0.11875511875511875</c:v>
                </c:pt>
                <c:pt idx="2055">
                  <c:v>0.10346710346710347</c:v>
                </c:pt>
                <c:pt idx="2056">
                  <c:v>0.10537810537810538</c:v>
                </c:pt>
                <c:pt idx="2057">
                  <c:v>0.11957411957411958</c:v>
                </c:pt>
                <c:pt idx="2058">
                  <c:v>0.1111111111111111</c:v>
                </c:pt>
                <c:pt idx="2059">
                  <c:v>0.11848211848211848</c:v>
                </c:pt>
                <c:pt idx="2060">
                  <c:v>0.10537810537810538</c:v>
                </c:pt>
                <c:pt idx="2061">
                  <c:v>0.11930111930111931</c:v>
                </c:pt>
                <c:pt idx="2062">
                  <c:v>0.10838110838110838</c:v>
                </c:pt>
                <c:pt idx="2063">
                  <c:v>0.11274911274911274</c:v>
                </c:pt>
                <c:pt idx="2064">
                  <c:v>0.11711711711711711</c:v>
                </c:pt>
                <c:pt idx="2065">
                  <c:v>0.11247611247611247</c:v>
                </c:pt>
                <c:pt idx="2066">
                  <c:v>0.11438711438711438</c:v>
                </c:pt>
                <c:pt idx="2067">
                  <c:v>0.10947310947310947</c:v>
                </c:pt>
                <c:pt idx="2068">
                  <c:v>0.11930111930111931</c:v>
                </c:pt>
                <c:pt idx="2069">
                  <c:v>0.12312312312312312</c:v>
                </c:pt>
                <c:pt idx="2070">
                  <c:v>0.10728910728910729</c:v>
                </c:pt>
                <c:pt idx="2071">
                  <c:v>0.10455910455910455</c:v>
                </c:pt>
                <c:pt idx="2072">
                  <c:v>0.11356811356811357</c:v>
                </c:pt>
                <c:pt idx="2073">
                  <c:v>0.11411411411411411</c:v>
                </c:pt>
                <c:pt idx="2074">
                  <c:v>0.10428610428610428</c:v>
                </c:pt>
                <c:pt idx="2075">
                  <c:v>0.11520611520611521</c:v>
                </c:pt>
                <c:pt idx="2076">
                  <c:v>0.11247611247611247</c:v>
                </c:pt>
                <c:pt idx="2077">
                  <c:v>0.11848211848211848</c:v>
                </c:pt>
                <c:pt idx="2078">
                  <c:v>0.11493311493311494</c:v>
                </c:pt>
                <c:pt idx="2079">
                  <c:v>0.11575211575211575</c:v>
                </c:pt>
                <c:pt idx="2080">
                  <c:v>0.10810810810810811</c:v>
                </c:pt>
                <c:pt idx="2081">
                  <c:v>0.12476112476112476</c:v>
                </c:pt>
                <c:pt idx="2082">
                  <c:v>0.11466011466011466</c:v>
                </c:pt>
                <c:pt idx="2083">
                  <c:v>0.11056511056511056</c:v>
                </c:pt>
                <c:pt idx="2084">
                  <c:v>0.10974610974610975</c:v>
                </c:pt>
                <c:pt idx="2085">
                  <c:v>0.10592410592410592</c:v>
                </c:pt>
                <c:pt idx="2086">
                  <c:v>0.10619710619710619</c:v>
                </c:pt>
                <c:pt idx="2087">
                  <c:v>0.1111111111111111</c:v>
                </c:pt>
                <c:pt idx="2088">
                  <c:v>0.1092001092001092</c:v>
                </c:pt>
                <c:pt idx="2089">
                  <c:v>0.11138411138411139</c:v>
                </c:pt>
                <c:pt idx="2090">
                  <c:v>0.10947310947310947</c:v>
                </c:pt>
                <c:pt idx="2091">
                  <c:v>0.12394212394212394</c:v>
                </c:pt>
                <c:pt idx="2092">
                  <c:v>0.1021021021021021</c:v>
                </c:pt>
                <c:pt idx="2093">
                  <c:v>0.1021021021021021</c:v>
                </c:pt>
                <c:pt idx="2094">
                  <c:v>0.10810810810810811</c:v>
                </c:pt>
                <c:pt idx="2095">
                  <c:v>0.11602511602511603</c:v>
                </c:pt>
                <c:pt idx="2096">
                  <c:v>0.10974610974610975</c:v>
                </c:pt>
                <c:pt idx="2097">
                  <c:v>0.10401310401310401</c:v>
                </c:pt>
                <c:pt idx="2098">
                  <c:v>0.12203112203112203</c:v>
                </c:pt>
                <c:pt idx="2099">
                  <c:v>0.10647010647010648</c:v>
                </c:pt>
                <c:pt idx="2100">
                  <c:v>0.11138411138411139</c:v>
                </c:pt>
                <c:pt idx="2101">
                  <c:v>0.12039312039312039</c:v>
                </c:pt>
                <c:pt idx="2102">
                  <c:v>9.8826098826098829E-2</c:v>
                </c:pt>
                <c:pt idx="2103">
                  <c:v>0.10974610974610975</c:v>
                </c:pt>
                <c:pt idx="2104">
                  <c:v>0.1132951132951133</c:v>
                </c:pt>
                <c:pt idx="2105">
                  <c:v>0.10728910728910729</c:v>
                </c:pt>
                <c:pt idx="2106">
                  <c:v>0.10401310401310401</c:v>
                </c:pt>
                <c:pt idx="2107">
                  <c:v>0.11657111657111657</c:v>
                </c:pt>
                <c:pt idx="2108">
                  <c:v>0.11602511602511603</c:v>
                </c:pt>
                <c:pt idx="2109">
                  <c:v>0.10101010101010101</c:v>
                </c:pt>
                <c:pt idx="2110">
                  <c:v>0.11848211848211848</c:v>
                </c:pt>
                <c:pt idx="2111">
                  <c:v>0.1021021021021021</c:v>
                </c:pt>
                <c:pt idx="2112">
                  <c:v>0.11356811356811357</c:v>
                </c:pt>
                <c:pt idx="2113">
                  <c:v>0.10647010647010648</c:v>
                </c:pt>
                <c:pt idx="2114">
                  <c:v>0.10374010374010374</c:v>
                </c:pt>
                <c:pt idx="2115">
                  <c:v>0.11302211302211303</c:v>
                </c:pt>
                <c:pt idx="2116">
                  <c:v>0.11138411138411139</c:v>
                </c:pt>
                <c:pt idx="2117">
                  <c:v>0.10401310401310401</c:v>
                </c:pt>
                <c:pt idx="2118">
                  <c:v>0.10974610974610975</c:v>
                </c:pt>
                <c:pt idx="2119">
                  <c:v>0.10947310947310947</c:v>
                </c:pt>
                <c:pt idx="2120">
                  <c:v>0.11520611520611521</c:v>
                </c:pt>
                <c:pt idx="2121">
                  <c:v>0.1132951132951133</c:v>
                </c:pt>
                <c:pt idx="2122">
                  <c:v>0.10319410319410319</c:v>
                </c:pt>
                <c:pt idx="2123">
                  <c:v>0.11165711165711166</c:v>
                </c:pt>
                <c:pt idx="2124">
                  <c:v>0.11356811356811357</c:v>
                </c:pt>
                <c:pt idx="2125">
                  <c:v>0.11056511056511056</c:v>
                </c:pt>
                <c:pt idx="2126">
                  <c:v>0.11193011193011193</c:v>
                </c:pt>
                <c:pt idx="2127">
                  <c:v>0.10810810810810811</c:v>
                </c:pt>
                <c:pt idx="2128">
                  <c:v>0.11029211029211029</c:v>
                </c:pt>
                <c:pt idx="2129">
                  <c:v>0.1092001092001092</c:v>
                </c:pt>
                <c:pt idx="2130">
                  <c:v>0.11247611247611247</c:v>
                </c:pt>
                <c:pt idx="2131">
                  <c:v>0.10838110838110838</c:v>
                </c:pt>
                <c:pt idx="2132">
                  <c:v>0.10155610155610155</c:v>
                </c:pt>
                <c:pt idx="2133">
                  <c:v>0.10701610701610702</c:v>
                </c:pt>
                <c:pt idx="2134">
                  <c:v>0.10046410046410047</c:v>
                </c:pt>
                <c:pt idx="2135">
                  <c:v>0.10510510510510511</c:v>
                </c:pt>
                <c:pt idx="2136">
                  <c:v>0.10510510510510511</c:v>
                </c:pt>
                <c:pt idx="2137">
                  <c:v>9.9645099645099641E-2</c:v>
                </c:pt>
                <c:pt idx="2138">
                  <c:v>0.10974610974610975</c:v>
                </c:pt>
                <c:pt idx="2139">
                  <c:v>0.10510510510510511</c:v>
                </c:pt>
                <c:pt idx="2140">
                  <c:v>0.11247611247611247</c:v>
                </c:pt>
                <c:pt idx="2141">
                  <c:v>0.11056511056511056</c:v>
                </c:pt>
                <c:pt idx="2142">
                  <c:v>0.10619710619710619</c:v>
                </c:pt>
                <c:pt idx="2143">
                  <c:v>0.10810810810810811</c:v>
                </c:pt>
                <c:pt idx="2144">
                  <c:v>0.10756210756210756</c:v>
                </c:pt>
                <c:pt idx="2145">
                  <c:v>0.10319410319410319</c:v>
                </c:pt>
                <c:pt idx="2146">
                  <c:v>0.10510510510510511</c:v>
                </c:pt>
                <c:pt idx="2147">
                  <c:v>0.11056511056511056</c:v>
                </c:pt>
                <c:pt idx="2148">
                  <c:v>0.1001911001911002</c:v>
                </c:pt>
                <c:pt idx="2149">
                  <c:v>0.10292110292110292</c:v>
                </c:pt>
                <c:pt idx="2150">
                  <c:v>0.1092001092001092</c:v>
                </c:pt>
                <c:pt idx="2151">
                  <c:v>0.11165711165711166</c:v>
                </c:pt>
                <c:pt idx="2152">
                  <c:v>0.11575211575211575</c:v>
                </c:pt>
                <c:pt idx="2153">
                  <c:v>9.5004095004094999E-2</c:v>
                </c:pt>
                <c:pt idx="2154">
                  <c:v>0.11001911001911002</c:v>
                </c:pt>
                <c:pt idx="2155">
                  <c:v>0.10155610155610155</c:v>
                </c:pt>
                <c:pt idx="2156">
                  <c:v>0.10510510510510511</c:v>
                </c:pt>
                <c:pt idx="2157">
                  <c:v>9.0636090636090641E-2</c:v>
                </c:pt>
                <c:pt idx="2158">
                  <c:v>0.1021021021021021</c:v>
                </c:pt>
                <c:pt idx="2159">
                  <c:v>0.11083811083811083</c:v>
                </c:pt>
                <c:pt idx="2160">
                  <c:v>0.10619710619710619</c:v>
                </c:pt>
                <c:pt idx="2161">
                  <c:v>9.90990990990991E-2</c:v>
                </c:pt>
                <c:pt idx="2162">
                  <c:v>9.8826098826098829E-2</c:v>
                </c:pt>
                <c:pt idx="2163">
                  <c:v>0.10865410865410866</c:v>
                </c:pt>
                <c:pt idx="2164">
                  <c:v>0.10483210483210484</c:v>
                </c:pt>
                <c:pt idx="2165">
                  <c:v>0.10701610701610702</c:v>
                </c:pt>
                <c:pt idx="2166">
                  <c:v>0.11193011193011193</c:v>
                </c:pt>
                <c:pt idx="2167">
                  <c:v>0.10647010647010648</c:v>
                </c:pt>
                <c:pt idx="2168">
                  <c:v>0.11056511056511056</c:v>
                </c:pt>
                <c:pt idx="2169">
                  <c:v>9.90990990990991E-2</c:v>
                </c:pt>
                <c:pt idx="2170">
                  <c:v>0.10756210756210756</c:v>
                </c:pt>
                <c:pt idx="2171">
                  <c:v>0.1132951132951133</c:v>
                </c:pt>
                <c:pt idx="2172">
                  <c:v>0.10182910182910183</c:v>
                </c:pt>
                <c:pt idx="2173">
                  <c:v>9.9372099372099371E-2</c:v>
                </c:pt>
                <c:pt idx="2174">
                  <c:v>9.6369096369096366E-2</c:v>
                </c:pt>
                <c:pt idx="2175">
                  <c:v>9.9645099645099641E-2</c:v>
                </c:pt>
                <c:pt idx="2176">
                  <c:v>9.7461097461097462E-2</c:v>
                </c:pt>
                <c:pt idx="2177">
                  <c:v>9.2001092001092008E-2</c:v>
                </c:pt>
                <c:pt idx="2178">
                  <c:v>0.10592410592410592</c:v>
                </c:pt>
                <c:pt idx="2179">
                  <c:v>0.10128310128310128</c:v>
                </c:pt>
                <c:pt idx="2180">
                  <c:v>9.9372099372099371E-2</c:v>
                </c:pt>
                <c:pt idx="2181">
                  <c:v>9.8553098553098559E-2</c:v>
                </c:pt>
                <c:pt idx="2182">
                  <c:v>0.10292110292110292</c:v>
                </c:pt>
                <c:pt idx="2183">
                  <c:v>9.6369096369096366E-2</c:v>
                </c:pt>
                <c:pt idx="2184">
                  <c:v>0.10128310128310128</c:v>
                </c:pt>
                <c:pt idx="2185">
                  <c:v>0.10974610974610975</c:v>
                </c:pt>
                <c:pt idx="2186">
                  <c:v>0.1092001092001092</c:v>
                </c:pt>
                <c:pt idx="2187">
                  <c:v>0.10319410319410319</c:v>
                </c:pt>
                <c:pt idx="2188">
                  <c:v>9.8007098007098004E-2</c:v>
                </c:pt>
                <c:pt idx="2189">
                  <c:v>0.10374010374010374</c:v>
                </c:pt>
                <c:pt idx="2190">
                  <c:v>0.10783510783510783</c:v>
                </c:pt>
                <c:pt idx="2191">
                  <c:v>0.11520611520611521</c:v>
                </c:pt>
                <c:pt idx="2192">
                  <c:v>0.10647010647010648</c:v>
                </c:pt>
                <c:pt idx="2193">
                  <c:v>9.3093093093093091E-2</c:v>
                </c:pt>
                <c:pt idx="2194">
                  <c:v>0.10073710073710074</c:v>
                </c:pt>
                <c:pt idx="2195">
                  <c:v>0.10319410319410319</c:v>
                </c:pt>
                <c:pt idx="2196">
                  <c:v>9.7188097188097192E-2</c:v>
                </c:pt>
                <c:pt idx="2197">
                  <c:v>0.10810810810810811</c:v>
                </c:pt>
                <c:pt idx="2198">
                  <c:v>0.10619710619710619</c:v>
                </c:pt>
                <c:pt idx="2199">
                  <c:v>9.9372099372099371E-2</c:v>
                </c:pt>
                <c:pt idx="2200">
                  <c:v>0.10155610155610155</c:v>
                </c:pt>
                <c:pt idx="2201">
                  <c:v>0.10537810537810538</c:v>
                </c:pt>
                <c:pt idx="2202">
                  <c:v>0.1001911001911002</c:v>
                </c:pt>
                <c:pt idx="2203">
                  <c:v>0.1021021021021021</c:v>
                </c:pt>
                <c:pt idx="2204">
                  <c:v>0.10428610428610428</c:v>
                </c:pt>
                <c:pt idx="2205">
                  <c:v>9.5277095277095283E-2</c:v>
                </c:pt>
                <c:pt idx="2206">
                  <c:v>0.10728910728910729</c:v>
                </c:pt>
                <c:pt idx="2207">
                  <c:v>0.1111111111111111</c:v>
                </c:pt>
                <c:pt idx="2208">
                  <c:v>0.10728910728910729</c:v>
                </c:pt>
                <c:pt idx="2209">
                  <c:v>0.10073710073710074</c:v>
                </c:pt>
                <c:pt idx="2210">
                  <c:v>9.5277095277095283E-2</c:v>
                </c:pt>
                <c:pt idx="2211">
                  <c:v>9.9918099918099912E-2</c:v>
                </c:pt>
                <c:pt idx="2212">
                  <c:v>0.10428610428610428</c:v>
                </c:pt>
                <c:pt idx="2213">
                  <c:v>9.6915096915096921E-2</c:v>
                </c:pt>
                <c:pt idx="2214">
                  <c:v>9.5004095004094999E-2</c:v>
                </c:pt>
                <c:pt idx="2215">
                  <c:v>9.0636090636090641E-2</c:v>
                </c:pt>
                <c:pt idx="2216">
                  <c:v>0.1001911001911002</c:v>
                </c:pt>
                <c:pt idx="2217">
                  <c:v>9.8553098553098559E-2</c:v>
                </c:pt>
                <c:pt idx="2218">
                  <c:v>0.10101010101010101</c:v>
                </c:pt>
                <c:pt idx="2219">
                  <c:v>9.282009282009282E-2</c:v>
                </c:pt>
                <c:pt idx="2220">
                  <c:v>9.5550095550095554E-2</c:v>
                </c:pt>
                <c:pt idx="2221">
                  <c:v>0.10292110292110292</c:v>
                </c:pt>
                <c:pt idx="2222">
                  <c:v>9.8280098280098274E-2</c:v>
                </c:pt>
                <c:pt idx="2223">
                  <c:v>9.8280098280098274E-2</c:v>
                </c:pt>
                <c:pt idx="2224">
                  <c:v>9.9645099645099641E-2</c:v>
                </c:pt>
                <c:pt idx="2225">
                  <c:v>0.10101010101010101</c:v>
                </c:pt>
                <c:pt idx="2226">
                  <c:v>9.8280098280098274E-2</c:v>
                </c:pt>
                <c:pt idx="2227">
                  <c:v>9.5277095277095283E-2</c:v>
                </c:pt>
                <c:pt idx="2228">
                  <c:v>0.10401310401310401</c:v>
                </c:pt>
                <c:pt idx="2229">
                  <c:v>9.5550095550095554E-2</c:v>
                </c:pt>
                <c:pt idx="2230">
                  <c:v>9.3639093639093646E-2</c:v>
                </c:pt>
                <c:pt idx="2231">
                  <c:v>0.1001911001911002</c:v>
                </c:pt>
                <c:pt idx="2232">
                  <c:v>0.10292110292110292</c:v>
                </c:pt>
                <c:pt idx="2233">
                  <c:v>9.0636090636090641E-2</c:v>
                </c:pt>
                <c:pt idx="2234">
                  <c:v>9.4185094185094187E-2</c:v>
                </c:pt>
                <c:pt idx="2235">
                  <c:v>8.9817089817089815E-2</c:v>
                </c:pt>
                <c:pt idx="2236">
                  <c:v>9.6915096915096921E-2</c:v>
                </c:pt>
                <c:pt idx="2237">
                  <c:v>0.10428610428610428</c:v>
                </c:pt>
                <c:pt idx="2238">
                  <c:v>0.1001911001911002</c:v>
                </c:pt>
                <c:pt idx="2239">
                  <c:v>0.10182910182910183</c:v>
                </c:pt>
                <c:pt idx="2240">
                  <c:v>9.2001092001092008E-2</c:v>
                </c:pt>
                <c:pt idx="2241">
                  <c:v>9.7188097188097192E-2</c:v>
                </c:pt>
                <c:pt idx="2242">
                  <c:v>9.8826098826098829E-2</c:v>
                </c:pt>
                <c:pt idx="2243">
                  <c:v>9.6096096096096095E-2</c:v>
                </c:pt>
                <c:pt idx="2244">
                  <c:v>8.9817089817089815E-2</c:v>
                </c:pt>
                <c:pt idx="2245">
                  <c:v>0.10428610428610428</c:v>
                </c:pt>
                <c:pt idx="2246">
                  <c:v>9.5823095823095825E-2</c:v>
                </c:pt>
                <c:pt idx="2247">
                  <c:v>0.10401310401310401</c:v>
                </c:pt>
                <c:pt idx="2248">
                  <c:v>9.6915096915096921E-2</c:v>
                </c:pt>
                <c:pt idx="2249">
                  <c:v>0.1001911001911002</c:v>
                </c:pt>
                <c:pt idx="2250">
                  <c:v>8.8998088998089003E-2</c:v>
                </c:pt>
                <c:pt idx="2251">
                  <c:v>9.90990990990991E-2</c:v>
                </c:pt>
                <c:pt idx="2252">
                  <c:v>9.5550095550095554E-2</c:v>
                </c:pt>
                <c:pt idx="2253">
                  <c:v>9.3639093639093646E-2</c:v>
                </c:pt>
                <c:pt idx="2254">
                  <c:v>9.0363090363090356E-2</c:v>
                </c:pt>
                <c:pt idx="2255">
                  <c:v>0.10264810264810265</c:v>
                </c:pt>
                <c:pt idx="2256">
                  <c:v>9.4731094731094728E-2</c:v>
                </c:pt>
                <c:pt idx="2257">
                  <c:v>9.1728091728091724E-2</c:v>
                </c:pt>
                <c:pt idx="2258">
                  <c:v>8.654108654108654E-2</c:v>
                </c:pt>
                <c:pt idx="2259">
                  <c:v>9.0636090636090641E-2</c:v>
                </c:pt>
                <c:pt idx="2260">
                  <c:v>9.3639093639093646E-2</c:v>
                </c:pt>
                <c:pt idx="2261">
                  <c:v>9.8007098007098004E-2</c:v>
                </c:pt>
                <c:pt idx="2262">
                  <c:v>9.4185094185094187E-2</c:v>
                </c:pt>
                <c:pt idx="2263">
                  <c:v>9.8826098826098829E-2</c:v>
                </c:pt>
                <c:pt idx="2264">
                  <c:v>9.2547092547092549E-2</c:v>
                </c:pt>
                <c:pt idx="2265">
                  <c:v>9.1728091728091724E-2</c:v>
                </c:pt>
                <c:pt idx="2266">
                  <c:v>0.10155610155610155</c:v>
                </c:pt>
                <c:pt idx="2267">
                  <c:v>8.9544089544089545E-2</c:v>
                </c:pt>
                <c:pt idx="2268">
                  <c:v>9.3639093639093646E-2</c:v>
                </c:pt>
                <c:pt idx="2269">
                  <c:v>8.8725088725088719E-2</c:v>
                </c:pt>
                <c:pt idx="2270">
                  <c:v>9.282009282009282E-2</c:v>
                </c:pt>
                <c:pt idx="2271">
                  <c:v>9.5823095823095825E-2</c:v>
                </c:pt>
                <c:pt idx="2272">
                  <c:v>9.3366093366093361E-2</c:v>
                </c:pt>
                <c:pt idx="2273">
                  <c:v>9.2001092001092008E-2</c:v>
                </c:pt>
                <c:pt idx="2274">
                  <c:v>8.7906087906087907E-2</c:v>
                </c:pt>
                <c:pt idx="2275">
                  <c:v>8.9544089544089545E-2</c:v>
                </c:pt>
                <c:pt idx="2276">
                  <c:v>9.4458094458094458E-2</c:v>
                </c:pt>
                <c:pt idx="2277">
                  <c:v>9.4185094185094187E-2</c:v>
                </c:pt>
                <c:pt idx="2278">
                  <c:v>9.1455091455091453E-2</c:v>
                </c:pt>
                <c:pt idx="2279">
                  <c:v>0.10428610428610428</c:v>
                </c:pt>
                <c:pt idx="2280">
                  <c:v>9.5004095004094999E-2</c:v>
                </c:pt>
                <c:pt idx="2281">
                  <c:v>9.5823095823095825E-2</c:v>
                </c:pt>
                <c:pt idx="2282">
                  <c:v>9.0909090909090912E-2</c:v>
                </c:pt>
                <c:pt idx="2283">
                  <c:v>9.1455091455091453E-2</c:v>
                </c:pt>
                <c:pt idx="2284">
                  <c:v>8.8998088998089003E-2</c:v>
                </c:pt>
                <c:pt idx="2285">
                  <c:v>8.9271089271089274E-2</c:v>
                </c:pt>
                <c:pt idx="2286">
                  <c:v>8.9817089817089815E-2</c:v>
                </c:pt>
                <c:pt idx="2287">
                  <c:v>8.5449085449085443E-2</c:v>
                </c:pt>
                <c:pt idx="2288">
                  <c:v>9.6369096369096366E-2</c:v>
                </c:pt>
                <c:pt idx="2289">
                  <c:v>0.10319410319410319</c:v>
                </c:pt>
                <c:pt idx="2290">
                  <c:v>8.5449085449085443E-2</c:v>
                </c:pt>
                <c:pt idx="2291">
                  <c:v>9.5004095004094999E-2</c:v>
                </c:pt>
                <c:pt idx="2292">
                  <c:v>9.0909090909090912E-2</c:v>
                </c:pt>
                <c:pt idx="2293">
                  <c:v>8.5449085449085443E-2</c:v>
                </c:pt>
                <c:pt idx="2294">
                  <c:v>9.7188097188097192E-2</c:v>
                </c:pt>
                <c:pt idx="2295">
                  <c:v>9.2547092547092549E-2</c:v>
                </c:pt>
                <c:pt idx="2296">
                  <c:v>8.9817089817089815E-2</c:v>
                </c:pt>
                <c:pt idx="2297">
                  <c:v>8.8725088725088719E-2</c:v>
                </c:pt>
                <c:pt idx="2298">
                  <c:v>9.5823095823095825E-2</c:v>
                </c:pt>
                <c:pt idx="2299">
                  <c:v>9.5550095550095554E-2</c:v>
                </c:pt>
                <c:pt idx="2300">
                  <c:v>9.2274092274092279E-2</c:v>
                </c:pt>
                <c:pt idx="2301">
                  <c:v>9.4731094731094728E-2</c:v>
                </c:pt>
                <c:pt idx="2302">
                  <c:v>8.8179088179088178E-2</c:v>
                </c:pt>
                <c:pt idx="2303">
                  <c:v>9.6096096096096095E-2</c:v>
                </c:pt>
                <c:pt idx="2304">
                  <c:v>8.681408681408681E-2</c:v>
                </c:pt>
                <c:pt idx="2305">
                  <c:v>9.0363090363090356E-2</c:v>
                </c:pt>
                <c:pt idx="2306">
                  <c:v>9.7734097734097733E-2</c:v>
                </c:pt>
                <c:pt idx="2307">
                  <c:v>8.6268086268086269E-2</c:v>
                </c:pt>
                <c:pt idx="2308">
                  <c:v>9.6369096369096366E-2</c:v>
                </c:pt>
                <c:pt idx="2309">
                  <c:v>8.5449085449085443E-2</c:v>
                </c:pt>
                <c:pt idx="2310">
                  <c:v>9.3093093093093091E-2</c:v>
                </c:pt>
                <c:pt idx="2311">
                  <c:v>9.0909090909090912E-2</c:v>
                </c:pt>
                <c:pt idx="2312">
                  <c:v>8.9271089271089274E-2</c:v>
                </c:pt>
                <c:pt idx="2313">
                  <c:v>8.2173082173082168E-2</c:v>
                </c:pt>
                <c:pt idx="2314">
                  <c:v>8.4903084903084902E-2</c:v>
                </c:pt>
                <c:pt idx="2315">
                  <c:v>9.2274092274092279E-2</c:v>
                </c:pt>
                <c:pt idx="2316">
                  <c:v>8.7360087360087366E-2</c:v>
                </c:pt>
                <c:pt idx="2317">
                  <c:v>9.1182091182091182E-2</c:v>
                </c:pt>
                <c:pt idx="2318">
                  <c:v>8.053508053508053E-2</c:v>
                </c:pt>
                <c:pt idx="2319">
                  <c:v>9.5823095823095825E-2</c:v>
                </c:pt>
                <c:pt idx="2320">
                  <c:v>8.5722085722085728E-2</c:v>
                </c:pt>
                <c:pt idx="2321">
                  <c:v>9.0636090636090641E-2</c:v>
                </c:pt>
                <c:pt idx="2322">
                  <c:v>9.1728091728091724E-2</c:v>
                </c:pt>
                <c:pt idx="2323">
                  <c:v>8.6268086268086269E-2</c:v>
                </c:pt>
                <c:pt idx="2324">
                  <c:v>9.3366093366093361E-2</c:v>
                </c:pt>
                <c:pt idx="2325">
                  <c:v>8.9817089817089815E-2</c:v>
                </c:pt>
                <c:pt idx="2326">
                  <c:v>9.9918099918099912E-2</c:v>
                </c:pt>
                <c:pt idx="2327">
                  <c:v>8.4903084903084902E-2</c:v>
                </c:pt>
                <c:pt idx="2328">
                  <c:v>9.4731094731094728E-2</c:v>
                </c:pt>
                <c:pt idx="2329">
                  <c:v>8.6268086268086269E-2</c:v>
                </c:pt>
                <c:pt idx="2330">
                  <c:v>8.681408681408681E-2</c:v>
                </c:pt>
                <c:pt idx="2331">
                  <c:v>8.5176085176085173E-2</c:v>
                </c:pt>
                <c:pt idx="2332">
                  <c:v>8.2992082992082994E-2</c:v>
                </c:pt>
                <c:pt idx="2333">
                  <c:v>9.3912093912093916E-2</c:v>
                </c:pt>
                <c:pt idx="2334">
                  <c:v>8.2992082992082994E-2</c:v>
                </c:pt>
                <c:pt idx="2335">
                  <c:v>8.053508053508053E-2</c:v>
                </c:pt>
                <c:pt idx="2336">
                  <c:v>9.0363090363090356E-2</c:v>
                </c:pt>
                <c:pt idx="2337">
                  <c:v>8.9817089817089815E-2</c:v>
                </c:pt>
                <c:pt idx="2338">
                  <c:v>8.3811083811083806E-2</c:v>
                </c:pt>
                <c:pt idx="2339">
                  <c:v>9.0090090090090086E-2</c:v>
                </c:pt>
                <c:pt idx="2340">
                  <c:v>9.3912093912093916E-2</c:v>
                </c:pt>
                <c:pt idx="2341">
                  <c:v>9.3366093366093361E-2</c:v>
                </c:pt>
                <c:pt idx="2342">
                  <c:v>8.5449085449085443E-2</c:v>
                </c:pt>
                <c:pt idx="2343">
                  <c:v>8.6268086268086269E-2</c:v>
                </c:pt>
                <c:pt idx="2344">
                  <c:v>8.026208026208026E-2</c:v>
                </c:pt>
                <c:pt idx="2345">
                  <c:v>8.8452088452088448E-2</c:v>
                </c:pt>
                <c:pt idx="2346">
                  <c:v>8.4357084357084361E-2</c:v>
                </c:pt>
                <c:pt idx="2347">
                  <c:v>8.3811083811083806E-2</c:v>
                </c:pt>
                <c:pt idx="2348">
                  <c:v>8.1354081354081356E-2</c:v>
                </c:pt>
                <c:pt idx="2349">
                  <c:v>8.7087087087087081E-2</c:v>
                </c:pt>
                <c:pt idx="2350">
                  <c:v>9.282009282009282E-2</c:v>
                </c:pt>
                <c:pt idx="2351">
                  <c:v>8.0808080808080815E-2</c:v>
                </c:pt>
                <c:pt idx="2352">
                  <c:v>9.0090090090090086E-2</c:v>
                </c:pt>
                <c:pt idx="2353">
                  <c:v>9.3093093093093091E-2</c:v>
                </c:pt>
                <c:pt idx="2354">
                  <c:v>8.5995085995085999E-2</c:v>
                </c:pt>
                <c:pt idx="2355">
                  <c:v>7.6986076986076984E-2</c:v>
                </c:pt>
                <c:pt idx="2356">
                  <c:v>9.0636090636090641E-2</c:v>
                </c:pt>
                <c:pt idx="2357">
                  <c:v>9.4731094731094728E-2</c:v>
                </c:pt>
                <c:pt idx="2358">
                  <c:v>9.0363090363090356E-2</c:v>
                </c:pt>
                <c:pt idx="2359">
                  <c:v>9.1455091455091453E-2</c:v>
                </c:pt>
                <c:pt idx="2360">
                  <c:v>9.0090090090090086E-2</c:v>
                </c:pt>
                <c:pt idx="2361">
                  <c:v>9.0636090636090641E-2</c:v>
                </c:pt>
                <c:pt idx="2362">
                  <c:v>8.2992082992082994E-2</c:v>
                </c:pt>
                <c:pt idx="2363">
                  <c:v>8.654108654108654E-2</c:v>
                </c:pt>
                <c:pt idx="2364">
                  <c:v>8.9271089271089274E-2</c:v>
                </c:pt>
                <c:pt idx="2365">
                  <c:v>8.7633087633087636E-2</c:v>
                </c:pt>
                <c:pt idx="2366">
                  <c:v>7.8897078897078893E-2</c:v>
                </c:pt>
                <c:pt idx="2367">
                  <c:v>7.6440076440076443E-2</c:v>
                </c:pt>
                <c:pt idx="2368">
                  <c:v>8.026208026208026E-2</c:v>
                </c:pt>
                <c:pt idx="2369">
                  <c:v>7.9989079989079989E-2</c:v>
                </c:pt>
                <c:pt idx="2370">
                  <c:v>8.8725088725088719E-2</c:v>
                </c:pt>
                <c:pt idx="2371">
                  <c:v>7.9989079989079989E-2</c:v>
                </c:pt>
                <c:pt idx="2372">
                  <c:v>9.0090090090090086E-2</c:v>
                </c:pt>
                <c:pt idx="2373">
                  <c:v>8.7633087633087636E-2</c:v>
                </c:pt>
                <c:pt idx="2374">
                  <c:v>8.026208026208026E-2</c:v>
                </c:pt>
                <c:pt idx="2375">
                  <c:v>8.3538083538083535E-2</c:v>
                </c:pt>
                <c:pt idx="2376">
                  <c:v>8.408408408408409E-2</c:v>
                </c:pt>
                <c:pt idx="2377">
                  <c:v>9.2274092274092279E-2</c:v>
                </c:pt>
                <c:pt idx="2378">
                  <c:v>8.1900081900081897E-2</c:v>
                </c:pt>
                <c:pt idx="2379">
                  <c:v>7.8078078078078081E-2</c:v>
                </c:pt>
                <c:pt idx="2380">
                  <c:v>8.4903084903084902E-2</c:v>
                </c:pt>
                <c:pt idx="2381">
                  <c:v>8.8998088998089003E-2</c:v>
                </c:pt>
                <c:pt idx="2382">
                  <c:v>8.3265083265083265E-2</c:v>
                </c:pt>
                <c:pt idx="2383">
                  <c:v>9.2274092274092279E-2</c:v>
                </c:pt>
                <c:pt idx="2384">
                  <c:v>8.2446082446082453E-2</c:v>
                </c:pt>
                <c:pt idx="2385">
                  <c:v>8.1900081900081897E-2</c:v>
                </c:pt>
                <c:pt idx="2386">
                  <c:v>9.0636090636090641E-2</c:v>
                </c:pt>
                <c:pt idx="2387">
                  <c:v>8.2173082173082168E-2</c:v>
                </c:pt>
                <c:pt idx="2388">
                  <c:v>8.7633087633087636E-2</c:v>
                </c:pt>
                <c:pt idx="2389">
                  <c:v>7.5075075075075076E-2</c:v>
                </c:pt>
                <c:pt idx="2390">
                  <c:v>8.7360087360087366E-2</c:v>
                </c:pt>
                <c:pt idx="2391">
                  <c:v>9.4458094458094458E-2</c:v>
                </c:pt>
                <c:pt idx="2392">
                  <c:v>8.8179088179088178E-2</c:v>
                </c:pt>
                <c:pt idx="2393">
                  <c:v>8.6268086268086269E-2</c:v>
                </c:pt>
                <c:pt idx="2394">
                  <c:v>8.654108654108654E-2</c:v>
                </c:pt>
                <c:pt idx="2395">
                  <c:v>7.9170079170079163E-2</c:v>
                </c:pt>
                <c:pt idx="2396">
                  <c:v>7.9443079443079448E-2</c:v>
                </c:pt>
                <c:pt idx="2397">
                  <c:v>9.282009282009282E-2</c:v>
                </c:pt>
                <c:pt idx="2398">
                  <c:v>8.7087087087087081E-2</c:v>
                </c:pt>
                <c:pt idx="2399">
                  <c:v>8.6268086268086269E-2</c:v>
                </c:pt>
                <c:pt idx="2400">
                  <c:v>7.8624078624078622E-2</c:v>
                </c:pt>
                <c:pt idx="2401">
                  <c:v>7.9716079716079719E-2</c:v>
                </c:pt>
                <c:pt idx="2402">
                  <c:v>8.5995085995085999E-2</c:v>
                </c:pt>
                <c:pt idx="2403">
                  <c:v>7.9170079170079163E-2</c:v>
                </c:pt>
                <c:pt idx="2404">
                  <c:v>8.0808080808080815E-2</c:v>
                </c:pt>
                <c:pt idx="2405">
                  <c:v>7.9170079170079163E-2</c:v>
                </c:pt>
                <c:pt idx="2406">
                  <c:v>8.026208026208026E-2</c:v>
                </c:pt>
                <c:pt idx="2407">
                  <c:v>8.1081081081081086E-2</c:v>
                </c:pt>
                <c:pt idx="2408">
                  <c:v>8.053508053508053E-2</c:v>
                </c:pt>
                <c:pt idx="2409">
                  <c:v>7.8351078351078352E-2</c:v>
                </c:pt>
                <c:pt idx="2410">
                  <c:v>8.4903084903084902E-2</c:v>
                </c:pt>
                <c:pt idx="2411">
                  <c:v>8.026208026208026E-2</c:v>
                </c:pt>
                <c:pt idx="2412">
                  <c:v>7.8897078897078893E-2</c:v>
                </c:pt>
                <c:pt idx="2413">
                  <c:v>8.053508053508053E-2</c:v>
                </c:pt>
                <c:pt idx="2414">
                  <c:v>7.4802074802074806E-2</c:v>
                </c:pt>
                <c:pt idx="2415">
                  <c:v>8.681408681408681E-2</c:v>
                </c:pt>
                <c:pt idx="2416">
                  <c:v>8.8725088725088719E-2</c:v>
                </c:pt>
                <c:pt idx="2417">
                  <c:v>8.053508053508053E-2</c:v>
                </c:pt>
                <c:pt idx="2418">
                  <c:v>8.4357084357084361E-2</c:v>
                </c:pt>
                <c:pt idx="2419">
                  <c:v>7.780507780507781E-2</c:v>
                </c:pt>
                <c:pt idx="2420">
                  <c:v>8.7360087360087366E-2</c:v>
                </c:pt>
                <c:pt idx="2421">
                  <c:v>7.7532077532077526E-2</c:v>
                </c:pt>
                <c:pt idx="2422">
                  <c:v>8.2173082173082168E-2</c:v>
                </c:pt>
                <c:pt idx="2423">
                  <c:v>7.9989079989079989E-2</c:v>
                </c:pt>
                <c:pt idx="2424">
                  <c:v>8.5722085722085728E-2</c:v>
                </c:pt>
                <c:pt idx="2425">
                  <c:v>8.3538083538083535E-2</c:v>
                </c:pt>
                <c:pt idx="2426">
                  <c:v>8.1354081354081356E-2</c:v>
                </c:pt>
                <c:pt idx="2427">
                  <c:v>8.7633087633087636E-2</c:v>
                </c:pt>
                <c:pt idx="2428">
                  <c:v>7.5894075894075888E-2</c:v>
                </c:pt>
                <c:pt idx="2429">
                  <c:v>7.6440076440076443E-2</c:v>
                </c:pt>
                <c:pt idx="2430">
                  <c:v>8.2173082173082168E-2</c:v>
                </c:pt>
                <c:pt idx="2431">
                  <c:v>7.8078078078078081E-2</c:v>
                </c:pt>
                <c:pt idx="2432">
                  <c:v>8.5995085995085999E-2</c:v>
                </c:pt>
                <c:pt idx="2433">
                  <c:v>8.2173082173082168E-2</c:v>
                </c:pt>
                <c:pt idx="2434">
                  <c:v>8.2446082446082453E-2</c:v>
                </c:pt>
                <c:pt idx="2435">
                  <c:v>8.9544089544089545E-2</c:v>
                </c:pt>
                <c:pt idx="2436">
                  <c:v>8.2173082173082168E-2</c:v>
                </c:pt>
                <c:pt idx="2437">
                  <c:v>8.4630084630084632E-2</c:v>
                </c:pt>
                <c:pt idx="2438">
                  <c:v>7.7259077259077255E-2</c:v>
                </c:pt>
                <c:pt idx="2439">
                  <c:v>8.2992082992082994E-2</c:v>
                </c:pt>
                <c:pt idx="2440">
                  <c:v>7.7259077259077255E-2</c:v>
                </c:pt>
                <c:pt idx="2441">
                  <c:v>7.6440076440076443E-2</c:v>
                </c:pt>
                <c:pt idx="2442">
                  <c:v>7.6167076167076173E-2</c:v>
                </c:pt>
                <c:pt idx="2443">
                  <c:v>8.5449085449085443E-2</c:v>
                </c:pt>
                <c:pt idx="2444">
                  <c:v>8.053508053508053E-2</c:v>
                </c:pt>
                <c:pt idx="2445">
                  <c:v>7.8897078897078893E-2</c:v>
                </c:pt>
                <c:pt idx="2446">
                  <c:v>7.9170079170079163E-2</c:v>
                </c:pt>
                <c:pt idx="2447">
                  <c:v>8.4357084357084361E-2</c:v>
                </c:pt>
                <c:pt idx="2448">
                  <c:v>8.654108654108654E-2</c:v>
                </c:pt>
                <c:pt idx="2449">
                  <c:v>8.1354081354081356E-2</c:v>
                </c:pt>
                <c:pt idx="2450">
                  <c:v>7.398307398307398E-2</c:v>
                </c:pt>
                <c:pt idx="2451">
                  <c:v>8.5176085176085173E-2</c:v>
                </c:pt>
                <c:pt idx="2452">
                  <c:v>7.2072072072072071E-2</c:v>
                </c:pt>
                <c:pt idx="2453">
                  <c:v>7.8078078078078081E-2</c:v>
                </c:pt>
                <c:pt idx="2454">
                  <c:v>8.026208026208026E-2</c:v>
                </c:pt>
                <c:pt idx="2455">
                  <c:v>6.9615069615069622E-2</c:v>
                </c:pt>
                <c:pt idx="2456">
                  <c:v>7.5894075894075888E-2</c:v>
                </c:pt>
                <c:pt idx="2457">
                  <c:v>8.681408681408681E-2</c:v>
                </c:pt>
                <c:pt idx="2458">
                  <c:v>7.6167076167076173E-2</c:v>
                </c:pt>
                <c:pt idx="2459">
                  <c:v>6.4155064155064154E-2</c:v>
                </c:pt>
                <c:pt idx="2460">
                  <c:v>9.0636090636090641E-2</c:v>
                </c:pt>
                <c:pt idx="2461">
                  <c:v>7.5348075348075347E-2</c:v>
                </c:pt>
                <c:pt idx="2462">
                  <c:v>8.026208026208026E-2</c:v>
                </c:pt>
                <c:pt idx="2463">
                  <c:v>7.6986076986076984E-2</c:v>
                </c:pt>
                <c:pt idx="2464">
                  <c:v>8.053508053508053E-2</c:v>
                </c:pt>
                <c:pt idx="2465">
                  <c:v>7.5621075621075617E-2</c:v>
                </c:pt>
                <c:pt idx="2466">
                  <c:v>7.0161070161070163E-2</c:v>
                </c:pt>
                <c:pt idx="2467">
                  <c:v>8.681408681408681E-2</c:v>
                </c:pt>
                <c:pt idx="2468">
                  <c:v>7.780507780507781E-2</c:v>
                </c:pt>
                <c:pt idx="2469">
                  <c:v>8.0808080808080815E-2</c:v>
                </c:pt>
                <c:pt idx="2470">
                  <c:v>7.5894075894075888E-2</c:v>
                </c:pt>
                <c:pt idx="2471">
                  <c:v>8.2719082719082723E-2</c:v>
                </c:pt>
                <c:pt idx="2472">
                  <c:v>7.398307398307398E-2</c:v>
                </c:pt>
                <c:pt idx="2473">
                  <c:v>7.6986076986076984E-2</c:v>
                </c:pt>
                <c:pt idx="2474">
                  <c:v>7.4529074529074535E-2</c:v>
                </c:pt>
                <c:pt idx="2475">
                  <c:v>8.026208026208026E-2</c:v>
                </c:pt>
                <c:pt idx="2476">
                  <c:v>6.8523068523068525E-2</c:v>
                </c:pt>
                <c:pt idx="2477">
                  <c:v>8.2992082992082994E-2</c:v>
                </c:pt>
                <c:pt idx="2478">
                  <c:v>8.0808080808080815E-2</c:v>
                </c:pt>
                <c:pt idx="2479">
                  <c:v>8.3265083265083265E-2</c:v>
                </c:pt>
                <c:pt idx="2480">
                  <c:v>7.6167076167076173E-2</c:v>
                </c:pt>
                <c:pt idx="2481">
                  <c:v>7.9170079170079163E-2</c:v>
                </c:pt>
                <c:pt idx="2482">
                  <c:v>7.8078078078078081E-2</c:v>
                </c:pt>
                <c:pt idx="2483">
                  <c:v>7.7532077532077526E-2</c:v>
                </c:pt>
                <c:pt idx="2484">
                  <c:v>7.4529074529074535E-2</c:v>
                </c:pt>
                <c:pt idx="2485">
                  <c:v>8.0808080808080815E-2</c:v>
                </c:pt>
                <c:pt idx="2486">
                  <c:v>8.2173082173082168E-2</c:v>
                </c:pt>
                <c:pt idx="2487">
                  <c:v>7.3710073710073709E-2</c:v>
                </c:pt>
                <c:pt idx="2488">
                  <c:v>7.8351078351078352E-2</c:v>
                </c:pt>
                <c:pt idx="2489">
                  <c:v>7.398307398307398E-2</c:v>
                </c:pt>
                <c:pt idx="2490">
                  <c:v>7.6986076986076984E-2</c:v>
                </c:pt>
                <c:pt idx="2491">
                  <c:v>7.8078078078078081E-2</c:v>
                </c:pt>
                <c:pt idx="2492">
                  <c:v>7.2072072072072071E-2</c:v>
                </c:pt>
                <c:pt idx="2493">
                  <c:v>8.1900081900081897E-2</c:v>
                </c:pt>
                <c:pt idx="2494">
                  <c:v>7.8897078897078893E-2</c:v>
                </c:pt>
                <c:pt idx="2495">
                  <c:v>7.6713076713076714E-2</c:v>
                </c:pt>
                <c:pt idx="2496">
                  <c:v>7.425607425607425E-2</c:v>
                </c:pt>
                <c:pt idx="2497">
                  <c:v>8.3811083811083806E-2</c:v>
                </c:pt>
                <c:pt idx="2498">
                  <c:v>7.8624078624078622E-2</c:v>
                </c:pt>
                <c:pt idx="2499">
                  <c:v>7.6440076440076443E-2</c:v>
                </c:pt>
                <c:pt idx="2500">
                  <c:v>6.9615069615069622E-2</c:v>
                </c:pt>
                <c:pt idx="2501">
                  <c:v>6.9888069888069893E-2</c:v>
                </c:pt>
                <c:pt idx="2502">
                  <c:v>7.7532077532077526E-2</c:v>
                </c:pt>
                <c:pt idx="2503">
                  <c:v>8.2992082992082994E-2</c:v>
                </c:pt>
                <c:pt idx="2504">
                  <c:v>7.2891072891072897E-2</c:v>
                </c:pt>
                <c:pt idx="2505">
                  <c:v>7.0707070707070704E-2</c:v>
                </c:pt>
                <c:pt idx="2506">
                  <c:v>8.1081081081081086E-2</c:v>
                </c:pt>
                <c:pt idx="2507">
                  <c:v>7.3164073164073168E-2</c:v>
                </c:pt>
                <c:pt idx="2508">
                  <c:v>8.2992082992082994E-2</c:v>
                </c:pt>
                <c:pt idx="2509">
                  <c:v>7.1799071799071801E-2</c:v>
                </c:pt>
                <c:pt idx="2510">
                  <c:v>7.2618072618072613E-2</c:v>
                </c:pt>
                <c:pt idx="2511">
                  <c:v>7.0434070434070434E-2</c:v>
                </c:pt>
                <c:pt idx="2512">
                  <c:v>7.4529074529074535E-2</c:v>
                </c:pt>
                <c:pt idx="2513">
                  <c:v>7.5621075621075617E-2</c:v>
                </c:pt>
                <c:pt idx="2514">
                  <c:v>6.7431067431067429E-2</c:v>
                </c:pt>
                <c:pt idx="2515">
                  <c:v>6.9615069615069622E-2</c:v>
                </c:pt>
                <c:pt idx="2516">
                  <c:v>7.152607152607153E-2</c:v>
                </c:pt>
                <c:pt idx="2517">
                  <c:v>7.152607152607153E-2</c:v>
                </c:pt>
                <c:pt idx="2518">
                  <c:v>7.0707070707070704E-2</c:v>
                </c:pt>
                <c:pt idx="2519">
                  <c:v>7.5621075621075617E-2</c:v>
                </c:pt>
                <c:pt idx="2520">
                  <c:v>7.6167076167076173E-2</c:v>
                </c:pt>
                <c:pt idx="2521">
                  <c:v>8.026208026208026E-2</c:v>
                </c:pt>
                <c:pt idx="2522">
                  <c:v>7.5894075894075888E-2</c:v>
                </c:pt>
                <c:pt idx="2523">
                  <c:v>7.3164073164073168E-2</c:v>
                </c:pt>
                <c:pt idx="2524">
                  <c:v>8.053508053508053E-2</c:v>
                </c:pt>
                <c:pt idx="2525">
                  <c:v>7.398307398307398E-2</c:v>
                </c:pt>
                <c:pt idx="2526">
                  <c:v>7.7259077259077255E-2</c:v>
                </c:pt>
                <c:pt idx="2527">
                  <c:v>8.2719082719082723E-2</c:v>
                </c:pt>
                <c:pt idx="2528">
                  <c:v>7.2072072072072071E-2</c:v>
                </c:pt>
                <c:pt idx="2529">
                  <c:v>6.9888069888069893E-2</c:v>
                </c:pt>
                <c:pt idx="2530">
                  <c:v>6.7158067158067158E-2</c:v>
                </c:pt>
                <c:pt idx="2531">
                  <c:v>6.9888069888069893E-2</c:v>
                </c:pt>
                <c:pt idx="2532">
                  <c:v>7.2891072891072897E-2</c:v>
                </c:pt>
                <c:pt idx="2533">
                  <c:v>7.5075075075075076E-2</c:v>
                </c:pt>
                <c:pt idx="2534">
                  <c:v>6.9069069069069067E-2</c:v>
                </c:pt>
                <c:pt idx="2535">
                  <c:v>6.8523068523068525E-2</c:v>
                </c:pt>
                <c:pt idx="2536">
                  <c:v>7.9989079989079989E-2</c:v>
                </c:pt>
                <c:pt idx="2537">
                  <c:v>7.8897078897078893E-2</c:v>
                </c:pt>
                <c:pt idx="2538">
                  <c:v>7.4529074529074535E-2</c:v>
                </c:pt>
                <c:pt idx="2539">
                  <c:v>7.152607152607153E-2</c:v>
                </c:pt>
                <c:pt idx="2540">
                  <c:v>8.3265083265083265E-2</c:v>
                </c:pt>
                <c:pt idx="2541">
                  <c:v>6.9342069342069337E-2</c:v>
                </c:pt>
                <c:pt idx="2542">
                  <c:v>7.9170079170079163E-2</c:v>
                </c:pt>
                <c:pt idx="2543">
                  <c:v>7.1799071799071801E-2</c:v>
                </c:pt>
                <c:pt idx="2544">
                  <c:v>7.7259077259077255E-2</c:v>
                </c:pt>
                <c:pt idx="2545">
                  <c:v>7.5348075348075347E-2</c:v>
                </c:pt>
                <c:pt idx="2546">
                  <c:v>8.1627081627081627E-2</c:v>
                </c:pt>
                <c:pt idx="2547">
                  <c:v>7.1799071799071801E-2</c:v>
                </c:pt>
                <c:pt idx="2548">
                  <c:v>7.7259077259077255E-2</c:v>
                </c:pt>
                <c:pt idx="2549">
                  <c:v>7.6440076440076443E-2</c:v>
                </c:pt>
                <c:pt idx="2550">
                  <c:v>7.152607152607153E-2</c:v>
                </c:pt>
                <c:pt idx="2551">
                  <c:v>7.2618072618072613E-2</c:v>
                </c:pt>
                <c:pt idx="2552">
                  <c:v>7.2072072072072071E-2</c:v>
                </c:pt>
                <c:pt idx="2553">
                  <c:v>7.3437073437073438E-2</c:v>
                </c:pt>
                <c:pt idx="2554">
                  <c:v>7.152607152607153E-2</c:v>
                </c:pt>
                <c:pt idx="2555">
                  <c:v>6.6612066612066617E-2</c:v>
                </c:pt>
                <c:pt idx="2556">
                  <c:v>6.9888069888069893E-2</c:v>
                </c:pt>
                <c:pt idx="2557">
                  <c:v>7.425607425607425E-2</c:v>
                </c:pt>
                <c:pt idx="2558">
                  <c:v>7.2345072345072342E-2</c:v>
                </c:pt>
                <c:pt idx="2559">
                  <c:v>6.3063063063063057E-2</c:v>
                </c:pt>
                <c:pt idx="2560">
                  <c:v>7.5621075621075617E-2</c:v>
                </c:pt>
                <c:pt idx="2561">
                  <c:v>7.6167076167076173E-2</c:v>
                </c:pt>
                <c:pt idx="2562">
                  <c:v>6.4974064974064979E-2</c:v>
                </c:pt>
                <c:pt idx="2563">
                  <c:v>7.8078078078078081E-2</c:v>
                </c:pt>
                <c:pt idx="2564">
                  <c:v>7.8078078078078081E-2</c:v>
                </c:pt>
                <c:pt idx="2565">
                  <c:v>6.9069069069069067E-2</c:v>
                </c:pt>
                <c:pt idx="2566">
                  <c:v>6.6612066612066617E-2</c:v>
                </c:pt>
                <c:pt idx="2567">
                  <c:v>7.0707070707070704E-2</c:v>
                </c:pt>
                <c:pt idx="2568">
                  <c:v>7.152607152607153E-2</c:v>
                </c:pt>
                <c:pt idx="2569">
                  <c:v>7.4529074529074535E-2</c:v>
                </c:pt>
                <c:pt idx="2570">
                  <c:v>6.5520065520065521E-2</c:v>
                </c:pt>
                <c:pt idx="2571">
                  <c:v>6.9069069069069067E-2</c:v>
                </c:pt>
                <c:pt idx="2572">
                  <c:v>7.6167076167076173E-2</c:v>
                </c:pt>
                <c:pt idx="2573">
                  <c:v>7.2072072072072071E-2</c:v>
                </c:pt>
                <c:pt idx="2574">
                  <c:v>7.152607152607153E-2</c:v>
                </c:pt>
                <c:pt idx="2575">
                  <c:v>6.6339066339066333E-2</c:v>
                </c:pt>
                <c:pt idx="2576">
                  <c:v>6.3882063882063883E-2</c:v>
                </c:pt>
                <c:pt idx="2577">
                  <c:v>6.77040677040677E-2</c:v>
                </c:pt>
                <c:pt idx="2578">
                  <c:v>7.0980070980070975E-2</c:v>
                </c:pt>
                <c:pt idx="2579">
                  <c:v>6.9888069888069893E-2</c:v>
                </c:pt>
                <c:pt idx="2580">
                  <c:v>7.6167076167076173E-2</c:v>
                </c:pt>
                <c:pt idx="2581">
                  <c:v>7.0434070434070434E-2</c:v>
                </c:pt>
                <c:pt idx="2582">
                  <c:v>7.0161070161070163E-2</c:v>
                </c:pt>
                <c:pt idx="2583">
                  <c:v>6.6885066885066888E-2</c:v>
                </c:pt>
                <c:pt idx="2584">
                  <c:v>6.8523068523068525E-2</c:v>
                </c:pt>
                <c:pt idx="2585">
                  <c:v>6.6066066066066062E-2</c:v>
                </c:pt>
                <c:pt idx="2586">
                  <c:v>6.9615069615069622E-2</c:v>
                </c:pt>
                <c:pt idx="2587">
                  <c:v>7.0434070434070434E-2</c:v>
                </c:pt>
                <c:pt idx="2588">
                  <c:v>7.5348075348075347E-2</c:v>
                </c:pt>
                <c:pt idx="2589">
                  <c:v>6.6066066066066062E-2</c:v>
                </c:pt>
                <c:pt idx="2590">
                  <c:v>6.9888069888069893E-2</c:v>
                </c:pt>
                <c:pt idx="2591">
                  <c:v>7.2072072072072071E-2</c:v>
                </c:pt>
                <c:pt idx="2592">
                  <c:v>6.797706797706797E-2</c:v>
                </c:pt>
                <c:pt idx="2593">
                  <c:v>7.0434070434070434E-2</c:v>
                </c:pt>
                <c:pt idx="2594">
                  <c:v>6.3063063063063057E-2</c:v>
                </c:pt>
                <c:pt idx="2595">
                  <c:v>7.2618072618072613E-2</c:v>
                </c:pt>
                <c:pt idx="2596">
                  <c:v>6.6612066612066617E-2</c:v>
                </c:pt>
                <c:pt idx="2597">
                  <c:v>7.0434070434070434E-2</c:v>
                </c:pt>
                <c:pt idx="2598">
                  <c:v>7.152607152607153E-2</c:v>
                </c:pt>
                <c:pt idx="2599">
                  <c:v>6.4428064428064424E-2</c:v>
                </c:pt>
                <c:pt idx="2600">
                  <c:v>6.6066066066066062E-2</c:v>
                </c:pt>
                <c:pt idx="2601">
                  <c:v>6.9888069888069893E-2</c:v>
                </c:pt>
                <c:pt idx="2602">
                  <c:v>7.0980070980070975E-2</c:v>
                </c:pt>
                <c:pt idx="2603">
                  <c:v>6.6066066066066062E-2</c:v>
                </c:pt>
                <c:pt idx="2604">
                  <c:v>6.4428064428064424E-2</c:v>
                </c:pt>
                <c:pt idx="2605">
                  <c:v>7.2618072618072613E-2</c:v>
                </c:pt>
                <c:pt idx="2606">
                  <c:v>6.797706797706797E-2</c:v>
                </c:pt>
                <c:pt idx="2607">
                  <c:v>5.8422058422058422E-2</c:v>
                </c:pt>
                <c:pt idx="2608">
                  <c:v>7.0161070161070163E-2</c:v>
                </c:pt>
                <c:pt idx="2609">
                  <c:v>7.152607152607153E-2</c:v>
                </c:pt>
                <c:pt idx="2610">
                  <c:v>6.8523068523068525E-2</c:v>
                </c:pt>
                <c:pt idx="2611">
                  <c:v>7.0434070434070434E-2</c:v>
                </c:pt>
                <c:pt idx="2612">
                  <c:v>6.5520065520065521E-2</c:v>
                </c:pt>
                <c:pt idx="2613">
                  <c:v>6.8250068250068255E-2</c:v>
                </c:pt>
                <c:pt idx="2614">
                  <c:v>6.524706524706525E-2</c:v>
                </c:pt>
                <c:pt idx="2615">
                  <c:v>7.8078078078078081E-2</c:v>
                </c:pt>
                <c:pt idx="2616">
                  <c:v>7.425607425607425E-2</c:v>
                </c:pt>
                <c:pt idx="2617">
                  <c:v>6.9342069342069337E-2</c:v>
                </c:pt>
                <c:pt idx="2618">
                  <c:v>7.1799071799071801E-2</c:v>
                </c:pt>
                <c:pt idx="2619">
                  <c:v>6.033306033306033E-2</c:v>
                </c:pt>
                <c:pt idx="2620">
                  <c:v>6.77040677040677E-2</c:v>
                </c:pt>
                <c:pt idx="2621">
                  <c:v>7.0980070980070975E-2</c:v>
                </c:pt>
                <c:pt idx="2622">
                  <c:v>6.6339066339066333E-2</c:v>
                </c:pt>
                <c:pt idx="2623">
                  <c:v>7.1799071799071801E-2</c:v>
                </c:pt>
                <c:pt idx="2624">
                  <c:v>6.9069069069069067E-2</c:v>
                </c:pt>
                <c:pt idx="2625">
                  <c:v>6.4428064428064424E-2</c:v>
                </c:pt>
                <c:pt idx="2626">
                  <c:v>7.2618072618072613E-2</c:v>
                </c:pt>
                <c:pt idx="2627">
                  <c:v>6.8250068250068255E-2</c:v>
                </c:pt>
                <c:pt idx="2628">
                  <c:v>7.0980070980070975E-2</c:v>
                </c:pt>
                <c:pt idx="2629">
                  <c:v>6.3336063336063342E-2</c:v>
                </c:pt>
                <c:pt idx="2630">
                  <c:v>7.2618072618072613E-2</c:v>
                </c:pt>
                <c:pt idx="2631">
                  <c:v>6.8796068796068796E-2</c:v>
                </c:pt>
                <c:pt idx="2632">
                  <c:v>6.6066066066066062E-2</c:v>
                </c:pt>
                <c:pt idx="2633">
                  <c:v>7.3164073164073168E-2</c:v>
                </c:pt>
                <c:pt idx="2634">
                  <c:v>6.6612066612066617E-2</c:v>
                </c:pt>
                <c:pt idx="2635">
                  <c:v>6.4974064974064979E-2</c:v>
                </c:pt>
                <c:pt idx="2636">
                  <c:v>5.896805896805897E-2</c:v>
                </c:pt>
                <c:pt idx="2637">
                  <c:v>7.125307125307126E-2</c:v>
                </c:pt>
                <c:pt idx="2638">
                  <c:v>6.524706524706525E-2</c:v>
                </c:pt>
                <c:pt idx="2639">
                  <c:v>6.3882063882063883E-2</c:v>
                </c:pt>
                <c:pt idx="2640">
                  <c:v>6.9342069342069337E-2</c:v>
                </c:pt>
                <c:pt idx="2641">
                  <c:v>6.9615069615069622E-2</c:v>
                </c:pt>
                <c:pt idx="2642">
                  <c:v>6.8250068250068255E-2</c:v>
                </c:pt>
                <c:pt idx="2643">
                  <c:v>6.3882063882063883E-2</c:v>
                </c:pt>
                <c:pt idx="2644">
                  <c:v>6.1698061698061697E-2</c:v>
                </c:pt>
                <c:pt idx="2645">
                  <c:v>7.0434070434070434E-2</c:v>
                </c:pt>
                <c:pt idx="2646">
                  <c:v>6.7431067431067429E-2</c:v>
                </c:pt>
                <c:pt idx="2647">
                  <c:v>5.9787059787059789E-2</c:v>
                </c:pt>
                <c:pt idx="2648">
                  <c:v>6.4155064155064154E-2</c:v>
                </c:pt>
                <c:pt idx="2649">
                  <c:v>6.797706797706797E-2</c:v>
                </c:pt>
                <c:pt idx="2650">
                  <c:v>6.77040677040677E-2</c:v>
                </c:pt>
                <c:pt idx="2651">
                  <c:v>6.3336063336063342E-2</c:v>
                </c:pt>
                <c:pt idx="2652">
                  <c:v>6.3882063882063883E-2</c:v>
                </c:pt>
                <c:pt idx="2653">
                  <c:v>6.6612066612066617E-2</c:v>
                </c:pt>
                <c:pt idx="2654">
                  <c:v>6.6885066885066888E-2</c:v>
                </c:pt>
                <c:pt idx="2655">
                  <c:v>5.8149058149058151E-2</c:v>
                </c:pt>
                <c:pt idx="2656">
                  <c:v>6.8250068250068255E-2</c:v>
                </c:pt>
                <c:pt idx="2657">
                  <c:v>6.6339066339066333E-2</c:v>
                </c:pt>
                <c:pt idx="2658">
                  <c:v>7.152607152607153E-2</c:v>
                </c:pt>
                <c:pt idx="2659">
                  <c:v>6.5793065793065791E-2</c:v>
                </c:pt>
                <c:pt idx="2660">
                  <c:v>6.4701064701064695E-2</c:v>
                </c:pt>
                <c:pt idx="2661">
                  <c:v>6.2244062244062245E-2</c:v>
                </c:pt>
                <c:pt idx="2662">
                  <c:v>6.5520065520065521E-2</c:v>
                </c:pt>
                <c:pt idx="2663">
                  <c:v>5.9787059787059789E-2</c:v>
                </c:pt>
                <c:pt idx="2664">
                  <c:v>6.4428064428064424E-2</c:v>
                </c:pt>
                <c:pt idx="2665">
                  <c:v>6.0606060606060608E-2</c:v>
                </c:pt>
                <c:pt idx="2666">
                  <c:v>6.524706524706525E-2</c:v>
                </c:pt>
                <c:pt idx="2667">
                  <c:v>6.524706524706525E-2</c:v>
                </c:pt>
                <c:pt idx="2668">
                  <c:v>6.3336063336063342E-2</c:v>
                </c:pt>
                <c:pt idx="2669">
                  <c:v>6.3336063336063342E-2</c:v>
                </c:pt>
                <c:pt idx="2670">
                  <c:v>6.3336063336063342E-2</c:v>
                </c:pt>
                <c:pt idx="2671">
                  <c:v>5.9514059514059511E-2</c:v>
                </c:pt>
                <c:pt idx="2672">
                  <c:v>7.1799071799071801E-2</c:v>
                </c:pt>
                <c:pt idx="2673">
                  <c:v>5.8422058422058422E-2</c:v>
                </c:pt>
                <c:pt idx="2674">
                  <c:v>6.9342069342069337E-2</c:v>
                </c:pt>
                <c:pt idx="2675">
                  <c:v>6.7431067431067429E-2</c:v>
                </c:pt>
                <c:pt idx="2676">
                  <c:v>6.2790062790062787E-2</c:v>
                </c:pt>
                <c:pt idx="2677">
                  <c:v>6.3336063336063342E-2</c:v>
                </c:pt>
                <c:pt idx="2678">
                  <c:v>6.6066066066066062E-2</c:v>
                </c:pt>
                <c:pt idx="2679">
                  <c:v>6.6339066339066333E-2</c:v>
                </c:pt>
                <c:pt idx="2680">
                  <c:v>6.77040677040677E-2</c:v>
                </c:pt>
                <c:pt idx="2681">
                  <c:v>6.1425061425061427E-2</c:v>
                </c:pt>
                <c:pt idx="2682">
                  <c:v>6.9615069615069622E-2</c:v>
                </c:pt>
                <c:pt idx="2683">
                  <c:v>6.3609063609063612E-2</c:v>
                </c:pt>
                <c:pt idx="2684">
                  <c:v>6.3609063609063612E-2</c:v>
                </c:pt>
                <c:pt idx="2685">
                  <c:v>6.6339066339066333E-2</c:v>
                </c:pt>
                <c:pt idx="2686">
                  <c:v>6.0606060606060608E-2</c:v>
                </c:pt>
                <c:pt idx="2687">
                  <c:v>6.1698061698061697E-2</c:v>
                </c:pt>
                <c:pt idx="2688">
                  <c:v>5.9514059514059511E-2</c:v>
                </c:pt>
                <c:pt idx="2689">
                  <c:v>6.033306033306033E-2</c:v>
                </c:pt>
                <c:pt idx="2690">
                  <c:v>6.4974064974064979E-2</c:v>
                </c:pt>
                <c:pt idx="2691">
                  <c:v>6.7431067431067429E-2</c:v>
                </c:pt>
                <c:pt idx="2692">
                  <c:v>6.3063063063063057E-2</c:v>
                </c:pt>
                <c:pt idx="2693">
                  <c:v>6.6612066612066617E-2</c:v>
                </c:pt>
                <c:pt idx="2694">
                  <c:v>6.797706797706797E-2</c:v>
                </c:pt>
                <c:pt idx="2695">
                  <c:v>6.0606060606060608E-2</c:v>
                </c:pt>
                <c:pt idx="2696">
                  <c:v>6.4974064974064979E-2</c:v>
                </c:pt>
                <c:pt idx="2697">
                  <c:v>6.524706524706525E-2</c:v>
                </c:pt>
                <c:pt idx="2698">
                  <c:v>6.3609063609063612E-2</c:v>
                </c:pt>
                <c:pt idx="2699">
                  <c:v>6.2244062244062245E-2</c:v>
                </c:pt>
                <c:pt idx="2700">
                  <c:v>7.2891072891072897E-2</c:v>
                </c:pt>
                <c:pt idx="2701">
                  <c:v>6.1971061971061968E-2</c:v>
                </c:pt>
                <c:pt idx="2702">
                  <c:v>6.6885066885066888E-2</c:v>
                </c:pt>
                <c:pt idx="2703">
                  <c:v>6.1425061425061427E-2</c:v>
                </c:pt>
                <c:pt idx="2704">
                  <c:v>6.4701064701064695E-2</c:v>
                </c:pt>
                <c:pt idx="2705">
                  <c:v>6.77040677040677E-2</c:v>
                </c:pt>
                <c:pt idx="2706">
                  <c:v>5.268905268905269E-2</c:v>
                </c:pt>
                <c:pt idx="2707">
                  <c:v>5.8695058695058692E-2</c:v>
                </c:pt>
                <c:pt idx="2708">
                  <c:v>6.6066066066066062E-2</c:v>
                </c:pt>
                <c:pt idx="2709">
                  <c:v>6.5793065793065791E-2</c:v>
                </c:pt>
                <c:pt idx="2710">
                  <c:v>6.1971061971061968E-2</c:v>
                </c:pt>
                <c:pt idx="2711">
                  <c:v>6.3609063609063612E-2</c:v>
                </c:pt>
                <c:pt idx="2712">
                  <c:v>6.797706797706797E-2</c:v>
                </c:pt>
                <c:pt idx="2713">
                  <c:v>6.3063063063063057E-2</c:v>
                </c:pt>
                <c:pt idx="2714">
                  <c:v>6.7158067158067158E-2</c:v>
                </c:pt>
                <c:pt idx="2715">
                  <c:v>5.4873054873054876E-2</c:v>
                </c:pt>
                <c:pt idx="2716">
                  <c:v>6.006006006006006E-2</c:v>
                </c:pt>
                <c:pt idx="2717">
                  <c:v>6.3609063609063612E-2</c:v>
                </c:pt>
                <c:pt idx="2718">
                  <c:v>7.0161070161070163E-2</c:v>
                </c:pt>
                <c:pt idx="2719">
                  <c:v>6.77040677040677E-2</c:v>
                </c:pt>
                <c:pt idx="2720">
                  <c:v>6.033306033306033E-2</c:v>
                </c:pt>
                <c:pt idx="2721">
                  <c:v>6.5793065793065791E-2</c:v>
                </c:pt>
                <c:pt idx="2722">
                  <c:v>5.9241059241059241E-2</c:v>
                </c:pt>
                <c:pt idx="2723">
                  <c:v>5.7330057330057332E-2</c:v>
                </c:pt>
                <c:pt idx="2724">
                  <c:v>6.9888069888069893E-2</c:v>
                </c:pt>
                <c:pt idx="2725">
                  <c:v>6.3609063609063612E-2</c:v>
                </c:pt>
                <c:pt idx="2726">
                  <c:v>6.1971061971061968E-2</c:v>
                </c:pt>
                <c:pt idx="2727">
                  <c:v>6.0879060879060878E-2</c:v>
                </c:pt>
                <c:pt idx="2728">
                  <c:v>6.9615069615069622E-2</c:v>
                </c:pt>
                <c:pt idx="2729">
                  <c:v>6.0879060879060878E-2</c:v>
                </c:pt>
                <c:pt idx="2730">
                  <c:v>5.896805896805897E-2</c:v>
                </c:pt>
                <c:pt idx="2731">
                  <c:v>6.0879060879060878E-2</c:v>
                </c:pt>
                <c:pt idx="2732">
                  <c:v>6.3336063336063342E-2</c:v>
                </c:pt>
                <c:pt idx="2733">
                  <c:v>5.5965055965055965E-2</c:v>
                </c:pt>
                <c:pt idx="2734">
                  <c:v>6.2244062244062245E-2</c:v>
                </c:pt>
                <c:pt idx="2735">
                  <c:v>6.1425061425061427E-2</c:v>
                </c:pt>
                <c:pt idx="2736">
                  <c:v>5.7330057330057332E-2</c:v>
                </c:pt>
                <c:pt idx="2737">
                  <c:v>5.8422058422058422E-2</c:v>
                </c:pt>
                <c:pt idx="2738">
                  <c:v>6.0606060606060608E-2</c:v>
                </c:pt>
                <c:pt idx="2739">
                  <c:v>6.1152061152061149E-2</c:v>
                </c:pt>
                <c:pt idx="2740">
                  <c:v>5.7876057876057874E-2</c:v>
                </c:pt>
                <c:pt idx="2741">
                  <c:v>6.6885066885066888E-2</c:v>
                </c:pt>
                <c:pt idx="2742">
                  <c:v>5.8149058149058151E-2</c:v>
                </c:pt>
                <c:pt idx="2743">
                  <c:v>6.524706524706525E-2</c:v>
                </c:pt>
                <c:pt idx="2744">
                  <c:v>5.6238056238056236E-2</c:v>
                </c:pt>
                <c:pt idx="2745">
                  <c:v>6.5793065793065791E-2</c:v>
                </c:pt>
                <c:pt idx="2746">
                  <c:v>5.4327054327054328E-2</c:v>
                </c:pt>
                <c:pt idx="2747">
                  <c:v>5.6784056784056784E-2</c:v>
                </c:pt>
                <c:pt idx="2748">
                  <c:v>6.2517062517062516E-2</c:v>
                </c:pt>
                <c:pt idx="2749">
                  <c:v>6.5793065793065791E-2</c:v>
                </c:pt>
                <c:pt idx="2750">
                  <c:v>6.1425061425061427E-2</c:v>
                </c:pt>
                <c:pt idx="2751">
                  <c:v>6.1152061152061149E-2</c:v>
                </c:pt>
                <c:pt idx="2752">
                  <c:v>6.1698061698061697E-2</c:v>
                </c:pt>
                <c:pt idx="2753">
                  <c:v>5.1870051870051871E-2</c:v>
                </c:pt>
                <c:pt idx="2754">
                  <c:v>5.4054054054054057E-2</c:v>
                </c:pt>
                <c:pt idx="2755">
                  <c:v>5.9514059514059511E-2</c:v>
                </c:pt>
                <c:pt idx="2756">
                  <c:v>6.006006006006006E-2</c:v>
                </c:pt>
                <c:pt idx="2757">
                  <c:v>5.6238056238056236E-2</c:v>
                </c:pt>
                <c:pt idx="2758">
                  <c:v>6.1152061152061149E-2</c:v>
                </c:pt>
                <c:pt idx="2759">
                  <c:v>5.7603057603057603E-2</c:v>
                </c:pt>
                <c:pt idx="2760">
                  <c:v>5.9514059514059511E-2</c:v>
                </c:pt>
                <c:pt idx="2761">
                  <c:v>6.1152061152061149E-2</c:v>
                </c:pt>
                <c:pt idx="2762">
                  <c:v>5.3781053781053779E-2</c:v>
                </c:pt>
                <c:pt idx="2763">
                  <c:v>6.6066066066066062E-2</c:v>
                </c:pt>
                <c:pt idx="2764">
                  <c:v>5.4873054873054876E-2</c:v>
                </c:pt>
                <c:pt idx="2765">
                  <c:v>5.1597051597051594E-2</c:v>
                </c:pt>
                <c:pt idx="2766">
                  <c:v>6.6066066066066062E-2</c:v>
                </c:pt>
                <c:pt idx="2767">
                  <c:v>5.2962052962052961E-2</c:v>
                </c:pt>
                <c:pt idx="2768">
                  <c:v>5.9241059241059241E-2</c:v>
                </c:pt>
                <c:pt idx="2769">
                  <c:v>6.1971061971061968E-2</c:v>
                </c:pt>
                <c:pt idx="2770">
                  <c:v>6.1698061698061697E-2</c:v>
                </c:pt>
                <c:pt idx="2771">
                  <c:v>5.4327054327054328E-2</c:v>
                </c:pt>
                <c:pt idx="2772">
                  <c:v>6.0879060879060878E-2</c:v>
                </c:pt>
                <c:pt idx="2773">
                  <c:v>6.4974064974064979E-2</c:v>
                </c:pt>
                <c:pt idx="2774">
                  <c:v>6.0879060879060878E-2</c:v>
                </c:pt>
                <c:pt idx="2775">
                  <c:v>6.1971061971061968E-2</c:v>
                </c:pt>
                <c:pt idx="2776">
                  <c:v>6.9888069888069893E-2</c:v>
                </c:pt>
                <c:pt idx="2777">
                  <c:v>5.5692055692055695E-2</c:v>
                </c:pt>
                <c:pt idx="2778">
                  <c:v>5.5965055965055965E-2</c:v>
                </c:pt>
                <c:pt idx="2779">
                  <c:v>6.2790062790062787E-2</c:v>
                </c:pt>
                <c:pt idx="2780">
                  <c:v>5.3508053508053509E-2</c:v>
                </c:pt>
                <c:pt idx="2781">
                  <c:v>5.6238056238056236E-2</c:v>
                </c:pt>
                <c:pt idx="2782">
                  <c:v>5.7876057876057874E-2</c:v>
                </c:pt>
                <c:pt idx="2783">
                  <c:v>5.6511056511056514E-2</c:v>
                </c:pt>
                <c:pt idx="2784">
                  <c:v>5.5419055419055417E-2</c:v>
                </c:pt>
                <c:pt idx="2785">
                  <c:v>5.9514059514059511E-2</c:v>
                </c:pt>
                <c:pt idx="2786">
                  <c:v>5.8422058422058422E-2</c:v>
                </c:pt>
                <c:pt idx="2787">
                  <c:v>5.5965055965055965E-2</c:v>
                </c:pt>
                <c:pt idx="2788">
                  <c:v>6.4155064155064154E-2</c:v>
                </c:pt>
                <c:pt idx="2789">
                  <c:v>6.2790062790062787E-2</c:v>
                </c:pt>
                <c:pt idx="2790">
                  <c:v>5.3508053508053509E-2</c:v>
                </c:pt>
                <c:pt idx="2791">
                  <c:v>5.7603057603057603E-2</c:v>
                </c:pt>
                <c:pt idx="2792">
                  <c:v>5.6784056784056784E-2</c:v>
                </c:pt>
                <c:pt idx="2793">
                  <c:v>5.268905268905269E-2</c:v>
                </c:pt>
                <c:pt idx="2794">
                  <c:v>5.4327054327054328E-2</c:v>
                </c:pt>
                <c:pt idx="2795">
                  <c:v>5.896805896805897E-2</c:v>
                </c:pt>
                <c:pt idx="2796">
                  <c:v>5.3508053508053509E-2</c:v>
                </c:pt>
                <c:pt idx="2797">
                  <c:v>6.1425061425061427E-2</c:v>
                </c:pt>
                <c:pt idx="2798">
                  <c:v>5.9787059787059789E-2</c:v>
                </c:pt>
                <c:pt idx="2799">
                  <c:v>5.7603057603057603E-2</c:v>
                </c:pt>
                <c:pt idx="2800">
                  <c:v>5.4873054873054876E-2</c:v>
                </c:pt>
                <c:pt idx="2801">
                  <c:v>5.8695058695058692E-2</c:v>
                </c:pt>
                <c:pt idx="2802">
                  <c:v>4.9959049959049956E-2</c:v>
                </c:pt>
                <c:pt idx="2803">
                  <c:v>5.896805896805897E-2</c:v>
                </c:pt>
                <c:pt idx="2804">
                  <c:v>5.9514059514059511E-2</c:v>
                </c:pt>
                <c:pt idx="2805">
                  <c:v>6.4155064155064154E-2</c:v>
                </c:pt>
                <c:pt idx="2806">
                  <c:v>5.3235053235053238E-2</c:v>
                </c:pt>
                <c:pt idx="2807">
                  <c:v>4.6683046683046681E-2</c:v>
                </c:pt>
                <c:pt idx="2808">
                  <c:v>5.6238056238056236E-2</c:v>
                </c:pt>
                <c:pt idx="2809">
                  <c:v>6.1971061971061968E-2</c:v>
                </c:pt>
                <c:pt idx="2810">
                  <c:v>5.1870051870051871E-2</c:v>
                </c:pt>
                <c:pt idx="2811">
                  <c:v>6.0879060879060878E-2</c:v>
                </c:pt>
                <c:pt idx="2812">
                  <c:v>5.2143052143052142E-2</c:v>
                </c:pt>
                <c:pt idx="2813">
                  <c:v>5.1324051324051323E-2</c:v>
                </c:pt>
                <c:pt idx="2814">
                  <c:v>4.7775047775047777E-2</c:v>
                </c:pt>
                <c:pt idx="2815">
                  <c:v>5.6784056784056784E-2</c:v>
                </c:pt>
                <c:pt idx="2816">
                  <c:v>6.3882063882063883E-2</c:v>
                </c:pt>
                <c:pt idx="2817">
                  <c:v>5.0505050505050504E-2</c:v>
                </c:pt>
                <c:pt idx="2818">
                  <c:v>5.5146055146055147E-2</c:v>
                </c:pt>
                <c:pt idx="2819">
                  <c:v>5.9241059241059241E-2</c:v>
                </c:pt>
                <c:pt idx="2820">
                  <c:v>5.3235053235053238E-2</c:v>
                </c:pt>
                <c:pt idx="2821">
                  <c:v>4.8867048867048866E-2</c:v>
                </c:pt>
                <c:pt idx="2822">
                  <c:v>4.6137046137046139E-2</c:v>
                </c:pt>
                <c:pt idx="2823">
                  <c:v>6.0606060606060608E-2</c:v>
                </c:pt>
                <c:pt idx="2824">
                  <c:v>6.3063063063063057E-2</c:v>
                </c:pt>
                <c:pt idx="2825">
                  <c:v>6.2790062790062787E-2</c:v>
                </c:pt>
                <c:pt idx="2826">
                  <c:v>5.268905268905269E-2</c:v>
                </c:pt>
                <c:pt idx="2827">
                  <c:v>6.0606060606060608E-2</c:v>
                </c:pt>
                <c:pt idx="2828">
                  <c:v>5.5965055965055965E-2</c:v>
                </c:pt>
                <c:pt idx="2829">
                  <c:v>5.6784056784056784E-2</c:v>
                </c:pt>
                <c:pt idx="2830">
                  <c:v>5.3508053508053509E-2</c:v>
                </c:pt>
                <c:pt idx="2831">
                  <c:v>5.5692055692055695E-2</c:v>
                </c:pt>
                <c:pt idx="2832">
                  <c:v>5.8695058695058692E-2</c:v>
                </c:pt>
                <c:pt idx="2833">
                  <c:v>5.3781053781053779E-2</c:v>
                </c:pt>
                <c:pt idx="2834">
                  <c:v>5.9787059787059789E-2</c:v>
                </c:pt>
                <c:pt idx="2835">
                  <c:v>5.8695058695058692E-2</c:v>
                </c:pt>
                <c:pt idx="2836">
                  <c:v>5.5146055146055147E-2</c:v>
                </c:pt>
                <c:pt idx="2837">
                  <c:v>5.4600054600054598E-2</c:v>
                </c:pt>
                <c:pt idx="2838">
                  <c:v>5.3235053235053238E-2</c:v>
                </c:pt>
                <c:pt idx="2839">
                  <c:v>5.3508053508053509E-2</c:v>
                </c:pt>
                <c:pt idx="2840">
                  <c:v>5.3235053235053238E-2</c:v>
                </c:pt>
                <c:pt idx="2841">
                  <c:v>5.268905268905269E-2</c:v>
                </c:pt>
                <c:pt idx="2842">
                  <c:v>5.3781053781053779E-2</c:v>
                </c:pt>
                <c:pt idx="2843">
                  <c:v>6.2790062790062787E-2</c:v>
                </c:pt>
                <c:pt idx="2844">
                  <c:v>5.3781053781053779E-2</c:v>
                </c:pt>
                <c:pt idx="2845">
                  <c:v>5.0505050505050504E-2</c:v>
                </c:pt>
                <c:pt idx="2846">
                  <c:v>5.6238056238056236E-2</c:v>
                </c:pt>
                <c:pt idx="2847">
                  <c:v>5.4873054873054876E-2</c:v>
                </c:pt>
                <c:pt idx="2848">
                  <c:v>4.7229047229047229E-2</c:v>
                </c:pt>
                <c:pt idx="2849">
                  <c:v>5.2143052143052142E-2</c:v>
                </c:pt>
                <c:pt idx="2850">
                  <c:v>5.0232050232050234E-2</c:v>
                </c:pt>
                <c:pt idx="2851">
                  <c:v>6.0606060606060608E-2</c:v>
                </c:pt>
                <c:pt idx="2852">
                  <c:v>6.006006006006006E-2</c:v>
                </c:pt>
                <c:pt idx="2853">
                  <c:v>5.0505050505050504E-2</c:v>
                </c:pt>
                <c:pt idx="2854">
                  <c:v>4.8867048867048866E-2</c:v>
                </c:pt>
                <c:pt idx="2855">
                  <c:v>5.7603057603057603E-2</c:v>
                </c:pt>
                <c:pt idx="2856">
                  <c:v>5.4873054873054876E-2</c:v>
                </c:pt>
                <c:pt idx="2857">
                  <c:v>5.5146055146055147E-2</c:v>
                </c:pt>
                <c:pt idx="2858">
                  <c:v>5.7057057057057055E-2</c:v>
                </c:pt>
                <c:pt idx="2859">
                  <c:v>5.2416052416052419E-2</c:v>
                </c:pt>
                <c:pt idx="2860">
                  <c:v>5.4327054327054328E-2</c:v>
                </c:pt>
                <c:pt idx="2861">
                  <c:v>5.0505050505050504E-2</c:v>
                </c:pt>
                <c:pt idx="2862">
                  <c:v>5.5965055965055965E-2</c:v>
                </c:pt>
                <c:pt idx="2863">
                  <c:v>6.1971061971061968E-2</c:v>
                </c:pt>
                <c:pt idx="2864">
                  <c:v>5.7330057330057332E-2</c:v>
                </c:pt>
                <c:pt idx="2865">
                  <c:v>5.1597051597051594E-2</c:v>
                </c:pt>
                <c:pt idx="2866">
                  <c:v>4.7229047229047229E-2</c:v>
                </c:pt>
                <c:pt idx="2867">
                  <c:v>5.4327054327054328E-2</c:v>
                </c:pt>
                <c:pt idx="2868">
                  <c:v>5.3235053235053238E-2</c:v>
                </c:pt>
                <c:pt idx="2869">
                  <c:v>5.2962052962052961E-2</c:v>
                </c:pt>
                <c:pt idx="2870">
                  <c:v>4.7775047775047777E-2</c:v>
                </c:pt>
                <c:pt idx="2871">
                  <c:v>5.2143052143052142E-2</c:v>
                </c:pt>
                <c:pt idx="2872">
                  <c:v>5.4327054327054328E-2</c:v>
                </c:pt>
                <c:pt idx="2873">
                  <c:v>5.5146055146055147E-2</c:v>
                </c:pt>
                <c:pt idx="2874">
                  <c:v>5.7603057603057603E-2</c:v>
                </c:pt>
                <c:pt idx="2875">
                  <c:v>5.0778050778050775E-2</c:v>
                </c:pt>
                <c:pt idx="2876">
                  <c:v>5.7057057057057055E-2</c:v>
                </c:pt>
                <c:pt idx="2877">
                  <c:v>4.9686049686049685E-2</c:v>
                </c:pt>
                <c:pt idx="2878">
                  <c:v>4.9140049140049137E-2</c:v>
                </c:pt>
                <c:pt idx="2879">
                  <c:v>4.6137046137046139E-2</c:v>
                </c:pt>
                <c:pt idx="2880">
                  <c:v>4.9959049959049956E-2</c:v>
                </c:pt>
                <c:pt idx="2881">
                  <c:v>4.9959049959049956E-2</c:v>
                </c:pt>
                <c:pt idx="2882">
                  <c:v>5.5419055419055417E-2</c:v>
                </c:pt>
                <c:pt idx="2883">
                  <c:v>4.8867048867048866E-2</c:v>
                </c:pt>
                <c:pt idx="2884">
                  <c:v>5.268905268905269E-2</c:v>
                </c:pt>
                <c:pt idx="2885">
                  <c:v>5.7603057603057603E-2</c:v>
                </c:pt>
                <c:pt idx="2886">
                  <c:v>5.5146055146055147E-2</c:v>
                </c:pt>
                <c:pt idx="2887">
                  <c:v>5.2962052962052961E-2</c:v>
                </c:pt>
                <c:pt idx="2888">
                  <c:v>5.9514059514059511E-2</c:v>
                </c:pt>
                <c:pt idx="2889">
                  <c:v>5.2416052416052419E-2</c:v>
                </c:pt>
                <c:pt idx="2890">
                  <c:v>5.2416052416052419E-2</c:v>
                </c:pt>
                <c:pt idx="2891">
                  <c:v>4.8867048867048866E-2</c:v>
                </c:pt>
                <c:pt idx="2892">
                  <c:v>4.8048048048048048E-2</c:v>
                </c:pt>
                <c:pt idx="2893">
                  <c:v>5.0232050232050234E-2</c:v>
                </c:pt>
                <c:pt idx="2894">
                  <c:v>4.9686049686049685E-2</c:v>
                </c:pt>
                <c:pt idx="2895">
                  <c:v>4.5864045864045862E-2</c:v>
                </c:pt>
                <c:pt idx="2896">
                  <c:v>5.896805896805897E-2</c:v>
                </c:pt>
                <c:pt idx="2897">
                  <c:v>5.3781053781053779E-2</c:v>
                </c:pt>
                <c:pt idx="2898">
                  <c:v>5.6784056784056784E-2</c:v>
                </c:pt>
                <c:pt idx="2899">
                  <c:v>5.8695058695058692E-2</c:v>
                </c:pt>
                <c:pt idx="2900">
                  <c:v>5.2962052962052961E-2</c:v>
                </c:pt>
                <c:pt idx="2901">
                  <c:v>4.9140049140049137E-2</c:v>
                </c:pt>
                <c:pt idx="2902">
                  <c:v>5.5692055692055695E-2</c:v>
                </c:pt>
                <c:pt idx="2903">
                  <c:v>5.2143052143052142E-2</c:v>
                </c:pt>
                <c:pt idx="2904">
                  <c:v>5.3235053235053238E-2</c:v>
                </c:pt>
                <c:pt idx="2905">
                  <c:v>5.3781053781053779E-2</c:v>
                </c:pt>
                <c:pt idx="2906">
                  <c:v>5.7057057057057055E-2</c:v>
                </c:pt>
                <c:pt idx="2907">
                  <c:v>5.2962052962052961E-2</c:v>
                </c:pt>
                <c:pt idx="2908">
                  <c:v>4.8048048048048048E-2</c:v>
                </c:pt>
                <c:pt idx="2909">
                  <c:v>6.1425061425061427E-2</c:v>
                </c:pt>
                <c:pt idx="2910">
                  <c:v>4.7775047775047777E-2</c:v>
                </c:pt>
                <c:pt idx="2911">
                  <c:v>4.9959049959049956E-2</c:v>
                </c:pt>
                <c:pt idx="2912">
                  <c:v>4.641004641004641E-2</c:v>
                </c:pt>
                <c:pt idx="2913">
                  <c:v>4.6683046683046681E-2</c:v>
                </c:pt>
                <c:pt idx="2914">
                  <c:v>5.4327054327054328E-2</c:v>
                </c:pt>
                <c:pt idx="2915">
                  <c:v>5.0778050778050775E-2</c:v>
                </c:pt>
                <c:pt idx="2916">
                  <c:v>5.3508053508053509E-2</c:v>
                </c:pt>
                <c:pt idx="2917">
                  <c:v>5.0232050232050234E-2</c:v>
                </c:pt>
                <c:pt idx="2918">
                  <c:v>4.7775047775047777E-2</c:v>
                </c:pt>
                <c:pt idx="2919">
                  <c:v>5.0778050778050775E-2</c:v>
                </c:pt>
                <c:pt idx="2920">
                  <c:v>4.6956046956046958E-2</c:v>
                </c:pt>
                <c:pt idx="2921">
                  <c:v>5.1870051870051871E-2</c:v>
                </c:pt>
                <c:pt idx="2922">
                  <c:v>5.0232050232050234E-2</c:v>
                </c:pt>
                <c:pt idx="2923">
                  <c:v>4.4772044772044772E-2</c:v>
                </c:pt>
                <c:pt idx="2924">
                  <c:v>5.5419055419055417E-2</c:v>
                </c:pt>
                <c:pt idx="2925">
                  <c:v>5.2416052416052419E-2</c:v>
                </c:pt>
                <c:pt idx="2926">
                  <c:v>4.641004641004641E-2</c:v>
                </c:pt>
                <c:pt idx="2927">
                  <c:v>5.7057057057057055E-2</c:v>
                </c:pt>
                <c:pt idx="2928">
                  <c:v>5.3781053781053779E-2</c:v>
                </c:pt>
                <c:pt idx="2929">
                  <c:v>5.0232050232050234E-2</c:v>
                </c:pt>
                <c:pt idx="2930">
                  <c:v>5.1324051324051323E-2</c:v>
                </c:pt>
                <c:pt idx="2931">
                  <c:v>4.7775047775047777E-2</c:v>
                </c:pt>
                <c:pt idx="2932">
                  <c:v>4.8321048321048318E-2</c:v>
                </c:pt>
                <c:pt idx="2933">
                  <c:v>5.3508053508053509E-2</c:v>
                </c:pt>
                <c:pt idx="2934">
                  <c:v>5.1324051324051323E-2</c:v>
                </c:pt>
                <c:pt idx="2935">
                  <c:v>5.0778050778050775E-2</c:v>
                </c:pt>
                <c:pt idx="2936">
                  <c:v>4.7502047502047499E-2</c:v>
                </c:pt>
                <c:pt idx="2937">
                  <c:v>5.2416052416052419E-2</c:v>
                </c:pt>
                <c:pt idx="2938">
                  <c:v>5.0232050232050234E-2</c:v>
                </c:pt>
                <c:pt idx="2939">
                  <c:v>5.1870051870051871E-2</c:v>
                </c:pt>
                <c:pt idx="2940">
                  <c:v>4.4772044772044772E-2</c:v>
                </c:pt>
                <c:pt idx="2941">
                  <c:v>4.9959049959049956E-2</c:v>
                </c:pt>
                <c:pt idx="2942">
                  <c:v>5.2962052962052961E-2</c:v>
                </c:pt>
                <c:pt idx="2943">
                  <c:v>5.2143052143052142E-2</c:v>
                </c:pt>
                <c:pt idx="2944">
                  <c:v>5.4327054327054328E-2</c:v>
                </c:pt>
                <c:pt idx="2945">
                  <c:v>4.6683046683046681E-2</c:v>
                </c:pt>
                <c:pt idx="2946">
                  <c:v>5.6511056511056514E-2</c:v>
                </c:pt>
                <c:pt idx="2947">
                  <c:v>4.7229047229047229E-2</c:v>
                </c:pt>
                <c:pt idx="2948">
                  <c:v>4.4499044499044502E-2</c:v>
                </c:pt>
                <c:pt idx="2949">
                  <c:v>4.7502047502047499E-2</c:v>
                </c:pt>
                <c:pt idx="2950">
                  <c:v>5.8695058695058692E-2</c:v>
                </c:pt>
                <c:pt idx="2951">
                  <c:v>4.5045045045045043E-2</c:v>
                </c:pt>
                <c:pt idx="2952">
                  <c:v>4.8321048321048318E-2</c:v>
                </c:pt>
                <c:pt idx="2953">
                  <c:v>4.9413049413049415E-2</c:v>
                </c:pt>
                <c:pt idx="2954">
                  <c:v>4.9140049140049137E-2</c:v>
                </c:pt>
                <c:pt idx="2955">
                  <c:v>5.5419055419055417E-2</c:v>
                </c:pt>
                <c:pt idx="2956">
                  <c:v>4.5864045864045862E-2</c:v>
                </c:pt>
                <c:pt idx="2957">
                  <c:v>4.3953043953043953E-2</c:v>
                </c:pt>
                <c:pt idx="2958">
                  <c:v>5.1324051324051323E-2</c:v>
                </c:pt>
                <c:pt idx="2959">
                  <c:v>5.2416052416052419E-2</c:v>
                </c:pt>
                <c:pt idx="2960">
                  <c:v>4.8048048048048048E-2</c:v>
                </c:pt>
                <c:pt idx="2961">
                  <c:v>4.4499044499044502E-2</c:v>
                </c:pt>
                <c:pt idx="2962">
                  <c:v>4.5864045864045862E-2</c:v>
                </c:pt>
                <c:pt idx="2963">
                  <c:v>4.531804531804532E-2</c:v>
                </c:pt>
                <c:pt idx="2964">
                  <c:v>5.1324051324051323E-2</c:v>
                </c:pt>
                <c:pt idx="2965">
                  <c:v>4.8594048594048596E-2</c:v>
                </c:pt>
                <c:pt idx="2966">
                  <c:v>4.6137046137046139E-2</c:v>
                </c:pt>
                <c:pt idx="2967">
                  <c:v>4.7502047502047499E-2</c:v>
                </c:pt>
                <c:pt idx="2968">
                  <c:v>5.1870051870051871E-2</c:v>
                </c:pt>
                <c:pt idx="2969">
                  <c:v>5.1051051051051052E-2</c:v>
                </c:pt>
                <c:pt idx="2970">
                  <c:v>5.4600054600054598E-2</c:v>
                </c:pt>
                <c:pt idx="2971">
                  <c:v>5.2962052962052961E-2</c:v>
                </c:pt>
                <c:pt idx="2972">
                  <c:v>5.0778050778050775E-2</c:v>
                </c:pt>
                <c:pt idx="2973">
                  <c:v>4.5864045864045862E-2</c:v>
                </c:pt>
                <c:pt idx="2974">
                  <c:v>4.7775047775047777E-2</c:v>
                </c:pt>
                <c:pt idx="2975">
                  <c:v>5.0505050505050504E-2</c:v>
                </c:pt>
                <c:pt idx="2976">
                  <c:v>4.9959049959049956E-2</c:v>
                </c:pt>
                <c:pt idx="2977">
                  <c:v>4.6683046683046681E-2</c:v>
                </c:pt>
                <c:pt idx="2978">
                  <c:v>4.1223041223041226E-2</c:v>
                </c:pt>
                <c:pt idx="2979">
                  <c:v>4.8048048048048048E-2</c:v>
                </c:pt>
                <c:pt idx="2980">
                  <c:v>4.5591045591045591E-2</c:v>
                </c:pt>
                <c:pt idx="2981">
                  <c:v>4.2042042042042045E-2</c:v>
                </c:pt>
                <c:pt idx="2982">
                  <c:v>5.5692055692055695E-2</c:v>
                </c:pt>
                <c:pt idx="2983">
                  <c:v>5.0778050778050775E-2</c:v>
                </c:pt>
                <c:pt idx="2984">
                  <c:v>4.2315042315042316E-2</c:v>
                </c:pt>
                <c:pt idx="2985">
                  <c:v>4.4226044226044224E-2</c:v>
                </c:pt>
                <c:pt idx="2986">
                  <c:v>4.641004641004641E-2</c:v>
                </c:pt>
                <c:pt idx="2987">
                  <c:v>4.7229047229047229E-2</c:v>
                </c:pt>
                <c:pt idx="2988">
                  <c:v>4.1769041769041768E-2</c:v>
                </c:pt>
                <c:pt idx="2989">
                  <c:v>4.8594048594048596E-2</c:v>
                </c:pt>
                <c:pt idx="2990">
                  <c:v>4.8321048321048318E-2</c:v>
                </c:pt>
                <c:pt idx="2991">
                  <c:v>4.4226044226044224E-2</c:v>
                </c:pt>
                <c:pt idx="2992">
                  <c:v>4.8321048321048318E-2</c:v>
                </c:pt>
                <c:pt idx="2993">
                  <c:v>4.5591045591045591E-2</c:v>
                </c:pt>
                <c:pt idx="2994">
                  <c:v>6.0879060879060878E-2</c:v>
                </c:pt>
                <c:pt idx="2995">
                  <c:v>4.4499044499044502E-2</c:v>
                </c:pt>
                <c:pt idx="2996">
                  <c:v>4.641004641004641E-2</c:v>
                </c:pt>
                <c:pt idx="2997">
                  <c:v>4.6683046683046681E-2</c:v>
                </c:pt>
                <c:pt idx="2998">
                  <c:v>4.2588042588042586E-2</c:v>
                </c:pt>
                <c:pt idx="2999">
                  <c:v>5.0505050505050504E-2</c:v>
                </c:pt>
                <c:pt idx="3000">
                  <c:v>5.5965055965055965E-2</c:v>
                </c:pt>
                <c:pt idx="3001">
                  <c:v>4.4499044499044502E-2</c:v>
                </c:pt>
                <c:pt idx="3002">
                  <c:v>5.0232050232050234E-2</c:v>
                </c:pt>
                <c:pt idx="3003">
                  <c:v>4.0677040677040678E-2</c:v>
                </c:pt>
                <c:pt idx="3004">
                  <c:v>4.2588042588042586E-2</c:v>
                </c:pt>
                <c:pt idx="3005">
                  <c:v>4.3953043953043953E-2</c:v>
                </c:pt>
                <c:pt idx="3006">
                  <c:v>4.8048048048048048E-2</c:v>
                </c:pt>
                <c:pt idx="3007">
                  <c:v>4.3680043680043683E-2</c:v>
                </c:pt>
                <c:pt idx="3008">
                  <c:v>4.6956046956046958E-2</c:v>
                </c:pt>
                <c:pt idx="3009">
                  <c:v>4.6956046956046958E-2</c:v>
                </c:pt>
                <c:pt idx="3010">
                  <c:v>4.6137046137046139E-2</c:v>
                </c:pt>
                <c:pt idx="3011">
                  <c:v>4.0950040950040949E-2</c:v>
                </c:pt>
                <c:pt idx="3012">
                  <c:v>4.7502047502047499E-2</c:v>
                </c:pt>
                <c:pt idx="3013">
                  <c:v>4.1223041223041226E-2</c:v>
                </c:pt>
                <c:pt idx="3014">
                  <c:v>4.8321048321048318E-2</c:v>
                </c:pt>
                <c:pt idx="3015">
                  <c:v>4.7229047229047229E-2</c:v>
                </c:pt>
                <c:pt idx="3016">
                  <c:v>4.0950040950040949E-2</c:v>
                </c:pt>
                <c:pt idx="3017">
                  <c:v>4.6137046137046139E-2</c:v>
                </c:pt>
                <c:pt idx="3018">
                  <c:v>5.268905268905269E-2</c:v>
                </c:pt>
                <c:pt idx="3019">
                  <c:v>4.7775047775047777E-2</c:v>
                </c:pt>
                <c:pt idx="3020">
                  <c:v>4.6683046683046681E-2</c:v>
                </c:pt>
                <c:pt idx="3021">
                  <c:v>5.0778050778050775E-2</c:v>
                </c:pt>
                <c:pt idx="3022">
                  <c:v>4.8048048048048048E-2</c:v>
                </c:pt>
                <c:pt idx="3023">
                  <c:v>5.1870051870051871E-2</c:v>
                </c:pt>
                <c:pt idx="3024">
                  <c:v>5.1597051597051594E-2</c:v>
                </c:pt>
                <c:pt idx="3025">
                  <c:v>4.8594048594048596E-2</c:v>
                </c:pt>
                <c:pt idx="3026">
                  <c:v>4.4499044499044502E-2</c:v>
                </c:pt>
                <c:pt idx="3027">
                  <c:v>5.3781053781053779E-2</c:v>
                </c:pt>
                <c:pt idx="3028">
                  <c:v>4.2042042042042045E-2</c:v>
                </c:pt>
                <c:pt idx="3029">
                  <c:v>5.1870051870051871E-2</c:v>
                </c:pt>
                <c:pt idx="3030">
                  <c:v>4.531804531804532E-2</c:v>
                </c:pt>
                <c:pt idx="3031">
                  <c:v>4.4226044226044224E-2</c:v>
                </c:pt>
                <c:pt idx="3032">
                  <c:v>4.5591045591045591E-2</c:v>
                </c:pt>
                <c:pt idx="3033">
                  <c:v>4.5864045864045862E-2</c:v>
                </c:pt>
                <c:pt idx="3034">
                  <c:v>5.0505050505050504E-2</c:v>
                </c:pt>
                <c:pt idx="3035">
                  <c:v>4.5591045591045591E-2</c:v>
                </c:pt>
                <c:pt idx="3036">
                  <c:v>4.5045045045045043E-2</c:v>
                </c:pt>
                <c:pt idx="3037">
                  <c:v>4.0677040677040678E-2</c:v>
                </c:pt>
                <c:pt idx="3038">
                  <c:v>4.8321048321048318E-2</c:v>
                </c:pt>
                <c:pt idx="3039">
                  <c:v>4.5045045045045043E-2</c:v>
                </c:pt>
                <c:pt idx="3040">
                  <c:v>4.0677040677040678E-2</c:v>
                </c:pt>
                <c:pt idx="3041">
                  <c:v>5.2143052143052142E-2</c:v>
                </c:pt>
                <c:pt idx="3042">
                  <c:v>5.0778050778050775E-2</c:v>
                </c:pt>
                <c:pt idx="3043">
                  <c:v>4.2315042315042316E-2</c:v>
                </c:pt>
                <c:pt idx="3044">
                  <c:v>4.013104013104013E-2</c:v>
                </c:pt>
                <c:pt idx="3045">
                  <c:v>4.6137046137046139E-2</c:v>
                </c:pt>
                <c:pt idx="3046">
                  <c:v>4.5045045045045043E-2</c:v>
                </c:pt>
                <c:pt idx="3047">
                  <c:v>4.1496041496041497E-2</c:v>
                </c:pt>
                <c:pt idx="3048">
                  <c:v>4.3407043407043405E-2</c:v>
                </c:pt>
                <c:pt idx="3049">
                  <c:v>3.9312039312039311E-2</c:v>
                </c:pt>
                <c:pt idx="3050">
                  <c:v>5.0232050232050234E-2</c:v>
                </c:pt>
                <c:pt idx="3051">
                  <c:v>4.2315042315042316E-2</c:v>
                </c:pt>
                <c:pt idx="3052">
                  <c:v>3.9312039312039311E-2</c:v>
                </c:pt>
                <c:pt idx="3053">
                  <c:v>4.8594048594048596E-2</c:v>
                </c:pt>
                <c:pt idx="3054">
                  <c:v>3.5490035490035488E-2</c:v>
                </c:pt>
                <c:pt idx="3055">
                  <c:v>4.3680043680043683E-2</c:v>
                </c:pt>
                <c:pt idx="3056">
                  <c:v>4.3953043953043953E-2</c:v>
                </c:pt>
                <c:pt idx="3057">
                  <c:v>4.4499044499044502E-2</c:v>
                </c:pt>
                <c:pt idx="3058">
                  <c:v>4.3680043680043683E-2</c:v>
                </c:pt>
                <c:pt idx="3059">
                  <c:v>3.9312039312039311E-2</c:v>
                </c:pt>
                <c:pt idx="3060">
                  <c:v>4.7502047502047499E-2</c:v>
                </c:pt>
                <c:pt idx="3061">
                  <c:v>4.2315042315042316E-2</c:v>
                </c:pt>
                <c:pt idx="3062">
                  <c:v>4.641004641004641E-2</c:v>
                </c:pt>
                <c:pt idx="3063">
                  <c:v>4.531804531804532E-2</c:v>
                </c:pt>
                <c:pt idx="3064">
                  <c:v>4.5591045591045591E-2</c:v>
                </c:pt>
                <c:pt idx="3065">
                  <c:v>4.4772044772044772E-2</c:v>
                </c:pt>
                <c:pt idx="3066">
                  <c:v>4.2315042315042316E-2</c:v>
                </c:pt>
                <c:pt idx="3067">
                  <c:v>5.1870051870051871E-2</c:v>
                </c:pt>
                <c:pt idx="3068">
                  <c:v>4.7775047775047777E-2</c:v>
                </c:pt>
                <c:pt idx="3069">
                  <c:v>4.641004641004641E-2</c:v>
                </c:pt>
                <c:pt idx="3070">
                  <c:v>3.903903903903904E-2</c:v>
                </c:pt>
                <c:pt idx="3071">
                  <c:v>4.2588042588042586E-2</c:v>
                </c:pt>
                <c:pt idx="3072">
                  <c:v>4.3134043134043135E-2</c:v>
                </c:pt>
                <c:pt idx="3073">
                  <c:v>4.9140049140049137E-2</c:v>
                </c:pt>
                <c:pt idx="3074">
                  <c:v>4.6956046956046958E-2</c:v>
                </c:pt>
                <c:pt idx="3075">
                  <c:v>4.531804531804532E-2</c:v>
                </c:pt>
                <c:pt idx="3076">
                  <c:v>4.3680043680043683E-2</c:v>
                </c:pt>
                <c:pt idx="3077">
                  <c:v>4.1769041769041768E-2</c:v>
                </c:pt>
                <c:pt idx="3078">
                  <c:v>4.4499044499044502E-2</c:v>
                </c:pt>
                <c:pt idx="3079">
                  <c:v>4.2042042042042045E-2</c:v>
                </c:pt>
                <c:pt idx="3080">
                  <c:v>3.903903903903904E-2</c:v>
                </c:pt>
                <c:pt idx="3081">
                  <c:v>5.0232050232050234E-2</c:v>
                </c:pt>
                <c:pt idx="3082">
                  <c:v>3.8220038220038222E-2</c:v>
                </c:pt>
                <c:pt idx="3083">
                  <c:v>4.5045045045045043E-2</c:v>
                </c:pt>
                <c:pt idx="3084">
                  <c:v>4.6956046956046958E-2</c:v>
                </c:pt>
                <c:pt idx="3085">
                  <c:v>4.8048048048048048E-2</c:v>
                </c:pt>
                <c:pt idx="3086">
                  <c:v>4.8321048321048318E-2</c:v>
                </c:pt>
                <c:pt idx="3087">
                  <c:v>4.7775047775047777E-2</c:v>
                </c:pt>
                <c:pt idx="3088">
                  <c:v>4.7775047775047777E-2</c:v>
                </c:pt>
                <c:pt idx="3089">
                  <c:v>4.4499044499044502E-2</c:v>
                </c:pt>
                <c:pt idx="3090">
                  <c:v>4.6137046137046139E-2</c:v>
                </c:pt>
                <c:pt idx="3091">
                  <c:v>4.1496041496041497E-2</c:v>
                </c:pt>
                <c:pt idx="3092">
                  <c:v>4.0404040404040407E-2</c:v>
                </c:pt>
                <c:pt idx="3093">
                  <c:v>4.6137046137046139E-2</c:v>
                </c:pt>
                <c:pt idx="3094">
                  <c:v>4.1496041496041497E-2</c:v>
                </c:pt>
                <c:pt idx="3095">
                  <c:v>4.6956046956046958E-2</c:v>
                </c:pt>
                <c:pt idx="3096">
                  <c:v>3.9858039858039859E-2</c:v>
                </c:pt>
                <c:pt idx="3097">
                  <c:v>4.4226044226044224E-2</c:v>
                </c:pt>
                <c:pt idx="3098">
                  <c:v>4.8594048594048596E-2</c:v>
                </c:pt>
                <c:pt idx="3099">
                  <c:v>3.7674037674037673E-2</c:v>
                </c:pt>
                <c:pt idx="3100">
                  <c:v>3.4944034944034946E-2</c:v>
                </c:pt>
                <c:pt idx="3101">
                  <c:v>4.013104013104013E-2</c:v>
                </c:pt>
                <c:pt idx="3102">
                  <c:v>3.9312039312039311E-2</c:v>
                </c:pt>
                <c:pt idx="3103">
                  <c:v>3.8493038493038492E-2</c:v>
                </c:pt>
                <c:pt idx="3104">
                  <c:v>4.3680043680043683E-2</c:v>
                </c:pt>
                <c:pt idx="3105">
                  <c:v>4.7502047502047499E-2</c:v>
                </c:pt>
                <c:pt idx="3106">
                  <c:v>4.0404040404040407E-2</c:v>
                </c:pt>
                <c:pt idx="3107">
                  <c:v>4.8321048321048318E-2</c:v>
                </c:pt>
                <c:pt idx="3108">
                  <c:v>4.5591045591045591E-2</c:v>
                </c:pt>
                <c:pt idx="3109">
                  <c:v>4.013104013104013E-2</c:v>
                </c:pt>
                <c:pt idx="3110">
                  <c:v>4.5045045045045043E-2</c:v>
                </c:pt>
                <c:pt idx="3111">
                  <c:v>3.7128037128037125E-2</c:v>
                </c:pt>
                <c:pt idx="3112">
                  <c:v>3.8493038493038492E-2</c:v>
                </c:pt>
                <c:pt idx="3113">
                  <c:v>4.5045045045045043E-2</c:v>
                </c:pt>
                <c:pt idx="3114">
                  <c:v>3.6036036036036036E-2</c:v>
                </c:pt>
                <c:pt idx="3115">
                  <c:v>4.3680043680043683E-2</c:v>
                </c:pt>
                <c:pt idx="3116">
                  <c:v>4.6683046683046681E-2</c:v>
                </c:pt>
                <c:pt idx="3117">
                  <c:v>4.3407043407043405E-2</c:v>
                </c:pt>
                <c:pt idx="3118">
                  <c:v>4.7502047502047499E-2</c:v>
                </c:pt>
                <c:pt idx="3119">
                  <c:v>3.9858039858039859E-2</c:v>
                </c:pt>
                <c:pt idx="3120">
                  <c:v>3.9585039585039582E-2</c:v>
                </c:pt>
                <c:pt idx="3121">
                  <c:v>4.3680043680043683E-2</c:v>
                </c:pt>
                <c:pt idx="3122">
                  <c:v>3.5490035490035488E-2</c:v>
                </c:pt>
                <c:pt idx="3123">
                  <c:v>4.1769041769041768E-2</c:v>
                </c:pt>
                <c:pt idx="3124">
                  <c:v>4.531804531804532E-2</c:v>
                </c:pt>
                <c:pt idx="3125">
                  <c:v>3.8493038493038492E-2</c:v>
                </c:pt>
                <c:pt idx="3126">
                  <c:v>3.5763035763035765E-2</c:v>
                </c:pt>
                <c:pt idx="3127">
                  <c:v>3.9858039858039859E-2</c:v>
                </c:pt>
                <c:pt idx="3128">
                  <c:v>3.8220038220038222E-2</c:v>
                </c:pt>
                <c:pt idx="3129">
                  <c:v>4.4226044226044224E-2</c:v>
                </c:pt>
                <c:pt idx="3130">
                  <c:v>4.2042042042042045E-2</c:v>
                </c:pt>
                <c:pt idx="3131">
                  <c:v>4.0677040677040678E-2</c:v>
                </c:pt>
                <c:pt idx="3132">
                  <c:v>4.6683046683046681E-2</c:v>
                </c:pt>
                <c:pt idx="3133">
                  <c:v>4.531804531804532E-2</c:v>
                </c:pt>
                <c:pt idx="3134">
                  <c:v>4.7229047229047229E-2</c:v>
                </c:pt>
                <c:pt idx="3135">
                  <c:v>4.1223041223041226E-2</c:v>
                </c:pt>
                <c:pt idx="3136">
                  <c:v>4.2861042861042864E-2</c:v>
                </c:pt>
                <c:pt idx="3137">
                  <c:v>4.0404040404040407E-2</c:v>
                </c:pt>
                <c:pt idx="3138">
                  <c:v>4.2315042315042316E-2</c:v>
                </c:pt>
                <c:pt idx="3139">
                  <c:v>5.0505050505050504E-2</c:v>
                </c:pt>
                <c:pt idx="3140">
                  <c:v>4.1223041223041226E-2</c:v>
                </c:pt>
                <c:pt idx="3141">
                  <c:v>4.4226044226044224E-2</c:v>
                </c:pt>
                <c:pt idx="3142">
                  <c:v>4.0950040950040949E-2</c:v>
                </c:pt>
                <c:pt idx="3143">
                  <c:v>4.6137046137046139E-2</c:v>
                </c:pt>
                <c:pt idx="3144">
                  <c:v>3.6309036309036306E-2</c:v>
                </c:pt>
                <c:pt idx="3145">
                  <c:v>4.3680043680043683E-2</c:v>
                </c:pt>
                <c:pt idx="3146">
                  <c:v>4.3953043953043953E-2</c:v>
                </c:pt>
                <c:pt idx="3147">
                  <c:v>4.0950040950040949E-2</c:v>
                </c:pt>
                <c:pt idx="3148">
                  <c:v>3.6036036036036036E-2</c:v>
                </c:pt>
                <c:pt idx="3149">
                  <c:v>4.2588042588042586E-2</c:v>
                </c:pt>
                <c:pt idx="3150">
                  <c:v>4.2315042315042316E-2</c:v>
                </c:pt>
                <c:pt idx="3151">
                  <c:v>4.4772044772044772E-2</c:v>
                </c:pt>
                <c:pt idx="3152">
                  <c:v>4.2861042861042864E-2</c:v>
                </c:pt>
                <c:pt idx="3153">
                  <c:v>4.0677040677040678E-2</c:v>
                </c:pt>
                <c:pt idx="3154">
                  <c:v>4.4499044499044502E-2</c:v>
                </c:pt>
                <c:pt idx="3155">
                  <c:v>4.2042042042042045E-2</c:v>
                </c:pt>
                <c:pt idx="3156">
                  <c:v>3.5490035490035488E-2</c:v>
                </c:pt>
                <c:pt idx="3157">
                  <c:v>4.4226044226044224E-2</c:v>
                </c:pt>
                <c:pt idx="3158">
                  <c:v>4.1496041496041497E-2</c:v>
                </c:pt>
                <c:pt idx="3159">
                  <c:v>4.1223041223041226E-2</c:v>
                </c:pt>
                <c:pt idx="3160">
                  <c:v>4.2042042042042045E-2</c:v>
                </c:pt>
                <c:pt idx="3161">
                  <c:v>4.7229047229047229E-2</c:v>
                </c:pt>
                <c:pt idx="3162">
                  <c:v>3.9312039312039311E-2</c:v>
                </c:pt>
                <c:pt idx="3163">
                  <c:v>3.8766038766038763E-2</c:v>
                </c:pt>
                <c:pt idx="3164">
                  <c:v>4.3407043407043405E-2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24A6-4E98-8F4E-61954B3A12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71600760"/>
        <c:axId val="1071598240"/>
      </c:scatterChart>
      <c:valAx>
        <c:axId val="1071600760"/>
        <c:scaling>
          <c:orientation val="minMax"/>
          <c:max val="20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channel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1598240"/>
        <c:crosses val="autoZero"/>
        <c:crossBetween val="midCat"/>
      </c:valAx>
      <c:valAx>
        <c:axId val="1071598240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16007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4564454990571436"/>
          <c:y val="0.38425111514177135"/>
          <c:w val="0.14601342715372256"/>
          <c:h val="0.2159439137513651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Am241 w3045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4"/>
          <c:order val="0"/>
          <c:tx>
            <c:strRef>
              <c:f>'[BNL-new_summary.xlsx]241Am'!$H$1</c:f>
              <c:strCache>
                <c:ptCount val="1"/>
                <c:pt idx="0">
                  <c:v>50V</c:v>
                </c:pt>
              </c:strCache>
            </c:strRef>
          </c:tx>
          <c:marker>
            <c:symbol val="none"/>
          </c:marker>
          <c:xVal>
            <c:numRef>
              <c:f>'[BNL-new_summary.xlsx]241Am'!$A$2:$A$4181</c:f>
              <c:numCache>
                <c:formatCode>General</c:formatCode>
                <c:ptCount val="418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  <c:pt idx="1801">
                  <c:v>1801</c:v>
                </c:pt>
                <c:pt idx="1802">
                  <c:v>1802</c:v>
                </c:pt>
                <c:pt idx="1803">
                  <c:v>1803</c:v>
                </c:pt>
                <c:pt idx="1804">
                  <c:v>1804</c:v>
                </c:pt>
                <c:pt idx="1805">
                  <c:v>1805</c:v>
                </c:pt>
                <c:pt idx="1806">
                  <c:v>1806</c:v>
                </c:pt>
                <c:pt idx="1807">
                  <c:v>1807</c:v>
                </c:pt>
                <c:pt idx="1808">
                  <c:v>1808</c:v>
                </c:pt>
                <c:pt idx="1809">
                  <c:v>1809</c:v>
                </c:pt>
                <c:pt idx="1810">
                  <c:v>1810</c:v>
                </c:pt>
                <c:pt idx="1811">
                  <c:v>1811</c:v>
                </c:pt>
                <c:pt idx="1812">
                  <c:v>1812</c:v>
                </c:pt>
                <c:pt idx="1813">
                  <c:v>1813</c:v>
                </c:pt>
                <c:pt idx="1814">
                  <c:v>1814</c:v>
                </c:pt>
                <c:pt idx="1815">
                  <c:v>1815</c:v>
                </c:pt>
                <c:pt idx="1816">
                  <c:v>1816</c:v>
                </c:pt>
                <c:pt idx="1817">
                  <c:v>1817</c:v>
                </c:pt>
                <c:pt idx="1818">
                  <c:v>1818</c:v>
                </c:pt>
                <c:pt idx="1819">
                  <c:v>1819</c:v>
                </c:pt>
                <c:pt idx="1820">
                  <c:v>1820</c:v>
                </c:pt>
                <c:pt idx="1821">
                  <c:v>1821</c:v>
                </c:pt>
                <c:pt idx="1822">
                  <c:v>1822</c:v>
                </c:pt>
                <c:pt idx="1823">
                  <c:v>1823</c:v>
                </c:pt>
                <c:pt idx="1824">
                  <c:v>1824</c:v>
                </c:pt>
                <c:pt idx="1825">
                  <c:v>1825</c:v>
                </c:pt>
                <c:pt idx="1826">
                  <c:v>1826</c:v>
                </c:pt>
                <c:pt idx="1827">
                  <c:v>1827</c:v>
                </c:pt>
                <c:pt idx="1828">
                  <c:v>1828</c:v>
                </c:pt>
                <c:pt idx="1829">
                  <c:v>1829</c:v>
                </c:pt>
                <c:pt idx="1830">
                  <c:v>1830</c:v>
                </c:pt>
                <c:pt idx="1831">
                  <c:v>1831</c:v>
                </c:pt>
                <c:pt idx="1832">
                  <c:v>1832</c:v>
                </c:pt>
                <c:pt idx="1833">
                  <c:v>1833</c:v>
                </c:pt>
                <c:pt idx="1834">
                  <c:v>1834</c:v>
                </c:pt>
                <c:pt idx="1835">
                  <c:v>1835</c:v>
                </c:pt>
                <c:pt idx="1836">
                  <c:v>1836</c:v>
                </c:pt>
                <c:pt idx="1837">
                  <c:v>1837</c:v>
                </c:pt>
                <c:pt idx="1838">
                  <c:v>1838</c:v>
                </c:pt>
                <c:pt idx="1839">
                  <c:v>1839</c:v>
                </c:pt>
                <c:pt idx="1840">
                  <c:v>1840</c:v>
                </c:pt>
                <c:pt idx="1841">
                  <c:v>1841</c:v>
                </c:pt>
                <c:pt idx="1842">
                  <c:v>1842</c:v>
                </c:pt>
                <c:pt idx="1843">
                  <c:v>1843</c:v>
                </c:pt>
                <c:pt idx="1844">
                  <c:v>1844</c:v>
                </c:pt>
                <c:pt idx="1845">
                  <c:v>1845</c:v>
                </c:pt>
                <c:pt idx="1846">
                  <c:v>1846</c:v>
                </c:pt>
                <c:pt idx="1847">
                  <c:v>1847</c:v>
                </c:pt>
                <c:pt idx="1848">
                  <c:v>1848</c:v>
                </c:pt>
                <c:pt idx="1849">
                  <c:v>1849</c:v>
                </c:pt>
                <c:pt idx="1850">
                  <c:v>1850</c:v>
                </c:pt>
                <c:pt idx="1851">
                  <c:v>1851</c:v>
                </c:pt>
                <c:pt idx="1852">
                  <c:v>1852</c:v>
                </c:pt>
                <c:pt idx="1853">
                  <c:v>1853</c:v>
                </c:pt>
                <c:pt idx="1854">
                  <c:v>1854</c:v>
                </c:pt>
                <c:pt idx="1855">
                  <c:v>1855</c:v>
                </c:pt>
                <c:pt idx="1856">
                  <c:v>1856</c:v>
                </c:pt>
                <c:pt idx="1857">
                  <c:v>1857</c:v>
                </c:pt>
                <c:pt idx="1858">
                  <c:v>1858</c:v>
                </c:pt>
                <c:pt idx="1859">
                  <c:v>1859</c:v>
                </c:pt>
                <c:pt idx="1860">
                  <c:v>1860</c:v>
                </c:pt>
                <c:pt idx="1861">
                  <c:v>1861</c:v>
                </c:pt>
                <c:pt idx="1862">
                  <c:v>1862</c:v>
                </c:pt>
                <c:pt idx="1863">
                  <c:v>1863</c:v>
                </c:pt>
                <c:pt idx="1864">
                  <c:v>1864</c:v>
                </c:pt>
                <c:pt idx="1865">
                  <c:v>1865</c:v>
                </c:pt>
                <c:pt idx="1866">
                  <c:v>1866</c:v>
                </c:pt>
                <c:pt idx="1867">
                  <c:v>1867</c:v>
                </c:pt>
                <c:pt idx="1868">
                  <c:v>1868</c:v>
                </c:pt>
                <c:pt idx="1869">
                  <c:v>1869</c:v>
                </c:pt>
                <c:pt idx="1870">
                  <c:v>1870</c:v>
                </c:pt>
                <c:pt idx="1871">
                  <c:v>1871</c:v>
                </c:pt>
                <c:pt idx="1872">
                  <c:v>1872</c:v>
                </c:pt>
                <c:pt idx="1873">
                  <c:v>1873</c:v>
                </c:pt>
                <c:pt idx="1874">
                  <c:v>1874</c:v>
                </c:pt>
                <c:pt idx="1875">
                  <c:v>1875</c:v>
                </c:pt>
                <c:pt idx="1876">
                  <c:v>1876</c:v>
                </c:pt>
                <c:pt idx="1877">
                  <c:v>1877</c:v>
                </c:pt>
                <c:pt idx="1878">
                  <c:v>1878</c:v>
                </c:pt>
                <c:pt idx="1879">
                  <c:v>1879</c:v>
                </c:pt>
                <c:pt idx="1880">
                  <c:v>1880</c:v>
                </c:pt>
                <c:pt idx="1881">
                  <c:v>1881</c:v>
                </c:pt>
                <c:pt idx="1882">
                  <c:v>1882</c:v>
                </c:pt>
                <c:pt idx="1883">
                  <c:v>1883</c:v>
                </c:pt>
                <c:pt idx="1884">
                  <c:v>1884</c:v>
                </c:pt>
                <c:pt idx="1885">
                  <c:v>1885</c:v>
                </c:pt>
                <c:pt idx="1886">
                  <c:v>1886</c:v>
                </c:pt>
                <c:pt idx="1887">
                  <c:v>1887</c:v>
                </c:pt>
                <c:pt idx="1888">
                  <c:v>1888</c:v>
                </c:pt>
                <c:pt idx="1889">
                  <c:v>1889</c:v>
                </c:pt>
                <c:pt idx="1890">
                  <c:v>1890</c:v>
                </c:pt>
                <c:pt idx="1891">
                  <c:v>1891</c:v>
                </c:pt>
                <c:pt idx="1892">
                  <c:v>1892</c:v>
                </c:pt>
                <c:pt idx="1893">
                  <c:v>1893</c:v>
                </c:pt>
                <c:pt idx="1894">
                  <c:v>1894</c:v>
                </c:pt>
                <c:pt idx="1895">
                  <c:v>1895</c:v>
                </c:pt>
                <c:pt idx="1896">
                  <c:v>1896</c:v>
                </c:pt>
                <c:pt idx="1897">
                  <c:v>1897</c:v>
                </c:pt>
                <c:pt idx="1898">
                  <c:v>1898</c:v>
                </c:pt>
                <c:pt idx="1899">
                  <c:v>1899</c:v>
                </c:pt>
                <c:pt idx="1900">
                  <c:v>1900</c:v>
                </c:pt>
                <c:pt idx="1901">
                  <c:v>1901</c:v>
                </c:pt>
                <c:pt idx="1902">
                  <c:v>1902</c:v>
                </c:pt>
                <c:pt idx="1903">
                  <c:v>1903</c:v>
                </c:pt>
                <c:pt idx="1904">
                  <c:v>1904</c:v>
                </c:pt>
                <c:pt idx="1905">
                  <c:v>1905</c:v>
                </c:pt>
                <c:pt idx="1906">
                  <c:v>1906</c:v>
                </c:pt>
                <c:pt idx="1907">
                  <c:v>1907</c:v>
                </c:pt>
                <c:pt idx="1908">
                  <c:v>1908</c:v>
                </c:pt>
                <c:pt idx="1909">
                  <c:v>1909</c:v>
                </c:pt>
                <c:pt idx="1910">
                  <c:v>1910</c:v>
                </c:pt>
                <c:pt idx="1911">
                  <c:v>1911</c:v>
                </c:pt>
                <c:pt idx="1912">
                  <c:v>1912</c:v>
                </c:pt>
                <c:pt idx="1913">
                  <c:v>1913</c:v>
                </c:pt>
                <c:pt idx="1914">
                  <c:v>1914</c:v>
                </c:pt>
                <c:pt idx="1915">
                  <c:v>1915</c:v>
                </c:pt>
                <c:pt idx="1916">
                  <c:v>1916</c:v>
                </c:pt>
                <c:pt idx="1917">
                  <c:v>1917</c:v>
                </c:pt>
                <c:pt idx="1918">
                  <c:v>1918</c:v>
                </c:pt>
                <c:pt idx="1919">
                  <c:v>1919</c:v>
                </c:pt>
                <c:pt idx="1920">
                  <c:v>1920</c:v>
                </c:pt>
                <c:pt idx="1921">
                  <c:v>1921</c:v>
                </c:pt>
                <c:pt idx="1922">
                  <c:v>1922</c:v>
                </c:pt>
                <c:pt idx="1923">
                  <c:v>1923</c:v>
                </c:pt>
                <c:pt idx="1924">
                  <c:v>1924</c:v>
                </c:pt>
                <c:pt idx="1925">
                  <c:v>1925</c:v>
                </c:pt>
                <c:pt idx="1926">
                  <c:v>1926</c:v>
                </c:pt>
                <c:pt idx="1927">
                  <c:v>1927</c:v>
                </c:pt>
                <c:pt idx="1928">
                  <c:v>1928</c:v>
                </c:pt>
                <c:pt idx="1929">
                  <c:v>1929</c:v>
                </c:pt>
                <c:pt idx="1930">
                  <c:v>1930</c:v>
                </c:pt>
                <c:pt idx="1931">
                  <c:v>1931</c:v>
                </c:pt>
                <c:pt idx="1932">
                  <c:v>1932</c:v>
                </c:pt>
                <c:pt idx="1933">
                  <c:v>1933</c:v>
                </c:pt>
                <c:pt idx="1934">
                  <c:v>1934</c:v>
                </c:pt>
                <c:pt idx="1935">
                  <c:v>1935</c:v>
                </c:pt>
                <c:pt idx="1936">
                  <c:v>1936</c:v>
                </c:pt>
                <c:pt idx="1937">
                  <c:v>1937</c:v>
                </c:pt>
                <c:pt idx="1938">
                  <c:v>1938</c:v>
                </c:pt>
                <c:pt idx="1939">
                  <c:v>1939</c:v>
                </c:pt>
                <c:pt idx="1940">
                  <c:v>1940</c:v>
                </c:pt>
                <c:pt idx="1941">
                  <c:v>1941</c:v>
                </c:pt>
                <c:pt idx="1942">
                  <c:v>1942</c:v>
                </c:pt>
                <c:pt idx="1943">
                  <c:v>1943</c:v>
                </c:pt>
                <c:pt idx="1944">
                  <c:v>1944</c:v>
                </c:pt>
                <c:pt idx="1945">
                  <c:v>1945</c:v>
                </c:pt>
                <c:pt idx="1946">
                  <c:v>1946</c:v>
                </c:pt>
                <c:pt idx="1947">
                  <c:v>1947</c:v>
                </c:pt>
                <c:pt idx="1948">
                  <c:v>1948</c:v>
                </c:pt>
                <c:pt idx="1949">
                  <c:v>1949</c:v>
                </c:pt>
                <c:pt idx="1950">
                  <c:v>1950</c:v>
                </c:pt>
                <c:pt idx="1951">
                  <c:v>1951</c:v>
                </c:pt>
                <c:pt idx="1952">
                  <c:v>1952</c:v>
                </c:pt>
                <c:pt idx="1953">
                  <c:v>1953</c:v>
                </c:pt>
                <c:pt idx="1954">
                  <c:v>1954</c:v>
                </c:pt>
                <c:pt idx="1955">
                  <c:v>1955</c:v>
                </c:pt>
                <c:pt idx="1956">
                  <c:v>1956</c:v>
                </c:pt>
                <c:pt idx="1957">
                  <c:v>1957</c:v>
                </c:pt>
                <c:pt idx="1958">
                  <c:v>1958</c:v>
                </c:pt>
                <c:pt idx="1959">
                  <c:v>1959</c:v>
                </c:pt>
                <c:pt idx="1960">
                  <c:v>1960</c:v>
                </c:pt>
                <c:pt idx="1961">
                  <c:v>1961</c:v>
                </c:pt>
                <c:pt idx="1962">
                  <c:v>1962</c:v>
                </c:pt>
                <c:pt idx="1963">
                  <c:v>1963</c:v>
                </c:pt>
                <c:pt idx="1964">
                  <c:v>1964</c:v>
                </c:pt>
                <c:pt idx="1965">
                  <c:v>1965</c:v>
                </c:pt>
                <c:pt idx="1966">
                  <c:v>1966</c:v>
                </c:pt>
                <c:pt idx="1967">
                  <c:v>1967</c:v>
                </c:pt>
                <c:pt idx="1968">
                  <c:v>1968</c:v>
                </c:pt>
                <c:pt idx="1969">
                  <c:v>1969</c:v>
                </c:pt>
                <c:pt idx="1970">
                  <c:v>1970</c:v>
                </c:pt>
                <c:pt idx="1971">
                  <c:v>1971</c:v>
                </c:pt>
                <c:pt idx="1972">
                  <c:v>1972</c:v>
                </c:pt>
                <c:pt idx="1973">
                  <c:v>1973</c:v>
                </c:pt>
                <c:pt idx="1974">
                  <c:v>1974</c:v>
                </c:pt>
                <c:pt idx="1975">
                  <c:v>1975</c:v>
                </c:pt>
                <c:pt idx="1976">
                  <c:v>1976</c:v>
                </c:pt>
                <c:pt idx="1977">
                  <c:v>1977</c:v>
                </c:pt>
                <c:pt idx="1978">
                  <c:v>1978</c:v>
                </c:pt>
                <c:pt idx="1979">
                  <c:v>1979</c:v>
                </c:pt>
                <c:pt idx="1980">
                  <c:v>1980</c:v>
                </c:pt>
                <c:pt idx="1981">
                  <c:v>1981</c:v>
                </c:pt>
                <c:pt idx="1982">
                  <c:v>1982</c:v>
                </c:pt>
                <c:pt idx="1983">
                  <c:v>1983</c:v>
                </c:pt>
                <c:pt idx="1984">
                  <c:v>1984</c:v>
                </c:pt>
                <c:pt idx="1985">
                  <c:v>1985</c:v>
                </c:pt>
                <c:pt idx="1986">
                  <c:v>1986</c:v>
                </c:pt>
                <c:pt idx="1987">
                  <c:v>1987</c:v>
                </c:pt>
                <c:pt idx="1988">
                  <c:v>1988</c:v>
                </c:pt>
                <c:pt idx="1989">
                  <c:v>1989</c:v>
                </c:pt>
                <c:pt idx="1990">
                  <c:v>1990</c:v>
                </c:pt>
                <c:pt idx="1991">
                  <c:v>1991</c:v>
                </c:pt>
                <c:pt idx="1992">
                  <c:v>1992</c:v>
                </c:pt>
                <c:pt idx="1993">
                  <c:v>1993</c:v>
                </c:pt>
                <c:pt idx="1994">
                  <c:v>1994</c:v>
                </c:pt>
                <c:pt idx="1995">
                  <c:v>1995</c:v>
                </c:pt>
                <c:pt idx="1996">
                  <c:v>1996</c:v>
                </c:pt>
                <c:pt idx="1997">
                  <c:v>1997</c:v>
                </c:pt>
                <c:pt idx="1998">
                  <c:v>1998</c:v>
                </c:pt>
                <c:pt idx="1999">
                  <c:v>1999</c:v>
                </c:pt>
                <c:pt idx="2000">
                  <c:v>2000</c:v>
                </c:pt>
                <c:pt idx="2001">
                  <c:v>2001</c:v>
                </c:pt>
                <c:pt idx="2002">
                  <c:v>2002</c:v>
                </c:pt>
                <c:pt idx="2003">
                  <c:v>2003</c:v>
                </c:pt>
                <c:pt idx="2004">
                  <c:v>2004</c:v>
                </c:pt>
                <c:pt idx="2005">
                  <c:v>2005</c:v>
                </c:pt>
                <c:pt idx="2006">
                  <c:v>2006</c:v>
                </c:pt>
                <c:pt idx="2007">
                  <c:v>2007</c:v>
                </c:pt>
                <c:pt idx="2008">
                  <c:v>2008</c:v>
                </c:pt>
                <c:pt idx="2009">
                  <c:v>2009</c:v>
                </c:pt>
                <c:pt idx="2010">
                  <c:v>2010</c:v>
                </c:pt>
                <c:pt idx="2011">
                  <c:v>2011</c:v>
                </c:pt>
                <c:pt idx="2012">
                  <c:v>2012</c:v>
                </c:pt>
                <c:pt idx="2013">
                  <c:v>2013</c:v>
                </c:pt>
                <c:pt idx="2014">
                  <c:v>2014</c:v>
                </c:pt>
                <c:pt idx="2015">
                  <c:v>2015</c:v>
                </c:pt>
                <c:pt idx="2016">
                  <c:v>2016</c:v>
                </c:pt>
                <c:pt idx="2017">
                  <c:v>2017</c:v>
                </c:pt>
                <c:pt idx="2018">
                  <c:v>2018</c:v>
                </c:pt>
                <c:pt idx="2019">
                  <c:v>2019</c:v>
                </c:pt>
                <c:pt idx="2020">
                  <c:v>2020</c:v>
                </c:pt>
                <c:pt idx="2021">
                  <c:v>2021</c:v>
                </c:pt>
                <c:pt idx="2022">
                  <c:v>2022</c:v>
                </c:pt>
                <c:pt idx="2023">
                  <c:v>2023</c:v>
                </c:pt>
                <c:pt idx="2024">
                  <c:v>2024</c:v>
                </c:pt>
                <c:pt idx="2025">
                  <c:v>2025</c:v>
                </c:pt>
                <c:pt idx="2026">
                  <c:v>2026</c:v>
                </c:pt>
                <c:pt idx="2027">
                  <c:v>2027</c:v>
                </c:pt>
                <c:pt idx="2028">
                  <c:v>2028</c:v>
                </c:pt>
                <c:pt idx="2029">
                  <c:v>2029</c:v>
                </c:pt>
                <c:pt idx="2030">
                  <c:v>2030</c:v>
                </c:pt>
                <c:pt idx="2031">
                  <c:v>2031</c:v>
                </c:pt>
                <c:pt idx="2032">
                  <c:v>2032</c:v>
                </c:pt>
                <c:pt idx="2033">
                  <c:v>2033</c:v>
                </c:pt>
                <c:pt idx="2034">
                  <c:v>2034</c:v>
                </c:pt>
                <c:pt idx="2035">
                  <c:v>2035</c:v>
                </c:pt>
                <c:pt idx="2036">
                  <c:v>2036</c:v>
                </c:pt>
                <c:pt idx="2037">
                  <c:v>2037</c:v>
                </c:pt>
                <c:pt idx="2038">
                  <c:v>2038</c:v>
                </c:pt>
                <c:pt idx="2039">
                  <c:v>2039</c:v>
                </c:pt>
                <c:pt idx="2040">
                  <c:v>2040</c:v>
                </c:pt>
                <c:pt idx="2041">
                  <c:v>2041</c:v>
                </c:pt>
                <c:pt idx="2042">
                  <c:v>2042</c:v>
                </c:pt>
                <c:pt idx="2043">
                  <c:v>2043</c:v>
                </c:pt>
                <c:pt idx="2044">
                  <c:v>2044</c:v>
                </c:pt>
                <c:pt idx="2045">
                  <c:v>2045</c:v>
                </c:pt>
                <c:pt idx="2046">
                  <c:v>2046</c:v>
                </c:pt>
                <c:pt idx="2047">
                  <c:v>2047</c:v>
                </c:pt>
                <c:pt idx="2048">
                  <c:v>2048</c:v>
                </c:pt>
                <c:pt idx="2049">
                  <c:v>2049</c:v>
                </c:pt>
                <c:pt idx="2050">
                  <c:v>2050</c:v>
                </c:pt>
                <c:pt idx="2051">
                  <c:v>2051</c:v>
                </c:pt>
                <c:pt idx="2052">
                  <c:v>2052</c:v>
                </c:pt>
                <c:pt idx="2053">
                  <c:v>2053</c:v>
                </c:pt>
                <c:pt idx="2054">
                  <c:v>2054</c:v>
                </c:pt>
                <c:pt idx="2055">
                  <c:v>2055</c:v>
                </c:pt>
                <c:pt idx="2056">
                  <c:v>2056</c:v>
                </c:pt>
                <c:pt idx="2057">
                  <c:v>2057</c:v>
                </c:pt>
                <c:pt idx="2058">
                  <c:v>2058</c:v>
                </c:pt>
                <c:pt idx="2059">
                  <c:v>2059</c:v>
                </c:pt>
                <c:pt idx="2060">
                  <c:v>2060</c:v>
                </c:pt>
                <c:pt idx="2061">
                  <c:v>2061</c:v>
                </c:pt>
                <c:pt idx="2062">
                  <c:v>2062</c:v>
                </c:pt>
                <c:pt idx="2063">
                  <c:v>2063</c:v>
                </c:pt>
                <c:pt idx="2064">
                  <c:v>2064</c:v>
                </c:pt>
                <c:pt idx="2065">
                  <c:v>2065</c:v>
                </c:pt>
                <c:pt idx="2066">
                  <c:v>2066</c:v>
                </c:pt>
                <c:pt idx="2067">
                  <c:v>2067</c:v>
                </c:pt>
                <c:pt idx="2068">
                  <c:v>2068</c:v>
                </c:pt>
                <c:pt idx="2069">
                  <c:v>2069</c:v>
                </c:pt>
                <c:pt idx="2070">
                  <c:v>2070</c:v>
                </c:pt>
                <c:pt idx="2071">
                  <c:v>2071</c:v>
                </c:pt>
                <c:pt idx="2072">
                  <c:v>2072</c:v>
                </c:pt>
                <c:pt idx="2073">
                  <c:v>2073</c:v>
                </c:pt>
                <c:pt idx="2074">
                  <c:v>2074</c:v>
                </c:pt>
                <c:pt idx="2075">
                  <c:v>2075</c:v>
                </c:pt>
                <c:pt idx="2076">
                  <c:v>2076</c:v>
                </c:pt>
                <c:pt idx="2077">
                  <c:v>2077</c:v>
                </c:pt>
                <c:pt idx="2078">
                  <c:v>2078</c:v>
                </c:pt>
                <c:pt idx="2079">
                  <c:v>2079</c:v>
                </c:pt>
                <c:pt idx="2080">
                  <c:v>2080</c:v>
                </c:pt>
                <c:pt idx="2081">
                  <c:v>2081</c:v>
                </c:pt>
                <c:pt idx="2082">
                  <c:v>2082</c:v>
                </c:pt>
                <c:pt idx="2083">
                  <c:v>2083</c:v>
                </c:pt>
                <c:pt idx="2084">
                  <c:v>2084</c:v>
                </c:pt>
                <c:pt idx="2085">
                  <c:v>2085</c:v>
                </c:pt>
                <c:pt idx="2086">
                  <c:v>2086</c:v>
                </c:pt>
                <c:pt idx="2087">
                  <c:v>2087</c:v>
                </c:pt>
                <c:pt idx="2088">
                  <c:v>2088</c:v>
                </c:pt>
                <c:pt idx="2089">
                  <c:v>2089</c:v>
                </c:pt>
                <c:pt idx="2090">
                  <c:v>2090</c:v>
                </c:pt>
                <c:pt idx="2091">
                  <c:v>2091</c:v>
                </c:pt>
                <c:pt idx="2092">
                  <c:v>2092</c:v>
                </c:pt>
                <c:pt idx="2093">
                  <c:v>2093</c:v>
                </c:pt>
                <c:pt idx="2094">
                  <c:v>2094</c:v>
                </c:pt>
                <c:pt idx="2095">
                  <c:v>2095</c:v>
                </c:pt>
                <c:pt idx="2096">
                  <c:v>2096</c:v>
                </c:pt>
                <c:pt idx="2097">
                  <c:v>2097</c:v>
                </c:pt>
                <c:pt idx="2098">
                  <c:v>2098</c:v>
                </c:pt>
                <c:pt idx="2099">
                  <c:v>2099</c:v>
                </c:pt>
                <c:pt idx="2100">
                  <c:v>2100</c:v>
                </c:pt>
                <c:pt idx="2101">
                  <c:v>2101</c:v>
                </c:pt>
                <c:pt idx="2102">
                  <c:v>2102</c:v>
                </c:pt>
                <c:pt idx="2103">
                  <c:v>2103</c:v>
                </c:pt>
                <c:pt idx="2104">
                  <c:v>2104</c:v>
                </c:pt>
                <c:pt idx="2105">
                  <c:v>2105</c:v>
                </c:pt>
                <c:pt idx="2106">
                  <c:v>2106</c:v>
                </c:pt>
                <c:pt idx="2107">
                  <c:v>2107</c:v>
                </c:pt>
                <c:pt idx="2108">
                  <c:v>2108</c:v>
                </c:pt>
                <c:pt idx="2109">
                  <c:v>2109</c:v>
                </c:pt>
                <c:pt idx="2110">
                  <c:v>2110</c:v>
                </c:pt>
                <c:pt idx="2111">
                  <c:v>2111</c:v>
                </c:pt>
                <c:pt idx="2112">
                  <c:v>2112</c:v>
                </c:pt>
                <c:pt idx="2113">
                  <c:v>2113</c:v>
                </c:pt>
                <c:pt idx="2114">
                  <c:v>2114</c:v>
                </c:pt>
                <c:pt idx="2115">
                  <c:v>2115</c:v>
                </c:pt>
                <c:pt idx="2116">
                  <c:v>2116</c:v>
                </c:pt>
                <c:pt idx="2117">
                  <c:v>2117</c:v>
                </c:pt>
                <c:pt idx="2118">
                  <c:v>2118</c:v>
                </c:pt>
                <c:pt idx="2119">
                  <c:v>2119</c:v>
                </c:pt>
                <c:pt idx="2120">
                  <c:v>2120</c:v>
                </c:pt>
                <c:pt idx="2121">
                  <c:v>2121</c:v>
                </c:pt>
                <c:pt idx="2122">
                  <c:v>2122</c:v>
                </c:pt>
                <c:pt idx="2123">
                  <c:v>2123</c:v>
                </c:pt>
                <c:pt idx="2124">
                  <c:v>2124</c:v>
                </c:pt>
                <c:pt idx="2125">
                  <c:v>2125</c:v>
                </c:pt>
                <c:pt idx="2126">
                  <c:v>2126</c:v>
                </c:pt>
                <c:pt idx="2127">
                  <c:v>2127</c:v>
                </c:pt>
                <c:pt idx="2128">
                  <c:v>2128</c:v>
                </c:pt>
                <c:pt idx="2129">
                  <c:v>2129</c:v>
                </c:pt>
                <c:pt idx="2130">
                  <c:v>2130</c:v>
                </c:pt>
                <c:pt idx="2131">
                  <c:v>2131</c:v>
                </c:pt>
                <c:pt idx="2132">
                  <c:v>2132</c:v>
                </c:pt>
                <c:pt idx="2133">
                  <c:v>2133</c:v>
                </c:pt>
                <c:pt idx="2134">
                  <c:v>2134</c:v>
                </c:pt>
                <c:pt idx="2135">
                  <c:v>2135</c:v>
                </c:pt>
                <c:pt idx="2136">
                  <c:v>2136</c:v>
                </c:pt>
                <c:pt idx="2137">
                  <c:v>2137</c:v>
                </c:pt>
                <c:pt idx="2138">
                  <c:v>2138</c:v>
                </c:pt>
                <c:pt idx="2139">
                  <c:v>2139</c:v>
                </c:pt>
                <c:pt idx="2140">
                  <c:v>2140</c:v>
                </c:pt>
                <c:pt idx="2141">
                  <c:v>2141</c:v>
                </c:pt>
                <c:pt idx="2142">
                  <c:v>2142</c:v>
                </c:pt>
                <c:pt idx="2143">
                  <c:v>2143</c:v>
                </c:pt>
                <c:pt idx="2144">
                  <c:v>2144</c:v>
                </c:pt>
                <c:pt idx="2145">
                  <c:v>2145</c:v>
                </c:pt>
                <c:pt idx="2146">
                  <c:v>2146</c:v>
                </c:pt>
                <c:pt idx="2147">
                  <c:v>2147</c:v>
                </c:pt>
                <c:pt idx="2148">
                  <c:v>2148</c:v>
                </c:pt>
                <c:pt idx="2149">
                  <c:v>2149</c:v>
                </c:pt>
                <c:pt idx="2150">
                  <c:v>2150</c:v>
                </c:pt>
                <c:pt idx="2151">
                  <c:v>2151</c:v>
                </c:pt>
                <c:pt idx="2152">
                  <c:v>2152</c:v>
                </c:pt>
                <c:pt idx="2153">
                  <c:v>2153</c:v>
                </c:pt>
                <c:pt idx="2154">
                  <c:v>2154</c:v>
                </c:pt>
                <c:pt idx="2155">
                  <c:v>2155</c:v>
                </c:pt>
                <c:pt idx="2156">
                  <c:v>2156</c:v>
                </c:pt>
                <c:pt idx="2157">
                  <c:v>2157</c:v>
                </c:pt>
                <c:pt idx="2158">
                  <c:v>2158</c:v>
                </c:pt>
                <c:pt idx="2159">
                  <c:v>2159</c:v>
                </c:pt>
                <c:pt idx="2160">
                  <c:v>2160</c:v>
                </c:pt>
                <c:pt idx="2161">
                  <c:v>2161</c:v>
                </c:pt>
                <c:pt idx="2162">
                  <c:v>2162</c:v>
                </c:pt>
                <c:pt idx="2163">
                  <c:v>2163</c:v>
                </c:pt>
                <c:pt idx="2164">
                  <c:v>2164</c:v>
                </c:pt>
                <c:pt idx="2165">
                  <c:v>2165</c:v>
                </c:pt>
                <c:pt idx="2166">
                  <c:v>2166</c:v>
                </c:pt>
                <c:pt idx="2167">
                  <c:v>2167</c:v>
                </c:pt>
                <c:pt idx="2168">
                  <c:v>2168</c:v>
                </c:pt>
                <c:pt idx="2169">
                  <c:v>2169</c:v>
                </c:pt>
                <c:pt idx="2170">
                  <c:v>2170</c:v>
                </c:pt>
                <c:pt idx="2171">
                  <c:v>2171</c:v>
                </c:pt>
                <c:pt idx="2172">
                  <c:v>2172</c:v>
                </c:pt>
                <c:pt idx="2173">
                  <c:v>2173</c:v>
                </c:pt>
                <c:pt idx="2174">
                  <c:v>2174</c:v>
                </c:pt>
                <c:pt idx="2175">
                  <c:v>2175</c:v>
                </c:pt>
                <c:pt idx="2176">
                  <c:v>2176</c:v>
                </c:pt>
                <c:pt idx="2177">
                  <c:v>2177</c:v>
                </c:pt>
                <c:pt idx="2178">
                  <c:v>2178</c:v>
                </c:pt>
                <c:pt idx="2179">
                  <c:v>2179</c:v>
                </c:pt>
                <c:pt idx="2180">
                  <c:v>2180</c:v>
                </c:pt>
                <c:pt idx="2181">
                  <c:v>2181</c:v>
                </c:pt>
                <c:pt idx="2182">
                  <c:v>2182</c:v>
                </c:pt>
                <c:pt idx="2183">
                  <c:v>2183</c:v>
                </c:pt>
                <c:pt idx="2184">
                  <c:v>2184</c:v>
                </c:pt>
                <c:pt idx="2185">
                  <c:v>2185</c:v>
                </c:pt>
                <c:pt idx="2186">
                  <c:v>2186</c:v>
                </c:pt>
                <c:pt idx="2187">
                  <c:v>2187</c:v>
                </c:pt>
                <c:pt idx="2188">
                  <c:v>2188</c:v>
                </c:pt>
                <c:pt idx="2189">
                  <c:v>2189</c:v>
                </c:pt>
                <c:pt idx="2190">
                  <c:v>2190</c:v>
                </c:pt>
                <c:pt idx="2191">
                  <c:v>2191</c:v>
                </c:pt>
                <c:pt idx="2192">
                  <c:v>2192</c:v>
                </c:pt>
                <c:pt idx="2193">
                  <c:v>2193</c:v>
                </c:pt>
                <c:pt idx="2194">
                  <c:v>2194</c:v>
                </c:pt>
                <c:pt idx="2195">
                  <c:v>2195</c:v>
                </c:pt>
                <c:pt idx="2196">
                  <c:v>2196</c:v>
                </c:pt>
                <c:pt idx="2197">
                  <c:v>2197</c:v>
                </c:pt>
                <c:pt idx="2198">
                  <c:v>2198</c:v>
                </c:pt>
                <c:pt idx="2199">
                  <c:v>2199</c:v>
                </c:pt>
                <c:pt idx="2200">
                  <c:v>2200</c:v>
                </c:pt>
                <c:pt idx="2201">
                  <c:v>2201</c:v>
                </c:pt>
                <c:pt idx="2202">
                  <c:v>2202</c:v>
                </c:pt>
                <c:pt idx="2203">
                  <c:v>2203</c:v>
                </c:pt>
                <c:pt idx="2204">
                  <c:v>2204</c:v>
                </c:pt>
                <c:pt idx="2205">
                  <c:v>2205</c:v>
                </c:pt>
                <c:pt idx="2206">
                  <c:v>2206</c:v>
                </c:pt>
                <c:pt idx="2207">
                  <c:v>2207</c:v>
                </c:pt>
                <c:pt idx="2208">
                  <c:v>2208</c:v>
                </c:pt>
                <c:pt idx="2209">
                  <c:v>2209</c:v>
                </c:pt>
                <c:pt idx="2210">
                  <c:v>2210</c:v>
                </c:pt>
                <c:pt idx="2211">
                  <c:v>2211</c:v>
                </c:pt>
                <c:pt idx="2212">
                  <c:v>2212</c:v>
                </c:pt>
                <c:pt idx="2213">
                  <c:v>2213</c:v>
                </c:pt>
                <c:pt idx="2214">
                  <c:v>2214</c:v>
                </c:pt>
                <c:pt idx="2215">
                  <c:v>2215</c:v>
                </c:pt>
                <c:pt idx="2216">
                  <c:v>2216</c:v>
                </c:pt>
                <c:pt idx="2217">
                  <c:v>2217</c:v>
                </c:pt>
                <c:pt idx="2218">
                  <c:v>2218</c:v>
                </c:pt>
                <c:pt idx="2219">
                  <c:v>2219</c:v>
                </c:pt>
                <c:pt idx="2220">
                  <c:v>2220</c:v>
                </c:pt>
                <c:pt idx="2221">
                  <c:v>2221</c:v>
                </c:pt>
                <c:pt idx="2222">
                  <c:v>2222</c:v>
                </c:pt>
                <c:pt idx="2223">
                  <c:v>2223</c:v>
                </c:pt>
                <c:pt idx="2224">
                  <c:v>2224</c:v>
                </c:pt>
                <c:pt idx="2225">
                  <c:v>2225</c:v>
                </c:pt>
                <c:pt idx="2226">
                  <c:v>2226</c:v>
                </c:pt>
                <c:pt idx="2227">
                  <c:v>2227</c:v>
                </c:pt>
                <c:pt idx="2228">
                  <c:v>2228</c:v>
                </c:pt>
                <c:pt idx="2229">
                  <c:v>2229</c:v>
                </c:pt>
                <c:pt idx="2230">
                  <c:v>2230</c:v>
                </c:pt>
                <c:pt idx="2231">
                  <c:v>2231</c:v>
                </c:pt>
                <c:pt idx="2232">
                  <c:v>2232</c:v>
                </c:pt>
                <c:pt idx="2233">
                  <c:v>2233</c:v>
                </c:pt>
                <c:pt idx="2234">
                  <c:v>2234</c:v>
                </c:pt>
                <c:pt idx="2235">
                  <c:v>2235</c:v>
                </c:pt>
                <c:pt idx="2236">
                  <c:v>2236</c:v>
                </c:pt>
                <c:pt idx="2237">
                  <c:v>2237</c:v>
                </c:pt>
                <c:pt idx="2238">
                  <c:v>2238</c:v>
                </c:pt>
                <c:pt idx="2239">
                  <c:v>2239</c:v>
                </c:pt>
                <c:pt idx="2240">
                  <c:v>2240</c:v>
                </c:pt>
                <c:pt idx="2241">
                  <c:v>2241</c:v>
                </c:pt>
                <c:pt idx="2242">
                  <c:v>2242</c:v>
                </c:pt>
                <c:pt idx="2243">
                  <c:v>2243</c:v>
                </c:pt>
                <c:pt idx="2244">
                  <c:v>2244</c:v>
                </c:pt>
                <c:pt idx="2245">
                  <c:v>2245</c:v>
                </c:pt>
                <c:pt idx="2246">
                  <c:v>2246</c:v>
                </c:pt>
                <c:pt idx="2247">
                  <c:v>2247</c:v>
                </c:pt>
                <c:pt idx="2248">
                  <c:v>2248</c:v>
                </c:pt>
                <c:pt idx="2249">
                  <c:v>2249</c:v>
                </c:pt>
                <c:pt idx="2250">
                  <c:v>2250</c:v>
                </c:pt>
                <c:pt idx="2251">
                  <c:v>2251</c:v>
                </c:pt>
                <c:pt idx="2252">
                  <c:v>2252</c:v>
                </c:pt>
                <c:pt idx="2253">
                  <c:v>2253</c:v>
                </c:pt>
                <c:pt idx="2254">
                  <c:v>2254</c:v>
                </c:pt>
                <c:pt idx="2255">
                  <c:v>2255</c:v>
                </c:pt>
                <c:pt idx="2256">
                  <c:v>2256</c:v>
                </c:pt>
                <c:pt idx="2257">
                  <c:v>2257</c:v>
                </c:pt>
                <c:pt idx="2258">
                  <c:v>2258</c:v>
                </c:pt>
                <c:pt idx="2259">
                  <c:v>2259</c:v>
                </c:pt>
                <c:pt idx="2260">
                  <c:v>2260</c:v>
                </c:pt>
                <c:pt idx="2261">
                  <c:v>2261</c:v>
                </c:pt>
                <c:pt idx="2262">
                  <c:v>2262</c:v>
                </c:pt>
                <c:pt idx="2263">
                  <c:v>2263</c:v>
                </c:pt>
                <c:pt idx="2264">
                  <c:v>2264</c:v>
                </c:pt>
                <c:pt idx="2265">
                  <c:v>2265</c:v>
                </c:pt>
                <c:pt idx="2266">
                  <c:v>2266</c:v>
                </c:pt>
                <c:pt idx="2267">
                  <c:v>2267</c:v>
                </c:pt>
                <c:pt idx="2268">
                  <c:v>2268</c:v>
                </c:pt>
                <c:pt idx="2269">
                  <c:v>2269</c:v>
                </c:pt>
                <c:pt idx="2270">
                  <c:v>2270</c:v>
                </c:pt>
                <c:pt idx="2271">
                  <c:v>2271</c:v>
                </c:pt>
                <c:pt idx="2272">
                  <c:v>2272</c:v>
                </c:pt>
                <c:pt idx="2273">
                  <c:v>2273</c:v>
                </c:pt>
                <c:pt idx="2274">
                  <c:v>2274</c:v>
                </c:pt>
                <c:pt idx="2275">
                  <c:v>2275</c:v>
                </c:pt>
                <c:pt idx="2276">
                  <c:v>2276</c:v>
                </c:pt>
                <c:pt idx="2277">
                  <c:v>2277</c:v>
                </c:pt>
                <c:pt idx="2278">
                  <c:v>2278</c:v>
                </c:pt>
                <c:pt idx="2279">
                  <c:v>2279</c:v>
                </c:pt>
                <c:pt idx="2280">
                  <c:v>2280</c:v>
                </c:pt>
                <c:pt idx="2281">
                  <c:v>2281</c:v>
                </c:pt>
                <c:pt idx="2282">
                  <c:v>2282</c:v>
                </c:pt>
                <c:pt idx="2283">
                  <c:v>2283</c:v>
                </c:pt>
                <c:pt idx="2284">
                  <c:v>2284</c:v>
                </c:pt>
                <c:pt idx="2285">
                  <c:v>2285</c:v>
                </c:pt>
                <c:pt idx="2286">
                  <c:v>2286</c:v>
                </c:pt>
                <c:pt idx="2287">
                  <c:v>2287</c:v>
                </c:pt>
                <c:pt idx="2288">
                  <c:v>2288</c:v>
                </c:pt>
                <c:pt idx="2289">
                  <c:v>2289</c:v>
                </c:pt>
                <c:pt idx="2290">
                  <c:v>2290</c:v>
                </c:pt>
                <c:pt idx="2291">
                  <c:v>2291</c:v>
                </c:pt>
                <c:pt idx="2292">
                  <c:v>2292</c:v>
                </c:pt>
                <c:pt idx="2293">
                  <c:v>2293</c:v>
                </c:pt>
                <c:pt idx="2294">
                  <c:v>2294</c:v>
                </c:pt>
                <c:pt idx="2295">
                  <c:v>2295</c:v>
                </c:pt>
                <c:pt idx="2296">
                  <c:v>2296</c:v>
                </c:pt>
                <c:pt idx="2297">
                  <c:v>2297</c:v>
                </c:pt>
                <c:pt idx="2298">
                  <c:v>2298</c:v>
                </c:pt>
                <c:pt idx="2299">
                  <c:v>2299</c:v>
                </c:pt>
                <c:pt idx="2300">
                  <c:v>2300</c:v>
                </c:pt>
                <c:pt idx="2301">
                  <c:v>2301</c:v>
                </c:pt>
                <c:pt idx="2302">
                  <c:v>2302</c:v>
                </c:pt>
                <c:pt idx="2303">
                  <c:v>2303</c:v>
                </c:pt>
                <c:pt idx="2304">
                  <c:v>2304</c:v>
                </c:pt>
                <c:pt idx="2305">
                  <c:v>2305</c:v>
                </c:pt>
                <c:pt idx="2306">
                  <c:v>2306</c:v>
                </c:pt>
                <c:pt idx="2307">
                  <c:v>2307</c:v>
                </c:pt>
                <c:pt idx="2308">
                  <c:v>2308</c:v>
                </c:pt>
                <c:pt idx="2309">
                  <c:v>2309</c:v>
                </c:pt>
                <c:pt idx="2310">
                  <c:v>2310</c:v>
                </c:pt>
                <c:pt idx="2311">
                  <c:v>2311</c:v>
                </c:pt>
                <c:pt idx="2312">
                  <c:v>2312</c:v>
                </c:pt>
                <c:pt idx="2313">
                  <c:v>2313</c:v>
                </c:pt>
                <c:pt idx="2314">
                  <c:v>2314</c:v>
                </c:pt>
                <c:pt idx="2315">
                  <c:v>2315</c:v>
                </c:pt>
                <c:pt idx="2316">
                  <c:v>2316</c:v>
                </c:pt>
                <c:pt idx="2317">
                  <c:v>2317</c:v>
                </c:pt>
                <c:pt idx="2318">
                  <c:v>2318</c:v>
                </c:pt>
                <c:pt idx="2319">
                  <c:v>2319</c:v>
                </c:pt>
                <c:pt idx="2320">
                  <c:v>2320</c:v>
                </c:pt>
                <c:pt idx="2321">
                  <c:v>2321</c:v>
                </c:pt>
                <c:pt idx="2322">
                  <c:v>2322</c:v>
                </c:pt>
                <c:pt idx="2323">
                  <c:v>2323</c:v>
                </c:pt>
                <c:pt idx="2324">
                  <c:v>2324</c:v>
                </c:pt>
                <c:pt idx="2325">
                  <c:v>2325</c:v>
                </c:pt>
                <c:pt idx="2326">
                  <c:v>2326</c:v>
                </c:pt>
                <c:pt idx="2327">
                  <c:v>2327</c:v>
                </c:pt>
                <c:pt idx="2328">
                  <c:v>2328</c:v>
                </c:pt>
                <c:pt idx="2329">
                  <c:v>2329</c:v>
                </c:pt>
                <c:pt idx="2330">
                  <c:v>2330</c:v>
                </c:pt>
                <c:pt idx="2331">
                  <c:v>2331</c:v>
                </c:pt>
                <c:pt idx="2332">
                  <c:v>2332</c:v>
                </c:pt>
                <c:pt idx="2333">
                  <c:v>2333</c:v>
                </c:pt>
                <c:pt idx="2334">
                  <c:v>2334</c:v>
                </c:pt>
                <c:pt idx="2335">
                  <c:v>2335</c:v>
                </c:pt>
                <c:pt idx="2336">
                  <c:v>2336</c:v>
                </c:pt>
                <c:pt idx="2337">
                  <c:v>2337</c:v>
                </c:pt>
                <c:pt idx="2338">
                  <c:v>2338</c:v>
                </c:pt>
                <c:pt idx="2339">
                  <c:v>2339</c:v>
                </c:pt>
                <c:pt idx="2340">
                  <c:v>2340</c:v>
                </c:pt>
                <c:pt idx="2341">
                  <c:v>2341</c:v>
                </c:pt>
                <c:pt idx="2342">
                  <c:v>2342</c:v>
                </c:pt>
                <c:pt idx="2343">
                  <c:v>2343</c:v>
                </c:pt>
                <c:pt idx="2344">
                  <c:v>2344</c:v>
                </c:pt>
                <c:pt idx="2345">
                  <c:v>2345</c:v>
                </c:pt>
                <c:pt idx="2346">
                  <c:v>2346</c:v>
                </c:pt>
                <c:pt idx="2347">
                  <c:v>2347</c:v>
                </c:pt>
                <c:pt idx="2348">
                  <c:v>2348</c:v>
                </c:pt>
                <c:pt idx="2349">
                  <c:v>2349</c:v>
                </c:pt>
                <c:pt idx="2350">
                  <c:v>2350</c:v>
                </c:pt>
                <c:pt idx="2351">
                  <c:v>2351</c:v>
                </c:pt>
                <c:pt idx="2352">
                  <c:v>2352</c:v>
                </c:pt>
                <c:pt idx="2353">
                  <c:v>2353</c:v>
                </c:pt>
                <c:pt idx="2354">
                  <c:v>2354</c:v>
                </c:pt>
                <c:pt idx="2355">
                  <c:v>2355</c:v>
                </c:pt>
                <c:pt idx="2356">
                  <c:v>2356</c:v>
                </c:pt>
                <c:pt idx="2357">
                  <c:v>2357</c:v>
                </c:pt>
                <c:pt idx="2358">
                  <c:v>2358</c:v>
                </c:pt>
                <c:pt idx="2359">
                  <c:v>2359</c:v>
                </c:pt>
                <c:pt idx="2360">
                  <c:v>2360</c:v>
                </c:pt>
                <c:pt idx="2361">
                  <c:v>2361</c:v>
                </c:pt>
                <c:pt idx="2362">
                  <c:v>2362</c:v>
                </c:pt>
                <c:pt idx="2363">
                  <c:v>2363</c:v>
                </c:pt>
                <c:pt idx="2364">
                  <c:v>2364</c:v>
                </c:pt>
                <c:pt idx="2365">
                  <c:v>2365</c:v>
                </c:pt>
                <c:pt idx="2366">
                  <c:v>2366</c:v>
                </c:pt>
                <c:pt idx="2367">
                  <c:v>2367</c:v>
                </c:pt>
                <c:pt idx="2368">
                  <c:v>2368</c:v>
                </c:pt>
                <c:pt idx="2369">
                  <c:v>2369</c:v>
                </c:pt>
                <c:pt idx="2370">
                  <c:v>2370</c:v>
                </c:pt>
                <c:pt idx="2371">
                  <c:v>2371</c:v>
                </c:pt>
                <c:pt idx="2372">
                  <c:v>2372</c:v>
                </c:pt>
                <c:pt idx="2373">
                  <c:v>2373</c:v>
                </c:pt>
                <c:pt idx="2374">
                  <c:v>2374</c:v>
                </c:pt>
                <c:pt idx="2375">
                  <c:v>2375</c:v>
                </c:pt>
                <c:pt idx="2376">
                  <c:v>2376</c:v>
                </c:pt>
                <c:pt idx="2377">
                  <c:v>2377</c:v>
                </c:pt>
                <c:pt idx="2378">
                  <c:v>2378</c:v>
                </c:pt>
                <c:pt idx="2379">
                  <c:v>2379</c:v>
                </c:pt>
                <c:pt idx="2380">
                  <c:v>2380</c:v>
                </c:pt>
                <c:pt idx="2381">
                  <c:v>2381</c:v>
                </c:pt>
                <c:pt idx="2382">
                  <c:v>2382</c:v>
                </c:pt>
                <c:pt idx="2383">
                  <c:v>2383</c:v>
                </c:pt>
                <c:pt idx="2384">
                  <c:v>2384</c:v>
                </c:pt>
                <c:pt idx="2385">
                  <c:v>2385</c:v>
                </c:pt>
                <c:pt idx="2386">
                  <c:v>2386</c:v>
                </c:pt>
                <c:pt idx="2387">
                  <c:v>2387</c:v>
                </c:pt>
                <c:pt idx="2388">
                  <c:v>2388</c:v>
                </c:pt>
                <c:pt idx="2389">
                  <c:v>2389</c:v>
                </c:pt>
                <c:pt idx="2390">
                  <c:v>2390</c:v>
                </c:pt>
                <c:pt idx="2391">
                  <c:v>2391</c:v>
                </c:pt>
                <c:pt idx="2392">
                  <c:v>2392</c:v>
                </c:pt>
                <c:pt idx="2393">
                  <c:v>2393</c:v>
                </c:pt>
                <c:pt idx="2394">
                  <c:v>2394</c:v>
                </c:pt>
                <c:pt idx="2395">
                  <c:v>2395</c:v>
                </c:pt>
                <c:pt idx="2396">
                  <c:v>2396</c:v>
                </c:pt>
                <c:pt idx="2397">
                  <c:v>2397</c:v>
                </c:pt>
                <c:pt idx="2398">
                  <c:v>2398</c:v>
                </c:pt>
                <c:pt idx="2399">
                  <c:v>2399</c:v>
                </c:pt>
                <c:pt idx="2400">
                  <c:v>2400</c:v>
                </c:pt>
                <c:pt idx="2401">
                  <c:v>2401</c:v>
                </c:pt>
                <c:pt idx="2402">
                  <c:v>2402</c:v>
                </c:pt>
                <c:pt idx="2403">
                  <c:v>2403</c:v>
                </c:pt>
                <c:pt idx="2404">
                  <c:v>2404</c:v>
                </c:pt>
                <c:pt idx="2405">
                  <c:v>2405</c:v>
                </c:pt>
                <c:pt idx="2406">
                  <c:v>2406</c:v>
                </c:pt>
                <c:pt idx="2407">
                  <c:v>2407</c:v>
                </c:pt>
                <c:pt idx="2408">
                  <c:v>2408</c:v>
                </c:pt>
                <c:pt idx="2409">
                  <c:v>2409</c:v>
                </c:pt>
                <c:pt idx="2410">
                  <c:v>2410</c:v>
                </c:pt>
                <c:pt idx="2411">
                  <c:v>2411</c:v>
                </c:pt>
                <c:pt idx="2412">
                  <c:v>2412</c:v>
                </c:pt>
                <c:pt idx="2413">
                  <c:v>2413</c:v>
                </c:pt>
                <c:pt idx="2414">
                  <c:v>2414</c:v>
                </c:pt>
                <c:pt idx="2415">
                  <c:v>2415</c:v>
                </c:pt>
                <c:pt idx="2416">
                  <c:v>2416</c:v>
                </c:pt>
                <c:pt idx="2417">
                  <c:v>2417</c:v>
                </c:pt>
                <c:pt idx="2418">
                  <c:v>2418</c:v>
                </c:pt>
                <c:pt idx="2419">
                  <c:v>2419</c:v>
                </c:pt>
                <c:pt idx="2420">
                  <c:v>2420</c:v>
                </c:pt>
                <c:pt idx="2421">
                  <c:v>2421</c:v>
                </c:pt>
                <c:pt idx="2422">
                  <c:v>2422</c:v>
                </c:pt>
                <c:pt idx="2423">
                  <c:v>2423</c:v>
                </c:pt>
                <c:pt idx="2424">
                  <c:v>2424</c:v>
                </c:pt>
                <c:pt idx="2425">
                  <c:v>2425</c:v>
                </c:pt>
                <c:pt idx="2426">
                  <c:v>2426</c:v>
                </c:pt>
                <c:pt idx="2427">
                  <c:v>2427</c:v>
                </c:pt>
                <c:pt idx="2428">
                  <c:v>2428</c:v>
                </c:pt>
                <c:pt idx="2429">
                  <c:v>2429</c:v>
                </c:pt>
                <c:pt idx="2430">
                  <c:v>2430</c:v>
                </c:pt>
                <c:pt idx="2431">
                  <c:v>2431</c:v>
                </c:pt>
                <c:pt idx="2432">
                  <c:v>2432</c:v>
                </c:pt>
                <c:pt idx="2433">
                  <c:v>2433</c:v>
                </c:pt>
                <c:pt idx="2434">
                  <c:v>2434</c:v>
                </c:pt>
                <c:pt idx="2435">
                  <c:v>2435</c:v>
                </c:pt>
                <c:pt idx="2436">
                  <c:v>2436</c:v>
                </c:pt>
                <c:pt idx="2437">
                  <c:v>2437</c:v>
                </c:pt>
                <c:pt idx="2438">
                  <c:v>2438</c:v>
                </c:pt>
                <c:pt idx="2439">
                  <c:v>2439</c:v>
                </c:pt>
                <c:pt idx="2440">
                  <c:v>2440</c:v>
                </c:pt>
                <c:pt idx="2441">
                  <c:v>2441</c:v>
                </c:pt>
                <c:pt idx="2442">
                  <c:v>2442</c:v>
                </c:pt>
                <c:pt idx="2443">
                  <c:v>2443</c:v>
                </c:pt>
                <c:pt idx="2444">
                  <c:v>2444</c:v>
                </c:pt>
                <c:pt idx="2445">
                  <c:v>2445</c:v>
                </c:pt>
                <c:pt idx="2446">
                  <c:v>2446</c:v>
                </c:pt>
                <c:pt idx="2447">
                  <c:v>2447</c:v>
                </c:pt>
                <c:pt idx="2448">
                  <c:v>2448</c:v>
                </c:pt>
                <c:pt idx="2449">
                  <c:v>2449</c:v>
                </c:pt>
                <c:pt idx="2450">
                  <c:v>2450</c:v>
                </c:pt>
                <c:pt idx="2451">
                  <c:v>2451</c:v>
                </c:pt>
                <c:pt idx="2452">
                  <c:v>2452</c:v>
                </c:pt>
                <c:pt idx="2453">
                  <c:v>2453</c:v>
                </c:pt>
                <c:pt idx="2454">
                  <c:v>2454</c:v>
                </c:pt>
                <c:pt idx="2455">
                  <c:v>2455</c:v>
                </c:pt>
                <c:pt idx="2456">
                  <c:v>2456</c:v>
                </c:pt>
                <c:pt idx="2457">
                  <c:v>2457</c:v>
                </c:pt>
                <c:pt idx="2458">
                  <c:v>2458</c:v>
                </c:pt>
                <c:pt idx="2459">
                  <c:v>2459</c:v>
                </c:pt>
                <c:pt idx="2460">
                  <c:v>2460</c:v>
                </c:pt>
                <c:pt idx="2461">
                  <c:v>2461</c:v>
                </c:pt>
                <c:pt idx="2462">
                  <c:v>2462</c:v>
                </c:pt>
                <c:pt idx="2463">
                  <c:v>2463</c:v>
                </c:pt>
                <c:pt idx="2464">
                  <c:v>2464</c:v>
                </c:pt>
                <c:pt idx="2465">
                  <c:v>2465</c:v>
                </c:pt>
                <c:pt idx="2466">
                  <c:v>2466</c:v>
                </c:pt>
                <c:pt idx="2467">
                  <c:v>2467</c:v>
                </c:pt>
                <c:pt idx="2468">
                  <c:v>2468</c:v>
                </c:pt>
                <c:pt idx="2469">
                  <c:v>2469</c:v>
                </c:pt>
                <c:pt idx="2470">
                  <c:v>2470</c:v>
                </c:pt>
                <c:pt idx="2471">
                  <c:v>2471</c:v>
                </c:pt>
                <c:pt idx="2472">
                  <c:v>2472</c:v>
                </c:pt>
                <c:pt idx="2473">
                  <c:v>2473</c:v>
                </c:pt>
                <c:pt idx="2474">
                  <c:v>2474</c:v>
                </c:pt>
                <c:pt idx="2475">
                  <c:v>2475</c:v>
                </c:pt>
                <c:pt idx="2476">
                  <c:v>2476</c:v>
                </c:pt>
                <c:pt idx="2477">
                  <c:v>2477</c:v>
                </c:pt>
                <c:pt idx="2478">
                  <c:v>2478</c:v>
                </c:pt>
                <c:pt idx="2479">
                  <c:v>2479</c:v>
                </c:pt>
                <c:pt idx="2480">
                  <c:v>2480</c:v>
                </c:pt>
                <c:pt idx="2481">
                  <c:v>2481</c:v>
                </c:pt>
                <c:pt idx="2482">
                  <c:v>2482</c:v>
                </c:pt>
                <c:pt idx="2483">
                  <c:v>2483</c:v>
                </c:pt>
                <c:pt idx="2484">
                  <c:v>2484</c:v>
                </c:pt>
                <c:pt idx="2485">
                  <c:v>2485</c:v>
                </c:pt>
                <c:pt idx="2486">
                  <c:v>2486</c:v>
                </c:pt>
                <c:pt idx="2487">
                  <c:v>2487</c:v>
                </c:pt>
                <c:pt idx="2488">
                  <c:v>2488</c:v>
                </c:pt>
                <c:pt idx="2489">
                  <c:v>2489</c:v>
                </c:pt>
                <c:pt idx="2490">
                  <c:v>2490</c:v>
                </c:pt>
                <c:pt idx="2491">
                  <c:v>2491</c:v>
                </c:pt>
                <c:pt idx="2492">
                  <c:v>2492</c:v>
                </c:pt>
                <c:pt idx="2493">
                  <c:v>2493</c:v>
                </c:pt>
                <c:pt idx="2494">
                  <c:v>2494</c:v>
                </c:pt>
                <c:pt idx="2495">
                  <c:v>2495</c:v>
                </c:pt>
                <c:pt idx="2496">
                  <c:v>2496</c:v>
                </c:pt>
                <c:pt idx="2497">
                  <c:v>2497</c:v>
                </c:pt>
                <c:pt idx="2498">
                  <c:v>2498</c:v>
                </c:pt>
                <c:pt idx="2499">
                  <c:v>2499</c:v>
                </c:pt>
                <c:pt idx="2500">
                  <c:v>2500</c:v>
                </c:pt>
                <c:pt idx="2501">
                  <c:v>2501</c:v>
                </c:pt>
                <c:pt idx="2502">
                  <c:v>2502</c:v>
                </c:pt>
                <c:pt idx="2503">
                  <c:v>2503</c:v>
                </c:pt>
                <c:pt idx="2504">
                  <c:v>2504</c:v>
                </c:pt>
                <c:pt idx="2505">
                  <c:v>2505</c:v>
                </c:pt>
                <c:pt idx="2506">
                  <c:v>2506</c:v>
                </c:pt>
                <c:pt idx="2507">
                  <c:v>2507</c:v>
                </c:pt>
                <c:pt idx="2508">
                  <c:v>2508</c:v>
                </c:pt>
                <c:pt idx="2509">
                  <c:v>2509</c:v>
                </c:pt>
                <c:pt idx="2510">
                  <c:v>2510</c:v>
                </c:pt>
                <c:pt idx="2511">
                  <c:v>2511</c:v>
                </c:pt>
                <c:pt idx="2512">
                  <c:v>2512</c:v>
                </c:pt>
                <c:pt idx="2513">
                  <c:v>2513</c:v>
                </c:pt>
                <c:pt idx="2514">
                  <c:v>2514</c:v>
                </c:pt>
                <c:pt idx="2515">
                  <c:v>2515</c:v>
                </c:pt>
                <c:pt idx="2516">
                  <c:v>2516</c:v>
                </c:pt>
                <c:pt idx="2517">
                  <c:v>2517</c:v>
                </c:pt>
                <c:pt idx="2518">
                  <c:v>2518</c:v>
                </c:pt>
                <c:pt idx="2519">
                  <c:v>2519</c:v>
                </c:pt>
                <c:pt idx="2520">
                  <c:v>2520</c:v>
                </c:pt>
                <c:pt idx="2521">
                  <c:v>2521</c:v>
                </c:pt>
                <c:pt idx="2522">
                  <c:v>2522</c:v>
                </c:pt>
                <c:pt idx="2523">
                  <c:v>2523</c:v>
                </c:pt>
                <c:pt idx="2524">
                  <c:v>2524</c:v>
                </c:pt>
                <c:pt idx="2525">
                  <c:v>2525</c:v>
                </c:pt>
                <c:pt idx="2526">
                  <c:v>2526</c:v>
                </c:pt>
                <c:pt idx="2527">
                  <c:v>2527</c:v>
                </c:pt>
                <c:pt idx="2528">
                  <c:v>2528</c:v>
                </c:pt>
                <c:pt idx="2529">
                  <c:v>2529</c:v>
                </c:pt>
                <c:pt idx="2530">
                  <c:v>2530</c:v>
                </c:pt>
                <c:pt idx="2531">
                  <c:v>2531</c:v>
                </c:pt>
                <c:pt idx="2532">
                  <c:v>2532</c:v>
                </c:pt>
                <c:pt idx="2533">
                  <c:v>2533</c:v>
                </c:pt>
                <c:pt idx="2534">
                  <c:v>2534</c:v>
                </c:pt>
                <c:pt idx="2535">
                  <c:v>2535</c:v>
                </c:pt>
                <c:pt idx="2536">
                  <c:v>2536</c:v>
                </c:pt>
                <c:pt idx="2537">
                  <c:v>2537</c:v>
                </c:pt>
                <c:pt idx="2538">
                  <c:v>2538</c:v>
                </c:pt>
                <c:pt idx="2539">
                  <c:v>2539</c:v>
                </c:pt>
                <c:pt idx="2540">
                  <c:v>2540</c:v>
                </c:pt>
                <c:pt idx="2541">
                  <c:v>2541</c:v>
                </c:pt>
                <c:pt idx="2542">
                  <c:v>2542</c:v>
                </c:pt>
                <c:pt idx="2543">
                  <c:v>2543</c:v>
                </c:pt>
                <c:pt idx="2544">
                  <c:v>2544</c:v>
                </c:pt>
                <c:pt idx="2545">
                  <c:v>2545</c:v>
                </c:pt>
                <c:pt idx="2546">
                  <c:v>2546</c:v>
                </c:pt>
                <c:pt idx="2547">
                  <c:v>2547</c:v>
                </c:pt>
                <c:pt idx="2548">
                  <c:v>2548</c:v>
                </c:pt>
                <c:pt idx="2549">
                  <c:v>2549</c:v>
                </c:pt>
                <c:pt idx="2550">
                  <c:v>2550</c:v>
                </c:pt>
                <c:pt idx="2551">
                  <c:v>2551</c:v>
                </c:pt>
                <c:pt idx="2552">
                  <c:v>2552</c:v>
                </c:pt>
                <c:pt idx="2553">
                  <c:v>2553</c:v>
                </c:pt>
                <c:pt idx="2554">
                  <c:v>2554</c:v>
                </c:pt>
                <c:pt idx="2555">
                  <c:v>2555</c:v>
                </c:pt>
                <c:pt idx="2556">
                  <c:v>2556</c:v>
                </c:pt>
                <c:pt idx="2557">
                  <c:v>2557</c:v>
                </c:pt>
                <c:pt idx="2558">
                  <c:v>2558</c:v>
                </c:pt>
                <c:pt idx="2559">
                  <c:v>2559</c:v>
                </c:pt>
                <c:pt idx="2560">
                  <c:v>2560</c:v>
                </c:pt>
                <c:pt idx="2561">
                  <c:v>2561</c:v>
                </c:pt>
                <c:pt idx="2562">
                  <c:v>2562</c:v>
                </c:pt>
                <c:pt idx="2563">
                  <c:v>2563</c:v>
                </c:pt>
                <c:pt idx="2564">
                  <c:v>2564</c:v>
                </c:pt>
                <c:pt idx="2565">
                  <c:v>2565</c:v>
                </c:pt>
                <c:pt idx="2566">
                  <c:v>2566</c:v>
                </c:pt>
                <c:pt idx="2567">
                  <c:v>2567</c:v>
                </c:pt>
                <c:pt idx="2568">
                  <c:v>2568</c:v>
                </c:pt>
                <c:pt idx="2569">
                  <c:v>2569</c:v>
                </c:pt>
                <c:pt idx="2570">
                  <c:v>2570</c:v>
                </c:pt>
                <c:pt idx="2571">
                  <c:v>2571</c:v>
                </c:pt>
                <c:pt idx="2572">
                  <c:v>2572</c:v>
                </c:pt>
                <c:pt idx="2573">
                  <c:v>2573</c:v>
                </c:pt>
                <c:pt idx="2574">
                  <c:v>2574</c:v>
                </c:pt>
                <c:pt idx="2575">
                  <c:v>2575</c:v>
                </c:pt>
                <c:pt idx="2576">
                  <c:v>2576</c:v>
                </c:pt>
                <c:pt idx="2577">
                  <c:v>2577</c:v>
                </c:pt>
                <c:pt idx="2578">
                  <c:v>2578</c:v>
                </c:pt>
                <c:pt idx="2579">
                  <c:v>2579</c:v>
                </c:pt>
                <c:pt idx="2580">
                  <c:v>2580</c:v>
                </c:pt>
                <c:pt idx="2581">
                  <c:v>2581</c:v>
                </c:pt>
                <c:pt idx="2582">
                  <c:v>2582</c:v>
                </c:pt>
                <c:pt idx="2583">
                  <c:v>2583</c:v>
                </c:pt>
                <c:pt idx="2584">
                  <c:v>2584</c:v>
                </c:pt>
                <c:pt idx="2585">
                  <c:v>2585</c:v>
                </c:pt>
                <c:pt idx="2586">
                  <c:v>2586</c:v>
                </c:pt>
                <c:pt idx="2587">
                  <c:v>2587</c:v>
                </c:pt>
                <c:pt idx="2588">
                  <c:v>2588</c:v>
                </c:pt>
                <c:pt idx="2589">
                  <c:v>2589</c:v>
                </c:pt>
                <c:pt idx="2590">
                  <c:v>2590</c:v>
                </c:pt>
                <c:pt idx="2591">
                  <c:v>2591</c:v>
                </c:pt>
                <c:pt idx="2592">
                  <c:v>2592</c:v>
                </c:pt>
                <c:pt idx="2593">
                  <c:v>2593</c:v>
                </c:pt>
                <c:pt idx="2594">
                  <c:v>2594</c:v>
                </c:pt>
                <c:pt idx="2595">
                  <c:v>2595</c:v>
                </c:pt>
                <c:pt idx="2596">
                  <c:v>2596</c:v>
                </c:pt>
                <c:pt idx="2597">
                  <c:v>2597</c:v>
                </c:pt>
                <c:pt idx="2598">
                  <c:v>2598</c:v>
                </c:pt>
                <c:pt idx="2599">
                  <c:v>2599</c:v>
                </c:pt>
                <c:pt idx="2600">
                  <c:v>2600</c:v>
                </c:pt>
                <c:pt idx="2601">
                  <c:v>2601</c:v>
                </c:pt>
                <c:pt idx="2602">
                  <c:v>2602</c:v>
                </c:pt>
                <c:pt idx="2603">
                  <c:v>2603</c:v>
                </c:pt>
                <c:pt idx="2604">
                  <c:v>2604</c:v>
                </c:pt>
                <c:pt idx="2605">
                  <c:v>2605</c:v>
                </c:pt>
                <c:pt idx="2606">
                  <c:v>2606</c:v>
                </c:pt>
                <c:pt idx="2607">
                  <c:v>2607</c:v>
                </c:pt>
                <c:pt idx="2608">
                  <c:v>2608</c:v>
                </c:pt>
                <c:pt idx="2609">
                  <c:v>2609</c:v>
                </c:pt>
                <c:pt idx="2610">
                  <c:v>2610</c:v>
                </c:pt>
                <c:pt idx="2611">
                  <c:v>2611</c:v>
                </c:pt>
                <c:pt idx="2612">
                  <c:v>2612</c:v>
                </c:pt>
                <c:pt idx="2613">
                  <c:v>2613</c:v>
                </c:pt>
                <c:pt idx="2614">
                  <c:v>2614</c:v>
                </c:pt>
                <c:pt idx="2615">
                  <c:v>2615</c:v>
                </c:pt>
                <c:pt idx="2616">
                  <c:v>2616</c:v>
                </c:pt>
                <c:pt idx="2617">
                  <c:v>2617</c:v>
                </c:pt>
                <c:pt idx="2618">
                  <c:v>2618</c:v>
                </c:pt>
                <c:pt idx="2619">
                  <c:v>2619</c:v>
                </c:pt>
                <c:pt idx="2620">
                  <c:v>2620</c:v>
                </c:pt>
                <c:pt idx="2621">
                  <c:v>2621</c:v>
                </c:pt>
                <c:pt idx="2622">
                  <c:v>2622</c:v>
                </c:pt>
                <c:pt idx="2623">
                  <c:v>2623</c:v>
                </c:pt>
                <c:pt idx="2624">
                  <c:v>2624</c:v>
                </c:pt>
                <c:pt idx="2625">
                  <c:v>2625</c:v>
                </c:pt>
                <c:pt idx="2626">
                  <c:v>2626</c:v>
                </c:pt>
                <c:pt idx="2627">
                  <c:v>2627</c:v>
                </c:pt>
                <c:pt idx="2628">
                  <c:v>2628</c:v>
                </c:pt>
                <c:pt idx="2629">
                  <c:v>2629</c:v>
                </c:pt>
                <c:pt idx="2630">
                  <c:v>2630</c:v>
                </c:pt>
                <c:pt idx="2631">
                  <c:v>2631</c:v>
                </c:pt>
                <c:pt idx="2632">
                  <c:v>2632</c:v>
                </c:pt>
                <c:pt idx="2633">
                  <c:v>2633</c:v>
                </c:pt>
                <c:pt idx="2634">
                  <c:v>2634</c:v>
                </c:pt>
                <c:pt idx="2635">
                  <c:v>2635</c:v>
                </c:pt>
                <c:pt idx="2636">
                  <c:v>2636</c:v>
                </c:pt>
                <c:pt idx="2637">
                  <c:v>2637</c:v>
                </c:pt>
                <c:pt idx="2638">
                  <c:v>2638</c:v>
                </c:pt>
                <c:pt idx="2639">
                  <c:v>2639</c:v>
                </c:pt>
                <c:pt idx="2640">
                  <c:v>2640</c:v>
                </c:pt>
                <c:pt idx="2641">
                  <c:v>2641</c:v>
                </c:pt>
                <c:pt idx="2642">
                  <c:v>2642</c:v>
                </c:pt>
                <c:pt idx="2643">
                  <c:v>2643</c:v>
                </c:pt>
                <c:pt idx="2644">
                  <c:v>2644</c:v>
                </c:pt>
                <c:pt idx="2645">
                  <c:v>2645</c:v>
                </c:pt>
                <c:pt idx="2646">
                  <c:v>2646</c:v>
                </c:pt>
                <c:pt idx="2647">
                  <c:v>2647</c:v>
                </c:pt>
                <c:pt idx="2648">
                  <c:v>2648</c:v>
                </c:pt>
                <c:pt idx="2649">
                  <c:v>2649</c:v>
                </c:pt>
                <c:pt idx="2650">
                  <c:v>2650</c:v>
                </c:pt>
                <c:pt idx="2651">
                  <c:v>2651</c:v>
                </c:pt>
                <c:pt idx="2652">
                  <c:v>2652</c:v>
                </c:pt>
                <c:pt idx="2653">
                  <c:v>2653</c:v>
                </c:pt>
                <c:pt idx="2654">
                  <c:v>2654</c:v>
                </c:pt>
                <c:pt idx="2655">
                  <c:v>2655</c:v>
                </c:pt>
                <c:pt idx="2656">
                  <c:v>2656</c:v>
                </c:pt>
                <c:pt idx="2657">
                  <c:v>2657</c:v>
                </c:pt>
                <c:pt idx="2658">
                  <c:v>2658</c:v>
                </c:pt>
                <c:pt idx="2659">
                  <c:v>2659</c:v>
                </c:pt>
                <c:pt idx="2660">
                  <c:v>2660</c:v>
                </c:pt>
                <c:pt idx="2661">
                  <c:v>2661</c:v>
                </c:pt>
                <c:pt idx="2662">
                  <c:v>2662</c:v>
                </c:pt>
                <c:pt idx="2663">
                  <c:v>2663</c:v>
                </c:pt>
                <c:pt idx="2664">
                  <c:v>2664</c:v>
                </c:pt>
                <c:pt idx="2665">
                  <c:v>2665</c:v>
                </c:pt>
                <c:pt idx="2666">
                  <c:v>2666</c:v>
                </c:pt>
                <c:pt idx="2667">
                  <c:v>2667</c:v>
                </c:pt>
                <c:pt idx="2668">
                  <c:v>2668</c:v>
                </c:pt>
                <c:pt idx="2669">
                  <c:v>2669</c:v>
                </c:pt>
                <c:pt idx="2670">
                  <c:v>2670</c:v>
                </c:pt>
                <c:pt idx="2671">
                  <c:v>2671</c:v>
                </c:pt>
                <c:pt idx="2672">
                  <c:v>2672</c:v>
                </c:pt>
                <c:pt idx="2673">
                  <c:v>2673</c:v>
                </c:pt>
                <c:pt idx="2674">
                  <c:v>2674</c:v>
                </c:pt>
                <c:pt idx="2675">
                  <c:v>2675</c:v>
                </c:pt>
                <c:pt idx="2676">
                  <c:v>2676</c:v>
                </c:pt>
                <c:pt idx="2677">
                  <c:v>2677</c:v>
                </c:pt>
                <c:pt idx="2678">
                  <c:v>2678</c:v>
                </c:pt>
                <c:pt idx="2679">
                  <c:v>2679</c:v>
                </c:pt>
                <c:pt idx="2680">
                  <c:v>2680</c:v>
                </c:pt>
                <c:pt idx="2681">
                  <c:v>2681</c:v>
                </c:pt>
                <c:pt idx="2682">
                  <c:v>2682</c:v>
                </c:pt>
                <c:pt idx="2683">
                  <c:v>2683</c:v>
                </c:pt>
                <c:pt idx="2684">
                  <c:v>2684</c:v>
                </c:pt>
                <c:pt idx="2685">
                  <c:v>2685</c:v>
                </c:pt>
                <c:pt idx="2686">
                  <c:v>2686</c:v>
                </c:pt>
                <c:pt idx="2687">
                  <c:v>2687</c:v>
                </c:pt>
                <c:pt idx="2688">
                  <c:v>2688</c:v>
                </c:pt>
                <c:pt idx="2689">
                  <c:v>2689</c:v>
                </c:pt>
                <c:pt idx="2690">
                  <c:v>2690</c:v>
                </c:pt>
                <c:pt idx="2691">
                  <c:v>2691</c:v>
                </c:pt>
                <c:pt idx="2692">
                  <c:v>2692</c:v>
                </c:pt>
                <c:pt idx="2693">
                  <c:v>2693</c:v>
                </c:pt>
                <c:pt idx="2694">
                  <c:v>2694</c:v>
                </c:pt>
                <c:pt idx="2695">
                  <c:v>2695</c:v>
                </c:pt>
                <c:pt idx="2696">
                  <c:v>2696</c:v>
                </c:pt>
                <c:pt idx="2697">
                  <c:v>2697</c:v>
                </c:pt>
                <c:pt idx="2698">
                  <c:v>2698</c:v>
                </c:pt>
                <c:pt idx="2699">
                  <c:v>2699</c:v>
                </c:pt>
                <c:pt idx="2700">
                  <c:v>2700</c:v>
                </c:pt>
                <c:pt idx="2701">
                  <c:v>2701</c:v>
                </c:pt>
                <c:pt idx="2702">
                  <c:v>2702</c:v>
                </c:pt>
                <c:pt idx="2703">
                  <c:v>2703</c:v>
                </c:pt>
                <c:pt idx="2704">
                  <c:v>2704</c:v>
                </c:pt>
                <c:pt idx="2705">
                  <c:v>2705</c:v>
                </c:pt>
                <c:pt idx="2706">
                  <c:v>2706</c:v>
                </c:pt>
                <c:pt idx="2707">
                  <c:v>2707</c:v>
                </c:pt>
                <c:pt idx="2708">
                  <c:v>2708</c:v>
                </c:pt>
                <c:pt idx="2709">
                  <c:v>2709</c:v>
                </c:pt>
                <c:pt idx="2710">
                  <c:v>2710</c:v>
                </c:pt>
                <c:pt idx="2711">
                  <c:v>2711</c:v>
                </c:pt>
                <c:pt idx="2712">
                  <c:v>2712</c:v>
                </c:pt>
                <c:pt idx="2713">
                  <c:v>2713</c:v>
                </c:pt>
                <c:pt idx="2714">
                  <c:v>2714</c:v>
                </c:pt>
                <c:pt idx="2715">
                  <c:v>2715</c:v>
                </c:pt>
                <c:pt idx="2716">
                  <c:v>2716</c:v>
                </c:pt>
                <c:pt idx="2717">
                  <c:v>2717</c:v>
                </c:pt>
                <c:pt idx="2718">
                  <c:v>2718</c:v>
                </c:pt>
                <c:pt idx="2719">
                  <c:v>2719</c:v>
                </c:pt>
                <c:pt idx="2720">
                  <c:v>2720</c:v>
                </c:pt>
                <c:pt idx="2721">
                  <c:v>2721</c:v>
                </c:pt>
                <c:pt idx="2722">
                  <c:v>2722</c:v>
                </c:pt>
                <c:pt idx="2723">
                  <c:v>2723</c:v>
                </c:pt>
                <c:pt idx="2724">
                  <c:v>2724</c:v>
                </c:pt>
                <c:pt idx="2725">
                  <c:v>2725</c:v>
                </c:pt>
                <c:pt idx="2726">
                  <c:v>2726</c:v>
                </c:pt>
                <c:pt idx="2727">
                  <c:v>2727</c:v>
                </c:pt>
                <c:pt idx="2728">
                  <c:v>2728</c:v>
                </c:pt>
                <c:pt idx="2729">
                  <c:v>2729</c:v>
                </c:pt>
                <c:pt idx="2730">
                  <c:v>2730</c:v>
                </c:pt>
              </c:numCache>
            </c:numRef>
          </c:xVal>
          <c:yVal>
            <c:numRef>
              <c:f>'[BNL-new_summary.xlsx]241Am'!$H$2:$H$4181</c:f>
              <c:numCache>
                <c:formatCode>General</c:formatCode>
                <c:ptCount val="418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1.8839590443686007</c:v>
                </c:pt>
                <c:pt idx="14">
                  <c:v>2.2866894197952217</c:v>
                </c:pt>
                <c:pt idx="15">
                  <c:v>1.9044368600682593</c:v>
                </c:pt>
                <c:pt idx="16">
                  <c:v>1.8976109215017065</c:v>
                </c:pt>
                <c:pt idx="17">
                  <c:v>1.7474402730375427</c:v>
                </c:pt>
                <c:pt idx="18">
                  <c:v>1.7303754266211604</c:v>
                </c:pt>
                <c:pt idx="19">
                  <c:v>1.5290102389078499</c:v>
                </c:pt>
                <c:pt idx="20">
                  <c:v>1.3686006825938566</c:v>
                </c:pt>
                <c:pt idx="21">
                  <c:v>1.1126279863481228</c:v>
                </c:pt>
                <c:pt idx="22">
                  <c:v>1.1843003412969284</c:v>
                </c:pt>
                <c:pt idx="23">
                  <c:v>1.098976109215017</c:v>
                </c:pt>
                <c:pt idx="24">
                  <c:v>1.1023890784982935</c:v>
                </c:pt>
                <c:pt idx="25">
                  <c:v>1.0887372013651877</c:v>
                </c:pt>
                <c:pt idx="26">
                  <c:v>1.0341296928327646</c:v>
                </c:pt>
                <c:pt idx="27">
                  <c:v>1.0546075085324231</c:v>
                </c:pt>
                <c:pt idx="28">
                  <c:v>0.9965870307167235</c:v>
                </c:pt>
                <c:pt idx="29">
                  <c:v>1.098976109215017</c:v>
                </c:pt>
                <c:pt idx="30">
                  <c:v>1.1843003412969284</c:v>
                </c:pt>
                <c:pt idx="31">
                  <c:v>1.0477815699658704</c:v>
                </c:pt>
                <c:pt idx="32">
                  <c:v>1.0102389078498293</c:v>
                </c:pt>
                <c:pt idx="33">
                  <c:v>1.1467576791808873</c:v>
                </c:pt>
                <c:pt idx="34">
                  <c:v>1.1979522184300342</c:v>
                </c:pt>
                <c:pt idx="35">
                  <c:v>1.1877133105802047</c:v>
                </c:pt>
                <c:pt idx="36">
                  <c:v>1.2457337883959045</c:v>
                </c:pt>
                <c:pt idx="37">
                  <c:v>1.2013651877133107</c:v>
                </c:pt>
                <c:pt idx="38">
                  <c:v>1.3993174061433447</c:v>
                </c:pt>
                <c:pt idx="39">
                  <c:v>1.6313993174061434</c:v>
                </c:pt>
                <c:pt idx="40">
                  <c:v>1.9146757679180888</c:v>
                </c:pt>
                <c:pt idx="41">
                  <c:v>2.2423208191126278</c:v>
                </c:pt>
                <c:pt idx="42">
                  <c:v>2.0034129692832763</c:v>
                </c:pt>
                <c:pt idx="43">
                  <c:v>1.689419795221843</c:v>
                </c:pt>
                <c:pt idx="44">
                  <c:v>1.3242320819112627</c:v>
                </c:pt>
                <c:pt idx="45">
                  <c:v>1.0375426621160408</c:v>
                </c:pt>
                <c:pt idx="46">
                  <c:v>0.86348122866894195</c:v>
                </c:pt>
                <c:pt idx="47">
                  <c:v>0.84982935153583616</c:v>
                </c:pt>
                <c:pt idx="48">
                  <c:v>0.82935153583617749</c:v>
                </c:pt>
                <c:pt idx="49">
                  <c:v>0.89419795221843001</c:v>
                </c:pt>
                <c:pt idx="50">
                  <c:v>0.92491467576791808</c:v>
                </c:pt>
                <c:pt idx="51">
                  <c:v>0.9112627986348123</c:v>
                </c:pt>
                <c:pt idx="52">
                  <c:v>0.94197952218430037</c:v>
                </c:pt>
                <c:pt idx="53">
                  <c:v>0.92491467576791808</c:v>
                </c:pt>
                <c:pt idx="54">
                  <c:v>0.77133105802047786</c:v>
                </c:pt>
                <c:pt idx="55">
                  <c:v>0.67235494880546076</c:v>
                </c:pt>
                <c:pt idx="56">
                  <c:v>0.61774744027303752</c:v>
                </c:pt>
                <c:pt idx="57">
                  <c:v>0.6450511945392492</c:v>
                </c:pt>
                <c:pt idx="58">
                  <c:v>0.49829351535836175</c:v>
                </c:pt>
                <c:pt idx="59">
                  <c:v>0.44368600682593856</c:v>
                </c:pt>
                <c:pt idx="60">
                  <c:v>0.53924914675767921</c:v>
                </c:pt>
                <c:pt idx="61">
                  <c:v>0.51535836177474403</c:v>
                </c:pt>
                <c:pt idx="62">
                  <c:v>0.52559726962457343</c:v>
                </c:pt>
                <c:pt idx="63">
                  <c:v>0.51877133105802042</c:v>
                </c:pt>
                <c:pt idx="64">
                  <c:v>0.4539249146757679</c:v>
                </c:pt>
                <c:pt idx="65">
                  <c:v>0.45733788395904434</c:v>
                </c:pt>
                <c:pt idx="66">
                  <c:v>0.35494880546075086</c:v>
                </c:pt>
                <c:pt idx="67">
                  <c:v>0.27303754266211605</c:v>
                </c:pt>
                <c:pt idx="68">
                  <c:v>0.25255972696245732</c:v>
                </c:pt>
                <c:pt idx="69">
                  <c:v>0.22866894197952217</c:v>
                </c:pt>
                <c:pt idx="70">
                  <c:v>0.25938566552901021</c:v>
                </c:pt>
                <c:pt idx="71">
                  <c:v>0.25255972696245732</c:v>
                </c:pt>
                <c:pt idx="72">
                  <c:v>0.25255972696245732</c:v>
                </c:pt>
                <c:pt idx="73">
                  <c:v>0.29351535836177473</c:v>
                </c:pt>
                <c:pt idx="74">
                  <c:v>0.22184300341296928</c:v>
                </c:pt>
                <c:pt idx="75">
                  <c:v>0.26279863481228671</c:v>
                </c:pt>
                <c:pt idx="76">
                  <c:v>0.29010238907849828</c:v>
                </c:pt>
                <c:pt idx="77">
                  <c:v>0.2764505119453925</c:v>
                </c:pt>
                <c:pt idx="78">
                  <c:v>0.2696245733788396</c:v>
                </c:pt>
                <c:pt idx="79">
                  <c:v>0.33788395904436858</c:v>
                </c:pt>
                <c:pt idx="80">
                  <c:v>0.36177474402730375</c:v>
                </c:pt>
                <c:pt idx="81">
                  <c:v>0.35494880546075086</c:v>
                </c:pt>
                <c:pt idx="82">
                  <c:v>0.43686006825938567</c:v>
                </c:pt>
                <c:pt idx="83">
                  <c:v>0.51535836177474403</c:v>
                </c:pt>
                <c:pt idx="84">
                  <c:v>0.61433447098976113</c:v>
                </c:pt>
                <c:pt idx="85">
                  <c:v>0.7235494880546075</c:v>
                </c:pt>
                <c:pt idx="86">
                  <c:v>0.71331058020477811</c:v>
                </c:pt>
                <c:pt idx="87">
                  <c:v>0.71331058020477811</c:v>
                </c:pt>
                <c:pt idx="88">
                  <c:v>0.5460750853242321</c:v>
                </c:pt>
                <c:pt idx="89">
                  <c:v>0.63822525597269619</c:v>
                </c:pt>
                <c:pt idx="90">
                  <c:v>0.4061433447098976</c:v>
                </c:pt>
                <c:pt idx="91">
                  <c:v>0.33105802047781568</c:v>
                </c:pt>
                <c:pt idx="92">
                  <c:v>0.32423208191126279</c:v>
                </c:pt>
                <c:pt idx="93">
                  <c:v>0.33105802047781568</c:v>
                </c:pt>
                <c:pt idx="94">
                  <c:v>0.33788395904436858</c:v>
                </c:pt>
                <c:pt idx="95">
                  <c:v>0.36177474402730375</c:v>
                </c:pt>
                <c:pt idx="96">
                  <c:v>0.37883959044368598</c:v>
                </c:pt>
                <c:pt idx="97">
                  <c:v>0.48122866894197952</c:v>
                </c:pt>
                <c:pt idx="98">
                  <c:v>0.53242320819112632</c:v>
                </c:pt>
                <c:pt idx="99">
                  <c:v>0.58361774744027306</c:v>
                </c:pt>
                <c:pt idx="100">
                  <c:v>0.6313993174061433</c:v>
                </c:pt>
                <c:pt idx="101">
                  <c:v>0.8225255972696246</c:v>
                </c:pt>
                <c:pt idx="102">
                  <c:v>0.77474402730375425</c:v>
                </c:pt>
                <c:pt idx="103">
                  <c:v>0.66894197952218426</c:v>
                </c:pt>
                <c:pt idx="104">
                  <c:v>0.64846416382252559</c:v>
                </c:pt>
                <c:pt idx="105">
                  <c:v>0.59726962457337884</c:v>
                </c:pt>
                <c:pt idx="106">
                  <c:v>0.58020477815699656</c:v>
                </c:pt>
                <c:pt idx="107">
                  <c:v>0.44368600682593856</c:v>
                </c:pt>
                <c:pt idx="108">
                  <c:v>0.47781569965870307</c:v>
                </c:pt>
                <c:pt idx="109">
                  <c:v>0.37883959044368598</c:v>
                </c:pt>
                <c:pt idx="110">
                  <c:v>0.32081911262798635</c:v>
                </c:pt>
                <c:pt idx="111">
                  <c:v>0.24914675767918087</c:v>
                </c:pt>
                <c:pt idx="112">
                  <c:v>0.25597269624573377</c:v>
                </c:pt>
                <c:pt idx="113">
                  <c:v>0.19112627986348124</c:v>
                </c:pt>
                <c:pt idx="114">
                  <c:v>0.17064846416382254</c:v>
                </c:pt>
                <c:pt idx="115">
                  <c:v>0.22525597269624573</c:v>
                </c:pt>
                <c:pt idx="116">
                  <c:v>0.20477815699658702</c:v>
                </c:pt>
                <c:pt idx="117">
                  <c:v>0.28327645051194539</c:v>
                </c:pt>
                <c:pt idx="118">
                  <c:v>0.29692832764505117</c:v>
                </c:pt>
                <c:pt idx="119">
                  <c:v>0.30716723549488056</c:v>
                </c:pt>
                <c:pt idx="120">
                  <c:v>0.30716723549488056</c:v>
                </c:pt>
                <c:pt idx="121">
                  <c:v>0.33105802047781568</c:v>
                </c:pt>
                <c:pt idx="122">
                  <c:v>0.35494880546075086</c:v>
                </c:pt>
                <c:pt idx="123">
                  <c:v>0.41638225255972694</c:v>
                </c:pt>
                <c:pt idx="124">
                  <c:v>0.44027303754266212</c:v>
                </c:pt>
                <c:pt idx="125">
                  <c:v>0.59044368600682595</c:v>
                </c:pt>
                <c:pt idx="126">
                  <c:v>0.68600682593856654</c:v>
                </c:pt>
                <c:pt idx="127">
                  <c:v>0.64846416382252559</c:v>
                </c:pt>
                <c:pt idx="128">
                  <c:v>0.65187713310580209</c:v>
                </c:pt>
                <c:pt idx="129">
                  <c:v>0.53242320819112632</c:v>
                </c:pt>
                <c:pt idx="130">
                  <c:v>0.34812286689419797</c:v>
                </c:pt>
                <c:pt idx="131">
                  <c:v>0.32764505119453924</c:v>
                </c:pt>
                <c:pt idx="132">
                  <c:v>0.22184300341296928</c:v>
                </c:pt>
                <c:pt idx="133">
                  <c:v>0.14334470989761092</c:v>
                </c:pt>
                <c:pt idx="134">
                  <c:v>9.8976109215017066E-2</c:v>
                </c:pt>
                <c:pt idx="135">
                  <c:v>0.10238907849829351</c:v>
                </c:pt>
                <c:pt idx="136">
                  <c:v>9.8976109215017066E-2</c:v>
                </c:pt>
                <c:pt idx="137">
                  <c:v>0.10580204778156997</c:v>
                </c:pt>
                <c:pt idx="138">
                  <c:v>7.1672354948805458E-2</c:v>
                </c:pt>
                <c:pt idx="139">
                  <c:v>9.556313993174062E-2</c:v>
                </c:pt>
                <c:pt idx="140">
                  <c:v>9.556313993174062E-2</c:v>
                </c:pt>
                <c:pt idx="141">
                  <c:v>9.8976109215017066E-2</c:v>
                </c:pt>
                <c:pt idx="142">
                  <c:v>8.191126279863481E-2</c:v>
                </c:pt>
                <c:pt idx="143">
                  <c:v>0.10580204778156997</c:v>
                </c:pt>
                <c:pt idx="144">
                  <c:v>9.2150170648464161E-2</c:v>
                </c:pt>
                <c:pt idx="145">
                  <c:v>9.8976109215017066E-2</c:v>
                </c:pt>
                <c:pt idx="146">
                  <c:v>8.191126279863481E-2</c:v>
                </c:pt>
                <c:pt idx="147">
                  <c:v>8.191126279863481E-2</c:v>
                </c:pt>
                <c:pt idx="148">
                  <c:v>8.191126279863481E-2</c:v>
                </c:pt>
                <c:pt idx="149">
                  <c:v>0.10238907849829351</c:v>
                </c:pt>
                <c:pt idx="150">
                  <c:v>0.12627986348122866</c:v>
                </c:pt>
                <c:pt idx="151">
                  <c:v>5.1194539249146756E-2</c:v>
                </c:pt>
                <c:pt idx="152">
                  <c:v>8.191126279863481E-2</c:v>
                </c:pt>
                <c:pt idx="153">
                  <c:v>9.556313993174062E-2</c:v>
                </c:pt>
                <c:pt idx="154">
                  <c:v>0.10580204778156997</c:v>
                </c:pt>
                <c:pt idx="155">
                  <c:v>9.2150170648464161E-2</c:v>
                </c:pt>
                <c:pt idx="156">
                  <c:v>6.4846416382252553E-2</c:v>
                </c:pt>
                <c:pt idx="157">
                  <c:v>0.13651877133105803</c:v>
                </c:pt>
                <c:pt idx="158">
                  <c:v>8.8737201365187715E-2</c:v>
                </c:pt>
                <c:pt idx="159">
                  <c:v>0.11262798634812286</c:v>
                </c:pt>
                <c:pt idx="160">
                  <c:v>0.11604095563139932</c:v>
                </c:pt>
                <c:pt idx="161">
                  <c:v>0.13310580204778158</c:v>
                </c:pt>
                <c:pt idx="162">
                  <c:v>8.5324232081911269E-2</c:v>
                </c:pt>
                <c:pt idx="163">
                  <c:v>0.11945392491467577</c:v>
                </c:pt>
                <c:pt idx="164">
                  <c:v>6.1433447098976107E-2</c:v>
                </c:pt>
                <c:pt idx="165">
                  <c:v>0.10921501706484642</c:v>
                </c:pt>
                <c:pt idx="166">
                  <c:v>8.8737201365187715E-2</c:v>
                </c:pt>
                <c:pt idx="167">
                  <c:v>6.4846416382252553E-2</c:v>
                </c:pt>
                <c:pt idx="168">
                  <c:v>6.4846416382252553E-2</c:v>
                </c:pt>
                <c:pt idx="169">
                  <c:v>7.1672354948805458E-2</c:v>
                </c:pt>
                <c:pt idx="170">
                  <c:v>8.191126279863481E-2</c:v>
                </c:pt>
                <c:pt idx="171">
                  <c:v>5.4607508532423209E-2</c:v>
                </c:pt>
                <c:pt idx="172">
                  <c:v>7.1672354948805458E-2</c:v>
                </c:pt>
                <c:pt idx="173">
                  <c:v>7.8498293515358364E-2</c:v>
                </c:pt>
                <c:pt idx="174">
                  <c:v>8.191126279863481E-2</c:v>
                </c:pt>
                <c:pt idx="175">
                  <c:v>5.8020477815699661E-2</c:v>
                </c:pt>
                <c:pt idx="176">
                  <c:v>7.5085324232081918E-2</c:v>
                </c:pt>
                <c:pt idx="177">
                  <c:v>9.556313993174062E-2</c:v>
                </c:pt>
                <c:pt idx="178">
                  <c:v>5.1194539249146756E-2</c:v>
                </c:pt>
                <c:pt idx="179">
                  <c:v>4.4368600682593858E-2</c:v>
                </c:pt>
                <c:pt idx="180">
                  <c:v>6.4846416382252553E-2</c:v>
                </c:pt>
                <c:pt idx="181">
                  <c:v>8.8737201365187715E-2</c:v>
                </c:pt>
                <c:pt idx="182">
                  <c:v>8.8737201365187715E-2</c:v>
                </c:pt>
                <c:pt idx="183">
                  <c:v>9.556313993174062E-2</c:v>
                </c:pt>
                <c:pt idx="184">
                  <c:v>8.8737201365187715E-2</c:v>
                </c:pt>
                <c:pt idx="185">
                  <c:v>0.12969283276450511</c:v>
                </c:pt>
                <c:pt idx="186">
                  <c:v>5.8020477815699661E-2</c:v>
                </c:pt>
                <c:pt idx="187">
                  <c:v>9.2150170648464161E-2</c:v>
                </c:pt>
                <c:pt idx="188">
                  <c:v>8.5324232081911269E-2</c:v>
                </c:pt>
                <c:pt idx="189">
                  <c:v>6.4846416382252553E-2</c:v>
                </c:pt>
                <c:pt idx="190">
                  <c:v>7.1672354948805458E-2</c:v>
                </c:pt>
                <c:pt idx="191">
                  <c:v>7.8498293515358364E-2</c:v>
                </c:pt>
                <c:pt idx="192">
                  <c:v>8.191126279863481E-2</c:v>
                </c:pt>
                <c:pt idx="193">
                  <c:v>9.556313993174062E-2</c:v>
                </c:pt>
                <c:pt idx="194">
                  <c:v>0.13651877133105803</c:v>
                </c:pt>
                <c:pt idx="195">
                  <c:v>8.191126279863481E-2</c:v>
                </c:pt>
                <c:pt idx="196">
                  <c:v>0.10238907849829351</c:v>
                </c:pt>
                <c:pt idx="197">
                  <c:v>9.2150170648464161E-2</c:v>
                </c:pt>
                <c:pt idx="198">
                  <c:v>0.10238907849829351</c:v>
                </c:pt>
                <c:pt idx="199">
                  <c:v>8.8737201365187715E-2</c:v>
                </c:pt>
                <c:pt idx="200">
                  <c:v>9.8976109215017066E-2</c:v>
                </c:pt>
                <c:pt idx="201">
                  <c:v>0.12627986348122866</c:v>
                </c:pt>
                <c:pt idx="202">
                  <c:v>0.11945392491467577</c:v>
                </c:pt>
                <c:pt idx="203">
                  <c:v>0.16040955631399317</c:v>
                </c:pt>
                <c:pt idx="204">
                  <c:v>0.13993174061433447</c:v>
                </c:pt>
                <c:pt idx="205">
                  <c:v>0.12286689419795221</c:v>
                </c:pt>
                <c:pt idx="206">
                  <c:v>9.556313993174062E-2</c:v>
                </c:pt>
                <c:pt idx="207">
                  <c:v>0.10921501706484642</c:v>
                </c:pt>
                <c:pt idx="208">
                  <c:v>0.15358361774744028</c:v>
                </c:pt>
                <c:pt idx="209">
                  <c:v>0.13651877133105803</c:v>
                </c:pt>
                <c:pt idx="210">
                  <c:v>0.14334470989761092</c:v>
                </c:pt>
                <c:pt idx="211">
                  <c:v>0.12627986348122866</c:v>
                </c:pt>
                <c:pt idx="212">
                  <c:v>0.10238907849829351</c:v>
                </c:pt>
                <c:pt idx="213">
                  <c:v>9.8976109215017066E-2</c:v>
                </c:pt>
                <c:pt idx="214">
                  <c:v>0.12627986348122866</c:v>
                </c:pt>
                <c:pt idx="215">
                  <c:v>0.11262798634812286</c:v>
                </c:pt>
                <c:pt idx="216">
                  <c:v>0.12969283276450511</c:v>
                </c:pt>
                <c:pt idx="217">
                  <c:v>0.13993174061433447</c:v>
                </c:pt>
                <c:pt idx="218">
                  <c:v>0.11604095563139932</c:v>
                </c:pt>
                <c:pt idx="219">
                  <c:v>0.15017064846416384</c:v>
                </c:pt>
                <c:pt idx="220">
                  <c:v>0.12969283276450511</c:v>
                </c:pt>
                <c:pt idx="221">
                  <c:v>0.15358361774744028</c:v>
                </c:pt>
                <c:pt idx="222">
                  <c:v>0.14675767918088736</c:v>
                </c:pt>
                <c:pt idx="223">
                  <c:v>0.12969283276450511</c:v>
                </c:pt>
                <c:pt idx="224">
                  <c:v>0.13310580204778158</c:v>
                </c:pt>
                <c:pt idx="225">
                  <c:v>0.18430034129692832</c:v>
                </c:pt>
                <c:pt idx="226">
                  <c:v>0.18088737201365188</c:v>
                </c:pt>
                <c:pt idx="227">
                  <c:v>0.16040955631399317</c:v>
                </c:pt>
                <c:pt idx="228">
                  <c:v>0.18771331058020477</c:v>
                </c:pt>
                <c:pt idx="229">
                  <c:v>0.17064846416382254</c:v>
                </c:pt>
                <c:pt idx="230">
                  <c:v>0.19453924914675769</c:v>
                </c:pt>
                <c:pt idx="231">
                  <c:v>0.17064846416382254</c:v>
                </c:pt>
                <c:pt idx="232">
                  <c:v>0.24914675767918087</c:v>
                </c:pt>
                <c:pt idx="233">
                  <c:v>0.23208191126279865</c:v>
                </c:pt>
                <c:pt idx="234">
                  <c:v>0.18771331058020477</c:v>
                </c:pt>
                <c:pt idx="235">
                  <c:v>0.25255972696245732</c:v>
                </c:pt>
                <c:pt idx="236">
                  <c:v>0.21501706484641639</c:v>
                </c:pt>
                <c:pt idx="237">
                  <c:v>0.23208191126279865</c:v>
                </c:pt>
                <c:pt idx="238">
                  <c:v>0.23549488054607509</c:v>
                </c:pt>
                <c:pt idx="239">
                  <c:v>0.19795221843003413</c:v>
                </c:pt>
                <c:pt idx="240">
                  <c:v>0.21843003412969283</c:v>
                </c:pt>
                <c:pt idx="241">
                  <c:v>0.20477815699658702</c:v>
                </c:pt>
                <c:pt idx="242">
                  <c:v>0.25597269624573377</c:v>
                </c:pt>
                <c:pt idx="243">
                  <c:v>0.23890784982935154</c:v>
                </c:pt>
                <c:pt idx="244">
                  <c:v>0.23208191126279865</c:v>
                </c:pt>
                <c:pt idx="245">
                  <c:v>0.24573378839590443</c:v>
                </c:pt>
                <c:pt idx="246">
                  <c:v>0.16723549488054607</c:v>
                </c:pt>
                <c:pt idx="247">
                  <c:v>0.24232081911262798</c:v>
                </c:pt>
                <c:pt idx="248">
                  <c:v>0.25255972696245732</c:v>
                </c:pt>
                <c:pt idx="249">
                  <c:v>0.21160409556313994</c:v>
                </c:pt>
                <c:pt idx="250">
                  <c:v>0.19112627986348124</c:v>
                </c:pt>
                <c:pt idx="251">
                  <c:v>0.24232081911262798</c:v>
                </c:pt>
                <c:pt idx="252">
                  <c:v>0.22525597269624573</c:v>
                </c:pt>
                <c:pt idx="253">
                  <c:v>0.22866894197952217</c:v>
                </c:pt>
                <c:pt idx="254">
                  <c:v>0.20819112627986347</c:v>
                </c:pt>
                <c:pt idx="255">
                  <c:v>0.19795221843003413</c:v>
                </c:pt>
                <c:pt idx="256">
                  <c:v>0.18088737201365188</c:v>
                </c:pt>
                <c:pt idx="257">
                  <c:v>0.18430034129692832</c:v>
                </c:pt>
                <c:pt idx="258">
                  <c:v>0.18430034129692832</c:v>
                </c:pt>
                <c:pt idx="259">
                  <c:v>0.18771331058020477</c:v>
                </c:pt>
                <c:pt idx="260">
                  <c:v>0.18088737201365188</c:v>
                </c:pt>
                <c:pt idx="261">
                  <c:v>0.20477815699658702</c:v>
                </c:pt>
                <c:pt idx="262">
                  <c:v>0.25255972696245732</c:v>
                </c:pt>
                <c:pt idx="263">
                  <c:v>0.22525597269624573</c:v>
                </c:pt>
                <c:pt idx="264">
                  <c:v>0.17747440273037543</c:v>
                </c:pt>
                <c:pt idx="265">
                  <c:v>0.23549488054607509</c:v>
                </c:pt>
                <c:pt idx="266">
                  <c:v>0.22525597269624573</c:v>
                </c:pt>
                <c:pt idx="267">
                  <c:v>0.24573378839590443</c:v>
                </c:pt>
                <c:pt idx="268">
                  <c:v>0.30034129692832767</c:v>
                </c:pt>
                <c:pt idx="269">
                  <c:v>0.23890784982935154</c:v>
                </c:pt>
                <c:pt idx="270">
                  <c:v>0.36177474402730375</c:v>
                </c:pt>
                <c:pt idx="271">
                  <c:v>0.33105802047781568</c:v>
                </c:pt>
                <c:pt idx="272">
                  <c:v>0.34812286689419797</c:v>
                </c:pt>
                <c:pt idx="273">
                  <c:v>0.40273037542662116</c:v>
                </c:pt>
                <c:pt idx="274">
                  <c:v>0.39249146757679182</c:v>
                </c:pt>
                <c:pt idx="275">
                  <c:v>0.41638225255972694</c:v>
                </c:pt>
                <c:pt idx="276">
                  <c:v>0.5426621160409556</c:v>
                </c:pt>
                <c:pt idx="277">
                  <c:v>0.61092150170648463</c:v>
                </c:pt>
                <c:pt idx="278">
                  <c:v>0.62116040955631402</c:v>
                </c:pt>
                <c:pt idx="279">
                  <c:v>0.70307167235494883</c:v>
                </c:pt>
                <c:pt idx="280">
                  <c:v>0.70989761092150172</c:v>
                </c:pt>
                <c:pt idx="281">
                  <c:v>0.70989761092150172</c:v>
                </c:pt>
                <c:pt idx="282">
                  <c:v>0.87372013651877134</c:v>
                </c:pt>
                <c:pt idx="283">
                  <c:v>0.85324232081911267</c:v>
                </c:pt>
                <c:pt idx="284">
                  <c:v>0.84300341296928327</c:v>
                </c:pt>
                <c:pt idx="285">
                  <c:v>1</c:v>
                </c:pt>
                <c:pt idx="286">
                  <c:v>0.87713310580204773</c:v>
                </c:pt>
                <c:pt idx="287">
                  <c:v>0.89761092150170652</c:v>
                </c:pt>
                <c:pt idx="288">
                  <c:v>0.85665529010238906</c:v>
                </c:pt>
                <c:pt idx="289">
                  <c:v>0.67576791808873715</c:v>
                </c:pt>
                <c:pt idx="290">
                  <c:v>0.5426621160409556</c:v>
                </c:pt>
                <c:pt idx="291">
                  <c:v>0.38907849829351537</c:v>
                </c:pt>
                <c:pt idx="292">
                  <c:v>0.39590443686006827</c:v>
                </c:pt>
                <c:pt idx="293">
                  <c:v>0.27303754266211605</c:v>
                </c:pt>
                <c:pt idx="294">
                  <c:v>0.13310580204778158</c:v>
                </c:pt>
                <c:pt idx="295">
                  <c:v>0.12627986348122866</c:v>
                </c:pt>
                <c:pt idx="296">
                  <c:v>7.1672354948805458E-2</c:v>
                </c:pt>
                <c:pt idx="297">
                  <c:v>5.4607508532423209E-2</c:v>
                </c:pt>
                <c:pt idx="298">
                  <c:v>3.7542662116040959E-2</c:v>
                </c:pt>
                <c:pt idx="299">
                  <c:v>2.3890784982935155E-2</c:v>
                </c:pt>
                <c:pt idx="300">
                  <c:v>6.8259385665529011E-3</c:v>
                </c:pt>
                <c:pt idx="301">
                  <c:v>0</c:v>
                </c:pt>
                <c:pt idx="302">
                  <c:v>3.4129692832764505E-3</c:v>
                </c:pt>
                <c:pt idx="303">
                  <c:v>3.4129692832764505E-3</c:v>
                </c:pt>
                <c:pt idx="304">
                  <c:v>0</c:v>
                </c:pt>
                <c:pt idx="305">
                  <c:v>1.0238907849829351E-2</c:v>
                </c:pt>
                <c:pt idx="306">
                  <c:v>0</c:v>
                </c:pt>
                <c:pt idx="307">
                  <c:v>0</c:v>
                </c:pt>
                <c:pt idx="308">
                  <c:v>3.4129692832764505E-3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3.4129692832764505E-3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3.4129692832764505E-3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3.4129692832764505E-3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3.4129692832764505E-3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3.4129692832764505E-3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3.4129692832764505E-3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3.4129692832764505E-3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3.4129692832764505E-3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3.4129692832764505E-3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3.4129692832764505E-3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3.4129692832764505E-3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3.4129692832764505E-3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3.4129692832764505E-3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0</c:v>
                </c:pt>
                <c:pt idx="1614">
                  <c:v>0</c:v>
                </c:pt>
                <c:pt idx="1615">
                  <c:v>0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0</c:v>
                </c:pt>
                <c:pt idx="1621">
                  <c:v>0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0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</c:v>
                </c:pt>
                <c:pt idx="2260">
                  <c:v>0</c:v>
                </c:pt>
                <c:pt idx="2261">
                  <c:v>0</c:v>
                </c:pt>
                <c:pt idx="2262">
                  <c:v>0</c:v>
                </c:pt>
                <c:pt idx="2263">
                  <c:v>0</c:v>
                </c:pt>
                <c:pt idx="2264">
                  <c:v>0</c:v>
                </c:pt>
                <c:pt idx="2265">
                  <c:v>0</c:v>
                </c:pt>
                <c:pt idx="2266">
                  <c:v>0</c:v>
                </c:pt>
                <c:pt idx="2267">
                  <c:v>0</c:v>
                </c:pt>
                <c:pt idx="2268">
                  <c:v>0</c:v>
                </c:pt>
                <c:pt idx="2269">
                  <c:v>0</c:v>
                </c:pt>
                <c:pt idx="2270">
                  <c:v>0</c:v>
                </c:pt>
                <c:pt idx="2271">
                  <c:v>0</c:v>
                </c:pt>
                <c:pt idx="2272">
                  <c:v>0</c:v>
                </c:pt>
                <c:pt idx="2273">
                  <c:v>0</c:v>
                </c:pt>
                <c:pt idx="2274">
                  <c:v>0</c:v>
                </c:pt>
                <c:pt idx="2275">
                  <c:v>0</c:v>
                </c:pt>
                <c:pt idx="2276">
                  <c:v>0</c:v>
                </c:pt>
                <c:pt idx="2277">
                  <c:v>0</c:v>
                </c:pt>
                <c:pt idx="2278">
                  <c:v>0</c:v>
                </c:pt>
                <c:pt idx="2279">
                  <c:v>0</c:v>
                </c:pt>
                <c:pt idx="2280">
                  <c:v>0</c:v>
                </c:pt>
                <c:pt idx="2281">
                  <c:v>0</c:v>
                </c:pt>
                <c:pt idx="2282">
                  <c:v>0</c:v>
                </c:pt>
                <c:pt idx="2283">
                  <c:v>0</c:v>
                </c:pt>
                <c:pt idx="2284">
                  <c:v>0</c:v>
                </c:pt>
                <c:pt idx="2285">
                  <c:v>0</c:v>
                </c:pt>
                <c:pt idx="2286">
                  <c:v>0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</c:v>
                </c:pt>
                <c:pt idx="2292">
                  <c:v>0</c:v>
                </c:pt>
                <c:pt idx="2293">
                  <c:v>0</c:v>
                </c:pt>
                <c:pt idx="2294">
                  <c:v>0</c:v>
                </c:pt>
                <c:pt idx="2295">
                  <c:v>0</c:v>
                </c:pt>
                <c:pt idx="2296">
                  <c:v>0</c:v>
                </c:pt>
                <c:pt idx="2297">
                  <c:v>0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0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</c:v>
                </c:pt>
                <c:pt idx="2319">
                  <c:v>0</c:v>
                </c:pt>
                <c:pt idx="2320">
                  <c:v>0</c:v>
                </c:pt>
                <c:pt idx="2321">
                  <c:v>0</c:v>
                </c:pt>
                <c:pt idx="2322">
                  <c:v>0</c:v>
                </c:pt>
                <c:pt idx="2323">
                  <c:v>0</c:v>
                </c:pt>
                <c:pt idx="2324">
                  <c:v>0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0</c:v>
                </c:pt>
                <c:pt idx="2332">
                  <c:v>0</c:v>
                </c:pt>
                <c:pt idx="2333">
                  <c:v>0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</c:v>
                </c:pt>
                <c:pt idx="2343">
                  <c:v>0</c:v>
                </c:pt>
                <c:pt idx="2344">
                  <c:v>0</c:v>
                </c:pt>
                <c:pt idx="2345">
                  <c:v>0</c:v>
                </c:pt>
                <c:pt idx="2346">
                  <c:v>0</c:v>
                </c:pt>
                <c:pt idx="2347">
                  <c:v>0</c:v>
                </c:pt>
                <c:pt idx="2348">
                  <c:v>0</c:v>
                </c:pt>
                <c:pt idx="2349">
                  <c:v>0</c:v>
                </c:pt>
                <c:pt idx="2350">
                  <c:v>0</c:v>
                </c:pt>
                <c:pt idx="2351">
                  <c:v>0</c:v>
                </c:pt>
                <c:pt idx="2352">
                  <c:v>0</c:v>
                </c:pt>
                <c:pt idx="2353">
                  <c:v>0</c:v>
                </c:pt>
                <c:pt idx="2354">
                  <c:v>0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</c:v>
                </c:pt>
                <c:pt idx="2359">
                  <c:v>0</c:v>
                </c:pt>
                <c:pt idx="2360">
                  <c:v>0</c:v>
                </c:pt>
                <c:pt idx="2361">
                  <c:v>0</c:v>
                </c:pt>
                <c:pt idx="2362">
                  <c:v>0</c:v>
                </c:pt>
                <c:pt idx="2363">
                  <c:v>0</c:v>
                </c:pt>
                <c:pt idx="2364">
                  <c:v>0</c:v>
                </c:pt>
                <c:pt idx="2365">
                  <c:v>0</c:v>
                </c:pt>
                <c:pt idx="2366">
                  <c:v>0</c:v>
                </c:pt>
                <c:pt idx="2367">
                  <c:v>0</c:v>
                </c:pt>
                <c:pt idx="2368">
                  <c:v>0</c:v>
                </c:pt>
                <c:pt idx="2369">
                  <c:v>0</c:v>
                </c:pt>
                <c:pt idx="2370">
                  <c:v>0</c:v>
                </c:pt>
                <c:pt idx="2371">
                  <c:v>0</c:v>
                </c:pt>
                <c:pt idx="2372">
                  <c:v>0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</c:v>
                </c:pt>
                <c:pt idx="2385">
                  <c:v>0</c:v>
                </c:pt>
                <c:pt idx="2386">
                  <c:v>0</c:v>
                </c:pt>
                <c:pt idx="2387">
                  <c:v>0</c:v>
                </c:pt>
                <c:pt idx="2388">
                  <c:v>0</c:v>
                </c:pt>
                <c:pt idx="2389">
                  <c:v>0</c:v>
                </c:pt>
                <c:pt idx="2390">
                  <c:v>0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0</c:v>
                </c:pt>
                <c:pt idx="2395">
                  <c:v>0</c:v>
                </c:pt>
                <c:pt idx="2396">
                  <c:v>0</c:v>
                </c:pt>
                <c:pt idx="2397">
                  <c:v>0</c:v>
                </c:pt>
                <c:pt idx="2398">
                  <c:v>0</c:v>
                </c:pt>
                <c:pt idx="2399">
                  <c:v>0</c:v>
                </c:pt>
                <c:pt idx="2400">
                  <c:v>0</c:v>
                </c:pt>
                <c:pt idx="2401">
                  <c:v>0</c:v>
                </c:pt>
                <c:pt idx="2402">
                  <c:v>0</c:v>
                </c:pt>
                <c:pt idx="2403">
                  <c:v>0</c:v>
                </c:pt>
                <c:pt idx="2404">
                  <c:v>0</c:v>
                </c:pt>
                <c:pt idx="2405">
                  <c:v>0</c:v>
                </c:pt>
                <c:pt idx="2406">
                  <c:v>0</c:v>
                </c:pt>
                <c:pt idx="2407">
                  <c:v>0</c:v>
                </c:pt>
                <c:pt idx="2408">
                  <c:v>0</c:v>
                </c:pt>
                <c:pt idx="2409">
                  <c:v>0</c:v>
                </c:pt>
                <c:pt idx="2410">
                  <c:v>0</c:v>
                </c:pt>
                <c:pt idx="2411">
                  <c:v>0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</c:v>
                </c:pt>
                <c:pt idx="2418">
                  <c:v>0</c:v>
                </c:pt>
                <c:pt idx="2419">
                  <c:v>0</c:v>
                </c:pt>
                <c:pt idx="2420">
                  <c:v>0</c:v>
                </c:pt>
                <c:pt idx="2421">
                  <c:v>0</c:v>
                </c:pt>
                <c:pt idx="2422">
                  <c:v>0</c:v>
                </c:pt>
                <c:pt idx="2423">
                  <c:v>0</c:v>
                </c:pt>
                <c:pt idx="2424">
                  <c:v>0</c:v>
                </c:pt>
                <c:pt idx="2425">
                  <c:v>0</c:v>
                </c:pt>
                <c:pt idx="2426">
                  <c:v>0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  <c:pt idx="2444">
                  <c:v>0</c:v>
                </c:pt>
                <c:pt idx="2445">
                  <c:v>0</c:v>
                </c:pt>
                <c:pt idx="2446">
                  <c:v>0</c:v>
                </c:pt>
                <c:pt idx="2447">
                  <c:v>0</c:v>
                </c:pt>
                <c:pt idx="2448">
                  <c:v>0</c:v>
                </c:pt>
                <c:pt idx="2449">
                  <c:v>0</c:v>
                </c:pt>
                <c:pt idx="2450">
                  <c:v>0</c:v>
                </c:pt>
                <c:pt idx="2451">
                  <c:v>0</c:v>
                </c:pt>
                <c:pt idx="2452">
                  <c:v>0</c:v>
                </c:pt>
                <c:pt idx="2453">
                  <c:v>0</c:v>
                </c:pt>
                <c:pt idx="2454">
                  <c:v>0</c:v>
                </c:pt>
                <c:pt idx="2455">
                  <c:v>0</c:v>
                </c:pt>
                <c:pt idx="2456">
                  <c:v>0</c:v>
                </c:pt>
                <c:pt idx="2457">
                  <c:v>0</c:v>
                </c:pt>
                <c:pt idx="2458">
                  <c:v>0</c:v>
                </c:pt>
                <c:pt idx="2459">
                  <c:v>0</c:v>
                </c:pt>
                <c:pt idx="2460">
                  <c:v>0</c:v>
                </c:pt>
                <c:pt idx="2461">
                  <c:v>0</c:v>
                </c:pt>
                <c:pt idx="2462">
                  <c:v>0</c:v>
                </c:pt>
                <c:pt idx="2463">
                  <c:v>0</c:v>
                </c:pt>
                <c:pt idx="2464">
                  <c:v>0</c:v>
                </c:pt>
                <c:pt idx="2465">
                  <c:v>0</c:v>
                </c:pt>
                <c:pt idx="2466">
                  <c:v>0</c:v>
                </c:pt>
                <c:pt idx="2467">
                  <c:v>0</c:v>
                </c:pt>
                <c:pt idx="2468">
                  <c:v>0</c:v>
                </c:pt>
                <c:pt idx="2469">
                  <c:v>0</c:v>
                </c:pt>
                <c:pt idx="2470">
                  <c:v>0</c:v>
                </c:pt>
                <c:pt idx="2471">
                  <c:v>0</c:v>
                </c:pt>
                <c:pt idx="2472">
                  <c:v>0</c:v>
                </c:pt>
                <c:pt idx="2473">
                  <c:v>0</c:v>
                </c:pt>
                <c:pt idx="2474">
                  <c:v>0</c:v>
                </c:pt>
                <c:pt idx="2475">
                  <c:v>0</c:v>
                </c:pt>
                <c:pt idx="2476">
                  <c:v>0</c:v>
                </c:pt>
                <c:pt idx="2477">
                  <c:v>0</c:v>
                </c:pt>
                <c:pt idx="2478">
                  <c:v>0</c:v>
                </c:pt>
                <c:pt idx="2479">
                  <c:v>0</c:v>
                </c:pt>
                <c:pt idx="2480">
                  <c:v>0</c:v>
                </c:pt>
                <c:pt idx="2481">
                  <c:v>0</c:v>
                </c:pt>
                <c:pt idx="2482">
                  <c:v>0</c:v>
                </c:pt>
                <c:pt idx="2483">
                  <c:v>0</c:v>
                </c:pt>
                <c:pt idx="2484">
                  <c:v>0</c:v>
                </c:pt>
                <c:pt idx="2485">
                  <c:v>0</c:v>
                </c:pt>
                <c:pt idx="2486">
                  <c:v>0</c:v>
                </c:pt>
                <c:pt idx="2487">
                  <c:v>0</c:v>
                </c:pt>
                <c:pt idx="2488">
                  <c:v>0</c:v>
                </c:pt>
                <c:pt idx="2489">
                  <c:v>0</c:v>
                </c:pt>
                <c:pt idx="2490">
                  <c:v>0</c:v>
                </c:pt>
                <c:pt idx="2491">
                  <c:v>0</c:v>
                </c:pt>
                <c:pt idx="2492">
                  <c:v>0</c:v>
                </c:pt>
                <c:pt idx="2493">
                  <c:v>0</c:v>
                </c:pt>
                <c:pt idx="2494">
                  <c:v>0</c:v>
                </c:pt>
                <c:pt idx="2495">
                  <c:v>0</c:v>
                </c:pt>
                <c:pt idx="2496">
                  <c:v>0</c:v>
                </c:pt>
                <c:pt idx="2497">
                  <c:v>0</c:v>
                </c:pt>
                <c:pt idx="2498">
                  <c:v>0</c:v>
                </c:pt>
                <c:pt idx="2499">
                  <c:v>0</c:v>
                </c:pt>
                <c:pt idx="2500">
                  <c:v>0</c:v>
                </c:pt>
                <c:pt idx="2501">
                  <c:v>0</c:v>
                </c:pt>
                <c:pt idx="2502">
                  <c:v>0</c:v>
                </c:pt>
                <c:pt idx="2503">
                  <c:v>0</c:v>
                </c:pt>
                <c:pt idx="2504">
                  <c:v>0</c:v>
                </c:pt>
                <c:pt idx="2505">
                  <c:v>0</c:v>
                </c:pt>
                <c:pt idx="2506">
                  <c:v>0</c:v>
                </c:pt>
                <c:pt idx="2507">
                  <c:v>0</c:v>
                </c:pt>
                <c:pt idx="2508">
                  <c:v>0</c:v>
                </c:pt>
                <c:pt idx="2509">
                  <c:v>0</c:v>
                </c:pt>
                <c:pt idx="2510">
                  <c:v>0</c:v>
                </c:pt>
                <c:pt idx="2511">
                  <c:v>0</c:v>
                </c:pt>
                <c:pt idx="2512">
                  <c:v>0</c:v>
                </c:pt>
                <c:pt idx="2513">
                  <c:v>0</c:v>
                </c:pt>
                <c:pt idx="2514">
                  <c:v>0</c:v>
                </c:pt>
                <c:pt idx="2515">
                  <c:v>0</c:v>
                </c:pt>
                <c:pt idx="2516">
                  <c:v>0</c:v>
                </c:pt>
                <c:pt idx="2517">
                  <c:v>0</c:v>
                </c:pt>
                <c:pt idx="2518">
                  <c:v>0</c:v>
                </c:pt>
                <c:pt idx="2519">
                  <c:v>0</c:v>
                </c:pt>
                <c:pt idx="2520">
                  <c:v>0</c:v>
                </c:pt>
                <c:pt idx="2521">
                  <c:v>0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</c:v>
                </c:pt>
                <c:pt idx="2526">
                  <c:v>0</c:v>
                </c:pt>
                <c:pt idx="2527">
                  <c:v>0</c:v>
                </c:pt>
                <c:pt idx="2528">
                  <c:v>0</c:v>
                </c:pt>
                <c:pt idx="2529">
                  <c:v>0</c:v>
                </c:pt>
                <c:pt idx="2530">
                  <c:v>0</c:v>
                </c:pt>
                <c:pt idx="2531">
                  <c:v>0</c:v>
                </c:pt>
                <c:pt idx="2532">
                  <c:v>0</c:v>
                </c:pt>
                <c:pt idx="2533">
                  <c:v>0</c:v>
                </c:pt>
                <c:pt idx="2534">
                  <c:v>0</c:v>
                </c:pt>
                <c:pt idx="2535">
                  <c:v>0</c:v>
                </c:pt>
                <c:pt idx="2536">
                  <c:v>0</c:v>
                </c:pt>
                <c:pt idx="2537">
                  <c:v>0</c:v>
                </c:pt>
                <c:pt idx="2538">
                  <c:v>0</c:v>
                </c:pt>
                <c:pt idx="2539">
                  <c:v>0</c:v>
                </c:pt>
                <c:pt idx="2540">
                  <c:v>0</c:v>
                </c:pt>
                <c:pt idx="2541">
                  <c:v>0</c:v>
                </c:pt>
                <c:pt idx="2542">
                  <c:v>0</c:v>
                </c:pt>
                <c:pt idx="2543">
                  <c:v>0</c:v>
                </c:pt>
                <c:pt idx="2544">
                  <c:v>0</c:v>
                </c:pt>
                <c:pt idx="2545">
                  <c:v>0</c:v>
                </c:pt>
                <c:pt idx="2546">
                  <c:v>0</c:v>
                </c:pt>
                <c:pt idx="2547">
                  <c:v>0</c:v>
                </c:pt>
                <c:pt idx="2548">
                  <c:v>0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</c:v>
                </c:pt>
                <c:pt idx="2562">
                  <c:v>0</c:v>
                </c:pt>
                <c:pt idx="2563">
                  <c:v>0</c:v>
                </c:pt>
                <c:pt idx="2564">
                  <c:v>0</c:v>
                </c:pt>
                <c:pt idx="2565">
                  <c:v>0</c:v>
                </c:pt>
                <c:pt idx="2566">
                  <c:v>0</c:v>
                </c:pt>
                <c:pt idx="2567">
                  <c:v>0</c:v>
                </c:pt>
                <c:pt idx="2568">
                  <c:v>0</c:v>
                </c:pt>
                <c:pt idx="2569">
                  <c:v>0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</c:v>
                </c:pt>
                <c:pt idx="2575">
                  <c:v>0</c:v>
                </c:pt>
                <c:pt idx="2576">
                  <c:v>0</c:v>
                </c:pt>
                <c:pt idx="2577">
                  <c:v>0</c:v>
                </c:pt>
                <c:pt idx="2578">
                  <c:v>0</c:v>
                </c:pt>
                <c:pt idx="2579">
                  <c:v>0</c:v>
                </c:pt>
                <c:pt idx="2580">
                  <c:v>0</c:v>
                </c:pt>
                <c:pt idx="2581">
                  <c:v>0</c:v>
                </c:pt>
                <c:pt idx="2582">
                  <c:v>0</c:v>
                </c:pt>
                <c:pt idx="2583">
                  <c:v>0</c:v>
                </c:pt>
                <c:pt idx="2584">
                  <c:v>0</c:v>
                </c:pt>
                <c:pt idx="2585">
                  <c:v>0</c:v>
                </c:pt>
                <c:pt idx="2586">
                  <c:v>0</c:v>
                </c:pt>
                <c:pt idx="2587">
                  <c:v>0</c:v>
                </c:pt>
                <c:pt idx="2588">
                  <c:v>0</c:v>
                </c:pt>
                <c:pt idx="2589">
                  <c:v>0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</c:v>
                </c:pt>
                <c:pt idx="2594">
                  <c:v>0</c:v>
                </c:pt>
                <c:pt idx="2595">
                  <c:v>0</c:v>
                </c:pt>
                <c:pt idx="2596">
                  <c:v>0</c:v>
                </c:pt>
                <c:pt idx="2597">
                  <c:v>0</c:v>
                </c:pt>
                <c:pt idx="2598">
                  <c:v>0</c:v>
                </c:pt>
                <c:pt idx="2599">
                  <c:v>0</c:v>
                </c:pt>
                <c:pt idx="2600">
                  <c:v>0</c:v>
                </c:pt>
                <c:pt idx="2601">
                  <c:v>0</c:v>
                </c:pt>
                <c:pt idx="2602">
                  <c:v>0</c:v>
                </c:pt>
                <c:pt idx="2603">
                  <c:v>0</c:v>
                </c:pt>
                <c:pt idx="2604">
                  <c:v>0</c:v>
                </c:pt>
                <c:pt idx="2605">
                  <c:v>0</c:v>
                </c:pt>
                <c:pt idx="2606">
                  <c:v>0</c:v>
                </c:pt>
                <c:pt idx="2607">
                  <c:v>0</c:v>
                </c:pt>
                <c:pt idx="2608">
                  <c:v>0</c:v>
                </c:pt>
                <c:pt idx="2609">
                  <c:v>0</c:v>
                </c:pt>
                <c:pt idx="2610">
                  <c:v>0</c:v>
                </c:pt>
                <c:pt idx="2611">
                  <c:v>0</c:v>
                </c:pt>
                <c:pt idx="2612">
                  <c:v>0</c:v>
                </c:pt>
                <c:pt idx="2613">
                  <c:v>0</c:v>
                </c:pt>
                <c:pt idx="2614">
                  <c:v>0</c:v>
                </c:pt>
                <c:pt idx="2615">
                  <c:v>0</c:v>
                </c:pt>
                <c:pt idx="2616">
                  <c:v>0</c:v>
                </c:pt>
                <c:pt idx="2617">
                  <c:v>0</c:v>
                </c:pt>
                <c:pt idx="2618">
                  <c:v>0</c:v>
                </c:pt>
                <c:pt idx="2619">
                  <c:v>0</c:v>
                </c:pt>
                <c:pt idx="2620">
                  <c:v>0</c:v>
                </c:pt>
                <c:pt idx="2621">
                  <c:v>0</c:v>
                </c:pt>
                <c:pt idx="2622">
                  <c:v>0</c:v>
                </c:pt>
                <c:pt idx="2623">
                  <c:v>0</c:v>
                </c:pt>
                <c:pt idx="2624">
                  <c:v>0</c:v>
                </c:pt>
                <c:pt idx="2625">
                  <c:v>0</c:v>
                </c:pt>
                <c:pt idx="2626">
                  <c:v>0</c:v>
                </c:pt>
                <c:pt idx="2627">
                  <c:v>0</c:v>
                </c:pt>
                <c:pt idx="2628">
                  <c:v>0</c:v>
                </c:pt>
                <c:pt idx="2629">
                  <c:v>0</c:v>
                </c:pt>
                <c:pt idx="2630">
                  <c:v>0</c:v>
                </c:pt>
                <c:pt idx="2631">
                  <c:v>0</c:v>
                </c:pt>
                <c:pt idx="2632">
                  <c:v>0</c:v>
                </c:pt>
                <c:pt idx="2633">
                  <c:v>0</c:v>
                </c:pt>
                <c:pt idx="2634">
                  <c:v>0</c:v>
                </c:pt>
                <c:pt idx="2635">
                  <c:v>0</c:v>
                </c:pt>
                <c:pt idx="2636">
                  <c:v>0</c:v>
                </c:pt>
                <c:pt idx="2637">
                  <c:v>0</c:v>
                </c:pt>
                <c:pt idx="2638">
                  <c:v>0</c:v>
                </c:pt>
                <c:pt idx="2639">
                  <c:v>0</c:v>
                </c:pt>
                <c:pt idx="2640">
                  <c:v>0</c:v>
                </c:pt>
                <c:pt idx="2641">
                  <c:v>0</c:v>
                </c:pt>
                <c:pt idx="2642">
                  <c:v>0</c:v>
                </c:pt>
                <c:pt idx="2643">
                  <c:v>0</c:v>
                </c:pt>
                <c:pt idx="2644">
                  <c:v>0</c:v>
                </c:pt>
                <c:pt idx="2645">
                  <c:v>0</c:v>
                </c:pt>
                <c:pt idx="2646">
                  <c:v>0</c:v>
                </c:pt>
                <c:pt idx="2647">
                  <c:v>0</c:v>
                </c:pt>
                <c:pt idx="2648">
                  <c:v>0</c:v>
                </c:pt>
                <c:pt idx="2649">
                  <c:v>0</c:v>
                </c:pt>
                <c:pt idx="2650">
                  <c:v>0</c:v>
                </c:pt>
                <c:pt idx="2651">
                  <c:v>0</c:v>
                </c:pt>
                <c:pt idx="2652">
                  <c:v>0</c:v>
                </c:pt>
                <c:pt idx="2653">
                  <c:v>0</c:v>
                </c:pt>
                <c:pt idx="2654">
                  <c:v>0</c:v>
                </c:pt>
                <c:pt idx="2655">
                  <c:v>0</c:v>
                </c:pt>
                <c:pt idx="2656">
                  <c:v>0</c:v>
                </c:pt>
                <c:pt idx="2657">
                  <c:v>0</c:v>
                </c:pt>
                <c:pt idx="2658">
                  <c:v>0</c:v>
                </c:pt>
                <c:pt idx="2659">
                  <c:v>0</c:v>
                </c:pt>
                <c:pt idx="2660">
                  <c:v>0</c:v>
                </c:pt>
                <c:pt idx="2661">
                  <c:v>0</c:v>
                </c:pt>
                <c:pt idx="2662">
                  <c:v>0</c:v>
                </c:pt>
                <c:pt idx="2663">
                  <c:v>0</c:v>
                </c:pt>
                <c:pt idx="2664">
                  <c:v>0</c:v>
                </c:pt>
                <c:pt idx="2665">
                  <c:v>0</c:v>
                </c:pt>
                <c:pt idx="2666">
                  <c:v>0</c:v>
                </c:pt>
                <c:pt idx="2667">
                  <c:v>0</c:v>
                </c:pt>
                <c:pt idx="2668">
                  <c:v>0</c:v>
                </c:pt>
                <c:pt idx="2669">
                  <c:v>0</c:v>
                </c:pt>
                <c:pt idx="2670">
                  <c:v>0</c:v>
                </c:pt>
                <c:pt idx="2671">
                  <c:v>0</c:v>
                </c:pt>
                <c:pt idx="2672">
                  <c:v>0</c:v>
                </c:pt>
                <c:pt idx="2673">
                  <c:v>0</c:v>
                </c:pt>
                <c:pt idx="2674">
                  <c:v>0</c:v>
                </c:pt>
                <c:pt idx="2675">
                  <c:v>0</c:v>
                </c:pt>
                <c:pt idx="2676">
                  <c:v>0</c:v>
                </c:pt>
                <c:pt idx="2677">
                  <c:v>0</c:v>
                </c:pt>
                <c:pt idx="2678">
                  <c:v>0</c:v>
                </c:pt>
                <c:pt idx="2679">
                  <c:v>0</c:v>
                </c:pt>
                <c:pt idx="2680">
                  <c:v>0</c:v>
                </c:pt>
                <c:pt idx="2681">
                  <c:v>0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</c:v>
                </c:pt>
                <c:pt idx="2687">
                  <c:v>0</c:v>
                </c:pt>
                <c:pt idx="2688">
                  <c:v>0</c:v>
                </c:pt>
                <c:pt idx="2689">
                  <c:v>0</c:v>
                </c:pt>
                <c:pt idx="2690">
                  <c:v>0</c:v>
                </c:pt>
                <c:pt idx="2691">
                  <c:v>0</c:v>
                </c:pt>
                <c:pt idx="2692">
                  <c:v>0</c:v>
                </c:pt>
                <c:pt idx="2693">
                  <c:v>0</c:v>
                </c:pt>
                <c:pt idx="2694">
                  <c:v>0</c:v>
                </c:pt>
                <c:pt idx="2695">
                  <c:v>0</c:v>
                </c:pt>
                <c:pt idx="2696">
                  <c:v>0</c:v>
                </c:pt>
                <c:pt idx="2697">
                  <c:v>0</c:v>
                </c:pt>
                <c:pt idx="2698">
                  <c:v>0</c:v>
                </c:pt>
                <c:pt idx="2699">
                  <c:v>0</c:v>
                </c:pt>
                <c:pt idx="2700">
                  <c:v>0</c:v>
                </c:pt>
                <c:pt idx="2701">
                  <c:v>0</c:v>
                </c:pt>
                <c:pt idx="2702">
                  <c:v>0</c:v>
                </c:pt>
                <c:pt idx="2703">
                  <c:v>0</c:v>
                </c:pt>
                <c:pt idx="2704">
                  <c:v>0</c:v>
                </c:pt>
                <c:pt idx="2705">
                  <c:v>0</c:v>
                </c:pt>
                <c:pt idx="2706">
                  <c:v>0</c:v>
                </c:pt>
                <c:pt idx="2707">
                  <c:v>0</c:v>
                </c:pt>
                <c:pt idx="2708">
                  <c:v>0</c:v>
                </c:pt>
                <c:pt idx="2709">
                  <c:v>0</c:v>
                </c:pt>
                <c:pt idx="2710">
                  <c:v>0</c:v>
                </c:pt>
                <c:pt idx="2711">
                  <c:v>0</c:v>
                </c:pt>
                <c:pt idx="2712">
                  <c:v>0</c:v>
                </c:pt>
                <c:pt idx="2713">
                  <c:v>0</c:v>
                </c:pt>
                <c:pt idx="2714">
                  <c:v>0</c:v>
                </c:pt>
                <c:pt idx="2715">
                  <c:v>0</c:v>
                </c:pt>
                <c:pt idx="2716">
                  <c:v>0</c:v>
                </c:pt>
                <c:pt idx="2717">
                  <c:v>0</c:v>
                </c:pt>
                <c:pt idx="2718">
                  <c:v>0</c:v>
                </c:pt>
                <c:pt idx="2719">
                  <c:v>0</c:v>
                </c:pt>
                <c:pt idx="2720">
                  <c:v>0</c:v>
                </c:pt>
                <c:pt idx="2721">
                  <c:v>0</c:v>
                </c:pt>
                <c:pt idx="2722">
                  <c:v>0</c:v>
                </c:pt>
                <c:pt idx="2723">
                  <c:v>0</c:v>
                </c:pt>
                <c:pt idx="2724">
                  <c:v>0</c:v>
                </c:pt>
                <c:pt idx="2725">
                  <c:v>0</c:v>
                </c:pt>
                <c:pt idx="2726">
                  <c:v>0</c:v>
                </c:pt>
                <c:pt idx="2727">
                  <c:v>0</c:v>
                </c:pt>
                <c:pt idx="2728">
                  <c:v>0</c:v>
                </c:pt>
                <c:pt idx="2729">
                  <c:v>0</c:v>
                </c:pt>
                <c:pt idx="2730">
                  <c:v>0</c:v>
                </c:pt>
                <c:pt idx="2731">
                  <c:v>0</c:v>
                </c:pt>
                <c:pt idx="2732">
                  <c:v>0</c:v>
                </c:pt>
                <c:pt idx="2733">
                  <c:v>0</c:v>
                </c:pt>
                <c:pt idx="2734">
                  <c:v>0</c:v>
                </c:pt>
                <c:pt idx="2735">
                  <c:v>0</c:v>
                </c:pt>
                <c:pt idx="2736">
                  <c:v>0</c:v>
                </c:pt>
                <c:pt idx="2737">
                  <c:v>0</c:v>
                </c:pt>
                <c:pt idx="2738">
                  <c:v>0</c:v>
                </c:pt>
                <c:pt idx="2739">
                  <c:v>0</c:v>
                </c:pt>
                <c:pt idx="2740">
                  <c:v>0</c:v>
                </c:pt>
                <c:pt idx="2741">
                  <c:v>0</c:v>
                </c:pt>
                <c:pt idx="2742">
                  <c:v>0</c:v>
                </c:pt>
                <c:pt idx="2743">
                  <c:v>0</c:v>
                </c:pt>
                <c:pt idx="2744">
                  <c:v>0</c:v>
                </c:pt>
                <c:pt idx="2745">
                  <c:v>0</c:v>
                </c:pt>
                <c:pt idx="2746">
                  <c:v>0</c:v>
                </c:pt>
                <c:pt idx="2747">
                  <c:v>0</c:v>
                </c:pt>
                <c:pt idx="2748">
                  <c:v>0</c:v>
                </c:pt>
                <c:pt idx="2749">
                  <c:v>0</c:v>
                </c:pt>
                <c:pt idx="2750">
                  <c:v>0</c:v>
                </c:pt>
                <c:pt idx="2751">
                  <c:v>0</c:v>
                </c:pt>
                <c:pt idx="2752">
                  <c:v>0</c:v>
                </c:pt>
                <c:pt idx="2753">
                  <c:v>0</c:v>
                </c:pt>
                <c:pt idx="2754">
                  <c:v>0</c:v>
                </c:pt>
                <c:pt idx="2755">
                  <c:v>0</c:v>
                </c:pt>
                <c:pt idx="2756">
                  <c:v>0</c:v>
                </c:pt>
                <c:pt idx="2757">
                  <c:v>0</c:v>
                </c:pt>
                <c:pt idx="2758">
                  <c:v>0</c:v>
                </c:pt>
                <c:pt idx="2759">
                  <c:v>0</c:v>
                </c:pt>
                <c:pt idx="2760">
                  <c:v>0</c:v>
                </c:pt>
                <c:pt idx="2761">
                  <c:v>0</c:v>
                </c:pt>
                <c:pt idx="2762">
                  <c:v>0</c:v>
                </c:pt>
                <c:pt idx="2763">
                  <c:v>0</c:v>
                </c:pt>
                <c:pt idx="2764">
                  <c:v>0</c:v>
                </c:pt>
                <c:pt idx="2765">
                  <c:v>0</c:v>
                </c:pt>
                <c:pt idx="2766">
                  <c:v>0</c:v>
                </c:pt>
                <c:pt idx="2767">
                  <c:v>0</c:v>
                </c:pt>
                <c:pt idx="2768">
                  <c:v>0</c:v>
                </c:pt>
                <c:pt idx="2769">
                  <c:v>0</c:v>
                </c:pt>
                <c:pt idx="2770">
                  <c:v>0</c:v>
                </c:pt>
                <c:pt idx="2771">
                  <c:v>0</c:v>
                </c:pt>
                <c:pt idx="2772">
                  <c:v>0</c:v>
                </c:pt>
                <c:pt idx="2773">
                  <c:v>0</c:v>
                </c:pt>
                <c:pt idx="2774">
                  <c:v>0</c:v>
                </c:pt>
                <c:pt idx="2775">
                  <c:v>0</c:v>
                </c:pt>
                <c:pt idx="2776">
                  <c:v>0</c:v>
                </c:pt>
                <c:pt idx="2777">
                  <c:v>0</c:v>
                </c:pt>
                <c:pt idx="2778">
                  <c:v>0</c:v>
                </c:pt>
                <c:pt idx="2779">
                  <c:v>0</c:v>
                </c:pt>
                <c:pt idx="2780">
                  <c:v>0</c:v>
                </c:pt>
                <c:pt idx="2781">
                  <c:v>0</c:v>
                </c:pt>
                <c:pt idx="2782">
                  <c:v>0</c:v>
                </c:pt>
                <c:pt idx="2783">
                  <c:v>0</c:v>
                </c:pt>
                <c:pt idx="2784">
                  <c:v>0</c:v>
                </c:pt>
                <c:pt idx="2785">
                  <c:v>0</c:v>
                </c:pt>
                <c:pt idx="2786">
                  <c:v>0</c:v>
                </c:pt>
                <c:pt idx="2787">
                  <c:v>0</c:v>
                </c:pt>
                <c:pt idx="2788">
                  <c:v>0</c:v>
                </c:pt>
                <c:pt idx="2789">
                  <c:v>0</c:v>
                </c:pt>
                <c:pt idx="2790">
                  <c:v>0</c:v>
                </c:pt>
                <c:pt idx="2791">
                  <c:v>0</c:v>
                </c:pt>
                <c:pt idx="2792">
                  <c:v>0</c:v>
                </c:pt>
                <c:pt idx="2793">
                  <c:v>0</c:v>
                </c:pt>
                <c:pt idx="2794">
                  <c:v>0</c:v>
                </c:pt>
                <c:pt idx="2795">
                  <c:v>0</c:v>
                </c:pt>
                <c:pt idx="2796">
                  <c:v>0</c:v>
                </c:pt>
                <c:pt idx="2797">
                  <c:v>0</c:v>
                </c:pt>
                <c:pt idx="2798">
                  <c:v>0</c:v>
                </c:pt>
                <c:pt idx="2799">
                  <c:v>0</c:v>
                </c:pt>
                <c:pt idx="2800">
                  <c:v>0</c:v>
                </c:pt>
                <c:pt idx="2801">
                  <c:v>0</c:v>
                </c:pt>
                <c:pt idx="2802">
                  <c:v>0</c:v>
                </c:pt>
                <c:pt idx="2803">
                  <c:v>0</c:v>
                </c:pt>
                <c:pt idx="2804">
                  <c:v>0</c:v>
                </c:pt>
                <c:pt idx="2805">
                  <c:v>0</c:v>
                </c:pt>
                <c:pt idx="2806">
                  <c:v>0</c:v>
                </c:pt>
                <c:pt idx="2807">
                  <c:v>0</c:v>
                </c:pt>
                <c:pt idx="2808">
                  <c:v>0</c:v>
                </c:pt>
                <c:pt idx="2809">
                  <c:v>0</c:v>
                </c:pt>
                <c:pt idx="2810">
                  <c:v>0</c:v>
                </c:pt>
                <c:pt idx="2811">
                  <c:v>0</c:v>
                </c:pt>
                <c:pt idx="2812">
                  <c:v>0</c:v>
                </c:pt>
                <c:pt idx="2813">
                  <c:v>0</c:v>
                </c:pt>
                <c:pt idx="2814">
                  <c:v>0</c:v>
                </c:pt>
                <c:pt idx="2815">
                  <c:v>0</c:v>
                </c:pt>
                <c:pt idx="2816">
                  <c:v>0</c:v>
                </c:pt>
                <c:pt idx="2817">
                  <c:v>0</c:v>
                </c:pt>
                <c:pt idx="2818">
                  <c:v>0</c:v>
                </c:pt>
                <c:pt idx="2819">
                  <c:v>0</c:v>
                </c:pt>
                <c:pt idx="2820">
                  <c:v>0</c:v>
                </c:pt>
                <c:pt idx="2821">
                  <c:v>0</c:v>
                </c:pt>
                <c:pt idx="2822">
                  <c:v>0</c:v>
                </c:pt>
                <c:pt idx="2823">
                  <c:v>0</c:v>
                </c:pt>
                <c:pt idx="2824">
                  <c:v>0</c:v>
                </c:pt>
                <c:pt idx="2825">
                  <c:v>0</c:v>
                </c:pt>
                <c:pt idx="2826">
                  <c:v>0</c:v>
                </c:pt>
                <c:pt idx="2827">
                  <c:v>0</c:v>
                </c:pt>
                <c:pt idx="2828">
                  <c:v>0</c:v>
                </c:pt>
                <c:pt idx="2829">
                  <c:v>0</c:v>
                </c:pt>
                <c:pt idx="2830">
                  <c:v>0</c:v>
                </c:pt>
                <c:pt idx="2831">
                  <c:v>0</c:v>
                </c:pt>
                <c:pt idx="2832">
                  <c:v>0</c:v>
                </c:pt>
                <c:pt idx="2833">
                  <c:v>0</c:v>
                </c:pt>
                <c:pt idx="2834">
                  <c:v>3.4129692832764505E-3</c:v>
                </c:pt>
                <c:pt idx="2835">
                  <c:v>0</c:v>
                </c:pt>
                <c:pt idx="2836">
                  <c:v>0</c:v>
                </c:pt>
                <c:pt idx="2837">
                  <c:v>0</c:v>
                </c:pt>
                <c:pt idx="2838">
                  <c:v>0</c:v>
                </c:pt>
                <c:pt idx="2839">
                  <c:v>0</c:v>
                </c:pt>
                <c:pt idx="2840">
                  <c:v>0</c:v>
                </c:pt>
                <c:pt idx="2841">
                  <c:v>0</c:v>
                </c:pt>
                <c:pt idx="2842">
                  <c:v>0</c:v>
                </c:pt>
                <c:pt idx="2843">
                  <c:v>0</c:v>
                </c:pt>
                <c:pt idx="2844">
                  <c:v>0</c:v>
                </c:pt>
                <c:pt idx="2845">
                  <c:v>0</c:v>
                </c:pt>
                <c:pt idx="2846">
                  <c:v>0</c:v>
                </c:pt>
                <c:pt idx="2847">
                  <c:v>0</c:v>
                </c:pt>
                <c:pt idx="2848">
                  <c:v>0</c:v>
                </c:pt>
                <c:pt idx="2849">
                  <c:v>0</c:v>
                </c:pt>
                <c:pt idx="2850">
                  <c:v>0</c:v>
                </c:pt>
                <c:pt idx="2851">
                  <c:v>0</c:v>
                </c:pt>
                <c:pt idx="2852">
                  <c:v>0</c:v>
                </c:pt>
                <c:pt idx="2853">
                  <c:v>0</c:v>
                </c:pt>
                <c:pt idx="2854">
                  <c:v>0</c:v>
                </c:pt>
                <c:pt idx="2855">
                  <c:v>0</c:v>
                </c:pt>
                <c:pt idx="2856">
                  <c:v>0</c:v>
                </c:pt>
                <c:pt idx="2857">
                  <c:v>0</c:v>
                </c:pt>
                <c:pt idx="2858">
                  <c:v>0</c:v>
                </c:pt>
                <c:pt idx="2859">
                  <c:v>0</c:v>
                </c:pt>
                <c:pt idx="2860">
                  <c:v>0</c:v>
                </c:pt>
                <c:pt idx="2861">
                  <c:v>0</c:v>
                </c:pt>
                <c:pt idx="2862">
                  <c:v>0</c:v>
                </c:pt>
                <c:pt idx="2863">
                  <c:v>0</c:v>
                </c:pt>
                <c:pt idx="2864">
                  <c:v>0</c:v>
                </c:pt>
                <c:pt idx="2865">
                  <c:v>0</c:v>
                </c:pt>
                <c:pt idx="2866">
                  <c:v>0</c:v>
                </c:pt>
                <c:pt idx="2867">
                  <c:v>0</c:v>
                </c:pt>
                <c:pt idx="2868">
                  <c:v>0</c:v>
                </c:pt>
                <c:pt idx="2869">
                  <c:v>0</c:v>
                </c:pt>
                <c:pt idx="2870">
                  <c:v>0</c:v>
                </c:pt>
                <c:pt idx="2871">
                  <c:v>0</c:v>
                </c:pt>
                <c:pt idx="2872">
                  <c:v>0</c:v>
                </c:pt>
                <c:pt idx="2873">
                  <c:v>0</c:v>
                </c:pt>
                <c:pt idx="2874">
                  <c:v>0</c:v>
                </c:pt>
                <c:pt idx="2875">
                  <c:v>0</c:v>
                </c:pt>
                <c:pt idx="2876">
                  <c:v>0</c:v>
                </c:pt>
                <c:pt idx="2877">
                  <c:v>0</c:v>
                </c:pt>
                <c:pt idx="2878">
                  <c:v>0</c:v>
                </c:pt>
                <c:pt idx="2879">
                  <c:v>0</c:v>
                </c:pt>
                <c:pt idx="2880">
                  <c:v>0</c:v>
                </c:pt>
                <c:pt idx="2881">
                  <c:v>0</c:v>
                </c:pt>
                <c:pt idx="2882">
                  <c:v>0</c:v>
                </c:pt>
                <c:pt idx="2883">
                  <c:v>0</c:v>
                </c:pt>
                <c:pt idx="2884">
                  <c:v>0</c:v>
                </c:pt>
                <c:pt idx="2885">
                  <c:v>0</c:v>
                </c:pt>
                <c:pt idx="2886">
                  <c:v>0</c:v>
                </c:pt>
                <c:pt idx="2887">
                  <c:v>0</c:v>
                </c:pt>
                <c:pt idx="2888">
                  <c:v>0</c:v>
                </c:pt>
                <c:pt idx="2889">
                  <c:v>0</c:v>
                </c:pt>
                <c:pt idx="2890">
                  <c:v>0</c:v>
                </c:pt>
                <c:pt idx="2891">
                  <c:v>0</c:v>
                </c:pt>
                <c:pt idx="2892">
                  <c:v>0</c:v>
                </c:pt>
                <c:pt idx="2893">
                  <c:v>0</c:v>
                </c:pt>
                <c:pt idx="2894">
                  <c:v>0</c:v>
                </c:pt>
                <c:pt idx="2895">
                  <c:v>0</c:v>
                </c:pt>
                <c:pt idx="2896">
                  <c:v>0</c:v>
                </c:pt>
                <c:pt idx="2897">
                  <c:v>0</c:v>
                </c:pt>
                <c:pt idx="2898">
                  <c:v>0</c:v>
                </c:pt>
                <c:pt idx="2899">
                  <c:v>0</c:v>
                </c:pt>
                <c:pt idx="2900">
                  <c:v>0</c:v>
                </c:pt>
                <c:pt idx="2901">
                  <c:v>0</c:v>
                </c:pt>
                <c:pt idx="2902">
                  <c:v>0</c:v>
                </c:pt>
                <c:pt idx="2903">
                  <c:v>0</c:v>
                </c:pt>
                <c:pt idx="2904">
                  <c:v>0</c:v>
                </c:pt>
                <c:pt idx="2905">
                  <c:v>0</c:v>
                </c:pt>
                <c:pt idx="2906">
                  <c:v>0</c:v>
                </c:pt>
                <c:pt idx="2907">
                  <c:v>0</c:v>
                </c:pt>
                <c:pt idx="2908">
                  <c:v>0</c:v>
                </c:pt>
                <c:pt idx="2909">
                  <c:v>0</c:v>
                </c:pt>
                <c:pt idx="2910">
                  <c:v>0</c:v>
                </c:pt>
                <c:pt idx="2911">
                  <c:v>0</c:v>
                </c:pt>
                <c:pt idx="2912">
                  <c:v>0</c:v>
                </c:pt>
                <c:pt idx="2913">
                  <c:v>0</c:v>
                </c:pt>
                <c:pt idx="2914">
                  <c:v>0</c:v>
                </c:pt>
                <c:pt idx="2915">
                  <c:v>0</c:v>
                </c:pt>
                <c:pt idx="2916">
                  <c:v>0</c:v>
                </c:pt>
                <c:pt idx="2917">
                  <c:v>0</c:v>
                </c:pt>
                <c:pt idx="2918">
                  <c:v>0</c:v>
                </c:pt>
                <c:pt idx="2919">
                  <c:v>0</c:v>
                </c:pt>
                <c:pt idx="2920">
                  <c:v>0</c:v>
                </c:pt>
                <c:pt idx="2921">
                  <c:v>0</c:v>
                </c:pt>
                <c:pt idx="2922">
                  <c:v>0</c:v>
                </c:pt>
                <c:pt idx="2923">
                  <c:v>0</c:v>
                </c:pt>
                <c:pt idx="2924">
                  <c:v>0</c:v>
                </c:pt>
                <c:pt idx="2925">
                  <c:v>0</c:v>
                </c:pt>
                <c:pt idx="2926">
                  <c:v>0</c:v>
                </c:pt>
                <c:pt idx="2927">
                  <c:v>0</c:v>
                </c:pt>
                <c:pt idx="2928">
                  <c:v>0</c:v>
                </c:pt>
                <c:pt idx="2929">
                  <c:v>0</c:v>
                </c:pt>
                <c:pt idx="2930">
                  <c:v>0</c:v>
                </c:pt>
                <c:pt idx="2931">
                  <c:v>0</c:v>
                </c:pt>
                <c:pt idx="2932">
                  <c:v>0</c:v>
                </c:pt>
                <c:pt idx="2933">
                  <c:v>0</c:v>
                </c:pt>
                <c:pt idx="2934">
                  <c:v>0</c:v>
                </c:pt>
                <c:pt idx="2935">
                  <c:v>0</c:v>
                </c:pt>
                <c:pt idx="2936">
                  <c:v>0</c:v>
                </c:pt>
                <c:pt idx="2937">
                  <c:v>0</c:v>
                </c:pt>
                <c:pt idx="2938">
                  <c:v>0</c:v>
                </c:pt>
                <c:pt idx="2939">
                  <c:v>0</c:v>
                </c:pt>
                <c:pt idx="2940">
                  <c:v>0</c:v>
                </c:pt>
                <c:pt idx="2941">
                  <c:v>0</c:v>
                </c:pt>
                <c:pt idx="2942">
                  <c:v>0</c:v>
                </c:pt>
                <c:pt idx="2943">
                  <c:v>0</c:v>
                </c:pt>
                <c:pt idx="2944">
                  <c:v>0</c:v>
                </c:pt>
                <c:pt idx="2945">
                  <c:v>0</c:v>
                </c:pt>
                <c:pt idx="2946">
                  <c:v>0</c:v>
                </c:pt>
                <c:pt idx="2947">
                  <c:v>0</c:v>
                </c:pt>
                <c:pt idx="2948">
                  <c:v>0</c:v>
                </c:pt>
                <c:pt idx="2949">
                  <c:v>0</c:v>
                </c:pt>
                <c:pt idx="2950">
                  <c:v>0</c:v>
                </c:pt>
                <c:pt idx="2951">
                  <c:v>0</c:v>
                </c:pt>
                <c:pt idx="2952">
                  <c:v>0</c:v>
                </c:pt>
                <c:pt idx="2953">
                  <c:v>0</c:v>
                </c:pt>
                <c:pt idx="2954">
                  <c:v>0</c:v>
                </c:pt>
                <c:pt idx="2955">
                  <c:v>0</c:v>
                </c:pt>
                <c:pt idx="2956">
                  <c:v>0</c:v>
                </c:pt>
                <c:pt idx="2957">
                  <c:v>0</c:v>
                </c:pt>
                <c:pt idx="2958">
                  <c:v>0</c:v>
                </c:pt>
                <c:pt idx="2959">
                  <c:v>0</c:v>
                </c:pt>
                <c:pt idx="2960">
                  <c:v>0</c:v>
                </c:pt>
                <c:pt idx="2961">
                  <c:v>0</c:v>
                </c:pt>
                <c:pt idx="2962">
                  <c:v>0</c:v>
                </c:pt>
                <c:pt idx="2963">
                  <c:v>0</c:v>
                </c:pt>
                <c:pt idx="2964">
                  <c:v>0</c:v>
                </c:pt>
                <c:pt idx="2965">
                  <c:v>0</c:v>
                </c:pt>
                <c:pt idx="2966">
                  <c:v>0</c:v>
                </c:pt>
                <c:pt idx="2967">
                  <c:v>0</c:v>
                </c:pt>
                <c:pt idx="2968">
                  <c:v>0</c:v>
                </c:pt>
                <c:pt idx="2969">
                  <c:v>0</c:v>
                </c:pt>
                <c:pt idx="2970">
                  <c:v>0</c:v>
                </c:pt>
                <c:pt idx="2971">
                  <c:v>0</c:v>
                </c:pt>
                <c:pt idx="2972">
                  <c:v>0</c:v>
                </c:pt>
                <c:pt idx="2973">
                  <c:v>0</c:v>
                </c:pt>
                <c:pt idx="2974">
                  <c:v>0</c:v>
                </c:pt>
                <c:pt idx="2975">
                  <c:v>0</c:v>
                </c:pt>
                <c:pt idx="2976">
                  <c:v>0</c:v>
                </c:pt>
                <c:pt idx="2977">
                  <c:v>0</c:v>
                </c:pt>
                <c:pt idx="2978">
                  <c:v>0</c:v>
                </c:pt>
                <c:pt idx="2979">
                  <c:v>0</c:v>
                </c:pt>
                <c:pt idx="2980">
                  <c:v>0</c:v>
                </c:pt>
                <c:pt idx="2981">
                  <c:v>0</c:v>
                </c:pt>
                <c:pt idx="2982">
                  <c:v>0</c:v>
                </c:pt>
                <c:pt idx="2983">
                  <c:v>0</c:v>
                </c:pt>
                <c:pt idx="2984">
                  <c:v>0</c:v>
                </c:pt>
                <c:pt idx="2985">
                  <c:v>0</c:v>
                </c:pt>
                <c:pt idx="2986">
                  <c:v>0</c:v>
                </c:pt>
                <c:pt idx="2987">
                  <c:v>0</c:v>
                </c:pt>
                <c:pt idx="2988">
                  <c:v>0</c:v>
                </c:pt>
                <c:pt idx="2989">
                  <c:v>0</c:v>
                </c:pt>
                <c:pt idx="2990">
                  <c:v>0</c:v>
                </c:pt>
                <c:pt idx="2991">
                  <c:v>0</c:v>
                </c:pt>
                <c:pt idx="2992">
                  <c:v>0</c:v>
                </c:pt>
                <c:pt idx="2993">
                  <c:v>0</c:v>
                </c:pt>
                <c:pt idx="2994">
                  <c:v>0</c:v>
                </c:pt>
                <c:pt idx="2995">
                  <c:v>0</c:v>
                </c:pt>
                <c:pt idx="2996">
                  <c:v>0</c:v>
                </c:pt>
                <c:pt idx="2997">
                  <c:v>0</c:v>
                </c:pt>
                <c:pt idx="2998">
                  <c:v>0</c:v>
                </c:pt>
                <c:pt idx="2999">
                  <c:v>0</c:v>
                </c:pt>
                <c:pt idx="3000">
                  <c:v>0</c:v>
                </c:pt>
                <c:pt idx="3001">
                  <c:v>0</c:v>
                </c:pt>
                <c:pt idx="3002">
                  <c:v>0</c:v>
                </c:pt>
                <c:pt idx="3003">
                  <c:v>0</c:v>
                </c:pt>
                <c:pt idx="3004">
                  <c:v>0</c:v>
                </c:pt>
                <c:pt idx="3005">
                  <c:v>0</c:v>
                </c:pt>
                <c:pt idx="3006">
                  <c:v>0</c:v>
                </c:pt>
                <c:pt idx="3007">
                  <c:v>0</c:v>
                </c:pt>
                <c:pt idx="3008">
                  <c:v>0</c:v>
                </c:pt>
                <c:pt idx="3009">
                  <c:v>0</c:v>
                </c:pt>
                <c:pt idx="3010">
                  <c:v>0</c:v>
                </c:pt>
                <c:pt idx="3011">
                  <c:v>0</c:v>
                </c:pt>
                <c:pt idx="3012">
                  <c:v>0</c:v>
                </c:pt>
                <c:pt idx="3013">
                  <c:v>0</c:v>
                </c:pt>
                <c:pt idx="3014">
                  <c:v>0</c:v>
                </c:pt>
                <c:pt idx="3015">
                  <c:v>0</c:v>
                </c:pt>
                <c:pt idx="3016">
                  <c:v>0</c:v>
                </c:pt>
                <c:pt idx="3017">
                  <c:v>0</c:v>
                </c:pt>
                <c:pt idx="3018">
                  <c:v>0</c:v>
                </c:pt>
                <c:pt idx="3019">
                  <c:v>0</c:v>
                </c:pt>
                <c:pt idx="3020">
                  <c:v>0</c:v>
                </c:pt>
                <c:pt idx="3021">
                  <c:v>0</c:v>
                </c:pt>
                <c:pt idx="3022">
                  <c:v>0</c:v>
                </c:pt>
                <c:pt idx="3023">
                  <c:v>0</c:v>
                </c:pt>
                <c:pt idx="3024">
                  <c:v>0</c:v>
                </c:pt>
                <c:pt idx="3025">
                  <c:v>0</c:v>
                </c:pt>
                <c:pt idx="3026">
                  <c:v>0</c:v>
                </c:pt>
                <c:pt idx="3027">
                  <c:v>0</c:v>
                </c:pt>
                <c:pt idx="3028">
                  <c:v>0</c:v>
                </c:pt>
                <c:pt idx="3029">
                  <c:v>0</c:v>
                </c:pt>
                <c:pt idx="3030">
                  <c:v>0</c:v>
                </c:pt>
                <c:pt idx="3031">
                  <c:v>0</c:v>
                </c:pt>
                <c:pt idx="3032">
                  <c:v>0</c:v>
                </c:pt>
                <c:pt idx="3033">
                  <c:v>0</c:v>
                </c:pt>
                <c:pt idx="3034">
                  <c:v>0</c:v>
                </c:pt>
                <c:pt idx="3035">
                  <c:v>0</c:v>
                </c:pt>
                <c:pt idx="3036">
                  <c:v>0</c:v>
                </c:pt>
                <c:pt idx="3037">
                  <c:v>0</c:v>
                </c:pt>
                <c:pt idx="3038">
                  <c:v>0</c:v>
                </c:pt>
                <c:pt idx="3039">
                  <c:v>0</c:v>
                </c:pt>
                <c:pt idx="3040">
                  <c:v>0</c:v>
                </c:pt>
                <c:pt idx="3041">
                  <c:v>0</c:v>
                </c:pt>
                <c:pt idx="3042">
                  <c:v>0</c:v>
                </c:pt>
                <c:pt idx="3043">
                  <c:v>0</c:v>
                </c:pt>
                <c:pt idx="3044">
                  <c:v>0</c:v>
                </c:pt>
                <c:pt idx="3045">
                  <c:v>0</c:v>
                </c:pt>
                <c:pt idx="3046">
                  <c:v>0</c:v>
                </c:pt>
                <c:pt idx="3047">
                  <c:v>0</c:v>
                </c:pt>
                <c:pt idx="3048">
                  <c:v>0</c:v>
                </c:pt>
                <c:pt idx="3049">
                  <c:v>0</c:v>
                </c:pt>
                <c:pt idx="3050">
                  <c:v>0</c:v>
                </c:pt>
                <c:pt idx="3051">
                  <c:v>0</c:v>
                </c:pt>
                <c:pt idx="3052">
                  <c:v>0</c:v>
                </c:pt>
                <c:pt idx="3053">
                  <c:v>0</c:v>
                </c:pt>
                <c:pt idx="3054">
                  <c:v>0</c:v>
                </c:pt>
                <c:pt idx="3055">
                  <c:v>0</c:v>
                </c:pt>
                <c:pt idx="3056">
                  <c:v>0</c:v>
                </c:pt>
                <c:pt idx="3057">
                  <c:v>0</c:v>
                </c:pt>
                <c:pt idx="3058">
                  <c:v>0</c:v>
                </c:pt>
                <c:pt idx="3059">
                  <c:v>0</c:v>
                </c:pt>
                <c:pt idx="3060">
                  <c:v>0</c:v>
                </c:pt>
                <c:pt idx="3061">
                  <c:v>0</c:v>
                </c:pt>
                <c:pt idx="3062">
                  <c:v>0</c:v>
                </c:pt>
                <c:pt idx="3063">
                  <c:v>0</c:v>
                </c:pt>
                <c:pt idx="3064">
                  <c:v>0</c:v>
                </c:pt>
                <c:pt idx="3065">
                  <c:v>0</c:v>
                </c:pt>
                <c:pt idx="3066">
                  <c:v>0</c:v>
                </c:pt>
                <c:pt idx="3067">
                  <c:v>0</c:v>
                </c:pt>
                <c:pt idx="3068">
                  <c:v>0</c:v>
                </c:pt>
                <c:pt idx="3069">
                  <c:v>0</c:v>
                </c:pt>
                <c:pt idx="3070">
                  <c:v>0</c:v>
                </c:pt>
                <c:pt idx="3071">
                  <c:v>0</c:v>
                </c:pt>
                <c:pt idx="3072">
                  <c:v>0</c:v>
                </c:pt>
                <c:pt idx="3073">
                  <c:v>0</c:v>
                </c:pt>
                <c:pt idx="3074">
                  <c:v>0</c:v>
                </c:pt>
                <c:pt idx="3075">
                  <c:v>0</c:v>
                </c:pt>
                <c:pt idx="3076">
                  <c:v>0</c:v>
                </c:pt>
                <c:pt idx="3077">
                  <c:v>0</c:v>
                </c:pt>
                <c:pt idx="3078">
                  <c:v>0</c:v>
                </c:pt>
                <c:pt idx="3079">
                  <c:v>0</c:v>
                </c:pt>
                <c:pt idx="3080">
                  <c:v>0</c:v>
                </c:pt>
                <c:pt idx="3081">
                  <c:v>0</c:v>
                </c:pt>
                <c:pt idx="3082">
                  <c:v>0</c:v>
                </c:pt>
                <c:pt idx="3083">
                  <c:v>0</c:v>
                </c:pt>
                <c:pt idx="3084">
                  <c:v>0</c:v>
                </c:pt>
                <c:pt idx="3085">
                  <c:v>0</c:v>
                </c:pt>
                <c:pt idx="3086">
                  <c:v>0</c:v>
                </c:pt>
                <c:pt idx="3087">
                  <c:v>0</c:v>
                </c:pt>
                <c:pt idx="3088">
                  <c:v>0</c:v>
                </c:pt>
                <c:pt idx="3089">
                  <c:v>0</c:v>
                </c:pt>
                <c:pt idx="3090">
                  <c:v>0</c:v>
                </c:pt>
                <c:pt idx="3091">
                  <c:v>0</c:v>
                </c:pt>
                <c:pt idx="3092">
                  <c:v>0</c:v>
                </c:pt>
                <c:pt idx="3093">
                  <c:v>0</c:v>
                </c:pt>
                <c:pt idx="3094">
                  <c:v>0</c:v>
                </c:pt>
                <c:pt idx="3095">
                  <c:v>0</c:v>
                </c:pt>
                <c:pt idx="3096">
                  <c:v>0</c:v>
                </c:pt>
                <c:pt idx="3097">
                  <c:v>0</c:v>
                </c:pt>
                <c:pt idx="3098">
                  <c:v>0</c:v>
                </c:pt>
                <c:pt idx="3099">
                  <c:v>0</c:v>
                </c:pt>
                <c:pt idx="3100">
                  <c:v>0</c:v>
                </c:pt>
                <c:pt idx="3101">
                  <c:v>0</c:v>
                </c:pt>
                <c:pt idx="3102">
                  <c:v>0</c:v>
                </c:pt>
                <c:pt idx="3103">
                  <c:v>0</c:v>
                </c:pt>
                <c:pt idx="3104">
                  <c:v>0</c:v>
                </c:pt>
                <c:pt idx="3105">
                  <c:v>0</c:v>
                </c:pt>
                <c:pt idx="3106">
                  <c:v>0</c:v>
                </c:pt>
                <c:pt idx="3107">
                  <c:v>0</c:v>
                </c:pt>
                <c:pt idx="3108">
                  <c:v>0</c:v>
                </c:pt>
                <c:pt idx="3109">
                  <c:v>0</c:v>
                </c:pt>
                <c:pt idx="3110">
                  <c:v>0</c:v>
                </c:pt>
                <c:pt idx="3111">
                  <c:v>0</c:v>
                </c:pt>
                <c:pt idx="3112">
                  <c:v>0</c:v>
                </c:pt>
                <c:pt idx="3113">
                  <c:v>0</c:v>
                </c:pt>
                <c:pt idx="3114">
                  <c:v>0</c:v>
                </c:pt>
                <c:pt idx="3115">
                  <c:v>0</c:v>
                </c:pt>
                <c:pt idx="3116">
                  <c:v>0</c:v>
                </c:pt>
                <c:pt idx="3117">
                  <c:v>0</c:v>
                </c:pt>
                <c:pt idx="3118">
                  <c:v>0</c:v>
                </c:pt>
                <c:pt idx="3119">
                  <c:v>0</c:v>
                </c:pt>
                <c:pt idx="3120">
                  <c:v>0</c:v>
                </c:pt>
                <c:pt idx="3121">
                  <c:v>0</c:v>
                </c:pt>
                <c:pt idx="3122">
                  <c:v>0</c:v>
                </c:pt>
                <c:pt idx="3123">
                  <c:v>0</c:v>
                </c:pt>
                <c:pt idx="3124">
                  <c:v>0</c:v>
                </c:pt>
                <c:pt idx="3125">
                  <c:v>0</c:v>
                </c:pt>
                <c:pt idx="3126">
                  <c:v>0</c:v>
                </c:pt>
                <c:pt idx="3127">
                  <c:v>0</c:v>
                </c:pt>
                <c:pt idx="3128">
                  <c:v>0</c:v>
                </c:pt>
                <c:pt idx="3129">
                  <c:v>0</c:v>
                </c:pt>
                <c:pt idx="3130">
                  <c:v>0</c:v>
                </c:pt>
                <c:pt idx="3131">
                  <c:v>0</c:v>
                </c:pt>
                <c:pt idx="3132">
                  <c:v>0</c:v>
                </c:pt>
                <c:pt idx="3133">
                  <c:v>0</c:v>
                </c:pt>
                <c:pt idx="3134">
                  <c:v>0</c:v>
                </c:pt>
                <c:pt idx="3135">
                  <c:v>0</c:v>
                </c:pt>
                <c:pt idx="3136">
                  <c:v>0</c:v>
                </c:pt>
                <c:pt idx="3137">
                  <c:v>0</c:v>
                </c:pt>
                <c:pt idx="3138">
                  <c:v>0</c:v>
                </c:pt>
                <c:pt idx="3139">
                  <c:v>0</c:v>
                </c:pt>
                <c:pt idx="3140">
                  <c:v>0</c:v>
                </c:pt>
                <c:pt idx="3141">
                  <c:v>0</c:v>
                </c:pt>
                <c:pt idx="3142">
                  <c:v>0</c:v>
                </c:pt>
                <c:pt idx="3143">
                  <c:v>0</c:v>
                </c:pt>
                <c:pt idx="3144">
                  <c:v>0</c:v>
                </c:pt>
                <c:pt idx="3145">
                  <c:v>0</c:v>
                </c:pt>
                <c:pt idx="3146">
                  <c:v>0</c:v>
                </c:pt>
                <c:pt idx="3147">
                  <c:v>0</c:v>
                </c:pt>
                <c:pt idx="3148">
                  <c:v>0</c:v>
                </c:pt>
                <c:pt idx="3149">
                  <c:v>0</c:v>
                </c:pt>
                <c:pt idx="3150">
                  <c:v>0</c:v>
                </c:pt>
                <c:pt idx="3151">
                  <c:v>0</c:v>
                </c:pt>
                <c:pt idx="3152">
                  <c:v>0</c:v>
                </c:pt>
                <c:pt idx="3153">
                  <c:v>0</c:v>
                </c:pt>
                <c:pt idx="3154">
                  <c:v>0</c:v>
                </c:pt>
                <c:pt idx="3155">
                  <c:v>0</c:v>
                </c:pt>
                <c:pt idx="3156">
                  <c:v>0</c:v>
                </c:pt>
                <c:pt idx="3157">
                  <c:v>0</c:v>
                </c:pt>
                <c:pt idx="3158">
                  <c:v>0</c:v>
                </c:pt>
                <c:pt idx="3159">
                  <c:v>0</c:v>
                </c:pt>
                <c:pt idx="3160">
                  <c:v>0</c:v>
                </c:pt>
                <c:pt idx="3161">
                  <c:v>0</c:v>
                </c:pt>
                <c:pt idx="3162">
                  <c:v>0</c:v>
                </c:pt>
                <c:pt idx="3163">
                  <c:v>0</c:v>
                </c:pt>
                <c:pt idx="3164">
                  <c:v>0</c:v>
                </c:pt>
                <c:pt idx="3165">
                  <c:v>0</c:v>
                </c:pt>
                <c:pt idx="3166">
                  <c:v>0</c:v>
                </c:pt>
                <c:pt idx="3167">
                  <c:v>0</c:v>
                </c:pt>
                <c:pt idx="3168">
                  <c:v>0</c:v>
                </c:pt>
                <c:pt idx="3169">
                  <c:v>0</c:v>
                </c:pt>
                <c:pt idx="3170">
                  <c:v>0</c:v>
                </c:pt>
                <c:pt idx="3171">
                  <c:v>0</c:v>
                </c:pt>
                <c:pt idx="3172">
                  <c:v>0</c:v>
                </c:pt>
                <c:pt idx="3173">
                  <c:v>0</c:v>
                </c:pt>
                <c:pt idx="3174">
                  <c:v>0</c:v>
                </c:pt>
                <c:pt idx="3175">
                  <c:v>0</c:v>
                </c:pt>
                <c:pt idx="3176">
                  <c:v>0</c:v>
                </c:pt>
                <c:pt idx="3177">
                  <c:v>0</c:v>
                </c:pt>
                <c:pt idx="3178">
                  <c:v>0</c:v>
                </c:pt>
                <c:pt idx="3179">
                  <c:v>0</c:v>
                </c:pt>
                <c:pt idx="3180">
                  <c:v>0</c:v>
                </c:pt>
                <c:pt idx="3181">
                  <c:v>0</c:v>
                </c:pt>
                <c:pt idx="3182">
                  <c:v>0</c:v>
                </c:pt>
                <c:pt idx="3183">
                  <c:v>0</c:v>
                </c:pt>
                <c:pt idx="3184">
                  <c:v>0</c:v>
                </c:pt>
                <c:pt idx="3185">
                  <c:v>0</c:v>
                </c:pt>
                <c:pt idx="3186">
                  <c:v>0</c:v>
                </c:pt>
                <c:pt idx="3187">
                  <c:v>0</c:v>
                </c:pt>
                <c:pt idx="3188">
                  <c:v>0</c:v>
                </c:pt>
                <c:pt idx="3189">
                  <c:v>0</c:v>
                </c:pt>
                <c:pt idx="3190">
                  <c:v>0</c:v>
                </c:pt>
                <c:pt idx="3191">
                  <c:v>0</c:v>
                </c:pt>
                <c:pt idx="3192">
                  <c:v>0</c:v>
                </c:pt>
                <c:pt idx="3193">
                  <c:v>0</c:v>
                </c:pt>
                <c:pt idx="3194">
                  <c:v>0</c:v>
                </c:pt>
                <c:pt idx="3195">
                  <c:v>0</c:v>
                </c:pt>
                <c:pt idx="3196">
                  <c:v>0</c:v>
                </c:pt>
                <c:pt idx="3197">
                  <c:v>0</c:v>
                </c:pt>
                <c:pt idx="3198">
                  <c:v>0</c:v>
                </c:pt>
                <c:pt idx="3199">
                  <c:v>0</c:v>
                </c:pt>
                <c:pt idx="3200">
                  <c:v>0</c:v>
                </c:pt>
                <c:pt idx="3201">
                  <c:v>0</c:v>
                </c:pt>
                <c:pt idx="3202">
                  <c:v>0</c:v>
                </c:pt>
                <c:pt idx="3203">
                  <c:v>0</c:v>
                </c:pt>
                <c:pt idx="3204">
                  <c:v>0</c:v>
                </c:pt>
                <c:pt idx="3205">
                  <c:v>0</c:v>
                </c:pt>
                <c:pt idx="3206">
                  <c:v>0</c:v>
                </c:pt>
                <c:pt idx="3207">
                  <c:v>0</c:v>
                </c:pt>
                <c:pt idx="3208">
                  <c:v>0</c:v>
                </c:pt>
                <c:pt idx="3209">
                  <c:v>0</c:v>
                </c:pt>
                <c:pt idx="3210">
                  <c:v>0</c:v>
                </c:pt>
                <c:pt idx="3211">
                  <c:v>0</c:v>
                </c:pt>
                <c:pt idx="3212">
                  <c:v>0</c:v>
                </c:pt>
                <c:pt idx="3213">
                  <c:v>0</c:v>
                </c:pt>
                <c:pt idx="3214">
                  <c:v>0</c:v>
                </c:pt>
                <c:pt idx="3215">
                  <c:v>0</c:v>
                </c:pt>
                <c:pt idx="3216">
                  <c:v>0</c:v>
                </c:pt>
                <c:pt idx="3217">
                  <c:v>0</c:v>
                </c:pt>
                <c:pt idx="3218">
                  <c:v>0</c:v>
                </c:pt>
                <c:pt idx="3219">
                  <c:v>0</c:v>
                </c:pt>
                <c:pt idx="3220">
                  <c:v>0</c:v>
                </c:pt>
                <c:pt idx="3221">
                  <c:v>0</c:v>
                </c:pt>
                <c:pt idx="3222">
                  <c:v>0</c:v>
                </c:pt>
                <c:pt idx="3223">
                  <c:v>0</c:v>
                </c:pt>
                <c:pt idx="3224">
                  <c:v>0</c:v>
                </c:pt>
                <c:pt idx="3225">
                  <c:v>0</c:v>
                </c:pt>
                <c:pt idx="3226">
                  <c:v>0</c:v>
                </c:pt>
                <c:pt idx="3227">
                  <c:v>0</c:v>
                </c:pt>
                <c:pt idx="3228">
                  <c:v>0</c:v>
                </c:pt>
                <c:pt idx="3229">
                  <c:v>0</c:v>
                </c:pt>
                <c:pt idx="3230">
                  <c:v>0</c:v>
                </c:pt>
                <c:pt idx="3231">
                  <c:v>0</c:v>
                </c:pt>
                <c:pt idx="3232">
                  <c:v>0</c:v>
                </c:pt>
                <c:pt idx="3233">
                  <c:v>0</c:v>
                </c:pt>
                <c:pt idx="3234">
                  <c:v>0</c:v>
                </c:pt>
                <c:pt idx="3235">
                  <c:v>0</c:v>
                </c:pt>
                <c:pt idx="3236">
                  <c:v>0</c:v>
                </c:pt>
                <c:pt idx="3237">
                  <c:v>0</c:v>
                </c:pt>
                <c:pt idx="3238">
                  <c:v>0</c:v>
                </c:pt>
                <c:pt idx="3239">
                  <c:v>0</c:v>
                </c:pt>
                <c:pt idx="3240">
                  <c:v>0</c:v>
                </c:pt>
                <c:pt idx="3241">
                  <c:v>0</c:v>
                </c:pt>
                <c:pt idx="3242">
                  <c:v>0</c:v>
                </c:pt>
                <c:pt idx="3243">
                  <c:v>0</c:v>
                </c:pt>
                <c:pt idx="3244">
                  <c:v>0</c:v>
                </c:pt>
                <c:pt idx="3245">
                  <c:v>0</c:v>
                </c:pt>
                <c:pt idx="3246">
                  <c:v>0</c:v>
                </c:pt>
                <c:pt idx="3247">
                  <c:v>0</c:v>
                </c:pt>
                <c:pt idx="3248">
                  <c:v>0</c:v>
                </c:pt>
                <c:pt idx="3249">
                  <c:v>0</c:v>
                </c:pt>
                <c:pt idx="3250">
                  <c:v>0</c:v>
                </c:pt>
                <c:pt idx="3251">
                  <c:v>0</c:v>
                </c:pt>
                <c:pt idx="3252">
                  <c:v>0</c:v>
                </c:pt>
                <c:pt idx="3253">
                  <c:v>0</c:v>
                </c:pt>
                <c:pt idx="3254">
                  <c:v>0</c:v>
                </c:pt>
                <c:pt idx="3255">
                  <c:v>0</c:v>
                </c:pt>
                <c:pt idx="3256">
                  <c:v>0</c:v>
                </c:pt>
                <c:pt idx="3257">
                  <c:v>0</c:v>
                </c:pt>
                <c:pt idx="3258">
                  <c:v>0</c:v>
                </c:pt>
                <c:pt idx="3259">
                  <c:v>0</c:v>
                </c:pt>
                <c:pt idx="3260">
                  <c:v>0</c:v>
                </c:pt>
                <c:pt idx="3261">
                  <c:v>0</c:v>
                </c:pt>
                <c:pt idx="3262">
                  <c:v>0</c:v>
                </c:pt>
                <c:pt idx="3263">
                  <c:v>0</c:v>
                </c:pt>
                <c:pt idx="3264">
                  <c:v>0</c:v>
                </c:pt>
                <c:pt idx="3265">
                  <c:v>0</c:v>
                </c:pt>
                <c:pt idx="3266">
                  <c:v>0</c:v>
                </c:pt>
                <c:pt idx="3267">
                  <c:v>0</c:v>
                </c:pt>
                <c:pt idx="3268">
                  <c:v>0</c:v>
                </c:pt>
                <c:pt idx="3269">
                  <c:v>0</c:v>
                </c:pt>
                <c:pt idx="3270">
                  <c:v>0</c:v>
                </c:pt>
                <c:pt idx="3271">
                  <c:v>0</c:v>
                </c:pt>
                <c:pt idx="3272">
                  <c:v>0</c:v>
                </c:pt>
                <c:pt idx="3273">
                  <c:v>0</c:v>
                </c:pt>
                <c:pt idx="3274">
                  <c:v>0</c:v>
                </c:pt>
                <c:pt idx="3275">
                  <c:v>0</c:v>
                </c:pt>
                <c:pt idx="3276">
                  <c:v>0</c:v>
                </c:pt>
                <c:pt idx="3277">
                  <c:v>0</c:v>
                </c:pt>
                <c:pt idx="3278">
                  <c:v>0</c:v>
                </c:pt>
                <c:pt idx="3279">
                  <c:v>0</c:v>
                </c:pt>
                <c:pt idx="3280">
                  <c:v>0</c:v>
                </c:pt>
                <c:pt idx="3281">
                  <c:v>0</c:v>
                </c:pt>
                <c:pt idx="3282">
                  <c:v>0</c:v>
                </c:pt>
                <c:pt idx="3283">
                  <c:v>0</c:v>
                </c:pt>
                <c:pt idx="3284">
                  <c:v>0</c:v>
                </c:pt>
                <c:pt idx="3285">
                  <c:v>0</c:v>
                </c:pt>
                <c:pt idx="3286">
                  <c:v>0</c:v>
                </c:pt>
                <c:pt idx="3287">
                  <c:v>0</c:v>
                </c:pt>
                <c:pt idx="3288">
                  <c:v>0</c:v>
                </c:pt>
                <c:pt idx="3289">
                  <c:v>0</c:v>
                </c:pt>
                <c:pt idx="3290">
                  <c:v>0</c:v>
                </c:pt>
                <c:pt idx="3291">
                  <c:v>0</c:v>
                </c:pt>
                <c:pt idx="3292">
                  <c:v>0</c:v>
                </c:pt>
                <c:pt idx="3293">
                  <c:v>0</c:v>
                </c:pt>
                <c:pt idx="3294">
                  <c:v>0</c:v>
                </c:pt>
                <c:pt idx="3295">
                  <c:v>0</c:v>
                </c:pt>
                <c:pt idx="3296">
                  <c:v>0</c:v>
                </c:pt>
                <c:pt idx="3297">
                  <c:v>0</c:v>
                </c:pt>
                <c:pt idx="3298">
                  <c:v>0</c:v>
                </c:pt>
                <c:pt idx="3299">
                  <c:v>3.4129692832764505E-3</c:v>
                </c:pt>
                <c:pt idx="3300">
                  <c:v>0</c:v>
                </c:pt>
                <c:pt idx="3301">
                  <c:v>0</c:v>
                </c:pt>
                <c:pt idx="3302">
                  <c:v>0</c:v>
                </c:pt>
                <c:pt idx="3303">
                  <c:v>0</c:v>
                </c:pt>
                <c:pt idx="3304">
                  <c:v>0</c:v>
                </c:pt>
                <c:pt idx="3305">
                  <c:v>0</c:v>
                </c:pt>
                <c:pt idx="3306">
                  <c:v>0</c:v>
                </c:pt>
                <c:pt idx="3307">
                  <c:v>0</c:v>
                </c:pt>
                <c:pt idx="3308">
                  <c:v>0</c:v>
                </c:pt>
                <c:pt idx="3309">
                  <c:v>0</c:v>
                </c:pt>
                <c:pt idx="3310">
                  <c:v>0</c:v>
                </c:pt>
                <c:pt idx="3311">
                  <c:v>0</c:v>
                </c:pt>
                <c:pt idx="3312">
                  <c:v>0</c:v>
                </c:pt>
                <c:pt idx="3313">
                  <c:v>0</c:v>
                </c:pt>
                <c:pt idx="3314">
                  <c:v>0</c:v>
                </c:pt>
                <c:pt idx="3315">
                  <c:v>0</c:v>
                </c:pt>
                <c:pt idx="3316">
                  <c:v>0</c:v>
                </c:pt>
                <c:pt idx="3317">
                  <c:v>0</c:v>
                </c:pt>
                <c:pt idx="3318">
                  <c:v>0</c:v>
                </c:pt>
                <c:pt idx="3319">
                  <c:v>0</c:v>
                </c:pt>
                <c:pt idx="3320">
                  <c:v>0</c:v>
                </c:pt>
                <c:pt idx="3321">
                  <c:v>0</c:v>
                </c:pt>
                <c:pt idx="3322">
                  <c:v>0</c:v>
                </c:pt>
                <c:pt idx="3323">
                  <c:v>0</c:v>
                </c:pt>
                <c:pt idx="3324">
                  <c:v>0</c:v>
                </c:pt>
                <c:pt idx="3325">
                  <c:v>0</c:v>
                </c:pt>
                <c:pt idx="3326">
                  <c:v>0</c:v>
                </c:pt>
                <c:pt idx="3327">
                  <c:v>0</c:v>
                </c:pt>
                <c:pt idx="3328">
                  <c:v>0</c:v>
                </c:pt>
                <c:pt idx="3329">
                  <c:v>0</c:v>
                </c:pt>
                <c:pt idx="3330">
                  <c:v>0</c:v>
                </c:pt>
                <c:pt idx="3331">
                  <c:v>0</c:v>
                </c:pt>
                <c:pt idx="3332">
                  <c:v>0</c:v>
                </c:pt>
                <c:pt idx="3333">
                  <c:v>0</c:v>
                </c:pt>
                <c:pt idx="3334">
                  <c:v>0</c:v>
                </c:pt>
                <c:pt idx="3335">
                  <c:v>0</c:v>
                </c:pt>
                <c:pt idx="3336">
                  <c:v>0</c:v>
                </c:pt>
                <c:pt idx="3337">
                  <c:v>0</c:v>
                </c:pt>
                <c:pt idx="3338">
                  <c:v>0</c:v>
                </c:pt>
                <c:pt idx="3339">
                  <c:v>0</c:v>
                </c:pt>
                <c:pt idx="3340">
                  <c:v>0</c:v>
                </c:pt>
                <c:pt idx="3341">
                  <c:v>0</c:v>
                </c:pt>
                <c:pt idx="3342">
                  <c:v>0</c:v>
                </c:pt>
                <c:pt idx="3343">
                  <c:v>0</c:v>
                </c:pt>
                <c:pt idx="3344">
                  <c:v>0</c:v>
                </c:pt>
                <c:pt idx="3345">
                  <c:v>0</c:v>
                </c:pt>
                <c:pt idx="3346">
                  <c:v>0</c:v>
                </c:pt>
                <c:pt idx="3347">
                  <c:v>0</c:v>
                </c:pt>
                <c:pt idx="3348">
                  <c:v>0</c:v>
                </c:pt>
                <c:pt idx="3349">
                  <c:v>0</c:v>
                </c:pt>
                <c:pt idx="3350">
                  <c:v>0</c:v>
                </c:pt>
                <c:pt idx="3351">
                  <c:v>0</c:v>
                </c:pt>
                <c:pt idx="3352">
                  <c:v>0</c:v>
                </c:pt>
                <c:pt idx="3353">
                  <c:v>0</c:v>
                </c:pt>
                <c:pt idx="3354">
                  <c:v>0</c:v>
                </c:pt>
                <c:pt idx="3355">
                  <c:v>0</c:v>
                </c:pt>
                <c:pt idx="3356">
                  <c:v>0</c:v>
                </c:pt>
                <c:pt idx="3357">
                  <c:v>0</c:v>
                </c:pt>
                <c:pt idx="3358">
                  <c:v>0</c:v>
                </c:pt>
                <c:pt idx="3359">
                  <c:v>0</c:v>
                </c:pt>
                <c:pt idx="3360">
                  <c:v>0</c:v>
                </c:pt>
                <c:pt idx="3361">
                  <c:v>0</c:v>
                </c:pt>
                <c:pt idx="3362">
                  <c:v>0</c:v>
                </c:pt>
                <c:pt idx="3363">
                  <c:v>0</c:v>
                </c:pt>
                <c:pt idx="3364">
                  <c:v>0</c:v>
                </c:pt>
                <c:pt idx="3365">
                  <c:v>0</c:v>
                </c:pt>
                <c:pt idx="3366">
                  <c:v>0</c:v>
                </c:pt>
                <c:pt idx="3367">
                  <c:v>0</c:v>
                </c:pt>
                <c:pt idx="3368">
                  <c:v>0</c:v>
                </c:pt>
                <c:pt idx="3369">
                  <c:v>0</c:v>
                </c:pt>
                <c:pt idx="3370">
                  <c:v>0</c:v>
                </c:pt>
                <c:pt idx="3371">
                  <c:v>0</c:v>
                </c:pt>
                <c:pt idx="3372">
                  <c:v>0</c:v>
                </c:pt>
                <c:pt idx="3373">
                  <c:v>0</c:v>
                </c:pt>
                <c:pt idx="3374">
                  <c:v>0</c:v>
                </c:pt>
                <c:pt idx="3375">
                  <c:v>0</c:v>
                </c:pt>
                <c:pt idx="3376">
                  <c:v>0</c:v>
                </c:pt>
                <c:pt idx="3377">
                  <c:v>0</c:v>
                </c:pt>
                <c:pt idx="3378">
                  <c:v>0</c:v>
                </c:pt>
                <c:pt idx="3379">
                  <c:v>0</c:v>
                </c:pt>
                <c:pt idx="3380">
                  <c:v>0</c:v>
                </c:pt>
                <c:pt idx="3381">
                  <c:v>0</c:v>
                </c:pt>
                <c:pt idx="3382">
                  <c:v>0</c:v>
                </c:pt>
                <c:pt idx="3383">
                  <c:v>0</c:v>
                </c:pt>
                <c:pt idx="3384">
                  <c:v>0</c:v>
                </c:pt>
                <c:pt idx="3385">
                  <c:v>0</c:v>
                </c:pt>
                <c:pt idx="3386">
                  <c:v>0</c:v>
                </c:pt>
                <c:pt idx="3387">
                  <c:v>0</c:v>
                </c:pt>
                <c:pt idx="3388">
                  <c:v>0</c:v>
                </c:pt>
                <c:pt idx="3389">
                  <c:v>0</c:v>
                </c:pt>
                <c:pt idx="3390">
                  <c:v>0</c:v>
                </c:pt>
                <c:pt idx="3391">
                  <c:v>0</c:v>
                </c:pt>
                <c:pt idx="3392">
                  <c:v>0</c:v>
                </c:pt>
                <c:pt idx="3393">
                  <c:v>0</c:v>
                </c:pt>
                <c:pt idx="3394">
                  <c:v>0</c:v>
                </c:pt>
                <c:pt idx="3395">
                  <c:v>0</c:v>
                </c:pt>
                <c:pt idx="3396">
                  <c:v>0</c:v>
                </c:pt>
                <c:pt idx="3397">
                  <c:v>0</c:v>
                </c:pt>
                <c:pt idx="3398">
                  <c:v>0</c:v>
                </c:pt>
                <c:pt idx="3399">
                  <c:v>0</c:v>
                </c:pt>
                <c:pt idx="3400">
                  <c:v>0</c:v>
                </c:pt>
                <c:pt idx="3401">
                  <c:v>0</c:v>
                </c:pt>
                <c:pt idx="3402">
                  <c:v>0</c:v>
                </c:pt>
                <c:pt idx="3403">
                  <c:v>0</c:v>
                </c:pt>
                <c:pt idx="3404">
                  <c:v>0</c:v>
                </c:pt>
                <c:pt idx="3405">
                  <c:v>0</c:v>
                </c:pt>
                <c:pt idx="3406">
                  <c:v>0</c:v>
                </c:pt>
                <c:pt idx="3407">
                  <c:v>0</c:v>
                </c:pt>
                <c:pt idx="3408">
                  <c:v>0</c:v>
                </c:pt>
                <c:pt idx="3409">
                  <c:v>0</c:v>
                </c:pt>
                <c:pt idx="3410">
                  <c:v>0</c:v>
                </c:pt>
                <c:pt idx="3411">
                  <c:v>0</c:v>
                </c:pt>
                <c:pt idx="3412">
                  <c:v>0</c:v>
                </c:pt>
                <c:pt idx="3413">
                  <c:v>0</c:v>
                </c:pt>
                <c:pt idx="3414">
                  <c:v>0</c:v>
                </c:pt>
                <c:pt idx="3415">
                  <c:v>0</c:v>
                </c:pt>
                <c:pt idx="3416">
                  <c:v>0</c:v>
                </c:pt>
                <c:pt idx="3417">
                  <c:v>0</c:v>
                </c:pt>
                <c:pt idx="3418">
                  <c:v>0</c:v>
                </c:pt>
                <c:pt idx="3419">
                  <c:v>0</c:v>
                </c:pt>
                <c:pt idx="3420">
                  <c:v>0</c:v>
                </c:pt>
                <c:pt idx="3421">
                  <c:v>0</c:v>
                </c:pt>
                <c:pt idx="3422">
                  <c:v>0</c:v>
                </c:pt>
                <c:pt idx="3423">
                  <c:v>0</c:v>
                </c:pt>
                <c:pt idx="3424">
                  <c:v>0</c:v>
                </c:pt>
                <c:pt idx="3425">
                  <c:v>0</c:v>
                </c:pt>
                <c:pt idx="3426">
                  <c:v>0</c:v>
                </c:pt>
                <c:pt idx="3427">
                  <c:v>0</c:v>
                </c:pt>
                <c:pt idx="3428">
                  <c:v>0</c:v>
                </c:pt>
                <c:pt idx="3429">
                  <c:v>0</c:v>
                </c:pt>
                <c:pt idx="3430">
                  <c:v>0</c:v>
                </c:pt>
                <c:pt idx="3431">
                  <c:v>0</c:v>
                </c:pt>
                <c:pt idx="3432">
                  <c:v>0</c:v>
                </c:pt>
                <c:pt idx="3433">
                  <c:v>0</c:v>
                </c:pt>
                <c:pt idx="3434">
                  <c:v>0</c:v>
                </c:pt>
                <c:pt idx="3435">
                  <c:v>0</c:v>
                </c:pt>
                <c:pt idx="3436">
                  <c:v>0</c:v>
                </c:pt>
                <c:pt idx="3437">
                  <c:v>0</c:v>
                </c:pt>
                <c:pt idx="3438">
                  <c:v>0</c:v>
                </c:pt>
                <c:pt idx="3439">
                  <c:v>0</c:v>
                </c:pt>
                <c:pt idx="3440">
                  <c:v>0</c:v>
                </c:pt>
                <c:pt idx="3441">
                  <c:v>0</c:v>
                </c:pt>
                <c:pt idx="3442">
                  <c:v>0</c:v>
                </c:pt>
                <c:pt idx="3443">
                  <c:v>0</c:v>
                </c:pt>
                <c:pt idx="3444">
                  <c:v>0</c:v>
                </c:pt>
                <c:pt idx="3445">
                  <c:v>0</c:v>
                </c:pt>
                <c:pt idx="3446">
                  <c:v>0</c:v>
                </c:pt>
                <c:pt idx="3447">
                  <c:v>0</c:v>
                </c:pt>
                <c:pt idx="3448">
                  <c:v>0</c:v>
                </c:pt>
                <c:pt idx="3449">
                  <c:v>0</c:v>
                </c:pt>
                <c:pt idx="3450">
                  <c:v>0</c:v>
                </c:pt>
                <c:pt idx="3451">
                  <c:v>0</c:v>
                </c:pt>
                <c:pt idx="3452">
                  <c:v>0</c:v>
                </c:pt>
                <c:pt idx="3453">
                  <c:v>0</c:v>
                </c:pt>
                <c:pt idx="3454">
                  <c:v>0</c:v>
                </c:pt>
                <c:pt idx="3455">
                  <c:v>0</c:v>
                </c:pt>
                <c:pt idx="3456">
                  <c:v>0</c:v>
                </c:pt>
                <c:pt idx="3457">
                  <c:v>0</c:v>
                </c:pt>
                <c:pt idx="3458">
                  <c:v>0</c:v>
                </c:pt>
                <c:pt idx="3459">
                  <c:v>0</c:v>
                </c:pt>
                <c:pt idx="3460">
                  <c:v>0</c:v>
                </c:pt>
                <c:pt idx="3461">
                  <c:v>0</c:v>
                </c:pt>
                <c:pt idx="3462">
                  <c:v>0</c:v>
                </c:pt>
                <c:pt idx="3463">
                  <c:v>0</c:v>
                </c:pt>
                <c:pt idx="3464">
                  <c:v>0</c:v>
                </c:pt>
                <c:pt idx="3465">
                  <c:v>0</c:v>
                </c:pt>
                <c:pt idx="3466">
                  <c:v>0</c:v>
                </c:pt>
                <c:pt idx="3467">
                  <c:v>0</c:v>
                </c:pt>
                <c:pt idx="3468">
                  <c:v>0</c:v>
                </c:pt>
                <c:pt idx="3469">
                  <c:v>0</c:v>
                </c:pt>
                <c:pt idx="3470">
                  <c:v>0</c:v>
                </c:pt>
                <c:pt idx="3471">
                  <c:v>0</c:v>
                </c:pt>
                <c:pt idx="3472">
                  <c:v>0</c:v>
                </c:pt>
                <c:pt idx="3473">
                  <c:v>0</c:v>
                </c:pt>
                <c:pt idx="3474">
                  <c:v>0</c:v>
                </c:pt>
                <c:pt idx="3475">
                  <c:v>0</c:v>
                </c:pt>
                <c:pt idx="3476">
                  <c:v>0</c:v>
                </c:pt>
                <c:pt idx="3477">
                  <c:v>0</c:v>
                </c:pt>
                <c:pt idx="3478">
                  <c:v>0</c:v>
                </c:pt>
                <c:pt idx="3479">
                  <c:v>0</c:v>
                </c:pt>
                <c:pt idx="3480">
                  <c:v>0</c:v>
                </c:pt>
                <c:pt idx="3481">
                  <c:v>0</c:v>
                </c:pt>
                <c:pt idx="3482">
                  <c:v>0</c:v>
                </c:pt>
                <c:pt idx="3483">
                  <c:v>0</c:v>
                </c:pt>
                <c:pt idx="3484">
                  <c:v>0</c:v>
                </c:pt>
                <c:pt idx="3485">
                  <c:v>0</c:v>
                </c:pt>
                <c:pt idx="3486">
                  <c:v>0</c:v>
                </c:pt>
                <c:pt idx="3487">
                  <c:v>0</c:v>
                </c:pt>
                <c:pt idx="3488">
                  <c:v>0</c:v>
                </c:pt>
                <c:pt idx="3489">
                  <c:v>0</c:v>
                </c:pt>
                <c:pt idx="3490">
                  <c:v>0</c:v>
                </c:pt>
                <c:pt idx="3491">
                  <c:v>0</c:v>
                </c:pt>
                <c:pt idx="3492">
                  <c:v>0</c:v>
                </c:pt>
                <c:pt idx="3493">
                  <c:v>0</c:v>
                </c:pt>
                <c:pt idx="3494">
                  <c:v>0</c:v>
                </c:pt>
                <c:pt idx="3495">
                  <c:v>0</c:v>
                </c:pt>
                <c:pt idx="3496">
                  <c:v>0</c:v>
                </c:pt>
                <c:pt idx="3497">
                  <c:v>0</c:v>
                </c:pt>
                <c:pt idx="3498">
                  <c:v>0</c:v>
                </c:pt>
                <c:pt idx="3499">
                  <c:v>0</c:v>
                </c:pt>
                <c:pt idx="3500">
                  <c:v>0</c:v>
                </c:pt>
                <c:pt idx="3501">
                  <c:v>0</c:v>
                </c:pt>
                <c:pt idx="3502">
                  <c:v>0</c:v>
                </c:pt>
                <c:pt idx="3503">
                  <c:v>0</c:v>
                </c:pt>
                <c:pt idx="3504">
                  <c:v>0</c:v>
                </c:pt>
                <c:pt idx="3505">
                  <c:v>0</c:v>
                </c:pt>
                <c:pt idx="3506">
                  <c:v>0</c:v>
                </c:pt>
                <c:pt idx="3507">
                  <c:v>0</c:v>
                </c:pt>
                <c:pt idx="3508">
                  <c:v>0</c:v>
                </c:pt>
                <c:pt idx="3509">
                  <c:v>0</c:v>
                </c:pt>
                <c:pt idx="3510">
                  <c:v>0</c:v>
                </c:pt>
                <c:pt idx="3511">
                  <c:v>0</c:v>
                </c:pt>
                <c:pt idx="3512">
                  <c:v>0</c:v>
                </c:pt>
                <c:pt idx="3513">
                  <c:v>0</c:v>
                </c:pt>
                <c:pt idx="3514">
                  <c:v>0</c:v>
                </c:pt>
                <c:pt idx="3515">
                  <c:v>0</c:v>
                </c:pt>
                <c:pt idx="3516">
                  <c:v>0</c:v>
                </c:pt>
                <c:pt idx="3517">
                  <c:v>0</c:v>
                </c:pt>
                <c:pt idx="3518">
                  <c:v>0</c:v>
                </c:pt>
                <c:pt idx="3519">
                  <c:v>0</c:v>
                </c:pt>
                <c:pt idx="3520">
                  <c:v>0</c:v>
                </c:pt>
                <c:pt idx="3521">
                  <c:v>0</c:v>
                </c:pt>
                <c:pt idx="3522">
                  <c:v>0</c:v>
                </c:pt>
                <c:pt idx="3523">
                  <c:v>0</c:v>
                </c:pt>
                <c:pt idx="3524">
                  <c:v>0</c:v>
                </c:pt>
                <c:pt idx="3525">
                  <c:v>0</c:v>
                </c:pt>
                <c:pt idx="3526">
                  <c:v>0</c:v>
                </c:pt>
                <c:pt idx="3527">
                  <c:v>0</c:v>
                </c:pt>
                <c:pt idx="3528">
                  <c:v>0</c:v>
                </c:pt>
                <c:pt idx="3529">
                  <c:v>0</c:v>
                </c:pt>
                <c:pt idx="3530">
                  <c:v>0</c:v>
                </c:pt>
                <c:pt idx="3531">
                  <c:v>0</c:v>
                </c:pt>
                <c:pt idx="3532">
                  <c:v>0</c:v>
                </c:pt>
                <c:pt idx="3533">
                  <c:v>0</c:v>
                </c:pt>
                <c:pt idx="3534">
                  <c:v>0</c:v>
                </c:pt>
                <c:pt idx="3535">
                  <c:v>0</c:v>
                </c:pt>
                <c:pt idx="3536">
                  <c:v>0</c:v>
                </c:pt>
                <c:pt idx="3537">
                  <c:v>0</c:v>
                </c:pt>
                <c:pt idx="3538">
                  <c:v>0</c:v>
                </c:pt>
                <c:pt idx="3539">
                  <c:v>0</c:v>
                </c:pt>
                <c:pt idx="3540">
                  <c:v>0</c:v>
                </c:pt>
                <c:pt idx="3541">
                  <c:v>0</c:v>
                </c:pt>
                <c:pt idx="3542">
                  <c:v>0</c:v>
                </c:pt>
                <c:pt idx="3543">
                  <c:v>0</c:v>
                </c:pt>
                <c:pt idx="3544">
                  <c:v>0</c:v>
                </c:pt>
                <c:pt idx="3545">
                  <c:v>0</c:v>
                </c:pt>
                <c:pt idx="3546">
                  <c:v>0</c:v>
                </c:pt>
                <c:pt idx="3547">
                  <c:v>0</c:v>
                </c:pt>
                <c:pt idx="3548">
                  <c:v>0</c:v>
                </c:pt>
                <c:pt idx="3549">
                  <c:v>0</c:v>
                </c:pt>
                <c:pt idx="3550">
                  <c:v>0</c:v>
                </c:pt>
                <c:pt idx="3551">
                  <c:v>0</c:v>
                </c:pt>
                <c:pt idx="3552">
                  <c:v>0</c:v>
                </c:pt>
                <c:pt idx="3553">
                  <c:v>0</c:v>
                </c:pt>
                <c:pt idx="3554">
                  <c:v>0</c:v>
                </c:pt>
                <c:pt idx="3555">
                  <c:v>0</c:v>
                </c:pt>
                <c:pt idx="3556">
                  <c:v>0</c:v>
                </c:pt>
                <c:pt idx="3557">
                  <c:v>0</c:v>
                </c:pt>
                <c:pt idx="3558">
                  <c:v>0</c:v>
                </c:pt>
                <c:pt idx="3559">
                  <c:v>0</c:v>
                </c:pt>
                <c:pt idx="3560">
                  <c:v>0</c:v>
                </c:pt>
                <c:pt idx="3561">
                  <c:v>0</c:v>
                </c:pt>
                <c:pt idx="3562">
                  <c:v>0</c:v>
                </c:pt>
                <c:pt idx="3563">
                  <c:v>0</c:v>
                </c:pt>
                <c:pt idx="3564">
                  <c:v>0</c:v>
                </c:pt>
                <c:pt idx="3565">
                  <c:v>0</c:v>
                </c:pt>
                <c:pt idx="3566">
                  <c:v>0</c:v>
                </c:pt>
                <c:pt idx="3567">
                  <c:v>0</c:v>
                </c:pt>
                <c:pt idx="3568">
                  <c:v>0</c:v>
                </c:pt>
                <c:pt idx="3569">
                  <c:v>0</c:v>
                </c:pt>
                <c:pt idx="3570">
                  <c:v>0</c:v>
                </c:pt>
                <c:pt idx="3571">
                  <c:v>0</c:v>
                </c:pt>
                <c:pt idx="3572">
                  <c:v>0</c:v>
                </c:pt>
                <c:pt idx="3573">
                  <c:v>0</c:v>
                </c:pt>
                <c:pt idx="3574">
                  <c:v>0</c:v>
                </c:pt>
                <c:pt idx="3575">
                  <c:v>0</c:v>
                </c:pt>
                <c:pt idx="3576">
                  <c:v>0</c:v>
                </c:pt>
                <c:pt idx="3577">
                  <c:v>0</c:v>
                </c:pt>
                <c:pt idx="3578">
                  <c:v>0</c:v>
                </c:pt>
                <c:pt idx="3579">
                  <c:v>0</c:v>
                </c:pt>
                <c:pt idx="3580">
                  <c:v>0</c:v>
                </c:pt>
                <c:pt idx="3581">
                  <c:v>0</c:v>
                </c:pt>
                <c:pt idx="3582">
                  <c:v>0</c:v>
                </c:pt>
                <c:pt idx="3583">
                  <c:v>0</c:v>
                </c:pt>
                <c:pt idx="3584">
                  <c:v>0</c:v>
                </c:pt>
                <c:pt idx="3585">
                  <c:v>0</c:v>
                </c:pt>
                <c:pt idx="3586">
                  <c:v>0</c:v>
                </c:pt>
                <c:pt idx="3587">
                  <c:v>0</c:v>
                </c:pt>
                <c:pt idx="3588">
                  <c:v>0</c:v>
                </c:pt>
                <c:pt idx="3589">
                  <c:v>0</c:v>
                </c:pt>
                <c:pt idx="3590">
                  <c:v>0</c:v>
                </c:pt>
                <c:pt idx="3591">
                  <c:v>0</c:v>
                </c:pt>
                <c:pt idx="3592">
                  <c:v>0</c:v>
                </c:pt>
                <c:pt idx="3593">
                  <c:v>0</c:v>
                </c:pt>
                <c:pt idx="3594">
                  <c:v>0</c:v>
                </c:pt>
                <c:pt idx="3595">
                  <c:v>0</c:v>
                </c:pt>
                <c:pt idx="3596">
                  <c:v>0</c:v>
                </c:pt>
                <c:pt idx="3597">
                  <c:v>0</c:v>
                </c:pt>
                <c:pt idx="3598">
                  <c:v>0</c:v>
                </c:pt>
                <c:pt idx="3599">
                  <c:v>0</c:v>
                </c:pt>
                <c:pt idx="3600">
                  <c:v>0</c:v>
                </c:pt>
                <c:pt idx="3601">
                  <c:v>0</c:v>
                </c:pt>
                <c:pt idx="3602">
                  <c:v>0</c:v>
                </c:pt>
                <c:pt idx="3603">
                  <c:v>0</c:v>
                </c:pt>
                <c:pt idx="3604">
                  <c:v>0</c:v>
                </c:pt>
                <c:pt idx="3605">
                  <c:v>0</c:v>
                </c:pt>
                <c:pt idx="3606">
                  <c:v>0</c:v>
                </c:pt>
                <c:pt idx="3607">
                  <c:v>0</c:v>
                </c:pt>
                <c:pt idx="3608">
                  <c:v>0</c:v>
                </c:pt>
                <c:pt idx="3609">
                  <c:v>0</c:v>
                </c:pt>
                <c:pt idx="3610">
                  <c:v>0</c:v>
                </c:pt>
                <c:pt idx="3611">
                  <c:v>0</c:v>
                </c:pt>
                <c:pt idx="3612">
                  <c:v>0</c:v>
                </c:pt>
                <c:pt idx="3613">
                  <c:v>0</c:v>
                </c:pt>
                <c:pt idx="3614">
                  <c:v>0</c:v>
                </c:pt>
                <c:pt idx="3615">
                  <c:v>0</c:v>
                </c:pt>
                <c:pt idx="3616">
                  <c:v>0</c:v>
                </c:pt>
                <c:pt idx="3617">
                  <c:v>0</c:v>
                </c:pt>
                <c:pt idx="3618">
                  <c:v>0</c:v>
                </c:pt>
                <c:pt idx="3619">
                  <c:v>0</c:v>
                </c:pt>
                <c:pt idx="3620">
                  <c:v>0</c:v>
                </c:pt>
                <c:pt idx="3621">
                  <c:v>0</c:v>
                </c:pt>
                <c:pt idx="3622">
                  <c:v>0</c:v>
                </c:pt>
                <c:pt idx="3623">
                  <c:v>0</c:v>
                </c:pt>
                <c:pt idx="3624">
                  <c:v>0</c:v>
                </c:pt>
                <c:pt idx="3625">
                  <c:v>0</c:v>
                </c:pt>
                <c:pt idx="3626">
                  <c:v>0</c:v>
                </c:pt>
                <c:pt idx="3627">
                  <c:v>0</c:v>
                </c:pt>
                <c:pt idx="3628">
                  <c:v>0</c:v>
                </c:pt>
                <c:pt idx="3629">
                  <c:v>0</c:v>
                </c:pt>
                <c:pt idx="3630">
                  <c:v>0</c:v>
                </c:pt>
                <c:pt idx="3631">
                  <c:v>0</c:v>
                </c:pt>
                <c:pt idx="3632">
                  <c:v>0</c:v>
                </c:pt>
                <c:pt idx="3633">
                  <c:v>0</c:v>
                </c:pt>
                <c:pt idx="3634">
                  <c:v>0</c:v>
                </c:pt>
                <c:pt idx="3635">
                  <c:v>0</c:v>
                </c:pt>
                <c:pt idx="3636">
                  <c:v>0</c:v>
                </c:pt>
                <c:pt idx="3637">
                  <c:v>0</c:v>
                </c:pt>
                <c:pt idx="3638">
                  <c:v>0</c:v>
                </c:pt>
                <c:pt idx="3639">
                  <c:v>0</c:v>
                </c:pt>
                <c:pt idx="3640">
                  <c:v>0</c:v>
                </c:pt>
                <c:pt idx="3641">
                  <c:v>0</c:v>
                </c:pt>
                <c:pt idx="3642">
                  <c:v>0</c:v>
                </c:pt>
                <c:pt idx="3643">
                  <c:v>0</c:v>
                </c:pt>
                <c:pt idx="3644">
                  <c:v>0</c:v>
                </c:pt>
                <c:pt idx="3645">
                  <c:v>0</c:v>
                </c:pt>
                <c:pt idx="3646">
                  <c:v>0</c:v>
                </c:pt>
                <c:pt idx="3647">
                  <c:v>0</c:v>
                </c:pt>
                <c:pt idx="3648">
                  <c:v>0</c:v>
                </c:pt>
                <c:pt idx="3649">
                  <c:v>0</c:v>
                </c:pt>
                <c:pt idx="3650">
                  <c:v>0</c:v>
                </c:pt>
                <c:pt idx="3651">
                  <c:v>0</c:v>
                </c:pt>
                <c:pt idx="3652">
                  <c:v>0</c:v>
                </c:pt>
                <c:pt idx="3653">
                  <c:v>0</c:v>
                </c:pt>
                <c:pt idx="3654">
                  <c:v>0</c:v>
                </c:pt>
                <c:pt idx="3655">
                  <c:v>0</c:v>
                </c:pt>
                <c:pt idx="3656">
                  <c:v>0</c:v>
                </c:pt>
                <c:pt idx="3657">
                  <c:v>0</c:v>
                </c:pt>
                <c:pt idx="3658">
                  <c:v>0</c:v>
                </c:pt>
                <c:pt idx="3659">
                  <c:v>0</c:v>
                </c:pt>
                <c:pt idx="3660">
                  <c:v>0</c:v>
                </c:pt>
                <c:pt idx="3661">
                  <c:v>0</c:v>
                </c:pt>
                <c:pt idx="3662">
                  <c:v>0</c:v>
                </c:pt>
                <c:pt idx="3663">
                  <c:v>0</c:v>
                </c:pt>
                <c:pt idx="3664">
                  <c:v>0</c:v>
                </c:pt>
                <c:pt idx="3665">
                  <c:v>0</c:v>
                </c:pt>
                <c:pt idx="3666">
                  <c:v>0</c:v>
                </c:pt>
                <c:pt idx="3667">
                  <c:v>0</c:v>
                </c:pt>
                <c:pt idx="3668">
                  <c:v>0</c:v>
                </c:pt>
                <c:pt idx="3669">
                  <c:v>0</c:v>
                </c:pt>
                <c:pt idx="3670">
                  <c:v>0</c:v>
                </c:pt>
                <c:pt idx="3671">
                  <c:v>0</c:v>
                </c:pt>
                <c:pt idx="3672">
                  <c:v>0</c:v>
                </c:pt>
                <c:pt idx="3673">
                  <c:v>0</c:v>
                </c:pt>
                <c:pt idx="3674">
                  <c:v>0</c:v>
                </c:pt>
                <c:pt idx="3675">
                  <c:v>0</c:v>
                </c:pt>
                <c:pt idx="3676">
                  <c:v>0</c:v>
                </c:pt>
                <c:pt idx="3677">
                  <c:v>0</c:v>
                </c:pt>
                <c:pt idx="3678">
                  <c:v>0</c:v>
                </c:pt>
                <c:pt idx="3679">
                  <c:v>0</c:v>
                </c:pt>
                <c:pt idx="3680">
                  <c:v>0</c:v>
                </c:pt>
                <c:pt idx="3681">
                  <c:v>0</c:v>
                </c:pt>
                <c:pt idx="3682">
                  <c:v>0</c:v>
                </c:pt>
                <c:pt idx="3683">
                  <c:v>0</c:v>
                </c:pt>
                <c:pt idx="3684">
                  <c:v>0</c:v>
                </c:pt>
                <c:pt idx="3685">
                  <c:v>0</c:v>
                </c:pt>
                <c:pt idx="3686">
                  <c:v>0</c:v>
                </c:pt>
                <c:pt idx="3687">
                  <c:v>0</c:v>
                </c:pt>
                <c:pt idx="3688">
                  <c:v>0</c:v>
                </c:pt>
                <c:pt idx="3689">
                  <c:v>0</c:v>
                </c:pt>
                <c:pt idx="3690">
                  <c:v>0</c:v>
                </c:pt>
                <c:pt idx="3691">
                  <c:v>0</c:v>
                </c:pt>
                <c:pt idx="3692">
                  <c:v>0</c:v>
                </c:pt>
                <c:pt idx="3693">
                  <c:v>0</c:v>
                </c:pt>
                <c:pt idx="3694">
                  <c:v>0</c:v>
                </c:pt>
                <c:pt idx="3695">
                  <c:v>0</c:v>
                </c:pt>
                <c:pt idx="3696">
                  <c:v>0</c:v>
                </c:pt>
                <c:pt idx="3697">
                  <c:v>0</c:v>
                </c:pt>
                <c:pt idx="3698">
                  <c:v>0</c:v>
                </c:pt>
                <c:pt idx="3699">
                  <c:v>0</c:v>
                </c:pt>
                <c:pt idx="3700">
                  <c:v>0</c:v>
                </c:pt>
                <c:pt idx="3701">
                  <c:v>0</c:v>
                </c:pt>
                <c:pt idx="3702">
                  <c:v>0</c:v>
                </c:pt>
                <c:pt idx="3703">
                  <c:v>0</c:v>
                </c:pt>
                <c:pt idx="3704">
                  <c:v>0</c:v>
                </c:pt>
                <c:pt idx="3705">
                  <c:v>0</c:v>
                </c:pt>
                <c:pt idx="3706">
                  <c:v>0</c:v>
                </c:pt>
                <c:pt idx="3707">
                  <c:v>0</c:v>
                </c:pt>
                <c:pt idx="3708">
                  <c:v>0</c:v>
                </c:pt>
                <c:pt idx="3709">
                  <c:v>0</c:v>
                </c:pt>
                <c:pt idx="3710">
                  <c:v>0</c:v>
                </c:pt>
                <c:pt idx="3711">
                  <c:v>0</c:v>
                </c:pt>
                <c:pt idx="3712">
                  <c:v>0</c:v>
                </c:pt>
                <c:pt idx="3713">
                  <c:v>0</c:v>
                </c:pt>
                <c:pt idx="3714">
                  <c:v>0</c:v>
                </c:pt>
                <c:pt idx="3715">
                  <c:v>0</c:v>
                </c:pt>
                <c:pt idx="3716">
                  <c:v>0</c:v>
                </c:pt>
                <c:pt idx="3717">
                  <c:v>0</c:v>
                </c:pt>
                <c:pt idx="3718">
                  <c:v>0</c:v>
                </c:pt>
                <c:pt idx="3719">
                  <c:v>0</c:v>
                </c:pt>
                <c:pt idx="3720">
                  <c:v>0</c:v>
                </c:pt>
                <c:pt idx="3721">
                  <c:v>0</c:v>
                </c:pt>
                <c:pt idx="3722">
                  <c:v>0</c:v>
                </c:pt>
                <c:pt idx="3723">
                  <c:v>0</c:v>
                </c:pt>
                <c:pt idx="3724">
                  <c:v>0</c:v>
                </c:pt>
                <c:pt idx="3725">
                  <c:v>0</c:v>
                </c:pt>
                <c:pt idx="3726">
                  <c:v>0</c:v>
                </c:pt>
                <c:pt idx="3727">
                  <c:v>0</c:v>
                </c:pt>
                <c:pt idx="3728">
                  <c:v>0</c:v>
                </c:pt>
                <c:pt idx="3729">
                  <c:v>0</c:v>
                </c:pt>
                <c:pt idx="3730">
                  <c:v>0</c:v>
                </c:pt>
                <c:pt idx="3731">
                  <c:v>0</c:v>
                </c:pt>
                <c:pt idx="3732">
                  <c:v>0</c:v>
                </c:pt>
                <c:pt idx="3733">
                  <c:v>0</c:v>
                </c:pt>
                <c:pt idx="3734">
                  <c:v>0</c:v>
                </c:pt>
                <c:pt idx="3735">
                  <c:v>0</c:v>
                </c:pt>
                <c:pt idx="3736">
                  <c:v>0</c:v>
                </c:pt>
                <c:pt idx="3737">
                  <c:v>0</c:v>
                </c:pt>
                <c:pt idx="3738">
                  <c:v>0</c:v>
                </c:pt>
                <c:pt idx="3739">
                  <c:v>0</c:v>
                </c:pt>
                <c:pt idx="3740">
                  <c:v>0</c:v>
                </c:pt>
                <c:pt idx="3741">
                  <c:v>0</c:v>
                </c:pt>
                <c:pt idx="3742">
                  <c:v>0</c:v>
                </c:pt>
                <c:pt idx="3743">
                  <c:v>0</c:v>
                </c:pt>
                <c:pt idx="3744">
                  <c:v>0</c:v>
                </c:pt>
                <c:pt idx="3745">
                  <c:v>0</c:v>
                </c:pt>
                <c:pt idx="3746">
                  <c:v>0</c:v>
                </c:pt>
                <c:pt idx="3747">
                  <c:v>0</c:v>
                </c:pt>
                <c:pt idx="3748">
                  <c:v>0</c:v>
                </c:pt>
                <c:pt idx="3749">
                  <c:v>0</c:v>
                </c:pt>
                <c:pt idx="3750">
                  <c:v>0</c:v>
                </c:pt>
                <c:pt idx="3751">
                  <c:v>0</c:v>
                </c:pt>
                <c:pt idx="3752">
                  <c:v>0</c:v>
                </c:pt>
                <c:pt idx="3753">
                  <c:v>0</c:v>
                </c:pt>
                <c:pt idx="3754">
                  <c:v>0</c:v>
                </c:pt>
                <c:pt idx="3755">
                  <c:v>0</c:v>
                </c:pt>
                <c:pt idx="3756">
                  <c:v>0</c:v>
                </c:pt>
                <c:pt idx="3757">
                  <c:v>0</c:v>
                </c:pt>
                <c:pt idx="3758">
                  <c:v>0</c:v>
                </c:pt>
                <c:pt idx="3759">
                  <c:v>0</c:v>
                </c:pt>
                <c:pt idx="3760">
                  <c:v>0</c:v>
                </c:pt>
                <c:pt idx="3761">
                  <c:v>0</c:v>
                </c:pt>
                <c:pt idx="3762">
                  <c:v>0</c:v>
                </c:pt>
                <c:pt idx="3763">
                  <c:v>0</c:v>
                </c:pt>
                <c:pt idx="3764">
                  <c:v>0</c:v>
                </c:pt>
                <c:pt idx="3765">
                  <c:v>0</c:v>
                </c:pt>
                <c:pt idx="3766">
                  <c:v>0</c:v>
                </c:pt>
                <c:pt idx="3767">
                  <c:v>0</c:v>
                </c:pt>
                <c:pt idx="3768">
                  <c:v>0</c:v>
                </c:pt>
                <c:pt idx="3769">
                  <c:v>0</c:v>
                </c:pt>
                <c:pt idx="3770">
                  <c:v>0</c:v>
                </c:pt>
                <c:pt idx="3771">
                  <c:v>0</c:v>
                </c:pt>
                <c:pt idx="3772">
                  <c:v>0</c:v>
                </c:pt>
                <c:pt idx="3773">
                  <c:v>0</c:v>
                </c:pt>
                <c:pt idx="3774">
                  <c:v>0</c:v>
                </c:pt>
                <c:pt idx="3775">
                  <c:v>0</c:v>
                </c:pt>
                <c:pt idx="3776">
                  <c:v>0</c:v>
                </c:pt>
                <c:pt idx="3777">
                  <c:v>0</c:v>
                </c:pt>
                <c:pt idx="3778">
                  <c:v>0</c:v>
                </c:pt>
                <c:pt idx="3779">
                  <c:v>0</c:v>
                </c:pt>
                <c:pt idx="3780">
                  <c:v>0</c:v>
                </c:pt>
                <c:pt idx="3781">
                  <c:v>0</c:v>
                </c:pt>
                <c:pt idx="3782">
                  <c:v>0</c:v>
                </c:pt>
                <c:pt idx="3783">
                  <c:v>0</c:v>
                </c:pt>
                <c:pt idx="3784">
                  <c:v>0</c:v>
                </c:pt>
                <c:pt idx="3785">
                  <c:v>0</c:v>
                </c:pt>
                <c:pt idx="3786">
                  <c:v>0</c:v>
                </c:pt>
                <c:pt idx="3787">
                  <c:v>0</c:v>
                </c:pt>
                <c:pt idx="3788">
                  <c:v>0</c:v>
                </c:pt>
                <c:pt idx="3789">
                  <c:v>0</c:v>
                </c:pt>
                <c:pt idx="3790">
                  <c:v>0</c:v>
                </c:pt>
                <c:pt idx="3791">
                  <c:v>0</c:v>
                </c:pt>
                <c:pt idx="3792">
                  <c:v>0</c:v>
                </c:pt>
                <c:pt idx="3793">
                  <c:v>0</c:v>
                </c:pt>
                <c:pt idx="3794">
                  <c:v>0</c:v>
                </c:pt>
                <c:pt idx="3795">
                  <c:v>0</c:v>
                </c:pt>
                <c:pt idx="3796">
                  <c:v>0</c:v>
                </c:pt>
                <c:pt idx="3797">
                  <c:v>0</c:v>
                </c:pt>
                <c:pt idx="3798">
                  <c:v>0</c:v>
                </c:pt>
                <c:pt idx="3799">
                  <c:v>0</c:v>
                </c:pt>
                <c:pt idx="3800">
                  <c:v>0</c:v>
                </c:pt>
                <c:pt idx="3801">
                  <c:v>0</c:v>
                </c:pt>
                <c:pt idx="3802">
                  <c:v>0</c:v>
                </c:pt>
                <c:pt idx="3803">
                  <c:v>0</c:v>
                </c:pt>
                <c:pt idx="3804">
                  <c:v>0</c:v>
                </c:pt>
                <c:pt idx="3805">
                  <c:v>0</c:v>
                </c:pt>
                <c:pt idx="3806">
                  <c:v>0</c:v>
                </c:pt>
                <c:pt idx="3807">
                  <c:v>0</c:v>
                </c:pt>
                <c:pt idx="3808">
                  <c:v>0</c:v>
                </c:pt>
                <c:pt idx="3809">
                  <c:v>0</c:v>
                </c:pt>
                <c:pt idx="3810">
                  <c:v>0</c:v>
                </c:pt>
                <c:pt idx="3811">
                  <c:v>0</c:v>
                </c:pt>
                <c:pt idx="3812">
                  <c:v>0</c:v>
                </c:pt>
                <c:pt idx="3813">
                  <c:v>0</c:v>
                </c:pt>
                <c:pt idx="3814">
                  <c:v>0</c:v>
                </c:pt>
                <c:pt idx="3815">
                  <c:v>0</c:v>
                </c:pt>
                <c:pt idx="3816">
                  <c:v>0</c:v>
                </c:pt>
                <c:pt idx="3817">
                  <c:v>0</c:v>
                </c:pt>
                <c:pt idx="3818">
                  <c:v>0</c:v>
                </c:pt>
                <c:pt idx="3819">
                  <c:v>0</c:v>
                </c:pt>
                <c:pt idx="3820">
                  <c:v>0</c:v>
                </c:pt>
                <c:pt idx="3821">
                  <c:v>0</c:v>
                </c:pt>
                <c:pt idx="3822">
                  <c:v>0</c:v>
                </c:pt>
                <c:pt idx="3823">
                  <c:v>0</c:v>
                </c:pt>
                <c:pt idx="3824">
                  <c:v>0</c:v>
                </c:pt>
                <c:pt idx="3825">
                  <c:v>0</c:v>
                </c:pt>
                <c:pt idx="3826">
                  <c:v>0</c:v>
                </c:pt>
                <c:pt idx="3827">
                  <c:v>0</c:v>
                </c:pt>
                <c:pt idx="3828">
                  <c:v>0</c:v>
                </c:pt>
                <c:pt idx="3829">
                  <c:v>0</c:v>
                </c:pt>
                <c:pt idx="3830">
                  <c:v>0</c:v>
                </c:pt>
                <c:pt idx="3831">
                  <c:v>0</c:v>
                </c:pt>
                <c:pt idx="3832">
                  <c:v>0</c:v>
                </c:pt>
                <c:pt idx="3833">
                  <c:v>0</c:v>
                </c:pt>
                <c:pt idx="3834">
                  <c:v>0</c:v>
                </c:pt>
                <c:pt idx="3835">
                  <c:v>0</c:v>
                </c:pt>
                <c:pt idx="3836">
                  <c:v>0</c:v>
                </c:pt>
                <c:pt idx="3837">
                  <c:v>0</c:v>
                </c:pt>
                <c:pt idx="3838">
                  <c:v>0</c:v>
                </c:pt>
                <c:pt idx="3839">
                  <c:v>0</c:v>
                </c:pt>
                <c:pt idx="3840">
                  <c:v>0</c:v>
                </c:pt>
                <c:pt idx="3841">
                  <c:v>0</c:v>
                </c:pt>
                <c:pt idx="3842">
                  <c:v>0</c:v>
                </c:pt>
                <c:pt idx="3843">
                  <c:v>0</c:v>
                </c:pt>
                <c:pt idx="3844">
                  <c:v>0</c:v>
                </c:pt>
                <c:pt idx="3845">
                  <c:v>0</c:v>
                </c:pt>
                <c:pt idx="3846">
                  <c:v>0</c:v>
                </c:pt>
                <c:pt idx="3847">
                  <c:v>0</c:v>
                </c:pt>
                <c:pt idx="3848">
                  <c:v>0</c:v>
                </c:pt>
                <c:pt idx="3849">
                  <c:v>0</c:v>
                </c:pt>
                <c:pt idx="3850">
                  <c:v>0</c:v>
                </c:pt>
                <c:pt idx="3851">
                  <c:v>0</c:v>
                </c:pt>
                <c:pt idx="3852">
                  <c:v>0</c:v>
                </c:pt>
                <c:pt idx="3853">
                  <c:v>0</c:v>
                </c:pt>
                <c:pt idx="3854">
                  <c:v>0</c:v>
                </c:pt>
                <c:pt idx="3855">
                  <c:v>0</c:v>
                </c:pt>
                <c:pt idx="3856">
                  <c:v>0</c:v>
                </c:pt>
                <c:pt idx="3857">
                  <c:v>0</c:v>
                </c:pt>
                <c:pt idx="3858">
                  <c:v>0</c:v>
                </c:pt>
                <c:pt idx="3859">
                  <c:v>0</c:v>
                </c:pt>
                <c:pt idx="3860">
                  <c:v>0</c:v>
                </c:pt>
                <c:pt idx="3861">
                  <c:v>0</c:v>
                </c:pt>
                <c:pt idx="3862">
                  <c:v>0</c:v>
                </c:pt>
                <c:pt idx="3863">
                  <c:v>0</c:v>
                </c:pt>
                <c:pt idx="3864">
                  <c:v>0</c:v>
                </c:pt>
                <c:pt idx="3865">
                  <c:v>0</c:v>
                </c:pt>
                <c:pt idx="3866">
                  <c:v>0</c:v>
                </c:pt>
                <c:pt idx="3867">
                  <c:v>0</c:v>
                </c:pt>
                <c:pt idx="3868">
                  <c:v>0</c:v>
                </c:pt>
                <c:pt idx="3869">
                  <c:v>0</c:v>
                </c:pt>
                <c:pt idx="3870">
                  <c:v>0</c:v>
                </c:pt>
                <c:pt idx="3871">
                  <c:v>0</c:v>
                </c:pt>
                <c:pt idx="3872">
                  <c:v>0</c:v>
                </c:pt>
                <c:pt idx="3873">
                  <c:v>0</c:v>
                </c:pt>
                <c:pt idx="3874">
                  <c:v>0</c:v>
                </c:pt>
                <c:pt idx="3875">
                  <c:v>0</c:v>
                </c:pt>
                <c:pt idx="3876">
                  <c:v>0</c:v>
                </c:pt>
                <c:pt idx="3877">
                  <c:v>0</c:v>
                </c:pt>
                <c:pt idx="3878">
                  <c:v>0</c:v>
                </c:pt>
                <c:pt idx="3879">
                  <c:v>0</c:v>
                </c:pt>
                <c:pt idx="3880">
                  <c:v>0</c:v>
                </c:pt>
                <c:pt idx="3881">
                  <c:v>0</c:v>
                </c:pt>
                <c:pt idx="3882">
                  <c:v>0</c:v>
                </c:pt>
                <c:pt idx="3883">
                  <c:v>0</c:v>
                </c:pt>
                <c:pt idx="3884">
                  <c:v>0</c:v>
                </c:pt>
                <c:pt idx="3885">
                  <c:v>0</c:v>
                </c:pt>
                <c:pt idx="3886">
                  <c:v>0</c:v>
                </c:pt>
                <c:pt idx="3887">
                  <c:v>0</c:v>
                </c:pt>
                <c:pt idx="3888">
                  <c:v>0</c:v>
                </c:pt>
                <c:pt idx="3889">
                  <c:v>0</c:v>
                </c:pt>
                <c:pt idx="3890">
                  <c:v>0</c:v>
                </c:pt>
                <c:pt idx="3891">
                  <c:v>0</c:v>
                </c:pt>
                <c:pt idx="3892">
                  <c:v>0</c:v>
                </c:pt>
                <c:pt idx="3893">
                  <c:v>0</c:v>
                </c:pt>
                <c:pt idx="3894">
                  <c:v>0</c:v>
                </c:pt>
                <c:pt idx="3895">
                  <c:v>0</c:v>
                </c:pt>
                <c:pt idx="3896">
                  <c:v>0</c:v>
                </c:pt>
                <c:pt idx="3897">
                  <c:v>0</c:v>
                </c:pt>
                <c:pt idx="3898">
                  <c:v>0</c:v>
                </c:pt>
                <c:pt idx="3899">
                  <c:v>0</c:v>
                </c:pt>
                <c:pt idx="3900">
                  <c:v>0</c:v>
                </c:pt>
                <c:pt idx="3901">
                  <c:v>0</c:v>
                </c:pt>
                <c:pt idx="3902">
                  <c:v>0</c:v>
                </c:pt>
                <c:pt idx="3903">
                  <c:v>0</c:v>
                </c:pt>
                <c:pt idx="3904">
                  <c:v>0</c:v>
                </c:pt>
                <c:pt idx="3905">
                  <c:v>0</c:v>
                </c:pt>
                <c:pt idx="3906">
                  <c:v>0</c:v>
                </c:pt>
                <c:pt idx="3907">
                  <c:v>0</c:v>
                </c:pt>
                <c:pt idx="3908">
                  <c:v>0</c:v>
                </c:pt>
                <c:pt idx="3909">
                  <c:v>0</c:v>
                </c:pt>
                <c:pt idx="3910">
                  <c:v>0</c:v>
                </c:pt>
                <c:pt idx="3911">
                  <c:v>0</c:v>
                </c:pt>
                <c:pt idx="3912">
                  <c:v>0</c:v>
                </c:pt>
                <c:pt idx="3913">
                  <c:v>0</c:v>
                </c:pt>
                <c:pt idx="3914">
                  <c:v>0</c:v>
                </c:pt>
                <c:pt idx="3915">
                  <c:v>0</c:v>
                </c:pt>
                <c:pt idx="3916">
                  <c:v>0</c:v>
                </c:pt>
                <c:pt idx="3917">
                  <c:v>0</c:v>
                </c:pt>
                <c:pt idx="3918">
                  <c:v>0</c:v>
                </c:pt>
                <c:pt idx="3919">
                  <c:v>0</c:v>
                </c:pt>
                <c:pt idx="3920">
                  <c:v>0</c:v>
                </c:pt>
                <c:pt idx="3921">
                  <c:v>0</c:v>
                </c:pt>
                <c:pt idx="3922">
                  <c:v>0</c:v>
                </c:pt>
                <c:pt idx="3923">
                  <c:v>0</c:v>
                </c:pt>
                <c:pt idx="3924">
                  <c:v>0</c:v>
                </c:pt>
                <c:pt idx="3925">
                  <c:v>0</c:v>
                </c:pt>
                <c:pt idx="3926">
                  <c:v>0</c:v>
                </c:pt>
                <c:pt idx="3927">
                  <c:v>0</c:v>
                </c:pt>
                <c:pt idx="3928">
                  <c:v>0</c:v>
                </c:pt>
                <c:pt idx="3929">
                  <c:v>0</c:v>
                </c:pt>
                <c:pt idx="3930">
                  <c:v>0</c:v>
                </c:pt>
                <c:pt idx="3931">
                  <c:v>0</c:v>
                </c:pt>
                <c:pt idx="3932">
                  <c:v>0</c:v>
                </c:pt>
                <c:pt idx="3933">
                  <c:v>0</c:v>
                </c:pt>
                <c:pt idx="3934">
                  <c:v>0</c:v>
                </c:pt>
                <c:pt idx="3935">
                  <c:v>0</c:v>
                </c:pt>
                <c:pt idx="3936">
                  <c:v>0</c:v>
                </c:pt>
                <c:pt idx="3937">
                  <c:v>0</c:v>
                </c:pt>
                <c:pt idx="3938">
                  <c:v>0</c:v>
                </c:pt>
                <c:pt idx="3939">
                  <c:v>0</c:v>
                </c:pt>
                <c:pt idx="3940">
                  <c:v>0</c:v>
                </c:pt>
                <c:pt idx="3941">
                  <c:v>0</c:v>
                </c:pt>
                <c:pt idx="3942">
                  <c:v>0</c:v>
                </c:pt>
                <c:pt idx="3943">
                  <c:v>0</c:v>
                </c:pt>
                <c:pt idx="3944">
                  <c:v>0</c:v>
                </c:pt>
                <c:pt idx="3945">
                  <c:v>0</c:v>
                </c:pt>
                <c:pt idx="3946">
                  <c:v>0</c:v>
                </c:pt>
                <c:pt idx="3947">
                  <c:v>0</c:v>
                </c:pt>
                <c:pt idx="3948">
                  <c:v>0</c:v>
                </c:pt>
                <c:pt idx="3949">
                  <c:v>0</c:v>
                </c:pt>
                <c:pt idx="3950">
                  <c:v>0</c:v>
                </c:pt>
                <c:pt idx="3951">
                  <c:v>0</c:v>
                </c:pt>
                <c:pt idx="3952">
                  <c:v>0</c:v>
                </c:pt>
                <c:pt idx="3953">
                  <c:v>0</c:v>
                </c:pt>
                <c:pt idx="3954">
                  <c:v>0</c:v>
                </c:pt>
                <c:pt idx="3955">
                  <c:v>0</c:v>
                </c:pt>
                <c:pt idx="3956">
                  <c:v>0</c:v>
                </c:pt>
                <c:pt idx="3957">
                  <c:v>0</c:v>
                </c:pt>
                <c:pt idx="3958">
                  <c:v>0</c:v>
                </c:pt>
                <c:pt idx="3959">
                  <c:v>0</c:v>
                </c:pt>
                <c:pt idx="3960">
                  <c:v>0</c:v>
                </c:pt>
                <c:pt idx="3961">
                  <c:v>0</c:v>
                </c:pt>
                <c:pt idx="3962">
                  <c:v>0</c:v>
                </c:pt>
                <c:pt idx="3963">
                  <c:v>0</c:v>
                </c:pt>
                <c:pt idx="3964">
                  <c:v>0</c:v>
                </c:pt>
                <c:pt idx="3965">
                  <c:v>0</c:v>
                </c:pt>
                <c:pt idx="3966">
                  <c:v>0</c:v>
                </c:pt>
                <c:pt idx="3967">
                  <c:v>0</c:v>
                </c:pt>
                <c:pt idx="3968">
                  <c:v>0</c:v>
                </c:pt>
                <c:pt idx="3969">
                  <c:v>0</c:v>
                </c:pt>
                <c:pt idx="3970">
                  <c:v>0</c:v>
                </c:pt>
                <c:pt idx="3971">
                  <c:v>0</c:v>
                </c:pt>
                <c:pt idx="3972">
                  <c:v>0</c:v>
                </c:pt>
                <c:pt idx="3973">
                  <c:v>0</c:v>
                </c:pt>
                <c:pt idx="3974">
                  <c:v>0</c:v>
                </c:pt>
                <c:pt idx="3975">
                  <c:v>0</c:v>
                </c:pt>
                <c:pt idx="3976">
                  <c:v>0</c:v>
                </c:pt>
                <c:pt idx="3977">
                  <c:v>0</c:v>
                </c:pt>
                <c:pt idx="3978">
                  <c:v>0</c:v>
                </c:pt>
                <c:pt idx="3979">
                  <c:v>0</c:v>
                </c:pt>
                <c:pt idx="3980">
                  <c:v>0</c:v>
                </c:pt>
                <c:pt idx="3981">
                  <c:v>0</c:v>
                </c:pt>
                <c:pt idx="3982">
                  <c:v>0</c:v>
                </c:pt>
                <c:pt idx="3983">
                  <c:v>0</c:v>
                </c:pt>
                <c:pt idx="3984">
                  <c:v>0</c:v>
                </c:pt>
                <c:pt idx="3985">
                  <c:v>0</c:v>
                </c:pt>
                <c:pt idx="3986">
                  <c:v>0</c:v>
                </c:pt>
                <c:pt idx="3987">
                  <c:v>0</c:v>
                </c:pt>
                <c:pt idx="3988">
                  <c:v>0</c:v>
                </c:pt>
                <c:pt idx="3989">
                  <c:v>0</c:v>
                </c:pt>
                <c:pt idx="3990">
                  <c:v>0</c:v>
                </c:pt>
                <c:pt idx="3991">
                  <c:v>0</c:v>
                </c:pt>
                <c:pt idx="3992">
                  <c:v>0</c:v>
                </c:pt>
                <c:pt idx="3993">
                  <c:v>0</c:v>
                </c:pt>
                <c:pt idx="3994">
                  <c:v>0</c:v>
                </c:pt>
                <c:pt idx="3995">
                  <c:v>0</c:v>
                </c:pt>
                <c:pt idx="3996">
                  <c:v>0</c:v>
                </c:pt>
                <c:pt idx="3997">
                  <c:v>0</c:v>
                </c:pt>
                <c:pt idx="3998">
                  <c:v>0</c:v>
                </c:pt>
                <c:pt idx="3999">
                  <c:v>0</c:v>
                </c:pt>
                <c:pt idx="4000">
                  <c:v>0</c:v>
                </c:pt>
                <c:pt idx="4001">
                  <c:v>0</c:v>
                </c:pt>
                <c:pt idx="4002">
                  <c:v>0</c:v>
                </c:pt>
                <c:pt idx="4003">
                  <c:v>0</c:v>
                </c:pt>
                <c:pt idx="4004">
                  <c:v>0</c:v>
                </c:pt>
                <c:pt idx="4005">
                  <c:v>0</c:v>
                </c:pt>
                <c:pt idx="4006">
                  <c:v>0</c:v>
                </c:pt>
                <c:pt idx="4007">
                  <c:v>0</c:v>
                </c:pt>
                <c:pt idx="4008">
                  <c:v>0</c:v>
                </c:pt>
                <c:pt idx="4009">
                  <c:v>0</c:v>
                </c:pt>
                <c:pt idx="4010">
                  <c:v>0</c:v>
                </c:pt>
                <c:pt idx="4011">
                  <c:v>0</c:v>
                </c:pt>
                <c:pt idx="4012">
                  <c:v>0</c:v>
                </c:pt>
                <c:pt idx="4013">
                  <c:v>0</c:v>
                </c:pt>
                <c:pt idx="4014">
                  <c:v>0</c:v>
                </c:pt>
                <c:pt idx="4015">
                  <c:v>0</c:v>
                </c:pt>
                <c:pt idx="4016">
                  <c:v>0</c:v>
                </c:pt>
                <c:pt idx="4017">
                  <c:v>0</c:v>
                </c:pt>
                <c:pt idx="4018">
                  <c:v>0</c:v>
                </c:pt>
                <c:pt idx="4019">
                  <c:v>0</c:v>
                </c:pt>
                <c:pt idx="4020">
                  <c:v>0</c:v>
                </c:pt>
                <c:pt idx="4021">
                  <c:v>0</c:v>
                </c:pt>
                <c:pt idx="4022">
                  <c:v>0</c:v>
                </c:pt>
                <c:pt idx="4023">
                  <c:v>0</c:v>
                </c:pt>
                <c:pt idx="4024">
                  <c:v>0</c:v>
                </c:pt>
                <c:pt idx="4025">
                  <c:v>0</c:v>
                </c:pt>
                <c:pt idx="4026">
                  <c:v>0</c:v>
                </c:pt>
                <c:pt idx="4027">
                  <c:v>0</c:v>
                </c:pt>
                <c:pt idx="4028">
                  <c:v>0</c:v>
                </c:pt>
                <c:pt idx="4029">
                  <c:v>0</c:v>
                </c:pt>
                <c:pt idx="4030">
                  <c:v>0</c:v>
                </c:pt>
                <c:pt idx="4031">
                  <c:v>0</c:v>
                </c:pt>
                <c:pt idx="4032">
                  <c:v>0</c:v>
                </c:pt>
                <c:pt idx="4033">
                  <c:v>0</c:v>
                </c:pt>
                <c:pt idx="4034">
                  <c:v>0</c:v>
                </c:pt>
                <c:pt idx="4035">
                  <c:v>0</c:v>
                </c:pt>
                <c:pt idx="4036">
                  <c:v>0</c:v>
                </c:pt>
                <c:pt idx="4037">
                  <c:v>0</c:v>
                </c:pt>
                <c:pt idx="4038">
                  <c:v>0</c:v>
                </c:pt>
                <c:pt idx="4039">
                  <c:v>0</c:v>
                </c:pt>
                <c:pt idx="4040">
                  <c:v>0</c:v>
                </c:pt>
                <c:pt idx="4041">
                  <c:v>0</c:v>
                </c:pt>
                <c:pt idx="4042">
                  <c:v>0</c:v>
                </c:pt>
                <c:pt idx="4043">
                  <c:v>0</c:v>
                </c:pt>
                <c:pt idx="4044">
                  <c:v>0</c:v>
                </c:pt>
                <c:pt idx="4045">
                  <c:v>0</c:v>
                </c:pt>
                <c:pt idx="4046">
                  <c:v>0</c:v>
                </c:pt>
                <c:pt idx="4047">
                  <c:v>0</c:v>
                </c:pt>
                <c:pt idx="4048">
                  <c:v>0</c:v>
                </c:pt>
                <c:pt idx="4049">
                  <c:v>0</c:v>
                </c:pt>
                <c:pt idx="4050">
                  <c:v>0</c:v>
                </c:pt>
                <c:pt idx="4051">
                  <c:v>0</c:v>
                </c:pt>
                <c:pt idx="4052">
                  <c:v>0</c:v>
                </c:pt>
                <c:pt idx="4053">
                  <c:v>0</c:v>
                </c:pt>
                <c:pt idx="4054">
                  <c:v>0</c:v>
                </c:pt>
                <c:pt idx="4055">
                  <c:v>0</c:v>
                </c:pt>
                <c:pt idx="4056">
                  <c:v>0</c:v>
                </c:pt>
                <c:pt idx="4057">
                  <c:v>0</c:v>
                </c:pt>
                <c:pt idx="4058">
                  <c:v>0</c:v>
                </c:pt>
                <c:pt idx="4059">
                  <c:v>0</c:v>
                </c:pt>
                <c:pt idx="4060">
                  <c:v>0</c:v>
                </c:pt>
                <c:pt idx="4061">
                  <c:v>0</c:v>
                </c:pt>
                <c:pt idx="4062">
                  <c:v>0</c:v>
                </c:pt>
                <c:pt idx="4063">
                  <c:v>0</c:v>
                </c:pt>
                <c:pt idx="4064">
                  <c:v>0</c:v>
                </c:pt>
                <c:pt idx="4065">
                  <c:v>0</c:v>
                </c:pt>
                <c:pt idx="4066">
                  <c:v>0</c:v>
                </c:pt>
                <c:pt idx="4067">
                  <c:v>0</c:v>
                </c:pt>
                <c:pt idx="4068">
                  <c:v>0</c:v>
                </c:pt>
                <c:pt idx="4069">
                  <c:v>0</c:v>
                </c:pt>
                <c:pt idx="4070">
                  <c:v>0</c:v>
                </c:pt>
                <c:pt idx="4071">
                  <c:v>0</c:v>
                </c:pt>
                <c:pt idx="4072">
                  <c:v>0</c:v>
                </c:pt>
                <c:pt idx="4073">
                  <c:v>0</c:v>
                </c:pt>
                <c:pt idx="4074">
                  <c:v>0</c:v>
                </c:pt>
                <c:pt idx="4075">
                  <c:v>0</c:v>
                </c:pt>
                <c:pt idx="4076">
                  <c:v>0</c:v>
                </c:pt>
                <c:pt idx="4077">
                  <c:v>0</c:v>
                </c:pt>
                <c:pt idx="4078">
                  <c:v>0</c:v>
                </c:pt>
                <c:pt idx="4079">
                  <c:v>0</c:v>
                </c:pt>
                <c:pt idx="4080">
                  <c:v>0</c:v>
                </c:pt>
                <c:pt idx="4081">
                  <c:v>0</c:v>
                </c:pt>
                <c:pt idx="4082">
                  <c:v>0</c:v>
                </c:pt>
                <c:pt idx="4083">
                  <c:v>0</c:v>
                </c:pt>
                <c:pt idx="4084">
                  <c:v>0</c:v>
                </c:pt>
                <c:pt idx="4085">
                  <c:v>0</c:v>
                </c:pt>
                <c:pt idx="4086">
                  <c:v>0</c:v>
                </c:pt>
                <c:pt idx="4087">
                  <c:v>0</c:v>
                </c:pt>
                <c:pt idx="4088">
                  <c:v>0</c:v>
                </c:pt>
                <c:pt idx="4089">
                  <c:v>0</c:v>
                </c:pt>
                <c:pt idx="4090">
                  <c:v>0</c:v>
                </c:pt>
                <c:pt idx="4091">
                  <c:v>0</c:v>
                </c:pt>
                <c:pt idx="4092">
                  <c:v>0</c:v>
                </c:pt>
                <c:pt idx="4093">
                  <c:v>0</c:v>
                </c:pt>
                <c:pt idx="4094">
                  <c:v>0</c:v>
                </c:pt>
                <c:pt idx="4095">
                  <c:v>0</c:v>
                </c:pt>
                <c:pt idx="4096">
                  <c:v>0</c:v>
                </c:pt>
                <c:pt idx="4097">
                  <c:v>0</c:v>
                </c:pt>
                <c:pt idx="4098">
                  <c:v>0</c:v>
                </c:pt>
                <c:pt idx="4099">
                  <c:v>0</c:v>
                </c:pt>
                <c:pt idx="4100">
                  <c:v>0</c:v>
                </c:pt>
                <c:pt idx="4101">
                  <c:v>0</c:v>
                </c:pt>
                <c:pt idx="4102">
                  <c:v>0</c:v>
                </c:pt>
                <c:pt idx="4103">
                  <c:v>0</c:v>
                </c:pt>
                <c:pt idx="4104">
                  <c:v>0</c:v>
                </c:pt>
                <c:pt idx="4105">
                  <c:v>0</c:v>
                </c:pt>
                <c:pt idx="4106">
                  <c:v>0</c:v>
                </c:pt>
                <c:pt idx="4107">
                  <c:v>0</c:v>
                </c:pt>
                <c:pt idx="4108">
                  <c:v>0</c:v>
                </c:pt>
                <c:pt idx="4109">
                  <c:v>0</c:v>
                </c:pt>
                <c:pt idx="4110">
                  <c:v>0</c:v>
                </c:pt>
                <c:pt idx="4111">
                  <c:v>0</c:v>
                </c:pt>
                <c:pt idx="4112">
                  <c:v>0</c:v>
                </c:pt>
                <c:pt idx="4113">
                  <c:v>0</c:v>
                </c:pt>
                <c:pt idx="4114">
                  <c:v>0</c:v>
                </c:pt>
                <c:pt idx="4115">
                  <c:v>0</c:v>
                </c:pt>
                <c:pt idx="4116">
                  <c:v>0</c:v>
                </c:pt>
                <c:pt idx="4117">
                  <c:v>0</c:v>
                </c:pt>
                <c:pt idx="4118">
                  <c:v>0</c:v>
                </c:pt>
                <c:pt idx="4119">
                  <c:v>0</c:v>
                </c:pt>
                <c:pt idx="4120">
                  <c:v>0</c:v>
                </c:pt>
                <c:pt idx="4121">
                  <c:v>0</c:v>
                </c:pt>
                <c:pt idx="4122">
                  <c:v>0</c:v>
                </c:pt>
                <c:pt idx="4123">
                  <c:v>0</c:v>
                </c:pt>
                <c:pt idx="4124">
                  <c:v>0</c:v>
                </c:pt>
                <c:pt idx="4125">
                  <c:v>0</c:v>
                </c:pt>
                <c:pt idx="4126">
                  <c:v>0</c:v>
                </c:pt>
                <c:pt idx="4127">
                  <c:v>0</c:v>
                </c:pt>
                <c:pt idx="4128">
                  <c:v>0</c:v>
                </c:pt>
                <c:pt idx="4129">
                  <c:v>0</c:v>
                </c:pt>
                <c:pt idx="4130">
                  <c:v>0</c:v>
                </c:pt>
                <c:pt idx="4131">
                  <c:v>0</c:v>
                </c:pt>
                <c:pt idx="4132">
                  <c:v>0</c:v>
                </c:pt>
                <c:pt idx="4133">
                  <c:v>0</c:v>
                </c:pt>
                <c:pt idx="4134">
                  <c:v>0</c:v>
                </c:pt>
                <c:pt idx="4135">
                  <c:v>0</c:v>
                </c:pt>
                <c:pt idx="4136">
                  <c:v>0</c:v>
                </c:pt>
                <c:pt idx="4137">
                  <c:v>0</c:v>
                </c:pt>
                <c:pt idx="4138">
                  <c:v>0</c:v>
                </c:pt>
                <c:pt idx="4139">
                  <c:v>0</c:v>
                </c:pt>
                <c:pt idx="4140">
                  <c:v>0</c:v>
                </c:pt>
                <c:pt idx="4141">
                  <c:v>0</c:v>
                </c:pt>
                <c:pt idx="4142">
                  <c:v>0</c:v>
                </c:pt>
                <c:pt idx="4143">
                  <c:v>0</c:v>
                </c:pt>
                <c:pt idx="4144">
                  <c:v>0</c:v>
                </c:pt>
                <c:pt idx="4145">
                  <c:v>0</c:v>
                </c:pt>
                <c:pt idx="4146">
                  <c:v>0</c:v>
                </c:pt>
                <c:pt idx="4147">
                  <c:v>0</c:v>
                </c:pt>
                <c:pt idx="4148">
                  <c:v>0</c:v>
                </c:pt>
                <c:pt idx="4149">
                  <c:v>0</c:v>
                </c:pt>
                <c:pt idx="4150">
                  <c:v>0</c:v>
                </c:pt>
                <c:pt idx="4151">
                  <c:v>0</c:v>
                </c:pt>
                <c:pt idx="4152">
                  <c:v>0</c:v>
                </c:pt>
                <c:pt idx="4153">
                  <c:v>0</c:v>
                </c:pt>
                <c:pt idx="4154">
                  <c:v>0</c:v>
                </c:pt>
                <c:pt idx="4155">
                  <c:v>0</c:v>
                </c:pt>
                <c:pt idx="4156">
                  <c:v>0</c:v>
                </c:pt>
                <c:pt idx="4157">
                  <c:v>0</c:v>
                </c:pt>
                <c:pt idx="4158">
                  <c:v>0</c:v>
                </c:pt>
                <c:pt idx="4159">
                  <c:v>0</c:v>
                </c:pt>
                <c:pt idx="4160">
                  <c:v>0</c:v>
                </c:pt>
                <c:pt idx="4161">
                  <c:v>0</c:v>
                </c:pt>
                <c:pt idx="4162">
                  <c:v>0</c:v>
                </c:pt>
                <c:pt idx="4163">
                  <c:v>0</c:v>
                </c:pt>
                <c:pt idx="4164">
                  <c:v>0</c:v>
                </c:pt>
                <c:pt idx="4165">
                  <c:v>0</c:v>
                </c:pt>
                <c:pt idx="4166">
                  <c:v>0</c:v>
                </c:pt>
                <c:pt idx="4167">
                  <c:v>0</c:v>
                </c:pt>
                <c:pt idx="416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79F-40F2-AEAA-1027146C447A}"/>
            </c:ext>
          </c:extLst>
        </c:ser>
        <c:ser>
          <c:idx val="6"/>
          <c:order val="1"/>
          <c:tx>
            <c:strRef>
              <c:f>'[BNL-new_summary.xlsx]241Am'!$J$1</c:f>
              <c:strCache>
                <c:ptCount val="1"/>
                <c:pt idx="0">
                  <c:v>150V</c:v>
                </c:pt>
              </c:strCache>
            </c:strRef>
          </c:tx>
          <c:marker>
            <c:symbol val="none"/>
          </c:marker>
          <c:xVal>
            <c:numRef>
              <c:f>'[BNL-new_summary.xlsx]241Am'!$A$2:$A$4181</c:f>
              <c:numCache>
                <c:formatCode>General</c:formatCode>
                <c:ptCount val="418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  <c:pt idx="1801">
                  <c:v>1801</c:v>
                </c:pt>
                <c:pt idx="1802">
                  <c:v>1802</c:v>
                </c:pt>
                <c:pt idx="1803">
                  <c:v>1803</c:v>
                </c:pt>
                <c:pt idx="1804">
                  <c:v>1804</c:v>
                </c:pt>
                <c:pt idx="1805">
                  <c:v>1805</c:v>
                </c:pt>
                <c:pt idx="1806">
                  <c:v>1806</c:v>
                </c:pt>
                <c:pt idx="1807">
                  <c:v>1807</c:v>
                </c:pt>
                <c:pt idx="1808">
                  <c:v>1808</c:v>
                </c:pt>
                <c:pt idx="1809">
                  <c:v>1809</c:v>
                </c:pt>
                <c:pt idx="1810">
                  <c:v>1810</c:v>
                </c:pt>
                <c:pt idx="1811">
                  <c:v>1811</c:v>
                </c:pt>
                <c:pt idx="1812">
                  <c:v>1812</c:v>
                </c:pt>
                <c:pt idx="1813">
                  <c:v>1813</c:v>
                </c:pt>
                <c:pt idx="1814">
                  <c:v>1814</c:v>
                </c:pt>
                <c:pt idx="1815">
                  <c:v>1815</c:v>
                </c:pt>
                <c:pt idx="1816">
                  <c:v>1816</c:v>
                </c:pt>
                <c:pt idx="1817">
                  <c:v>1817</c:v>
                </c:pt>
                <c:pt idx="1818">
                  <c:v>1818</c:v>
                </c:pt>
                <c:pt idx="1819">
                  <c:v>1819</c:v>
                </c:pt>
                <c:pt idx="1820">
                  <c:v>1820</c:v>
                </c:pt>
                <c:pt idx="1821">
                  <c:v>1821</c:v>
                </c:pt>
                <c:pt idx="1822">
                  <c:v>1822</c:v>
                </c:pt>
                <c:pt idx="1823">
                  <c:v>1823</c:v>
                </c:pt>
                <c:pt idx="1824">
                  <c:v>1824</c:v>
                </c:pt>
                <c:pt idx="1825">
                  <c:v>1825</c:v>
                </c:pt>
                <c:pt idx="1826">
                  <c:v>1826</c:v>
                </c:pt>
                <c:pt idx="1827">
                  <c:v>1827</c:v>
                </c:pt>
                <c:pt idx="1828">
                  <c:v>1828</c:v>
                </c:pt>
                <c:pt idx="1829">
                  <c:v>1829</c:v>
                </c:pt>
                <c:pt idx="1830">
                  <c:v>1830</c:v>
                </c:pt>
                <c:pt idx="1831">
                  <c:v>1831</c:v>
                </c:pt>
                <c:pt idx="1832">
                  <c:v>1832</c:v>
                </c:pt>
                <c:pt idx="1833">
                  <c:v>1833</c:v>
                </c:pt>
                <c:pt idx="1834">
                  <c:v>1834</c:v>
                </c:pt>
                <c:pt idx="1835">
                  <c:v>1835</c:v>
                </c:pt>
                <c:pt idx="1836">
                  <c:v>1836</c:v>
                </c:pt>
                <c:pt idx="1837">
                  <c:v>1837</c:v>
                </c:pt>
                <c:pt idx="1838">
                  <c:v>1838</c:v>
                </c:pt>
                <c:pt idx="1839">
                  <c:v>1839</c:v>
                </c:pt>
                <c:pt idx="1840">
                  <c:v>1840</c:v>
                </c:pt>
                <c:pt idx="1841">
                  <c:v>1841</c:v>
                </c:pt>
                <c:pt idx="1842">
                  <c:v>1842</c:v>
                </c:pt>
                <c:pt idx="1843">
                  <c:v>1843</c:v>
                </c:pt>
                <c:pt idx="1844">
                  <c:v>1844</c:v>
                </c:pt>
                <c:pt idx="1845">
                  <c:v>1845</c:v>
                </c:pt>
                <c:pt idx="1846">
                  <c:v>1846</c:v>
                </c:pt>
                <c:pt idx="1847">
                  <c:v>1847</c:v>
                </c:pt>
                <c:pt idx="1848">
                  <c:v>1848</c:v>
                </c:pt>
                <c:pt idx="1849">
                  <c:v>1849</c:v>
                </c:pt>
                <c:pt idx="1850">
                  <c:v>1850</c:v>
                </c:pt>
                <c:pt idx="1851">
                  <c:v>1851</c:v>
                </c:pt>
                <c:pt idx="1852">
                  <c:v>1852</c:v>
                </c:pt>
                <c:pt idx="1853">
                  <c:v>1853</c:v>
                </c:pt>
                <c:pt idx="1854">
                  <c:v>1854</c:v>
                </c:pt>
                <c:pt idx="1855">
                  <c:v>1855</c:v>
                </c:pt>
                <c:pt idx="1856">
                  <c:v>1856</c:v>
                </c:pt>
                <c:pt idx="1857">
                  <c:v>1857</c:v>
                </c:pt>
                <c:pt idx="1858">
                  <c:v>1858</c:v>
                </c:pt>
                <c:pt idx="1859">
                  <c:v>1859</c:v>
                </c:pt>
                <c:pt idx="1860">
                  <c:v>1860</c:v>
                </c:pt>
                <c:pt idx="1861">
                  <c:v>1861</c:v>
                </c:pt>
                <c:pt idx="1862">
                  <c:v>1862</c:v>
                </c:pt>
                <c:pt idx="1863">
                  <c:v>1863</c:v>
                </c:pt>
                <c:pt idx="1864">
                  <c:v>1864</c:v>
                </c:pt>
                <c:pt idx="1865">
                  <c:v>1865</c:v>
                </c:pt>
                <c:pt idx="1866">
                  <c:v>1866</c:v>
                </c:pt>
                <c:pt idx="1867">
                  <c:v>1867</c:v>
                </c:pt>
                <c:pt idx="1868">
                  <c:v>1868</c:v>
                </c:pt>
                <c:pt idx="1869">
                  <c:v>1869</c:v>
                </c:pt>
                <c:pt idx="1870">
                  <c:v>1870</c:v>
                </c:pt>
                <c:pt idx="1871">
                  <c:v>1871</c:v>
                </c:pt>
                <c:pt idx="1872">
                  <c:v>1872</c:v>
                </c:pt>
                <c:pt idx="1873">
                  <c:v>1873</c:v>
                </c:pt>
                <c:pt idx="1874">
                  <c:v>1874</c:v>
                </c:pt>
                <c:pt idx="1875">
                  <c:v>1875</c:v>
                </c:pt>
                <c:pt idx="1876">
                  <c:v>1876</c:v>
                </c:pt>
                <c:pt idx="1877">
                  <c:v>1877</c:v>
                </c:pt>
                <c:pt idx="1878">
                  <c:v>1878</c:v>
                </c:pt>
                <c:pt idx="1879">
                  <c:v>1879</c:v>
                </c:pt>
                <c:pt idx="1880">
                  <c:v>1880</c:v>
                </c:pt>
                <c:pt idx="1881">
                  <c:v>1881</c:v>
                </c:pt>
                <c:pt idx="1882">
                  <c:v>1882</c:v>
                </c:pt>
                <c:pt idx="1883">
                  <c:v>1883</c:v>
                </c:pt>
                <c:pt idx="1884">
                  <c:v>1884</c:v>
                </c:pt>
                <c:pt idx="1885">
                  <c:v>1885</c:v>
                </c:pt>
                <c:pt idx="1886">
                  <c:v>1886</c:v>
                </c:pt>
                <c:pt idx="1887">
                  <c:v>1887</c:v>
                </c:pt>
                <c:pt idx="1888">
                  <c:v>1888</c:v>
                </c:pt>
                <c:pt idx="1889">
                  <c:v>1889</c:v>
                </c:pt>
                <c:pt idx="1890">
                  <c:v>1890</c:v>
                </c:pt>
                <c:pt idx="1891">
                  <c:v>1891</c:v>
                </c:pt>
                <c:pt idx="1892">
                  <c:v>1892</c:v>
                </c:pt>
                <c:pt idx="1893">
                  <c:v>1893</c:v>
                </c:pt>
                <c:pt idx="1894">
                  <c:v>1894</c:v>
                </c:pt>
                <c:pt idx="1895">
                  <c:v>1895</c:v>
                </c:pt>
                <c:pt idx="1896">
                  <c:v>1896</c:v>
                </c:pt>
                <c:pt idx="1897">
                  <c:v>1897</c:v>
                </c:pt>
                <c:pt idx="1898">
                  <c:v>1898</c:v>
                </c:pt>
                <c:pt idx="1899">
                  <c:v>1899</c:v>
                </c:pt>
                <c:pt idx="1900">
                  <c:v>1900</c:v>
                </c:pt>
                <c:pt idx="1901">
                  <c:v>1901</c:v>
                </c:pt>
                <c:pt idx="1902">
                  <c:v>1902</c:v>
                </c:pt>
                <c:pt idx="1903">
                  <c:v>1903</c:v>
                </c:pt>
                <c:pt idx="1904">
                  <c:v>1904</c:v>
                </c:pt>
                <c:pt idx="1905">
                  <c:v>1905</c:v>
                </c:pt>
                <c:pt idx="1906">
                  <c:v>1906</c:v>
                </c:pt>
                <c:pt idx="1907">
                  <c:v>1907</c:v>
                </c:pt>
                <c:pt idx="1908">
                  <c:v>1908</c:v>
                </c:pt>
                <c:pt idx="1909">
                  <c:v>1909</c:v>
                </c:pt>
                <c:pt idx="1910">
                  <c:v>1910</c:v>
                </c:pt>
                <c:pt idx="1911">
                  <c:v>1911</c:v>
                </c:pt>
                <c:pt idx="1912">
                  <c:v>1912</c:v>
                </c:pt>
                <c:pt idx="1913">
                  <c:v>1913</c:v>
                </c:pt>
                <c:pt idx="1914">
                  <c:v>1914</c:v>
                </c:pt>
                <c:pt idx="1915">
                  <c:v>1915</c:v>
                </c:pt>
                <c:pt idx="1916">
                  <c:v>1916</c:v>
                </c:pt>
                <c:pt idx="1917">
                  <c:v>1917</c:v>
                </c:pt>
                <c:pt idx="1918">
                  <c:v>1918</c:v>
                </c:pt>
                <c:pt idx="1919">
                  <c:v>1919</c:v>
                </c:pt>
                <c:pt idx="1920">
                  <c:v>1920</c:v>
                </c:pt>
                <c:pt idx="1921">
                  <c:v>1921</c:v>
                </c:pt>
                <c:pt idx="1922">
                  <c:v>1922</c:v>
                </c:pt>
                <c:pt idx="1923">
                  <c:v>1923</c:v>
                </c:pt>
                <c:pt idx="1924">
                  <c:v>1924</c:v>
                </c:pt>
                <c:pt idx="1925">
                  <c:v>1925</c:v>
                </c:pt>
                <c:pt idx="1926">
                  <c:v>1926</c:v>
                </c:pt>
                <c:pt idx="1927">
                  <c:v>1927</c:v>
                </c:pt>
                <c:pt idx="1928">
                  <c:v>1928</c:v>
                </c:pt>
                <c:pt idx="1929">
                  <c:v>1929</c:v>
                </c:pt>
                <c:pt idx="1930">
                  <c:v>1930</c:v>
                </c:pt>
                <c:pt idx="1931">
                  <c:v>1931</c:v>
                </c:pt>
                <c:pt idx="1932">
                  <c:v>1932</c:v>
                </c:pt>
                <c:pt idx="1933">
                  <c:v>1933</c:v>
                </c:pt>
                <c:pt idx="1934">
                  <c:v>1934</c:v>
                </c:pt>
                <c:pt idx="1935">
                  <c:v>1935</c:v>
                </c:pt>
                <c:pt idx="1936">
                  <c:v>1936</c:v>
                </c:pt>
                <c:pt idx="1937">
                  <c:v>1937</c:v>
                </c:pt>
                <c:pt idx="1938">
                  <c:v>1938</c:v>
                </c:pt>
                <c:pt idx="1939">
                  <c:v>1939</c:v>
                </c:pt>
                <c:pt idx="1940">
                  <c:v>1940</c:v>
                </c:pt>
                <c:pt idx="1941">
                  <c:v>1941</c:v>
                </c:pt>
                <c:pt idx="1942">
                  <c:v>1942</c:v>
                </c:pt>
                <c:pt idx="1943">
                  <c:v>1943</c:v>
                </c:pt>
                <c:pt idx="1944">
                  <c:v>1944</c:v>
                </c:pt>
                <c:pt idx="1945">
                  <c:v>1945</c:v>
                </c:pt>
                <c:pt idx="1946">
                  <c:v>1946</c:v>
                </c:pt>
                <c:pt idx="1947">
                  <c:v>1947</c:v>
                </c:pt>
                <c:pt idx="1948">
                  <c:v>1948</c:v>
                </c:pt>
                <c:pt idx="1949">
                  <c:v>1949</c:v>
                </c:pt>
                <c:pt idx="1950">
                  <c:v>1950</c:v>
                </c:pt>
                <c:pt idx="1951">
                  <c:v>1951</c:v>
                </c:pt>
                <c:pt idx="1952">
                  <c:v>1952</c:v>
                </c:pt>
                <c:pt idx="1953">
                  <c:v>1953</c:v>
                </c:pt>
                <c:pt idx="1954">
                  <c:v>1954</c:v>
                </c:pt>
                <c:pt idx="1955">
                  <c:v>1955</c:v>
                </c:pt>
                <c:pt idx="1956">
                  <c:v>1956</c:v>
                </c:pt>
                <c:pt idx="1957">
                  <c:v>1957</c:v>
                </c:pt>
                <c:pt idx="1958">
                  <c:v>1958</c:v>
                </c:pt>
                <c:pt idx="1959">
                  <c:v>1959</c:v>
                </c:pt>
                <c:pt idx="1960">
                  <c:v>1960</c:v>
                </c:pt>
                <c:pt idx="1961">
                  <c:v>1961</c:v>
                </c:pt>
                <c:pt idx="1962">
                  <c:v>1962</c:v>
                </c:pt>
                <c:pt idx="1963">
                  <c:v>1963</c:v>
                </c:pt>
                <c:pt idx="1964">
                  <c:v>1964</c:v>
                </c:pt>
                <c:pt idx="1965">
                  <c:v>1965</c:v>
                </c:pt>
                <c:pt idx="1966">
                  <c:v>1966</c:v>
                </c:pt>
                <c:pt idx="1967">
                  <c:v>1967</c:v>
                </c:pt>
                <c:pt idx="1968">
                  <c:v>1968</c:v>
                </c:pt>
                <c:pt idx="1969">
                  <c:v>1969</c:v>
                </c:pt>
                <c:pt idx="1970">
                  <c:v>1970</c:v>
                </c:pt>
                <c:pt idx="1971">
                  <c:v>1971</c:v>
                </c:pt>
                <c:pt idx="1972">
                  <c:v>1972</c:v>
                </c:pt>
                <c:pt idx="1973">
                  <c:v>1973</c:v>
                </c:pt>
                <c:pt idx="1974">
                  <c:v>1974</c:v>
                </c:pt>
                <c:pt idx="1975">
                  <c:v>1975</c:v>
                </c:pt>
                <c:pt idx="1976">
                  <c:v>1976</c:v>
                </c:pt>
                <c:pt idx="1977">
                  <c:v>1977</c:v>
                </c:pt>
                <c:pt idx="1978">
                  <c:v>1978</c:v>
                </c:pt>
                <c:pt idx="1979">
                  <c:v>1979</c:v>
                </c:pt>
                <c:pt idx="1980">
                  <c:v>1980</c:v>
                </c:pt>
                <c:pt idx="1981">
                  <c:v>1981</c:v>
                </c:pt>
                <c:pt idx="1982">
                  <c:v>1982</c:v>
                </c:pt>
                <c:pt idx="1983">
                  <c:v>1983</c:v>
                </c:pt>
                <c:pt idx="1984">
                  <c:v>1984</c:v>
                </c:pt>
                <c:pt idx="1985">
                  <c:v>1985</c:v>
                </c:pt>
                <c:pt idx="1986">
                  <c:v>1986</c:v>
                </c:pt>
                <c:pt idx="1987">
                  <c:v>1987</c:v>
                </c:pt>
                <c:pt idx="1988">
                  <c:v>1988</c:v>
                </c:pt>
                <c:pt idx="1989">
                  <c:v>1989</c:v>
                </c:pt>
                <c:pt idx="1990">
                  <c:v>1990</c:v>
                </c:pt>
                <c:pt idx="1991">
                  <c:v>1991</c:v>
                </c:pt>
                <c:pt idx="1992">
                  <c:v>1992</c:v>
                </c:pt>
                <c:pt idx="1993">
                  <c:v>1993</c:v>
                </c:pt>
                <c:pt idx="1994">
                  <c:v>1994</c:v>
                </c:pt>
                <c:pt idx="1995">
                  <c:v>1995</c:v>
                </c:pt>
                <c:pt idx="1996">
                  <c:v>1996</c:v>
                </c:pt>
                <c:pt idx="1997">
                  <c:v>1997</c:v>
                </c:pt>
                <c:pt idx="1998">
                  <c:v>1998</c:v>
                </c:pt>
                <c:pt idx="1999">
                  <c:v>1999</c:v>
                </c:pt>
                <c:pt idx="2000">
                  <c:v>2000</c:v>
                </c:pt>
                <c:pt idx="2001">
                  <c:v>2001</c:v>
                </c:pt>
                <c:pt idx="2002">
                  <c:v>2002</c:v>
                </c:pt>
                <c:pt idx="2003">
                  <c:v>2003</c:v>
                </c:pt>
                <c:pt idx="2004">
                  <c:v>2004</c:v>
                </c:pt>
                <c:pt idx="2005">
                  <c:v>2005</c:v>
                </c:pt>
                <c:pt idx="2006">
                  <c:v>2006</c:v>
                </c:pt>
                <c:pt idx="2007">
                  <c:v>2007</c:v>
                </c:pt>
                <c:pt idx="2008">
                  <c:v>2008</c:v>
                </c:pt>
                <c:pt idx="2009">
                  <c:v>2009</c:v>
                </c:pt>
                <c:pt idx="2010">
                  <c:v>2010</c:v>
                </c:pt>
                <c:pt idx="2011">
                  <c:v>2011</c:v>
                </c:pt>
                <c:pt idx="2012">
                  <c:v>2012</c:v>
                </c:pt>
                <c:pt idx="2013">
                  <c:v>2013</c:v>
                </c:pt>
                <c:pt idx="2014">
                  <c:v>2014</c:v>
                </c:pt>
                <c:pt idx="2015">
                  <c:v>2015</c:v>
                </c:pt>
                <c:pt idx="2016">
                  <c:v>2016</c:v>
                </c:pt>
                <c:pt idx="2017">
                  <c:v>2017</c:v>
                </c:pt>
                <c:pt idx="2018">
                  <c:v>2018</c:v>
                </c:pt>
                <c:pt idx="2019">
                  <c:v>2019</c:v>
                </c:pt>
                <c:pt idx="2020">
                  <c:v>2020</c:v>
                </c:pt>
                <c:pt idx="2021">
                  <c:v>2021</c:v>
                </c:pt>
                <c:pt idx="2022">
                  <c:v>2022</c:v>
                </c:pt>
                <c:pt idx="2023">
                  <c:v>2023</c:v>
                </c:pt>
                <c:pt idx="2024">
                  <c:v>2024</c:v>
                </c:pt>
                <c:pt idx="2025">
                  <c:v>2025</c:v>
                </c:pt>
                <c:pt idx="2026">
                  <c:v>2026</c:v>
                </c:pt>
                <c:pt idx="2027">
                  <c:v>2027</c:v>
                </c:pt>
                <c:pt idx="2028">
                  <c:v>2028</c:v>
                </c:pt>
                <c:pt idx="2029">
                  <c:v>2029</c:v>
                </c:pt>
                <c:pt idx="2030">
                  <c:v>2030</c:v>
                </c:pt>
                <c:pt idx="2031">
                  <c:v>2031</c:v>
                </c:pt>
                <c:pt idx="2032">
                  <c:v>2032</c:v>
                </c:pt>
                <c:pt idx="2033">
                  <c:v>2033</c:v>
                </c:pt>
                <c:pt idx="2034">
                  <c:v>2034</c:v>
                </c:pt>
                <c:pt idx="2035">
                  <c:v>2035</c:v>
                </c:pt>
                <c:pt idx="2036">
                  <c:v>2036</c:v>
                </c:pt>
                <c:pt idx="2037">
                  <c:v>2037</c:v>
                </c:pt>
                <c:pt idx="2038">
                  <c:v>2038</c:v>
                </c:pt>
                <c:pt idx="2039">
                  <c:v>2039</c:v>
                </c:pt>
                <c:pt idx="2040">
                  <c:v>2040</c:v>
                </c:pt>
                <c:pt idx="2041">
                  <c:v>2041</c:v>
                </c:pt>
                <c:pt idx="2042">
                  <c:v>2042</c:v>
                </c:pt>
                <c:pt idx="2043">
                  <c:v>2043</c:v>
                </c:pt>
                <c:pt idx="2044">
                  <c:v>2044</c:v>
                </c:pt>
                <c:pt idx="2045">
                  <c:v>2045</c:v>
                </c:pt>
                <c:pt idx="2046">
                  <c:v>2046</c:v>
                </c:pt>
                <c:pt idx="2047">
                  <c:v>2047</c:v>
                </c:pt>
                <c:pt idx="2048">
                  <c:v>2048</c:v>
                </c:pt>
                <c:pt idx="2049">
                  <c:v>2049</c:v>
                </c:pt>
                <c:pt idx="2050">
                  <c:v>2050</c:v>
                </c:pt>
                <c:pt idx="2051">
                  <c:v>2051</c:v>
                </c:pt>
                <c:pt idx="2052">
                  <c:v>2052</c:v>
                </c:pt>
                <c:pt idx="2053">
                  <c:v>2053</c:v>
                </c:pt>
                <c:pt idx="2054">
                  <c:v>2054</c:v>
                </c:pt>
                <c:pt idx="2055">
                  <c:v>2055</c:v>
                </c:pt>
                <c:pt idx="2056">
                  <c:v>2056</c:v>
                </c:pt>
                <c:pt idx="2057">
                  <c:v>2057</c:v>
                </c:pt>
                <c:pt idx="2058">
                  <c:v>2058</c:v>
                </c:pt>
                <c:pt idx="2059">
                  <c:v>2059</c:v>
                </c:pt>
                <c:pt idx="2060">
                  <c:v>2060</c:v>
                </c:pt>
                <c:pt idx="2061">
                  <c:v>2061</c:v>
                </c:pt>
                <c:pt idx="2062">
                  <c:v>2062</c:v>
                </c:pt>
                <c:pt idx="2063">
                  <c:v>2063</c:v>
                </c:pt>
                <c:pt idx="2064">
                  <c:v>2064</c:v>
                </c:pt>
                <c:pt idx="2065">
                  <c:v>2065</c:v>
                </c:pt>
                <c:pt idx="2066">
                  <c:v>2066</c:v>
                </c:pt>
                <c:pt idx="2067">
                  <c:v>2067</c:v>
                </c:pt>
                <c:pt idx="2068">
                  <c:v>2068</c:v>
                </c:pt>
                <c:pt idx="2069">
                  <c:v>2069</c:v>
                </c:pt>
                <c:pt idx="2070">
                  <c:v>2070</c:v>
                </c:pt>
                <c:pt idx="2071">
                  <c:v>2071</c:v>
                </c:pt>
                <c:pt idx="2072">
                  <c:v>2072</c:v>
                </c:pt>
                <c:pt idx="2073">
                  <c:v>2073</c:v>
                </c:pt>
                <c:pt idx="2074">
                  <c:v>2074</c:v>
                </c:pt>
                <c:pt idx="2075">
                  <c:v>2075</c:v>
                </c:pt>
                <c:pt idx="2076">
                  <c:v>2076</c:v>
                </c:pt>
                <c:pt idx="2077">
                  <c:v>2077</c:v>
                </c:pt>
                <c:pt idx="2078">
                  <c:v>2078</c:v>
                </c:pt>
                <c:pt idx="2079">
                  <c:v>2079</c:v>
                </c:pt>
                <c:pt idx="2080">
                  <c:v>2080</c:v>
                </c:pt>
                <c:pt idx="2081">
                  <c:v>2081</c:v>
                </c:pt>
                <c:pt idx="2082">
                  <c:v>2082</c:v>
                </c:pt>
                <c:pt idx="2083">
                  <c:v>2083</c:v>
                </c:pt>
                <c:pt idx="2084">
                  <c:v>2084</c:v>
                </c:pt>
                <c:pt idx="2085">
                  <c:v>2085</c:v>
                </c:pt>
                <c:pt idx="2086">
                  <c:v>2086</c:v>
                </c:pt>
                <c:pt idx="2087">
                  <c:v>2087</c:v>
                </c:pt>
                <c:pt idx="2088">
                  <c:v>2088</c:v>
                </c:pt>
                <c:pt idx="2089">
                  <c:v>2089</c:v>
                </c:pt>
                <c:pt idx="2090">
                  <c:v>2090</c:v>
                </c:pt>
                <c:pt idx="2091">
                  <c:v>2091</c:v>
                </c:pt>
                <c:pt idx="2092">
                  <c:v>2092</c:v>
                </c:pt>
                <c:pt idx="2093">
                  <c:v>2093</c:v>
                </c:pt>
                <c:pt idx="2094">
                  <c:v>2094</c:v>
                </c:pt>
                <c:pt idx="2095">
                  <c:v>2095</c:v>
                </c:pt>
                <c:pt idx="2096">
                  <c:v>2096</c:v>
                </c:pt>
                <c:pt idx="2097">
                  <c:v>2097</c:v>
                </c:pt>
                <c:pt idx="2098">
                  <c:v>2098</c:v>
                </c:pt>
                <c:pt idx="2099">
                  <c:v>2099</c:v>
                </c:pt>
                <c:pt idx="2100">
                  <c:v>2100</c:v>
                </c:pt>
                <c:pt idx="2101">
                  <c:v>2101</c:v>
                </c:pt>
                <c:pt idx="2102">
                  <c:v>2102</c:v>
                </c:pt>
                <c:pt idx="2103">
                  <c:v>2103</c:v>
                </c:pt>
                <c:pt idx="2104">
                  <c:v>2104</c:v>
                </c:pt>
                <c:pt idx="2105">
                  <c:v>2105</c:v>
                </c:pt>
                <c:pt idx="2106">
                  <c:v>2106</c:v>
                </c:pt>
                <c:pt idx="2107">
                  <c:v>2107</c:v>
                </c:pt>
                <c:pt idx="2108">
                  <c:v>2108</c:v>
                </c:pt>
                <c:pt idx="2109">
                  <c:v>2109</c:v>
                </c:pt>
                <c:pt idx="2110">
                  <c:v>2110</c:v>
                </c:pt>
                <c:pt idx="2111">
                  <c:v>2111</c:v>
                </c:pt>
                <c:pt idx="2112">
                  <c:v>2112</c:v>
                </c:pt>
                <c:pt idx="2113">
                  <c:v>2113</c:v>
                </c:pt>
                <c:pt idx="2114">
                  <c:v>2114</c:v>
                </c:pt>
                <c:pt idx="2115">
                  <c:v>2115</c:v>
                </c:pt>
                <c:pt idx="2116">
                  <c:v>2116</c:v>
                </c:pt>
                <c:pt idx="2117">
                  <c:v>2117</c:v>
                </c:pt>
                <c:pt idx="2118">
                  <c:v>2118</c:v>
                </c:pt>
                <c:pt idx="2119">
                  <c:v>2119</c:v>
                </c:pt>
                <c:pt idx="2120">
                  <c:v>2120</c:v>
                </c:pt>
                <c:pt idx="2121">
                  <c:v>2121</c:v>
                </c:pt>
                <c:pt idx="2122">
                  <c:v>2122</c:v>
                </c:pt>
                <c:pt idx="2123">
                  <c:v>2123</c:v>
                </c:pt>
                <c:pt idx="2124">
                  <c:v>2124</c:v>
                </c:pt>
                <c:pt idx="2125">
                  <c:v>2125</c:v>
                </c:pt>
                <c:pt idx="2126">
                  <c:v>2126</c:v>
                </c:pt>
                <c:pt idx="2127">
                  <c:v>2127</c:v>
                </c:pt>
                <c:pt idx="2128">
                  <c:v>2128</c:v>
                </c:pt>
                <c:pt idx="2129">
                  <c:v>2129</c:v>
                </c:pt>
                <c:pt idx="2130">
                  <c:v>2130</c:v>
                </c:pt>
                <c:pt idx="2131">
                  <c:v>2131</c:v>
                </c:pt>
                <c:pt idx="2132">
                  <c:v>2132</c:v>
                </c:pt>
                <c:pt idx="2133">
                  <c:v>2133</c:v>
                </c:pt>
                <c:pt idx="2134">
                  <c:v>2134</c:v>
                </c:pt>
                <c:pt idx="2135">
                  <c:v>2135</c:v>
                </c:pt>
                <c:pt idx="2136">
                  <c:v>2136</c:v>
                </c:pt>
                <c:pt idx="2137">
                  <c:v>2137</c:v>
                </c:pt>
                <c:pt idx="2138">
                  <c:v>2138</c:v>
                </c:pt>
                <c:pt idx="2139">
                  <c:v>2139</c:v>
                </c:pt>
                <c:pt idx="2140">
                  <c:v>2140</c:v>
                </c:pt>
                <c:pt idx="2141">
                  <c:v>2141</c:v>
                </c:pt>
                <c:pt idx="2142">
                  <c:v>2142</c:v>
                </c:pt>
                <c:pt idx="2143">
                  <c:v>2143</c:v>
                </c:pt>
                <c:pt idx="2144">
                  <c:v>2144</c:v>
                </c:pt>
                <c:pt idx="2145">
                  <c:v>2145</c:v>
                </c:pt>
                <c:pt idx="2146">
                  <c:v>2146</c:v>
                </c:pt>
                <c:pt idx="2147">
                  <c:v>2147</c:v>
                </c:pt>
                <c:pt idx="2148">
                  <c:v>2148</c:v>
                </c:pt>
                <c:pt idx="2149">
                  <c:v>2149</c:v>
                </c:pt>
                <c:pt idx="2150">
                  <c:v>2150</c:v>
                </c:pt>
                <c:pt idx="2151">
                  <c:v>2151</c:v>
                </c:pt>
                <c:pt idx="2152">
                  <c:v>2152</c:v>
                </c:pt>
                <c:pt idx="2153">
                  <c:v>2153</c:v>
                </c:pt>
                <c:pt idx="2154">
                  <c:v>2154</c:v>
                </c:pt>
                <c:pt idx="2155">
                  <c:v>2155</c:v>
                </c:pt>
                <c:pt idx="2156">
                  <c:v>2156</c:v>
                </c:pt>
                <c:pt idx="2157">
                  <c:v>2157</c:v>
                </c:pt>
                <c:pt idx="2158">
                  <c:v>2158</c:v>
                </c:pt>
                <c:pt idx="2159">
                  <c:v>2159</c:v>
                </c:pt>
                <c:pt idx="2160">
                  <c:v>2160</c:v>
                </c:pt>
                <c:pt idx="2161">
                  <c:v>2161</c:v>
                </c:pt>
                <c:pt idx="2162">
                  <c:v>2162</c:v>
                </c:pt>
                <c:pt idx="2163">
                  <c:v>2163</c:v>
                </c:pt>
                <c:pt idx="2164">
                  <c:v>2164</c:v>
                </c:pt>
                <c:pt idx="2165">
                  <c:v>2165</c:v>
                </c:pt>
                <c:pt idx="2166">
                  <c:v>2166</c:v>
                </c:pt>
                <c:pt idx="2167">
                  <c:v>2167</c:v>
                </c:pt>
                <c:pt idx="2168">
                  <c:v>2168</c:v>
                </c:pt>
                <c:pt idx="2169">
                  <c:v>2169</c:v>
                </c:pt>
                <c:pt idx="2170">
                  <c:v>2170</c:v>
                </c:pt>
                <c:pt idx="2171">
                  <c:v>2171</c:v>
                </c:pt>
                <c:pt idx="2172">
                  <c:v>2172</c:v>
                </c:pt>
                <c:pt idx="2173">
                  <c:v>2173</c:v>
                </c:pt>
                <c:pt idx="2174">
                  <c:v>2174</c:v>
                </c:pt>
                <c:pt idx="2175">
                  <c:v>2175</c:v>
                </c:pt>
                <c:pt idx="2176">
                  <c:v>2176</c:v>
                </c:pt>
                <c:pt idx="2177">
                  <c:v>2177</c:v>
                </c:pt>
                <c:pt idx="2178">
                  <c:v>2178</c:v>
                </c:pt>
                <c:pt idx="2179">
                  <c:v>2179</c:v>
                </c:pt>
                <c:pt idx="2180">
                  <c:v>2180</c:v>
                </c:pt>
                <c:pt idx="2181">
                  <c:v>2181</c:v>
                </c:pt>
                <c:pt idx="2182">
                  <c:v>2182</c:v>
                </c:pt>
                <c:pt idx="2183">
                  <c:v>2183</c:v>
                </c:pt>
                <c:pt idx="2184">
                  <c:v>2184</c:v>
                </c:pt>
                <c:pt idx="2185">
                  <c:v>2185</c:v>
                </c:pt>
                <c:pt idx="2186">
                  <c:v>2186</c:v>
                </c:pt>
                <c:pt idx="2187">
                  <c:v>2187</c:v>
                </c:pt>
                <c:pt idx="2188">
                  <c:v>2188</c:v>
                </c:pt>
                <c:pt idx="2189">
                  <c:v>2189</c:v>
                </c:pt>
                <c:pt idx="2190">
                  <c:v>2190</c:v>
                </c:pt>
                <c:pt idx="2191">
                  <c:v>2191</c:v>
                </c:pt>
                <c:pt idx="2192">
                  <c:v>2192</c:v>
                </c:pt>
                <c:pt idx="2193">
                  <c:v>2193</c:v>
                </c:pt>
                <c:pt idx="2194">
                  <c:v>2194</c:v>
                </c:pt>
                <c:pt idx="2195">
                  <c:v>2195</c:v>
                </c:pt>
                <c:pt idx="2196">
                  <c:v>2196</c:v>
                </c:pt>
                <c:pt idx="2197">
                  <c:v>2197</c:v>
                </c:pt>
                <c:pt idx="2198">
                  <c:v>2198</c:v>
                </c:pt>
                <c:pt idx="2199">
                  <c:v>2199</c:v>
                </c:pt>
                <c:pt idx="2200">
                  <c:v>2200</c:v>
                </c:pt>
                <c:pt idx="2201">
                  <c:v>2201</c:v>
                </c:pt>
                <c:pt idx="2202">
                  <c:v>2202</c:v>
                </c:pt>
                <c:pt idx="2203">
                  <c:v>2203</c:v>
                </c:pt>
                <c:pt idx="2204">
                  <c:v>2204</c:v>
                </c:pt>
                <c:pt idx="2205">
                  <c:v>2205</c:v>
                </c:pt>
                <c:pt idx="2206">
                  <c:v>2206</c:v>
                </c:pt>
                <c:pt idx="2207">
                  <c:v>2207</c:v>
                </c:pt>
                <c:pt idx="2208">
                  <c:v>2208</c:v>
                </c:pt>
                <c:pt idx="2209">
                  <c:v>2209</c:v>
                </c:pt>
                <c:pt idx="2210">
                  <c:v>2210</c:v>
                </c:pt>
                <c:pt idx="2211">
                  <c:v>2211</c:v>
                </c:pt>
                <c:pt idx="2212">
                  <c:v>2212</c:v>
                </c:pt>
                <c:pt idx="2213">
                  <c:v>2213</c:v>
                </c:pt>
                <c:pt idx="2214">
                  <c:v>2214</c:v>
                </c:pt>
                <c:pt idx="2215">
                  <c:v>2215</c:v>
                </c:pt>
                <c:pt idx="2216">
                  <c:v>2216</c:v>
                </c:pt>
                <c:pt idx="2217">
                  <c:v>2217</c:v>
                </c:pt>
                <c:pt idx="2218">
                  <c:v>2218</c:v>
                </c:pt>
                <c:pt idx="2219">
                  <c:v>2219</c:v>
                </c:pt>
                <c:pt idx="2220">
                  <c:v>2220</c:v>
                </c:pt>
                <c:pt idx="2221">
                  <c:v>2221</c:v>
                </c:pt>
                <c:pt idx="2222">
                  <c:v>2222</c:v>
                </c:pt>
                <c:pt idx="2223">
                  <c:v>2223</c:v>
                </c:pt>
                <c:pt idx="2224">
                  <c:v>2224</c:v>
                </c:pt>
                <c:pt idx="2225">
                  <c:v>2225</c:v>
                </c:pt>
                <c:pt idx="2226">
                  <c:v>2226</c:v>
                </c:pt>
                <c:pt idx="2227">
                  <c:v>2227</c:v>
                </c:pt>
                <c:pt idx="2228">
                  <c:v>2228</c:v>
                </c:pt>
                <c:pt idx="2229">
                  <c:v>2229</c:v>
                </c:pt>
                <c:pt idx="2230">
                  <c:v>2230</c:v>
                </c:pt>
                <c:pt idx="2231">
                  <c:v>2231</c:v>
                </c:pt>
                <c:pt idx="2232">
                  <c:v>2232</c:v>
                </c:pt>
                <c:pt idx="2233">
                  <c:v>2233</c:v>
                </c:pt>
                <c:pt idx="2234">
                  <c:v>2234</c:v>
                </c:pt>
                <c:pt idx="2235">
                  <c:v>2235</c:v>
                </c:pt>
                <c:pt idx="2236">
                  <c:v>2236</c:v>
                </c:pt>
                <c:pt idx="2237">
                  <c:v>2237</c:v>
                </c:pt>
                <c:pt idx="2238">
                  <c:v>2238</c:v>
                </c:pt>
                <c:pt idx="2239">
                  <c:v>2239</c:v>
                </c:pt>
                <c:pt idx="2240">
                  <c:v>2240</c:v>
                </c:pt>
                <c:pt idx="2241">
                  <c:v>2241</c:v>
                </c:pt>
                <c:pt idx="2242">
                  <c:v>2242</c:v>
                </c:pt>
                <c:pt idx="2243">
                  <c:v>2243</c:v>
                </c:pt>
                <c:pt idx="2244">
                  <c:v>2244</c:v>
                </c:pt>
                <c:pt idx="2245">
                  <c:v>2245</c:v>
                </c:pt>
                <c:pt idx="2246">
                  <c:v>2246</c:v>
                </c:pt>
                <c:pt idx="2247">
                  <c:v>2247</c:v>
                </c:pt>
                <c:pt idx="2248">
                  <c:v>2248</c:v>
                </c:pt>
                <c:pt idx="2249">
                  <c:v>2249</c:v>
                </c:pt>
                <c:pt idx="2250">
                  <c:v>2250</c:v>
                </c:pt>
                <c:pt idx="2251">
                  <c:v>2251</c:v>
                </c:pt>
                <c:pt idx="2252">
                  <c:v>2252</c:v>
                </c:pt>
                <c:pt idx="2253">
                  <c:v>2253</c:v>
                </c:pt>
                <c:pt idx="2254">
                  <c:v>2254</c:v>
                </c:pt>
                <c:pt idx="2255">
                  <c:v>2255</c:v>
                </c:pt>
                <c:pt idx="2256">
                  <c:v>2256</c:v>
                </c:pt>
                <c:pt idx="2257">
                  <c:v>2257</c:v>
                </c:pt>
                <c:pt idx="2258">
                  <c:v>2258</c:v>
                </c:pt>
                <c:pt idx="2259">
                  <c:v>2259</c:v>
                </c:pt>
                <c:pt idx="2260">
                  <c:v>2260</c:v>
                </c:pt>
                <c:pt idx="2261">
                  <c:v>2261</c:v>
                </c:pt>
                <c:pt idx="2262">
                  <c:v>2262</c:v>
                </c:pt>
                <c:pt idx="2263">
                  <c:v>2263</c:v>
                </c:pt>
                <c:pt idx="2264">
                  <c:v>2264</c:v>
                </c:pt>
                <c:pt idx="2265">
                  <c:v>2265</c:v>
                </c:pt>
                <c:pt idx="2266">
                  <c:v>2266</c:v>
                </c:pt>
                <c:pt idx="2267">
                  <c:v>2267</c:v>
                </c:pt>
                <c:pt idx="2268">
                  <c:v>2268</c:v>
                </c:pt>
                <c:pt idx="2269">
                  <c:v>2269</c:v>
                </c:pt>
                <c:pt idx="2270">
                  <c:v>2270</c:v>
                </c:pt>
                <c:pt idx="2271">
                  <c:v>2271</c:v>
                </c:pt>
                <c:pt idx="2272">
                  <c:v>2272</c:v>
                </c:pt>
                <c:pt idx="2273">
                  <c:v>2273</c:v>
                </c:pt>
                <c:pt idx="2274">
                  <c:v>2274</c:v>
                </c:pt>
                <c:pt idx="2275">
                  <c:v>2275</c:v>
                </c:pt>
                <c:pt idx="2276">
                  <c:v>2276</c:v>
                </c:pt>
                <c:pt idx="2277">
                  <c:v>2277</c:v>
                </c:pt>
                <c:pt idx="2278">
                  <c:v>2278</c:v>
                </c:pt>
                <c:pt idx="2279">
                  <c:v>2279</c:v>
                </c:pt>
                <c:pt idx="2280">
                  <c:v>2280</c:v>
                </c:pt>
                <c:pt idx="2281">
                  <c:v>2281</c:v>
                </c:pt>
                <c:pt idx="2282">
                  <c:v>2282</c:v>
                </c:pt>
                <c:pt idx="2283">
                  <c:v>2283</c:v>
                </c:pt>
                <c:pt idx="2284">
                  <c:v>2284</c:v>
                </c:pt>
                <c:pt idx="2285">
                  <c:v>2285</c:v>
                </c:pt>
                <c:pt idx="2286">
                  <c:v>2286</c:v>
                </c:pt>
                <c:pt idx="2287">
                  <c:v>2287</c:v>
                </c:pt>
                <c:pt idx="2288">
                  <c:v>2288</c:v>
                </c:pt>
                <c:pt idx="2289">
                  <c:v>2289</c:v>
                </c:pt>
                <c:pt idx="2290">
                  <c:v>2290</c:v>
                </c:pt>
                <c:pt idx="2291">
                  <c:v>2291</c:v>
                </c:pt>
                <c:pt idx="2292">
                  <c:v>2292</c:v>
                </c:pt>
                <c:pt idx="2293">
                  <c:v>2293</c:v>
                </c:pt>
                <c:pt idx="2294">
                  <c:v>2294</c:v>
                </c:pt>
                <c:pt idx="2295">
                  <c:v>2295</c:v>
                </c:pt>
                <c:pt idx="2296">
                  <c:v>2296</c:v>
                </c:pt>
                <c:pt idx="2297">
                  <c:v>2297</c:v>
                </c:pt>
                <c:pt idx="2298">
                  <c:v>2298</c:v>
                </c:pt>
                <c:pt idx="2299">
                  <c:v>2299</c:v>
                </c:pt>
                <c:pt idx="2300">
                  <c:v>2300</c:v>
                </c:pt>
                <c:pt idx="2301">
                  <c:v>2301</c:v>
                </c:pt>
                <c:pt idx="2302">
                  <c:v>2302</c:v>
                </c:pt>
                <c:pt idx="2303">
                  <c:v>2303</c:v>
                </c:pt>
                <c:pt idx="2304">
                  <c:v>2304</c:v>
                </c:pt>
                <c:pt idx="2305">
                  <c:v>2305</c:v>
                </c:pt>
                <c:pt idx="2306">
                  <c:v>2306</c:v>
                </c:pt>
                <c:pt idx="2307">
                  <c:v>2307</c:v>
                </c:pt>
                <c:pt idx="2308">
                  <c:v>2308</c:v>
                </c:pt>
                <c:pt idx="2309">
                  <c:v>2309</c:v>
                </c:pt>
                <c:pt idx="2310">
                  <c:v>2310</c:v>
                </c:pt>
                <c:pt idx="2311">
                  <c:v>2311</c:v>
                </c:pt>
                <c:pt idx="2312">
                  <c:v>2312</c:v>
                </c:pt>
                <c:pt idx="2313">
                  <c:v>2313</c:v>
                </c:pt>
                <c:pt idx="2314">
                  <c:v>2314</c:v>
                </c:pt>
                <c:pt idx="2315">
                  <c:v>2315</c:v>
                </c:pt>
                <c:pt idx="2316">
                  <c:v>2316</c:v>
                </c:pt>
                <c:pt idx="2317">
                  <c:v>2317</c:v>
                </c:pt>
                <c:pt idx="2318">
                  <c:v>2318</c:v>
                </c:pt>
                <c:pt idx="2319">
                  <c:v>2319</c:v>
                </c:pt>
                <c:pt idx="2320">
                  <c:v>2320</c:v>
                </c:pt>
                <c:pt idx="2321">
                  <c:v>2321</c:v>
                </c:pt>
                <c:pt idx="2322">
                  <c:v>2322</c:v>
                </c:pt>
                <c:pt idx="2323">
                  <c:v>2323</c:v>
                </c:pt>
                <c:pt idx="2324">
                  <c:v>2324</c:v>
                </c:pt>
                <c:pt idx="2325">
                  <c:v>2325</c:v>
                </c:pt>
                <c:pt idx="2326">
                  <c:v>2326</c:v>
                </c:pt>
                <c:pt idx="2327">
                  <c:v>2327</c:v>
                </c:pt>
                <c:pt idx="2328">
                  <c:v>2328</c:v>
                </c:pt>
                <c:pt idx="2329">
                  <c:v>2329</c:v>
                </c:pt>
                <c:pt idx="2330">
                  <c:v>2330</c:v>
                </c:pt>
                <c:pt idx="2331">
                  <c:v>2331</c:v>
                </c:pt>
                <c:pt idx="2332">
                  <c:v>2332</c:v>
                </c:pt>
                <c:pt idx="2333">
                  <c:v>2333</c:v>
                </c:pt>
                <c:pt idx="2334">
                  <c:v>2334</c:v>
                </c:pt>
                <c:pt idx="2335">
                  <c:v>2335</c:v>
                </c:pt>
                <c:pt idx="2336">
                  <c:v>2336</c:v>
                </c:pt>
                <c:pt idx="2337">
                  <c:v>2337</c:v>
                </c:pt>
                <c:pt idx="2338">
                  <c:v>2338</c:v>
                </c:pt>
                <c:pt idx="2339">
                  <c:v>2339</c:v>
                </c:pt>
                <c:pt idx="2340">
                  <c:v>2340</c:v>
                </c:pt>
                <c:pt idx="2341">
                  <c:v>2341</c:v>
                </c:pt>
                <c:pt idx="2342">
                  <c:v>2342</c:v>
                </c:pt>
                <c:pt idx="2343">
                  <c:v>2343</c:v>
                </c:pt>
                <c:pt idx="2344">
                  <c:v>2344</c:v>
                </c:pt>
                <c:pt idx="2345">
                  <c:v>2345</c:v>
                </c:pt>
                <c:pt idx="2346">
                  <c:v>2346</c:v>
                </c:pt>
                <c:pt idx="2347">
                  <c:v>2347</c:v>
                </c:pt>
                <c:pt idx="2348">
                  <c:v>2348</c:v>
                </c:pt>
                <c:pt idx="2349">
                  <c:v>2349</c:v>
                </c:pt>
                <c:pt idx="2350">
                  <c:v>2350</c:v>
                </c:pt>
                <c:pt idx="2351">
                  <c:v>2351</c:v>
                </c:pt>
                <c:pt idx="2352">
                  <c:v>2352</c:v>
                </c:pt>
                <c:pt idx="2353">
                  <c:v>2353</c:v>
                </c:pt>
                <c:pt idx="2354">
                  <c:v>2354</c:v>
                </c:pt>
                <c:pt idx="2355">
                  <c:v>2355</c:v>
                </c:pt>
                <c:pt idx="2356">
                  <c:v>2356</c:v>
                </c:pt>
                <c:pt idx="2357">
                  <c:v>2357</c:v>
                </c:pt>
                <c:pt idx="2358">
                  <c:v>2358</c:v>
                </c:pt>
                <c:pt idx="2359">
                  <c:v>2359</c:v>
                </c:pt>
                <c:pt idx="2360">
                  <c:v>2360</c:v>
                </c:pt>
                <c:pt idx="2361">
                  <c:v>2361</c:v>
                </c:pt>
                <c:pt idx="2362">
                  <c:v>2362</c:v>
                </c:pt>
                <c:pt idx="2363">
                  <c:v>2363</c:v>
                </c:pt>
                <c:pt idx="2364">
                  <c:v>2364</c:v>
                </c:pt>
                <c:pt idx="2365">
                  <c:v>2365</c:v>
                </c:pt>
                <c:pt idx="2366">
                  <c:v>2366</c:v>
                </c:pt>
                <c:pt idx="2367">
                  <c:v>2367</c:v>
                </c:pt>
                <c:pt idx="2368">
                  <c:v>2368</c:v>
                </c:pt>
                <c:pt idx="2369">
                  <c:v>2369</c:v>
                </c:pt>
                <c:pt idx="2370">
                  <c:v>2370</c:v>
                </c:pt>
                <c:pt idx="2371">
                  <c:v>2371</c:v>
                </c:pt>
                <c:pt idx="2372">
                  <c:v>2372</c:v>
                </c:pt>
                <c:pt idx="2373">
                  <c:v>2373</c:v>
                </c:pt>
                <c:pt idx="2374">
                  <c:v>2374</c:v>
                </c:pt>
                <c:pt idx="2375">
                  <c:v>2375</c:v>
                </c:pt>
                <c:pt idx="2376">
                  <c:v>2376</c:v>
                </c:pt>
                <c:pt idx="2377">
                  <c:v>2377</c:v>
                </c:pt>
                <c:pt idx="2378">
                  <c:v>2378</c:v>
                </c:pt>
                <c:pt idx="2379">
                  <c:v>2379</c:v>
                </c:pt>
                <c:pt idx="2380">
                  <c:v>2380</c:v>
                </c:pt>
                <c:pt idx="2381">
                  <c:v>2381</c:v>
                </c:pt>
                <c:pt idx="2382">
                  <c:v>2382</c:v>
                </c:pt>
                <c:pt idx="2383">
                  <c:v>2383</c:v>
                </c:pt>
                <c:pt idx="2384">
                  <c:v>2384</c:v>
                </c:pt>
                <c:pt idx="2385">
                  <c:v>2385</c:v>
                </c:pt>
                <c:pt idx="2386">
                  <c:v>2386</c:v>
                </c:pt>
                <c:pt idx="2387">
                  <c:v>2387</c:v>
                </c:pt>
                <c:pt idx="2388">
                  <c:v>2388</c:v>
                </c:pt>
                <c:pt idx="2389">
                  <c:v>2389</c:v>
                </c:pt>
                <c:pt idx="2390">
                  <c:v>2390</c:v>
                </c:pt>
                <c:pt idx="2391">
                  <c:v>2391</c:v>
                </c:pt>
                <c:pt idx="2392">
                  <c:v>2392</c:v>
                </c:pt>
                <c:pt idx="2393">
                  <c:v>2393</c:v>
                </c:pt>
                <c:pt idx="2394">
                  <c:v>2394</c:v>
                </c:pt>
                <c:pt idx="2395">
                  <c:v>2395</c:v>
                </c:pt>
                <c:pt idx="2396">
                  <c:v>2396</c:v>
                </c:pt>
                <c:pt idx="2397">
                  <c:v>2397</c:v>
                </c:pt>
                <c:pt idx="2398">
                  <c:v>2398</c:v>
                </c:pt>
                <c:pt idx="2399">
                  <c:v>2399</c:v>
                </c:pt>
                <c:pt idx="2400">
                  <c:v>2400</c:v>
                </c:pt>
                <c:pt idx="2401">
                  <c:v>2401</c:v>
                </c:pt>
                <c:pt idx="2402">
                  <c:v>2402</c:v>
                </c:pt>
                <c:pt idx="2403">
                  <c:v>2403</c:v>
                </c:pt>
                <c:pt idx="2404">
                  <c:v>2404</c:v>
                </c:pt>
                <c:pt idx="2405">
                  <c:v>2405</c:v>
                </c:pt>
                <c:pt idx="2406">
                  <c:v>2406</c:v>
                </c:pt>
                <c:pt idx="2407">
                  <c:v>2407</c:v>
                </c:pt>
                <c:pt idx="2408">
                  <c:v>2408</c:v>
                </c:pt>
                <c:pt idx="2409">
                  <c:v>2409</c:v>
                </c:pt>
                <c:pt idx="2410">
                  <c:v>2410</c:v>
                </c:pt>
                <c:pt idx="2411">
                  <c:v>2411</c:v>
                </c:pt>
                <c:pt idx="2412">
                  <c:v>2412</c:v>
                </c:pt>
                <c:pt idx="2413">
                  <c:v>2413</c:v>
                </c:pt>
                <c:pt idx="2414">
                  <c:v>2414</c:v>
                </c:pt>
                <c:pt idx="2415">
                  <c:v>2415</c:v>
                </c:pt>
                <c:pt idx="2416">
                  <c:v>2416</c:v>
                </c:pt>
                <c:pt idx="2417">
                  <c:v>2417</c:v>
                </c:pt>
                <c:pt idx="2418">
                  <c:v>2418</c:v>
                </c:pt>
                <c:pt idx="2419">
                  <c:v>2419</c:v>
                </c:pt>
                <c:pt idx="2420">
                  <c:v>2420</c:v>
                </c:pt>
                <c:pt idx="2421">
                  <c:v>2421</c:v>
                </c:pt>
                <c:pt idx="2422">
                  <c:v>2422</c:v>
                </c:pt>
                <c:pt idx="2423">
                  <c:v>2423</c:v>
                </c:pt>
                <c:pt idx="2424">
                  <c:v>2424</c:v>
                </c:pt>
                <c:pt idx="2425">
                  <c:v>2425</c:v>
                </c:pt>
                <c:pt idx="2426">
                  <c:v>2426</c:v>
                </c:pt>
                <c:pt idx="2427">
                  <c:v>2427</c:v>
                </c:pt>
                <c:pt idx="2428">
                  <c:v>2428</c:v>
                </c:pt>
                <c:pt idx="2429">
                  <c:v>2429</c:v>
                </c:pt>
                <c:pt idx="2430">
                  <c:v>2430</c:v>
                </c:pt>
                <c:pt idx="2431">
                  <c:v>2431</c:v>
                </c:pt>
                <c:pt idx="2432">
                  <c:v>2432</c:v>
                </c:pt>
                <c:pt idx="2433">
                  <c:v>2433</c:v>
                </c:pt>
                <c:pt idx="2434">
                  <c:v>2434</c:v>
                </c:pt>
                <c:pt idx="2435">
                  <c:v>2435</c:v>
                </c:pt>
                <c:pt idx="2436">
                  <c:v>2436</c:v>
                </c:pt>
                <c:pt idx="2437">
                  <c:v>2437</c:v>
                </c:pt>
                <c:pt idx="2438">
                  <c:v>2438</c:v>
                </c:pt>
                <c:pt idx="2439">
                  <c:v>2439</c:v>
                </c:pt>
                <c:pt idx="2440">
                  <c:v>2440</c:v>
                </c:pt>
                <c:pt idx="2441">
                  <c:v>2441</c:v>
                </c:pt>
                <c:pt idx="2442">
                  <c:v>2442</c:v>
                </c:pt>
                <c:pt idx="2443">
                  <c:v>2443</c:v>
                </c:pt>
                <c:pt idx="2444">
                  <c:v>2444</c:v>
                </c:pt>
                <c:pt idx="2445">
                  <c:v>2445</c:v>
                </c:pt>
                <c:pt idx="2446">
                  <c:v>2446</c:v>
                </c:pt>
                <c:pt idx="2447">
                  <c:v>2447</c:v>
                </c:pt>
                <c:pt idx="2448">
                  <c:v>2448</c:v>
                </c:pt>
                <c:pt idx="2449">
                  <c:v>2449</c:v>
                </c:pt>
                <c:pt idx="2450">
                  <c:v>2450</c:v>
                </c:pt>
                <c:pt idx="2451">
                  <c:v>2451</c:v>
                </c:pt>
                <c:pt idx="2452">
                  <c:v>2452</c:v>
                </c:pt>
                <c:pt idx="2453">
                  <c:v>2453</c:v>
                </c:pt>
                <c:pt idx="2454">
                  <c:v>2454</c:v>
                </c:pt>
                <c:pt idx="2455">
                  <c:v>2455</c:v>
                </c:pt>
                <c:pt idx="2456">
                  <c:v>2456</c:v>
                </c:pt>
                <c:pt idx="2457">
                  <c:v>2457</c:v>
                </c:pt>
                <c:pt idx="2458">
                  <c:v>2458</c:v>
                </c:pt>
                <c:pt idx="2459">
                  <c:v>2459</c:v>
                </c:pt>
                <c:pt idx="2460">
                  <c:v>2460</c:v>
                </c:pt>
                <c:pt idx="2461">
                  <c:v>2461</c:v>
                </c:pt>
                <c:pt idx="2462">
                  <c:v>2462</c:v>
                </c:pt>
                <c:pt idx="2463">
                  <c:v>2463</c:v>
                </c:pt>
                <c:pt idx="2464">
                  <c:v>2464</c:v>
                </c:pt>
                <c:pt idx="2465">
                  <c:v>2465</c:v>
                </c:pt>
                <c:pt idx="2466">
                  <c:v>2466</c:v>
                </c:pt>
                <c:pt idx="2467">
                  <c:v>2467</c:v>
                </c:pt>
                <c:pt idx="2468">
                  <c:v>2468</c:v>
                </c:pt>
                <c:pt idx="2469">
                  <c:v>2469</c:v>
                </c:pt>
                <c:pt idx="2470">
                  <c:v>2470</c:v>
                </c:pt>
                <c:pt idx="2471">
                  <c:v>2471</c:v>
                </c:pt>
                <c:pt idx="2472">
                  <c:v>2472</c:v>
                </c:pt>
                <c:pt idx="2473">
                  <c:v>2473</c:v>
                </c:pt>
                <c:pt idx="2474">
                  <c:v>2474</c:v>
                </c:pt>
                <c:pt idx="2475">
                  <c:v>2475</c:v>
                </c:pt>
                <c:pt idx="2476">
                  <c:v>2476</c:v>
                </c:pt>
                <c:pt idx="2477">
                  <c:v>2477</c:v>
                </c:pt>
                <c:pt idx="2478">
                  <c:v>2478</c:v>
                </c:pt>
                <c:pt idx="2479">
                  <c:v>2479</c:v>
                </c:pt>
                <c:pt idx="2480">
                  <c:v>2480</c:v>
                </c:pt>
                <c:pt idx="2481">
                  <c:v>2481</c:v>
                </c:pt>
                <c:pt idx="2482">
                  <c:v>2482</c:v>
                </c:pt>
                <c:pt idx="2483">
                  <c:v>2483</c:v>
                </c:pt>
                <c:pt idx="2484">
                  <c:v>2484</c:v>
                </c:pt>
                <c:pt idx="2485">
                  <c:v>2485</c:v>
                </c:pt>
                <c:pt idx="2486">
                  <c:v>2486</c:v>
                </c:pt>
                <c:pt idx="2487">
                  <c:v>2487</c:v>
                </c:pt>
                <c:pt idx="2488">
                  <c:v>2488</c:v>
                </c:pt>
                <c:pt idx="2489">
                  <c:v>2489</c:v>
                </c:pt>
                <c:pt idx="2490">
                  <c:v>2490</c:v>
                </c:pt>
                <c:pt idx="2491">
                  <c:v>2491</c:v>
                </c:pt>
                <c:pt idx="2492">
                  <c:v>2492</c:v>
                </c:pt>
                <c:pt idx="2493">
                  <c:v>2493</c:v>
                </c:pt>
                <c:pt idx="2494">
                  <c:v>2494</c:v>
                </c:pt>
                <c:pt idx="2495">
                  <c:v>2495</c:v>
                </c:pt>
                <c:pt idx="2496">
                  <c:v>2496</c:v>
                </c:pt>
                <c:pt idx="2497">
                  <c:v>2497</c:v>
                </c:pt>
                <c:pt idx="2498">
                  <c:v>2498</c:v>
                </c:pt>
                <c:pt idx="2499">
                  <c:v>2499</c:v>
                </c:pt>
                <c:pt idx="2500">
                  <c:v>2500</c:v>
                </c:pt>
                <c:pt idx="2501">
                  <c:v>2501</c:v>
                </c:pt>
                <c:pt idx="2502">
                  <c:v>2502</c:v>
                </c:pt>
                <c:pt idx="2503">
                  <c:v>2503</c:v>
                </c:pt>
                <c:pt idx="2504">
                  <c:v>2504</c:v>
                </c:pt>
                <c:pt idx="2505">
                  <c:v>2505</c:v>
                </c:pt>
                <c:pt idx="2506">
                  <c:v>2506</c:v>
                </c:pt>
                <c:pt idx="2507">
                  <c:v>2507</c:v>
                </c:pt>
                <c:pt idx="2508">
                  <c:v>2508</c:v>
                </c:pt>
                <c:pt idx="2509">
                  <c:v>2509</c:v>
                </c:pt>
                <c:pt idx="2510">
                  <c:v>2510</c:v>
                </c:pt>
                <c:pt idx="2511">
                  <c:v>2511</c:v>
                </c:pt>
                <c:pt idx="2512">
                  <c:v>2512</c:v>
                </c:pt>
                <c:pt idx="2513">
                  <c:v>2513</c:v>
                </c:pt>
                <c:pt idx="2514">
                  <c:v>2514</c:v>
                </c:pt>
                <c:pt idx="2515">
                  <c:v>2515</c:v>
                </c:pt>
                <c:pt idx="2516">
                  <c:v>2516</c:v>
                </c:pt>
                <c:pt idx="2517">
                  <c:v>2517</c:v>
                </c:pt>
                <c:pt idx="2518">
                  <c:v>2518</c:v>
                </c:pt>
                <c:pt idx="2519">
                  <c:v>2519</c:v>
                </c:pt>
                <c:pt idx="2520">
                  <c:v>2520</c:v>
                </c:pt>
                <c:pt idx="2521">
                  <c:v>2521</c:v>
                </c:pt>
                <c:pt idx="2522">
                  <c:v>2522</c:v>
                </c:pt>
                <c:pt idx="2523">
                  <c:v>2523</c:v>
                </c:pt>
                <c:pt idx="2524">
                  <c:v>2524</c:v>
                </c:pt>
                <c:pt idx="2525">
                  <c:v>2525</c:v>
                </c:pt>
                <c:pt idx="2526">
                  <c:v>2526</c:v>
                </c:pt>
                <c:pt idx="2527">
                  <c:v>2527</c:v>
                </c:pt>
                <c:pt idx="2528">
                  <c:v>2528</c:v>
                </c:pt>
                <c:pt idx="2529">
                  <c:v>2529</c:v>
                </c:pt>
                <c:pt idx="2530">
                  <c:v>2530</c:v>
                </c:pt>
                <c:pt idx="2531">
                  <c:v>2531</c:v>
                </c:pt>
                <c:pt idx="2532">
                  <c:v>2532</c:v>
                </c:pt>
                <c:pt idx="2533">
                  <c:v>2533</c:v>
                </c:pt>
                <c:pt idx="2534">
                  <c:v>2534</c:v>
                </c:pt>
                <c:pt idx="2535">
                  <c:v>2535</c:v>
                </c:pt>
                <c:pt idx="2536">
                  <c:v>2536</c:v>
                </c:pt>
                <c:pt idx="2537">
                  <c:v>2537</c:v>
                </c:pt>
                <c:pt idx="2538">
                  <c:v>2538</c:v>
                </c:pt>
                <c:pt idx="2539">
                  <c:v>2539</c:v>
                </c:pt>
                <c:pt idx="2540">
                  <c:v>2540</c:v>
                </c:pt>
                <c:pt idx="2541">
                  <c:v>2541</c:v>
                </c:pt>
                <c:pt idx="2542">
                  <c:v>2542</c:v>
                </c:pt>
                <c:pt idx="2543">
                  <c:v>2543</c:v>
                </c:pt>
                <c:pt idx="2544">
                  <c:v>2544</c:v>
                </c:pt>
                <c:pt idx="2545">
                  <c:v>2545</c:v>
                </c:pt>
                <c:pt idx="2546">
                  <c:v>2546</c:v>
                </c:pt>
                <c:pt idx="2547">
                  <c:v>2547</c:v>
                </c:pt>
                <c:pt idx="2548">
                  <c:v>2548</c:v>
                </c:pt>
                <c:pt idx="2549">
                  <c:v>2549</c:v>
                </c:pt>
                <c:pt idx="2550">
                  <c:v>2550</c:v>
                </c:pt>
                <c:pt idx="2551">
                  <c:v>2551</c:v>
                </c:pt>
                <c:pt idx="2552">
                  <c:v>2552</c:v>
                </c:pt>
                <c:pt idx="2553">
                  <c:v>2553</c:v>
                </c:pt>
                <c:pt idx="2554">
                  <c:v>2554</c:v>
                </c:pt>
                <c:pt idx="2555">
                  <c:v>2555</c:v>
                </c:pt>
                <c:pt idx="2556">
                  <c:v>2556</c:v>
                </c:pt>
                <c:pt idx="2557">
                  <c:v>2557</c:v>
                </c:pt>
                <c:pt idx="2558">
                  <c:v>2558</c:v>
                </c:pt>
                <c:pt idx="2559">
                  <c:v>2559</c:v>
                </c:pt>
                <c:pt idx="2560">
                  <c:v>2560</c:v>
                </c:pt>
                <c:pt idx="2561">
                  <c:v>2561</c:v>
                </c:pt>
                <c:pt idx="2562">
                  <c:v>2562</c:v>
                </c:pt>
                <c:pt idx="2563">
                  <c:v>2563</c:v>
                </c:pt>
                <c:pt idx="2564">
                  <c:v>2564</c:v>
                </c:pt>
                <c:pt idx="2565">
                  <c:v>2565</c:v>
                </c:pt>
                <c:pt idx="2566">
                  <c:v>2566</c:v>
                </c:pt>
                <c:pt idx="2567">
                  <c:v>2567</c:v>
                </c:pt>
                <c:pt idx="2568">
                  <c:v>2568</c:v>
                </c:pt>
                <c:pt idx="2569">
                  <c:v>2569</c:v>
                </c:pt>
                <c:pt idx="2570">
                  <c:v>2570</c:v>
                </c:pt>
                <c:pt idx="2571">
                  <c:v>2571</c:v>
                </c:pt>
                <c:pt idx="2572">
                  <c:v>2572</c:v>
                </c:pt>
                <c:pt idx="2573">
                  <c:v>2573</c:v>
                </c:pt>
                <c:pt idx="2574">
                  <c:v>2574</c:v>
                </c:pt>
                <c:pt idx="2575">
                  <c:v>2575</c:v>
                </c:pt>
                <c:pt idx="2576">
                  <c:v>2576</c:v>
                </c:pt>
                <c:pt idx="2577">
                  <c:v>2577</c:v>
                </c:pt>
                <c:pt idx="2578">
                  <c:v>2578</c:v>
                </c:pt>
                <c:pt idx="2579">
                  <c:v>2579</c:v>
                </c:pt>
                <c:pt idx="2580">
                  <c:v>2580</c:v>
                </c:pt>
                <c:pt idx="2581">
                  <c:v>2581</c:v>
                </c:pt>
                <c:pt idx="2582">
                  <c:v>2582</c:v>
                </c:pt>
                <c:pt idx="2583">
                  <c:v>2583</c:v>
                </c:pt>
                <c:pt idx="2584">
                  <c:v>2584</c:v>
                </c:pt>
                <c:pt idx="2585">
                  <c:v>2585</c:v>
                </c:pt>
                <c:pt idx="2586">
                  <c:v>2586</c:v>
                </c:pt>
                <c:pt idx="2587">
                  <c:v>2587</c:v>
                </c:pt>
                <c:pt idx="2588">
                  <c:v>2588</c:v>
                </c:pt>
                <c:pt idx="2589">
                  <c:v>2589</c:v>
                </c:pt>
                <c:pt idx="2590">
                  <c:v>2590</c:v>
                </c:pt>
                <c:pt idx="2591">
                  <c:v>2591</c:v>
                </c:pt>
                <c:pt idx="2592">
                  <c:v>2592</c:v>
                </c:pt>
                <c:pt idx="2593">
                  <c:v>2593</c:v>
                </c:pt>
                <c:pt idx="2594">
                  <c:v>2594</c:v>
                </c:pt>
                <c:pt idx="2595">
                  <c:v>2595</c:v>
                </c:pt>
                <c:pt idx="2596">
                  <c:v>2596</c:v>
                </c:pt>
                <c:pt idx="2597">
                  <c:v>2597</c:v>
                </c:pt>
                <c:pt idx="2598">
                  <c:v>2598</c:v>
                </c:pt>
                <c:pt idx="2599">
                  <c:v>2599</c:v>
                </c:pt>
                <c:pt idx="2600">
                  <c:v>2600</c:v>
                </c:pt>
                <c:pt idx="2601">
                  <c:v>2601</c:v>
                </c:pt>
                <c:pt idx="2602">
                  <c:v>2602</c:v>
                </c:pt>
                <c:pt idx="2603">
                  <c:v>2603</c:v>
                </c:pt>
                <c:pt idx="2604">
                  <c:v>2604</c:v>
                </c:pt>
                <c:pt idx="2605">
                  <c:v>2605</c:v>
                </c:pt>
                <c:pt idx="2606">
                  <c:v>2606</c:v>
                </c:pt>
                <c:pt idx="2607">
                  <c:v>2607</c:v>
                </c:pt>
                <c:pt idx="2608">
                  <c:v>2608</c:v>
                </c:pt>
                <c:pt idx="2609">
                  <c:v>2609</c:v>
                </c:pt>
                <c:pt idx="2610">
                  <c:v>2610</c:v>
                </c:pt>
                <c:pt idx="2611">
                  <c:v>2611</c:v>
                </c:pt>
                <c:pt idx="2612">
                  <c:v>2612</c:v>
                </c:pt>
                <c:pt idx="2613">
                  <c:v>2613</c:v>
                </c:pt>
                <c:pt idx="2614">
                  <c:v>2614</c:v>
                </c:pt>
                <c:pt idx="2615">
                  <c:v>2615</c:v>
                </c:pt>
                <c:pt idx="2616">
                  <c:v>2616</c:v>
                </c:pt>
                <c:pt idx="2617">
                  <c:v>2617</c:v>
                </c:pt>
                <c:pt idx="2618">
                  <c:v>2618</c:v>
                </c:pt>
                <c:pt idx="2619">
                  <c:v>2619</c:v>
                </c:pt>
                <c:pt idx="2620">
                  <c:v>2620</c:v>
                </c:pt>
                <c:pt idx="2621">
                  <c:v>2621</c:v>
                </c:pt>
                <c:pt idx="2622">
                  <c:v>2622</c:v>
                </c:pt>
                <c:pt idx="2623">
                  <c:v>2623</c:v>
                </c:pt>
                <c:pt idx="2624">
                  <c:v>2624</c:v>
                </c:pt>
                <c:pt idx="2625">
                  <c:v>2625</c:v>
                </c:pt>
                <c:pt idx="2626">
                  <c:v>2626</c:v>
                </c:pt>
                <c:pt idx="2627">
                  <c:v>2627</c:v>
                </c:pt>
                <c:pt idx="2628">
                  <c:v>2628</c:v>
                </c:pt>
                <c:pt idx="2629">
                  <c:v>2629</c:v>
                </c:pt>
                <c:pt idx="2630">
                  <c:v>2630</c:v>
                </c:pt>
                <c:pt idx="2631">
                  <c:v>2631</c:v>
                </c:pt>
                <c:pt idx="2632">
                  <c:v>2632</c:v>
                </c:pt>
                <c:pt idx="2633">
                  <c:v>2633</c:v>
                </c:pt>
                <c:pt idx="2634">
                  <c:v>2634</c:v>
                </c:pt>
                <c:pt idx="2635">
                  <c:v>2635</c:v>
                </c:pt>
                <c:pt idx="2636">
                  <c:v>2636</c:v>
                </c:pt>
                <c:pt idx="2637">
                  <c:v>2637</c:v>
                </c:pt>
                <c:pt idx="2638">
                  <c:v>2638</c:v>
                </c:pt>
                <c:pt idx="2639">
                  <c:v>2639</c:v>
                </c:pt>
                <c:pt idx="2640">
                  <c:v>2640</c:v>
                </c:pt>
                <c:pt idx="2641">
                  <c:v>2641</c:v>
                </c:pt>
                <c:pt idx="2642">
                  <c:v>2642</c:v>
                </c:pt>
                <c:pt idx="2643">
                  <c:v>2643</c:v>
                </c:pt>
                <c:pt idx="2644">
                  <c:v>2644</c:v>
                </c:pt>
                <c:pt idx="2645">
                  <c:v>2645</c:v>
                </c:pt>
                <c:pt idx="2646">
                  <c:v>2646</c:v>
                </c:pt>
                <c:pt idx="2647">
                  <c:v>2647</c:v>
                </c:pt>
                <c:pt idx="2648">
                  <c:v>2648</c:v>
                </c:pt>
                <c:pt idx="2649">
                  <c:v>2649</c:v>
                </c:pt>
                <c:pt idx="2650">
                  <c:v>2650</c:v>
                </c:pt>
                <c:pt idx="2651">
                  <c:v>2651</c:v>
                </c:pt>
                <c:pt idx="2652">
                  <c:v>2652</c:v>
                </c:pt>
                <c:pt idx="2653">
                  <c:v>2653</c:v>
                </c:pt>
                <c:pt idx="2654">
                  <c:v>2654</c:v>
                </c:pt>
                <c:pt idx="2655">
                  <c:v>2655</c:v>
                </c:pt>
                <c:pt idx="2656">
                  <c:v>2656</c:v>
                </c:pt>
                <c:pt idx="2657">
                  <c:v>2657</c:v>
                </c:pt>
                <c:pt idx="2658">
                  <c:v>2658</c:v>
                </c:pt>
                <c:pt idx="2659">
                  <c:v>2659</c:v>
                </c:pt>
                <c:pt idx="2660">
                  <c:v>2660</c:v>
                </c:pt>
                <c:pt idx="2661">
                  <c:v>2661</c:v>
                </c:pt>
                <c:pt idx="2662">
                  <c:v>2662</c:v>
                </c:pt>
                <c:pt idx="2663">
                  <c:v>2663</c:v>
                </c:pt>
                <c:pt idx="2664">
                  <c:v>2664</c:v>
                </c:pt>
                <c:pt idx="2665">
                  <c:v>2665</c:v>
                </c:pt>
                <c:pt idx="2666">
                  <c:v>2666</c:v>
                </c:pt>
                <c:pt idx="2667">
                  <c:v>2667</c:v>
                </c:pt>
                <c:pt idx="2668">
                  <c:v>2668</c:v>
                </c:pt>
                <c:pt idx="2669">
                  <c:v>2669</c:v>
                </c:pt>
                <c:pt idx="2670">
                  <c:v>2670</c:v>
                </c:pt>
                <c:pt idx="2671">
                  <c:v>2671</c:v>
                </c:pt>
                <c:pt idx="2672">
                  <c:v>2672</c:v>
                </c:pt>
                <c:pt idx="2673">
                  <c:v>2673</c:v>
                </c:pt>
                <c:pt idx="2674">
                  <c:v>2674</c:v>
                </c:pt>
                <c:pt idx="2675">
                  <c:v>2675</c:v>
                </c:pt>
                <c:pt idx="2676">
                  <c:v>2676</c:v>
                </c:pt>
                <c:pt idx="2677">
                  <c:v>2677</c:v>
                </c:pt>
                <c:pt idx="2678">
                  <c:v>2678</c:v>
                </c:pt>
                <c:pt idx="2679">
                  <c:v>2679</c:v>
                </c:pt>
                <c:pt idx="2680">
                  <c:v>2680</c:v>
                </c:pt>
                <c:pt idx="2681">
                  <c:v>2681</c:v>
                </c:pt>
                <c:pt idx="2682">
                  <c:v>2682</c:v>
                </c:pt>
                <c:pt idx="2683">
                  <c:v>2683</c:v>
                </c:pt>
                <c:pt idx="2684">
                  <c:v>2684</c:v>
                </c:pt>
                <c:pt idx="2685">
                  <c:v>2685</c:v>
                </c:pt>
                <c:pt idx="2686">
                  <c:v>2686</c:v>
                </c:pt>
                <c:pt idx="2687">
                  <c:v>2687</c:v>
                </c:pt>
                <c:pt idx="2688">
                  <c:v>2688</c:v>
                </c:pt>
                <c:pt idx="2689">
                  <c:v>2689</c:v>
                </c:pt>
                <c:pt idx="2690">
                  <c:v>2690</c:v>
                </c:pt>
                <c:pt idx="2691">
                  <c:v>2691</c:v>
                </c:pt>
                <c:pt idx="2692">
                  <c:v>2692</c:v>
                </c:pt>
                <c:pt idx="2693">
                  <c:v>2693</c:v>
                </c:pt>
                <c:pt idx="2694">
                  <c:v>2694</c:v>
                </c:pt>
                <c:pt idx="2695">
                  <c:v>2695</c:v>
                </c:pt>
                <c:pt idx="2696">
                  <c:v>2696</c:v>
                </c:pt>
                <c:pt idx="2697">
                  <c:v>2697</c:v>
                </c:pt>
                <c:pt idx="2698">
                  <c:v>2698</c:v>
                </c:pt>
                <c:pt idx="2699">
                  <c:v>2699</c:v>
                </c:pt>
                <c:pt idx="2700">
                  <c:v>2700</c:v>
                </c:pt>
                <c:pt idx="2701">
                  <c:v>2701</c:v>
                </c:pt>
                <c:pt idx="2702">
                  <c:v>2702</c:v>
                </c:pt>
                <c:pt idx="2703">
                  <c:v>2703</c:v>
                </c:pt>
                <c:pt idx="2704">
                  <c:v>2704</c:v>
                </c:pt>
                <c:pt idx="2705">
                  <c:v>2705</c:v>
                </c:pt>
                <c:pt idx="2706">
                  <c:v>2706</c:v>
                </c:pt>
                <c:pt idx="2707">
                  <c:v>2707</c:v>
                </c:pt>
                <c:pt idx="2708">
                  <c:v>2708</c:v>
                </c:pt>
                <c:pt idx="2709">
                  <c:v>2709</c:v>
                </c:pt>
                <c:pt idx="2710">
                  <c:v>2710</c:v>
                </c:pt>
                <c:pt idx="2711">
                  <c:v>2711</c:v>
                </c:pt>
                <c:pt idx="2712">
                  <c:v>2712</c:v>
                </c:pt>
                <c:pt idx="2713">
                  <c:v>2713</c:v>
                </c:pt>
                <c:pt idx="2714">
                  <c:v>2714</c:v>
                </c:pt>
                <c:pt idx="2715">
                  <c:v>2715</c:v>
                </c:pt>
                <c:pt idx="2716">
                  <c:v>2716</c:v>
                </c:pt>
                <c:pt idx="2717">
                  <c:v>2717</c:v>
                </c:pt>
                <c:pt idx="2718">
                  <c:v>2718</c:v>
                </c:pt>
                <c:pt idx="2719">
                  <c:v>2719</c:v>
                </c:pt>
                <c:pt idx="2720">
                  <c:v>2720</c:v>
                </c:pt>
                <c:pt idx="2721">
                  <c:v>2721</c:v>
                </c:pt>
                <c:pt idx="2722">
                  <c:v>2722</c:v>
                </c:pt>
                <c:pt idx="2723">
                  <c:v>2723</c:v>
                </c:pt>
                <c:pt idx="2724">
                  <c:v>2724</c:v>
                </c:pt>
                <c:pt idx="2725">
                  <c:v>2725</c:v>
                </c:pt>
                <c:pt idx="2726">
                  <c:v>2726</c:v>
                </c:pt>
                <c:pt idx="2727">
                  <c:v>2727</c:v>
                </c:pt>
                <c:pt idx="2728">
                  <c:v>2728</c:v>
                </c:pt>
                <c:pt idx="2729">
                  <c:v>2729</c:v>
                </c:pt>
                <c:pt idx="2730">
                  <c:v>2730</c:v>
                </c:pt>
              </c:numCache>
            </c:numRef>
          </c:xVal>
          <c:yVal>
            <c:numRef>
              <c:f>'[BNL-new_summary.xlsx]241Am'!$J$2:$J$4181</c:f>
              <c:numCache>
                <c:formatCode>General</c:formatCode>
                <c:ptCount val="418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150.27368421052631</c:v>
                </c:pt>
                <c:pt idx="18">
                  <c:v>42.049122807017547</c:v>
                </c:pt>
                <c:pt idx="19">
                  <c:v>11.04561403508772</c:v>
                </c:pt>
                <c:pt idx="20">
                  <c:v>6.757894736842105</c:v>
                </c:pt>
                <c:pt idx="21">
                  <c:v>5.5964912280701755</c:v>
                </c:pt>
                <c:pt idx="22">
                  <c:v>5.0701754385964914</c:v>
                </c:pt>
                <c:pt idx="23">
                  <c:v>4.810526315789474</c:v>
                </c:pt>
                <c:pt idx="24">
                  <c:v>4.7929824561403507</c:v>
                </c:pt>
                <c:pt idx="25">
                  <c:v>4.6350877192982454</c:v>
                </c:pt>
                <c:pt idx="26">
                  <c:v>4.7017543859649127</c:v>
                </c:pt>
                <c:pt idx="27">
                  <c:v>4.2105263157894735</c:v>
                </c:pt>
                <c:pt idx="28">
                  <c:v>4.3929824561403512</c:v>
                </c:pt>
                <c:pt idx="29">
                  <c:v>4.3754385964912279</c:v>
                </c:pt>
                <c:pt idx="30">
                  <c:v>4.2491228070175442</c:v>
                </c:pt>
                <c:pt idx="31">
                  <c:v>4.4456140350877194</c:v>
                </c:pt>
                <c:pt idx="32">
                  <c:v>4.4526315789473685</c:v>
                </c:pt>
                <c:pt idx="33">
                  <c:v>4.4912280701754383</c:v>
                </c:pt>
                <c:pt idx="34">
                  <c:v>4.6245614035087721</c:v>
                </c:pt>
                <c:pt idx="35">
                  <c:v>4.6842105263157894</c:v>
                </c:pt>
                <c:pt idx="36">
                  <c:v>4.3789473684210529</c:v>
                </c:pt>
                <c:pt idx="37">
                  <c:v>4.4280701754385969</c:v>
                </c:pt>
                <c:pt idx="38">
                  <c:v>4.5824561403508772</c:v>
                </c:pt>
                <c:pt idx="39">
                  <c:v>5.0842105263157897</c:v>
                </c:pt>
                <c:pt idx="40">
                  <c:v>6.1192982456140355</c:v>
                </c:pt>
                <c:pt idx="41">
                  <c:v>6.5157894736842108</c:v>
                </c:pt>
                <c:pt idx="42">
                  <c:v>6.4456140350877194</c:v>
                </c:pt>
                <c:pt idx="43">
                  <c:v>5.2982456140350873</c:v>
                </c:pt>
                <c:pt idx="44">
                  <c:v>4.1859649122807019</c:v>
                </c:pt>
                <c:pt idx="45">
                  <c:v>3.1543859649122807</c:v>
                </c:pt>
                <c:pt idx="46">
                  <c:v>2.856140350877193</c:v>
                </c:pt>
                <c:pt idx="47">
                  <c:v>2.6456140350877191</c:v>
                </c:pt>
                <c:pt idx="48">
                  <c:v>2.6456140350877191</c:v>
                </c:pt>
                <c:pt idx="49">
                  <c:v>2.7263157894736842</c:v>
                </c:pt>
                <c:pt idx="50">
                  <c:v>2.5929824561403509</c:v>
                </c:pt>
                <c:pt idx="51">
                  <c:v>2.4350877192982456</c:v>
                </c:pt>
                <c:pt idx="52">
                  <c:v>2.5438596491228069</c:v>
                </c:pt>
                <c:pt idx="53">
                  <c:v>2.4350877192982456</c:v>
                </c:pt>
                <c:pt idx="54">
                  <c:v>2.5649122807017544</c:v>
                </c:pt>
                <c:pt idx="55">
                  <c:v>2.4631578947368422</c:v>
                </c:pt>
                <c:pt idx="56">
                  <c:v>2.4666666666666668</c:v>
                </c:pt>
                <c:pt idx="57">
                  <c:v>2.4245614035087719</c:v>
                </c:pt>
                <c:pt idx="58">
                  <c:v>2.4245614035087719</c:v>
                </c:pt>
                <c:pt idx="59">
                  <c:v>2.3719298245614033</c:v>
                </c:pt>
                <c:pt idx="60">
                  <c:v>2.5052631578947366</c:v>
                </c:pt>
                <c:pt idx="61">
                  <c:v>2.5508771929824561</c:v>
                </c:pt>
                <c:pt idx="62">
                  <c:v>2.5719298245614035</c:v>
                </c:pt>
                <c:pt idx="63">
                  <c:v>2.4491228070175439</c:v>
                </c:pt>
                <c:pt idx="64">
                  <c:v>2.6807017543859648</c:v>
                </c:pt>
                <c:pt idx="65">
                  <c:v>2.4315789473684211</c:v>
                </c:pt>
                <c:pt idx="66">
                  <c:v>2.5508771929824561</c:v>
                </c:pt>
                <c:pt idx="67">
                  <c:v>2.4491228070175439</c:v>
                </c:pt>
                <c:pt idx="68">
                  <c:v>2.6982456140350877</c:v>
                </c:pt>
                <c:pt idx="69">
                  <c:v>2.5719298245614035</c:v>
                </c:pt>
                <c:pt idx="70">
                  <c:v>2.6210526315789475</c:v>
                </c:pt>
                <c:pt idx="71">
                  <c:v>2.6982456140350877</c:v>
                </c:pt>
                <c:pt idx="72">
                  <c:v>2.5684210526315789</c:v>
                </c:pt>
                <c:pt idx="73">
                  <c:v>2.5122807017543858</c:v>
                </c:pt>
                <c:pt idx="74">
                  <c:v>2.7929824561403507</c:v>
                </c:pt>
                <c:pt idx="75">
                  <c:v>2.7473684210526317</c:v>
                </c:pt>
                <c:pt idx="76">
                  <c:v>2.6771929824561402</c:v>
                </c:pt>
                <c:pt idx="77">
                  <c:v>2.712280701754386</c:v>
                </c:pt>
                <c:pt idx="78">
                  <c:v>2.8385964912280701</c:v>
                </c:pt>
                <c:pt idx="79">
                  <c:v>2.7789473684210528</c:v>
                </c:pt>
                <c:pt idx="80">
                  <c:v>2.8140350877192981</c:v>
                </c:pt>
                <c:pt idx="81">
                  <c:v>2.8245614035087718</c:v>
                </c:pt>
                <c:pt idx="82">
                  <c:v>2.8631578947368421</c:v>
                </c:pt>
                <c:pt idx="83">
                  <c:v>2.9368421052631577</c:v>
                </c:pt>
                <c:pt idx="84">
                  <c:v>2.9333333333333331</c:v>
                </c:pt>
                <c:pt idx="85">
                  <c:v>2.8596491228070176</c:v>
                </c:pt>
                <c:pt idx="86">
                  <c:v>2.9192982456140353</c:v>
                </c:pt>
                <c:pt idx="87">
                  <c:v>2.856140350877193</c:v>
                </c:pt>
                <c:pt idx="88">
                  <c:v>2.8842105263157896</c:v>
                </c:pt>
                <c:pt idx="89">
                  <c:v>2.8245614035087718</c:v>
                </c:pt>
                <c:pt idx="90">
                  <c:v>2.9894736842105263</c:v>
                </c:pt>
                <c:pt idx="91">
                  <c:v>2.6912280701754385</c:v>
                </c:pt>
                <c:pt idx="92">
                  <c:v>2.7087719298245614</c:v>
                </c:pt>
                <c:pt idx="93">
                  <c:v>2.5649122807017544</c:v>
                </c:pt>
                <c:pt idx="94">
                  <c:v>2.617543859649123</c:v>
                </c:pt>
                <c:pt idx="95">
                  <c:v>2.5754385964912281</c:v>
                </c:pt>
                <c:pt idx="96">
                  <c:v>2.4070175438596491</c:v>
                </c:pt>
                <c:pt idx="97">
                  <c:v>2.4701754385964914</c:v>
                </c:pt>
                <c:pt idx="98">
                  <c:v>2.3508771929824563</c:v>
                </c:pt>
                <c:pt idx="99">
                  <c:v>2.287719298245614</c:v>
                </c:pt>
                <c:pt idx="100">
                  <c:v>2.3754385964912279</c:v>
                </c:pt>
                <c:pt idx="101">
                  <c:v>2.3333333333333335</c:v>
                </c:pt>
                <c:pt idx="102">
                  <c:v>2.4421052631578948</c:v>
                </c:pt>
                <c:pt idx="103">
                  <c:v>2.2947368421052632</c:v>
                </c:pt>
                <c:pt idx="104">
                  <c:v>2.1473684210526316</c:v>
                </c:pt>
                <c:pt idx="105">
                  <c:v>2.2912280701754386</c:v>
                </c:pt>
                <c:pt idx="106">
                  <c:v>2.3614035087719296</c:v>
                </c:pt>
                <c:pt idx="107">
                  <c:v>2.1228070175438596</c:v>
                </c:pt>
                <c:pt idx="108">
                  <c:v>2.1333333333333333</c:v>
                </c:pt>
                <c:pt idx="109">
                  <c:v>2.2596491228070175</c:v>
                </c:pt>
                <c:pt idx="110">
                  <c:v>2.1473684210526316</c:v>
                </c:pt>
                <c:pt idx="111">
                  <c:v>2.0105263157894737</c:v>
                </c:pt>
                <c:pt idx="112">
                  <c:v>2.0175438596491229</c:v>
                </c:pt>
                <c:pt idx="113">
                  <c:v>2.0666666666666669</c:v>
                </c:pt>
                <c:pt idx="114">
                  <c:v>1.9017543859649122</c:v>
                </c:pt>
                <c:pt idx="115">
                  <c:v>2.024561403508772</c:v>
                </c:pt>
                <c:pt idx="116">
                  <c:v>1.9368421052631579</c:v>
                </c:pt>
                <c:pt idx="117">
                  <c:v>1.7403508771929825</c:v>
                </c:pt>
                <c:pt idx="118">
                  <c:v>1.7017543859649122</c:v>
                </c:pt>
                <c:pt idx="119">
                  <c:v>1.6631578947368422</c:v>
                </c:pt>
                <c:pt idx="120">
                  <c:v>1.6035087719298247</c:v>
                </c:pt>
                <c:pt idx="121">
                  <c:v>1.5578947368421052</c:v>
                </c:pt>
                <c:pt idx="122">
                  <c:v>1.6491228070175439</c:v>
                </c:pt>
                <c:pt idx="123">
                  <c:v>1.4631578947368422</c:v>
                </c:pt>
                <c:pt idx="124">
                  <c:v>1.512280701754386</c:v>
                </c:pt>
                <c:pt idx="125">
                  <c:v>1.4947368421052631</c:v>
                </c:pt>
                <c:pt idx="126">
                  <c:v>1.487719298245614</c:v>
                </c:pt>
                <c:pt idx="127">
                  <c:v>1.5263157894736843</c:v>
                </c:pt>
                <c:pt idx="128">
                  <c:v>1.5157894736842106</c:v>
                </c:pt>
                <c:pt idx="129">
                  <c:v>1.3649122807017544</c:v>
                </c:pt>
                <c:pt idx="130">
                  <c:v>1.4842105263157894</c:v>
                </c:pt>
                <c:pt idx="131">
                  <c:v>1.3298245614035087</c:v>
                </c:pt>
                <c:pt idx="132">
                  <c:v>1.3543859649122807</c:v>
                </c:pt>
                <c:pt idx="133">
                  <c:v>1.2456140350877194</c:v>
                </c:pt>
                <c:pt idx="134">
                  <c:v>1.1614035087719299</c:v>
                </c:pt>
                <c:pt idx="135">
                  <c:v>1.1157894736842104</c:v>
                </c:pt>
                <c:pt idx="136">
                  <c:v>1.1614035087719299</c:v>
                </c:pt>
                <c:pt idx="137">
                  <c:v>1.119298245614035</c:v>
                </c:pt>
                <c:pt idx="138">
                  <c:v>1.1403508771929824</c:v>
                </c:pt>
                <c:pt idx="139">
                  <c:v>1.0807017543859649</c:v>
                </c:pt>
                <c:pt idx="140">
                  <c:v>1.0982456140350878</c:v>
                </c:pt>
                <c:pt idx="141">
                  <c:v>1.1017543859649124</c:v>
                </c:pt>
                <c:pt idx="142">
                  <c:v>1.1473684210526316</c:v>
                </c:pt>
                <c:pt idx="143">
                  <c:v>1.1263157894736842</c:v>
                </c:pt>
                <c:pt idx="144">
                  <c:v>1.0947368421052632</c:v>
                </c:pt>
                <c:pt idx="145">
                  <c:v>1.1087719298245613</c:v>
                </c:pt>
                <c:pt idx="146">
                  <c:v>1.1333333333333333</c:v>
                </c:pt>
                <c:pt idx="147">
                  <c:v>1.1824561403508771</c:v>
                </c:pt>
                <c:pt idx="148">
                  <c:v>1.0035087719298246</c:v>
                </c:pt>
                <c:pt idx="149">
                  <c:v>1.1122807017543859</c:v>
                </c:pt>
                <c:pt idx="150">
                  <c:v>1.168421052631579</c:v>
                </c:pt>
                <c:pt idx="151">
                  <c:v>1.1263157894736842</c:v>
                </c:pt>
                <c:pt idx="152">
                  <c:v>1.2175438596491228</c:v>
                </c:pt>
                <c:pt idx="153">
                  <c:v>1.3228070175438595</c:v>
                </c:pt>
                <c:pt idx="154">
                  <c:v>1.2315789473684211</c:v>
                </c:pt>
                <c:pt idx="155">
                  <c:v>1.224561403508772</c:v>
                </c:pt>
                <c:pt idx="156">
                  <c:v>1.2315789473684211</c:v>
                </c:pt>
                <c:pt idx="157">
                  <c:v>1.2912280701754386</c:v>
                </c:pt>
                <c:pt idx="158">
                  <c:v>1.2807017543859649</c:v>
                </c:pt>
                <c:pt idx="159">
                  <c:v>1.3333333333333333</c:v>
                </c:pt>
                <c:pt idx="160">
                  <c:v>1.3543859649122807</c:v>
                </c:pt>
                <c:pt idx="161">
                  <c:v>1.3298245614035087</c:v>
                </c:pt>
                <c:pt idx="162">
                  <c:v>1.4596491228070176</c:v>
                </c:pt>
                <c:pt idx="163">
                  <c:v>1.4070175438596491</c:v>
                </c:pt>
                <c:pt idx="164">
                  <c:v>1.4140350877192982</c:v>
                </c:pt>
                <c:pt idx="165">
                  <c:v>1.3228070175438595</c:v>
                </c:pt>
                <c:pt idx="166">
                  <c:v>1.5403508771929824</c:v>
                </c:pt>
                <c:pt idx="167">
                  <c:v>1.4596491228070176</c:v>
                </c:pt>
                <c:pt idx="168">
                  <c:v>1.4175438596491228</c:v>
                </c:pt>
                <c:pt idx="169">
                  <c:v>1.6070175438596492</c:v>
                </c:pt>
                <c:pt idx="170">
                  <c:v>1.4491228070175439</c:v>
                </c:pt>
                <c:pt idx="171">
                  <c:v>1.5789473684210527</c:v>
                </c:pt>
                <c:pt idx="172">
                  <c:v>1.6385964912280702</c:v>
                </c:pt>
                <c:pt idx="173">
                  <c:v>1.712280701754386</c:v>
                </c:pt>
                <c:pt idx="174">
                  <c:v>1.6350877192982456</c:v>
                </c:pt>
                <c:pt idx="175">
                  <c:v>1.7263157894736842</c:v>
                </c:pt>
                <c:pt idx="176">
                  <c:v>1.5719298245614035</c:v>
                </c:pt>
                <c:pt idx="177">
                  <c:v>1.6350877192982456</c:v>
                </c:pt>
                <c:pt idx="178">
                  <c:v>1.7298245614035088</c:v>
                </c:pt>
                <c:pt idx="179">
                  <c:v>1.7087719298245614</c:v>
                </c:pt>
                <c:pt idx="180">
                  <c:v>1.4561403508771931</c:v>
                </c:pt>
                <c:pt idx="181">
                  <c:v>1.5614035087719298</c:v>
                </c:pt>
                <c:pt idx="182">
                  <c:v>1.6280701754385964</c:v>
                </c:pt>
                <c:pt idx="183">
                  <c:v>1.2526315789473683</c:v>
                </c:pt>
                <c:pt idx="184">
                  <c:v>1.4140350877192982</c:v>
                </c:pt>
                <c:pt idx="185">
                  <c:v>1.2421052631578948</c:v>
                </c:pt>
                <c:pt idx="186">
                  <c:v>1.3333333333333333</c:v>
                </c:pt>
                <c:pt idx="187">
                  <c:v>1.1754385964912282</c:v>
                </c:pt>
                <c:pt idx="188">
                  <c:v>1.3087719298245615</c:v>
                </c:pt>
                <c:pt idx="189">
                  <c:v>1.224561403508772</c:v>
                </c:pt>
                <c:pt idx="190">
                  <c:v>1.3298245614035087</c:v>
                </c:pt>
                <c:pt idx="191">
                  <c:v>1.2070175438596491</c:v>
                </c:pt>
                <c:pt idx="192">
                  <c:v>1.2982456140350878</c:v>
                </c:pt>
                <c:pt idx="193">
                  <c:v>1.2912280701754386</c:v>
                </c:pt>
                <c:pt idx="194">
                  <c:v>1.312280701754386</c:v>
                </c:pt>
                <c:pt idx="195">
                  <c:v>1.4385964912280702</c:v>
                </c:pt>
                <c:pt idx="196">
                  <c:v>1.3263157894736841</c:v>
                </c:pt>
                <c:pt idx="197">
                  <c:v>1.3929824561403508</c:v>
                </c:pt>
                <c:pt idx="198">
                  <c:v>1.343859649122807</c:v>
                </c:pt>
                <c:pt idx="199">
                  <c:v>1.2</c:v>
                </c:pt>
                <c:pt idx="200">
                  <c:v>1.3894736842105264</c:v>
                </c:pt>
                <c:pt idx="201">
                  <c:v>1.4245614035087719</c:v>
                </c:pt>
                <c:pt idx="202">
                  <c:v>1.5228070175438597</c:v>
                </c:pt>
                <c:pt idx="203">
                  <c:v>1.3614035087719298</c:v>
                </c:pt>
                <c:pt idx="204">
                  <c:v>1.4</c:v>
                </c:pt>
                <c:pt idx="205">
                  <c:v>1.4175438596491228</c:v>
                </c:pt>
                <c:pt idx="206">
                  <c:v>1.4210526315789473</c:v>
                </c:pt>
                <c:pt idx="207">
                  <c:v>1.2210526315789474</c:v>
                </c:pt>
                <c:pt idx="208">
                  <c:v>1.3017543859649123</c:v>
                </c:pt>
                <c:pt idx="209">
                  <c:v>1.3157894736842106</c:v>
                </c:pt>
                <c:pt idx="210">
                  <c:v>1.3298245614035087</c:v>
                </c:pt>
                <c:pt idx="211">
                  <c:v>1.2842105263157895</c:v>
                </c:pt>
                <c:pt idx="212">
                  <c:v>1.3228070175438595</c:v>
                </c:pt>
                <c:pt idx="213">
                  <c:v>1.1157894736842104</c:v>
                </c:pt>
                <c:pt idx="214">
                  <c:v>1.1578947368421053</c:v>
                </c:pt>
                <c:pt idx="215">
                  <c:v>1.2035087719298245</c:v>
                </c:pt>
                <c:pt idx="216">
                  <c:v>0.9754385964912281</c:v>
                </c:pt>
                <c:pt idx="217">
                  <c:v>0.97894736842105268</c:v>
                </c:pt>
                <c:pt idx="218">
                  <c:v>0.96842105263157896</c:v>
                </c:pt>
                <c:pt idx="219">
                  <c:v>0.81052631578947365</c:v>
                </c:pt>
                <c:pt idx="220">
                  <c:v>0.91929824561403506</c:v>
                </c:pt>
                <c:pt idx="221">
                  <c:v>0.75087719298245614</c:v>
                </c:pt>
                <c:pt idx="222">
                  <c:v>0.8771929824561403</c:v>
                </c:pt>
                <c:pt idx="223">
                  <c:v>0.90877192982456145</c:v>
                </c:pt>
                <c:pt idx="224">
                  <c:v>0.96140350877192982</c:v>
                </c:pt>
                <c:pt idx="225">
                  <c:v>0.88421052631578945</c:v>
                </c:pt>
                <c:pt idx="226">
                  <c:v>0.83859649122807023</c:v>
                </c:pt>
                <c:pt idx="227">
                  <c:v>0.81754385964912279</c:v>
                </c:pt>
                <c:pt idx="228">
                  <c:v>0.91228070175438591</c:v>
                </c:pt>
                <c:pt idx="229">
                  <c:v>0.89473684210526316</c:v>
                </c:pt>
                <c:pt idx="230">
                  <c:v>0.80701754385964908</c:v>
                </c:pt>
                <c:pt idx="231">
                  <c:v>0.78947368421052633</c:v>
                </c:pt>
                <c:pt idx="232">
                  <c:v>0.75789473684210529</c:v>
                </c:pt>
                <c:pt idx="233">
                  <c:v>0.87017543859649127</c:v>
                </c:pt>
                <c:pt idx="234">
                  <c:v>0.85263157894736841</c:v>
                </c:pt>
                <c:pt idx="235">
                  <c:v>0.82105263157894737</c:v>
                </c:pt>
                <c:pt idx="236">
                  <c:v>0.75087719298245614</c:v>
                </c:pt>
                <c:pt idx="237">
                  <c:v>0.76842105263157889</c:v>
                </c:pt>
                <c:pt idx="238">
                  <c:v>0.75438596491228072</c:v>
                </c:pt>
                <c:pt idx="239">
                  <c:v>0.7929824561403509</c:v>
                </c:pt>
                <c:pt idx="240">
                  <c:v>0.94385964912280707</c:v>
                </c:pt>
                <c:pt idx="241">
                  <c:v>0.83508771929824566</c:v>
                </c:pt>
                <c:pt idx="242">
                  <c:v>0.89122807017543859</c:v>
                </c:pt>
                <c:pt idx="243">
                  <c:v>0.78245614035087718</c:v>
                </c:pt>
                <c:pt idx="244">
                  <c:v>0.83508771929824566</c:v>
                </c:pt>
                <c:pt idx="245">
                  <c:v>0.8</c:v>
                </c:pt>
                <c:pt idx="246">
                  <c:v>1.0070175438596491</c:v>
                </c:pt>
                <c:pt idx="247">
                  <c:v>0.85263157894736841</c:v>
                </c:pt>
                <c:pt idx="248">
                  <c:v>0.91578947368421049</c:v>
                </c:pt>
                <c:pt idx="249">
                  <c:v>0.81754385964912279</c:v>
                </c:pt>
                <c:pt idx="250">
                  <c:v>0.72631578947368425</c:v>
                </c:pt>
                <c:pt idx="251">
                  <c:v>0.84561403508771926</c:v>
                </c:pt>
                <c:pt idx="252">
                  <c:v>0.77894736842105261</c:v>
                </c:pt>
                <c:pt idx="253">
                  <c:v>0.80701754385964908</c:v>
                </c:pt>
                <c:pt idx="254">
                  <c:v>0.76140350877192986</c:v>
                </c:pt>
                <c:pt idx="255">
                  <c:v>0.75438596491228072</c:v>
                </c:pt>
                <c:pt idx="256">
                  <c:v>0.62456140350877198</c:v>
                </c:pt>
                <c:pt idx="257">
                  <c:v>0.62105263157894741</c:v>
                </c:pt>
                <c:pt idx="258">
                  <c:v>0.55789473684210522</c:v>
                </c:pt>
                <c:pt idx="259">
                  <c:v>0.61403508771929827</c:v>
                </c:pt>
                <c:pt idx="260">
                  <c:v>0.57543859649122808</c:v>
                </c:pt>
                <c:pt idx="261">
                  <c:v>0.5368421052631579</c:v>
                </c:pt>
                <c:pt idx="262">
                  <c:v>0.512280701754386</c:v>
                </c:pt>
                <c:pt idx="263">
                  <c:v>0.46666666666666667</c:v>
                </c:pt>
                <c:pt idx="264">
                  <c:v>0.44210526315789472</c:v>
                </c:pt>
                <c:pt idx="265">
                  <c:v>0.42456140350877192</c:v>
                </c:pt>
                <c:pt idx="266">
                  <c:v>0.39298245614035088</c:v>
                </c:pt>
                <c:pt idx="267">
                  <c:v>0.37543859649122807</c:v>
                </c:pt>
                <c:pt idx="268">
                  <c:v>0.38596491228070173</c:v>
                </c:pt>
                <c:pt idx="269">
                  <c:v>0.33684210526315789</c:v>
                </c:pt>
                <c:pt idx="270">
                  <c:v>0.256140350877193</c:v>
                </c:pt>
                <c:pt idx="271">
                  <c:v>0.37543859649122807</c:v>
                </c:pt>
                <c:pt idx="272">
                  <c:v>0.4</c:v>
                </c:pt>
                <c:pt idx="273">
                  <c:v>0.37543859649122807</c:v>
                </c:pt>
                <c:pt idx="274">
                  <c:v>0.33333333333333331</c:v>
                </c:pt>
                <c:pt idx="275">
                  <c:v>0.27368421052631581</c:v>
                </c:pt>
                <c:pt idx="276">
                  <c:v>0.2807017543859649</c:v>
                </c:pt>
                <c:pt idx="277">
                  <c:v>0.29473684210526313</c:v>
                </c:pt>
                <c:pt idx="278">
                  <c:v>0.30175438596491228</c:v>
                </c:pt>
                <c:pt idx="279">
                  <c:v>0.31228070175438599</c:v>
                </c:pt>
                <c:pt idx="280">
                  <c:v>0.23508771929824562</c:v>
                </c:pt>
                <c:pt idx="281">
                  <c:v>0.37894736842105264</c:v>
                </c:pt>
                <c:pt idx="282">
                  <c:v>0.2982456140350877</c:v>
                </c:pt>
                <c:pt idx="283">
                  <c:v>0.28771929824561404</c:v>
                </c:pt>
                <c:pt idx="284">
                  <c:v>0.23508771929824562</c:v>
                </c:pt>
                <c:pt idx="285">
                  <c:v>0.31578947368421051</c:v>
                </c:pt>
                <c:pt idx="286">
                  <c:v>0.23157894736842105</c:v>
                </c:pt>
                <c:pt idx="287">
                  <c:v>0.29122807017543861</c:v>
                </c:pt>
                <c:pt idx="288">
                  <c:v>0.24210526315789474</c:v>
                </c:pt>
                <c:pt idx="289">
                  <c:v>0.28771929824561404</c:v>
                </c:pt>
                <c:pt idx="290">
                  <c:v>0.24912280701754386</c:v>
                </c:pt>
                <c:pt idx="291">
                  <c:v>0.25964912280701752</c:v>
                </c:pt>
                <c:pt idx="292">
                  <c:v>0.26666666666666666</c:v>
                </c:pt>
                <c:pt idx="293">
                  <c:v>0.23859649122807017</c:v>
                </c:pt>
                <c:pt idx="294">
                  <c:v>0.31578947368421051</c:v>
                </c:pt>
                <c:pt idx="295">
                  <c:v>0.25263157894736843</c:v>
                </c:pt>
                <c:pt idx="296">
                  <c:v>0.25964912280701752</c:v>
                </c:pt>
                <c:pt idx="297">
                  <c:v>0.24912280701754386</c:v>
                </c:pt>
                <c:pt idx="298">
                  <c:v>0.23859649122807017</c:v>
                </c:pt>
                <c:pt idx="299">
                  <c:v>0.24561403508771928</c:v>
                </c:pt>
                <c:pt idx="300">
                  <c:v>0.29122807017543861</c:v>
                </c:pt>
                <c:pt idx="301">
                  <c:v>0.25263157894736843</c:v>
                </c:pt>
                <c:pt idx="302">
                  <c:v>0.26666666666666666</c:v>
                </c:pt>
                <c:pt idx="303">
                  <c:v>0.24561403508771928</c:v>
                </c:pt>
                <c:pt idx="304">
                  <c:v>0.27368421052631581</c:v>
                </c:pt>
                <c:pt idx="305">
                  <c:v>0.22807017543859648</c:v>
                </c:pt>
                <c:pt idx="306">
                  <c:v>0.2982456140350877</c:v>
                </c:pt>
                <c:pt idx="307">
                  <c:v>0.23157894736842105</c:v>
                </c:pt>
                <c:pt idx="308">
                  <c:v>0.23157894736842105</c:v>
                </c:pt>
                <c:pt idx="309">
                  <c:v>0.22105263157894736</c:v>
                </c:pt>
                <c:pt idx="310">
                  <c:v>0.20701754385964913</c:v>
                </c:pt>
                <c:pt idx="311">
                  <c:v>0.24561403508771928</c:v>
                </c:pt>
                <c:pt idx="312">
                  <c:v>0.27719298245614032</c:v>
                </c:pt>
                <c:pt idx="313">
                  <c:v>0.30526315789473685</c:v>
                </c:pt>
                <c:pt idx="314">
                  <c:v>0.22456140350877193</c:v>
                </c:pt>
                <c:pt idx="315">
                  <c:v>0.22456140350877193</c:v>
                </c:pt>
                <c:pt idx="316">
                  <c:v>0.25964912280701752</c:v>
                </c:pt>
                <c:pt idx="317">
                  <c:v>0.2807017543859649</c:v>
                </c:pt>
                <c:pt idx="318">
                  <c:v>0.256140350877193</c:v>
                </c:pt>
                <c:pt idx="319">
                  <c:v>0.24210526315789474</c:v>
                </c:pt>
                <c:pt idx="320">
                  <c:v>0.23157894736842105</c:v>
                </c:pt>
                <c:pt idx="321">
                  <c:v>0.27017543859649124</c:v>
                </c:pt>
                <c:pt idx="322">
                  <c:v>0.23508771929824562</c:v>
                </c:pt>
                <c:pt idx="323">
                  <c:v>0.22807017543859648</c:v>
                </c:pt>
                <c:pt idx="324">
                  <c:v>0.24561403508771928</c:v>
                </c:pt>
                <c:pt idx="325">
                  <c:v>0.27719298245614032</c:v>
                </c:pt>
                <c:pt idx="326">
                  <c:v>0.18596491228070175</c:v>
                </c:pt>
                <c:pt idx="327">
                  <c:v>0.24912280701754386</c:v>
                </c:pt>
                <c:pt idx="328">
                  <c:v>0.24912280701754386</c:v>
                </c:pt>
                <c:pt idx="329">
                  <c:v>0.25263157894736843</c:v>
                </c:pt>
                <c:pt idx="330">
                  <c:v>0.27719298245614032</c:v>
                </c:pt>
                <c:pt idx="331">
                  <c:v>0.17192982456140352</c:v>
                </c:pt>
                <c:pt idx="332">
                  <c:v>0.18596491228070175</c:v>
                </c:pt>
                <c:pt idx="333">
                  <c:v>0.21403508771929824</c:v>
                </c:pt>
                <c:pt idx="334">
                  <c:v>0.22456140350877193</c:v>
                </c:pt>
                <c:pt idx="335">
                  <c:v>0.19298245614035087</c:v>
                </c:pt>
                <c:pt idx="336">
                  <c:v>0.24912280701754386</c:v>
                </c:pt>
                <c:pt idx="337">
                  <c:v>0.31228070175438599</c:v>
                </c:pt>
                <c:pt idx="338">
                  <c:v>0.29473684210526313</c:v>
                </c:pt>
                <c:pt idx="339">
                  <c:v>0.30877192982456142</c:v>
                </c:pt>
                <c:pt idx="340">
                  <c:v>0.20701754385964913</c:v>
                </c:pt>
                <c:pt idx="341">
                  <c:v>0.21754385964912282</c:v>
                </c:pt>
                <c:pt idx="342">
                  <c:v>0.27719298245614032</c:v>
                </c:pt>
                <c:pt idx="343">
                  <c:v>0.26666666666666666</c:v>
                </c:pt>
                <c:pt idx="344">
                  <c:v>0.18596491228070175</c:v>
                </c:pt>
                <c:pt idx="345">
                  <c:v>0.26315789473684209</c:v>
                </c:pt>
                <c:pt idx="346">
                  <c:v>0.23157894736842105</c:v>
                </c:pt>
                <c:pt idx="347">
                  <c:v>0.22807017543859648</c:v>
                </c:pt>
                <c:pt idx="348">
                  <c:v>0.23508771929824562</c:v>
                </c:pt>
                <c:pt idx="349">
                  <c:v>0.24561403508771928</c:v>
                </c:pt>
                <c:pt idx="350">
                  <c:v>0.17192982456140352</c:v>
                </c:pt>
                <c:pt idx="351">
                  <c:v>0.24912280701754386</c:v>
                </c:pt>
                <c:pt idx="352">
                  <c:v>0.24561403508771928</c:v>
                </c:pt>
                <c:pt idx="353">
                  <c:v>0.24912280701754386</c:v>
                </c:pt>
                <c:pt idx="354">
                  <c:v>0.25263157894736843</c:v>
                </c:pt>
                <c:pt idx="355">
                  <c:v>0.25964912280701752</c:v>
                </c:pt>
                <c:pt idx="356">
                  <c:v>0.27017543859649124</c:v>
                </c:pt>
                <c:pt idx="357">
                  <c:v>0.23508771929824562</c:v>
                </c:pt>
                <c:pt idx="358">
                  <c:v>0.28421052631578947</c:v>
                </c:pt>
                <c:pt idx="359">
                  <c:v>0.29473684210526313</c:v>
                </c:pt>
                <c:pt idx="360">
                  <c:v>0.29122807017543861</c:v>
                </c:pt>
                <c:pt idx="361">
                  <c:v>0.29473684210526313</c:v>
                </c:pt>
                <c:pt idx="362">
                  <c:v>0.25263157894736843</c:v>
                </c:pt>
                <c:pt idx="363">
                  <c:v>0.26666666666666666</c:v>
                </c:pt>
                <c:pt idx="364">
                  <c:v>0.34035087719298246</c:v>
                </c:pt>
                <c:pt idx="365">
                  <c:v>0.25263157894736843</c:v>
                </c:pt>
                <c:pt idx="366">
                  <c:v>0.26315789473684209</c:v>
                </c:pt>
                <c:pt idx="367">
                  <c:v>0.24210526315789474</c:v>
                </c:pt>
                <c:pt idx="368">
                  <c:v>0.29122807017543861</c:v>
                </c:pt>
                <c:pt idx="369">
                  <c:v>0.26666666666666666</c:v>
                </c:pt>
                <c:pt idx="370">
                  <c:v>0.3298245614035088</c:v>
                </c:pt>
                <c:pt idx="371">
                  <c:v>0.36491228070175441</c:v>
                </c:pt>
                <c:pt idx="372">
                  <c:v>0.30175438596491228</c:v>
                </c:pt>
                <c:pt idx="373">
                  <c:v>0.28771929824561404</c:v>
                </c:pt>
                <c:pt idx="374">
                  <c:v>0.35087719298245612</c:v>
                </c:pt>
                <c:pt idx="375">
                  <c:v>0.32631578947368423</c:v>
                </c:pt>
                <c:pt idx="376">
                  <c:v>0.3473684210526316</c:v>
                </c:pt>
                <c:pt idx="377">
                  <c:v>0.31578947368421051</c:v>
                </c:pt>
                <c:pt idx="378">
                  <c:v>0.36140350877192984</c:v>
                </c:pt>
                <c:pt idx="379">
                  <c:v>0.37894736842105264</c:v>
                </c:pt>
                <c:pt idx="380">
                  <c:v>0.30526315789473685</c:v>
                </c:pt>
                <c:pt idx="381">
                  <c:v>0.35438596491228069</c:v>
                </c:pt>
                <c:pt idx="382">
                  <c:v>0.28771929824561404</c:v>
                </c:pt>
                <c:pt idx="383">
                  <c:v>0.35087719298245612</c:v>
                </c:pt>
                <c:pt idx="384">
                  <c:v>0.3473684210526316</c:v>
                </c:pt>
                <c:pt idx="385">
                  <c:v>0.29122807017543861</c:v>
                </c:pt>
                <c:pt idx="386">
                  <c:v>0.29122807017543861</c:v>
                </c:pt>
                <c:pt idx="387">
                  <c:v>0.38245614035087722</c:v>
                </c:pt>
                <c:pt idx="388">
                  <c:v>0.43859649122807015</c:v>
                </c:pt>
                <c:pt idx="389">
                  <c:v>0.35438596491228069</c:v>
                </c:pt>
                <c:pt idx="390">
                  <c:v>0.42105263157894735</c:v>
                </c:pt>
                <c:pt idx="391">
                  <c:v>0.36491228070175441</c:v>
                </c:pt>
                <c:pt idx="392">
                  <c:v>0.35789473684210527</c:v>
                </c:pt>
                <c:pt idx="393">
                  <c:v>0.48070175438596491</c:v>
                </c:pt>
                <c:pt idx="394">
                  <c:v>0.42105263157894735</c:v>
                </c:pt>
                <c:pt idx="395">
                  <c:v>0.4631578947368421</c:v>
                </c:pt>
                <c:pt idx="396">
                  <c:v>0.33333333333333331</c:v>
                </c:pt>
                <c:pt idx="397">
                  <c:v>0.42105263157894735</c:v>
                </c:pt>
                <c:pt idx="398">
                  <c:v>0.42456140350877192</c:v>
                </c:pt>
                <c:pt idx="399">
                  <c:v>0.47017543859649125</c:v>
                </c:pt>
                <c:pt idx="400">
                  <c:v>0.39298245614035088</c:v>
                </c:pt>
                <c:pt idx="401">
                  <c:v>0.35789473684210527</c:v>
                </c:pt>
                <c:pt idx="402">
                  <c:v>0.49473684210526314</c:v>
                </c:pt>
                <c:pt idx="403">
                  <c:v>0.45964912280701753</c:v>
                </c:pt>
                <c:pt idx="404">
                  <c:v>0.48070175438596491</c:v>
                </c:pt>
                <c:pt idx="405">
                  <c:v>0.47368421052631576</c:v>
                </c:pt>
                <c:pt idx="406">
                  <c:v>0.45614035087719296</c:v>
                </c:pt>
                <c:pt idx="407">
                  <c:v>0.38947368421052631</c:v>
                </c:pt>
                <c:pt idx="408">
                  <c:v>0.48421052631578948</c:v>
                </c:pt>
                <c:pt idx="409">
                  <c:v>0.45964912280701753</c:v>
                </c:pt>
                <c:pt idx="410">
                  <c:v>0.49824561403508771</c:v>
                </c:pt>
                <c:pt idx="411">
                  <c:v>0.47719298245614034</c:v>
                </c:pt>
                <c:pt idx="412">
                  <c:v>0.48771929824561405</c:v>
                </c:pt>
                <c:pt idx="413">
                  <c:v>0.47719298245614034</c:v>
                </c:pt>
                <c:pt idx="414">
                  <c:v>0.50877192982456143</c:v>
                </c:pt>
                <c:pt idx="415">
                  <c:v>0.512280701754386</c:v>
                </c:pt>
                <c:pt idx="416">
                  <c:v>0.53333333333333333</c:v>
                </c:pt>
                <c:pt idx="417">
                  <c:v>0.41403508771929826</c:v>
                </c:pt>
                <c:pt idx="418">
                  <c:v>0.58947368421052626</c:v>
                </c:pt>
                <c:pt idx="419">
                  <c:v>0.48070175438596491</c:v>
                </c:pt>
                <c:pt idx="420">
                  <c:v>0.54035087719298247</c:v>
                </c:pt>
                <c:pt idx="421">
                  <c:v>0.51929824561403504</c:v>
                </c:pt>
                <c:pt idx="422">
                  <c:v>0.50526315789473686</c:v>
                </c:pt>
                <c:pt idx="423">
                  <c:v>0.58245614035087723</c:v>
                </c:pt>
                <c:pt idx="424">
                  <c:v>0.56842105263157894</c:v>
                </c:pt>
                <c:pt idx="425">
                  <c:v>0.51929824561403504</c:v>
                </c:pt>
                <c:pt idx="426">
                  <c:v>0.56140350877192979</c:v>
                </c:pt>
                <c:pt idx="427">
                  <c:v>0.54385964912280704</c:v>
                </c:pt>
                <c:pt idx="428">
                  <c:v>0.55438596491228065</c:v>
                </c:pt>
                <c:pt idx="429">
                  <c:v>0.59298245614035083</c:v>
                </c:pt>
                <c:pt idx="430">
                  <c:v>0.58245614035087723</c:v>
                </c:pt>
                <c:pt idx="431">
                  <c:v>0.54736842105263162</c:v>
                </c:pt>
                <c:pt idx="432">
                  <c:v>0.59649122807017541</c:v>
                </c:pt>
                <c:pt idx="433">
                  <c:v>0.5368421052631579</c:v>
                </c:pt>
                <c:pt idx="434">
                  <c:v>0.56842105263157894</c:v>
                </c:pt>
                <c:pt idx="435">
                  <c:v>0.54035087719298247</c:v>
                </c:pt>
                <c:pt idx="436">
                  <c:v>0.6596491228070176</c:v>
                </c:pt>
                <c:pt idx="437">
                  <c:v>0.51929824561403504</c:v>
                </c:pt>
                <c:pt idx="438">
                  <c:v>0.6</c:v>
                </c:pt>
                <c:pt idx="439">
                  <c:v>0.6</c:v>
                </c:pt>
                <c:pt idx="440">
                  <c:v>0.61052631578947369</c:v>
                </c:pt>
                <c:pt idx="441">
                  <c:v>0.5859649122807018</c:v>
                </c:pt>
                <c:pt idx="442">
                  <c:v>0.64561403508771931</c:v>
                </c:pt>
                <c:pt idx="443">
                  <c:v>0.6</c:v>
                </c:pt>
                <c:pt idx="444">
                  <c:v>0.61754385964912284</c:v>
                </c:pt>
                <c:pt idx="445">
                  <c:v>0.72280701754385968</c:v>
                </c:pt>
                <c:pt idx="446">
                  <c:v>0.57192982456140351</c:v>
                </c:pt>
                <c:pt idx="447">
                  <c:v>0.62807017543859645</c:v>
                </c:pt>
                <c:pt idx="448">
                  <c:v>0.56842105263157894</c:v>
                </c:pt>
                <c:pt idx="449">
                  <c:v>0.63508771929824559</c:v>
                </c:pt>
                <c:pt idx="450">
                  <c:v>0.70175438596491224</c:v>
                </c:pt>
                <c:pt idx="451">
                  <c:v>0.72631578947368425</c:v>
                </c:pt>
                <c:pt idx="452">
                  <c:v>0.70526315789473681</c:v>
                </c:pt>
                <c:pt idx="453">
                  <c:v>0.71228070175438596</c:v>
                </c:pt>
                <c:pt idx="454">
                  <c:v>0.70526315789473681</c:v>
                </c:pt>
                <c:pt idx="455">
                  <c:v>0.63508771929824559</c:v>
                </c:pt>
                <c:pt idx="456">
                  <c:v>0.65263157894736845</c:v>
                </c:pt>
                <c:pt idx="457">
                  <c:v>0.62105263157894741</c:v>
                </c:pt>
                <c:pt idx="458">
                  <c:v>0.62807017543859645</c:v>
                </c:pt>
                <c:pt idx="459">
                  <c:v>0.7192982456140351</c:v>
                </c:pt>
                <c:pt idx="460">
                  <c:v>0.61754385964912284</c:v>
                </c:pt>
                <c:pt idx="461">
                  <c:v>0.72982456140350882</c:v>
                </c:pt>
                <c:pt idx="462">
                  <c:v>0.65614035087719302</c:v>
                </c:pt>
                <c:pt idx="463">
                  <c:v>0.77894736842105261</c:v>
                </c:pt>
                <c:pt idx="464">
                  <c:v>0.67719298245614035</c:v>
                </c:pt>
                <c:pt idx="465">
                  <c:v>0.77543859649122804</c:v>
                </c:pt>
                <c:pt idx="466">
                  <c:v>0.64912280701754388</c:v>
                </c:pt>
                <c:pt idx="467">
                  <c:v>0.85614035087719298</c:v>
                </c:pt>
                <c:pt idx="468">
                  <c:v>0.72982456140350882</c:v>
                </c:pt>
                <c:pt idx="469">
                  <c:v>0.76842105263157889</c:v>
                </c:pt>
                <c:pt idx="470">
                  <c:v>0.68771929824561406</c:v>
                </c:pt>
                <c:pt idx="471">
                  <c:v>0.76842105263157889</c:v>
                </c:pt>
                <c:pt idx="472">
                  <c:v>0.78245614035087718</c:v>
                </c:pt>
                <c:pt idx="473">
                  <c:v>0.77543859649122804</c:v>
                </c:pt>
                <c:pt idx="474">
                  <c:v>0.72982456140350882</c:v>
                </c:pt>
                <c:pt idx="475">
                  <c:v>0.75789473684210529</c:v>
                </c:pt>
                <c:pt idx="476">
                  <c:v>0.71578947368421053</c:v>
                </c:pt>
                <c:pt idx="477">
                  <c:v>0.63157894736842102</c:v>
                </c:pt>
                <c:pt idx="478">
                  <c:v>0.75087719298245614</c:v>
                </c:pt>
                <c:pt idx="479">
                  <c:v>0.7192982456140351</c:v>
                </c:pt>
                <c:pt idx="480">
                  <c:v>0.73333333333333328</c:v>
                </c:pt>
                <c:pt idx="481">
                  <c:v>0.68771929824561406</c:v>
                </c:pt>
                <c:pt idx="482">
                  <c:v>0.79649122807017547</c:v>
                </c:pt>
                <c:pt idx="483">
                  <c:v>0.79649122807017547</c:v>
                </c:pt>
                <c:pt idx="484">
                  <c:v>0.73684210526315785</c:v>
                </c:pt>
                <c:pt idx="485">
                  <c:v>0.78245614035087718</c:v>
                </c:pt>
                <c:pt idx="486">
                  <c:v>0.73333333333333328</c:v>
                </c:pt>
                <c:pt idx="487">
                  <c:v>0.77543859649122804</c:v>
                </c:pt>
                <c:pt idx="488">
                  <c:v>0.77894736842105261</c:v>
                </c:pt>
                <c:pt idx="489">
                  <c:v>0.77192982456140347</c:v>
                </c:pt>
                <c:pt idx="490">
                  <c:v>0.71578947368421053</c:v>
                </c:pt>
                <c:pt idx="491">
                  <c:v>0.73684210526315785</c:v>
                </c:pt>
                <c:pt idx="492">
                  <c:v>0.82456140350877194</c:v>
                </c:pt>
                <c:pt idx="493">
                  <c:v>0.76842105263157889</c:v>
                </c:pt>
                <c:pt idx="494">
                  <c:v>0.76842105263157889</c:v>
                </c:pt>
                <c:pt idx="495">
                  <c:v>0.79649122807017547</c:v>
                </c:pt>
                <c:pt idx="496">
                  <c:v>0.68070175438596492</c:v>
                </c:pt>
                <c:pt idx="497">
                  <c:v>0.77543859649122804</c:v>
                </c:pt>
                <c:pt idx="498">
                  <c:v>0.84561403508771926</c:v>
                </c:pt>
                <c:pt idx="499">
                  <c:v>0.76140350877192986</c:v>
                </c:pt>
                <c:pt idx="500">
                  <c:v>0.743859649122807</c:v>
                </c:pt>
                <c:pt idx="501">
                  <c:v>0.87368421052631584</c:v>
                </c:pt>
                <c:pt idx="502">
                  <c:v>0.81052631578947365</c:v>
                </c:pt>
                <c:pt idx="503">
                  <c:v>0.83157894736842108</c:v>
                </c:pt>
                <c:pt idx="504">
                  <c:v>0.76140350877192986</c:v>
                </c:pt>
                <c:pt idx="505">
                  <c:v>0.98947368421052628</c:v>
                </c:pt>
                <c:pt idx="506">
                  <c:v>0.8</c:v>
                </c:pt>
                <c:pt idx="507">
                  <c:v>0.82105263157894737</c:v>
                </c:pt>
                <c:pt idx="508">
                  <c:v>0.77543859649122804</c:v>
                </c:pt>
                <c:pt idx="509">
                  <c:v>0.84210526315789469</c:v>
                </c:pt>
                <c:pt idx="510">
                  <c:v>0.88421052631578945</c:v>
                </c:pt>
                <c:pt idx="511">
                  <c:v>0.89824561403508774</c:v>
                </c:pt>
                <c:pt idx="512">
                  <c:v>0.83508771929824566</c:v>
                </c:pt>
                <c:pt idx="513">
                  <c:v>0.93684210526315792</c:v>
                </c:pt>
                <c:pt idx="514">
                  <c:v>0.86315789473684212</c:v>
                </c:pt>
                <c:pt idx="515">
                  <c:v>0.96140350877192982</c:v>
                </c:pt>
                <c:pt idx="516">
                  <c:v>0.96140350877192982</c:v>
                </c:pt>
                <c:pt idx="517">
                  <c:v>0.91228070175438591</c:v>
                </c:pt>
                <c:pt idx="518">
                  <c:v>0.91578947368421049</c:v>
                </c:pt>
                <c:pt idx="519">
                  <c:v>0.9263157894736842</c:v>
                </c:pt>
                <c:pt idx="520">
                  <c:v>0.87368421052631584</c:v>
                </c:pt>
                <c:pt idx="521">
                  <c:v>0.90175438596491231</c:v>
                </c:pt>
                <c:pt idx="522">
                  <c:v>0.92982456140350878</c:v>
                </c:pt>
                <c:pt idx="523">
                  <c:v>0.91228070175438591</c:v>
                </c:pt>
                <c:pt idx="524">
                  <c:v>0.83859649122807023</c:v>
                </c:pt>
                <c:pt idx="525">
                  <c:v>0.9263157894736842</c:v>
                </c:pt>
                <c:pt idx="526">
                  <c:v>0.95438596491228067</c:v>
                </c:pt>
                <c:pt idx="527">
                  <c:v>0.90877192982456145</c:v>
                </c:pt>
                <c:pt idx="528">
                  <c:v>0.89122807017543859</c:v>
                </c:pt>
                <c:pt idx="529">
                  <c:v>0.96491228070175439</c:v>
                </c:pt>
                <c:pt idx="530">
                  <c:v>0.98245614035087714</c:v>
                </c:pt>
                <c:pt idx="531">
                  <c:v>0.78947368421052633</c:v>
                </c:pt>
                <c:pt idx="532">
                  <c:v>0.92982456140350878</c:v>
                </c:pt>
                <c:pt idx="533">
                  <c:v>0.9263157894736842</c:v>
                </c:pt>
                <c:pt idx="534">
                  <c:v>0.76140350877192986</c:v>
                </c:pt>
                <c:pt idx="535">
                  <c:v>1</c:v>
                </c:pt>
                <c:pt idx="536">
                  <c:v>0.83508771929824566</c:v>
                </c:pt>
                <c:pt idx="537">
                  <c:v>0.94736842105263153</c:v>
                </c:pt>
                <c:pt idx="538">
                  <c:v>0.92280701754385963</c:v>
                </c:pt>
                <c:pt idx="539">
                  <c:v>0.88070175438596487</c:v>
                </c:pt>
                <c:pt idx="540">
                  <c:v>0.95438596491228067</c:v>
                </c:pt>
                <c:pt idx="541">
                  <c:v>0.85964912280701755</c:v>
                </c:pt>
                <c:pt idx="542">
                  <c:v>0.90526315789473688</c:v>
                </c:pt>
                <c:pt idx="543">
                  <c:v>0.88070175438596487</c:v>
                </c:pt>
                <c:pt idx="544">
                  <c:v>0.76491228070175443</c:v>
                </c:pt>
                <c:pt idx="545">
                  <c:v>0.85964912280701755</c:v>
                </c:pt>
                <c:pt idx="546">
                  <c:v>0.81403508771929822</c:v>
                </c:pt>
                <c:pt idx="547">
                  <c:v>0.93333333333333335</c:v>
                </c:pt>
                <c:pt idx="548">
                  <c:v>0.88771929824561402</c:v>
                </c:pt>
                <c:pt idx="549">
                  <c:v>0.77543859649122804</c:v>
                </c:pt>
                <c:pt idx="550">
                  <c:v>0.89473684210526316</c:v>
                </c:pt>
                <c:pt idx="551">
                  <c:v>0.75789473684210529</c:v>
                </c:pt>
                <c:pt idx="552">
                  <c:v>0.7929824561403509</c:v>
                </c:pt>
                <c:pt idx="553">
                  <c:v>0.90175438596491231</c:v>
                </c:pt>
                <c:pt idx="554">
                  <c:v>0.77894736842105261</c:v>
                </c:pt>
                <c:pt idx="555">
                  <c:v>0.67368421052631577</c:v>
                </c:pt>
                <c:pt idx="556">
                  <c:v>0.88421052631578945</c:v>
                </c:pt>
                <c:pt idx="557">
                  <c:v>0.74035087719298243</c:v>
                </c:pt>
                <c:pt idx="558">
                  <c:v>0.89122807017543859</c:v>
                </c:pt>
                <c:pt idx="559">
                  <c:v>0.82807017543859651</c:v>
                </c:pt>
                <c:pt idx="560">
                  <c:v>0.73684210526315785</c:v>
                </c:pt>
                <c:pt idx="561">
                  <c:v>0.68771929824561406</c:v>
                </c:pt>
                <c:pt idx="562">
                  <c:v>0.68771929824561406</c:v>
                </c:pt>
                <c:pt idx="563">
                  <c:v>0.74035087719298243</c:v>
                </c:pt>
                <c:pt idx="564">
                  <c:v>0.72280701754385968</c:v>
                </c:pt>
                <c:pt idx="565">
                  <c:v>0.7929824561403509</c:v>
                </c:pt>
                <c:pt idx="566">
                  <c:v>0.76491228070175443</c:v>
                </c:pt>
                <c:pt idx="567">
                  <c:v>0.65614035087719302</c:v>
                </c:pt>
                <c:pt idx="568">
                  <c:v>0.61052631578947369</c:v>
                </c:pt>
                <c:pt idx="569">
                  <c:v>0.60701754385964912</c:v>
                </c:pt>
                <c:pt idx="570">
                  <c:v>0.6</c:v>
                </c:pt>
                <c:pt idx="571">
                  <c:v>0.57894736842105265</c:v>
                </c:pt>
                <c:pt idx="572">
                  <c:v>0.56491228070175437</c:v>
                </c:pt>
                <c:pt idx="573">
                  <c:v>0.58947368421052626</c:v>
                </c:pt>
                <c:pt idx="574">
                  <c:v>0.54385964912280704</c:v>
                </c:pt>
                <c:pt idx="575">
                  <c:v>0.54035087719298247</c:v>
                </c:pt>
                <c:pt idx="576">
                  <c:v>0.56140350877192979</c:v>
                </c:pt>
                <c:pt idx="577">
                  <c:v>0.45964912280701753</c:v>
                </c:pt>
                <c:pt idx="578">
                  <c:v>0.45964912280701753</c:v>
                </c:pt>
                <c:pt idx="579">
                  <c:v>0.44210526315789472</c:v>
                </c:pt>
                <c:pt idx="580">
                  <c:v>0.40350877192982454</c:v>
                </c:pt>
                <c:pt idx="581">
                  <c:v>0.38947368421052631</c:v>
                </c:pt>
                <c:pt idx="582">
                  <c:v>0.41403508771929826</c:v>
                </c:pt>
                <c:pt idx="583">
                  <c:v>0.40701754385964911</c:v>
                </c:pt>
                <c:pt idx="584">
                  <c:v>0.37894736842105264</c:v>
                </c:pt>
                <c:pt idx="585">
                  <c:v>0.31578947368421051</c:v>
                </c:pt>
                <c:pt idx="586">
                  <c:v>0.37543859649122807</c:v>
                </c:pt>
                <c:pt idx="587">
                  <c:v>0.34385964912280703</c:v>
                </c:pt>
                <c:pt idx="588">
                  <c:v>0.2807017543859649</c:v>
                </c:pt>
                <c:pt idx="589">
                  <c:v>0.32280701754385965</c:v>
                </c:pt>
                <c:pt idx="590">
                  <c:v>0.24561403508771928</c:v>
                </c:pt>
                <c:pt idx="591">
                  <c:v>0.29473684210526313</c:v>
                </c:pt>
                <c:pt idx="592">
                  <c:v>0.256140350877193</c:v>
                </c:pt>
                <c:pt idx="593">
                  <c:v>0.24210526315789474</c:v>
                </c:pt>
                <c:pt idx="594">
                  <c:v>0.27017543859649124</c:v>
                </c:pt>
                <c:pt idx="595">
                  <c:v>0.18245614035087721</c:v>
                </c:pt>
                <c:pt idx="596">
                  <c:v>0.27368421052631581</c:v>
                </c:pt>
                <c:pt idx="597">
                  <c:v>0.20701754385964913</c:v>
                </c:pt>
                <c:pt idx="598">
                  <c:v>0.21403508771929824</c:v>
                </c:pt>
                <c:pt idx="599">
                  <c:v>0.13333333333333333</c:v>
                </c:pt>
                <c:pt idx="600">
                  <c:v>0.18245614035087721</c:v>
                </c:pt>
                <c:pt idx="601">
                  <c:v>0.12982456140350876</c:v>
                </c:pt>
                <c:pt idx="602">
                  <c:v>0.14736842105263157</c:v>
                </c:pt>
                <c:pt idx="603">
                  <c:v>0.13333333333333333</c:v>
                </c:pt>
                <c:pt idx="604">
                  <c:v>0.11929824561403508</c:v>
                </c:pt>
                <c:pt idx="605">
                  <c:v>0.1368421052631579</c:v>
                </c:pt>
                <c:pt idx="606">
                  <c:v>0.12631578947368421</c:v>
                </c:pt>
                <c:pt idx="607">
                  <c:v>0.13333333333333333</c:v>
                </c:pt>
                <c:pt idx="608">
                  <c:v>8.771929824561403E-2</c:v>
                </c:pt>
                <c:pt idx="609">
                  <c:v>0.12280701754385964</c:v>
                </c:pt>
                <c:pt idx="610">
                  <c:v>9.8245614035087719E-2</c:v>
                </c:pt>
                <c:pt idx="611">
                  <c:v>7.3684210526315783E-2</c:v>
                </c:pt>
                <c:pt idx="612">
                  <c:v>8.4210526315789472E-2</c:v>
                </c:pt>
                <c:pt idx="613">
                  <c:v>5.2631578947368418E-2</c:v>
                </c:pt>
                <c:pt idx="614">
                  <c:v>6.3157894736842107E-2</c:v>
                </c:pt>
                <c:pt idx="615">
                  <c:v>8.771929824561403E-2</c:v>
                </c:pt>
                <c:pt idx="616">
                  <c:v>7.7192982456140355E-2</c:v>
                </c:pt>
                <c:pt idx="617">
                  <c:v>4.5614035087719301E-2</c:v>
                </c:pt>
                <c:pt idx="618">
                  <c:v>6.3157894736842107E-2</c:v>
                </c:pt>
                <c:pt idx="619">
                  <c:v>4.5614035087719301E-2</c:v>
                </c:pt>
                <c:pt idx="620">
                  <c:v>0.10175438596491228</c:v>
                </c:pt>
                <c:pt idx="621">
                  <c:v>4.912280701754386E-2</c:v>
                </c:pt>
                <c:pt idx="622">
                  <c:v>4.912280701754386E-2</c:v>
                </c:pt>
                <c:pt idx="623">
                  <c:v>5.6140350877192984E-2</c:v>
                </c:pt>
                <c:pt idx="624">
                  <c:v>5.2631578947368418E-2</c:v>
                </c:pt>
                <c:pt idx="625">
                  <c:v>5.2631578947368418E-2</c:v>
                </c:pt>
                <c:pt idx="626">
                  <c:v>4.912280701754386E-2</c:v>
                </c:pt>
                <c:pt idx="627">
                  <c:v>5.2631578947368418E-2</c:v>
                </c:pt>
                <c:pt idx="628">
                  <c:v>2.8070175438596492E-2</c:v>
                </c:pt>
                <c:pt idx="629">
                  <c:v>3.5087719298245612E-2</c:v>
                </c:pt>
                <c:pt idx="630">
                  <c:v>4.2105263157894736E-2</c:v>
                </c:pt>
                <c:pt idx="631">
                  <c:v>2.456140350877193E-2</c:v>
                </c:pt>
                <c:pt idx="632">
                  <c:v>1.7543859649122806E-2</c:v>
                </c:pt>
                <c:pt idx="633">
                  <c:v>3.1578947368421054E-2</c:v>
                </c:pt>
                <c:pt idx="634">
                  <c:v>2.1052631578947368E-2</c:v>
                </c:pt>
                <c:pt idx="635">
                  <c:v>2.1052631578947368E-2</c:v>
                </c:pt>
                <c:pt idx="636">
                  <c:v>1.7543859649122806E-2</c:v>
                </c:pt>
                <c:pt idx="637">
                  <c:v>2.1052631578947368E-2</c:v>
                </c:pt>
                <c:pt idx="638">
                  <c:v>2.456140350877193E-2</c:v>
                </c:pt>
                <c:pt idx="639">
                  <c:v>1.0526315789473684E-2</c:v>
                </c:pt>
                <c:pt idx="640">
                  <c:v>1.4035087719298246E-2</c:v>
                </c:pt>
                <c:pt idx="641">
                  <c:v>1.4035087719298246E-2</c:v>
                </c:pt>
                <c:pt idx="642">
                  <c:v>1.0526315789473684E-2</c:v>
                </c:pt>
                <c:pt idx="643">
                  <c:v>1.7543859649122806E-2</c:v>
                </c:pt>
                <c:pt idx="644">
                  <c:v>2.8070175438596492E-2</c:v>
                </c:pt>
                <c:pt idx="645">
                  <c:v>1.4035087719298246E-2</c:v>
                </c:pt>
                <c:pt idx="646">
                  <c:v>2.456140350877193E-2</c:v>
                </c:pt>
                <c:pt idx="647">
                  <c:v>0</c:v>
                </c:pt>
                <c:pt idx="648">
                  <c:v>2.8070175438596492E-2</c:v>
                </c:pt>
                <c:pt idx="649">
                  <c:v>7.0175438596491229E-3</c:v>
                </c:pt>
                <c:pt idx="650">
                  <c:v>3.5087719298245615E-3</c:v>
                </c:pt>
                <c:pt idx="651">
                  <c:v>1.0526315789473684E-2</c:v>
                </c:pt>
                <c:pt idx="652">
                  <c:v>3.5087719298245615E-3</c:v>
                </c:pt>
                <c:pt idx="653">
                  <c:v>1.7543859649122806E-2</c:v>
                </c:pt>
                <c:pt idx="654">
                  <c:v>1.0526315789473684E-2</c:v>
                </c:pt>
                <c:pt idx="655">
                  <c:v>1.4035087719298246E-2</c:v>
                </c:pt>
                <c:pt idx="656">
                  <c:v>1.0526315789473684E-2</c:v>
                </c:pt>
                <c:pt idx="657">
                  <c:v>2.1052631578947368E-2</c:v>
                </c:pt>
                <c:pt idx="658">
                  <c:v>1.4035087719298246E-2</c:v>
                </c:pt>
                <c:pt idx="659">
                  <c:v>7.0175438596491229E-3</c:v>
                </c:pt>
                <c:pt idx="660">
                  <c:v>7.0175438596491229E-3</c:v>
                </c:pt>
                <c:pt idx="661">
                  <c:v>1.4035087719298246E-2</c:v>
                </c:pt>
                <c:pt idx="662">
                  <c:v>0</c:v>
                </c:pt>
                <c:pt idx="663">
                  <c:v>7.0175438596491229E-3</c:v>
                </c:pt>
                <c:pt idx="664">
                  <c:v>7.0175438596491229E-3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7.0175438596491229E-3</c:v>
                </c:pt>
                <c:pt idx="670">
                  <c:v>7.0175438596491229E-3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3.5087719298245615E-3</c:v>
                </c:pt>
                <c:pt idx="675">
                  <c:v>3.5087719298245615E-3</c:v>
                </c:pt>
                <c:pt idx="676">
                  <c:v>3.5087719298245615E-3</c:v>
                </c:pt>
                <c:pt idx="677">
                  <c:v>3.5087719298245615E-3</c:v>
                </c:pt>
                <c:pt idx="678">
                  <c:v>0</c:v>
                </c:pt>
                <c:pt idx="679">
                  <c:v>3.5087719298245615E-3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7.0175438596491229E-3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3.5087719298245615E-3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3.5087719298245615E-3</c:v>
                </c:pt>
                <c:pt idx="703">
                  <c:v>3.5087719298245615E-3</c:v>
                </c:pt>
                <c:pt idx="704">
                  <c:v>0</c:v>
                </c:pt>
                <c:pt idx="705">
                  <c:v>0</c:v>
                </c:pt>
                <c:pt idx="706">
                  <c:v>3.5087719298245615E-3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3.5087719298245615E-3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3.5087719298245615E-3</c:v>
                </c:pt>
                <c:pt idx="722">
                  <c:v>0</c:v>
                </c:pt>
                <c:pt idx="723">
                  <c:v>3.5087719298245615E-3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3.5087719298245615E-3</c:v>
                </c:pt>
                <c:pt idx="735">
                  <c:v>3.5087719298245615E-3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3.5087719298245615E-3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3.5087719298245615E-3</c:v>
                </c:pt>
                <c:pt idx="749">
                  <c:v>0</c:v>
                </c:pt>
                <c:pt idx="750">
                  <c:v>3.5087719298245615E-3</c:v>
                </c:pt>
                <c:pt idx="751">
                  <c:v>0</c:v>
                </c:pt>
                <c:pt idx="752">
                  <c:v>3.5087719298245615E-3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7.0175438596491229E-3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3.5087719298245615E-3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3.5087719298245615E-3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3.5087719298245615E-3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3.5087719298245615E-3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3.5087719298245615E-3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7.0175438596491229E-3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3.5087719298245615E-3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7.0175438596491229E-3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3.5087719298245615E-3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3.5087719298245615E-3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3.5087719298245615E-3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3.5087719298245615E-3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3.5087719298245615E-3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3.5087719298245615E-3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3.5087719298245615E-3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3.5087719298245615E-3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3.5087719298245615E-3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3.5087719298245615E-3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3.5087719298245615E-3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3.5087719298245615E-3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3.5087719298245615E-3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3.5087719298245615E-3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3.5087719298245615E-3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3.5087719298245615E-3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0</c:v>
                </c:pt>
                <c:pt idx="1614">
                  <c:v>0</c:v>
                </c:pt>
                <c:pt idx="1615">
                  <c:v>0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0</c:v>
                </c:pt>
                <c:pt idx="1621">
                  <c:v>3.5087719298245615E-3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3.5087719298245615E-3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3.5087719298245615E-3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3.5087719298245615E-3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0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</c:v>
                </c:pt>
                <c:pt idx="2260">
                  <c:v>0</c:v>
                </c:pt>
                <c:pt idx="2261">
                  <c:v>0</c:v>
                </c:pt>
                <c:pt idx="2262">
                  <c:v>0</c:v>
                </c:pt>
                <c:pt idx="2263">
                  <c:v>0</c:v>
                </c:pt>
                <c:pt idx="2264">
                  <c:v>0</c:v>
                </c:pt>
                <c:pt idx="2265">
                  <c:v>0</c:v>
                </c:pt>
                <c:pt idx="2266">
                  <c:v>0</c:v>
                </c:pt>
                <c:pt idx="2267">
                  <c:v>0</c:v>
                </c:pt>
                <c:pt idx="2268">
                  <c:v>0</c:v>
                </c:pt>
                <c:pt idx="2269">
                  <c:v>0</c:v>
                </c:pt>
                <c:pt idx="2270">
                  <c:v>0</c:v>
                </c:pt>
                <c:pt idx="2271">
                  <c:v>0</c:v>
                </c:pt>
                <c:pt idx="2272">
                  <c:v>0</c:v>
                </c:pt>
                <c:pt idx="2273">
                  <c:v>0</c:v>
                </c:pt>
                <c:pt idx="2274">
                  <c:v>0</c:v>
                </c:pt>
                <c:pt idx="2275">
                  <c:v>0</c:v>
                </c:pt>
                <c:pt idx="2276">
                  <c:v>0</c:v>
                </c:pt>
                <c:pt idx="2277">
                  <c:v>0</c:v>
                </c:pt>
                <c:pt idx="2278">
                  <c:v>0</c:v>
                </c:pt>
                <c:pt idx="2279">
                  <c:v>0</c:v>
                </c:pt>
                <c:pt idx="2280">
                  <c:v>0</c:v>
                </c:pt>
                <c:pt idx="2281">
                  <c:v>0</c:v>
                </c:pt>
                <c:pt idx="2282">
                  <c:v>0</c:v>
                </c:pt>
                <c:pt idx="2283">
                  <c:v>0</c:v>
                </c:pt>
                <c:pt idx="2284">
                  <c:v>0</c:v>
                </c:pt>
                <c:pt idx="2285">
                  <c:v>0</c:v>
                </c:pt>
                <c:pt idx="2286">
                  <c:v>0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</c:v>
                </c:pt>
                <c:pt idx="2292">
                  <c:v>0</c:v>
                </c:pt>
                <c:pt idx="2293">
                  <c:v>0</c:v>
                </c:pt>
                <c:pt idx="2294">
                  <c:v>0</c:v>
                </c:pt>
                <c:pt idx="2295">
                  <c:v>0</c:v>
                </c:pt>
                <c:pt idx="2296">
                  <c:v>0</c:v>
                </c:pt>
                <c:pt idx="2297">
                  <c:v>0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0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</c:v>
                </c:pt>
                <c:pt idx="2319">
                  <c:v>0</c:v>
                </c:pt>
                <c:pt idx="2320">
                  <c:v>0</c:v>
                </c:pt>
                <c:pt idx="2321">
                  <c:v>0</c:v>
                </c:pt>
                <c:pt idx="2322">
                  <c:v>0</c:v>
                </c:pt>
                <c:pt idx="2323">
                  <c:v>0</c:v>
                </c:pt>
                <c:pt idx="2324">
                  <c:v>0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0</c:v>
                </c:pt>
                <c:pt idx="2332">
                  <c:v>0</c:v>
                </c:pt>
                <c:pt idx="2333">
                  <c:v>0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</c:v>
                </c:pt>
                <c:pt idx="2343">
                  <c:v>0</c:v>
                </c:pt>
                <c:pt idx="2344">
                  <c:v>0</c:v>
                </c:pt>
                <c:pt idx="2345">
                  <c:v>0</c:v>
                </c:pt>
                <c:pt idx="2346">
                  <c:v>0</c:v>
                </c:pt>
                <c:pt idx="2347">
                  <c:v>0</c:v>
                </c:pt>
                <c:pt idx="2348">
                  <c:v>0</c:v>
                </c:pt>
                <c:pt idx="2349">
                  <c:v>0</c:v>
                </c:pt>
                <c:pt idx="2350">
                  <c:v>0</c:v>
                </c:pt>
                <c:pt idx="2351">
                  <c:v>0</c:v>
                </c:pt>
                <c:pt idx="2352">
                  <c:v>0</c:v>
                </c:pt>
                <c:pt idx="2353">
                  <c:v>0</c:v>
                </c:pt>
                <c:pt idx="2354">
                  <c:v>0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</c:v>
                </c:pt>
                <c:pt idx="2359">
                  <c:v>0</c:v>
                </c:pt>
                <c:pt idx="2360">
                  <c:v>0</c:v>
                </c:pt>
                <c:pt idx="2361">
                  <c:v>0</c:v>
                </c:pt>
                <c:pt idx="2362">
                  <c:v>0</c:v>
                </c:pt>
                <c:pt idx="2363">
                  <c:v>0</c:v>
                </c:pt>
                <c:pt idx="2364">
                  <c:v>0</c:v>
                </c:pt>
                <c:pt idx="2365">
                  <c:v>0</c:v>
                </c:pt>
                <c:pt idx="2366">
                  <c:v>0</c:v>
                </c:pt>
                <c:pt idx="2367">
                  <c:v>0</c:v>
                </c:pt>
                <c:pt idx="2368">
                  <c:v>0</c:v>
                </c:pt>
                <c:pt idx="2369">
                  <c:v>0</c:v>
                </c:pt>
                <c:pt idx="2370">
                  <c:v>0</c:v>
                </c:pt>
                <c:pt idx="2371">
                  <c:v>0</c:v>
                </c:pt>
                <c:pt idx="2372">
                  <c:v>0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</c:v>
                </c:pt>
                <c:pt idx="2385">
                  <c:v>0</c:v>
                </c:pt>
                <c:pt idx="2386">
                  <c:v>0</c:v>
                </c:pt>
                <c:pt idx="2387">
                  <c:v>0</c:v>
                </c:pt>
                <c:pt idx="2388">
                  <c:v>0</c:v>
                </c:pt>
                <c:pt idx="2389">
                  <c:v>0</c:v>
                </c:pt>
                <c:pt idx="2390">
                  <c:v>0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0</c:v>
                </c:pt>
                <c:pt idx="2395">
                  <c:v>0</c:v>
                </c:pt>
                <c:pt idx="2396">
                  <c:v>0</c:v>
                </c:pt>
                <c:pt idx="2397">
                  <c:v>0</c:v>
                </c:pt>
                <c:pt idx="2398">
                  <c:v>0</c:v>
                </c:pt>
                <c:pt idx="2399">
                  <c:v>0</c:v>
                </c:pt>
                <c:pt idx="2400">
                  <c:v>0</c:v>
                </c:pt>
                <c:pt idx="2401">
                  <c:v>0</c:v>
                </c:pt>
                <c:pt idx="2402">
                  <c:v>0</c:v>
                </c:pt>
                <c:pt idx="2403">
                  <c:v>0</c:v>
                </c:pt>
                <c:pt idx="2404">
                  <c:v>0</c:v>
                </c:pt>
                <c:pt idx="2405">
                  <c:v>0</c:v>
                </c:pt>
                <c:pt idx="2406">
                  <c:v>0</c:v>
                </c:pt>
                <c:pt idx="2407">
                  <c:v>0</c:v>
                </c:pt>
                <c:pt idx="2408">
                  <c:v>0</c:v>
                </c:pt>
                <c:pt idx="2409">
                  <c:v>0</c:v>
                </c:pt>
                <c:pt idx="2410">
                  <c:v>0</c:v>
                </c:pt>
                <c:pt idx="2411">
                  <c:v>0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</c:v>
                </c:pt>
                <c:pt idx="2418">
                  <c:v>0</c:v>
                </c:pt>
                <c:pt idx="2419">
                  <c:v>0</c:v>
                </c:pt>
                <c:pt idx="2420">
                  <c:v>0</c:v>
                </c:pt>
                <c:pt idx="2421">
                  <c:v>0</c:v>
                </c:pt>
                <c:pt idx="2422">
                  <c:v>0</c:v>
                </c:pt>
                <c:pt idx="2423">
                  <c:v>0</c:v>
                </c:pt>
                <c:pt idx="2424">
                  <c:v>0</c:v>
                </c:pt>
                <c:pt idx="2425">
                  <c:v>0</c:v>
                </c:pt>
                <c:pt idx="2426">
                  <c:v>0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  <c:pt idx="2444">
                  <c:v>0</c:v>
                </c:pt>
                <c:pt idx="2445">
                  <c:v>0</c:v>
                </c:pt>
                <c:pt idx="2446">
                  <c:v>0</c:v>
                </c:pt>
                <c:pt idx="2447">
                  <c:v>0</c:v>
                </c:pt>
                <c:pt idx="2448">
                  <c:v>0</c:v>
                </c:pt>
                <c:pt idx="2449">
                  <c:v>0</c:v>
                </c:pt>
                <c:pt idx="2450">
                  <c:v>0</c:v>
                </c:pt>
                <c:pt idx="2451">
                  <c:v>0</c:v>
                </c:pt>
                <c:pt idx="2452">
                  <c:v>0</c:v>
                </c:pt>
                <c:pt idx="2453">
                  <c:v>0</c:v>
                </c:pt>
                <c:pt idx="2454">
                  <c:v>0</c:v>
                </c:pt>
                <c:pt idx="2455">
                  <c:v>0</c:v>
                </c:pt>
                <c:pt idx="2456">
                  <c:v>0</c:v>
                </c:pt>
                <c:pt idx="2457">
                  <c:v>0</c:v>
                </c:pt>
                <c:pt idx="2458">
                  <c:v>0</c:v>
                </c:pt>
                <c:pt idx="2459">
                  <c:v>0</c:v>
                </c:pt>
                <c:pt idx="2460">
                  <c:v>0</c:v>
                </c:pt>
                <c:pt idx="2461">
                  <c:v>0</c:v>
                </c:pt>
                <c:pt idx="2462">
                  <c:v>0</c:v>
                </c:pt>
                <c:pt idx="2463">
                  <c:v>0</c:v>
                </c:pt>
                <c:pt idx="2464">
                  <c:v>0</c:v>
                </c:pt>
                <c:pt idx="2465">
                  <c:v>0</c:v>
                </c:pt>
                <c:pt idx="2466">
                  <c:v>0</c:v>
                </c:pt>
                <c:pt idx="2467">
                  <c:v>0</c:v>
                </c:pt>
                <c:pt idx="2468">
                  <c:v>0</c:v>
                </c:pt>
                <c:pt idx="2469">
                  <c:v>0</c:v>
                </c:pt>
                <c:pt idx="2470">
                  <c:v>0</c:v>
                </c:pt>
                <c:pt idx="2471">
                  <c:v>0</c:v>
                </c:pt>
                <c:pt idx="2472">
                  <c:v>0</c:v>
                </c:pt>
                <c:pt idx="2473">
                  <c:v>0</c:v>
                </c:pt>
                <c:pt idx="2474">
                  <c:v>0</c:v>
                </c:pt>
                <c:pt idx="2475">
                  <c:v>0</c:v>
                </c:pt>
                <c:pt idx="2476">
                  <c:v>0</c:v>
                </c:pt>
                <c:pt idx="2477">
                  <c:v>0</c:v>
                </c:pt>
                <c:pt idx="2478">
                  <c:v>0</c:v>
                </c:pt>
                <c:pt idx="2479">
                  <c:v>0</c:v>
                </c:pt>
                <c:pt idx="2480">
                  <c:v>0</c:v>
                </c:pt>
                <c:pt idx="2481">
                  <c:v>0</c:v>
                </c:pt>
                <c:pt idx="2482">
                  <c:v>0</c:v>
                </c:pt>
                <c:pt idx="2483">
                  <c:v>0</c:v>
                </c:pt>
                <c:pt idx="2484">
                  <c:v>0</c:v>
                </c:pt>
                <c:pt idx="2485">
                  <c:v>0</c:v>
                </c:pt>
                <c:pt idx="2486">
                  <c:v>0</c:v>
                </c:pt>
                <c:pt idx="2487">
                  <c:v>0</c:v>
                </c:pt>
                <c:pt idx="2488">
                  <c:v>0</c:v>
                </c:pt>
                <c:pt idx="2489">
                  <c:v>0</c:v>
                </c:pt>
                <c:pt idx="2490">
                  <c:v>0</c:v>
                </c:pt>
                <c:pt idx="2491">
                  <c:v>0</c:v>
                </c:pt>
                <c:pt idx="2492">
                  <c:v>0</c:v>
                </c:pt>
                <c:pt idx="2493">
                  <c:v>0</c:v>
                </c:pt>
                <c:pt idx="2494">
                  <c:v>0</c:v>
                </c:pt>
                <c:pt idx="2495">
                  <c:v>0</c:v>
                </c:pt>
                <c:pt idx="2496">
                  <c:v>0</c:v>
                </c:pt>
                <c:pt idx="2497">
                  <c:v>0</c:v>
                </c:pt>
                <c:pt idx="2498">
                  <c:v>0</c:v>
                </c:pt>
                <c:pt idx="2499">
                  <c:v>0</c:v>
                </c:pt>
                <c:pt idx="2500">
                  <c:v>0</c:v>
                </c:pt>
                <c:pt idx="2501">
                  <c:v>0</c:v>
                </c:pt>
                <c:pt idx="2502">
                  <c:v>0</c:v>
                </c:pt>
                <c:pt idx="2503">
                  <c:v>0</c:v>
                </c:pt>
                <c:pt idx="2504">
                  <c:v>0</c:v>
                </c:pt>
                <c:pt idx="2505">
                  <c:v>0</c:v>
                </c:pt>
                <c:pt idx="2506">
                  <c:v>0</c:v>
                </c:pt>
                <c:pt idx="2507">
                  <c:v>0</c:v>
                </c:pt>
                <c:pt idx="2508">
                  <c:v>0</c:v>
                </c:pt>
                <c:pt idx="2509">
                  <c:v>0</c:v>
                </c:pt>
                <c:pt idx="2510">
                  <c:v>0</c:v>
                </c:pt>
                <c:pt idx="2511">
                  <c:v>0</c:v>
                </c:pt>
                <c:pt idx="2512">
                  <c:v>0</c:v>
                </c:pt>
                <c:pt idx="2513">
                  <c:v>0</c:v>
                </c:pt>
                <c:pt idx="2514">
                  <c:v>0</c:v>
                </c:pt>
                <c:pt idx="2515">
                  <c:v>0</c:v>
                </c:pt>
                <c:pt idx="2516">
                  <c:v>0</c:v>
                </c:pt>
                <c:pt idx="2517">
                  <c:v>0</c:v>
                </c:pt>
                <c:pt idx="2518">
                  <c:v>0</c:v>
                </c:pt>
                <c:pt idx="2519">
                  <c:v>0</c:v>
                </c:pt>
                <c:pt idx="2520">
                  <c:v>0</c:v>
                </c:pt>
                <c:pt idx="2521">
                  <c:v>0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</c:v>
                </c:pt>
                <c:pt idx="2526">
                  <c:v>0</c:v>
                </c:pt>
                <c:pt idx="2527">
                  <c:v>0</c:v>
                </c:pt>
                <c:pt idx="2528">
                  <c:v>0</c:v>
                </c:pt>
                <c:pt idx="2529">
                  <c:v>0</c:v>
                </c:pt>
                <c:pt idx="2530">
                  <c:v>0</c:v>
                </c:pt>
                <c:pt idx="2531">
                  <c:v>0</c:v>
                </c:pt>
                <c:pt idx="2532">
                  <c:v>0</c:v>
                </c:pt>
                <c:pt idx="2533">
                  <c:v>0</c:v>
                </c:pt>
                <c:pt idx="2534">
                  <c:v>0</c:v>
                </c:pt>
                <c:pt idx="2535">
                  <c:v>0</c:v>
                </c:pt>
                <c:pt idx="2536">
                  <c:v>0</c:v>
                </c:pt>
                <c:pt idx="2537">
                  <c:v>0</c:v>
                </c:pt>
                <c:pt idx="2538">
                  <c:v>0</c:v>
                </c:pt>
                <c:pt idx="2539">
                  <c:v>0</c:v>
                </c:pt>
                <c:pt idx="2540">
                  <c:v>0</c:v>
                </c:pt>
                <c:pt idx="2541">
                  <c:v>0</c:v>
                </c:pt>
                <c:pt idx="2542">
                  <c:v>0</c:v>
                </c:pt>
                <c:pt idx="2543">
                  <c:v>0</c:v>
                </c:pt>
                <c:pt idx="2544">
                  <c:v>0</c:v>
                </c:pt>
                <c:pt idx="2545">
                  <c:v>0</c:v>
                </c:pt>
                <c:pt idx="2546">
                  <c:v>0</c:v>
                </c:pt>
                <c:pt idx="2547">
                  <c:v>0</c:v>
                </c:pt>
                <c:pt idx="2548">
                  <c:v>0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</c:v>
                </c:pt>
                <c:pt idx="2562">
                  <c:v>0</c:v>
                </c:pt>
                <c:pt idx="2563">
                  <c:v>0</c:v>
                </c:pt>
                <c:pt idx="2564">
                  <c:v>0</c:v>
                </c:pt>
                <c:pt idx="2565">
                  <c:v>0</c:v>
                </c:pt>
                <c:pt idx="2566">
                  <c:v>0</c:v>
                </c:pt>
                <c:pt idx="2567">
                  <c:v>0</c:v>
                </c:pt>
                <c:pt idx="2568">
                  <c:v>0</c:v>
                </c:pt>
                <c:pt idx="2569">
                  <c:v>0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</c:v>
                </c:pt>
                <c:pt idx="2575">
                  <c:v>0</c:v>
                </c:pt>
                <c:pt idx="2576">
                  <c:v>0</c:v>
                </c:pt>
                <c:pt idx="2577">
                  <c:v>0</c:v>
                </c:pt>
                <c:pt idx="2578">
                  <c:v>0</c:v>
                </c:pt>
                <c:pt idx="2579">
                  <c:v>0</c:v>
                </c:pt>
                <c:pt idx="2580">
                  <c:v>0</c:v>
                </c:pt>
                <c:pt idx="2581">
                  <c:v>0</c:v>
                </c:pt>
                <c:pt idx="2582">
                  <c:v>0</c:v>
                </c:pt>
                <c:pt idx="2583">
                  <c:v>0</c:v>
                </c:pt>
                <c:pt idx="2584">
                  <c:v>0</c:v>
                </c:pt>
                <c:pt idx="2585">
                  <c:v>0</c:v>
                </c:pt>
                <c:pt idx="2586">
                  <c:v>0</c:v>
                </c:pt>
                <c:pt idx="2587">
                  <c:v>0</c:v>
                </c:pt>
                <c:pt idx="2588">
                  <c:v>0</c:v>
                </c:pt>
                <c:pt idx="2589">
                  <c:v>0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</c:v>
                </c:pt>
                <c:pt idx="2594">
                  <c:v>0</c:v>
                </c:pt>
                <c:pt idx="2595">
                  <c:v>0</c:v>
                </c:pt>
                <c:pt idx="2596">
                  <c:v>0</c:v>
                </c:pt>
                <c:pt idx="2597">
                  <c:v>0</c:v>
                </c:pt>
                <c:pt idx="2598">
                  <c:v>0</c:v>
                </c:pt>
                <c:pt idx="2599">
                  <c:v>0</c:v>
                </c:pt>
                <c:pt idx="2600">
                  <c:v>0</c:v>
                </c:pt>
                <c:pt idx="2601">
                  <c:v>0</c:v>
                </c:pt>
                <c:pt idx="2602">
                  <c:v>0</c:v>
                </c:pt>
                <c:pt idx="2603">
                  <c:v>0</c:v>
                </c:pt>
                <c:pt idx="2604">
                  <c:v>0</c:v>
                </c:pt>
                <c:pt idx="2605">
                  <c:v>0</c:v>
                </c:pt>
                <c:pt idx="2606">
                  <c:v>0</c:v>
                </c:pt>
                <c:pt idx="2607">
                  <c:v>0</c:v>
                </c:pt>
                <c:pt idx="2608">
                  <c:v>0</c:v>
                </c:pt>
                <c:pt idx="2609">
                  <c:v>0</c:v>
                </c:pt>
                <c:pt idx="2610">
                  <c:v>0</c:v>
                </c:pt>
                <c:pt idx="2611">
                  <c:v>0</c:v>
                </c:pt>
                <c:pt idx="2612">
                  <c:v>0</c:v>
                </c:pt>
                <c:pt idx="2613">
                  <c:v>0</c:v>
                </c:pt>
                <c:pt idx="2614">
                  <c:v>0</c:v>
                </c:pt>
                <c:pt idx="2615">
                  <c:v>0</c:v>
                </c:pt>
                <c:pt idx="2616">
                  <c:v>0</c:v>
                </c:pt>
                <c:pt idx="2617">
                  <c:v>0</c:v>
                </c:pt>
                <c:pt idx="2618">
                  <c:v>0</c:v>
                </c:pt>
                <c:pt idx="2619">
                  <c:v>0</c:v>
                </c:pt>
                <c:pt idx="2620">
                  <c:v>0</c:v>
                </c:pt>
                <c:pt idx="2621">
                  <c:v>0</c:v>
                </c:pt>
                <c:pt idx="2622">
                  <c:v>0</c:v>
                </c:pt>
                <c:pt idx="2623">
                  <c:v>0</c:v>
                </c:pt>
                <c:pt idx="2624">
                  <c:v>0</c:v>
                </c:pt>
                <c:pt idx="2625">
                  <c:v>0</c:v>
                </c:pt>
                <c:pt idx="2626">
                  <c:v>0</c:v>
                </c:pt>
                <c:pt idx="2627">
                  <c:v>0</c:v>
                </c:pt>
                <c:pt idx="2628">
                  <c:v>0</c:v>
                </c:pt>
                <c:pt idx="2629">
                  <c:v>0</c:v>
                </c:pt>
                <c:pt idx="2630">
                  <c:v>0</c:v>
                </c:pt>
                <c:pt idx="2631">
                  <c:v>0</c:v>
                </c:pt>
                <c:pt idx="2632">
                  <c:v>0</c:v>
                </c:pt>
                <c:pt idx="2633">
                  <c:v>0</c:v>
                </c:pt>
                <c:pt idx="2634">
                  <c:v>0</c:v>
                </c:pt>
                <c:pt idx="2635">
                  <c:v>0</c:v>
                </c:pt>
                <c:pt idx="2636">
                  <c:v>0</c:v>
                </c:pt>
                <c:pt idx="2637">
                  <c:v>0</c:v>
                </c:pt>
                <c:pt idx="2638">
                  <c:v>0</c:v>
                </c:pt>
                <c:pt idx="2639">
                  <c:v>0</c:v>
                </c:pt>
                <c:pt idx="2640">
                  <c:v>0</c:v>
                </c:pt>
                <c:pt idx="2641">
                  <c:v>0</c:v>
                </c:pt>
                <c:pt idx="2642">
                  <c:v>0</c:v>
                </c:pt>
                <c:pt idx="2643">
                  <c:v>0</c:v>
                </c:pt>
                <c:pt idx="2644">
                  <c:v>0</c:v>
                </c:pt>
                <c:pt idx="2645">
                  <c:v>0</c:v>
                </c:pt>
                <c:pt idx="2646">
                  <c:v>0</c:v>
                </c:pt>
                <c:pt idx="2647">
                  <c:v>0</c:v>
                </c:pt>
                <c:pt idx="2648">
                  <c:v>0</c:v>
                </c:pt>
                <c:pt idx="2649">
                  <c:v>0</c:v>
                </c:pt>
                <c:pt idx="2650">
                  <c:v>0</c:v>
                </c:pt>
                <c:pt idx="2651">
                  <c:v>0</c:v>
                </c:pt>
                <c:pt idx="2652">
                  <c:v>0</c:v>
                </c:pt>
                <c:pt idx="2653">
                  <c:v>0</c:v>
                </c:pt>
                <c:pt idx="2654">
                  <c:v>0</c:v>
                </c:pt>
                <c:pt idx="2655">
                  <c:v>0</c:v>
                </c:pt>
                <c:pt idx="2656">
                  <c:v>0</c:v>
                </c:pt>
                <c:pt idx="2657">
                  <c:v>3.5087719298245615E-3</c:v>
                </c:pt>
                <c:pt idx="2658">
                  <c:v>0</c:v>
                </c:pt>
                <c:pt idx="2659">
                  <c:v>0</c:v>
                </c:pt>
                <c:pt idx="2660">
                  <c:v>0</c:v>
                </c:pt>
                <c:pt idx="2661">
                  <c:v>0</c:v>
                </c:pt>
                <c:pt idx="2662">
                  <c:v>0</c:v>
                </c:pt>
                <c:pt idx="2663">
                  <c:v>0</c:v>
                </c:pt>
                <c:pt idx="2664">
                  <c:v>0</c:v>
                </c:pt>
                <c:pt idx="2665">
                  <c:v>0</c:v>
                </c:pt>
                <c:pt idx="2666">
                  <c:v>0</c:v>
                </c:pt>
                <c:pt idx="2667">
                  <c:v>0</c:v>
                </c:pt>
                <c:pt idx="2668">
                  <c:v>0</c:v>
                </c:pt>
                <c:pt idx="2669">
                  <c:v>0</c:v>
                </c:pt>
                <c:pt idx="2670">
                  <c:v>0</c:v>
                </c:pt>
                <c:pt idx="2671">
                  <c:v>0</c:v>
                </c:pt>
                <c:pt idx="2672">
                  <c:v>0</c:v>
                </c:pt>
                <c:pt idx="2673">
                  <c:v>0</c:v>
                </c:pt>
                <c:pt idx="2674">
                  <c:v>0</c:v>
                </c:pt>
                <c:pt idx="2675">
                  <c:v>0</c:v>
                </c:pt>
                <c:pt idx="2676">
                  <c:v>0</c:v>
                </c:pt>
                <c:pt idx="2677">
                  <c:v>0</c:v>
                </c:pt>
                <c:pt idx="2678">
                  <c:v>0</c:v>
                </c:pt>
                <c:pt idx="2679">
                  <c:v>0</c:v>
                </c:pt>
                <c:pt idx="2680">
                  <c:v>0</c:v>
                </c:pt>
                <c:pt idx="2681">
                  <c:v>0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</c:v>
                </c:pt>
                <c:pt idx="2687">
                  <c:v>0</c:v>
                </c:pt>
                <c:pt idx="2688">
                  <c:v>0</c:v>
                </c:pt>
                <c:pt idx="2689">
                  <c:v>0</c:v>
                </c:pt>
                <c:pt idx="2690">
                  <c:v>0</c:v>
                </c:pt>
                <c:pt idx="2691">
                  <c:v>0</c:v>
                </c:pt>
                <c:pt idx="2692">
                  <c:v>0</c:v>
                </c:pt>
                <c:pt idx="2693">
                  <c:v>0</c:v>
                </c:pt>
                <c:pt idx="2694">
                  <c:v>0</c:v>
                </c:pt>
                <c:pt idx="2695">
                  <c:v>0</c:v>
                </c:pt>
                <c:pt idx="2696">
                  <c:v>0</c:v>
                </c:pt>
                <c:pt idx="2697">
                  <c:v>0</c:v>
                </c:pt>
                <c:pt idx="2698">
                  <c:v>0</c:v>
                </c:pt>
                <c:pt idx="2699">
                  <c:v>0</c:v>
                </c:pt>
                <c:pt idx="2700">
                  <c:v>0</c:v>
                </c:pt>
                <c:pt idx="2701">
                  <c:v>0</c:v>
                </c:pt>
                <c:pt idx="2702">
                  <c:v>0</c:v>
                </c:pt>
                <c:pt idx="2703">
                  <c:v>0</c:v>
                </c:pt>
                <c:pt idx="2704">
                  <c:v>0</c:v>
                </c:pt>
                <c:pt idx="2705">
                  <c:v>0</c:v>
                </c:pt>
                <c:pt idx="2706">
                  <c:v>0</c:v>
                </c:pt>
                <c:pt idx="2707">
                  <c:v>0</c:v>
                </c:pt>
                <c:pt idx="2708">
                  <c:v>0</c:v>
                </c:pt>
                <c:pt idx="2709">
                  <c:v>0</c:v>
                </c:pt>
                <c:pt idx="2710">
                  <c:v>0</c:v>
                </c:pt>
                <c:pt idx="2711">
                  <c:v>0</c:v>
                </c:pt>
                <c:pt idx="2712">
                  <c:v>0</c:v>
                </c:pt>
                <c:pt idx="2713">
                  <c:v>0</c:v>
                </c:pt>
                <c:pt idx="2714">
                  <c:v>0</c:v>
                </c:pt>
                <c:pt idx="2715">
                  <c:v>0</c:v>
                </c:pt>
                <c:pt idx="2716">
                  <c:v>0</c:v>
                </c:pt>
                <c:pt idx="2717">
                  <c:v>0</c:v>
                </c:pt>
                <c:pt idx="2718">
                  <c:v>0</c:v>
                </c:pt>
                <c:pt idx="2719">
                  <c:v>0</c:v>
                </c:pt>
                <c:pt idx="2720">
                  <c:v>0</c:v>
                </c:pt>
                <c:pt idx="2721">
                  <c:v>0</c:v>
                </c:pt>
                <c:pt idx="2722">
                  <c:v>0</c:v>
                </c:pt>
                <c:pt idx="2723">
                  <c:v>0</c:v>
                </c:pt>
                <c:pt idx="2724">
                  <c:v>0</c:v>
                </c:pt>
                <c:pt idx="2725">
                  <c:v>0</c:v>
                </c:pt>
                <c:pt idx="2726">
                  <c:v>0</c:v>
                </c:pt>
                <c:pt idx="2727">
                  <c:v>0</c:v>
                </c:pt>
                <c:pt idx="2728">
                  <c:v>0</c:v>
                </c:pt>
                <c:pt idx="2729">
                  <c:v>0</c:v>
                </c:pt>
                <c:pt idx="2730">
                  <c:v>0</c:v>
                </c:pt>
                <c:pt idx="2731">
                  <c:v>0</c:v>
                </c:pt>
                <c:pt idx="2732">
                  <c:v>0</c:v>
                </c:pt>
                <c:pt idx="2733">
                  <c:v>0</c:v>
                </c:pt>
                <c:pt idx="2734">
                  <c:v>0</c:v>
                </c:pt>
                <c:pt idx="2735">
                  <c:v>0</c:v>
                </c:pt>
                <c:pt idx="2736">
                  <c:v>0</c:v>
                </c:pt>
                <c:pt idx="2737">
                  <c:v>0</c:v>
                </c:pt>
                <c:pt idx="2738">
                  <c:v>0</c:v>
                </c:pt>
                <c:pt idx="2739">
                  <c:v>0</c:v>
                </c:pt>
                <c:pt idx="2740">
                  <c:v>0</c:v>
                </c:pt>
                <c:pt idx="2741">
                  <c:v>0</c:v>
                </c:pt>
                <c:pt idx="2742">
                  <c:v>0</c:v>
                </c:pt>
                <c:pt idx="2743">
                  <c:v>0</c:v>
                </c:pt>
                <c:pt idx="2744">
                  <c:v>0</c:v>
                </c:pt>
                <c:pt idx="2745">
                  <c:v>0</c:v>
                </c:pt>
                <c:pt idx="2746">
                  <c:v>0</c:v>
                </c:pt>
                <c:pt idx="2747">
                  <c:v>0</c:v>
                </c:pt>
                <c:pt idx="2748">
                  <c:v>0</c:v>
                </c:pt>
                <c:pt idx="2749">
                  <c:v>0</c:v>
                </c:pt>
                <c:pt idx="2750">
                  <c:v>0</c:v>
                </c:pt>
                <c:pt idx="2751">
                  <c:v>0</c:v>
                </c:pt>
                <c:pt idx="2752">
                  <c:v>0</c:v>
                </c:pt>
                <c:pt idx="2753">
                  <c:v>0</c:v>
                </c:pt>
                <c:pt idx="2754">
                  <c:v>0</c:v>
                </c:pt>
                <c:pt idx="2755">
                  <c:v>0</c:v>
                </c:pt>
                <c:pt idx="2756">
                  <c:v>0</c:v>
                </c:pt>
                <c:pt idx="2757">
                  <c:v>0</c:v>
                </c:pt>
                <c:pt idx="2758">
                  <c:v>0</c:v>
                </c:pt>
                <c:pt idx="2759">
                  <c:v>0</c:v>
                </c:pt>
                <c:pt idx="2760">
                  <c:v>0</c:v>
                </c:pt>
                <c:pt idx="2761">
                  <c:v>0</c:v>
                </c:pt>
                <c:pt idx="2762">
                  <c:v>0</c:v>
                </c:pt>
                <c:pt idx="2763">
                  <c:v>0</c:v>
                </c:pt>
                <c:pt idx="2764">
                  <c:v>0</c:v>
                </c:pt>
                <c:pt idx="2765">
                  <c:v>0</c:v>
                </c:pt>
                <c:pt idx="2766">
                  <c:v>0</c:v>
                </c:pt>
                <c:pt idx="2767">
                  <c:v>0</c:v>
                </c:pt>
                <c:pt idx="2768">
                  <c:v>0</c:v>
                </c:pt>
                <c:pt idx="2769">
                  <c:v>0</c:v>
                </c:pt>
                <c:pt idx="2770">
                  <c:v>0</c:v>
                </c:pt>
                <c:pt idx="2771">
                  <c:v>0</c:v>
                </c:pt>
                <c:pt idx="2772">
                  <c:v>0</c:v>
                </c:pt>
                <c:pt idx="2773">
                  <c:v>0</c:v>
                </c:pt>
                <c:pt idx="2774">
                  <c:v>0</c:v>
                </c:pt>
                <c:pt idx="2775">
                  <c:v>0</c:v>
                </c:pt>
                <c:pt idx="2776">
                  <c:v>0</c:v>
                </c:pt>
                <c:pt idx="2777">
                  <c:v>0</c:v>
                </c:pt>
                <c:pt idx="2778">
                  <c:v>0</c:v>
                </c:pt>
                <c:pt idx="2779">
                  <c:v>0</c:v>
                </c:pt>
                <c:pt idx="2780">
                  <c:v>0</c:v>
                </c:pt>
                <c:pt idx="2781">
                  <c:v>0</c:v>
                </c:pt>
                <c:pt idx="2782">
                  <c:v>0</c:v>
                </c:pt>
                <c:pt idx="2783">
                  <c:v>0</c:v>
                </c:pt>
                <c:pt idx="2784">
                  <c:v>0</c:v>
                </c:pt>
                <c:pt idx="2785">
                  <c:v>0</c:v>
                </c:pt>
                <c:pt idx="2786">
                  <c:v>0</c:v>
                </c:pt>
                <c:pt idx="2787">
                  <c:v>0</c:v>
                </c:pt>
                <c:pt idx="2788">
                  <c:v>0</c:v>
                </c:pt>
                <c:pt idx="2789">
                  <c:v>0</c:v>
                </c:pt>
                <c:pt idx="2790">
                  <c:v>0</c:v>
                </c:pt>
                <c:pt idx="2791">
                  <c:v>0</c:v>
                </c:pt>
                <c:pt idx="2792">
                  <c:v>0</c:v>
                </c:pt>
                <c:pt idx="2793">
                  <c:v>0</c:v>
                </c:pt>
                <c:pt idx="2794">
                  <c:v>0</c:v>
                </c:pt>
                <c:pt idx="2795">
                  <c:v>0</c:v>
                </c:pt>
                <c:pt idx="2796">
                  <c:v>0</c:v>
                </c:pt>
                <c:pt idx="2797">
                  <c:v>0</c:v>
                </c:pt>
                <c:pt idx="2798">
                  <c:v>0</c:v>
                </c:pt>
                <c:pt idx="2799">
                  <c:v>0</c:v>
                </c:pt>
                <c:pt idx="2800">
                  <c:v>0</c:v>
                </c:pt>
                <c:pt idx="2801">
                  <c:v>0</c:v>
                </c:pt>
                <c:pt idx="2802">
                  <c:v>0</c:v>
                </c:pt>
                <c:pt idx="2803">
                  <c:v>0</c:v>
                </c:pt>
                <c:pt idx="2804">
                  <c:v>0</c:v>
                </c:pt>
                <c:pt idx="2805">
                  <c:v>0</c:v>
                </c:pt>
                <c:pt idx="2806">
                  <c:v>0</c:v>
                </c:pt>
                <c:pt idx="2807">
                  <c:v>0</c:v>
                </c:pt>
                <c:pt idx="2808">
                  <c:v>0</c:v>
                </c:pt>
                <c:pt idx="2809">
                  <c:v>0</c:v>
                </c:pt>
                <c:pt idx="2810">
                  <c:v>0</c:v>
                </c:pt>
                <c:pt idx="2811">
                  <c:v>0</c:v>
                </c:pt>
                <c:pt idx="2812">
                  <c:v>0</c:v>
                </c:pt>
                <c:pt idx="2813">
                  <c:v>0</c:v>
                </c:pt>
                <c:pt idx="2814">
                  <c:v>0</c:v>
                </c:pt>
                <c:pt idx="2815">
                  <c:v>0</c:v>
                </c:pt>
                <c:pt idx="2816">
                  <c:v>0</c:v>
                </c:pt>
                <c:pt idx="2817">
                  <c:v>0</c:v>
                </c:pt>
                <c:pt idx="2818">
                  <c:v>0</c:v>
                </c:pt>
                <c:pt idx="2819">
                  <c:v>0</c:v>
                </c:pt>
                <c:pt idx="2820">
                  <c:v>0</c:v>
                </c:pt>
                <c:pt idx="2821">
                  <c:v>0</c:v>
                </c:pt>
                <c:pt idx="2822">
                  <c:v>0</c:v>
                </c:pt>
                <c:pt idx="2823">
                  <c:v>0</c:v>
                </c:pt>
                <c:pt idx="2824">
                  <c:v>0</c:v>
                </c:pt>
                <c:pt idx="2825">
                  <c:v>0</c:v>
                </c:pt>
                <c:pt idx="2826">
                  <c:v>0</c:v>
                </c:pt>
                <c:pt idx="2827">
                  <c:v>0</c:v>
                </c:pt>
                <c:pt idx="2828">
                  <c:v>0</c:v>
                </c:pt>
                <c:pt idx="2829">
                  <c:v>0</c:v>
                </c:pt>
                <c:pt idx="2830">
                  <c:v>0</c:v>
                </c:pt>
                <c:pt idx="2831">
                  <c:v>0</c:v>
                </c:pt>
                <c:pt idx="2832">
                  <c:v>0</c:v>
                </c:pt>
                <c:pt idx="2833">
                  <c:v>0</c:v>
                </c:pt>
                <c:pt idx="2834">
                  <c:v>0</c:v>
                </c:pt>
                <c:pt idx="2835">
                  <c:v>0</c:v>
                </c:pt>
                <c:pt idx="2836">
                  <c:v>0</c:v>
                </c:pt>
                <c:pt idx="2837">
                  <c:v>0</c:v>
                </c:pt>
                <c:pt idx="2838">
                  <c:v>0</c:v>
                </c:pt>
                <c:pt idx="2839">
                  <c:v>0</c:v>
                </c:pt>
                <c:pt idx="2840">
                  <c:v>0</c:v>
                </c:pt>
                <c:pt idx="2841">
                  <c:v>0</c:v>
                </c:pt>
                <c:pt idx="2842">
                  <c:v>0</c:v>
                </c:pt>
                <c:pt idx="2843">
                  <c:v>0</c:v>
                </c:pt>
                <c:pt idx="2844">
                  <c:v>0</c:v>
                </c:pt>
                <c:pt idx="2845">
                  <c:v>0</c:v>
                </c:pt>
                <c:pt idx="2846">
                  <c:v>0</c:v>
                </c:pt>
                <c:pt idx="2847">
                  <c:v>0</c:v>
                </c:pt>
                <c:pt idx="2848">
                  <c:v>0</c:v>
                </c:pt>
                <c:pt idx="2849">
                  <c:v>0</c:v>
                </c:pt>
                <c:pt idx="2850">
                  <c:v>0</c:v>
                </c:pt>
                <c:pt idx="2851">
                  <c:v>0</c:v>
                </c:pt>
                <c:pt idx="2852">
                  <c:v>0</c:v>
                </c:pt>
                <c:pt idx="2853">
                  <c:v>0</c:v>
                </c:pt>
                <c:pt idx="2854">
                  <c:v>0</c:v>
                </c:pt>
                <c:pt idx="2855">
                  <c:v>0</c:v>
                </c:pt>
                <c:pt idx="2856">
                  <c:v>0</c:v>
                </c:pt>
                <c:pt idx="2857">
                  <c:v>0</c:v>
                </c:pt>
                <c:pt idx="2858">
                  <c:v>0</c:v>
                </c:pt>
                <c:pt idx="2859">
                  <c:v>0</c:v>
                </c:pt>
                <c:pt idx="2860">
                  <c:v>0</c:v>
                </c:pt>
                <c:pt idx="2861">
                  <c:v>0</c:v>
                </c:pt>
                <c:pt idx="2862">
                  <c:v>0</c:v>
                </c:pt>
                <c:pt idx="2863">
                  <c:v>0</c:v>
                </c:pt>
                <c:pt idx="2864">
                  <c:v>0</c:v>
                </c:pt>
                <c:pt idx="2865">
                  <c:v>0</c:v>
                </c:pt>
                <c:pt idx="2866">
                  <c:v>0</c:v>
                </c:pt>
                <c:pt idx="2867">
                  <c:v>0</c:v>
                </c:pt>
                <c:pt idx="2868">
                  <c:v>0</c:v>
                </c:pt>
                <c:pt idx="2869">
                  <c:v>0</c:v>
                </c:pt>
                <c:pt idx="2870">
                  <c:v>0</c:v>
                </c:pt>
                <c:pt idx="2871">
                  <c:v>0</c:v>
                </c:pt>
                <c:pt idx="2872">
                  <c:v>0</c:v>
                </c:pt>
                <c:pt idx="2873">
                  <c:v>0</c:v>
                </c:pt>
                <c:pt idx="2874">
                  <c:v>0</c:v>
                </c:pt>
                <c:pt idx="2875">
                  <c:v>0</c:v>
                </c:pt>
                <c:pt idx="2876">
                  <c:v>0</c:v>
                </c:pt>
                <c:pt idx="2877">
                  <c:v>0</c:v>
                </c:pt>
                <c:pt idx="2878">
                  <c:v>0</c:v>
                </c:pt>
                <c:pt idx="2879">
                  <c:v>0</c:v>
                </c:pt>
                <c:pt idx="2880">
                  <c:v>0</c:v>
                </c:pt>
                <c:pt idx="2881">
                  <c:v>0</c:v>
                </c:pt>
                <c:pt idx="2882">
                  <c:v>0</c:v>
                </c:pt>
                <c:pt idx="2883">
                  <c:v>0</c:v>
                </c:pt>
                <c:pt idx="2884">
                  <c:v>0</c:v>
                </c:pt>
                <c:pt idx="2885">
                  <c:v>0</c:v>
                </c:pt>
                <c:pt idx="2886">
                  <c:v>0</c:v>
                </c:pt>
                <c:pt idx="2887">
                  <c:v>0</c:v>
                </c:pt>
                <c:pt idx="2888">
                  <c:v>0</c:v>
                </c:pt>
                <c:pt idx="2889">
                  <c:v>0</c:v>
                </c:pt>
                <c:pt idx="2890">
                  <c:v>0</c:v>
                </c:pt>
                <c:pt idx="2891">
                  <c:v>0</c:v>
                </c:pt>
                <c:pt idx="2892">
                  <c:v>0</c:v>
                </c:pt>
                <c:pt idx="2893">
                  <c:v>0</c:v>
                </c:pt>
                <c:pt idx="2894">
                  <c:v>0</c:v>
                </c:pt>
                <c:pt idx="2895">
                  <c:v>0</c:v>
                </c:pt>
                <c:pt idx="2896">
                  <c:v>0</c:v>
                </c:pt>
                <c:pt idx="2897">
                  <c:v>0</c:v>
                </c:pt>
                <c:pt idx="2898">
                  <c:v>0</c:v>
                </c:pt>
                <c:pt idx="2899">
                  <c:v>0</c:v>
                </c:pt>
                <c:pt idx="2900">
                  <c:v>0</c:v>
                </c:pt>
                <c:pt idx="2901">
                  <c:v>0</c:v>
                </c:pt>
                <c:pt idx="2902">
                  <c:v>0</c:v>
                </c:pt>
                <c:pt idx="2903">
                  <c:v>0</c:v>
                </c:pt>
                <c:pt idx="2904">
                  <c:v>0</c:v>
                </c:pt>
                <c:pt idx="2905">
                  <c:v>0</c:v>
                </c:pt>
                <c:pt idx="2906">
                  <c:v>0</c:v>
                </c:pt>
                <c:pt idx="2907">
                  <c:v>0</c:v>
                </c:pt>
                <c:pt idx="2908">
                  <c:v>0</c:v>
                </c:pt>
                <c:pt idx="2909">
                  <c:v>0</c:v>
                </c:pt>
                <c:pt idx="2910">
                  <c:v>0</c:v>
                </c:pt>
                <c:pt idx="2911">
                  <c:v>0</c:v>
                </c:pt>
                <c:pt idx="2912">
                  <c:v>0</c:v>
                </c:pt>
                <c:pt idx="2913">
                  <c:v>0</c:v>
                </c:pt>
                <c:pt idx="2914">
                  <c:v>0</c:v>
                </c:pt>
                <c:pt idx="2915">
                  <c:v>0</c:v>
                </c:pt>
                <c:pt idx="2916">
                  <c:v>0</c:v>
                </c:pt>
                <c:pt idx="2917">
                  <c:v>0</c:v>
                </c:pt>
                <c:pt idx="2918">
                  <c:v>0</c:v>
                </c:pt>
                <c:pt idx="2919">
                  <c:v>0</c:v>
                </c:pt>
                <c:pt idx="2920">
                  <c:v>0</c:v>
                </c:pt>
                <c:pt idx="2921">
                  <c:v>0</c:v>
                </c:pt>
                <c:pt idx="2922">
                  <c:v>0</c:v>
                </c:pt>
                <c:pt idx="2923">
                  <c:v>0</c:v>
                </c:pt>
                <c:pt idx="2924">
                  <c:v>0</c:v>
                </c:pt>
                <c:pt idx="2925">
                  <c:v>0</c:v>
                </c:pt>
                <c:pt idx="2926">
                  <c:v>0</c:v>
                </c:pt>
                <c:pt idx="2927">
                  <c:v>0</c:v>
                </c:pt>
                <c:pt idx="2928">
                  <c:v>0</c:v>
                </c:pt>
                <c:pt idx="2929">
                  <c:v>0</c:v>
                </c:pt>
                <c:pt idx="2930">
                  <c:v>0</c:v>
                </c:pt>
                <c:pt idx="2931">
                  <c:v>0</c:v>
                </c:pt>
                <c:pt idx="2932">
                  <c:v>0</c:v>
                </c:pt>
                <c:pt idx="2933">
                  <c:v>0</c:v>
                </c:pt>
                <c:pt idx="2934">
                  <c:v>0</c:v>
                </c:pt>
                <c:pt idx="2935">
                  <c:v>0</c:v>
                </c:pt>
                <c:pt idx="2936">
                  <c:v>0</c:v>
                </c:pt>
                <c:pt idx="2937">
                  <c:v>0</c:v>
                </c:pt>
                <c:pt idx="2938">
                  <c:v>0</c:v>
                </c:pt>
                <c:pt idx="2939">
                  <c:v>0</c:v>
                </c:pt>
                <c:pt idx="2940">
                  <c:v>0</c:v>
                </c:pt>
                <c:pt idx="2941">
                  <c:v>0</c:v>
                </c:pt>
                <c:pt idx="2942">
                  <c:v>0</c:v>
                </c:pt>
                <c:pt idx="2943">
                  <c:v>0</c:v>
                </c:pt>
                <c:pt idx="2944">
                  <c:v>0</c:v>
                </c:pt>
                <c:pt idx="2945">
                  <c:v>0</c:v>
                </c:pt>
                <c:pt idx="2946">
                  <c:v>0</c:v>
                </c:pt>
                <c:pt idx="2947">
                  <c:v>0</c:v>
                </c:pt>
                <c:pt idx="2948">
                  <c:v>0</c:v>
                </c:pt>
                <c:pt idx="2949">
                  <c:v>0</c:v>
                </c:pt>
                <c:pt idx="2950">
                  <c:v>0</c:v>
                </c:pt>
                <c:pt idx="2951">
                  <c:v>0</c:v>
                </c:pt>
                <c:pt idx="2952">
                  <c:v>0</c:v>
                </c:pt>
                <c:pt idx="2953">
                  <c:v>0</c:v>
                </c:pt>
                <c:pt idx="2954">
                  <c:v>0</c:v>
                </c:pt>
                <c:pt idx="2955">
                  <c:v>0</c:v>
                </c:pt>
                <c:pt idx="2956">
                  <c:v>0</c:v>
                </c:pt>
                <c:pt idx="2957">
                  <c:v>0</c:v>
                </c:pt>
                <c:pt idx="2958">
                  <c:v>0</c:v>
                </c:pt>
                <c:pt idx="2959">
                  <c:v>0</c:v>
                </c:pt>
                <c:pt idx="2960">
                  <c:v>0</c:v>
                </c:pt>
                <c:pt idx="2961">
                  <c:v>0</c:v>
                </c:pt>
                <c:pt idx="2962">
                  <c:v>0</c:v>
                </c:pt>
                <c:pt idx="2963">
                  <c:v>0</c:v>
                </c:pt>
                <c:pt idx="2964">
                  <c:v>0</c:v>
                </c:pt>
                <c:pt idx="2965">
                  <c:v>0</c:v>
                </c:pt>
                <c:pt idx="2966">
                  <c:v>0</c:v>
                </c:pt>
                <c:pt idx="2967">
                  <c:v>0</c:v>
                </c:pt>
                <c:pt idx="2968">
                  <c:v>0</c:v>
                </c:pt>
                <c:pt idx="2969">
                  <c:v>0</c:v>
                </c:pt>
                <c:pt idx="2970">
                  <c:v>0</c:v>
                </c:pt>
                <c:pt idx="2971">
                  <c:v>0</c:v>
                </c:pt>
                <c:pt idx="2972">
                  <c:v>0</c:v>
                </c:pt>
                <c:pt idx="2973">
                  <c:v>0</c:v>
                </c:pt>
                <c:pt idx="2974">
                  <c:v>0</c:v>
                </c:pt>
                <c:pt idx="2975">
                  <c:v>0</c:v>
                </c:pt>
                <c:pt idx="2976">
                  <c:v>0</c:v>
                </c:pt>
                <c:pt idx="2977">
                  <c:v>0</c:v>
                </c:pt>
                <c:pt idx="2978">
                  <c:v>0</c:v>
                </c:pt>
                <c:pt idx="2979">
                  <c:v>0</c:v>
                </c:pt>
                <c:pt idx="2980">
                  <c:v>0</c:v>
                </c:pt>
                <c:pt idx="2981">
                  <c:v>0</c:v>
                </c:pt>
                <c:pt idx="2982">
                  <c:v>0</c:v>
                </c:pt>
                <c:pt idx="2983">
                  <c:v>0</c:v>
                </c:pt>
                <c:pt idx="2984">
                  <c:v>0</c:v>
                </c:pt>
                <c:pt idx="2985">
                  <c:v>0</c:v>
                </c:pt>
                <c:pt idx="2986">
                  <c:v>0</c:v>
                </c:pt>
                <c:pt idx="2987">
                  <c:v>0</c:v>
                </c:pt>
                <c:pt idx="2988">
                  <c:v>0</c:v>
                </c:pt>
                <c:pt idx="2989">
                  <c:v>0</c:v>
                </c:pt>
                <c:pt idx="2990">
                  <c:v>0</c:v>
                </c:pt>
                <c:pt idx="2991">
                  <c:v>0</c:v>
                </c:pt>
                <c:pt idx="2992">
                  <c:v>0</c:v>
                </c:pt>
                <c:pt idx="2993">
                  <c:v>0</c:v>
                </c:pt>
                <c:pt idx="2994">
                  <c:v>0</c:v>
                </c:pt>
                <c:pt idx="2995">
                  <c:v>0</c:v>
                </c:pt>
                <c:pt idx="2996">
                  <c:v>0</c:v>
                </c:pt>
                <c:pt idx="2997">
                  <c:v>0</c:v>
                </c:pt>
                <c:pt idx="2998">
                  <c:v>0</c:v>
                </c:pt>
                <c:pt idx="2999">
                  <c:v>0</c:v>
                </c:pt>
                <c:pt idx="3000">
                  <c:v>0</c:v>
                </c:pt>
                <c:pt idx="3001">
                  <c:v>0</c:v>
                </c:pt>
                <c:pt idx="3002">
                  <c:v>0</c:v>
                </c:pt>
                <c:pt idx="3003">
                  <c:v>0</c:v>
                </c:pt>
                <c:pt idx="3004">
                  <c:v>0</c:v>
                </c:pt>
                <c:pt idx="3005">
                  <c:v>0</c:v>
                </c:pt>
                <c:pt idx="3006">
                  <c:v>0</c:v>
                </c:pt>
                <c:pt idx="3007">
                  <c:v>0</c:v>
                </c:pt>
                <c:pt idx="3008">
                  <c:v>0</c:v>
                </c:pt>
                <c:pt idx="3009">
                  <c:v>0</c:v>
                </c:pt>
                <c:pt idx="3010">
                  <c:v>0</c:v>
                </c:pt>
                <c:pt idx="3011">
                  <c:v>0</c:v>
                </c:pt>
                <c:pt idx="3012">
                  <c:v>0</c:v>
                </c:pt>
                <c:pt idx="3013">
                  <c:v>0</c:v>
                </c:pt>
                <c:pt idx="3014">
                  <c:v>0</c:v>
                </c:pt>
                <c:pt idx="3015">
                  <c:v>0</c:v>
                </c:pt>
                <c:pt idx="3016">
                  <c:v>0</c:v>
                </c:pt>
                <c:pt idx="3017">
                  <c:v>0</c:v>
                </c:pt>
                <c:pt idx="3018">
                  <c:v>0</c:v>
                </c:pt>
                <c:pt idx="3019">
                  <c:v>0</c:v>
                </c:pt>
                <c:pt idx="3020">
                  <c:v>0</c:v>
                </c:pt>
                <c:pt idx="3021">
                  <c:v>0</c:v>
                </c:pt>
                <c:pt idx="3022">
                  <c:v>0</c:v>
                </c:pt>
                <c:pt idx="3023">
                  <c:v>0</c:v>
                </c:pt>
                <c:pt idx="3024">
                  <c:v>0</c:v>
                </c:pt>
                <c:pt idx="3025">
                  <c:v>0</c:v>
                </c:pt>
                <c:pt idx="3026">
                  <c:v>0</c:v>
                </c:pt>
                <c:pt idx="3027">
                  <c:v>0</c:v>
                </c:pt>
                <c:pt idx="3028">
                  <c:v>0</c:v>
                </c:pt>
                <c:pt idx="3029">
                  <c:v>0</c:v>
                </c:pt>
                <c:pt idx="3030">
                  <c:v>0</c:v>
                </c:pt>
                <c:pt idx="3031">
                  <c:v>0</c:v>
                </c:pt>
                <c:pt idx="3032">
                  <c:v>0</c:v>
                </c:pt>
                <c:pt idx="3033">
                  <c:v>0</c:v>
                </c:pt>
                <c:pt idx="3034">
                  <c:v>0</c:v>
                </c:pt>
                <c:pt idx="3035">
                  <c:v>0</c:v>
                </c:pt>
                <c:pt idx="3036">
                  <c:v>0</c:v>
                </c:pt>
                <c:pt idx="3037">
                  <c:v>0</c:v>
                </c:pt>
                <c:pt idx="3038">
                  <c:v>0</c:v>
                </c:pt>
                <c:pt idx="3039">
                  <c:v>0</c:v>
                </c:pt>
                <c:pt idx="3040">
                  <c:v>0</c:v>
                </c:pt>
                <c:pt idx="3041">
                  <c:v>0</c:v>
                </c:pt>
                <c:pt idx="3042">
                  <c:v>0</c:v>
                </c:pt>
                <c:pt idx="3043">
                  <c:v>0</c:v>
                </c:pt>
                <c:pt idx="3044">
                  <c:v>0</c:v>
                </c:pt>
                <c:pt idx="3045">
                  <c:v>0</c:v>
                </c:pt>
                <c:pt idx="3046">
                  <c:v>0</c:v>
                </c:pt>
                <c:pt idx="3047">
                  <c:v>0</c:v>
                </c:pt>
                <c:pt idx="3048">
                  <c:v>0</c:v>
                </c:pt>
                <c:pt idx="3049">
                  <c:v>0</c:v>
                </c:pt>
                <c:pt idx="3050">
                  <c:v>0</c:v>
                </c:pt>
                <c:pt idx="3051">
                  <c:v>0</c:v>
                </c:pt>
                <c:pt idx="3052">
                  <c:v>0</c:v>
                </c:pt>
                <c:pt idx="3053">
                  <c:v>0</c:v>
                </c:pt>
                <c:pt idx="3054">
                  <c:v>0</c:v>
                </c:pt>
                <c:pt idx="3055">
                  <c:v>0</c:v>
                </c:pt>
                <c:pt idx="3056">
                  <c:v>0</c:v>
                </c:pt>
                <c:pt idx="3057">
                  <c:v>0</c:v>
                </c:pt>
                <c:pt idx="3058">
                  <c:v>0</c:v>
                </c:pt>
                <c:pt idx="3059">
                  <c:v>0</c:v>
                </c:pt>
                <c:pt idx="3060">
                  <c:v>0</c:v>
                </c:pt>
                <c:pt idx="3061">
                  <c:v>0</c:v>
                </c:pt>
                <c:pt idx="3062">
                  <c:v>0</c:v>
                </c:pt>
                <c:pt idx="3063">
                  <c:v>0</c:v>
                </c:pt>
                <c:pt idx="3064">
                  <c:v>0</c:v>
                </c:pt>
                <c:pt idx="3065">
                  <c:v>0</c:v>
                </c:pt>
                <c:pt idx="3066">
                  <c:v>0</c:v>
                </c:pt>
                <c:pt idx="3067">
                  <c:v>0</c:v>
                </c:pt>
                <c:pt idx="3068">
                  <c:v>0</c:v>
                </c:pt>
                <c:pt idx="3069">
                  <c:v>0</c:v>
                </c:pt>
                <c:pt idx="3070">
                  <c:v>0</c:v>
                </c:pt>
                <c:pt idx="3071">
                  <c:v>0</c:v>
                </c:pt>
                <c:pt idx="3072">
                  <c:v>0</c:v>
                </c:pt>
                <c:pt idx="3073">
                  <c:v>0</c:v>
                </c:pt>
                <c:pt idx="3074">
                  <c:v>0</c:v>
                </c:pt>
                <c:pt idx="3075">
                  <c:v>0</c:v>
                </c:pt>
                <c:pt idx="3076">
                  <c:v>0</c:v>
                </c:pt>
                <c:pt idx="3077">
                  <c:v>0</c:v>
                </c:pt>
                <c:pt idx="3078">
                  <c:v>0</c:v>
                </c:pt>
                <c:pt idx="3079">
                  <c:v>0</c:v>
                </c:pt>
                <c:pt idx="3080">
                  <c:v>0</c:v>
                </c:pt>
                <c:pt idx="3081">
                  <c:v>0</c:v>
                </c:pt>
                <c:pt idx="3082">
                  <c:v>0</c:v>
                </c:pt>
                <c:pt idx="3083">
                  <c:v>0</c:v>
                </c:pt>
                <c:pt idx="3084">
                  <c:v>0</c:v>
                </c:pt>
                <c:pt idx="3085">
                  <c:v>0</c:v>
                </c:pt>
                <c:pt idx="3086">
                  <c:v>0</c:v>
                </c:pt>
                <c:pt idx="3087">
                  <c:v>0</c:v>
                </c:pt>
                <c:pt idx="3088">
                  <c:v>0</c:v>
                </c:pt>
                <c:pt idx="3089">
                  <c:v>0</c:v>
                </c:pt>
                <c:pt idx="3090">
                  <c:v>0</c:v>
                </c:pt>
                <c:pt idx="3091">
                  <c:v>0</c:v>
                </c:pt>
                <c:pt idx="3092">
                  <c:v>0</c:v>
                </c:pt>
                <c:pt idx="3093">
                  <c:v>0</c:v>
                </c:pt>
                <c:pt idx="3094">
                  <c:v>0</c:v>
                </c:pt>
                <c:pt idx="3095">
                  <c:v>0</c:v>
                </c:pt>
                <c:pt idx="3096">
                  <c:v>0</c:v>
                </c:pt>
                <c:pt idx="3097">
                  <c:v>0</c:v>
                </c:pt>
                <c:pt idx="3098">
                  <c:v>0</c:v>
                </c:pt>
                <c:pt idx="3099">
                  <c:v>0</c:v>
                </c:pt>
                <c:pt idx="3100">
                  <c:v>0</c:v>
                </c:pt>
                <c:pt idx="3101">
                  <c:v>0</c:v>
                </c:pt>
                <c:pt idx="3102">
                  <c:v>0</c:v>
                </c:pt>
                <c:pt idx="3103">
                  <c:v>0</c:v>
                </c:pt>
                <c:pt idx="3104">
                  <c:v>0</c:v>
                </c:pt>
                <c:pt idx="3105">
                  <c:v>0</c:v>
                </c:pt>
                <c:pt idx="3106">
                  <c:v>0</c:v>
                </c:pt>
                <c:pt idx="3107">
                  <c:v>0</c:v>
                </c:pt>
                <c:pt idx="3108">
                  <c:v>0</c:v>
                </c:pt>
                <c:pt idx="3109">
                  <c:v>0</c:v>
                </c:pt>
                <c:pt idx="3110">
                  <c:v>0</c:v>
                </c:pt>
                <c:pt idx="3111">
                  <c:v>0</c:v>
                </c:pt>
                <c:pt idx="3112">
                  <c:v>0</c:v>
                </c:pt>
                <c:pt idx="3113">
                  <c:v>0</c:v>
                </c:pt>
                <c:pt idx="3114">
                  <c:v>0</c:v>
                </c:pt>
                <c:pt idx="3115">
                  <c:v>0</c:v>
                </c:pt>
                <c:pt idx="3116">
                  <c:v>0</c:v>
                </c:pt>
                <c:pt idx="3117">
                  <c:v>0</c:v>
                </c:pt>
                <c:pt idx="3118">
                  <c:v>0</c:v>
                </c:pt>
                <c:pt idx="3119">
                  <c:v>0</c:v>
                </c:pt>
                <c:pt idx="3120">
                  <c:v>0</c:v>
                </c:pt>
                <c:pt idx="3121">
                  <c:v>0</c:v>
                </c:pt>
                <c:pt idx="3122">
                  <c:v>0</c:v>
                </c:pt>
                <c:pt idx="3123">
                  <c:v>0</c:v>
                </c:pt>
                <c:pt idx="3124">
                  <c:v>0</c:v>
                </c:pt>
                <c:pt idx="3125">
                  <c:v>0</c:v>
                </c:pt>
                <c:pt idx="3126">
                  <c:v>0</c:v>
                </c:pt>
                <c:pt idx="3127">
                  <c:v>0</c:v>
                </c:pt>
                <c:pt idx="3128">
                  <c:v>0</c:v>
                </c:pt>
                <c:pt idx="3129">
                  <c:v>0</c:v>
                </c:pt>
                <c:pt idx="3130">
                  <c:v>0</c:v>
                </c:pt>
                <c:pt idx="3131">
                  <c:v>0</c:v>
                </c:pt>
                <c:pt idx="3132">
                  <c:v>0</c:v>
                </c:pt>
                <c:pt idx="3133">
                  <c:v>0</c:v>
                </c:pt>
                <c:pt idx="3134">
                  <c:v>0</c:v>
                </c:pt>
                <c:pt idx="3135">
                  <c:v>0</c:v>
                </c:pt>
                <c:pt idx="3136">
                  <c:v>0</c:v>
                </c:pt>
                <c:pt idx="3137">
                  <c:v>0</c:v>
                </c:pt>
                <c:pt idx="3138">
                  <c:v>0</c:v>
                </c:pt>
                <c:pt idx="3139">
                  <c:v>0</c:v>
                </c:pt>
                <c:pt idx="3140">
                  <c:v>0</c:v>
                </c:pt>
                <c:pt idx="3141">
                  <c:v>0</c:v>
                </c:pt>
                <c:pt idx="3142">
                  <c:v>0</c:v>
                </c:pt>
                <c:pt idx="3143">
                  <c:v>0</c:v>
                </c:pt>
                <c:pt idx="3144">
                  <c:v>0</c:v>
                </c:pt>
                <c:pt idx="3145">
                  <c:v>0</c:v>
                </c:pt>
                <c:pt idx="3146">
                  <c:v>0</c:v>
                </c:pt>
                <c:pt idx="3147">
                  <c:v>0</c:v>
                </c:pt>
                <c:pt idx="3148">
                  <c:v>0</c:v>
                </c:pt>
                <c:pt idx="3149">
                  <c:v>0</c:v>
                </c:pt>
                <c:pt idx="3150">
                  <c:v>0</c:v>
                </c:pt>
                <c:pt idx="3151">
                  <c:v>0</c:v>
                </c:pt>
                <c:pt idx="3152">
                  <c:v>0</c:v>
                </c:pt>
                <c:pt idx="3153">
                  <c:v>0</c:v>
                </c:pt>
                <c:pt idx="3154">
                  <c:v>0</c:v>
                </c:pt>
                <c:pt idx="3155">
                  <c:v>0</c:v>
                </c:pt>
                <c:pt idx="3156">
                  <c:v>0</c:v>
                </c:pt>
                <c:pt idx="3157">
                  <c:v>0</c:v>
                </c:pt>
                <c:pt idx="3158">
                  <c:v>0</c:v>
                </c:pt>
                <c:pt idx="3159">
                  <c:v>0</c:v>
                </c:pt>
                <c:pt idx="3160">
                  <c:v>0</c:v>
                </c:pt>
                <c:pt idx="3161">
                  <c:v>0</c:v>
                </c:pt>
                <c:pt idx="3162">
                  <c:v>0</c:v>
                </c:pt>
                <c:pt idx="3163">
                  <c:v>0</c:v>
                </c:pt>
                <c:pt idx="3164">
                  <c:v>0</c:v>
                </c:pt>
                <c:pt idx="3165">
                  <c:v>0</c:v>
                </c:pt>
                <c:pt idx="3166">
                  <c:v>0</c:v>
                </c:pt>
                <c:pt idx="3167">
                  <c:v>0</c:v>
                </c:pt>
                <c:pt idx="3168">
                  <c:v>0</c:v>
                </c:pt>
                <c:pt idx="3169">
                  <c:v>0</c:v>
                </c:pt>
                <c:pt idx="3170">
                  <c:v>0</c:v>
                </c:pt>
                <c:pt idx="3171">
                  <c:v>0</c:v>
                </c:pt>
                <c:pt idx="3172">
                  <c:v>0</c:v>
                </c:pt>
                <c:pt idx="3173">
                  <c:v>0</c:v>
                </c:pt>
                <c:pt idx="3174">
                  <c:v>0</c:v>
                </c:pt>
                <c:pt idx="3175">
                  <c:v>0</c:v>
                </c:pt>
                <c:pt idx="3176">
                  <c:v>0</c:v>
                </c:pt>
                <c:pt idx="3177">
                  <c:v>0</c:v>
                </c:pt>
                <c:pt idx="3178">
                  <c:v>0</c:v>
                </c:pt>
                <c:pt idx="3179">
                  <c:v>0</c:v>
                </c:pt>
                <c:pt idx="3180">
                  <c:v>0</c:v>
                </c:pt>
                <c:pt idx="3181">
                  <c:v>0</c:v>
                </c:pt>
                <c:pt idx="3182">
                  <c:v>0</c:v>
                </c:pt>
                <c:pt idx="3183">
                  <c:v>0</c:v>
                </c:pt>
                <c:pt idx="3184">
                  <c:v>0</c:v>
                </c:pt>
                <c:pt idx="3185">
                  <c:v>0</c:v>
                </c:pt>
                <c:pt idx="3186">
                  <c:v>0</c:v>
                </c:pt>
                <c:pt idx="3187">
                  <c:v>0</c:v>
                </c:pt>
                <c:pt idx="3188">
                  <c:v>0</c:v>
                </c:pt>
                <c:pt idx="3189">
                  <c:v>0</c:v>
                </c:pt>
                <c:pt idx="3190">
                  <c:v>0</c:v>
                </c:pt>
                <c:pt idx="3191">
                  <c:v>0</c:v>
                </c:pt>
                <c:pt idx="3192">
                  <c:v>0</c:v>
                </c:pt>
                <c:pt idx="3193">
                  <c:v>0</c:v>
                </c:pt>
                <c:pt idx="3194">
                  <c:v>0</c:v>
                </c:pt>
                <c:pt idx="3195">
                  <c:v>0</c:v>
                </c:pt>
                <c:pt idx="3196">
                  <c:v>0</c:v>
                </c:pt>
                <c:pt idx="3197">
                  <c:v>0</c:v>
                </c:pt>
                <c:pt idx="3198">
                  <c:v>0</c:v>
                </c:pt>
                <c:pt idx="3199">
                  <c:v>0</c:v>
                </c:pt>
                <c:pt idx="3200">
                  <c:v>0</c:v>
                </c:pt>
                <c:pt idx="3201">
                  <c:v>0</c:v>
                </c:pt>
                <c:pt idx="3202">
                  <c:v>0</c:v>
                </c:pt>
                <c:pt idx="3203">
                  <c:v>0</c:v>
                </c:pt>
                <c:pt idx="3204">
                  <c:v>0</c:v>
                </c:pt>
                <c:pt idx="3205">
                  <c:v>0</c:v>
                </c:pt>
                <c:pt idx="3206">
                  <c:v>0</c:v>
                </c:pt>
                <c:pt idx="3207">
                  <c:v>0</c:v>
                </c:pt>
                <c:pt idx="3208">
                  <c:v>0</c:v>
                </c:pt>
                <c:pt idx="3209">
                  <c:v>0</c:v>
                </c:pt>
                <c:pt idx="3210">
                  <c:v>0</c:v>
                </c:pt>
                <c:pt idx="3211">
                  <c:v>0</c:v>
                </c:pt>
                <c:pt idx="3212">
                  <c:v>0</c:v>
                </c:pt>
                <c:pt idx="3213">
                  <c:v>0</c:v>
                </c:pt>
                <c:pt idx="3214">
                  <c:v>0</c:v>
                </c:pt>
                <c:pt idx="3215">
                  <c:v>0</c:v>
                </c:pt>
                <c:pt idx="3216">
                  <c:v>0</c:v>
                </c:pt>
                <c:pt idx="3217">
                  <c:v>0</c:v>
                </c:pt>
                <c:pt idx="3218">
                  <c:v>0</c:v>
                </c:pt>
                <c:pt idx="3219">
                  <c:v>0</c:v>
                </c:pt>
                <c:pt idx="3220">
                  <c:v>0</c:v>
                </c:pt>
                <c:pt idx="3221">
                  <c:v>0</c:v>
                </c:pt>
                <c:pt idx="3222">
                  <c:v>0</c:v>
                </c:pt>
                <c:pt idx="3223">
                  <c:v>0</c:v>
                </c:pt>
                <c:pt idx="3224">
                  <c:v>0</c:v>
                </c:pt>
                <c:pt idx="3225">
                  <c:v>0</c:v>
                </c:pt>
                <c:pt idx="3226">
                  <c:v>0</c:v>
                </c:pt>
                <c:pt idx="3227">
                  <c:v>0</c:v>
                </c:pt>
                <c:pt idx="3228">
                  <c:v>0</c:v>
                </c:pt>
                <c:pt idx="3229">
                  <c:v>0</c:v>
                </c:pt>
                <c:pt idx="3230">
                  <c:v>0</c:v>
                </c:pt>
                <c:pt idx="3231">
                  <c:v>0</c:v>
                </c:pt>
                <c:pt idx="3232">
                  <c:v>0</c:v>
                </c:pt>
                <c:pt idx="3233">
                  <c:v>0</c:v>
                </c:pt>
                <c:pt idx="3234">
                  <c:v>0</c:v>
                </c:pt>
                <c:pt idx="3235">
                  <c:v>0</c:v>
                </c:pt>
                <c:pt idx="3236">
                  <c:v>0</c:v>
                </c:pt>
                <c:pt idx="3237">
                  <c:v>0</c:v>
                </c:pt>
                <c:pt idx="3238">
                  <c:v>0</c:v>
                </c:pt>
                <c:pt idx="3239">
                  <c:v>0</c:v>
                </c:pt>
                <c:pt idx="3240">
                  <c:v>0</c:v>
                </c:pt>
                <c:pt idx="3241">
                  <c:v>0</c:v>
                </c:pt>
                <c:pt idx="3242">
                  <c:v>0</c:v>
                </c:pt>
                <c:pt idx="3243">
                  <c:v>0</c:v>
                </c:pt>
                <c:pt idx="3244">
                  <c:v>0</c:v>
                </c:pt>
                <c:pt idx="3245">
                  <c:v>0</c:v>
                </c:pt>
                <c:pt idx="3246">
                  <c:v>0</c:v>
                </c:pt>
                <c:pt idx="3247">
                  <c:v>0</c:v>
                </c:pt>
                <c:pt idx="3248">
                  <c:v>0</c:v>
                </c:pt>
                <c:pt idx="3249">
                  <c:v>0</c:v>
                </c:pt>
                <c:pt idx="3250">
                  <c:v>0</c:v>
                </c:pt>
                <c:pt idx="3251">
                  <c:v>0</c:v>
                </c:pt>
                <c:pt idx="3252">
                  <c:v>0</c:v>
                </c:pt>
                <c:pt idx="3253">
                  <c:v>0</c:v>
                </c:pt>
                <c:pt idx="3254">
                  <c:v>0</c:v>
                </c:pt>
                <c:pt idx="3255">
                  <c:v>0</c:v>
                </c:pt>
                <c:pt idx="3256">
                  <c:v>0</c:v>
                </c:pt>
                <c:pt idx="3257">
                  <c:v>0</c:v>
                </c:pt>
                <c:pt idx="3258">
                  <c:v>0</c:v>
                </c:pt>
                <c:pt idx="3259">
                  <c:v>0</c:v>
                </c:pt>
                <c:pt idx="3260">
                  <c:v>0</c:v>
                </c:pt>
                <c:pt idx="3261">
                  <c:v>0</c:v>
                </c:pt>
                <c:pt idx="3262">
                  <c:v>0</c:v>
                </c:pt>
                <c:pt idx="3263">
                  <c:v>0</c:v>
                </c:pt>
                <c:pt idx="3264">
                  <c:v>0</c:v>
                </c:pt>
                <c:pt idx="3265">
                  <c:v>0</c:v>
                </c:pt>
                <c:pt idx="3266">
                  <c:v>0</c:v>
                </c:pt>
                <c:pt idx="3267">
                  <c:v>0</c:v>
                </c:pt>
                <c:pt idx="3268">
                  <c:v>0</c:v>
                </c:pt>
                <c:pt idx="3269">
                  <c:v>0</c:v>
                </c:pt>
                <c:pt idx="3270">
                  <c:v>0</c:v>
                </c:pt>
                <c:pt idx="3271">
                  <c:v>0</c:v>
                </c:pt>
                <c:pt idx="3272">
                  <c:v>0</c:v>
                </c:pt>
                <c:pt idx="3273">
                  <c:v>0</c:v>
                </c:pt>
                <c:pt idx="3274">
                  <c:v>0</c:v>
                </c:pt>
                <c:pt idx="3275">
                  <c:v>0</c:v>
                </c:pt>
                <c:pt idx="3276">
                  <c:v>0</c:v>
                </c:pt>
                <c:pt idx="3277">
                  <c:v>0</c:v>
                </c:pt>
                <c:pt idx="3278">
                  <c:v>0</c:v>
                </c:pt>
                <c:pt idx="3279">
                  <c:v>0</c:v>
                </c:pt>
                <c:pt idx="3280">
                  <c:v>0</c:v>
                </c:pt>
                <c:pt idx="3281">
                  <c:v>0</c:v>
                </c:pt>
                <c:pt idx="3282">
                  <c:v>0</c:v>
                </c:pt>
                <c:pt idx="3283">
                  <c:v>0</c:v>
                </c:pt>
                <c:pt idx="3284">
                  <c:v>0</c:v>
                </c:pt>
                <c:pt idx="3285">
                  <c:v>0</c:v>
                </c:pt>
                <c:pt idx="3286">
                  <c:v>0</c:v>
                </c:pt>
                <c:pt idx="3287">
                  <c:v>0</c:v>
                </c:pt>
                <c:pt idx="3288">
                  <c:v>0</c:v>
                </c:pt>
                <c:pt idx="3289">
                  <c:v>0</c:v>
                </c:pt>
                <c:pt idx="3290">
                  <c:v>0</c:v>
                </c:pt>
                <c:pt idx="3291">
                  <c:v>0</c:v>
                </c:pt>
                <c:pt idx="3292">
                  <c:v>0</c:v>
                </c:pt>
                <c:pt idx="3293">
                  <c:v>0</c:v>
                </c:pt>
                <c:pt idx="3294">
                  <c:v>0</c:v>
                </c:pt>
                <c:pt idx="3295">
                  <c:v>0</c:v>
                </c:pt>
                <c:pt idx="3296">
                  <c:v>0</c:v>
                </c:pt>
                <c:pt idx="3297">
                  <c:v>0</c:v>
                </c:pt>
                <c:pt idx="3298">
                  <c:v>0</c:v>
                </c:pt>
                <c:pt idx="3299">
                  <c:v>0</c:v>
                </c:pt>
                <c:pt idx="3300">
                  <c:v>0</c:v>
                </c:pt>
                <c:pt idx="3301">
                  <c:v>0</c:v>
                </c:pt>
                <c:pt idx="3302">
                  <c:v>0</c:v>
                </c:pt>
                <c:pt idx="3303">
                  <c:v>0</c:v>
                </c:pt>
                <c:pt idx="3304">
                  <c:v>0</c:v>
                </c:pt>
                <c:pt idx="3305">
                  <c:v>0</c:v>
                </c:pt>
                <c:pt idx="3306">
                  <c:v>0</c:v>
                </c:pt>
                <c:pt idx="3307">
                  <c:v>0</c:v>
                </c:pt>
                <c:pt idx="3308">
                  <c:v>0</c:v>
                </c:pt>
                <c:pt idx="3309">
                  <c:v>0</c:v>
                </c:pt>
                <c:pt idx="3310">
                  <c:v>0</c:v>
                </c:pt>
                <c:pt idx="3311">
                  <c:v>0</c:v>
                </c:pt>
                <c:pt idx="3312">
                  <c:v>0</c:v>
                </c:pt>
                <c:pt idx="3313">
                  <c:v>0</c:v>
                </c:pt>
                <c:pt idx="3314">
                  <c:v>0</c:v>
                </c:pt>
                <c:pt idx="3315">
                  <c:v>0</c:v>
                </c:pt>
                <c:pt idx="3316">
                  <c:v>0</c:v>
                </c:pt>
                <c:pt idx="3317">
                  <c:v>0</c:v>
                </c:pt>
                <c:pt idx="3318">
                  <c:v>0</c:v>
                </c:pt>
                <c:pt idx="3319">
                  <c:v>0</c:v>
                </c:pt>
                <c:pt idx="3320">
                  <c:v>0</c:v>
                </c:pt>
                <c:pt idx="3321">
                  <c:v>0</c:v>
                </c:pt>
                <c:pt idx="3322">
                  <c:v>0</c:v>
                </c:pt>
                <c:pt idx="3323">
                  <c:v>0</c:v>
                </c:pt>
                <c:pt idx="3324">
                  <c:v>0</c:v>
                </c:pt>
                <c:pt idx="3325">
                  <c:v>0</c:v>
                </c:pt>
                <c:pt idx="3326">
                  <c:v>0</c:v>
                </c:pt>
                <c:pt idx="3327">
                  <c:v>0</c:v>
                </c:pt>
                <c:pt idx="3328">
                  <c:v>0</c:v>
                </c:pt>
                <c:pt idx="3329">
                  <c:v>0</c:v>
                </c:pt>
                <c:pt idx="3330">
                  <c:v>0</c:v>
                </c:pt>
                <c:pt idx="3331">
                  <c:v>0</c:v>
                </c:pt>
                <c:pt idx="3332">
                  <c:v>0</c:v>
                </c:pt>
                <c:pt idx="3333">
                  <c:v>0</c:v>
                </c:pt>
                <c:pt idx="3334">
                  <c:v>0</c:v>
                </c:pt>
                <c:pt idx="3335">
                  <c:v>0</c:v>
                </c:pt>
                <c:pt idx="3336">
                  <c:v>0</c:v>
                </c:pt>
                <c:pt idx="3337">
                  <c:v>0</c:v>
                </c:pt>
                <c:pt idx="3338">
                  <c:v>0</c:v>
                </c:pt>
                <c:pt idx="3339">
                  <c:v>0</c:v>
                </c:pt>
                <c:pt idx="3340">
                  <c:v>0</c:v>
                </c:pt>
                <c:pt idx="3341">
                  <c:v>0</c:v>
                </c:pt>
                <c:pt idx="3342">
                  <c:v>0</c:v>
                </c:pt>
                <c:pt idx="3343">
                  <c:v>0</c:v>
                </c:pt>
                <c:pt idx="3344">
                  <c:v>0</c:v>
                </c:pt>
                <c:pt idx="3345">
                  <c:v>0</c:v>
                </c:pt>
                <c:pt idx="3346">
                  <c:v>0</c:v>
                </c:pt>
                <c:pt idx="3347">
                  <c:v>0</c:v>
                </c:pt>
                <c:pt idx="3348">
                  <c:v>0</c:v>
                </c:pt>
                <c:pt idx="3349">
                  <c:v>3.5087719298245615E-3</c:v>
                </c:pt>
                <c:pt idx="3350">
                  <c:v>0</c:v>
                </c:pt>
                <c:pt idx="3351">
                  <c:v>0</c:v>
                </c:pt>
                <c:pt idx="3352">
                  <c:v>0</c:v>
                </c:pt>
                <c:pt idx="3353">
                  <c:v>0</c:v>
                </c:pt>
                <c:pt idx="3354">
                  <c:v>0</c:v>
                </c:pt>
                <c:pt idx="3355">
                  <c:v>0</c:v>
                </c:pt>
                <c:pt idx="3356">
                  <c:v>0</c:v>
                </c:pt>
                <c:pt idx="3357">
                  <c:v>0</c:v>
                </c:pt>
                <c:pt idx="3358">
                  <c:v>0</c:v>
                </c:pt>
                <c:pt idx="3359">
                  <c:v>0</c:v>
                </c:pt>
                <c:pt idx="3360">
                  <c:v>0</c:v>
                </c:pt>
                <c:pt idx="3361">
                  <c:v>0</c:v>
                </c:pt>
                <c:pt idx="3362">
                  <c:v>0</c:v>
                </c:pt>
                <c:pt idx="3363">
                  <c:v>0</c:v>
                </c:pt>
                <c:pt idx="3364">
                  <c:v>0</c:v>
                </c:pt>
                <c:pt idx="3365">
                  <c:v>0</c:v>
                </c:pt>
                <c:pt idx="3366">
                  <c:v>0</c:v>
                </c:pt>
                <c:pt idx="3367">
                  <c:v>0</c:v>
                </c:pt>
                <c:pt idx="3368">
                  <c:v>0</c:v>
                </c:pt>
                <c:pt idx="3369">
                  <c:v>0</c:v>
                </c:pt>
                <c:pt idx="3370">
                  <c:v>0</c:v>
                </c:pt>
                <c:pt idx="3371">
                  <c:v>0</c:v>
                </c:pt>
                <c:pt idx="3372">
                  <c:v>0</c:v>
                </c:pt>
                <c:pt idx="3373">
                  <c:v>0</c:v>
                </c:pt>
                <c:pt idx="3374">
                  <c:v>0</c:v>
                </c:pt>
                <c:pt idx="3375">
                  <c:v>0</c:v>
                </c:pt>
                <c:pt idx="3376">
                  <c:v>0</c:v>
                </c:pt>
                <c:pt idx="3377">
                  <c:v>0</c:v>
                </c:pt>
                <c:pt idx="3378">
                  <c:v>0</c:v>
                </c:pt>
                <c:pt idx="3379">
                  <c:v>0</c:v>
                </c:pt>
                <c:pt idx="3380">
                  <c:v>0</c:v>
                </c:pt>
                <c:pt idx="3381">
                  <c:v>0</c:v>
                </c:pt>
                <c:pt idx="3382">
                  <c:v>0</c:v>
                </c:pt>
                <c:pt idx="3383">
                  <c:v>0</c:v>
                </c:pt>
                <c:pt idx="3384">
                  <c:v>0</c:v>
                </c:pt>
                <c:pt idx="3385">
                  <c:v>0</c:v>
                </c:pt>
                <c:pt idx="3386">
                  <c:v>0</c:v>
                </c:pt>
                <c:pt idx="3387">
                  <c:v>0</c:v>
                </c:pt>
                <c:pt idx="3388">
                  <c:v>0</c:v>
                </c:pt>
                <c:pt idx="3389">
                  <c:v>0</c:v>
                </c:pt>
                <c:pt idx="3390">
                  <c:v>0</c:v>
                </c:pt>
                <c:pt idx="3391">
                  <c:v>0</c:v>
                </c:pt>
                <c:pt idx="3392">
                  <c:v>0</c:v>
                </c:pt>
                <c:pt idx="3393">
                  <c:v>0</c:v>
                </c:pt>
                <c:pt idx="3394">
                  <c:v>0</c:v>
                </c:pt>
                <c:pt idx="3395">
                  <c:v>0</c:v>
                </c:pt>
                <c:pt idx="3396">
                  <c:v>0</c:v>
                </c:pt>
                <c:pt idx="3397">
                  <c:v>0</c:v>
                </c:pt>
                <c:pt idx="3398">
                  <c:v>0</c:v>
                </c:pt>
                <c:pt idx="3399">
                  <c:v>0</c:v>
                </c:pt>
                <c:pt idx="3400">
                  <c:v>0</c:v>
                </c:pt>
                <c:pt idx="3401">
                  <c:v>0</c:v>
                </c:pt>
                <c:pt idx="3402">
                  <c:v>0</c:v>
                </c:pt>
                <c:pt idx="3403">
                  <c:v>0</c:v>
                </c:pt>
                <c:pt idx="3404">
                  <c:v>0</c:v>
                </c:pt>
                <c:pt idx="3405">
                  <c:v>0</c:v>
                </c:pt>
                <c:pt idx="3406">
                  <c:v>0</c:v>
                </c:pt>
                <c:pt idx="3407">
                  <c:v>0</c:v>
                </c:pt>
                <c:pt idx="3408">
                  <c:v>0</c:v>
                </c:pt>
                <c:pt idx="3409">
                  <c:v>0</c:v>
                </c:pt>
                <c:pt idx="3410">
                  <c:v>0</c:v>
                </c:pt>
                <c:pt idx="3411">
                  <c:v>0</c:v>
                </c:pt>
                <c:pt idx="3412">
                  <c:v>0</c:v>
                </c:pt>
                <c:pt idx="3413">
                  <c:v>0</c:v>
                </c:pt>
                <c:pt idx="3414">
                  <c:v>0</c:v>
                </c:pt>
                <c:pt idx="3415">
                  <c:v>0</c:v>
                </c:pt>
                <c:pt idx="3416">
                  <c:v>0</c:v>
                </c:pt>
                <c:pt idx="3417">
                  <c:v>0</c:v>
                </c:pt>
                <c:pt idx="3418">
                  <c:v>0</c:v>
                </c:pt>
                <c:pt idx="3419">
                  <c:v>0</c:v>
                </c:pt>
                <c:pt idx="3420">
                  <c:v>0</c:v>
                </c:pt>
                <c:pt idx="3421">
                  <c:v>0</c:v>
                </c:pt>
                <c:pt idx="3422">
                  <c:v>0</c:v>
                </c:pt>
                <c:pt idx="3423">
                  <c:v>0</c:v>
                </c:pt>
                <c:pt idx="3424">
                  <c:v>0</c:v>
                </c:pt>
                <c:pt idx="3425">
                  <c:v>0</c:v>
                </c:pt>
                <c:pt idx="3426">
                  <c:v>0</c:v>
                </c:pt>
                <c:pt idx="3427">
                  <c:v>0</c:v>
                </c:pt>
                <c:pt idx="3428">
                  <c:v>0</c:v>
                </c:pt>
                <c:pt idx="3429">
                  <c:v>0</c:v>
                </c:pt>
                <c:pt idx="3430">
                  <c:v>0</c:v>
                </c:pt>
                <c:pt idx="3431">
                  <c:v>0</c:v>
                </c:pt>
                <c:pt idx="3432">
                  <c:v>0</c:v>
                </c:pt>
                <c:pt idx="3433">
                  <c:v>0</c:v>
                </c:pt>
                <c:pt idx="3434">
                  <c:v>0</c:v>
                </c:pt>
                <c:pt idx="3435">
                  <c:v>0</c:v>
                </c:pt>
                <c:pt idx="3436">
                  <c:v>0</c:v>
                </c:pt>
                <c:pt idx="3437">
                  <c:v>0</c:v>
                </c:pt>
                <c:pt idx="3438">
                  <c:v>0</c:v>
                </c:pt>
                <c:pt idx="3439">
                  <c:v>0</c:v>
                </c:pt>
                <c:pt idx="3440">
                  <c:v>0</c:v>
                </c:pt>
                <c:pt idx="3441">
                  <c:v>0</c:v>
                </c:pt>
                <c:pt idx="3442">
                  <c:v>0</c:v>
                </c:pt>
                <c:pt idx="3443">
                  <c:v>0</c:v>
                </c:pt>
                <c:pt idx="3444">
                  <c:v>0</c:v>
                </c:pt>
                <c:pt idx="3445">
                  <c:v>0</c:v>
                </c:pt>
                <c:pt idx="3446">
                  <c:v>0</c:v>
                </c:pt>
                <c:pt idx="3447">
                  <c:v>0</c:v>
                </c:pt>
                <c:pt idx="3448">
                  <c:v>0</c:v>
                </c:pt>
                <c:pt idx="3449">
                  <c:v>0</c:v>
                </c:pt>
                <c:pt idx="3450">
                  <c:v>0</c:v>
                </c:pt>
                <c:pt idx="3451">
                  <c:v>0</c:v>
                </c:pt>
                <c:pt idx="3452">
                  <c:v>0</c:v>
                </c:pt>
                <c:pt idx="3453">
                  <c:v>0</c:v>
                </c:pt>
                <c:pt idx="3454">
                  <c:v>0</c:v>
                </c:pt>
                <c:pt idx="3455">
                  <c:v>0</c:v>
                </c:pt>
                <c:pt idx="3456">
                  <c:v>0</c:v>
                </c:pt>
                <c:pt idx="3457">
                  <c:v>0</c:v>
                </c:pt>
                <c:pt idx="3458">
                  <c:v>0</c:v>
                </c:pt>
                <c:pt idx="3459">
                  <c:v>0</c:v>
                </c:pt>
                <c:pt idx="3460">
                  <c:v>0</c:v>
                </c:pt>
                <c:pt idx="3461">
                  <c:v>0</c:v>
                </c:pt>
                <c:pt idx="3462">
                  <c:v>0</c:v>
                </c:pt>
                <c:pt idx="3463">
                  <c:v>0</c:v>
                </c:pt>
                <c:pt idx="3464">
                  <c:v>0</c:v>
                </c:pt>
                <c:pt idx="3465">
                  <c:v>0</c:v>
                </c:pt>
                <c:pt idx="3466">
                  <c:v>0</c:v>
                </c:pt>
                <c:pt idx="3467">
                  <c:v>0</c:v>
                </c:pt>
                <c:pt idx="3468">
                  <c:v>0</c:v>
                </c:pt>
                <c:pt idx="3469">
                  <c:v>0</c:v>
                </c:pt>
                <c:pt idx="3470">
                  <c:v>0</c:v>
                </c:pt>
                <c:pt idx="3471">
                  <c:v>0</c:v>
                </c:pt>
                <c:pt idx="3472">
                  <c:v>0</c:v>
                </c:pt>
                <c:pt idx="3473">
                  <c:v>0</c:v>
                </c:pt>
                <c:pt idx="3474">
                  <c:v>0</c:v>
                </c:pt>
                <c:pt idx="3475">
                  <c:v>0</c:v>
                </c:pt>
                <c:pt idx="3476">
                  <c:v>0</c:v>
                </c:pt>
                <c:pt idx="3477">
                  <c:v>0</c:v>
                </c:pt>
                <c:pt idx="3478">
                  <c:v>0</c:v>
                </c:pt>
                <c:pt idx="3479">
                  <c:v>0</c:v>
                </c:pt>
                <c:pt idx="3480">
                  <c:v>0</c:v>
                </c:pt>
                <c:pt idx="3481">
                  <c:v>0</c:v>
                </c:pt>
                <c:pt idx="3482">
                  <c:v>0</c:v>
                </c:pt>
                <c:pt idx="3483">
                  <c:v>0</c:v>
                </c:pt>
                <c:pt idx="3484">
                  <c:v>0</c:v>
                </c:pt>
                <c:pt idx="3485">
                  <c:v>0</c:v>
                </c:pt>
                <c:pt idx="3486">
                  <c:v>0</c:v>
                </c:pt>
                <c:pt idx="3487">
                  <c:v>0</c:v>
                </c:pt>
                <c:pt idx="3488">
                  <c:v>0</c:v>
                </c:pt>
                <c:pt idx="3489">
                  <c:v>0</c:v>
                </c:pt>
                <c:pt idx="3490">
                  <c:v>0</c:v>
                </c:pt>
                <c:pt idx="3491">
                  <c:v>0</c:v>
                </c:pt>
                <c:pt idx="3492">
                  <c:v>0</c:v>
                </c:pt>
                <c:pt idx="3493">
                  <c:v>0</c:v>
                </c:pt>
                <c:pt idx="3494">
                  <c:v>0</c:v>
                </c:pt>
                <c:pt idx="3495">
                  <c:v>0</c:v>
                </c:pt>
                <c:pt idx="3496">
                  <c:v>0</c:v>
                </c:pt>
                <c:pt idx="3497">
                  <c:v>0</c:v>
                </c:pt>
                <c:pt idx="3498">
                  <c:v>0</c:v>
                </c:pt>
                <c:pt idx="3499">
                  <c:v>0</c:v>
                </c:pt>
                <c:pt idx="3500">
                  <c:v>0</c:v>
                </c:pt>
                <c:pt idx="3501">
                  <c:v>0</c:v>
                </c:pt>
                <c:pt idx="3502">
                  <c:v>0</c:v>
                </c:pt>
                <c:pt idx="3503">
                  <c:v>0</c:v>
                </c:pt>
                <c:pt idx="3504">
                  <c:v>0</c:v>
                </c:pt>
                <c:pt idx="3505">
                  <c:v>0</c:v>
                </c:pt>
                <c:pt idx="3506">
                  <c:v>0</c:v>
                </c:pt>
                <c:pt idx="3507">
                  <c:v>0</c:v>
                </c:pt>
                <c:pt idx="3508">
                  <c:v>0</c:v>
                </c:pt>
                <c:pt idx="3509">
                  <c:v>0</c:v>
                </c:pt>
                <c:pt idx="3510">
                  <c:v>0</c:v>
                </c:pt>
                <c:pt idx="3511">
                  <c:v>0</c:v>
                </c:pt>
                <c:pt idx="3512">
                  <c:v>0</c:v>
                </c:pt>
                <c:pt idx="3513">
                  <c:v>0</c:v>
                </c:pt>
                <c:pt idx="3514">
                  <c:v>0</c:v>
                </c:pt>
                <c:pt idx="3515">
                  <c:v>0</c:v>
                </c:pt>
                <c:pt idx="3516">
                  <c:v>0</c:v>
                </c:pt>
                <c:pt idx="3517">
                  <c:v>0</c:v>
                </c:pt>
                <c:pt idx="3518">
                  <c:v>0</c:v>
                </c:pt>
                <c:pt idx="3519">
                  <c:v>0</c:v>
                </c:pt>
                <c:pt idx="3520">
                  <c:v>0</c:v>
                </c:pt>
                <c:pt idx="3521">
                  <c:v>0</c:v>
                </c:pt>
                <c:pt idx="3522">
                  <c:v>0</c:v>
                </c:pt>
                <c:pt idx="3523">
                  <c:v>0</c:v>
                </c:pt>
                <c:pt idx="3524">
                  <c:v>0</c:v>
                </c:pt>
                <c:pt idx="3525">
                  <c:v>0</c:v>
                </c:pt>
                <c:pt idx="3526">
                  <c:v>0</c:v>
                </c:pt>
                <c:pt idx="3527">
                  <c:v>0</c:v>
                </c:pt>
                <c:pt idx="3528">
                  <c:v>0</c:v>
                </c:pt>
                <c:pt idx="3529">
                  <c:v>0</c:v>
                </c:pt>
                <c:pt idx="3530">
                  <c:v>0</c:v>
                </c:pt>
                <c:pt idx="3531">
                  <c:v>0</c:v>
                </c:pt>
                <c:pt idx="3532">
                  <c:v>0</c:v>
                </c:pt>
                <c:pt idx="3533">
                  <c:v>0</c:v>
                </c:pt>
                <c:pt idx="3534">
                  <c:v>0</c:v>
                </c:pt>
                <c:pt idx="3535">
                  <c:v>0</c:v>
                </c:pt>
                <c:pt idx="3536">
                  <c:v>0</c:v>
                </c:pt>
                <c:pt idx="3537">
                  <c:v>0</c:v>
                </c:pt>
                <c:pt idx="3538">
                  <c:v>0</c:v>
                </c:pt>
                <c:pt idx="3539">
                  <c:v>0</c:v>
                </c:pt>
                <c:pt idx="3540">
                  <c:v>0</c:v>
                </c:pt>
                <c:pt idx="3541">
                  <c:v>0</c:v>
                </c:pt>
                <c:pt idx="3542">
                  <c:v>0</c:v>
                </c:pt>
                <c:pt idx="3543">
                  <c:v>0</c:v>
                </c:pt>
                <c:pt idx="3544">
                  <c:v>0</c:v>
                </c:pt>
                <c:pt idx="3545">
                  <c:v>0</c:v>
                </c:pt>
                <c:pt idx="3546">
                  <c:v>0</c:v>
                </c:pt>
                <c:pt idx="3547">
                  <c:v>0</c:v>
                </c:pt>
                <c:pt idx="3548">
                  <c:v>0</c:v>
                </c:pt>
                <c:pt idx="3549">
                  <c:v>0</c:v>
                </c:pt>
                <c:pt idx="3550">
                  <c:v>0</c:v>
                </c:pt>
                <c:pt idx="3551">
                  <c:v>0</c:v>
                </c:pt>
                <c:pt idx="3552">
                  <c:v>0</c:v>
                </c:pt>
                <c:pt idx="3553">
                  <c:v>0</c:v>
                </c:pt>
                <c:pt idx="3554">
                  <c:v>0</c:v>
                </c:pt>
                <c:pt idx="3555">
                  <c:v>0</c:v>
                </c:pt>
                <c:pt idx="3556">
                  <c:v>0</c:v>
                </c:pt>
                <c:pt idx="3557">
                  <c:v>0</c:v>
                </c:pt>
                <c:pt idx="3558">
                  <c:v>0</c:v>
                </c:pt>
                <c:pt idx="3559">
                  <c:v>0</c:v>
                </c:pt>
                <c:pt idx="3560">
                  <c:v>0</c:v>
                </c:pt>
                <c:pt idx="3561">
                  <c:v>0</c:v>
                </c:pt>
                <c:pt idx="3562">
                  <c:v>0</c:v>
                </c:pt>
                <c:pt idx="3563">
                  <c:v>0</c:v>
                </c:pt>
                <c:pt idx="3564">
                  <c:v>0</c:v>
                </c:pt>
                <c:pt idx="3565">
                  <c:v>0</c:v>
                </c:pt>
                <c:pt idx="3566">
                  <c:v>0</c:v>
                </c:pt>
                <c:pt idx="3567">
                  <c:v>0</c:v>
                </c:pt>
                <c:pt idx="3568">
                  <c:v>0</c:v>
                </c:pt>
                <c:pt idx="3569">
                  <c:v>0</c:v>
                </c:pt>
                <c:pt idx="3570">
                  <c:v>0</c:v>
                </c:pt>
                <c:pt idx="3571">
                  <c:v>0</c:v>
                </c:pt>
                <c:pt idx="3572">
                  <c:v>0</c:v>
                </c:pt>
                <c:pt idx="3573">
                  <c:v>0</c:v>
                </c:pt>
                <c:pt idx="3574">
                  <c:v>0</c:v>
                </c:pt>
                <c:pt idx="3575">
                  <c:v>0</c:v>
                </c:pt>
                <c:pt idx="3576">
                  <c:v>0</c:v>
                </c:pt>
                <c:pt idx="3577">
                  <c:v>0</c:v>
                </c:pt>
                <c:pt idx="3578">
                  <c:v>0</c:v>
                </c:pt>
                <c:pt idx="3579">
                  <c:v>0</c:v>
                </c:pt>
                <c:pt idx="3580">
                  <c:v>0</c:v>
                </c:pt>
                <c:pt idx="3581">
                  <c:v>0</c:v>
                </c:pt>
                <c:pt idx="3582">
                  <c:v>0</c:v>
                </c:pt>
                <c:pt idx="3583">
                  <c:v>0</c:v>
                </c:pt>
                <c:pt idx="3584">
                  <c:v>0</c:v>
                </c:pt>
                <c:pt idx="3585">
                  <c:v>0</c:v>
                </c:pt>
                <c:pt idx="3586">
                  <c:v>0</c:v>
                </c:pt>
                <c:pt idx="3587">
                  <c:v>0</c:v>
                </c:pt>
                <c:pt idx="3588">
                  <c:v>0</c:v>
                </c:pt>
                <c:pt idx="3589">
                  <c:v>0</c:v>
                </c:pt>
                <c:pt idx="3590">
                  <c:v>0</c:v>
                </c:pt>
                <c:pt idx="3591">
                  <c:v>0</c:v>
                </c:pt>
                <c:pt idx="3592">
                  <c:v>0</c:v>
                </c:pt>
                <c:pt idx="3593">
                  <c:v>0</c:v>
                </c:pt>
                <c:pt idx="3594">
                  <c:v>0</c:v>
                </c:pt>
                <c:pt idx="3595">
                  <c:v>0</c:v>
                </c:pt>
                <c:pt idx="3596">
                  <c:v>0</c:v>
                </c:pt>
                <c:pt idx="3597">
                  <c:v>0</c:v>
                </c:pt>
                <c:pt idx="3598">
                  <c:v>0</c:v>
                </c:pt>
                <c:pt idx="3599">
                  <c:v>0</c:v>
                </c:pt>
                <c:pt idx="3600">
                  <c:v>0</c:v>
                </c:pt>
                <c:pt idx="3601">
                  <c:v>0</c:v>
                </c:pt>
                <c:pt idx="3602">
                  <c:v>0</c:v>
                </c:pt>
                <c:pt idx="3603">
                  <c:v>0</c:v>
                </c:pt>
                <c:pt idx="3604">
                  <c:v>0</c:v>
                </c:pt>
                <c:pt idx="3605">
                  <c:v>0</c:v>
                </c:pt>
                <c:pt idx="3606">
                  <c:v>0</c:v>
                </c:pt>
                <c:pt idx="3607">
                  <c:v>0</c:v>
                </c:pt>
                <c:pt idx="3608">
                  <c:v>0</c:v>
                </c:pt>
                <c:pt idx="3609">
                  <c:v>0</c:v>
                </c:pt>
                <c:pt idx="3610">
                  <c:v>0</c:v>
                </c:pt>
                <c:pt idx="3611">
                  <c:v>0</c:v>
                </c:pt>
                <c:pt idx="3612">
                  <c:v>0</c:v>
                </c:pt>
                <c:pt idx="3613">
                  <c:v>0</c:v>
                </c:pt>
                <c:pt idx="3614">
                  <c:v>0</c:v>
                </c:pt>
                <c:pt idx="3615">
                  <c:v>0</c:v>
                </c:pt>
                <c:pt idx="3616">
                  <c:v>0</c:v>
                </c:pt>
                <c:pt idx="3617">
                  <c:v>0</c:v>
                </c:pt>
                <c:pt idx="3618">
                  <c:v>0</c:v>
                </c:pt>
                <c:pt idx="3619">
                  <c:v>0</c:v>
                </c:pt>
                <c:pt idx="3620">
                  <c:v>0</c:v>
                </c:pt>
                <c:pt idx="3621">
                  <c:v>0</c:v>
                </c:pt>
                <c:pt idx="3622">
                  <c:v>0</c:v>
                </c:pt>
                <c:pt idx="3623">
                  <c:v>0</c:v>
                </c:pt>
                <c:pt idx="3624">
                  <c:v>0</c:v>
                </c:pt>
                <c:pt idx="3625">
                  <c:v>0</c:v>
                </c:pt>
                <c:pt idx="3626">
                  <c:v>0</c:v>
                </c:pt>
                <c:pt idx="3627">
                  <c:v>0</c:v>
                </c:pt>
                <c:pt idx="3628">
                  <c:v>0</c:v>
                </c:pt>
                <c:pt idx="3629">
                  <c:v>0</c:v>
                </c:pt>
                <c:pt idx="3630">
                  <c:v>0</c:v>
                </c:pt>
                <c:pt idx="3631">
                  <c:v>0</c:v>
                </c:pt>
                <c:pt idx="3632">
                  <c:v>0</c:v>
                </c:pt>
                <c:pt idx="3633">
                  <c:v>0</c:v>
                </c:pt>
                <c:pt idx="3634">
                  <c:v>0</c:v>
                </c:pt>
                <c:pt idx="3635">
                  <c:v>0</c:v>
                </c:pt>
                <c:pt idx="3636">
                  <c:v>0</c:v>
                </c:pt>
                <c:pt idx="3637">
                  <c:v>0</c:v>
                </c:pt>
                <c:pt idx="3638">
                  <c:v>0</c:v>
                </c:pt>
                <c:pt idx="3639">
                  <c:v>0</c:v>
                </c:pt>
                <c:pt idx="3640">
                  <c:v>0</c:v>
                </c:pt>
                <c:pt idx="3641">
                  <c:v>0</c:v>
                </c:pt>
                <c:pt idx="3642">
                  <c:v>0</c:v>
                </c:pt>
                <c:pt idx="3643">
                  <c:v>0</c:v>
                </c:pt>
                <c:pt idx="3644">
                  <c:v>0</c:v>
                </c:pt>
                <c:pt idx="3645">
                  <c:v>0</c:v>
                </c:pt>
                <c:pt idx="3646">
                  <c:v>0</c:v>
                </c:pt>
                <c:pt idx="3647">
                  <c:v>0</c:v>
                </c:pt>
                <c:pt idx="3648">
                  <c:v>0</c:v>
                </c:pt>
                <c:pt idx="3649">
                  <c:v>0</c:v>
                </c:pt>
                <c:pt idx="3650">
                  <c:v>0</c:v>
                </c:pt>
                <c:pt idx="3651">
                  <c:v>0</c:v>
                </c:pt>
                <c:pt idx="3652">
                  <c:v>0</c:v>
                </c:pt>
                <c:pt idx="3653">
                  <c:v>0</c:v>
                </c:pt>
                <c:pt idx="3654">
                  <c:v>0</c:v>
                </c:pt>
                <c:pt idx="3655">
                  <c:v>0</c:v>
                </c:pt>
                <c:pt idx="3656">
                  <c:v>0</c:v>
                </c:pt>
                <c:pt idx="3657">
                  <c:v>0</c:v>
                </c:pt>
                <c:pt idx="3658">
                  <c:v>0</c:v>
                </c:pt>
                <c:pt idx="3659">
                  <c:v>0</c:v>
                </c:pt>
                <c:pt idx="3660">
                  <c:v>0</c:v>
                </c:pt>
                <c:pt idx="3661">
                  <c:v>0</c:v>
                </c:pt>
                <c:pt idx="3662">
                  <c:v>0</c:v>
                </c:pt>
                <c:pt idx="3663">
                  <c:v>0</c:v>
                </c:pt>
                <c:pt idx="3664">
                  <c:v>0</c:v>
                </c:pt>
                <c:pt idx="3665">
                  <c:v>0</c:v>
                </c:pt>
                <c:pt idx="3666">
                  <c:v>0</c:v>
                </c:pt>
                <c:pt idx="3667">
                  <c:v>0</c:v>
                </c:pt>
                <c:pt idx="3668">
                  <c:v>0</c:v>
                </c:pt>
                <c:pt idx="3669">
                  <c:v>0</c:v>
                </c:pt>
                <c:pt idx="3670">
                  <c:v>0</c:v>
                </c:pt>
                <c:pt idx="3671">
                  <c:v>0</c:v>
                </c:pt>
                <c:pt idx="3672">
                  <c:v>0</c:v>
                </c:pt>
                <c:pt idx="3673">
                  <c:v>0</c:v>
                </c:pt>
                <c:pt idx="3674">
                  <c:v>0</c:v>
                </c:pt>
                <c:pt idx="3675">
                  <c:v>0</c:v>
                </c:pt>
                <c:pt idx="3676">
                  <c:v>0</c:v>
                </c:pt>
                <c:pt idx="3677">
                  <c:v>0</c:v>
                </c:pt>
                <c:pt idx="3678">
                  <c:v>0</c:v>
                </c:pt>
                <c:pt idx="3679">
                  <c:v>0</c:v>
                </c:pt>
                <c:pt idx="3680">
                  <c:v>0</c:v>
                </c:pt>
                <c:pt idx="3681">
                  <c:v>0</c:v>
                </c:pt>
                <c:pt idx="3682">
                  <c:v>0</c:v>
                </c:pt>
                <c:pt idx="3683">
                  <c:v>0</c:v>
                </c:pt>
                <c:pt idx="3684">
                  <c:v>0</c:v>
                </c:pt>
                <c:pt idx="3685">
                  <c:v>0</c:v>
                </c:pt>
                <c:pt idx="3686">
                  <c:v>0</c:v>
                </c:pt>
                <c:pt idx="3687">
                  <c:v>0</c:v>
                </c:pt>
                <c:pt idx="3688">
                  <c:v>0</c:v>
                </c:pt>
                <c:pt idx="3689">
                  <c:v>0</c:v>
                </c:pt>
                <c:pt idx="3690">
                  <c:v>0</c:v>
                </c:pt>
                <c:pt idx="3691">
                  <c:v>0</c:v>
                </c:pt>
                <c:pt idx="3692">
                  <c:v>0</c:v>
                </c:pt>
                <c:pt idx="3693">
                  <c:v>0</c:v>
                </c:pt>
                <c:pt idx="3694">
                  <c:v>0</c:v>
                </c:pt>
                <c:pt idx="3695">
                  <c:v>0</c:v>
                </c:pt>
                <c:pt idx="3696">
                  <c:v>0</c:v>
                </c:pt>
                <c:pt idx="3697">
                  <c:v>0</c:v>
                </c:pt>
                <c:pt idx="3698">
                  <c:v>0</c:v>
                </c:pt>
                <c:pt idx="3699">
                  <c:v>0</c:v>
                </c:pt>
                <c:pt idx="3700">
                  <c:v>0</c:v>
                </c:pt>
                <c:pt idx="3701">
                  <c:v>0</c:v>
                </c:pt>
                <c:pt idx="3702">
                  <c:v>0</c:v>
                </c:pt>
                <c:pt idx="3703">
                  <c:v>0</c:v>
                </c:pt>
                <c:pt idx="3704">
                  <c:v>0</c:v>
                </c:pt>
                <c:pt idx="3705">
                  <c:v>0</c:v>
                </c:pt>
                <c:pt idx="3706">
                  <c:v>0</c:v>
                </c:pt>
                <c:pt idx="3707">
                  <c:v>0</c:v>
                </c:pt>
                <c:pt idx="3708">
                  <c:v>0</c:v>
                </c:pt>
                <c:pt idx="3709">
                  <c:v>0</c:v>
                </c:pt>
                <c:pt idx="3710">
                  <c:v>0</c:v>
                </c:pt>
                <c:pt idx="3711">
                  <c:v>0</c:v>
                </c:pt>
                <c:pt idx="3712">
                  <c:v>0</c:v>
                </c:pt>
                <c:pt idx="3713">
                  <c:v>0</c:v>
                </c:pt>
                <c:pt idx="3714">
                  <c:v>0</c:v>
                </c:pt>
                <c:pt idx="3715">
                  <c:v>0</c:v>
                </c:pt>
                <c:pt idx="3716">
                  <c:v>0</c:v>
                </c:pt>
                <c:pt idx="3717">
                  <c:v>0</c:v>
                </c:pt>
                <c:pt idx="3718">
                  <c:v>0</c:v>
                </c:pt>
                <c:pt idx="3719">
                  <c:v>0</c:v>
                </c:pt>
                <c:pt idx="3720">
                  <c:v>0</c:v>
                </c:pt>
                <c:pt idx="3721">
                  <c:v>0</c:v>
                </c:pt>
                <c:pt idx="3722">
                  <c:v>0</c:v>
                </c:pt>
                <c:pt idx="3723">
                  <c:v>0</c:v>
                </c:pt>
                <c:pt idx="3724">
                  <c:v>0</c:v>
                </c:pt>
                <c:pt idx="3725">
                  <c:v>0</c:v>
                </c:pt>
                <c:pt idx="3726">
                  <c:v>0</c:v>
                </c:pt>
                <c:pt idx="3727">
                  <c:v>0</c:v>
                </c:pt>
                <c:pt idx="3728">
                  <c:v>0</c:v>
                </c:pt>
                <c:pt idx="3729">
                  <c:v>0</c:v>
                </c:pt>
                <c:pt idx="3730">
                  <c:v>0</c:v>
                </c:pt>
                <c:pt idx="3731">
                  <c:v>0</c:v>
                </c:pt>
                <c:pt idx="3732">
                  <c:v>0</c:v>
                </c:pt>
                <c:pt idx="3733">
                  <c:v>0</c:v>
                </c:pt>
                <c:pt idx="3734">
                  <c:v>0</c:v>
                </c:pt>
                <c:pt idx="3735">
                  <c:v>0</c:v>
                </c:pt>
                <c:pt idx="3736">
                  <c:v>0</c:v>
                </c:pt>
                <c:pt idx="3737">
                  <c:v>0</c:v>
                </c:pt>
                <c:pt idx="3738">
                  <c:v>0</c:v>
                </c:pt>
                <c:pt idx="3739">
                  <c:v>0</c:v>
                </c:pt>
                <c:pt idx="3740">
                  <c:v>0</c:v>
                </c:pt>
                <c:pt idx="3741">
                  <c:v>0</c:v>
                </c:pt>
                <c:pt idx="3742">
                  <c:v>0</c:v>
                </c:pt>
                <c:pt idx="3743">
                  <c:v>0</c:v>
                </c:pt>
                <c:pt idx="3744">
                  <c:v>0</c:v>
                </c:pt>
                <c:pt idx="3745">
                  <c:v>0</c:v>
                </c:pt>
                <c:pt idx="3746">
                  <c:v>0</c:v>
                </c:pt>
                <c:pt idx="3747">
                  <c:v>0</c:v>
                </c:pt>
                <c:pt idx="3748">
                  <c:v>0</c:v>
                </c:pt>
                <c:pt idx="3749">
                  <c:v>0</c:v>
                </c:pt>
                <c:pt idx="3750">
                  <c:v>0</c:v>
                </c:pt>
                <c:pt idx="3751">
                  <c:v>0</c:v>
                </c:pt>
                <c:pt idx="3752">
                  <c:v>0</c:v>
                </c:pt>
                <c:pt idx="3753">
                  <c:v>0</c:v>
                </c:pt>
                <c:pt idx="3754">
                  <c:v>0</c:v>
                </c:pt>
                <c:pt idx="3755">
                  <c:v>0</c:v>
                </c:pt>
                <c:pt idx="3756">
                  <c:v>0</c:v>
                </c:pt>
                <c:pt idx="3757">
                  <c:v>0</c:v>
                </c:pt>
                <c:pt idx="3758">
                  <c:v>0</c:v>
                </c:pt>
                <c:pt idx="3759">
                  <c:v>0</c:v>
                </c:pt>
                <c:pt idx="3760">
                  <c:v>0</c:v>
                </c:pt>
                <c:pt idx="3761">
                  <c:v>0</c:v>
                </c:pt>
                <c:pt idx="3762">
                  <c:v>0</c:v>
                </c:pt>
                <c:pt idx="3763">
                  <c:v>0</c:v>
                </c:pt>
                <c:pt idx="3764">
                  <c:v>0</c:v>
                </c:pt>
                <c:pt idx="3765">
                  <c:v>0</c:v>
                </c:pt>
                <c:pt idx="3766">
                  <c:v>0</c:v>
                </c:pt>
                <c:pt idx="3767">
                  <c:v>0</c:v>
                </c:pt>
                <c:pt idx="3768">
                  <c:v>0</c:v>
                </c:pt>
                <c:pt idx="3769">
                  <c:v>0</c:v>
                </c:pt>
                <c:pt idx="3770">
                  <c:v>0</c:v>
                </c:pt>
                <c:pt idx="3771">
                  <c:v>0</c:v>
                </c:pt>
                <c:pt idx="3772">
                  <c:v>0</c:v>
                </c:pt>
                <c:pt idx="3773">
                  <c:v>0</c:v>
                </c:pt>
                <c:pt idx="3774">
                  <c:v>0</c:v>
                </c:pt>
                <c:pt idx="3775">
                  <c:v>0</c:v>
                </c:pt>
                <c:pt idx="3776">
                  <c:v>0</c:v>
                </c:pt>
                <c:pt idx="3777">
                  <c:v>0</c:v>
                </c:pt>
                <c:pt idx="3778">
                  <c:v>0</c:v>
                </c:pt>
                <c:pt idx="3779">
                  <c:v>0</c:v>
                </c:pt>
                <c:pt idx="3780">
                  <c:v>0</c:v>
                </c:pt>
                <c:pt idx="3781">
                  <c:v>0</c:v>
                </c:pt>
                <c:pt idx="3782">
                  <c:v>0</c:v>
                </c:pt>
                <c:pt idx="3783">
                  <c:v>0</c:v>
                </c:pt>
                <c:pt idx="3784">
                  <c:v>0</c:v>
                </c:pt>
                <c:pt idx="3785">
                  <c:v>0</c:v>
                </c:pt>
                <c:pt idx="3786">
                  <c:v>0</c:v>
                </c:pt>
                <c:pt idx="3787">
                  <c:v>0</c:v>
                </c:pt>
                <c:pt idx="3788">
                  <c:v>0</c:v>
                </c:pt>
                <c:pt idx="3789">
                  <c:v>0</c:v>
                </c:pt>
                <c:pt idx="3790">
                  <c:v>0</c:v>
                </c:pt>
                <c:pt idx="3791">
                  <c:v>0</c:v>
                </c:pt>
                <c:pt idx="3792">
                  <c:v>0</c:v>
                </c:pt>
                <c:pt idx="3793">
                  <c:v>0</c:v>
                </c:pt>
                <c:pt idx="3794">
                  <c:v>0</c:v>
                </c:pt>
                <c:pt idx="3795">
                  <c:v>0</c:v>
                </c:pt>
                <c:pt idx="3796">
                  <c:v>0</c:v>
                </c:pt>
                <c:pt idx="3797">
                  <c:v>0</c:v>
                </c:pt>
                <c:pt idx="3798">
                  <c:v>0</c:v>
                </c:pt>
                <c:pt idx="3799">
                  <c:v>0</c:v>
                </c:pt>
                <c:pt idx="3800">
                  <c:v>0</c:v>
                </c:pt>
                <c:pt idx="3801">
                  <c:v>0</c:v>
                </c:pt>
                <c:pt idx="3802">
                  <c:v>0</c:v>
                </c:pt>
                <c:pt idx="3803">
                  <c:v>0</c:v>
                </c:pt>
                <c:pt idx="3804">
                  <c:v>0</c:v>
                </c:pt>
                <c:pt idx="3805">
                  <c:v>0</c:v>
                </c:pt>
                <c:pt idx="3806">
                  <c:v>0</c:v>
                </c:pt>
                <c:pt idx="3807">
                  <c:v>0</c:v>
                </c:pt>
                <c:pt idx="3808">
                  <c:v>0</c:v>
                </c:pt>
                <c:pt idx="3809">
                  <c:v>0</c:v>
                </c:pt>
                <c:pt idx="3810">
                  <c:v>0</c:v>
                </c:pt>
                <c:pt idx="3811">
                  <c:v>0</c:v>
                </c:pt>
                <c:pt idx="3812">
                  <c:v>0</c:v>
                </c:pt>
                <c:pt idx="3813">
                  <c:v>0</c:v>
                </c:pt>
                <c:pt idx="3814">
                  <c:v>0</c:v>
                </c:pt>
                <c:pt idx="3815">
                  <c:v>0</c:v>
                </c:pt>
                <c:pt idx="3816">
                  <c:v>0</c:v>
                </c:pt>
                <c:pt idx="3817">
                  <c:v>0</c:v>
                </c:pt>
                <c:pt idx="3818">
                  <c:v>0</c:v>
                </c:pt>
                <c:pt idx="3819">
                  <c:v>0</c:v>
                </c:pt>
                <c:pt idx="3820">
                  <c:v>0</c:v>
                </c:pt>
                <c:pt idx="3821">
                  <c:v>0</c:v>
                </c:pt>
                <c:pt idx="3822">
                  <c:v>0</c:v>
                </c:pt>
                <c:pt idx="3823">
                  <c:v>0</c:v>
                </c:pt>
                <c:pt idx="3824">
                  <c:v>0</c:v>
                </c:pt>
                <c:pt idx="3825">
                  <c:v>0</c:v>
                </c:pt>
                <c:pt idx="3826">
                  <c:v>0</c:v>
                </c:pt>
                <c:pt idx="3827">
                  <c:v>0</c:v>
                </c:pt>
                <c:pt idx="3828">
                  <c:v>0</c:v>
                </c:pt>
                <c:pt idx="3829">
                  <c:v>0</c:v>
                </c:pt>
                <c:pt idx="3830">
                  <c:v>0</c:v>
                </c:pt>
                <c:pt idx="3831">
                  <c:v>0</c:v>
                </c:pt>
                <c:pt idx="3832">
                  <c:v>0</c:v>
                </c:pt>
                <c:pt idx="3833">
                  <c:v>0</c:v>
                </c:pt>
                <c:pt idx="3834">
                  <c:v>0</c:v>
                </c:pt>
                <c:pt idx="3835">
                  <c:v>0</c:v>
                </c:pt>
                <c:pt idx="3836">
                  <c:v>0</c:v>
                </c:pt>
                <c:pt idx="3837">
                  <c:v>0</c:v>
                </c:pt>
                <c:pt idx="3838">
                  <c:v>0</c:v>
                </c:pt>
                <c:pt idx="3839">
                  <c:v>0</c:v>
                </c:pt>
                <c:pt idx="3840">
                  <c:v>0</c:v>
                </c:pt>
                <c:pt idx="3841">
                  <c:v>0</c:v>
                </c:pt>
                <c:pt idx="3842">
                  <c:v>0</c:v>
                </c:pt>
                <c:pt idx="3843">
                  <c:v>0</c:v>
                </c:pt>
                <c:pt idx="3844">
                  <c:v>0</c:v>
                </c:pt>
                <c:pt idx="3845">
                  <c:v>0</c:v>
                </c:pt>
                <c:pt idx="3846">
                  <c:v>0</c:v>
                </c:pt>
                <c:pt idx="3847">
                  <c:v>0</c:v>
                </c:pt>
                <c:pt idx="3848">
                  <c:v>0</c:v>
                </c:pt>
                <c:pt idx="3849">
                  <c:v>0</c:v>
                </c:pt>
                <c:pt idx="3850">
                  <c:v>0</c:v>
                </c:pt>
                <c:pt idx="3851">
                  <c:v>0</c:v>
                </c:pt>
                <c:pt idx="3852">
                  <c:v>0</c:v>
                </c:pt>
                <c:pt idx="3853">
                  <c:v>0</c:v>
                </c:pt>
                <c:pt idx="3854">
                  <c:v>0</c:v>
                </c:pt>
                <c:pt idx="3855">
                  <c:v>0</c:v>
                </c:pt>
                <c:pt idx="3856">
                  <c:v>0</c:v>
                </c:pt>
                <c:pt idx="3857">
                  <c:v>0</c:v>
                </c:pt>
                <c:pt idx="3858">
                  <c:v>0</c:v>
                </c:pt>
                <c:pt idx="3859">
                  <c:v>0</c:v>
                </c:pt>
                <c:pt idx="3860">
                  <c:v>0</c:v>
                </c:pt>
                <c:pt idx="3861">
                  <c:v>0</c:v>
                </c:pt>
                <c:pt idx="3862">
                  <c:v>0</c:v>
                </c:pt>
                <c:pt idx="3863">
                  <c:v>0</c:v>
                </c:pt>
                <c:pt idx="3864">
                  <c:v>0</c:v>
                </c:pt>
                <c:pt idx="3865">
                  <c:v>0</c:v>
                </c:pt>
                <c:pt idx="3866">
                  <c:v>0</c:v>
                </c:pt>
                <c:pt idx="3867">
                  <c:v>0</c:v>
                </c:pt>
                <c:pt idx="3868">
                  <c:v>0</c:v>
                </c:pt>
                <c:pt idx="3869">
                  <c:v>0</c:v>
                </c:pt>
                <c:pt idx="3870">
                  <c:v>0</c:v>
                </c:pt>
                <c:pt idx="3871">
                  <c:v>0</c:v>
                </c:pt>
                <c:pt idx="3872">
                  <c:v>0</c:v>
                </c:pt>
                <c:pt idx="3873">
                  <c:v>0</c:v>
                </c:pt>
                <c:pt idx="3874">
                  <c:v>0</c:v>
                </c:pt>
                <c:pt idx="3875">
                  <c:v>3.5087719298245615E-3</c:v>
                </c:pt>
                <c:pt idx="3876">
                  <c:v>0</c:v>
                </c:pt>
                <c:pt idx="3877">
                  <c:v>0</c:v>
                </c:pt>
                <c:pt idx="3878">
                  <c:v>0</c:v>
                </c:pt>
                <c:pt idx="3879">
                  <c:v>0</c:v>
                </c:pt>
                <c:pt idx="3880">
                  <c:v>0</c:v>
                </c:pt>
                <c:pt idx="3881">
                  <c:v>0</c:v>
                </c:pt>
                <c:pt idx="3882">
                  <c:v>0</c:v>
                </c:pt>
                <c:pt idx="3883">
                  <c:v>0</c:v>
                </c:pt>
                <c:pt idx="3884">
                  <c:v>0</c:v>
                </c:pt>
                <c:pt idx="3885">
                  <c:v>0</c:v>
                </c:pt>
                <c:pt idx="3886">
                  <c:v>0</c:v>
                </c:pt>
                <c:pt idx="3887">
                  <c:v>0</c:v>
                </c:pt>
                <c:pt idx="3888">
                  <c:v>0</c:v>
                </c:pt>
                <c:pt idx="3889">
                  <c:v>0</c:v>
                </c:pt>
                <c:pt idx="3890">
                  <c:v>0</c:v>
                </c:pt>
                <c:pt idx="3891">
                  <c:v>0</c:v>
                </c:pt>
                <c:pt idx="3892">
                  <c:v>0</c:v>
                </c:pt>
                <c:pt idx="3893">
                  <c:v>0</c:v>
                </c:pt>
                <c:pt idx="3894">
                  <c:v>0</c:v>
                </c:pt>
                <c:pt idx="3895">
                  <c:v>0</c:v>
                </c:pt>
                <c:pt idx="3896">
                  <c:v>0</c:v>
                </c:pt>
                <c:pt idx="3897">
                  <c:v>0</c:v>
                </c:pt>
                <c:pt idx="3898">
                  <c:v>0</c:v>
                </c:pt>
                <c:pt idx="3899">
                  <c:v>0</c:v>
                </c:pt>
                <c:pt idx="3900">
                  <c:v>0</c:v>
                </c:pt>
                <c:pt idx="3901">
                  <c:v>0</c:v>
                </c:pt>
                <c:pt idx="3902">
                  <c:v>0</c:v>
                </c:pt>
                <c:pt idx="3903">
                  <c:v>0</c:v>
                </c:pt>
                <c:pt idx="3904">
                  <c:v>0</c:v>
                </c:pt>
                <c:pt idx="3905">
                  <c:v>0</c:v>
                </c:pt>
                <c:pt idx="3906">
                  <c:v>0</c:v>
                </c:pt>
                <c:pt idx="3907">
                  <c:v>0</c:v>
                </c:pt>
                <c:pt idx="3908">
                  <c:v>0</c:v>
                </c:pt>
                <c:pt idx="3909">
                  <c:v>0</c:v>
                </c:pt>
                <c:pt idx="3910">
                  <c:v>0</c:v>
                </c:pt>
                <c:pt idx="3911">
                  <c:v>0</c:v>
                </c:pt>
                <c:pt idx="3912">
                  <c:v>0</c:v>
                </c:pt>
                <c:pt idx="3913">
                  <c:v>0</c:v>
                </c:pt>
                <c:pt idx="3914">
                  <c:v>0</c:v>
                </c:pt>
                <c:pt idx="3915">
                  <c:v>0</c:v>
                </c:pt>
                <c:pt idx="3916">
                  <c:v>0</c:v>
                </c:pt>
                <c:pt idx="3917">
                  <c:v>0</c:v>
                </c:pt>
                <c:pt idx="3918">
                  <c:v>0</c:v>
                </c:pt>
                <c:pt idx="3919">
                  <c:v>0</c:v>
                </c:pt>
                <c:pt idx="3920">
                  <c:v>0</c:v>
                </c:pt>
                <c:pt idx="3921">
                  <c:v>0</c:v>
                </c:pt>
                <c:pt idx="3922">
                  <c:v>0</c:v>
                </c:pt>
                <c:pt idx="3923">
                  <c:v>0</c:v>
                </c:pt>
                <c:pt idx="3924">
                  <c:v>0</c:v>
                </c:pt>
                <c:pt idx="3925">
                  <c:v>0</c:v>
                </c:pt>
                <c:pt idx="3926">
                  <c:v>0</c:v>
                </c:pt>
                <c:pt idx="3927">
                  <c:v>0</c:v>
                </c:pt>
                <c:pt idx="3928">
                  <c:v>0</c:v>
                </c:pt>
                <c:pt idx="3929">
                  <c:v>0</c:v>
                </c:pt>
                <c:pt idx="3930">
                  <c:v>0</c:v>
                </c:pt>
                <c:pt idx="3931">
                  <c:v>0</c:v>
                </c:pt>
                <c:pt idx="3932">
                  <c:v>0</c:v>
                </c:pt>
                <c:pt idx="3933">
                  <c:v>0</c:v>
                </c:pt>
                <c:pt idx="3934">
                  <c:v>0</c:v>
                </c:pt>
                <c:pt idx="3935">
                  <c:v>0</c:v>
                </c:pt>
                <c:pt idx="3936">
                  <c:v>0</c:v>
                </c:pt>
                <c:pt idx="3937">
                  <c:v>0</c:v>
                </c:pt>
                <c:pt idx="3938">
                  <c:v>0</c:v>
                </c:pt>
                <c:pt idx="3939">
                  <c:v>0</c:v>
                </c:pt>
                <c:pt idx="3940">
                  <c:v>0</c:v>
                </c:pt>
                <c:pt idx="3941">
                  <c:v>0</c:v>
                </c:pt>
                <c:pt idx="3942">
                  <c:v>0</c:v>
                </c:pt>
                <c:pt idx="3943">
                  <c:v>0</c:v>
                </c:pt>
                <c:pt idx="3944">
                  <c:v>0</c:v>
                </c:pt>
                <c:pt idx="3945">
                  <c:v>0</c:v>
                </c:pt>
                <c:pt idx="3946">
                  <c:v>0</c:v>
                </c:pt>
                <c:pt idx="3947">
                  <c:v>0</c:v>
                </c:pt>
                <c:pt idx="3948">
                  <c:v>0</c:v>
                </c:pt>
                <c:pt idx="3949">
                  <c:v>0</c:v>
                </c:pt>
                <c:pt idx="3950">
                  <c:v>0</c:v>
                </c:pt>
                <c:pt idx="3951">
                  <c:v>0</c:v>
                </c:pt>
                <c:pt idx="3952">
                  <c:v>0</c:v>
                </c:pt>
                <c:pt idx="3953">
                  <c:v>0</c:v>
                </c:pt>
                <c:pt idx="3954">
                  <c:v>0</c:v>
                </c:pt>
                <c:pt idx="3955">
                  <c:v>0</c:v>
                </c:pt>
                <c:pt idx="3956">
                  <c:v>0</c:v>
                </c:pt>
                <c:pt idx="3957">
                  <c:v>0</c:v>
                </c:pt>
                <c:pt idx="3958">
                  <c:v>0</c:v>
                </c:pt>
                <c:pt idx="3959">
                  <c:v>0</c:v>
                </c:pt>
                <c:pt idx="3960">
                  <c:v>0</c:v>
                </c:pt>
                <c:pt idx="3961">
                  <c:v>0</c:v>
                </c:pt>
                <c:pt idx="3962">
                  <c:v>0</c:v>
                </c:pt>
                <c:pt idx="3963">
                  <c:v>0</c:v>
                </c:pt>
                <c:pt idx="3964">
                  <c:v>0</c:v>
                </c:pt>
                <c:pt idx="3965">
                  <c:v>0</c:v>
                </c:pt>
                <c:pt idx="3966">
                  <c:v>0</c:v>
                </c:pt>
                <c:pt idx="3967">
                  <c:v>0</c:v>
                </c:pt>
                <c:pt idx="3968">
                  <c:v>0</c:v>
                </c:pt>
                <c:pt idx="3969">
                  <c:v>0</c:v>
                </c:pt>
                <c:pt idx="3970">
                  <c:v>0</c:v>
                </c:pt>
                <c:pt idx="3971">
                  <c:v>0</c:v>
                </c:pt>
                <c:pt idx="3972">
                  <c:v>0</c:v>
                </c:pt>
                <c:pt idx="3973">
                  <c:v>0</c:v>
                </c:pt>
                <c:pt idx="3974">
                  <c:v>0</c:v>
                </c:pt>
                <c:pt idx="3975">
                  <c:v>0</c:v>
                </c:pt>
                <c:pt idx="3976">
                  <c:v>0</c:v>
                </c:pt>
                <c:pt idx="3977">
                  <c:v>0</c:v>
                </c:pt>
                <c:pt idx="3978">
                  <c:v>0</c:v>
                </c:pt>
                <c:pt idx="3979">
                  <c:v>0</c:v>
                </c:pt>
                <c:pt idx="3980">
                  <c:v>0</c:v>
                </c:pt>
                <c:pt idx="3981">
                  <c:v>0</c:v>
                </c:pt>
                <c:pt idx="3982">
                  <c:v>0</c:v>
                </c:pt>
                <c:pt idx="3983">
                  <c:v>0</c:v>
                </c:pt>
                <c:pt idx="3984">
                  <c:v>0</c:v>
                </c:pt>
                <c:pt idx="3985">
                  <c:v>0</c:v>
                </c:pt>
                <c:pt idx="3986">
                  <c:v>0</c:v>
                </c:pt>
                <c:pt idx="3987">
                  <c:v>0</c:v>
                </c:pt>
                <c:pt idx="3988">
                  <c:v>0</c:v>
                </c:pt>
                <c:pt idx="3989">
                  <c:v>0</c:v>
                </c:pt>
                <c:pt idx="3990">
                  <c:v>0</c:v>
                </c:pt>
                <c:pt idx="3991">
                  <c:v>0</c:v>
                </c:pt>
                <c:pt idx="3992">
                  <c:v>0</c:v>
                </c:pt>
                <c:pt idx="3993">
                  <c:v>0</c:v>
                </c:pt>
                <c:pt idx="3994">
                  <c:v>0</c:v>
                </c:pt>
                <c:pt idx="3995">
                  <c:v>0</c:v>
                </c:pt>
                <c:pt idx="3996">
                  <c:v>0</c:v>
                </c:pt>
                <c:pt idx="3997">
                  <c:v>0</c:v>
                </c:pt>
                <c:pt idx="3998">
                  <c:v>0</c:v>
                </c:pt>
                <c:pt idx="3999">
                  <c:v>0</c:v>
                </c:pt>
                <c:pt idx="4000">
                  <c:v>0</c:v>
                </c:pt>
                <c:pt idx="4001">
                  <c:v>0</c:v>
                </c:pt>
                <c:pt idx="4002">
                  <c:v>0</c:v>
                </c:pt>
                <c:pt idx="4003">
                  <c:v>0</c:v>
                </c:pt>
                <c:pt idx="4004">
                  <c:v>0</c:v>
                </c:pt>
                <c:pt idx="4005">
                  <c:v>0</c:v>
                </c:pt>
                <c:pt idx="4006">
                  <c:v>0</c:v>
                </c:pt>
                <c:pt idx="4007">
                  <c:v>0</c:v>
                </c:pt>
                <c:pt idx="4008">
                  <c:v>0</c:v>
                </c:pt>
                <c:pt idx="4009">
                  <c:v>0</c:v>
                </c:pt>
                <c:pt idx="4010">
                  <c:v>0</c:v>
                </c:pt>
                <c:pt idx="4011">
                  <c:v>0</c:v>
                </c:pt>
                <c:pt idx="4012">
                  <c:v>0</c:v>
                </c:pt>
                <c:pt idx="4013">
                  <c:v>0</c:v>
                </c:pt>
                <c:pt idx="4014">
                  <c:v>0</c:v>
                </c:pt>
                <c:pt idx="4015">
                  <c:v>0</c:v>
                </c:pt>
                <c:pt idx="4016">
                  <c:v>0</c:v>
                </c:pt>
                <c:pt idx="4017">
                  <c:v>0</c:v>
                </c:pt>
                <c:pt idx="4018">
                  <c:v>0</c:v>
                </c:pt>
                <c:pt idx="4019">
                  <c:v>0</c:v>
                </c:pt>
                <c:pt idx="4020">
                  <c:v>0</c:v>
                </c:pt>
                <c:pt idx="4021">
                  <c:v>0</c:v>
                </c:pt>
                <c:pt idx="4022">
                  <c:v>0</c:v>
                </c:pt>
                <c:pt idx="4023">
                  <c:v>0</c:v>
                </c:pt>
                <c:pt idx="4024">
                  <c:v>0</c:v>
                </c:pt>
                <c:pt idx="4025">
                  <c:v>0</c:v>
                </c:pt>
                <c:pt idx="4026">
                  <c:v>0</c:v>
                </c:pt>
                <c:pt idx="4027">
                  <c:v>0</c:v>
                </c:pt>
                <c:pt idx="4028">
                  <c:v>0</c:v>
                </c:pt>
                <c:pt idx="4029">
                  <c:v>0</c:v>
                </c:pt>
                <c:pt idx="4030">
                  <c:v>0</c:v>
                </c:pt>
                <c:pt idx="4031">
                  <c:v>0</c:v>
                </c:pt>
                <c:pt idx="4032">
                  <c:v>0</c:v>
                </c:pt>
                <c:pt idx="4033">
                  <c:v>0</c:v>
                </c:pt>
                <c:pt idx="4034">
                  <c:v>0</c:v>
                </c:pt>
                <c:pt idx="4035">
                  <c:v>0</c:v>
                </c:pt>
                <c:pt idx="4036">
                  <c:v>0</c:v>
                </c:pt>
                <c:pt idx="4037">
                  <c:v>0</c:v>
                </c:pt>
                <c:pt idx="4038">
                  <c:v>0</c:v>
                </c:pt>
                <c:pt idx="4039">
                  <c:v>0</c:v>
                </c:pt>
                <c:pt idx="4040">
                  <c:v>0</c:v>
                </c:pt>
                <c:pt idx="4041">
                  <c:v>0</c:v>
                </c:pt>
                <c:pt idx="4042">
                  <c:v>0</c:v>
                </c:pt>
                <c:pt idx="4043">
                  <c:v>0</c:v>
                </c:pt>
                <c:pt idx="4044">
                  <c:v>0</c:v>
                </c:pt>
                <c:pt idx="4045">
                  <c:v>0</c:v>
                </c:pt>
                <c:pt idx="4046">
                  <c:v>0</c:v>
                </c:pt>
                <c:pt idx="4047">
                  <c:v>0</c:v>
                </c:pt>
                <c:pt idx="4048">
                  <c:v>0</c:v>
                </c:pt>
                <c:pt idx="4049">
                  <c:v>0</c:v>
                </c:pt>
                <c:pt idx="4050">
                  <c:v>0</c:v>
                </c:pt>
                <c:pt idx="4051">
                  <c:v>0</c:v>
                </c:pt>
                <c:pt idx="4052">
                  <c:v>0</c:v>
                </c:pt>
                <c:pt idx="4053">
                  <c:v>0</c:v>
                </c:pt>
                <c:pt idx="4054">
                  <c:v>0</c:v>
                </c:pt>
                <c:pt idx="4055">
                  <c:v>0</c:v>
                </c:pt>
                <c:pt idx="4056">
                  <c:v>0</c:v>
                </c:pt>
                <c:pt idx="4057">
                  <c:v>3.5087719298245615E-3</c:v>
                </c:pt>
                <c:pt idx="4058">
                  <c:v>0</c:v>
                </c:pt>
                <c:pt idx="4059">
                  <c:v>0</c:v>
                </c:pt>
                <c:pt idx="4060">
                  <c:v>0</c:v>
                </c:pt>
                <c:pt idx="4061">
                  <c:v>0</c:v>
                </c:pt>
                <c:pt idx="4062">
                  <c:v>0</c:v>
                </c:pt>
                <c:pt idx="4063">
                  <c:v>0</c:v>
                </c:pt>
                <c:pt idx="4064">
                  <c:v>0</c:v>
                </c:pt>
                <c:pt idx="4065">
                  <c:v>0</c:v>
                </c:pt>
                <c:pt idx="4066">
                  <c:v>0</c:v>
                </c:pt>
                <c:pt idx="4067">
                  <c:v>0</c:v>
                </c:pt>
                <c:pt idx="4068">
                  <c:v>0</c:v>
                </c:pt>
                <c:pt idx="4069">
                  <c:v>0</c:v>
                </c:pt>
                <c:pt idx="4070">
                  <c:v>0</c:v>
                </c:pt>
                <c:pt idx="4071">
                  <c:v>0</c:v>
                </c:pt>
                <c:pt idx="4072">
                  <c:v>0</c:v>
                </c:pt>
                <c:pt idx="4073">
                  <c:v>0</c:v>
                </c:pt>
                <c:pt idx="4074">
                  <c:v>0</c:v>
                </c:pt>
                <c:pt idx="4075">
                  <c:v>0</c:v>
                </c:pt>
                <c:pt idx="4076">
                  <c:v>0</c:v>
                </c:pt>
                <c:pt idx="4077">
                  <c:v>0</c:v>
                </c:pt>
                <c:pt idx="4078">
                  <c:v>0</c:v>
                </c:pt>
                <c:pt idx="4079">
                  <c:v>0</c:v>
                </c:pt>
                <c:pt idx="4080">
                  <c:v>0</c:v>
                </c:pt>
                <c:pt idx="4081">
                  <c:v>0</c:v>
                </c:pt>
                <c:pt idx="4082">
                  <c:v>0</c:v>
                </c:pt>
                <c:pt idx="4083">
                  <c:v>0</c:v>
                </c:pt>
                <c:pt idx="4084">
                  <c:v>0</c:v>
                </c:pt>
                <c:pt idx="4085">
                  <c:v>0</c:v>
                </c:pt>
                <c:pt idx="4086">
                  <c:v>0</c:v>
                </c:pt>
                <c:pt idx="4087">
                  <c:v>0</c:v>
                </c:pt>
                <c:pt idx="4088">
                  <c:v>0</c:v>
                </c:pt>
                <c:pt idx="4089">
                  <c:v>0</c:v>
                </c:pt>
                <c:pt idx="4090">
                  <c:v>0</c:v>
                </c:pt>
                <c:pt idx="4091">
                  <c:v>0</c:v>
                </c:pt>
                <c:pt idx="4092">
                  <c:v>0</c:v>
                </c:pt>
                <c:pt idx="4093">
                  <c:v>0</c:v>
                </c:pt>
                <c:pt idx="4094">
                  <c:v>0</c:v>
                </c:pt>
                <c:pt idx="4095">
                  <c:v>0</c:v>
                </c:pt>
                <c:pt idx="4096">
                  <c:v>0</c:v>
                </c:pt>
                <c:pt idx="4097">
                  <c:v>0</c:v>
                </c:pt>
                <c:pt idx="4098">
                  <c:v>0</c:v>
                </c:pt>
                <c:pt idx="4099">
                  <c:v>0</c:v>
                </c:pt>
                <c:pt idx="4100">
                  <c:v>0</c:v>
                </c:pt>
                <c:pt idx="4101">
                  <c:v>0</c:v>
                </c:pt>
                <c:pt idx="4102">
                  <c:v>0</c:v>
                </c:pt>
                <c:pt idx="4103">
                  <c:v>0</c:v>
                </c:pt>
                <c:pt idx="4104">
                  <c:v>0</c:v>
                </c:pt>
                <c:pt idx="4105">
                  <c:v>0</c:v>
                </c:pt>
                <c:pt idx="4106">
                  <c:v>0</c:v>
                </c:pt>
                <c:pt idx="4107">
                  <c:v>0</c:v>
                </c:pt>
                <c:pt idx="4108">
                  <c:v>0</c:v>
                </c:pt>
                <c:pt idx="4109">
                  <c:v>0</c:v>
                </c:pt>
                <c:pt idx="4110">
                  <c:v>0</c:v>
                </c:pt>
                <c:pt idx="4111">
                  <c:v>0</c:v>
                </c:pt>
                <c:pt idx="4112">
                  <c:v>0</c:v>
                </c:pt>
                <c:pt idx="4113">
                  <c:v>0</c:v>
                </c:pt>
                <c:pt idx="4114">
                  <c:v>0</c:v>
                </c:pt>
                <c:pt idx="4115">
                  <c:v>0</c:v>
                </c:pt>
                <c:pt idx="4116">
                  <c:v>0</c:v>
                </c:pt>
                <c:pt idx="4117">
                  <c:v>0</c:v>
                </c:pt>
                <c:pt idx="4118">
                  <c:v>0</c:v>
                </c:pt>
                <c:pt idx="4119">
                  <c:v>0</c:v>
                </c:pt>
                <c:pt idx="4120">
                  <c:v>0</c:v>
                </c:pt>
                <c:pt idx="4121">
                  <c:v>0</c:v>
                </c:pt>
                <c:pt idx="4122">
                  <c:v>0</c:v>
                </c:pt>
                <c:pt idx="4123">
                  <c:v>0</c:v>
                </c:pt>
                <c:pt idx="4124">
                  <c:v>0</c:v>
                </c:pt>
                <c:pt idx="4125">
                  <c:v>0</c:v>
                </c:pt>
                <c:pt idx="4126">
                  <c:v>0</c:v>
                </c:pt>
                <c:pt idx="4127">
                  <c:v>0</c:v>
                </c:pt>
                <c:pt idx="4128">
                  <c:v>0</c:v>
                </c:pt>
                <c:pt idx="4129">
                  <c:v>0</c:v>
                </c:pt>
                <c:pt idx="4130">
                  <c:v>0</c:v>
                </c:pt>
                <c:pt idx="4131">
                  <c:v>0</c:v>
                </c:pt>
                <c:pt idx="4132">
                  <c:v>0</c:v>
                </c:pt>
                <c:pt idx="4133">
                  <c:v>0</c:v>
                </c:pt>
                <c:pt idx="4134">
                  <c:v>0</c:v>
                </c:pt>
                <c:pt idx="4135">
                  <c:v>0</c:v>
                </c:pt>
                <c:pt idx="4136">
                  <c:v>0</c:v>
                </c:pt>
                <c:pt idx="4137">
                  <c:v>0</c:v>
                </c:pt>
                <c:pt idx="4138">
                  <c:v>0</c:v>
                </c:pt>
                <c:pt idx="4139">
                  <c:v>0</c:v>
                </c:pt>
                <c:pt idx="4140">
                  <c:v>0</c:v>
                </c:pt>
                <c:pt idx="4141">
                  <c:v>0</c:v>
                </c:pt>
                <c:pt idx="4142">
                  <c:v>0</c:v>
                </c:pt>
                <c:pt idx="4143">
                  <c:v>0</c:v>
                </c:pt>
                <c:pt idx="4144">
                  <c:v>0</c:v>
                </c:pt>
                <c:pt idx="4145">
                  <c:v>0</c:v>
                </c:pt>
                <c:pt idx="4146">
                  <c:v>0</c:v>
                </c:pt>
                <c:pt idx="4147">
                  <c:v>0</c:v>
                </c:pt>
                <c:pt idx="4148">
                  <c:v>0</c:v>
                </c:pt>
                <c:pt idx="4149">
                  <c:v>0</c:v>
                </c:pt>
                <c:pt idx="4150">
                  <c:v>0</c:v>
                </c:pt>
                <c:pt idx="4151">
                  <c:v>0</c:v>
                </c:pt>
                <c:pt idx="4152">
                  <c:v>0</c:v>
                </c:pt>
                <c:pt idx="4153">
                  <c:v>0</c:v>
                </c:pt>
                <c:pt idx="4154">
                  <c:v>0</c:v>
                </c:pt>
                <c:pt idx="4155">
                  <c:v>0</c:v>
                </c:pt>
                <c:pt idx="4156">
                  <c:v>0</c:v>
                </c:pt>
                <c:pt idx="4157">
                  <c:v>0</c:v>
                </c:pt>
                <c:pt idx="4158">
                  <c:v>0</c:v>
                </c:pt>
                <c:pt idx="4159">
                  <c:v>0</c:v>
                </c:pt>
                <c:pt idx="4160">
                  <c:v>0</c:v>
                </c:pt>
                <c:pt idx="4161">
                  <c:v>0</c:v>
                </c:pt>
                <c:pt idx="4162">
                  <c:v>0</c:v>
                </c:pt>
                <c:pt idx="4163">
                  <c:v>0</c:v>
                </c:pt>
                <c:pt idx="4164">
                  <c:v>0</c:v>
                </c:pt>
                <c:pt idx="4165">
                  <c:v>0</c:v>
                </c:pt>
                <c:pt idx="4166">
                  <c:v>0</c:v>
                </c:pt>
                <c:pt idx="4167">
                  <c:v>0</c:v>
                </c:pt>
                <c:pt idx="416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79F-40F2-AEAA-1027146C447A}"/>
            </c:ext>
          </c:extLst>
        </c:ser>
        <c:ser>
          <c:idx val="3"/>
          <c:order val="2"/>
          <c:tx>
            <c:strRef>
              <c:f>'[BNL-new_summary.xlsx]241Am'!$L$1</c:f>
              <c:strCache>
                <c:ptCount val="1"/>
                <c:pt idx="0">
                  <c:v>200V</c:v>
                </c:pt>
              </c:strCache>
            </c:strRef>
          </c:tx>
          <c:spPr>
            <a:ln w="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'[BNL-new_summary.xlsx]241Am'!$A$2:$A$4181</c:f>
              <c:numCache>
                <c:formatCode>General</c:formatCode>
                <c:ptCount val="418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  <c:pt idx="1801">
                  <c:v>1801</c:v>
                </c:pt>
                <c:pt idx="1802">
                  <c:v>1802</c:v>
                </c:pt>
                <c:pt idx="1803">
                  <c:v>1803</c:v>
                </c:pt>
                <c:pt idx="1804">
                  <c:v>1804</c:v>
                </c:pt>
                <c:pt idx="1805">
                  <c:v>1805</c:v>
                </c:pt>
                <c:pt idx="1806">
                  <c:v>1806</c:v>
                </c:pt>
                <c:pt idx="1807">
                  <c:v>1807</c:v>
                </c:pt>
                <c:pt idx="1808">
                  <c:v>1808</c:v>
                </c:pt>
                <c:pt idx="1809">
                  <c:v>1809</c:v>
                </c:pt>
                <c:pt idx="1810">
                  <c:v>1810</c:v>
                </c:pt>
                <c:pt idx="1811">
                  <c:v>1811</c:v>
                </c:pt>
                <c:pt idx="1812">
                  <c:v>1812</c:v>
                </c:pt>
                <c:pt idx="1813">
                  <c:v>1813</c:v>
                </c:pt>
                <c:pt idx="1814">
                  <c:v>1814</c:v>
                </c:pt>
                <c:pt idx="1815">
                  <c:v>1815</c:v>
                </c:pt>
                <c:pt idx="1816">
                  <c:v>1816</c:v>
                </c:pt>
                <c:pt idx="1817">
                  <c:v>1817</c:v>
                </c:pt>
                <c:pt idx="1818">
                  <c:v>1818</c:v>
                </c:pt>
                <c:pt idx="1819">
                  <c:v>1819</c:v>
                </c:pt>
                <c:pt idx="1820">
                  <c:v>1820</c:v>
                </c:pt>
                <c:pt idx="1821">
                  <c:v>1821</c:v>
                </c:pt>
                <c:pt idx="1822">
                  <c:v>1822</c:v>
                </c:pt>
                <c:pt idx="1823">
                  <c:v>1823</c:v>
                </c:pt>
                <c:pt idx="1824">
                  <c:v>1824</c:v>
                </c:pt>
                <c:pt idx="1825">
                  <c:v>1825</c:v>
                </c:pt>
                <c:pt idx="1826">
                  <c:v>1826</c:v>
                </c:pt>
                <c:pt idx="1827">
                  <c:v>1827</c:v>
                </c:pt>
                <c:pt idx="1828">
                  <c:v>1828</c:v>
                </c:pt>
                <c:pt idx="1829">
                  <c:v>1829</c:v>
                </c:pt>
                <c:pt idx="1830">
                  <c:v>1830</c:v>
                </c:pt>
                <c:pt idx="1831">
                  <c:v>1831</c:v>
                </c:pt>
                <c:pt idx="1832">
                  <c:v>1832</c:v>
                </c:pt>
                <c:pt idx="1833">
                  <c:v>1833</c:v>
                </c:pt>
                <c:pt idx="1834">
                  <c:v>1834</c:v>
                </c:pt>
                <c:pt idx="1835">
                  <c:v>1835</c:v>
                </c:pt>
                <c:pt idx="1836">
                  <c:v>1836</c:v>
                </c:pt>
                <c:pt idx="1837">
                  <c:v>1837</c:v>
                </c:pt>
                <c:pt idx="1838">
                  <c:v>1838</c:v>
                </c:pt>
                <c:pt idx="1839">
                  <c:v>1839</c:v>
                </c:pt>
                <c:pt idx="1840">
                  <c:v>1840</c:v>
                </c:pt>
                <c:pt idx="1841">
                  <c:v>1841</c:v>
                </c:pt>
                <c:pt idx="1842">
                  <c:v>1842</c:v>
                </c:pt>
                <c:pt idx="1843">
                  <c:v>1843</c:v>
                </c:pt>
                <c:pt idx="1844">
                  <c:v>1844</c:v>
                </c:pt>
                <c:pt idx="1845">
                  <c:v>1845</c:v>
                </c:pt>
                <c:pt idx="1846">
                  <c:v>1846</c:v>
                </c:pt>
                <c:pt idx="1847">
                  <c:v>1847</c:v>
                </c:pt>
                <c:pt idx="1848">
                  <c:v>1848</c:v>
                </c:pt>
                <c:pt idx="1849">
                  <c:v>1849</c:v>
                </c:pt>
                <c:pt idx="1850">
                  <c:v>1850</c:v>
                </c:pt>
                <c:pt idx="1851">
                  <c:v>1851</c:v>
                </c:pt>
                <c:pt idx="1852">
                  <c:v>1852</c:v>
                </c:pt>
                <c:pt idx="1853">
                  <c:v>1853</c:v>
                </c:pt>
                <c:pt idx="1854">
                  <c:v>1854</c:v>
                </c:pt>
                <c:pt idx="1855">
                  <c:v>1855</c:v>
                </c:pt>
                <c:pt idx="1856">
                  <c:v>1856</c:v>
                </c:pt>
                <c:pt idx="1857">
                  <c:v>1857</c:v>
                </c:pt>
                <c:pt idx="1858">
                  <c:v>1858</c:v>
                </c:pt>
                <c:pt idx="1859">
                  <c:v>1859</c:v>
                </c:pt>
                <c:pt idx="1860">
                  <c:v>1860</c:v>
                </c:pt>
                <c:pt idx="1861">
                  <c:v>1861</c:v>
                </c:pt>
                <c:pt idx="1862">
                  <c:v>1862</c:v>
                </c:pt>
                <c:pt idx="1863">
                  <c:v>1863</c:v>
                </c:pt>
                <c:pt idx="1864">
                  <c:v>1864</c:v>
                </c:pt>
                <c:pt idx="1865">
                  <c:v>1865</c:v>
                </c:pt>
                <c:pt idx="1866">
                  <c:v>1866</c:v>
                </c:pt>
                <c:pt idx="1867">
                  <c:v>1867</c:v>
                </c:pt>
                <c:pt idx="1868">
                  <c:v>1868</c:v>
                </c:pt>
                <c:pt idx="1869">
                  <c:v>1869</c:v>
                </c:pt>
                <c:pt idx="1870">
                  <c:v>1870</c:v>
                </c:pt>
                <c:pt idx="1871">
                  <c:v>1871</c:v>
                </c:pt>
                <c:pt idx="1872">
                  <c:v>1872</c:v>
                </c:pt>
                <c:pt idx="1873">
                  <c:v>1873</c:v>
                </c:pt>
                <c:pt idx="1874">
                  <c:v>1874</c:v>
                </c:pt>
                <c:pt idx="1875">
                  <c:v>1875</c:v>
                </c:pt>
                <c:pt idx="1876">
                  <c:v>1876</c:v>
                </c:pt>
                <c:pt idx="1877">
                  <c:v>1877</c:v>
                </c:pt>
                <c:pt idx="1878">
                  <c:v>1878</c:v>
                </c:pt>
                <c:pt idx="1879">
                  <c:v>1879</c:v>
                </c:pt>
                <c:pt idx="1880">
                  <c:v>1880</c:v>
                </c:pt>
                <c:pt idx="1881">
                  <c:v>1881</c:v>
                </c:pt>
                <c:pt idx="1882">
                  <c:v>1882</c:v>
                </c:pt>
                <c:pt idx="1883">
                  <c:v>1883</c:v>
                </c:pt>
                <c:pt idx="1884">
                  <c:v>1884</c:v>
                </c:pt>
                <c:pt idx="1885">
                  <c:v>1885</c:v>
                </c:pt>
                <c:pt idx="1886">
                  <c:v>1886</c:v>
                </c:pt>
                <c:pt idx="1887">
                  <c:v>1887</c:v>
                </c:pt>
                <c:pt idx="1888">
                  <c:v>1888</c:v>
                </c:pt>
                <c:pt idx="1889">
                  <c:v>1889</c:v>
                </c:pt>
                <c:pt idx="1890">
                  <c:v>1890</c:v>
                </c:pt>
                <c:pt idx="1891">
                  <c:v>1891</c:v>
                </c:pt>
                <c:pt idx="1892">
                  <c:v>1892</c:v>
                </c:pt>
                <c:pt idx="1893">
                  <c:v>1893</c:v>
                </c:pt>
                <c:pt idx="1894">
                  <c:v>1894</c:v>
                </c:pt>
                <c:pt idx="1895">
                  <c:v>1895</c:v>
                </c:pt>
                <c:pt idx="1896">
                  <c:v>1896</c:v>
                </c:pt>
                <c:pt idx="1897">
                  <c:v>1897</c:v>
                </c:pt>
                <c:pt idx="1898">
                  <c:v>1898</c:v>
                </c:pt>
                <c:pt idx="1899">
                  <c:v>1899</c:v>
                </c:pt>
                <c:pt idx="1900">
                  <c:v>1900</c:v>
                </c:pt>
                <c:pt idx="1901">
                  <c:v>1901</c:v>
                </c:pt>
                <c:pt idx="1902">
                  <c:v>1902</c:v>
                </c:pt>
                <c:pt idx="1903">
                  <c:v>1903</c:v>
                </c:pt>
                <c:pt idx="1904">
                  <c:v>1904</c:v>
                </c:pt>
                <c:pt idx="1905">
                  <c:v>1905</c:v>
                </c:pt>
                <c:pt idx="1906">
                  <c:v>1906</c:v>
                </c:pt>
                <c:pt idx="1907">
                  <c:v>1907</c:v>
                </c:pt>
                <c:pt idx="1908">
                  <c:v>1908</c:v>
                </c:pt>
                <c:pt idx="1909">
                  <c:v>1909</c:v>
                </c:pt>
                <c:pt idx="1910">
                  <c:v>1910</c:v>
                </c:pt>
                <c:pt idx="1911">
                  <c:v>1911</c:v>
                </c:pt>
                <c:pt idx="1912">
                  <c:v>1912</c:v>
                </c:pt>
                <c:pt idx="1913">
                  <c:v>1913</c:v>
                </c:pt>
                <c:pt idx="1914">
                  <c:v>1914</c:v>
                </c:pt>
                <c:pt idx="1915">
                  <c:v>1915</c:v>
                </c:pt>
                <c:pt idx="1916">
                  <c:v>1916</c:v>
                </c:pt>
                <c:pt idx="1917">
                  <c:v>1917</c:v>
                </c:pt>
                <c:pt idx="1918">
                  <c:v>1918</c:v>
                </c:pt>
                <c:pt idx="1919">
                  <c:v>1919</c:v>
                </c:pt>
                <c:pt idx="1920">
                  <c:v>1920</c:v>
                </c:pt>
                <c:pt idx="1921">
                  <c:v>1921</c:v>
                </c:pt>
                <c:pt idx="1922">
                  <c:v>1922</c:v>
                </c:pt>
                <c:pt idx="1923">
                  <c:v>1923</c:v>
                </c:pt>
                <c:pt idx="1924">
                  <c:v>1924</c:v>
                </c:pt>
                <c:pt idx="1925">
                  <c:v>1925</c:v>
                </c:pt>
                <c:pt idx="1926">
                  <c:v>1926</c:v>
                </c:pt>
                <c:pt idx="1927">
                  <c:v>1927</c:v>
                </c:pt>
                <c:pt idx="1928">
                  <c:v>1928</c:v>
                </c:pt>
                <c:pt idx="1929">
                  <c:v>1929</c:v>
                </c:pt>
                <c:pt idx="1930">
                  <c:v>1930</c:v>
                </c:pt>
                <c:pt idx="1931">
                  <c:v>1931</c:v>
                </c:pt>
                <c:pt idx="1932">
                  <c:v>1932</c:v>
                </c:pt>
                <c:pt idx="1933">
                  <c:v>1933</c:v>
                </c:pt>
                <c:pt idx="1934">
                  <c:v>1934</c:v>
                </c:pt>
                <c:pt idx="1935">
                  <c:v>1935</c:v>
                </c:pt>
                <c:pt idx="1936">
                  <c:v>1936</c:v>
                </c:pt>
                <c:pt idx="1937">
                  <c:v>1937</c:v>
                </c:pt>
                <c:pt idx="1938">
                  <c:v>1938</c:v>
                </c:pt>
                <c:pt idx="1939">
                  <c:v>1939</c:v>
                </c:pt>
                <c:pt idx="1940">
                  <c:v>1940</c:v>
                </c:pt>
                <c:pt idx="1941">
                  <c:v>1941</c:v>
                </c:pt>
                <c:pt idx="1942">
                  <c:v>1942</c:v>
                </c:pt>
                <c:pt idx="1943">
                  <c:v>1943</c:v>
                </c:pt>
                <c:pt idx="1944">
                  <c:v>1944</c:v>
                </c:pt>
                <c:pt idx="1945">
                  <c:v>1945</c:v>
                </c:pt>
                <c:pt idx="1946">
                  <c:v>1946</c:v>
                </c:pt>
                <c:pt idx="1947">
                  <c:v>1947</c:v>
                </c:pt>
                <c:pt idx="1948">
                  <c:v>1948</c:v>
                </c:pt>
                <c:pt idx="1949">
                  <c:v>1949</c:v>
                </c:pt>
                <c:pt idx="1950">
                  <c:v>1950</c:v>
                </c:pt>
                <c:pt idx="1951">
                  <c:v>1951</c:v>
                </c:pt>
                <c:pt idx="1952">
                  <c:v>1952</c:v>
                </c:pt>
                <c:pt idx="1953">
                  <c:v>1953</c:v>
                </c:pt>
                <c:pt idx="1954">
                  <c:v>1954</c:v>
                </c:pt>
                <c:pt idx="1955">
                  <c:v>1955</c:v>
                </c:pt>
                <c:pt idx="1956">
                  <c:v>1956</c:v>
                </c:pt>
                <c:pt idx="1957">
                  <c:v>1957</c:v>
                </c:pt>
                <c:pt idx="1958">
                  <c:v>1958</c:v>
                </c:pt>
                <c:pt idx="1959">
                  <c:v>1959</c:v>
                </c:pt>
                <c:pt idx="1960">
                  <c:v>1960</c:v>
                </c:pt>
                <c:pt idx="1961">
                  <c:v>1961</c:v>
                </c:pt>
                <c:pt idx="1962">
                  <c:v>1962</c:v>
                </c:pt>
                <c:pt idx="1963">
                  <c:v>1963</c:v>
                </c:pt>
                <c:pt idx="1964">
                  <c:v>1964</c:v>
                </c:pt>
                <c:pt idx="1965">
                  <c:v>1965</c:v>
                </c:pt>
                <c:pt idx="1966">
                  <c:v>1966</c:v>
                </c:pt>
                <c:pt idx="1967">
                  <c:v>1967</c:v>
                </c:pt>
                <c:pt idx="1968">
                  <c:v>1968</c:v>
                </c:pt>
                <c:pt idx="1969">
                  <c:v>1969</c:v>
                </c:pt>
                <c:pt idx="1970">
                  <c:v>1970</c:v>
                </c:pt>
                <c:pt idx="1971">
                  <c:v>1971</c:v>
                </c:pt>
                <c:pt idx="1972">
                  <c:v>1972</c:v>
                </c:pt>
                <c:pt idx="1973">
                  <c:v>1973</c:v>
                </c:pt>
                <c:pt idx="1974">
                  <c:v>1974</c:v>
                </c:pt>
                <c:pt idx="1975">
                  <c:v>1975</c:v>
                </c:pt>
                <c:pt idx="1976">
                  <c:v>1976</c:v>
                </c:pt>
                <c:pt idx="1977">
                  <c:v>1977</c:v>
                </c:pt>
                <c:pt idx="1978">
                  <c:v>1978</c:v>
                </c:pt>
                <c:pt idx="1979">
                  <c:v>1979</c:v>
                </c:pt>
                <c:pt idx="1980">
                  <c:v>1980</c:v>
                </c:pt>
                <c:pt idx="1981">
                  <c:v>1981</c:v>
                </c:pt>
                <c:pt idx="1982">
                  <c:v>1982</c:v>
                </c:pt>
                <c:pt idx="1983">
                  <c:v>1983</c:v>
                </c:pt>
                <c:pt idx="1984">
                  <c:v>1984</c:v>
                </c:pt>
                <c:pt idx="1985">
                  <c:v>1985</c:v>
                </c:pt>
                <c:pt idx="1986">
                  <c:v>1986</c:v>
                </c:pt>
                <c:pt idx="1987">
                  <c:v>1987</c:v>
                </c:pt>
                <c:pt idx="1988">
                  <c:v>1988</c:v>
                </c:pt>
                <c:pt idx="1989">
                  <c:v>1989</c:v>
                </c:pt>
                <c:pt idx="1990">
                  <c:v>1990</c:v>
                </c:pt>
                <c:pt idx="1991">
                  <c:v>1991</c:v>
                </c:pt>
                <c:pt idx="1992">
                  <c:v>1992</c:v>
                </c:pt>
                <c:pt idx="1993">
                  <c:v>1993</c:v>
                </c:pt>
                <c:pt idx="1994">
                  <c:v>1994</c:v>
                </c:pt>
                <c:pt idx="1995">
                  <c:v>1995</c:v>
                </c:pt>
                <c:pt idx="1996">
                  <c:v>1996</c:v>
                </c:pt>
                <c:pt idx="1997">
                  <c:v>1997</c:v>
                </c:pt>
                <c:pt idx="1998">
                  <c:v>1998</c:v>
                </c:pt>
                <c:pt idx="1999">
                  <c:v>1999</c:v>
                </c:pt>
                <c:pt idx="2000">
                  <c:v>2000</c:v>
                </c:pt>
                <c:pt idx="2001">
                  <c:v>2001</c:v>
                </c:pt>
                <c:pt idx="2002">
                  <c:v>2002</c:v>
                </c:pt>
                <c:pt idx="2003">
                  <c:v>2003</c:v>
                </c:pt>
                <c:pt idx="2004">
                  <c:v>2004</c:v>
                </c:pt>
                <c:pt idx="2005">
                  <c:v>2005</c:v>
                </c:pt>
                <c:pt idx="2006">
                  <c:v>2006</c:v>
                </c:pt>
                <c:pt idx="2007">
                  <c:v>2007</c:v>
                </c:pt>
                <c:pt idx="2008">
                  <c:v>2008</c:v>
                </c:pt>
                <c:pt idx="2009">
                  <c:v>2009</c:v>
                </c:pt>
                <c:pt idx="2010">
                  <c:v>2010</c:v>
                </c:pt>
                <c:pt idx="2011">
                  <c:v>2011</c:v>
                </c:pt>
                <c:pt idx="2012">
                  <c:v>2012</c:v>
                </c:pt>
                <c:pt idx="2013">
                  <c:v>2013</c:v>
                </c:pt>
                <c:pt idx="2014">
                  <c:v>2014</c:v>
                </c:pt>
                <c:pt idx="2015">
                  <c:v>2015</c:v>
                </c:pt>
                <c:pt idx="2016">
                  <c:v>2016</c:v>
                </c:pt>
                <c:pt idx="2017">
                  <c:v>2017</c:v>
                </c:pt>
                <c:pt idx="2018">
                  <c:v>2018</c:v>
                </c:pt>
                <c:pt idx="2019">
                  <c:v>2019</c:v>
                </c:pt>
                <c:pt idx="2020">
                  <c:v>2020</c:v>
                </c:pt>
                <c:pt idx="2021">
                  <c:v>2021</c:v>
                </c:pt>
                <c:pt idx="2022">
                  <c:v>2022</c:v>
                </c:pt>
                <c:pt idx="2023">
                  <c:v>2023</c:v>
                </c:pt>
                <c:pt idx="2024">
                  <c:v>2024</c:v>
                </c:pt>
                <c:pt idx="2025">
                  <c:v>2025</c:v>
                </c:pt>
                <c:pt idx="2026">
                  <c:v>2026</c:v>
                </c:pt>
                <c:pt idx="2027">
                  <c:v>2027</c:v>
                </c:pt>
                <c:pt idx="2028">
                  <c:v>2028</c:v>
                </c:pt>
                <c:pt idx="2029">
                  <c:v>2029</c:v>
                </c:pt>
                <c:pt idx="2030">
                  <c:v>2030</c:v>
                </c:pt>
                <c:pt idx="2031">
                  <c:v>2031</c:v>
                </c:pt>
                <c:pt idx="2032">
                  <c:v>2032</c:v>
                </c:pt>
                <c:pt idx="2033">
                  <c:v>2033</c:v>
                </c:pt>
                <c:pt idx="2034">
                  <c:v>2034</c:v>
                </c:pt>
                <c:pt idx="2035">
                  <c:v>2035</c:v>
                </c:pt>
                <c:pt idx="2036">
                  <c:v>2036</c:v>
                </c:pt>
                <c:pt idx="2037">
                  <c:v>2037</c:v>
                </c:pt>
                <c:pt idx="2038">
                  <c:v>2038</c:v>
                </c:pt>
                <c:pt idx="2039">
                  <c:v>2039</c:v>
                </c:pt>
                <c:pt idx="2040">
                  <c:v>2040</c:v>
                </c:pt>
                <c:pt idx="2041">
                  <c:v>2041</c:v>
                </c:pt>
                <c:pt idx="2042">
                  <c:v>2042</c:v>
                </c:pt>
                <c:pt idx="2043">
                  <c:v>2043</c:v>
                </c:pt>
                <c:pt idx="2044">
                  <c:v>2044</c:v>
                </c:pt>
                <c:pt idx="2045">
                  <c:v>2045</c:v>
                </c:pt>
                <c:pt idx="2046">
                  <c:v>2046</c:v>
                </c:pt>
                <c:pt idx="2047">
                  <c:v>2047</c:v>
                </c:pt>
                <c:pt idx="2048">
                  <c:v>2048</c:v>
                </c:pt>
                <c:pt idx="2049">
                  <c:v>2049</c:v>
                </c:pt>
                <c:pt idx="2050">
                  <c:v>2050</c:v>
                </c:pt>
                <c:pt idx="2051">
                  <c:v>2051</c:v>
                </c:pt>
                <c:pt idx="2052">
                  <c:v>2052</c:v>
                </c:pt>
                <c:pt idx="2053">
                  <c:v>2053</c:v>
                </c:pt>
                <c:pt idx="2054">
                  <c:v>2054</c:v>
                </c:pt>
                <c:pt idx="2055">
                  <c:v>2055</c:v>
                </c:pt>
                <c:pt idx="2056">
                  <c:v>2056</c:v>
                </c:pt>
                <c:pt idx="2057">
                  <c:v>2057</c:v>
                </c:pt>
                <c:pt idx="2058">
                  <c:v>2058</c:v>
                </c:pt>
                <c:pt idx="2059">
                  <c:v>2059</c:v>
                </c:pt>
                <c:pt idx="2060">
                  <c:v>2060</c:v>
                </c:pt>
                <c:pt idx="2061">
                  <c:v>2061</c:v>
                </c:pt>
                <c:pt idx="2062">
                  <c:v>2062</c:v>
                </c:pt>
                <c:pt idx="2063">
                  <c:v>2063</c:v>
                </c:pt>
                <c:pt idx="2064">
                  <c:v>2064</c:v>
                </c:pt>
                <c:pt idx="2065">
                  <c:v>2065</c:v>
                </c:pt>
                <c:pt idx="2066">
                  <c:v>2066</c:v>
                </c:pt>
                <c:pt idx="2067">
                  <c:v>2067</c:v>
                </c:pt>
                <c:pt idx="2068">
                  <c:v>2068</c:v>
                </c:pt>
                <c:pt idx="2069">
                  <c:v>2069</c:v>
                </c:pt>
                <c:pt idx="2070">
                  <c:v>2070</c:v>
                </c:pt>
                <c:pt idx="2071">
                  <c:v>2071</c:v>
                </c:pt>
                <c:pt idx="2072">
                  <c:v>2072</c:v>
                </c:pt>
                <c:pt idx="2073">
                  <c:v>2073</c:v>
                </c:pt>
                <c:pt idx="2074">
                  <c:v>2074</c:v>
                </c:pt>
                <c:pt idx="2075">
                  <c:v>2075</c:v>
                </c:pt>
                <c:pt idx="2076">
                  <c:v>2076</c:v>
                </c:pt>
                <c:pt idx="2077">
                  <c:v>2077</c:v>
                </c:pt>
                <c:pt idx="2078">
                  <c:v>2078</c:v>
                </c:pt>
                <c:pt idx="2079">
                  <c:v>2079</c:v>
                </c:pt>
                <c:pt idx="2080">
                  <c:v>2080</c:v>
                </c:pt>
                <c:pt idx="2081">
                  <c:v>2081</c:v>
                </c:pt>
                <c:pt idx="2082">
                  <c:v>2082</c:v>
                </c:pt>
                <c:pt idx="2083">
                  <c:v>2083</c:v>
                </c:pt>
                <c:pt idx="2084">
                  <c:v>2084</c:v>
                </c:pt>
                <c:pt idx="2085">
                  <c:v>2085</c:v>
                </c:pt>
                <c:pt idx="2086">
                  <c:v>2086</c:v>
                </c:pt>
                <c:pt idx="2087">
                  <c:v>2087</c:v>
                </c:pt>
                <c:pt idx="2088">
                  <c:v>2088</c:v>
                </c:pt>
                <c:pt idx="2089">
                  <c:v>2089</c:v>
                </c:pt>
                <c:pt idx="2090">
                  <c:v>2090</c:v>
                </c:pt>
                <c:pt idx="2091">
                  <c:v>2091</c:v>
                </c:pt>
                <c:pt idx="2092">
                  <c:v>2092</c:v>
                </c:pt>
                <c:pt idx="2093">
                  <c:v>2093</c:v>
                </c:pt>
                <c:pt idx="2094">
                  <c:v>2094</c:v>
                </c:pt>
                <c:pt idx="2095">
                  <c:v>2095</c:v>
                </c:pt>
                <c:pt idx="2096">
                  <c:v>2096</c:v>
                </c:pt>
                <c:pt idx="2097">
                  <c:v>2097</c:v>
                </c:pt>
                <c:pt idx="2098">
                  <c:v>2098</c:v>
                </c:pt>
                <c:pt idx="2099">
                  <c:v>2099</c:v>
                </c:pt>
                <c:pt idx="2100">
                  <c:v>2100</c:v>
                </c:pt>
                <c:pt idx="2101">
                  <c:v>2101</c:v>
                </c:pt>
                <c:pt idx="2102">
                  <c:v>2102</c:v>
                </c:pt>
                <c:pt idx="2103">
                  <c:v>2103</c:v>
                </c:pt>
                <c:pt idx="2104">
                  <c:v>2104</c:v>
                </c:pt>
                <c:pt idx="2105">
                  <c:v>2105</c:v>
                </c:pt>
                <c:pt idx="2106">
                  <c:v>2106</c:v>
                </c:pt>
                <c:pt idx="2107">
                  <c:v>2107</c:v>
                </c:pt>
                <c:pt idx="2108">
                  <c:v>2108</c:v>
                </c:pt>
                <c:pt idx="2109">
                  <c:v>2109</c:v>
                </c:pt>
                <c:pt idx="2110">
                  <c:v>2110</c:v>
                </c:pt>
                <c:pt idx="2111">
                  <c:v>2111</c:v>
                </c:pt>
                <c:pt idx="2112">
                  <c:v>2112</c:v>
                </c:pt>
                <c:pt idx="2113">
                  <c:v>2113</c:v>
                </c:pt>
                <c:pt idx="2114">
                  <c:v>2114</c:v>
                </c:pt>
                <c:pt idx="2115">
                  <c:v>2115</c:v>
                </c:pt>
                <c:pt idx="2116">
                  <c:v>2116</c:v>
                </c:pt>
                <c:pt idx="2117">
                  <c:v>2117</c:v>
                </c:pt>
                <c:pt idx="2118">
                  <c:v>2118</c:v>
                </c:pt>
                <c:pt idx="2119">
                  <c:v>2119</c:v>
                </c:pt>
                <c:pt idx="2120">
                  <c:v>2120</c:v>
                </c:pt>
                <c:pt idx="2121">
                  <c:v>2121</c:v>
                </c:pt>
                <c:pt idx="2122">
                  <c:v>2122</c:v>
                </c:pt>
                <c:pt idx="2123">
                  <c:v>2123</c:v>
                </c:pt>
                <c:pt idx="2124">
                  <c:v>2124</c:v>
                </c:pt>
                <c:pt idx="2125">
                  <c:v>2125</c:v>
                </c:pt>
                <c:pt idx="2126">
                  <c:v>2126</c:v>
                </c:pt>
                <c:pt idx="2127">
                  <c:v>2127</c:v>
                </c:pt>
                <c:pt idx="2128">
                  <c:v>2128</c:v>
                </c:pt>
                <c:pt idx="2129">
                  <c:v>2129</c:v>
                </c:pt>
                <c:pt idx="2130">
                  <c:v>2130</c:v>
                </c:pt>
                <c:pt idx="2131">
                  <c:v>2131</c:v>
                </c:pt>
                <c:pt idx="2132">
                  <c:v>2132</c:v>
                </c:pt>
                <c:pt idx="2133">
                  <c:v>2133</c:v>
                </c:pt>
                <c:pt idx="2134">
                  <c:v>2134</c:v>
                </c:pt>
                <c:pt idx="2135">
                  <c:v>2135</c:v>
                </c:pt>
                <c:pt idx="2136">
                  <c:v>2136</c:v>
                </c:pt>
                <c:pt idx="2137">
                  <c:v>2137</c:v>
                </c:pt>
                <c:pt idx="2138">
                  <c:v>2138</c:v>
                </c:pt>
                <c:pt idx="2139">
                  <c:v>2139</c:v>
                </c:pt>
                <c:pt idx="2140">
                  <c:v>2140</c:v>
                </c:pt>
                <c:pt idx="2141">
                  <c:v>2141</c:v>
                </c:pt>
                <c:pt idx="2142">
                  <c:v>2142</c:v>
                </c:pt>
                <c:pt idx="2143">
                  <c:v>2143</c:v>
                </c:pt>
                <c:pt idx="2144">
                  <c:v>2144</c:v>
                </c:pt>
                <c:pt idx="2145">
                  <c:v>2145</c:v>
                </c:pt>
                <c:pt idx="2146">
                  <c:v>2146</c:v>
                </c:pt>
                <c:pt idx="2147">
                  <c:v>2147</c:v>
                </c:pt>
                <c:pt idx="2148">
                  <c:v>2148</c:v>
                </c:pt>
                <c:pt idx="2149">
                  <c:v>2149</c:v>
                </c:pt>
                <c:pt idx="2150">
                  <c:v>2150</c:v>
                </c:pt>
                <c:pt idx="2151">
                  <c:v>2151</c:v>
                </c:pt>
                <c:pt idx="2152">
                  <c:v>2152</c:v>
                </c:pt>
                <c:pt idx="2153">
                  <c:v>2153</c:v>
                </c:pt>
                <c:pt idx="2154">
                  <c:v>2154</c:v>
                </c:pt>
                <c:pt idx="2155">
                  <c:v>2155</c:v>
                </c:pt>
                <c:pt idx="2156">
                  <c:v>2156</c:v>
                </c:pt>
                <c:pt idx="2157">
                  <c:v>2157</c:v>
                </c:pt>
                <c:pt idx="2158">
                  <c:v>2158</c:v>
                </c:pt>
                <c:pt idx="2159">
                  <c:v>2159</c:v>
                </c:pt>
                <c:pt idx="2160">
                  <c:v>2160</c:v>
                </c:pt>
                <c:pt idx="2161">
                  <c:v>2161</c:v>
                </c:pt>
                <c:pt idx="2162">
                  <c:v>2162</c:v>
                </c:pt>
                <c:pt idx="2163">
                  <c:v>2163</c:v>
                </c:pt>
                <c:pt idx="2164">
                  <c:v>2164</c:v>
                </c:pt>
                <c:pt idx="2165">
                  <c:v>2165</c:v>
                </c:pt>
                <c:pt idx="2166">
                  <c:v>2166</c:v>
                </c:pt>
                <c:pt idx="2167">
                  <c:v>2167</c:v>
                </c:pt>
                <c:pt idx="2168">
                  <c:v>2168</c:v>
                </c:pt>
                <c:pt idx="2169">
                  <c:v>2169</c:v>
                </c:pt>
                <c:pt idx="2170">
                  <c:v>2170</c:v>
                </c:pt>
                <c:pt idx="2171">
                  <c:v>2171</c:v>
                </c:pt>
                <c:pt idx="2172">
                  <c:v>2172</c:v>
                </c:pt>
                <c:pt idx="2173">
                  <c:v>2173</c:v>
                </c:pt>
                <c:pt idx="2174">
                  <c:v>2174</c:v>
                </c:pt>
                <c:pt idx="2175">
                  <c:v>2175</c:v>
                </c:pt>
                <c:pt idx="2176">
                  <c:v>2176</c:v>
                </c:pt>
                <c:pt idx="2177">
                  <c:v>2177</c:v>
                </c:pt>
                <c:pt idx="2178">
                  <c:v>2178</c:v>
                </c:pt>
                <c:pt idx="2179">
                  <c:v>2179</c:v>
                </c:pt>
                <c:pt idx="2180">
                  <c:v>2180</c:v>
                </c:pt>
                <c:pt idx="2181">
                  <c:v>2181</c:v>
                </c:pt>
                <c:pt idx="2182">
                  <c:v>2182</c:v>
                </c:pt>
                <c:pt idx="2183">
                  <c:v>2183</c:v>
                </c:pt>
                <c:pt idx="2184">
                  <c:v>2184</c:v>
                </c:pt>
                <c:pt idx="2185">
                  <c:v>2185</c:v>
                </c:pt>
                <c:pt idx="2186">
                  <c:v>2186</c:v>
                </c:pt>
                <c:pt idx="2187">
                  <c:v>2187</c:v>
                </c:pt>
                <c:pt idx="2188">
                  <c:v>2188</c:v>
                </c:pt>
                <c:pt idx="2189">
                  <c:v>2189</c:v>
                </c:pt>
                <c:pt idx="2190">
                  <c:v>2190</c:v>
                </c:pt>
                <c:pt idx="2191">
                  <c:v>2191</c:v>
                </c:pt>
                <c:pt idx="2192">
                  <c:v>2192</c:v>
                </c:pt>
                <c:pt idx="2193">
                  <c:v>2193</c:v>
                </c:pt>
                <c:pt idx="2194">
                  <c:v>2194</c:v>
                </c:pt>
                <c:pt idx="2195">
                  <c:v>2195</c:v>
                </c:pt>
                <c:pt idx="2196">
                  <c:v>2196</c:v>
                </c:pt>
                <c:pt idx="2197">
                  <c:v>2197</c:v>
                </c:pt>
                <c:pt idx="2198">
                  <c:v>2198</c:v>
                </c:pt>
                <c:pt idx="2199">
                  <c:v>2199</c:v>
                </c:pt>
                <c:pt idx="2200">
                  <c:v>2200</c:v>
                </c:pt>
                <c:pt idx="2201">
                  <c:v>2201</c:v>
                </c:pt>
                <c:pt idx="2202">
                  <c:v>2202</c:v>
                </c:pt>
                <c:pt idx="2203">
                  <c:v>2203</c:v>
                </c:pt>
                <c:pt idx="2204">
                  <c:v>2204</c:v>
                </c:pt>
                <c:pt idx="2205">
                  <c:v>2205</c:v>
                </c:pt>
                <c:pt idx="2206">
                  <c:v>2206</c:v>
                </c:pt>
                <c:pt idx="2207">
                  <c:v>2207</c:v>
                </c:pt>
                <c:pt idx="2208">
                  <c:v>2208</c:v>
                </c:pt>
                <c:pt idx="2209">
                  <c:v>2209</c:v>
                </c:pt>
                <c:pt idx="2210">
                  <c:v>2210</c:v>
                </c:pt>
                <c:pt idx="2211">
                  <c:v>2211</c:v>
                </c:pt>
                <c:pt idx="2212">
                  <c:v>2212</c:v>
                </c:pt>
                <c:pt idx="2213">
                  <c:v>2213</c:v>
                </c:pt>
                <c:pt idx="2214">
                  <c:v>2214</c:v>
                </c:pt>
                <c:pt idx="2215">
                  <c:v>2215</c:v>
                </c:pt>
                <c:pt idx="2216">
                  <c:v>2216</c:v>
                </c:pt>
                <c:pt idx="2217">
                  <c:v>2217</c:v>
                </c:pt>
                <c:pt idx="2218">
                  <c:v>2218</c:v>
                </c:pt>
                <c:pt idx="2219">
                  <c:v>2219</c:v>
                </c:pt>
                <c:pt idx="2220">
                  <c:v>2220</c:v>
                </c:pt>
                <c:pt idx="2221">
                  <c:v>2221</c:v>
                </c:pt>
                <c:pt idx="2222">
                  <c:v>2222</c:v>
                </c:pt>
                <c:pt idx="2223">
                  <c:v>2223</c:v>
                </c:pt>
                <c:pt idx="2224">
                  <c:v>2224</c:v>
                </c:pt>
                <c:pt idx="2225">
                  <c:v>2225</c:v>
                </c:pt>
                <c:pt idx="2226">
                  <c:v>2226</c:v>
                </c:pt>
                <c:pt idx="2227">
                  <c:v>2227</c:v>
                </c:pt>
                <c:pt idx="2228">
                  <c:v>2228</c:v>
                </c:pt>
                <c:pt idx="2229">
                  <c:v>2229</c:v>
                </c:pt>
                <c:pt idx="2230">
                  <c:v>2230</c:v>
                </c:pt>
                <c:pt idx="2231">
                  <c:v>2231</c:v>
                </c:pt>
                <c:pt idx="2232">
                  <c:v>2232</c:v>
                </c:pt>
                <c:pt idx="2233">
                  <c:v>2233</c:v>
                </c:pt>
                <c:pt idx="2234">
                  <c:v>2234</c:v>
                </c:pt>
                <c:pt idx="2235">
                  <c:v>2235</c:v>
                </c:pt>
                <c:pt idx="2236">
                  <c:v>2236</c:v>
                </c:pt>
                <c:pt idx="2237">
                  <c:v>2237</c:v>
                </c:pt>
                <c:pt idx="2238">
                  <c:v>2238</c:v>
                </c:pt>
                <c:pt idx="2239">
                  <c:v>2239</c:v>
                </c:pt>
                <c:pt idx="2240">
                  <c:v>2240</c:v>
                </c:pt>
                <c:pt idx="2241">
                  <c:v>2241</c:v>
                </c:pt>
                <c:pt idx="2242">
                  <c:v>2242</c:v>
                </c:pt>
                <c:pt idx="2243">
                  <c:v>2243</c:v>
                </c:pt>
                <c:pt idx="2244">
                  <c:v>2244</c:v>
                </c:pt>
                <c:pt idx="2245">
                  <c:v>2245</c:v>
                </c:pt>
                <c:pt idx="2246">
                  <c:v>2246</c:v>
                </c:pt>
                <c:pt idx="2247">
                  <c:v>2247</c:v>
                </c:pt>
                <c:pt idx="2248">
                  <c:v>2248</c:v>
                </c:pt>
                <c:pt idx="2249">
                  <c:v>2249</c:v>
                </c:pt>
                <c:pt idx="2250">
                  <c:v>2250</c:v>
                </c:pt>
                <c:pt idx="2251">
                  <c:v>2251</c:v>
                </c:pt>
                <c:pt idx="2252">
                  <c:v>2252</c:v>
                </c:pt>
                <c:pt idx="2253">
                  <c:v>2253</c:v>
                </c:pt>
                <c:pt idx="2254">
                  <c:v>2254</c:v>
                </c:pt>
                <c:pt idx="2255">
                  <c:v>2255</c:v>
                </c:pt>
                <c:pt idx="2256">
                  <c:v>2256</c:v>
                </c:pt>
                <c:pt idx="2257">
                  <c:v>2257</c:v>
                </c:pt>
                <c:pt idx="2258">
                  <c:v>2258</c:v>
                </c:pt>
                <c:pt idx="2259">
                  <c:v>2259</c:v>
                </c:pt>
                <c:pt idx="2260">
                  <c:v>2260</c:v>
                </c:pt>
                <c:pt idx="2261">
                  <c:v>2261</c:v>
                </c:pt>
                <c:pt idx="2262">
                  <c:v>2262</c:v>
                </c:pt>
                <c:pt idx="2263">
                  <c:v>2263</c:v>
                </c:pt>
                <c:pt idx="2264">
                  <c:v>2264</c:v>
                </c:pt>
                <c:pt idx="2265">
                  <c:v>2265</c:v>
                </c:pt>
                <c:pt idx="2266">
                  <c:v>2266</c:v>
                </c:pt>
                <c:pt idx="2267">
                  <c:v>2267</c:v>
                </c:pt>
                <c:pt idx="2268">
                  <c:v>2268</c:v>
                </c:pt>
                <c:pt idx="2269">
                  <c:v>2269</c:v>
                </c:pt>
                <c:pt idx="2270">
                  <c:v>2270</c:v>
                </c:pt>
                <c:pt idx="2271">
                  <c:v>2271</c:v>
                </c:pt>
                <c:pt idx="2272">
                  <c:v>2272</c:v>
                </c:pt>
                <c:pt idx="2273">
                  <c:v>2273</c:v>
                </c:pt>
                <c:pt idx="2274">
                  <c:v>2274</c:v>
                </c:pt>
                <c:pt idx="2275">
                  <c:v>2275</c:v>
                </c:pt>
                <c:pt idx="2276">
                  <c:v>2276</c:v>
                </c:pt>
                <c:pt idx="2277">
                  <c:v>2277</c:v>
                </c:pt>
                <c:pt idx="2278">
                  <c:v>2278</c:v>
                </c:pt>
                <c:pt idx="2279">
                  <c:v>2279</c:v>
                </c:pt>
                <c:pt idx="2280">
                  <c:v>2280</c:v>
                </c:pt>
                <c:pt idx="2281">
                  <c:v>2281</c:v>
                </c:pt>
                <c:pt idx="2282">
                  <c:v>2282</c:v>
                </c:pt>
                <c:pt idx="2283">
                  <c:v>2283</c:v>
                </c:pt>
                <c:pt idx="2284">
                  <c:v>2284</c:v>
                </c:pt>
                <c:pt idx="2285">
                  <c:v>2285</c:v>
                </c:pt>
                <c:pt idx="2286">
                  <c:v>2286</c:v>
                </c:pt>
                <c:pt idx="2287">
                  <c:v>2287</c:v>
                </c:pt>
                <c:pt idx="2288">
                  <c:v>2288</c:v>
                </c:pt>
                <c:pt idx="2289">
                  <c:v>2289</c:v>
                </c:pt>
                <c:pt idx="2290">
                  <c:v>2290</c:v>
                </c:pt>
                <c:pt idx="2291">
                  <c:v>2291</c:v>
                </c:pt>
                <c:pt idx="2292">
                  <c:v>2292</c:v>
                </c:pt>
                <c:pt idx="2293">
                  <c:v>2293</c:v>
                </c:pt>
                <c:pt idx="2294">
                  <c:v>2294</c:v>
                </c:pt>
                <c:pt idx="2295">
                  <c:v>2295</c:v>
                </c:pt>
                <c:pt idx="2296">
                  <c:v>2296</c:v>
                </c:pt>
                <c:pt idx="2297">
                  <c:v>2297</c:v>
                </c:pt>
                <c:pt idx="2298">
                  <c:v>2298</c:v>
                </c:pt>
                <c:pt idx="2299">
                  <c:v>2299</c:v>
                </c:pt>
                <c:pt idx="2300">
                  <c:v>2300</c:v>
                </c:pt>
                <c:pt idx="2301">
                  <c:v>2301</c:v>
                </c:pt>
                <c:pt idx="2302">
                  <c:v>2302</c:v>
                </c:pt>
                <c:pt idx="2303">
                  <c:v>2303</c:v>
                </c:pt>
                <c:pt idx="2304">
                  <c:v>2304</c:v>
                </c:pt>
                <c:pt idx="2305">
                  <c:v>2305</c:v>
                </c:pt>
                <c:pt idx="2306">
                  <c:v>2306</c:v>
                </c:pt>
                <c:pt idx="2307">
                  <c:v>2307</c:v>
                </c:pt>
                <c:pt idx="2308">
                  <c:v>2308</c:v>
                </c:pt>
                <c:pt idx="2309">
                  <c:v>2309</c:v>
                </c:pt>
                <c:pt idx="2310">
                  <c:v>2310</c:v>
                </c:pt>
                <c:pt idx="2311">
                  <c:v>2311</c:v>
                </c:pt>
                <c:pt idx="2312">
                  <c:v>2312</c:v>
                </c:pt>
                <c:pt idx="2313">
                  <c:v>2313</c:v>
                </c:pt>
                <c:pt idx="2314">
                  <c:v>2314</c:v>
                </c:pt>
                <c:pt idx="2315">
                  <c:v>2315</c:v>
                </c:pt>
                <c:pt idx="2316">
                  <c:v>2316</c:v>
                </c:pt>
                <c:pt idx="2317">
                  <c:v>2317</c:v>
                </c:pt>
                <c:pt idx="2318">
                  <c:v>2318</c:v>
                </c:pt>
                <c:pt idx="2319">
                  <c:v>2319</c:v>
                </c:pt>
                <c:pt idx="2320">
                  <c:v>2320</c:v>
                </c:pt>
                <c:pt idx="2321">
                  <c:v>2321</c:v>
                </c:pt>
                <c:pt idx="2322">
                  <c:v>2322</c:v>
                </c:pt>
                <c:pt idx="2323">
                  <c:v>2323</c:v>
                </c:pt>
                <c:pt idx="2324">
                  <c:v>2324</c:v>
                </c:pt>
                <c:pt idx="2325">
                  <c:v>2325</c:v>
                </c:pt>
                <c:pt idx="2326">
                  <c:v>2326</c:v>
                </c:pt>
                <c:pt idx="2327">
                  <c:v>2327</c:v>
                </c:pt>
                <c:pt idx="2328">
                  <c:v>2328</c:v>
                </c:pt>
                <c:pt idx="2329">
                  <c:v>2329</c:v>
                </c:pt>
                <c:pt idx="2330">
                  <c:v>2330</c:v>
                </c:pt>
                <c:pt idx="2331">
                  <c:v>2331</c:v>
                </c:pt>
                <c:pt idx="2332">
                  <c:v>2332</c:v>
                </c:pt>
                <c:pt idx="2333">
                  <c:v>2333</c:v>
                </c:pt>
                <c:pt idx="2334">
                  <c:v>2334</c:v>
                </c:pt>
                <c:pt idx="2335">
                  <c:v>2335</c:v>
                </c:pt>
                <c:pt idx="2336">
                  <c:v>2336</c:v>
                </c:pt>
                <c:pt idx="2337">
                  <c:v>2337</c:v>
                </c:pt>
                <c:pt idx="2338">
                  <c:v>2338</c:v>
                </c:pt>
                <c:pt idx="2339">
                  <c:v>2339</c:v>
                </c:pt>
                <c:pt idx="2340">
                  <c:v>2340</c:v>
                </c:pt>
                <c:pt idx="2341">
                  <c:v>2341</c:v>
                </c:pt>
                <c:pt idx="2342">
                  <c:v>2342</c:v>
                </c:pt>
                <c:pt idx="2343">
                  <c:v>2343</c:v>
                </c:pt>
                <c:pt idx="2344">
                  <c:v>2344</c:v>
                </c:pt>
                <c:pt idx="2345">
                  <c:v>2345</c:v>
                </c:pt>
                <c:pt idx="2346">
                  <c:v>2346</c:v>
                </c:pt>
                <c:pt idx="2347">
                  <c:v>2347</c:v>
                </c:pt>
                <c:pt idx="2348">
                  <c:v>2348</c:v>
                </c:pt>
                <c:pt idx="2349">
                  <c:v>2349</c:v>
                </c:pt>
                <c:pt idx="2350">
                  <c:v>2350</c:v>
                </c:pt>
                <c:pt idx="2351">
                  <c:v>2351</c:v>
                </c:pt>
                <c:pt idx="2352">
                  <c:v>2352</c:v>
                </c:pt>
                <c:pt idx="2353">
                  <c:v>2353</c:v>
                </c:pt>
                <c:pt idx="2354">
                  <c:v>2354</c:v>
                </c:pt>
                <c:pt idx="2355">
                  <c:v>2355</c:v>
                </c:pt>
                <c:pt idx="2356">
                  <c:v>2356</c:v>
                </c:pt>
                <c:pt idx="2357">
                  <c:v>2357</c:v>
                </c:pt>
                <c:pt idx="2358">
                  <c:v>2358</c:v>
                </c:pt>
                <c:pt idx="2359">
                  <c:v>2359</c:v>
                </c:pt>
                <c:pt idx="2360">
                  <c:v>2360</c:v>
                </c:pt>
                <c:pt idx="2361">
                  <c:v>2361</c:v>
                </c:pt>
                <c:pt idx="2362">
                  <c:v>2362</c:v>
                </c:pt>
                <c:pt idx="2363">
                  <c:v>2363</c:v>
                </c:pt>
                <c:pt idx="2364">
                  <c:v>2364</c:v>
                </c:pt>
                <c:pt idx="2365">
                  <c:v>2365</c:v>
                </c:pt>
                <c:pt idx="2366">
                  <c:v>2366</c:v>
                </c:pt>
                <c:pt idx="2367">
                  <c:v>2367</c:v>
                </c:pt>
                <c:pt idx="2368">
                  <c:v>2368</c:v>
                </c:pt>
                <c:pt idx="2369">
                  <c:v>2369</c:v>
                </c:pt>
                <c:pt idx="2370">
                  <c:v>2370</c:v>
                </c:pt>
                <c:pt idx="2371">
                  <c:v>2371</c:v>
                </c:pt>
                <c:pt idx="2372">
                  <c:v>2372</c:v>
                </c:pt>
                <c:pt idx="2373">
                  <c:v>2373</c:v>
                </c:pt>
                <c:pt idx="2374">
                  <c:v>2374</c:v>
                </c:pt>
                <c:pt idx="2375">
                  <c:v>2375</c:v>
                </c:pt>
                <c:pt idx="2376">
                  <c:v>2376</c:v>
                </c:pt>
                <c:pt idx="2377">
                  <c:v>2377</c:v>
                </c:pt>
                <c:pt idx="2378">
                  <c:v>2378</c:v>
                </c:pt>
                <c:pt idx="2379">
                  <c:v>2379</c:v>
                </c:pt>
                <c:pt idx="2380">
                  <c:v>2380</c:v>
                </c:pt>
                <c:pt idx="2381">
                  <c:v>2381</c:v>
                </c:pt>
                <c:pt idx="2382">
                  <c:v>2382</c:v>
                </c:pt>
                <c:pt idx="2383">
                  <c:v>2383</c:v>
                </c:pt>
                <c:pt idx="2384">
                  <c:v>2384</c:v>
                </c:pt>
                <c:pt idx="2385">
                  <c:v>2385</c:v>
                </c:pt>
                <c:pt idx="2386">
                  <c:v>2386</c:v>
                </c:pt>
                <c:pt idx="2387">
                  <c:v>2387</c:v>
                </c:pt>
                <c:pt idx="2388">
                  <c:v>2388</c:v>
                </c:pt>
                <c:pt idx="2389">
                  <c:v>2389</c:v>
                </c:pt>
                <c:pt idx="2390">
                  <c:v>2390</c:v>
                </c:pt>
                <c:pt idx="2391">
                  <c:v>2391</c:v>
                </c:pt>
                <c:pt idx="2392">
                  <c:v>2392</c:v>
                </c:pt>
                <c:pt idx="2393">
                  <c:v>2393</c:v>
                </c:pt>
                <c:pt idx="2394">
                  <c:v>2394</c:v>
                </c:pt>
                <c:pt idx="2395">
                  <c:v>2395</c:v>
                </c:pt>
                <c:pt idx="2396">
                  <c:v>2396</c:v>
                </c:pt>
                <c:pt idx="2397">
                  <c:v>2397</c:v>
                </c:pt>
                <c:pt idx="2398">
                  <c:v>2398</c:v>
                </c:pt>
                <c:pt idx="2399">
                  <c:v>2399</c:v>
                </c:pt>
                <c:pt idx="2400">
                  <c:v>2400</c:v>
                </c:pt>
                <c:pt idx="2401">
                  <c:v>2401</c:v>
                </c:pt>
                <c:pt idx="2402">
                  <c:v>2402</c:v>
                </c:pt>
                <c:pt idx="2403">
                  <c:v>2403</c:v>
                </c:pt>
                <c:pt idx="2404">
                  <c:v>2404</c:v>
                </c:pt>
                <c:pt idx="2405">
                  <c:v>2405</c:v>
                </c:pt>
                <c:pt idx="2406">
                  <c:v>2406</c:v>
                </c:pt>
                <c:pt idx="2407">
                  <c:v>2407</c:v>
                </c:pt>
                <c:pt idx="2408">
                  <c:v>2408</c:v>
                </c:pt>
                <c:pt idx="2409">
                  <c:v>2409</c:v>
                </c:pt>
                <c:pt idx="2410">
                  <c:v>2410</c:v>
                </c:pt>
                <c:pt idx="2411">
                  <c:v>2411</c:v>
                </c:pt>
                <c:pt idx="2412">
                  <c:v>2412</c:v>
                </c:pt>
                <c:pt idx="2413">
                  <c:v>2413</c:v>
                </c:pt>
                <c:pt idx="2414">
                  <c:v>2414</c:v>
                </c:pt>
                <c:pt idx="2415">
                  <c:v>2415</c:v>
                </c:pt>
                <c:pt idx="2416">
                  <c:v>2416</c:v>
                </c:pt>
                <c:pt idx="2417">
                  <c:v>2417</c:v>
                </c:pt>
                <c:pt idx="2418">
                  <c:v>2418</c:v>
                </c:pt>
                <c:pt idx="2419">
                  <c:v>2419</c:v>
                </c:pt>
                <c:pt idx="2420">
                  <c:v>2420</c:v>
                </c:pt>
                <c:pt idx="2421">
                  <c:v>2421</c:v>
                </c:pt>
                <c:pt idx="2422">
                  <c:v>2422</c:v>
                </c:pt>
                <c:pt idx="2423">
                  <c:v>2423</c:v>
                </c:pt>
                <c:pt idx="2424">
                  <c:v>2424</c:v>
                </c:pt>
                <c:pt idx="2425">
                  <c:v>2425</c:v>
                </c:pt>
                <c:pt idx="2426">
                  <c:v>2426</c:v>
                </c:pt>
                <c:pt idx="2427">
                  <c:v>2427</c:v>
                </c:pt>
                <c:pt idx="2428">
                  <c:v>2428</c:v>
                </c:pt>
                <c:pt idx="2429">
                  <c:v>2429</c:v>
                </c:pt>
                <c:pt idx="2430">
                  <c:v>2430</c:v>
                </c:pt>
                <c:pt idx="2431">
                  <c:v>2431</c:v>
                </c:pt>
                <c:pt idx="2432">
                  <c:v>2432</c:v>
                </c:pt>
                <c:pt idx="2433">
                  <c:v>2433</c:v>
                </c:pt>
                <c:pt idx="2434">
                  <c:v>2434</c:v>
                </c:pt>
                <c:pt idx="2435">
                  <c:v>2435</c:v>
                </c:pt>
                <c:pt idx="2436">
                  <c:v>2436</c:v>
                </c:pt>
                <c:pt idx="2437">
                  <c:v>2437</c:v>
                </c:pt>
                <c:pt idx="2438">
                  <c:v>2438</c:v>
                </c:pt>
                <c:pt idx="2439">
                  <c:v>2439</c:v>
                </c:pt>
                <c:pt idx="2440">
                  <c:v>2440</c:v>
                </c:pt>
                <c:pt idx="2441">
                  <c:v>2441</c:v>
                </c:pt>
                <c:pt idx="2442">
                  <c:v>2442</c:v>
                </c:pt>
                <c:pt idx="2443">
                  <c:v>2443</c:v>
                </c:pt>
                <c:pt idx="2444">
                  <c:v>2444</c:v>
                </c:pt>
                <c:pt idx="2445">
                  <c:v>2445</c:v>
                </c:pt>
                <c:pt idx="2446">
                  <c:v>2446</c:v>
                </c:pt>
                <c:pt idx="2447">
                  <c:v>2447</c:v>
                </c:pt>
                <c:pt idx="2448">
                  <c:v>2448</c:v>
                </c:pt>
                <c:pt idx="2449">
                  <c:v>2449</c:v>
                </c:pt>
                <c:pt idx="2450">
                  <c:v>2450</c:v>
                </c:pt>
                <c:pt idx="2451">
                  <c:v>2451</c:v>
                </c:pt>
                <c:pt idx="2452">
                  <c:v>2452</c:v>
                </c:pt>
                <c:pt idx="2453">
                  <c:v>2453</c:v>
                </c:pt>
                <c:pt idx="2454">
                  <c:v>2454</c:v>
                </c:pt>
                <c:pt idx="2455">
                  <c:v>2455</c:v>
                </c:pt>
                <c:pt idx="2456">
                  <c:v>2456</c:v>
                </c:pt>
                <c:pt idx="2457">
                  <c:v>2457</c:v>
                </c:pt>
                <c:pt idx="2458">
                  <c:v>2458</c:v>
                </c:pt>
                <c:pt idx="2459">
                  <c:v>2459</c:v>
                </c:pt>
                <c:pt idx="2460">
                  <c:v>2460</c:v>
                </c:pt>
                <c:pt idx="2461">
                  <c:v>2461</c:v>
                </c:pt>
                <c:pt idx="2462">
                  <c:v>2462</c:v>
                </c:pt>
                <c:pt idx="2463">
                  <c:v>2463</c:v>
                </c:pt>
                <c:pt idx="2464">
                  <c:v>2464</c:v>
                </c:pt>
                <c:pt idx="2465">
                  <c:v>2465</c:v>
                </c:pt>
                <c:pt idx="2466">
                  <c:v>2466</c:v>
                </c:pt>
                <c:pt idx="2467">
                  <c:v>2467</c:v>
                </c:pt>
                <c:pt idx="2468">
                  <c:v>2468</c:v>
                </c:pt>
                <c:pt idx="2469">
                  <c:v>2469</c:v>
                </c:pt>
                <c:pt idx="2470">
                  <c:v>2470</c:v>
                </c:pt>
                <c:pt idx="2471">
                  <c:v>2471</c:v>
                </c:pt>
                <c:pt idx="2472">
                  <c:v>2472</c:v>
                </c:pt>
                <c:pt idx="2473">
                  <c:v>2473</c:v>
                </c:pt>
                <c:pt idx="2474">
                  <c:v>2474</c:v>
                </c:pt>
                <c:pt idx="2475">
                  <c:v>2475</c:v>
                </c:pt>
                <c:pt idx="2476">
                  <c:v>2476</c:v>
                </c:pt>
                <c:pt idx="2477">
                  <c:v>2477</c:v>
                </c:pt>
                <c:pt idx="2478">
                  <c:v>2478</c:v>
                </c:pt>
                <c:pt idx="2479">
                  <c:v>2479</c:v>
                </c:pt>
                <c:pt idx="2480">
                  <c:v>2480</c:v>
                </c:pt>
                <c:pt idx="2481">
                  <c:v>2481</c:v>
                </c:pt>
                <c:pt idx="2482">
                  <c:v>2482</c:v>
                </c:pt>
                <c:pt idx="2483">
                  <c:v>2483</c:v>
                </c:pt>
                <c:pt idx="2484">
                  <c:v>2484</c:v>
                </c:pt>
                <c:pt idx="2485">
                  <c:v>2485</c:v>
                </c:pt>
                <c:pt idx="2486">
                  <c:v>2486</c:v>
                </c:pt>
                <c:pt idx="2487">
                  <c:v>2487</c:v>
                </c:pt>
                <c:pt idx="2488">
                  <c:v>2488</c:v>
                </c:pt>
                <c:pt idx="2489">
                  <c:v>2489</c:v>
                </c:pt>
                <c:pt idx="2490">
                  <c:v>2490</c:v>
                </c:pt>
                <c:pt idx="2491">
                  <c:v>2491</c:v>
                </c:pt>
                <c:pt idx="2492">
                  <c:v>2492</c:v>
                </c:pt>
                <c:pt idx="2493">
                  <c:v>2493</c:v>
                </c:pt>
                <c:pt idx="2494">
                  <c:v>2494</c:v>
                </c:pt>
                <c:pt idx="2495">
                  <c:v>2495</c:v>
                </c:pt>
                <c:pt idx="2496">
                  <c:v>2496</c:v>
                </c:pt>
                <c:pt idx="2497">
                  <c:v>2497</c:v>
                </c:pt>
                <c:pt idx="2498">
                  <c:v>2498</c:v>
                </c:pt>
                <c:pt idx="2499">
                  <c:v>2499</c:v>
                </c:pt>
                <c:pt idx="2500">
                  <c:v>2500</c:v>
                </c:pt>
                <c:pt idx="2501">
                  <c:v>2501</c:v>
                </c:pt>
                <c:pt idx="2502">
                  <c:v>2502</c:v>
                </c:pt>
                <c:pt idx="2503">
                  <c:v>2503</c:v>
                </c:pt>
                <c:pt idx="2504">
                  <c:v>2504</c:v>
                </c:pt>
                <c:pt idx="2505">
                  <c:v>2505</c:v>
                </c:pt>
                <c:pt idx="2506">
                  <c:v>2506</c:v>
                </c:pt>
                <c:pt idx="2507">
                  <c:v>2507</c:v>
                </c:pt>
                <c:pt idx="2508">
                  <c:v>2508</c:v>
                </c:pt>
                <c:pt idx="2509">
                  <c:v>2509</c:v>
                </c:pt>
                <c:pt idx="2510">
                  <c:v>2510</c:v>
                </c:pt>
                <c:pt idx="2511">
                  <c:v>2511</c:v>
                </c:pt>
                <c:pt idx="2512">
                  <c:v>2512</c:v>
                </c:pt>
                <c:pt idx="2513">
                  <c:v>2513</c:v>
                </c:pt>
                <c:pt idx="2514">
                  <c:v>2514</c:v>
                </c:pt>
                <c:pt idx="2515">
                  <c:v>2515</c:v>
                </c:pt>
                <c:pt idx="2516">
                  <c:v>2516</c:v>
                </c:pt>
                <c:pt idx="2517">
                  <c:v>2517</c:v>
                </c:pt>
                <c:pt idx="2518">
                  <c:v>2518</c:v>
                </c:pt>
                <c:pt idx="2519">
                  <c:v>2519</c:v>
                </c:pt>
                <c:pt idx="2520">
                  <c:v>2520</c:v>
                </c:pt>
                <c:pt idx="2521">
                  <c:v>2521</c:v>
                </c:pt>
                <c:pt idx="2522">
                  <c:v>2522</c:v>
                </c:pt>
                <c:pt idx="2523">
                  <c:v>2523</c:v>
                </c:pt>
                <c:pt idx="2524">
                  <c:v>2524</c:v>
                </c:pt>
                <c:pt idx="2525">
                  <c:v>2525</c:v>
                </c:pt>
                <c:pt idx="2526">
                  <c:v>2526</c:v>
                </c:pt>
                <c:pt idx="2527">
                  <c:v>2527</c:v>
                </c:pt>
                <c:pt idx="2528">
                  <c:v>2528</c:v>
                </c:pt>
                <c:pt idx="2529">
                  <c:v>2529</c:v>
                </c:pt>
                <c:pt idx="2530">
                  <c:v>2530</c:v>
                </c:pt>
                <c:pt idx="2531">
                  <c:v>2531</c:v>
                </c:pt>
                <c:pt idx="2532">
                  <c:v>2532</c:v>
                </c:pt>
                <c:pt idx="2533">
                  <c:v>2533</c:v>
                </c:pt>
                <c:pt idx="2534">
                  <c:v>2534</c:v>
                </c:pt>
                <c:pt idx="2535">
                  <c:v>2535</c:v>
                </c:pt>
                <c:pt idx="2536">
                  <c:v>2536</c:v>
                </c:pt>
                <c:pt idx="2537">
                  <c:v>2537</c:v>
                </c:pt>
                <c:pt idx="2538">
                  <c:v>2538</c:v>
                </c:pt>
                <c:pt idx="2539">
                  <c:v>2539</c:v>
                </c:pt>
                <c:pt idx="2540">
                  <c:v>2540</c:v>
                </c:pt>
                <c:pt idx="2541">
                  <c:v>2541</c:v>
                </c:pt>
                <c:pt idx="2542">
                  <c:v>2542</c:v>
                </c:pt>
                <c:pt idx="2543">
                  <c:v>2543</c:v>
                </c:pt>
                <c:pt idx="2544">
                  <c:v>2544</c:v>
                </c:pt>
                <c:pt idx="2545">
                  <c:v>2545</c:v>
                </c:pt>
                <c:pt idx="2546">
                  <c:v>2546</c:v>
                </c:pt>
                <c:pt idx="2547">
                  <c:v>2547</c:v>
                </c:pt>
                <c:pt idx="2548">
                  <c:v>2548</c:v>
                </c:pt>
                <c:pt idx="2549">
                  <c:v>2549</c:v>
                </c:pt>
                <c:pt idx="2550">
                  <c:v>2550</c:v>
                </c:pt>
                <c:pt idx="2551">
                  <c:v>2551</c:v>
                </c:pt>
                <c:pt idx="2552">
                  <c:v>2552</c:v>
                </c:pt>
                <c:pt idx="2553">
                  <c:v>2553</c:v>
                </c:pt>
                <c:pt idx="2554">
                  <c:v>2554</c:v>
                </c:pt>
                <c:pt idx="2555">
                  <c:v>2555</c:v>
                </c:pt>
                <c:pt idx="2556">
                  <c:v>2556</c:v>
                </c:pt>
                <c:pt idx="2557">
                  <c:v>2557</c:v>
                </c:pt>
                <c:pt idx="2558">
                  <c:v>2558</c:v>
                </c:pt>
                <c:pt idx="2559">
                  <c:v>2559</c:v>
                </c:pt>
                <c:pt idx="2560">
                  <c:v>2560</c:v>
                </c:pt>
                <c:pt idx="2561">
                  <c:v>2561</c:v>
                </c:pt>
                <c:pt idx="2562">
                  <c:v>2562</c:v>
                </c:pt>
                <c:pt idx="2563">
                  <c:v>2563</c:v>
                </c:pt>
                <c:pt idx="2564">
                  <c:v>2564</c:v>
                </c:pt>
                <c:pt idx="2565">
                  <c:v>2565</c:v>
                </c:pt>
                <c:pt idx="2566">
                  <c:v>2566</c:v>
                </c:pt>
                <c:pt idx="2567">
                  <c:v>2567</c:v>
                </c:pt>
                <c:pt idx="2568">
                  <c:v>2568</c:v>
                </c:pt>
                <c:pt idx="2569">
                  <c:v>2569</c:v>
                </c:pt>
                <c:pt idx="2570">
                  <c:v>2570</c:v>
                </c:pt>
                <c:pt idx="2571">
                  <c:v>2571</c:v>
                </c:pt>
                <c:pt idx="2572">
                  <c:v>2572</c:v>
                </c:pt>
                <c:pt idx="2573">
                  <c:v>2573</c:v>
                </c:pt>
                <c:pt idx="2574">
                  <c:v>2574</c:v>
                </c:pt>
                <c:pt idx="2575">
                  <c:v>2575</c:v>
                </c:pt>
                <c:pt idx="2576">
                  <c:v>2576</c:v>
                </c:pt>
                <c:pt idx="2577">
                  <c:v>2577</c:v>
                </c:pt>
                <c:pt idx="2578">
                  <c:v>2578</c:v>
                </c:pt>
                <c:pt idx="2579">
                  <c:v>2579</c:v>
                </c:pt>
                <c:pt idx="2580">
                  <c:v>2580</c:v>
                </c:pt>
                <c:pt idx="2581">
                  <c:v>2581</c:v>
                </c:pt>
                <c:pt idx="2582">
                  <c:v>2582</c:v>
                </c:pt>
                <c:pt idx="2583">
                  <c:v>2583</c:v>
                </c:pt>
                <c:pt idx="2584">
                  <c:v>2584</c:v>
                </c:pt>
                <c:pt idx="2585">
                  <c:v>2585</c:v>
                </c:pt>
                <c:pt idx="2586">
                  <c:v>2586</c:v>
                </c:pt>
                <c:pt idx="2587">
                  <c:v>2587</c:v>
                </c:pt>
                <c:pt idx="2588">
                  <c:v>2588</c:v>
                </c:pt>
                <c:pt idx="2589">
                  <c:v>2589</c:v>
                </c:pt>
                <c:pt idx="2590">
                  <c:v>2590</c:v>
                </c:pt>
                <c:pt idx="2591">
                  <c:v>2591</c:v>
                </c:pt>
                <c:pt idx="2592">
                  <c:v>2592</c:v>
                </c:pt>
                <c:pt idx="2593">
                  <c:v>2593</c:v>
                </c:pt>
                <c:pt idx="2594">
                  <c:v>2594</c:v>
                </c:pt>
                <c:pt idx="2595">
                  <c:v>2595</c:v>
                </c:pt>
                <c:pt idx="2596">
                  <c:v>2596</c:v>
                </c:pt>
                <c:pt idx="2597">
                  <c:v>2597</c:v>
                </c:pt>
                <c:pt idx="2598">
                  <c:v>2598</c:v>
                </c:pt>
                <c:pt idx="2599">
                  <c:v>2599</c:v>
                </c:pt>
                <c:pt idx="2600">
                  <c:v>2600</c:v>
                </c:pt>
                <c:pt idx="2601">
                  <c:v>2601</c:v>
                </c:pt>
                <c:pt idx="2602">
                  <c:v>2602</c:v>
                </c:pt>
                <c:pt idx="2603">
                  <c:v>2603</c:v>
                </c:pt>
                <c:pt idx="2604">
                  <c:v>2604</c:v>
                </c:pt>
                <c:pt idx="2605">
                  <c:v>2605</c:v>
                </c:pt>
                <c:pt idx="2606">
                  <c:v>2606</c:v>
                </c:pt>
                <c:pt idx="2607">
                  <c:v>2607</c:v>
                </c:pt>
                <c:pt idx="2608">
                  <c:v>2608</c:v>
                </c:pt>
                <c:pt idx="2609">
                  <c:v>2609</c:v>
                </c:pt>
                <c:pt idx="2610">
                  <c:v>2610</c:v>
                </c:pt>
                <c:pt idx="2611">
                  <c:v>2611</c:v>
                </c:pt>
                <c:pt idx="2612">
                  <c:v>2612</c:v>
                </c:pt>
                <c:pt idx="2613">
                  <c:v>2613</c:v>
                </c:pt>
                <c:pt idx="2614">
                  <c:v>2614</c:v>
                </c:pt>
                <c:pt idx="2615">
                  <c:v>2615</c:v>
                </c:pt>
                <c:pt idx="2616">
                  <c:v>2616</c:v>
                </c:pt>
                <c:pt idx="2617">
                  <c:v>2617</c:v>
                </c:pt>
                <c:pt idx="2618">
                  <c:v>2618</c:v>
                </c:pt>
                <c:pt idx="2619">
                  <c:v>2619</c:v>
                </c:pt>
                <c:pt idx="2620">
                  <c:v>2620</c:v>
                </c:pt>
                <c:pt idx="2621">
                  <c:v>2621</c:v>
                </c:pt>
                <c:pt idx="2622">
                  <c:v>2622</c:v>
                </c:pt>
                <c:pt idx="2623">
                  <c:v>2623</c:v>
                </c:pt>
                <c:pt idx="2624">
                  <c:v>2624</c:v>
                </c:pt>
                <c:pt idx="2625">
                  <c:v>2625</c:v>
                </c:pt>
                <c:pt idx="2626">
                  <c:v>2626</c:v>
                </c:pt>
                <c:pt idx="2627">
                  <c:v>2627</c:v>
                </c:pt>
                <c:pt idx="2628">
                  <c:v>2628</c:v>
                </c:pt>
                <c:pt idx="2629">
                  <c:v>2629</c:v>
                </c:pt>
                <c:pt idx="2630">
                  <c:v>2630</c:v>
                </c:pt>
                <c:pt idx="2631">
                  <c:v>2631</c:v>
                </c:pt>
                <c:pt idx="2632">
                  <c:v>2632</c:v>
                </c:pt>
                <c:pt idx="2633">
                  <c:v>2633</c:v>
                </c:pt>
                <c:pt idx="2634">
                  <c:v>2634</c:v>
                </c:pt>
                <c:pt idx="2635">
                  <c:v>2635</c:v>
                </c:pt>
                <c:pt idx="2636">
                  <c:v>2636</c:v>
                </c:pt>
                <c:pt idx="2637">
                  <c:v>2637</c:v>
                </c:pt>
                <c:pt idx="2638">
                  <c:v>2638</c:v>
                </c:pt>
                <c:pt idx="2639">
                  <c:v>2639</c:v>
                </c:pt>
                <c:pt idx="2640">
                  <c:v>2640</c:v>
                </c:pt>
                <c:pt idx="2641">
                  <c:v>2641</c:v>
                </c:pt>
                <c:pt idx="2642">
                  <c:v>2642</c:v>
                </c:pt>
                <c:pt idx="2643">
                  <c:v>2643</c:v>
                </c:pt>
                <c:pt idx="2644">
                  <c:v>2644</c:v>
                </c:pt>
                <c:pt idx="2645">
                  <c:v>2645</c:v>
                </c:pt>
                <c:pt idx="2646">
                  <c:v>2646</c:v>
                </c:pt>
                <c:pt idx="2647">
                  <c:v>2647</c:v>
                </c:pt>
                <c:pt idx="2648">
                  <c:v>2648</c:v>
                </c:pt>
                <c:pt idx="2649">
                  <c:v>2649</c:v>
                </c:pt>
                <c:pt idx="2650">
                  <c:v>2650</c:v>
                </c:pt>
                <c:pt idx="2651">
                  <c:v>2651</c:v>
                </c:pt>
                <c:pt idx="2652">
                  <c:v>2652</c:v>
                </c:pt>
                <c:pt idx="2653">
                  <c:v>2653</c:v>
                </c:pt>
                <c:pt idx="2654">
                  <c:v>2654</c:v>
                </c:pt>
                <c:pt idx="2655">
                  <c:v>2655</c:v>
                </c:pt>
                <c:pt idx="2656">
                  <c:v>2656</c:v>
                </c:pt>
                <c:pt idx="2657">
                  <c:v>2657</c:v>
                </c:pt>
                <c:pt idx="2658">
                  <c:v>2658</c:v>
                </c:pt>
                <c:pt idx="2659">
                  <c:v>2659</c:v>
                </c:pt>
                <c:pt idx="2660">
                  <c:v>2660</c:v>
                </c:pt>
                <c:pt idx="2661">
                  <c:v>2661</c:v>
                </c:pt>
                <c:pt idx="2662">
                  <c:v>2662</c:v>
                </c:pt>
                <c:pt idx="2663">
                  <c:v>2663</c:v>
                </c:pt>
                <c:pt idx="2664">
                  <c:v>2664</c:v>
                </c:pt>
                <c:pt idx="2665">
                  <c:v>2665</c:v>
                </c:pt>
                <c:pt idx="2666">
                  <c:v>2666</c:v>
                </c:pt>
                <c:pt idx="2667">
                  <c:v>2667</c:v>
                </c:pt>
                <c:pt idx="2668">
                  <c:v>2668</c:v>
                </c:pt>
                <c:pt idx="2669">
                  <c:v>2669</c:v>
                </c:pt>
                <c:pt idx="2670">
                  <c:v>2670</c:v>
                </c:pt>
                <c:pt idx="2671">
                  <c:v>2671</c:v>
                </c:pt>
                <c:pt idx="2672">
                  <c:v>2672</c:v>
                </c:pt>
                <c:pt idx="2673">
                  <c:v>2673</c:v>
                </c:pt>
                <c:pt idx="2674">
                  <c:v>2674</c:v>
                </c:pt>
                <c:pt idx="2675">
                  <c:v>2675</c:v>
                </c:pt>
                <c:pt idx="2676">
                  <c:v>2676</c:v>
                </c:pt>
                <c:pt idx="2677">
                  <c:v>2677</c:v>
                </c:pt>
                <c:pt idx="2678">
                  <c:v>2678</c:v>
                </c:pt>
                <c:pt idx="2679">
                  <c:v>2679</c:v>
                </c:pt>
                <c:pt idx="2680">
                  <c:v>2680</c:v>
                </c:pt>
                <c:pt idx="2681">
                  <c:v>2681</c:v>
                </c:pt>
                <c:pt idx="2682">
                  <c:v>2682</c:v>
                </c:pt>
                <c:pt idx="2683">
                  <c:v>2683</c:v>
                </c:pt>
                <c:pt idx="2684">
                  <c:v>2684</c:v>
                </c:pt>
                <c:pt idx="2685">
                  <c:v>2685</c:v>
                </c:pt>
                <c:pt idx="2686">
                  <c:v>2686</c:v>
                </c:pt>
                <c:pt idx="2687">
                  <c:v>2687</c:v>
                </c:pt>
                <c:pt idx="2688">
                  <c:v>2688</c:v>
                </c:pt>
                <c:pt idx="2689">
                  <c:v>2689</c:v>
                </c:pt>
                <c:pt idx="2690">
                  <c:v>2690</c:v>
                </c:pt>
                <c:pt idx="2691">
                  <c:v>2691</c:v>
                </c:pt>
                <c:pt idx="2692">
                  <c:v>2692</c:v>
                </c:pt>
                <c:pt idx="2693">
                  <c:v>2693</c:v>
                </c:pt>
                <c:pt idx="2694">
                  <c:v>2694</c:v>
                </c:pt>
                <c:pt idx="2695">
                  <c:v>2695</c:v>
                </c:pt>
                <c:pt idx="2696">
                  <c:v>2696</c:v>
                </c:pt>
                <c:pt idx="2697">
                  <c:v>2697</c:v>
                </c:pt>
                <c:pt idx="2698">
                  <c:v>2698</c:v>
                </c:pt>
                <c:pt idx="2699">
                  <c:v>2699</c:v>
                </c:pt>
                <c:pt idx="2700">
                  <c:v>2700</c:v>
                </c:pt>
                <c:pt idx="2701">
                  <c:v>2701</c:v>
                </c:pt>
                <c:pt idx="2702">
                  <c:v>2702</c:v>
                </c:pt>
                <c:pt idx="2703">
                  <c:v>2703</c:v>
                </c:pt>
                <c:pt idx="2704">
                  <c:v>2704</c:v>
                </c:pt>
                <c:pt idx="2705">
                  <c:v>2705</c:v>
                </c:pt>
                <c:pt idx="2706">
                  <c:v>2706</c:v>
                </c:pt>
                <c:pt idx="2707">
                  <c:v>2707</c:v>
                </c:pt>
                <c:pt idx="2708">
                  <c:v>2708</c:v>
                </c:pt>
                <c:pt idx="2709">
                  <c:v>2709</c:v>
                </c:pt>
                <c:pt idx="2710">
                  <c:v>2710</c:v>
                </c:pt>
                <c:pt idx="2711">
                  <c:v>2711</c:v>
                </c:pt>
                <c:pt idx="2712">
                  <c:v>2712</c:v>
                </c:pt>
                <c:pt idx="2713">
                  <c:v>2713</c:v>
                </c:pt>
                <c:pt idx="2714">
                  <c:v>2714</c:v>
                </c:pt>
                <c:pt idx="2715">
                  <c:v>2715</c:v>
                </c:pt>
                <c:pt idx="2716">
                  <c:v>2716</c:v>
                </c:pt>
                <c:pt idx="2717">
                  <c:v>2717</c:v>
                </c:pt>
                <c:pt idx="2718">
                  <c:v>2718</c:v>
                </c:pt>
                <c:pt idx="2719">
                  <c:v>2719</c:v>
                </c:pt>
                <c:pt idx="2720">
                  <c:v>2720</c:v>
                </c:pt>
                <c:pt idx="2721">
                  <c:v>2721</c:v>
                </c:pt>
                <c:pt idx="2722">
                  <c:v>2722</c:v>
                </c:pt>
                <c:pt idx="2723">
                  <c:v>2723</c:v>
                </c:pt>
                <c:pt idx="2724">
                  <c:v>2724</c:v>
                </c:pt>
                <c:pt idx="2725">
                  <c:v>2725</c:v>
                </c:pt>
                <c:pt idx="2726">
                  <c:v>2726</c:v>
                </c:pt>
                <c:pt idx="2727">
                  <c:v>2727</c:v>
                </c:pt>
                <c:pt idx="2728">
                  <c:v>2728</c:v>
                </c:pt>
                <c:pt idx="2729">
                  <c:v>2729</c:v>
                </c:pt>
                <c:pt idx="2730">
                  <c:v>2730</c:v>
                </c:pt>
              </c:numCache>
            </c:numRef>
          </c:xVal>
          <c:yVal>
            <c:numRef>
              <c:f>'[BNL-new_summary.xlsx]241Am'!$L$2:$L$4181</c:f>
              <c:numCache>
                <c:formatCode>General</c:formatCode>
                <c:ptCount val="418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17.73170731707317</c:v>
                </c:pt>
                <c:pt idx="104">
                  <c:v>27.560975609756099</c:v>
                </c:pt>
                <c:pt idx="105">
                  <c:v>27.951219512195124</c:v>
                </c:pt>
                <c:pt idx="106">
                  <c:v>25.292682926829269</c:v>
                </c:pt>
                <c:pt idx="107">
                  <c:v>22.170731707317074</c:v>
                </c:pt>
                <c:pt idx="108">
                  <c:v>20.829268292682926</c:v>
                </c:pt>
                <c:pt idx="109">
                  <c:v>19.146341463414632</c:v>
                </c:pt>
                <c:pt idx="110">
                  <c:v>17.73170731707317</c:v>
                </c:pt>
                <c:pt idx="111">
                  <c:v>15.195121951219512</c:v>
                </c:pt>
                <c:pt idx="112">
                  <c:v>13.731707317073171</c:v>
                </c:pt>
                <c:pt idx="113">
                  <c:v>13.317073170731707</c:v>
                </c:pt>
                <c:pt idx="114">
                  <c:v>12.878048780487806</c:v>
                </c:pt>
                <c:pt idx="115">
                  <c:v>10.609756097560975</c:v>
                </c:pt>
                <c:pt idx="116">
                  <c:v>10.341463414634147</c:v>
                </c:pt>
                <c:pt idx="117">
                  <c:v>9.5609756097560972</c:v>
                </c:pt>
                <c:pt idx="118">
                  <c:v>9.6829268292682933</c:v>
                </c:pt>
                <c:pt idx="119">
                  <c:v>8.9024390243902438</c:v>
                </c:pt>
                <c:pt idx="120">
                  <c:v>7.6585365853658534</c:v>
                </c:pt>
                <c:pt idx="121">
                  <c:v>7.3902439024390247</c:v>
                </c:pt>
                <c:pt idx="122">
                  <c:v>6.975609756097561</c:v>
                </c:pt>
                <c:pt idx="123">
                  <c:v>6.6097560975609753</c:v>
                </c:pt>
                <c:pt idx="124">
                  <c:v>6.4634146341463419</c:v>
                </c:pt>
                <c:pt idx="125">
                  <c:v>5.5609756097560972</c:v>
                </c:pt>
                <c:pt idx="126">
                  <c:v>5.4634146341463419</c:v>
                </c:pt>
                <c:pt idx="127">
                  <c:v>5.2926829268292686</c:v>
                </c:pt>
                <c:pt idx="128">
                  <c:v>4.7073170731707314</c:v>
                </c:pt>
                <c:pt idx="129">
                  <c:v>4.2682926829268295</c:v>
                </c:pt>
                <c:pt idx="130">
                  <c:v>4.6097560975609753</c:v>
                </c:pt>
                <c:pt idx="131">
                  <c:v>4.0975609756097562</c:v>
                </c:pt>
                <c:pt idx="132">
                  <c:v>3.6585365853658538</c:v>
                </c:pt>
                <c:pt idx="133">
                  <c:v>3.7317073170731709</c:v>
                </c:pt>
                <c:pt idx="134">
                  <c:v>3.8048780487804876</c:v>
                </c:pt>
                <c:pt idx="135">
                  <c:v>3.0975609756097562</c:v>
                </c:pt>
                <c:pt idx="136">
                  <c:v>3.0731707317073171</c:v>
                </c:pt>
                <c:pt idx="137">
                  <c:v>2.9268292682926829</c:v>
                </c:pt>
                <c:pt idx="138">
                  <c:v>3.3414634146341462</c:v>
                </c:pt>
                <c:pt idx="139">
                  <c:v>2.8536585365853657</c:v>
                </c:pt>
                <c:pt idx="140">
                  <c:v>3.024390243902439</c:v>
                </c:pt>
                <c:pt idx="141">
                  <c:v>2.7560975609756095</c:v>
                </c:pt>
                <c:pt idx="142">
                  <c:v>2.975609756097561</c:v>
                </c:pt>
                <c:pt idx="143">
                  <c:v>2.1219512195121952</c:v>
                </c:pt>
                <c:pt idx="144">
                  <c:v>2.8780487804878048</c:v>
                </c:pt>
                <c:pt idx="145">
                  <c:v>2.3170731707317072</c:v>
                </c:pt>
                <c:pt idx="146">
                  <c:v>1.975609756097561</c:v>
                </c:pt>
                <c:pt idx="147">
                  <c:v>2.2926829268292681</c:v>
                </c:pt>
                <c:pt idx="148">
                  <c:v>2.024390243902439</c:v>
                </c:pt>
                <c:pt idx="149">
                  <c:v>1.8780487804878048</c:v>
                </c:pt>
                <c:pt idx="150">
                  <c:v>2.1951219512195124</c:v>
                </c:pt>
                <c:pt idx="151">
                  <c:v>1.8292682926829269</c:v>
                </c:pt>
                <c:pt idx="152">
                  <c:v>1.6829268292682926</c:v>
                </c:pt>
                <c:pt idx="153">
                  <c:v>1.7073170731707317</c:v>
                </c:pt>
                <c:pt idx="154">
                  <c:v>2</c:v>
                </c:pt>
                <c:pt idx="155">
                  <c:v>1.7073170731707317</c:v>
                </c:pt>
                <c:pt idx="156">
                  <c:v>1.3170731707317074</c:v>
                </c:pt>
                <c:pt idx="157">
                  <c:v>1.8536585365853659</c:v>
                </c:pt>
                <c:pt idx="158">
                  <c:v>1.3414634146341464</c:v>
                </c:pt>
                <c:pt idx="159">
                  <c:v>1.6341463414634145</c:v>
                </c:pt>
                <c:pt idx="160">
                  <c:v>1.6829268292682926</c:v>
                </c:pt>
                <c:pt idx="161">
                  <c:v>1.4146341463414633</c:v>
                </c:pt>
                <c:pt idx="162">
                  <c:v>1.8292682926829269</c:v>
                </c:pt>
                <c:pt idx="163">
                  <c:v>1.5121951219512195</c:v>
                </c:pt>
                <c:pt idx="164">
                  <c:v>1.5853658536585367</c:v>
                </c:pt>
                <c:pt idx="165">
                  <c:v>1.0975609756097562</c:v>
                </c:pt>
                <c:pt idx="166">
                  <c:v>1.5609756097560976</c:v>
                </c:pt>
                <c:pt idx="167">
                  <c:v>1.2439024390243902</c:v>
                </c:pt>
                <c:pt idx="168">
                  <c:v>1.5609756097560976</c:v>
                </c:pt>
                <c:pt idx="169">
                  <c:v>1.5609756097560976</c:v>
                </c:pt>
                <c:pt idx="170">
                  <c:v>1.1707317073170731</c:v>
                </c:pt>
                <c:pt idx="171">
                  <c:v>1.2439024390243902</c:v>
                </c:pt>
                <c:pt idx="172">
                  <c:v>1.7073170731707317</c:v>
                </c:pt>
                <c:pt idx="173">
                  <c:v>1.5365853658536586</c:v>
                </c:pt>
                <c:pt idx="174">
                  <c:v>1.4390243902439024</c:v>
                </c:pt>
                <c:pt idx="175">
                  <c:v>1.5365853658536586</c:v>
                </c:pt>
                <c:pt idx="176">
                  <c:v>1.5853658536585367</c:v>
                </c:pt>
                <c:pt idx="177">
                  <c:v>1.3902439024390243</c:v>
                </c:pt>
                <c:pt idx="178">
                  <c:v>1.5853658536585367</c:v>
                </c:pt>
                <c:pt idx="179">
                  <c:v>0.75609756097560976</c:v>
                </c:pt>
                <c:pt idx="180">
                  <c:v>1.1463414634146341</c:v>
                </c:pt>
                <c:pt idx="181">
                  <c:v>1.3414634146341464</c:v>
                </c:pt>
                <c:pt idx="182">
                  <c:v>1.4390243902439024</c:v>
                </c:pt>
                <c:pt idx="183">
                  <c:v>1.3658536585365855</c:v>
                </c:pt>
                <c:pt idx="184">
                  <c:v>1</c:v>
                </c:pt>
                <c:pt idx="185">
                  <c:v>1.1707317073170731</c:v>
                </c:pt>
                <c:pt idx="186">
                  <c:v>0.85365853658536583</c:v>
                </c:pt>
                <c:pt idx="187">
                  <c:v>1.024390243902439</c:v>
                </c:pt>
                <c:pt idx="188">
                  <c:v>1.1219512195121952</c:v>
                </c:pt>
                <c:pt idx="189">
                  <c:v>1.2926829268292683</c:v>
                </c:pt>
                <c:pt idx="190">
                  <c:v>0.90243902439024393</c:v>
                </c:pt>
                <c:pt idx="191">
                  <c:v>1.1219512195121952</c:v>
                </c:pt>
                <c:pt idx="192">
                  <c:v>1.1951219512195121</c:v>
                </c:pt>
                <c:pt idx="193">
                  <c:v>1.024390243902439</c:v>
                </c:pt>
                <c:pt idx="194">
                  <c:v>1.1707317073170731</c:v>
                </c:pt>
                <c:pt idx="195">
                  <c:v>1.1707317073170731</c:v>
                </c:pt>
                <c:pt idx="196">
                  <c:v>1.4634146341463414</c:v>
                </c:pt>
                <c:pt idx="197">
                  <c:v>1.2926829268292683</c:v>
                </c:pt>
                <c:pt idx="198">
                  <c:v>1.1707317073170731</c:v>
                </c:pt>
                <c:pt idx="199">
                  <c:v>1.0975609756097562</c:v>
                </c:pt>
                <c:pt idx="200">
                  <c:v>0.78048780487804881</c:v>
                </c:pt>
                <c:pt idx="201">
                  <c:v>1.2195121951219512</c:v>
                </c:pt>
                <c:pt idx="202">
                  <c:v>0.97560975609756095</c:v>
                </c:pt>
                <c:pt idx="203">
                  <c:v>0.78048780487804881</c:v>
                </c:pt>
                <c:pt idx="204">
                  <c:v>1.1219512195121952</c:v>
                </c:pt>
                <c:pt idx="205">
                  <c:v>0.90243902439024393</c:v>
                </c:pt>
                <c:pt idx="206">
                  <c:v>0.80487804878048785</c:v>
                </c:pt>
                <c:pt idx="207">
                  <c:v>0.97560975609756095</c:v>
                </c:pt>
                <c:pt idx="208">
                  <c:v>1.0975609756097562</c:v>
                </c:pt>
                <c:pt idx="209">
                  <c:v>1.024390243902439</c:v>
                </c:pt>
                <c:pt idx="210">
                  <c:v>0.78048780487804881</c:v>
                </c:pt>
                <c:pt idx="211">
                  <c:v>0.87804878048780488</c:v>
                </c:pt>
                <c:pt idx="212">
                  <c:v>0.87804878048780488</c:v>
                </c:pt>
                <c:pt idx="213">
                  <c:v>0.90243902439024393</c:v>
                </c:pt>
                <c:pt idx="214">
                  <c:v>1.0731707317073171</c:v>
                </c:pt>
                <c:pt idx="215">
                  <c:v>1.024390243902439</c:v>
                </c:pt>
                <c:pt idx="216">
                  <c:v>0.80487804878048785</c:v>
                </c:pt>
                <c:pt idx="217">
                  <c:v>0.80487804878048785</c:v>
                </c:pt>
                <c:pt idx="218">
                  <c:v>0.82926829268292679</c:v>
                </c:pt>
                <c:pt idx="219">
                  <c:v>0.73170731707317072</c:v>
                </c:pt>
                <c:pt idx="220">
                  <c:v>0.82926829268292679</c:v>
                </c:pt>
                <c:pt idx="221">
                  <c:v>0.41463414634146339</c:v>
                </c:pt>
                <c:pt idx="222">
                  <c:v>0.6097560975609756</c:v>
                </c:pt>
                <c:pt idx="223">
                  <c:v>1</c:v>
                </c:pt>
                <c:pt idx="224">
                  <c:v>0.75609756097560976</c:v>
                </c:pt>
                <c:pt idx="225">
                  <c:v>0.68292682926829273</c:v>
                </c:pt>
                <c:pt idx="226">
                  <c:v>0.56097560975609762</c:v>
                </c:pt>
                <c:pt idx="227">
                  <c:v>0.63414634146341464</c:v>
                </c:pt>
                <c:pt idx="228">
                  <c:v>0.90243902439024393</c:v>
                </c:pt>
                <c:pt idx="229">
                  <c:v>0.80487804878048785</c:v>
                </c:pt>
                <c:pt idx="230">
                  <c:v>0.75609756097560976</c:v>
                </c:pt>
                <c:pt idx="231">
                  <c:v>0.95121951219512191</c:v>
                </c:pt>
                <c:pt idx="232">
                  <c:v>0.90243902439024393</c:v>
                </c:pt>
                <c:pt idx="233">
                  <c:v>0.70731707317073167</c:v>
                </c:pt>
                <c:pt idx="234">
                  <c:v>0.85365853658536583</c:v>
                </c:pt>
                <c:pt idx="235">
                  <c:v>0.53658536585365857</c:v>
                </c:pt>
                <c:pt idx="236">
                  <c:v>0.75609756097560976</c:v>
                </c:pt>
                <c:pt idx="237">
                  <c:v>0.85365853658536583</c:v>
                </c:pt>
                <c:pt idx="238">
                  <c:v>0.68292682926829273</c:v>
                </c:pt>
                <c:pt idx="239">
                  <c:v>0.80487804878048785</c:v>
                </c:pt>
                <c:pt idx="240">
                  <c:v>0.75609756097560976</c:v>
                </c:pt>
                <c:pt idx="241">
                  <c:v>0.56097560975609762</c:v>
                </c:pt>
                <c:pt idx="242">
                  <c:v>0.58536585365853655</c:v>
                </c:pt>
                <c:pt idx="243">
                  <c:v>0.6097560975609756</c:v>
                </c:pt>
                <c:pt idx="244">
                  <c:v>0.53658536585365857</c:v>
                </c:pt>
                <c:pt idx="245">
                  <c:v>0.68292682926829273</c:v>
                </c:pt>
                <c:pt idx="246">
                  <c:v>0.68292682926829273</c:v>
                </c:pt>
                <c:pt idx="247">
                  <c:v>0.51219512195121952</c:v>
                </c:pt>
                <c:pt idx="248">
                  <c:v>0.31707317073170732</c:v>
                </c:pt>
                <c:pt idx="249">
                  <c:v>0.80487804878048785</c:v>
                </c:pt>
                <c:pt idx="250">
                  <c:v>0.70731707317073167</c:v>
                </c:pt>
                <c:pt idx="251">
                  <c:v>0.6097560975609756</c:v>
                </c:pt>
                <c:pt idx="252">
                  <c:v>0.51219512195121952</c:v>
                </c:pt>
                <c:pt idx="253">
                  <c:v>0.73170731707317072</c:v>
                </c:pt>
                <c:pt idx="254">
                  <c:v>0.73170731707317072</c:v>
                </c:pt>
                <c:pt idx="255">
                  <c:v>0.65853658536585369</c:v>
                </c:pt>
                <c:pt idx="256">
                  <c:v>0.53658536585365857</c:v>
                </c:pt>
                <c:pt idx="257">
                  <c:v>0.6097560975609756</c:v>
                </c:pt>
                <c:pt idx="258">
                  <c:v>0.78048780487804881</c:v>
                </c:pt>
                <c:pt idx="259">
                  <c:v>0.56097560975609762</c:v>
                </c:pt>
                <c:pt idx="260">
                  <c:v>0.46341463414634149</c:v>
                </c:pt>
                <c:pt idx="261">
                  <c:v>0.48780487804878048</c:v>
                </c:pt>
                <c:pt idx="262">
                  <c:v>0.68292682926829273</c:v>
                </c:pt>
                <c:pt idx="263">
                  <c:v>0.87804878048780488</c:v>
                </c:pt>
                <c:pt idx="264">
                  <c:v>0.51219512195121952</c:v>
                </c:pt>
                <c:pt idx="265">
                  <c:v>0.70731707317073167</c:v>
                </c:pt>
                <c:pt idx="266">
                  <c:v>0.58536585365853655</c:v>
                </c:pt>
                <c:pt idx="267">
                  <c:v>0.6097560975609756</c:v>
                </c:pt>
                <c:pt idx="268">
                  <c:v>0.41463414634146339</c:v>
                </c:pt>
                <c:pt idx="269">
                  <c:v>0.63414634146341464</c:v>
                </c:pt>
                <c:pt idx="270">
                  <c:v>0.58536585365853655</c:v>
                </c:pt>
                <c:pt idx="271">
                  <c:v>0.41463414634146339</c:v>
                </c:pt>
                <c:pt idx="272">
                  <c:v>0.70731707317073167</c:v>
                </c:pt>
                <c:pt idx="273">
                  <c:v>0.78048780487804881</c:v>
                </c:pt>
                <c:pt idx="274">
                  <c:v>0.82926829268292679</c:v>
                </c:pt>
                <c:pt idx="275">
                  <c:v>0.68292682926829273</c:v>
                </c:pt>
                <c:pt idx="276">
                  <c:v>0.65853658536585369</c:v>
                </c:pt>
                <c:pt idx="277">
                  <c:v>0.78048780487804881</c:v>
                </c:pt>
                <c:pt idx="278">
                  <c:v>0.46341463414634149</c:v>
                </c:pt>
                <c:pt idx="279">
                  <c:v>0.53658536585365857</c:v>
                </c:pt>
                <c:pt idx="280">
                  <c:v>0.68292682926829273</c:v>
                </c:pt>
                <c:pt idx="281">
                  <c:v>0.80487804878048785</c:v>
                </c:pt>
                <c:pt idx="282">
                  <c:v>0.53658536585365857</c:v>
                </c:pt>
                <c:pt idx="283">
                  <c:v>0.58536585365853655</c:v>
                </c:pt>
                <c:pt idx="284">
                  <c:v>0.78048780487804881</c:v>
                </c:pt>
                <c:pt idx="285">
                  <c:v>0.48780487804878048</c:v>
                </c:pt>
                <c:pt idx="286">
                  <c:v>0.58536585365853655</c:v>
                </c:pt>
                <c:pt idx="287">
                  <c:v>0.75609756097560976</c:v>
                </c:pt>
                <c:pt idx="288">
                  <c:v>0.63414634146341464</c:v>
                </c:pt>
                <c:pt idx="289">
                  <c:v>0.58536585365853655</c:v>
                </c:pt>
                <c:pt idx="290">
                  <c:v>0.85365853658536583</c:v>
                </c:pt>
                <c:pt idx="291">
                  <c:v>0.85365853658536583</c:v>
                </c:pt>
                <c:pt idx="292">
                  <c:v>0.70731707317073167</c:v>
                </c:pt>
                <c:pt idx="293">
                  <c:v>0.73170731707317072</c:v>
                </c:pt>
                <c:pt idx="294">
                  <c:v>1</c:v>
                </c:pt>
                <c:pt idx="295">
                  <c:v>0.53658536585365857</c:v>
                </c:pt>
                <c:pt idx="296">
                  <c:v>0.48780487804878048</c:v>
                </c:pt>
                <c:pt idx="297">
                  <c:v>0.6097560975609756</c:v>
                </c:pt>
                <c:pt idx="298">
                  <c:v>0.58536585365853655</c:v>
                </c:pt>
                <c:pt idx="299">
                  <c:v>0.41463414634146339</c:v>
                </c:pt>
                <c:pt idx="300">
                  <c:v>0.78048780487804881</c:v>
                </c:pt>
                <c:pt idx="301">
                  <c:v>0.51219512195121952</c:v>
                </c:pt>
                <c:pt idx="302">
                  <c:v>0.65853658536585369</c:v>
                </c:pt>
                <c:pt idx="303">
                  <c:v>0.70731707317073167</c:v>
                </c:pt>
                <c:pt idx="304">
                  <c:v>0.58536585365853655</c:v>
                </c:pt>
                <c:pt idx="305">
                  <c:v>0.34146341463414637</c:v>
                </c:pt>
                <c:pt idx="306">
                  <c:v>0.80487804878048785</c:v>
                </c:pt>
                <c:pt idx="307">
                  <c:v>0.78048780487804881</c:v>
                </c:pt>
                <c:pt idx="308">
                  <c:v>0.68292682926829273</c:v>
                </c:pt>
                <c:pt idx="309">
                  <c:v>0.51219512195121952</c:v>
                </c:pt>
                <c:pt idx="310">
                  <c:v>0.80487804878048785</c:v>
                </c:pt>
                <c:pt idx="311">
                  <c:v>0.51219512195121952</c:v>
                </c:pt>
                <c:pt idx="312">
                  <c:v>0.48780487804878048</c:v>
                </c:pt>
                <c:pt idx="313">
                  <c:v>0.46341463414634149</c:v>
                </c:pt>
                <c:pt idx="314">
                  <c:v>0.6097560975609756</c:v>
                </c:pt>
                <c:pt idx="315">
                  <c:v>0.34146341463414637</c:v>
                </c:pt>
                <c:pt idx="316">
                  <c:v>0.43902439024390244</c:v>
                </c:pt>
                <c:pt idx="317">
                  <c:v>0.73170731707317072</c:v>
                </c:pt>
                <c:pt idx="318">
                  <c:v>0.48780487804878048</c:v>
                </c:pt>
                <c:pt idx="319">
                  <c:v>0.58536585365853655</c:v>
                </c:pt>
                <c:pt idx="320">
                  <c:v>0.65853658536585369</c:v>
                </c:pt>
                <c:pt idx="321">
                  <c:v>0.6097560975609756</c:v>
                </c:pt>
                <c:pt idx="322">
                  <c:v>0.41463414634146339</c:v>
                </c:pt>
                <c:pt idx="323">
                  <c:v>0.70731707317073167</c:v>
                </c:pt>
                <c:pt idx="324">
                  <c:v>0.46341463414634149</c:v>
                </c:pt>
                <c:pt idx="325">
                  <c:v>0.53658536585365857</c:v>
                </c:pt>
                <c:pt idx="326">
                  <c:v>0.70731707317073167</c:v>
                </c:pt>
                <c:pt idx="327">
                  <c:v>0.43902439024390244</c:v>
                </c:pt>
                <c:pt idx="328">
                  <c:v>0.82926829268292679</c:v>
                </c:pt>
                <c:pt idx="329">
                  <c:v>0.41463414634146339</c:v>
                </c:pt>
                <c:pt idx="330">
                  <c:v>0.58536585365853655</c:v>
                </c:pt>
                <c:pt idx="331">
                  <c:v>0.58536585365853655</c:v>
                </c:pt>
                <c:pt idx="332">
                  <c:v>0.51219512195121952</c:v>
                </c:pt>
                <c:pt idx="333">
                  <c:v>0.51219512195121952</c:v>
                </c:pt>
                <c:pt idx="334">
                  <c:v>0.65853658536585369</c:v>
                </c:pt>
                <c:pt idx="335">
                  <c:v>0.58536585365853655</c:v>
                </c:pt>
                <c:pt idx="336">
                  <c:v>0.63414634146341464</c:v>
                </c:pt>
                <c:pt idx="337">
                  <c:v>0.6097560975609756</c:v>
                </c:pt>
                <c:pt idx="338">
                  <c:v>0.65853658536585369</c:v>
                </c:pt>
                <c:pt idx="339">
                  <c:v>0.68292682926829273</c:v>
                </c:pt>
                <c:pt idx="340">
                  <c:v>0.58536585365853655</c:v>
                </c:pt>
                <c:pt idx="341">
                  <c:v>0.53658536585365857</c:v>
                </c:pt>
                <c:pt idx="342">
                  <c:v>0.56097560975609762</c:v>
                </c:pt>
                <c:pt idx="343">
                  <c:v>0.51219512195121952</c:v>
                </c:pt>
                <c:pt idx="344">
                  <c:v>0.48780487804878048</c:v>
                </c:pt>
                <c:pt idx="345">
                  <c:v>0.43902439024390244</c:v>
                </c:pt>
                <c:pt idx="346">
                  <c:v>0.46341463414634149</c:v>
                </c:pt>
                <c:pt idx="347">
                  <c:v>0.36585365853658536</c:v>
                </c:pt>
                <c:pt idx="348">
                  <c:v>0.3902439024390244</c:v>
                </c:pt>
                <c:pt idx="349">
                  <c:v>0.48780487804878048</c:v>
                </c:pt>
                <c:pt idx="350">
                  <c:v>0.41463414634146339</c:v>
                </c:pt>
                <c:pt idx="351">
                  <c:v>0.3902439024390244</c:v>
                </c:pt>
                <c:pt idx="352">
                  <c:v>0.34146341463414637</c:v>
                </c:pt>
                <c:pt idx="353">
                  <c:v>0.34146341463414637</c:v>
                </c:pt>
                <c:pt idx="354">
                  <c:v>0.3902439024390244</c:v>
                </c:pt>
                <c:pt idx="355">
                  <c:v>0.43902439024390244</c:v>
                </c:pt>
                <c:pt idx="356">
                  <c:v>0.31707317073170732</c:v>
                </c:pt>
                <c:pt idx="357">
                  <c:v>0.36585365853658536</c:v>
                </c:pt>
                <c:pt idx="358">
                  <c:v>0.36585365853658536</c:v>
                </c:pt>
                <c:pt idx="359">
                  <c:v>0.6097560975609756</c:v>
                </c:pt>
                <c:pt idx="360">
                  <c:v>0.41463414634146339</c:v>
                </c:pt>
                <c:pt idx="361">
                  <c:v>0.51219512195121952</c:v>
                </c:pt>
                <c:pt idx="362">
                  <c:v>0.48780487804878048</c:v>
                </c:pt>
                <c:pt idx="363">
                  <c:v>0.36585365853658536</c:v>
                </c:pt>
                <c:pt idx="364">
                  <c:v>0.41463414634146339</c:v>
                </c:pt>
                <c:pt idx="365">
                  <c:v>0.48780487804878048</c:v>
                </c:pt>
                <c:pt idx="366">
                  <c:v>0.53658536585365857</c:v>
                </c:pt>
                <c:pt idx="367">
                  <c:v>0.29268292682926828</c:v>
                </c:pt>
                <c:pt idx="368">
                  <c:v>0.1951219512195122</c:v>
                </c:pt>
                <c:pt idx="369">
                  <c:v>0.26829268292682928</c:v>
                </c:pt>
                <c:pt idx="370">
                  <c:v>0.36585365853658536</c:v>
                </c:pt>
                <c:pt idx="371">
                  <c:v>0.36585365853658536</c:v>
                </c:pt>
                <c:pt idx="372">
                  <c:v>0.17073170731707318</c:v>
                </c:pt>
                <c:pt idx="373">
                  <c:v>0.46341463414634149</c:v>
                </c:pt>
                <c:pt idx="374">
                  <c:v>0.48780487804878048</c:v>
                </c:pt>
                <c:pt idx="375">
                  <c:v>0.31707317073170732</c:v>
                </c:pt>
                <c:pt idx="376">
                  <c:v>0.31707317073170732</c:v>
                </c:pt>
                <c:pt idx="377">
                  <c:v>0.43902439024390244</c:v>
                </c:pt>
                <c:pt idx="378">
                  <c:v>0.31707317073170732</c:v>
                </c:pt>
                <c:pt idx="379">
                  <c:v>0.34146341463414637</c:v>
                </c:pt>
                <c:pt idx="380">
                  <c:v>0.26829268292682928</c:v>
                </c:pt>
                <c:pt idx="381">
                  <c:v>0.21951219512195122</c:v>
                </c:pt>
                <c:pt idx="382">
                  <c:v>0.46341463414634149</c:v>
                </c:pt>
                <c:pt idx="383">
                  <c:v>0.36585365853658536</c:v>
                </c:pt>
                <c:pt idx="384">
                  <c:v>0.46341463414634149</c:v>
                </c:pt>
                <c:pt idx="385">
                  <c:v>0.41463414634146339</c:v>
                </c:pt>
                <c:pt idx="386">
                  <c:v>9.7560975609756101E-2</c:v>
                </c:pt>
                <c:pt idx="387">
                  <c:v>0.34146341463414637</c:v>
                </c:pt>
                <c:pt idx="388">
                  <c:v>0.41463414634146339</c:v>
                </c:pt>
                <c:pt idx="389">
                  <c:v>0.31707317073170732</c:v>
                </c:pt>
                <c:pt idx="390">
                  <c:v>0.36585365853658536</c:v>
                </c:pt>
                <c:pt idx="391">
                  <c:v>0.21951219512195122</c:v>
                </c:pt>
                <c:pt idx="392">
                  <c:v>0.29268292682926828</c:v>
                </c:pt>
                <c:pt idx="393">
                  <c:v>0.31707317073170732</c:v>
                </c:pt>
                <c:pt idx="394">
                  <c:v>0.34146341463414637</c:v>
                </c:pt>
                <c:pt idx="395">
                  <c:v>0.34146341463414637</c:v>
                </c:pt>
                <c:pt idx="396">
                  <c:v>0.21951219512195122</c:v>
                </c:pt>
                <c:pt idx="397">
                  <c:v>0.31707317073170732</c:v>
                </c:pt>
                <c:pt idx="398">
                  <c:v>0.17073170731707318</c:v>
                </c:pt>
                <c:pt idx="399">
                  <c:v>0.29268292682926828</c:v>
                </c:pt>
                <c:pt idx="400">
                  <c:v>0.31707317073170732</c:v>
                </c:pt>
                <c:pt idx="401">
                  <c:v>0.1951219512195122</c:v>
                </c:pt>
                <c:pt idx="402">
                  <c:v>0.26829268292682928</c:v>
                </c:pt>
                <c:pt idx="403">
                  <c:v>0.3902439024390244</c:v>
                </c:pt>
                <c:pt idx="404">
                  <c:v>0.26829268292682928</c:v>
                </c:pt>
                <c:pt idx="405">
                  <c:v>0.21951219512195122</c:v>
                </c:pt>
                <c:pt idx="406">
                  <c:v>0.21951219512195122</c:v>
                </c:pt>
                <c:pt idx="407">
                  <c:v>0.36585365853658536</c:v>
                </c:pt>
                <c:pt idx="408">
                  <c:v>0.46341463414634149</c:v>
                </c:pt>
                <c:pt idx="409">
                  <c:v>0.31707317073170732</c:v>
                </c:pt>
                <c:pt idx="410">
                  <c:v>0.21951219512195122</c:v>
                </c:pt>
                <c:pt idx="411">
                  <c:v>0.31707317073170732</c:v>
                </c:pt>
                <c:pt idx="412">
                  <c:v>0.26829268292682928</c:v>
                </c:pt>
                <c:pt idx="413">
                  <c:v>0.29268292682926828</c:v>
                </c:pt>
                <c:pt idx="414">
                  <c:v>0.21951219512195122</c:v>
                </c:pt>
                <c:pt idx="415">
                  <c:v>0.1951219512195122</c:v>
                </c:pt>
                <c:pt idx="416">
                  <c:v>0.34146341463414637</c:v>
                </c:pt>
                <c:pt idx="417">
                  <c:v>0.21951219512195122</c:v>
                </c:pt>
                <c:pt idx="418">
                  <c:v>0.26829268292682928</c:v>
                </c:pt>
                <c:pt idx="419">
                  <c:v>0.21951219512195122</c:v>
                </c:pt>
                <c:pt idx="420">
                  <c:v>0.29268292682926828</c:v>
                </c:pt>
                <c:pt idx="421">
                  <c:v>0.12195121951219512</c:v>
                </c:pt>
                <c:pt idx="422">
                  <c:v>0.41463414634146339</c:v>
                </c:pt>
                <c:pt idx="423">
                  <c:v>0.29268292682926828</c:v>
                </c:pt>
                <c:pt idx="424">
                  <c:v>0.21951219512195122</c:v>
                </c:pt>
                <c:pt idx="425">
                  <c:v>0.21951219512195122</c:v>
                </c:pt>
                <c:pt idx="426">
                  <c:v>0.26829268292682928</c:v>
                </c:pt>
                <c:pt idx="427">
                  <c:v>0.14634146341463414</c:v>
                </c:pt>
                <c:pt idx="428">
                  <c:v>0.12195121951219512</c:v>
                </c:pt>
                <c:pt idx="429">
                  <c:v>0.26829268292682928</c:v>
                </c:pt>
                <c:pt idx="430">
                  <c:v>0.12195121951219512</c:v>
                </c:pt>
                <c:pt idx="431">
                  <c:v>0.21951219512195122</c:v>
                </c:pt>
                <c:pt idx="432">
                  <c:v>0.24390243902439024</c:v>
                </c:pt>
                <c:pt idx="433">
                  <c:v>0.34146341463414637</c:v>
                </c:pt>
                <c:pt idx="434">
                  <c:v>0.17073170731707318</c:v>
                </c:pt>
                <c:pt idx="435">
                  <c:v>0.17073170731707318</c:v>
                </c:pt>
                <c:pt idx="436">
                  <c:v>0.24390243902439024</c:v>
                </c:pt>
                <c:pt idx="437">
                  <c:v>0.1951219512195122</c:v>
                </c:pt>
                <c:pt idx="438">
                  <c:v>0.12195121951219512</c:v>
                </c:pt>
                <c:pt idx="439">
                  <c:v>9.7560975609756101E-2</c:v>
                </c:pt>
                <c:pt idx="440">
                  <c:v>9.7560975609756101E-2</c:v>
                </c:pt>
                <c:pt idx="441">
                  <c:v>0.14634146341463414</c:v>
                </c:pt>
                <c:pt idx="442">
                  <c:v>0.12195121951219512</c:v>
                </c:pt>
                <c:pt idx="443">
                  <c:v>0.26829268292682928</c:v>
                </c:pt>
                <c:pt idx="444">
                  <c:v>0.29268292682926828</c:v>
                </c:pt>
                <c:pt idx="445">
                  <c:v>0.14634146341463414</c:v>
                </c:pt>
                <c:pt idx="446">
                  <c:v>0.12195121951219512</c:v>
                </c:pt>
                <c:pt idx="447">
                  <c:v>7.3170731707317069E-2</c:v>
                </c:pt>
                <c:pt idx="448">
                  <c:v>0.21951219512195122</c:v>
                </c:pt>
                <c:pt idx="449">
                  <c:v>0.17073170731707318</c:v>
                </c:pt>
                <c:pt idx="450">
                  <c:v>7.3170731707317069E-2</c:v>
                </c:pt>
                <c:pt idx="451">
                  <c:v>0.17073170731707318</c:v>
                </c:pt>
                <c:pt idx="452">
                  <c:v>0.14634146341463414</c:v>
                </c:pt>
                <c:pt idx="453">
                  <c:v>0.24390243902439024</c:v>
                </c:pt>
                <c:pt idx="454">
                  <c:v>0.14634146341463414</c:v>
                </c:pt>
                <c:pt idx="455">
                  <c:v>0.12195121951219512</c:v>
                </c:pt>
                <c:pt idx="456">
                  <c:v>0.12195121951219512</c:v>
                </c:pt>
                <c:pt idx="457">
                  <c:v>4.878048780487805E-2</c:v>
                </c:pt>
                <c:pt idx="458">
                  <c:v>7.3170731707317069E-2</c:v>
                </c:pt>
                <c:pt idx="459">
                  <c:v>9.7560975609756101E-2</c:v>
                </c:pt>
                <c:pt idx="460">
                  <c:v>0.12195121951219512</c:v>
                </c:pt>
                <c:pt idx="461">
                  <c:v>0.14634146341463414</c:v>
                </c:pt>
                <c:pt idx="462">
                  <c:v>0.29268292682926828</c:v>
                </c:pt>
                <c:pt idx="463">
                  <c:v>0.14634146341463414</c:v>
                </c:pt>
                <c:pt idx="464">
                  <c:v>0.3902439024390244</c:v>
                </c:pt>
                <c:pt idx="465">
                  <c:v>0.17073170731707318</c:v>
                </c:pt>
                <c:pt idx="466">
                  <c:v>9.7560975609756101E-2</c:v>
                </c:pt>
                <c:pt idx="467">
                  <c:v>0</c:v>
                </c:pt>
                <c:pt idx="468">
                  <c:v>0.12195121951219512</c:v>
                </c:pt>
                <c:pt idx="469">
                  <c:v>0.12195121951219512</c:v>
                </c:pt>
                <c:pt idx="470">
                  <c:v>0.31707317073170732</c:v>
                </c:pt>
                <c:pt idx="471">
                  <c:v>0.12195121951219512</c:v>
                </c:pt>
                <c:pt idx="472">
                  <c:v>0.14634146341463414</c:v>
                </c:pt>
                <c:pt idx="473">
                  <c:v>2.4390243902439025E-2</c:v>
                </c:pt>
                <c:pt idx="474">
                  <c:v>7.3170731707317069E-2</c:v>
                </c:pt>
                <c:pt idx="475">
                  <c:v>0.21951219512195122</c:v>
                </c:pt>
                <c:pt idx="476">
                  <c:v>7.3170731707317069E-2</c:v>
                </c:pt>
                <c:pt idx="477">
                  <c:v>0.26829268292682928</c:v>
                </c:pt>
                <c:pt idx="478">
                  <c:v>9.7560975609756101E-2</c:v>
                </c:pt>
                <c:pt idx="479">
                  <c:v>7.3170731707317069E-2</c:v>
                </c:pt>
                <c:pt idx="480">
                  <c:v>0.12195121951219512</c:v>
                </c:pt>
                <c:pt idx="481">
                  <c:v>0.24390243902439024</c:v>
                </c:pt>
                <c:pt idx="482">
                  <c:v>0.21951219512195122</c:v>
                </c:pt>
                <c:pt idx="483">
                  <c:v>0.12195121951219512</c:v>
                </c:pt>
                <c:pt idx="484">
                  <c:v>0.17073170731707318</c:v>
                </c:pt>
                <c:pt idx="485">
                  <c:v>0.14634146341463414</c:v>
                </c:pt>
                <c:pt idx="486">
                  <c:v>0.24390243902439024</c:v>
                </c:pt>
                <c:pt idx="487">
                  <c:v>4.878048780487805E-2</c:v>
                </c:pt>
                <c:pt idx="488">
                  <c:v>0.12195121951219512</c:v>
                </c:pt>
                <c:pt idx="489">
                  <c:v>7.3170731707317069E-2</c:v>
                </c:pt>
                <c:pt idx="490">
                  <c:v>9.7560975609756101E-2</c:v>
                </c:pt>
                <c:pt idx="491">
                  <c:v>0.12195121951219512</c:v>
                </c:pt>
                <c:pt idx="492">
                  <c:v>0.24390243902439024</c:v>
                </c:pt>
                <c:pt idx="493">
                  <c:v>0.21951219512195122</c:v>
                </c:pt>
                <c:pt idx="494">
                  <c:v>0.12195121951219512</c:v>
                </c:pt>
                <c:pt idx="495">
                  <c:v>0.12195121951219512</c:v>
                </c:pt>
                <c:pt idx="496">
                  <c:v>7.3170731707317069E-2</c:v>
                </c:pt>
                <c:pt idx="497">
                  <c:v>9.7560975609756101E-2</c:v>
                </c:pt>
                <c:pt idx="498">
                  <c:v>0.17073170731707318</c:v>
                </c:pt>
                <c:pt idx="499">
                  <c:v>7.3170731707317069E-2</c:v>
                </c:pt>
                <c:pt idx="500">
                  <c:v>0.24390243902439024</c:v>
                </c:pt>
                <c:pt idx="501">
                  <c:v>7.3170731707317069E-2</c:v>
                </c:pt>
                <c:pt idx="502">
                  <c:v>0.14634146341463414</c:v>
                </c:pt>
                <c:pt idx="503">
                  <c:v>0.21951219512195122</c:v>
                </c:pt>
                <c:pt idx="504">
                  <c:v>0.29268292682926828</c:v>
                </c:pt>
                <c:pt idx="505">
                  <c:v>0.17073170731707318</c:v>
                </c:pt>
                <c:pt idx="506">
                  <c:v>9.7560975609756101E-2</c:v>
                </c:pt>
                <c:pt idx="507">
                  <c:v>0.14634146341463414</c:v>
                </c:pt>
                <c:pt idx="508">
                  <c:v>0.12195121951219512</c:v>
                </c:pt>
                <c:pt idx="509">
                  <c:v>0.14634146341463414</c:v>
                </c:pt>
                <c:pt idx="510">
                  <c:v>0.12195121951219512</c:v>
                </c:pt>
                <c:pt idx="511">
                  <c:v>0.12195121951219512</c:v>
                </c:pt>
                <c:pt idx="512">
                  <c:v>0.1951219512195122</c:v>
                </c:pt>
                <c:pt idx="513">
                  <c:v>0.12195121951219512</c:v>
                </c:pt>
                <c:pt idx="514">
                  <c:v>0.1951219512195122</c:v>
                </c:pt>
                <c:pt idx="515">
                  <c:v>0.24390243902439024</c:v>
                </c:pt>
                <c:pt idx="516">
                  <c:v>0.29268292682926828</c:v>
                </c:pt>
                <c:pt idx="517">
                  <c:v>9.7560975609756101E-2</c:v>
                </c:pt>
                <c:pt idx="518">
                  <c:v>0.17073170731707318</c:v>
                </c:pt>
                <c:pt idx="519">
                  <c:v>0.17073170731707318</c:v>
                </c:pt>
                <c:pt idx="520">
                  <c:v>0.26829268292682928</c:v>
                </c:pt>
                <c:pt idx="521">
                  <c:v>0.26829268292682928</c:v>
                </c:pt>
                <c:pt idx="522">
                  <c:v>0.21951219512195122</c:v>
                </c:pt>
                <c:pt idx="523">
                  <c:v>0.1951219512195122</c:v>
                </c:pt>
                <c:pt idx="524">
                  <c:v>9.7560975609756101E-2</c:v>
                </c:pt>
                <c:pt idx="525">
                  <c:v>0.12195121951219512</c:v>
                </c:pt>
                <c:pt idx="526">
                  <c:v>0.17073170731707318</c:v>
                </c:pt>
                <c:pt idx="527">
                  <c:v>4.878048780487805E-2</c:v>
                </c:pt>
                <c:pt idx="528">
                  <c:v>0.24390243902439024</c:v>
                </c:pt>
                <c:pt idx="529">
                  <c:v>9.7560975609756101E-2</c:v>
                </c:pt>
                <c:pt idx="530">
                  <c:v>0.12195121951219512</c:v>
                </c:pt>
                <c:pt idx="531">
                  <c:v>0.26829268292682928</c:v>
                </c:pt>
                <c:pt idx="532">
                  <c:v>9.7560975609756101E-2</c:v>
                </c:pt>
                <c:pt idx="533">
                  <c:v>0.1951219512195122</c:v>
                </c:pt>
                <c:pt idx="534">
                  <c:v>0.21951219512195122</c:v>
                </c:pt>
                <c:pt idx="535">
                  <c:v>0.26829268292682928</c:v>
                </c:pt>
                <c:pt idx="536">
                  <c:v>0.17073170731707318</c:v>
                </c:pt>
                <c:pt idx="537">
                  <c:v>0.24390243902439024</c:v>
                </c:pt>
                <c:pt idx="538">
                  <c:v>0.17073170731707318</c:v>
                </c:pt>
                <c:pt idx="539">
                  <c:v>0.29268292682926828</c:v>
                </c:pt>
                <c:pt idx="540">
                  <c:v>0.29268292682926828</c:v>
                </c:pt>
                <c:pt idx="541">
                  <c:v>0.14634146341463414</c:v>
                </c:pt>
                <c:pt idx="542">
                  <c:v>0.17073170731707318</c:v>
                </c:pt>
                <c:pt idx="543">
                  <c:v>0.17073170731707318</c:v>
                </c:pt>
                <c:pt idx="544">
                  <c:v>0.21951219512195122</c:v>
                </c:pt>
                <c:pt idx="545">
                  <c:v>0.12195121951219512</c:v>
                </c:pt>
                <c:pt idx="546">
                  <c:v>0.12195121951219512</c:v>
                </c:pt>
                <c:pt idx="547">
                  <c:v>7.3170731707317069E-2</c:v>
                </c:pt>
                <c:pt idx="548">
                  <c:v>9.7560975609756101E-2</c:v>
                </c:pt>
                <c:pt idx="549">
                  <c:v>0.12195121951219512</c:v>
                </c:pt>
                <c:pt idx="550">
                  <c:v>0.17073170731707318</c:v>
                </c:pt>
                <c:pt idx="551">
                  <c:v>9.7560975609756101E-2</c:v>
                </c:pt>
                <c:pt idx="552">
                  <c:v>0.12195121951219512</c:v>
                </c:pt>
                <c:pt idx="553">
                  <c:v>0.24390243902439024</c:v>
                </c:pt>
                <c:pt idx="554">
                  <c:v>0.36585365853658536</c:v>
                </c:pt>
                <c:pt idx="555">
                  <c:v>0.41463414634146339</c:v>
                </c:pt>
                <c:pt idx="556">
                  <c:v>0.29268292682926828</c:v>
                </c:pt>
                <c:pt idx="557">
                  <c:v>0.12195121951219512</c:v>
                </c:pt>
                <c:pt idx="558">
                  <c:v>0.14634146341463414</c:v>
                </c:pt>
                <c:pt idx="559">
                  <c:v>0.14634146341463414</c:v>
                </c:pt>
                <c:pt idx="560">
                  <c:v>0.24390243902439024</c:v>
                </c:pt>
                <c:pt idx="561">
                  <c:v>0.24390243902439024</c:v>
                </c:pt>
                <c:pt idx="562">
                  <c:v>0.1951219512195122</c:v>
                </c:pt>
                <c:pt idx="563">
                  <c:v>0.17073170731707318</c:v>
                </c:pt>
                <c:pt idx="564">
                  <c:v>0.1951219512195122</c:v>
                </c:pt>
                <c:pt idx="565">
                  <c:v>0.1951219512195122</c:v>
                </c:pt>
                <c:pt idx="566">
                  <c:v>0.41463414634146339</c:v>
                </c:pt>
                <c:pt idx="567">
                  <c:v>9.7560975609756101E-2</c:v>
                </c:pt>
                <c:pt idx="568">
                  <c:v>0.1951219512195122</c:v>
                </c:pt>
                <c:pt idx="569">
                  <c:v>0.29268292682926828</c:v>
                </c:pt>
                <c:pt idx="570">
                  <c:v>0.29268292682926828</c:v>
                </c:pt>
                <c:pt idx="571">
                  <c:v>0.36585365853658536</c:v>
                </c:pt>
                <c:pt idx="572">
                  <c:v>0.21951219512195122</c:v>
                </c:pt>
                <c:pt idx="573">
                  <c:v>0.1951219512195122</c:v>
                </c:pt>
                <c:pt idx="574">
                  <c:v>0.26829268292682928</c:v>
                </c:pt>
                <c:pt idx="575">
                  <c:v>0.14634146341463414</c:v>
                </c:pt>
                <c:pt idx="576">
                  <c:v>9.7560975609756101E-2</c:v>
                </c:pt>
                <c:pt idx="577">
                  <c:v>0.17073170731707318</c:v>
                </c:pt>
                <c:pt idx="578">
                  <c:v>7.3170731707317069E-2</c:v>
                </c:pt>
                <c:pt idx="579">
                  <c:v>0.34146341463414637</c:v>
                </c:pt>
                <c:pt idx="580">
                  <c:v>0.1951219512195122</c:v>
                </c:pt>
                <c:pt idx="581">
                  <c:v>0.24390243902439024</c:v>
                </c:pt>
                <c:pt idx="582">
                  <c:v>9.7560975609756101E-2</c:v>
                </c:pt>
                <c:pt idx="583">
                  <c:v>0.14634146341463414</c:v>
                </c:pt>
                <c:pt idx="584">
                  <c:v>0.12195121951219512</c:v>
                </c:pt>
                <c:pt idx="585">
                  <c:v>0.21951219512195122</c:v>
                </c:pt>
                <c:pt idx="586">
                  <c:v>0.14634146341463414</c:v>
                </c:pt>
                <c:pt idx="587">
                  <c:v>0.21951219512195122</c:v>
                </c:pt>
                <c:pt idx="588">
                  <c:v>0.17073170731707318</c:v>
                </c:pt>
                <c:pt idx="589">
                  <c:v>0.1951219512195122</c:v>
                </c:pt>
                <c:pt idx="590">
                  <c:v>0.43902439024390244</c:v>
                </c:pt>
                <c:pt idx="591">
                  <c:v>0.24390243902439024</c:v>
                </c:pt>
                <c:pt idx="592">
                  <c:v>0.24390243902439024</c:v>
                </c:pt>
                <c:pt idx="593">
                  <c:v>0.1951219512195122</c:v>
                </c:pt>
                <c:pt idx="594">
                  <c:v>0.24390243902439024</c:v>
                </c:pt>
                <c:pt idx="595">
                  <c:v>0.21951219512195122</c:v>
                </c:pt>
                <c:pt idx="596">
                  <c:v>0.24390243902439024</c:v>
                </c:pt>
                <c:pt idx="597">
                  <c:v>0.1951219512195122</c:v>
                </c:pt>
                <c:pt idx="598">
                  <c:v>0.1951219512195122</c:v>
                </c:pt>
                <c:pt idx="599">
                  <c:v>0.26829268292682928</c:v>
                </c:pt>
                <c:pt idx="600">
                  <c:v>0.26829268292682928</c:v>
                </c:pt>
                <c:pt idx="601">
                  <c:v>0.31707317073170732</c:v>
                </c:pt>
                <c:pt idx="602">
                  <c:v>0.29268292682926828</c:v>
                </c:pt>
                <c:pt idx="603">
                  <c:v>0.26829268292682928</c:v>
                </c:pt>
                <c:pt idx="604">
                  <c:v>0.17073170731707318</c:v>
                </c:pt>
                <c:pt idx="605">
                  <c:v>0.26829268292682928</c:v>
                </c:pt>
                <c:pt idx="606">
                  <c:v>0.31707317073170732</c:v>
                </c:pt>
                <c:pt idx="607">
                  <c:v>0.21951219512195122</c:v>
                </c:pt>
                <c:pt idx="608">
                  <c:v>0.24390243902439024</c:v>
                </c:pt>
                <c:pt idx="609">
                  <c:v>0.31707317073170732</c:v>
                </c:pt>
                <c:pt idx="610">
                  <c:v>0.21951219512195122</c:v>
                </c:pt>
                <c:pt idx="611">
                  <c:v>0.31707317073170732</c:v>
                </c:pt>
                <c:pt idx="612">
                  <c:v>0.31707317073170732</c:v>
                </c:pt>
                <c:pt idx="613">
                  <c:v>0.14634146341463414</c:v>
                </c:pt>
                <c:pt idx="614">
                  <c:v>0.29268292682926828</c:v>
                </c:pt>
                <c:pt idx="615">
                  <c:v>0.21951219512195122</c:v>
                </c:pt>
                <c:pt idx="616">
                  <c:v>0.29268292682926828</c:v>
                </c:pt>
                <c:pt idx="617">
                  <c:v>0.21951219512195122</c:v>
                </c:pt>
                <c:pt idx="618">
                  <c:v>0.24390243902439024</c:v>
                </c:pt>
                <c:pt idx="619">
                  <c:v>0.21951219512195122</c:v>
                </c:pt>
                <c:pt idx="620">
                  <c:v>0.3902439024390244</c:v>
                </c:pt>
                <c:pt idx="621">
                  <c:v>0.24390243902439024</c:v>
                </c:pt>
                <c:pt idx="622">
                  <c:v>0.21951219512195122</c:v>
                </c:pt>
                <c:pt idx="623">
                  <c:v>0.1951219512195122</c:v>
                </c:pt>
                <c:pt idx="624">
                  <c:v>0.31707317073170732</c:v>
                </c:pt>
                <c:pt idx="625">
                  <c:v>0.1951219512195122</c:v>
                </c:pt>
                <c:pt idx="626">
                  <c:v>0.34146341463414637</c:v>
                </c:pt>
                <c:pt idx="627">
                  <c:v>0.34146341463414637</c:v>
                </c:pt>
                <c:pt idx="628">
                  <c:v>0.26829268292682928</c:v>
                </c:pt>
                <c:pt idx="629">
                  <c:v>0.14634146341463414</c:v>
                </c:pt>
                <c:pt idx="630">
                  <c:v>0.21951219512195122</c:v>
                </c:pt>
                <c:pt idx="631">
                  <c:v>0.3902439024390244</c:v>
                </c:pt>
                <c:pt idx="632">
                  <c:v>0.29268292682926828</c:v>
                </c:pt>
                <c:pt idx="633">
                  <c:v>0.17073170731707318</c:v>
                </c:pt>
                <c:pt idx="634">
                  <c:v>0.21951219512195122</c:v>
                </c:pt>
                <c:pt idx="635">
                  <c:v>0.24390243902439024</c:v>
                </c:pt>
                <c:pt idx="636">
                  <c:v>0.1951219512195122</c:v>
                </c:pt>
                <c:pt idx="637">
                  <c:v>0.14634146341463414</c:v>
                </c:pt>
                <c:pt idx="638">
                  <c:v>0.14634146341463414</c:v>
                </c:pt>
                <c:pt idx="639">
                  <c:v>0.31707317073170732</c:v>
                </c:pt>
                <c:pt idx="640">
                  <c:v>0.1951219512195122</c:v>
                </c:pt>
                <c:pt idx="641">
                  <c:v>0.17073170731707318</c:v>
                </c:pt>
                <c:pt idx="642">
                  <c:v>0.24390243902439024</c:v>
                </c:pt>
                <c:pt idx="643">
                  <c:v>0.29268292682926828</c:v>
                </c:pt>
                <c:pt idx="644">
                  <c:v>0.24390243902439024</c:v>
                </c:pt>
                <c:pt idx="645">
                  <c:v>0.46341463414634149</c:v>
                </c:pt>
                <c:pt idx="646">
                  <c:v>0.34146341463414637</c:v>
                </c:pt>
                <c:pt idx="647">
                  <c:v>0.29268292682926828</c:v>
                </c:pt>
                <c:pt idx="648">
                  <c:v>0.24390243902439024</c:v>
                </c:pt>
                <c:pt idx="649">
                  <c:v>0.24390243902439024</c:v>
                </c:pt>
                <c:pt idx="650">
                  <c:v>0.21951219512195122</c:v>
                </c:pt>
                <c:pt idx="651">
                  <c:v>0.31707317073170732</c:v>
                </c:pt>
                <c:pt idx="652">
                  <c:v>0.14634146341463414</c:v>
                </c:pt>
                <c:pt idx="653">
                  <c:v>0.36585365853658536</c:v>
                </c:pt>
                <c:pt idx="654">
                  <c:v>0.21951219512195122</c:v>
                </c:pt>
                <c:pt idx="655">
                  <c:v>0.21951219512195122</c:v>
                </c:pt>
                <c:pt idx="656">
                  <c:v>0.26829268292682928</c:v>
                </c:pt>
                <c:pt idx="657">
                  <c:v>0.46341463414634149</c:v>
                </c:pt>
                <c:pt idx="658">
                  <c:v>0.21951219512195122</c:v>
                </c:pt>
                <c:pt idx="659">
                  <c:v>0.1951219512195122</c:v>
                </c:pt>
                <c:pt idx="660">
                  <c:v>0.1951219512195122</c:v>
                </c:pt>
                <c:pt idx="661">
                  <c:v>0.17073170731707318</c:v>
                </c:pt>
                <c:pt idx="662">
                  <c:v>0.26829268292682928</c:v>
                </c:pt>
                <c:pt idx="663">
                  <c:v>0.31707317073170732</c:v>
                </c:pt>
                <c:pt idx="664">
                  <c:v>0.24390243902439024</c:v>
                </c:pt>
                <c:pt idx="665">
                  <c:v>0.3902439024390244</c:v>
                </c:pt>
                <c:pt idx="666">
                  <c:v>0.58536585365853655</c:v>
                </c:pt>
                <c:pt idx="667">
                  <c:v>0.26829268292682928</c:v>
                </c:pt>
                <c:pt idx="668">
                  <c:v>0.1951219512195122</c:v>
                </c:pt>
                <c:pt idx="669">
                  <c:v>0.31707317073170732</c:v>
                </c:pt>
                <c:pt idx="670">
                  <c:v>0.31707317073170732</c:v>
                </c:pt>
                <c:pt idx="671">
                  <c:v>0.26829268292682928</c:v>
                </c:pt>
                <c:pt idx="672">
                  <c:v>0.1951219512195122</c:v>
                </c:pt>
                <c:pt idx="673">
                  <c:v>0.24390243902439024</c:v>
                </c:pt>
                <c:pt idx="674">
                  <c:v>0.3902439024390244</c:v>
                </c:pt>
                <c:pt idx="675">
                  <c:v>0.26829268292682928</c:v>
                </c:pt>
                <c:pt idx="676">
                  <c:v>0.29268292682926828</c:v>
                </c:pt>
                <c:pt idx="677">
                  <c:v>0.31707317073170732</c:v>
                </c:pt>
                <c:pt idx="678">
                  <c:v>0.48780487804878048</c:v>
                </c:pt>
                <c:pt idx="679">
                  <c:v>0.34146341463414637</c:v>
                </c:pt>
                <c:pt idx="680">
                  <c:v>0.21951219512195122</c:v>
                </c:pt>
                <c:pt idx="681">
                  <c:v>0.36585365853658536</c:v>
                </c:pt>
                <c:pt idx="682">
                  <c:v>0.17073170731707318</c:v>
                </c:pt>
                <c:pt idx="683">
                  <c:v>0.21951219512195122</c:v>
                </c:pt>
                <c:pt idx="684">
                  <c:v>0.24390243902439024</c:v>
                </c:pt>
                <c:pt idx="685">
                  <c:v>0.41463414634146339</c:v>
                </c:pt>
                <c:pt idx="686">
                  <c:v>0.31707317073170732</c:v>
                </c:pt>
                <c:pt idx="687">
                  <c:v>0.31707317073170732</c:v>
                </c:pt>
                <c:pt idx="688">
                  <c:v>0.26829268292682928</c:v>
                </c:pt>
                <c:pt idx="689">
                  <c:v>0.31707317073170732</c:v>
                </c:pt>
                <c:pt idx="690">
                  <c:v>0.24390243902439024</c:v>
                </c:pt>
                <c:pt idx="691">
                  <c:v>0.34146341463414637</c:v>
                </c:pt>
                <c:pt idx="692">
                  <c:v>0.3902439024390244</c:v>
                </c:pt>
                <c:pt idx="693">
                  <c:v>0.24390243902439024</c:v>
                </c:pt>
                <c:pt idx="694">
                  <c:v>0.3902439024390244</c:v>
                </c:pt>
                <c:pt idx="695">
                  <c:v>0.36585365853658536</c:v>
                </c:pt>
                <c:pt idx="696">
                  <c:v>0.21951219512195122</c:v>
                </c:pt>
                <c:pt idx="697">
                  <c:v>0.31707317073170732</c:v>
                </c:pt>
                <c:pt idx="698">
                  <c:v>0.26829268292682928</c:v>
                </c:pt>
                <c:pt idx="699">
                  <c:v>0.31707317073170732</c:v>
                </c:pt>
                <c:pt idx="700">
                  <c:v>0.26829268292682928</c:v>
                </c:pt>
                <c:pt idx="701">
                  <c:v>0.36585365853658536</c:v>
                </c:pt>
                <c:pt idx="702">
                  <c:v>0.17073170731707318</c:v>
                </c:pt>
                <c:pt idx="703">
                  <c:v>0.36585365853658536</c:v>
                </c:pt>
                <c:pt idx="704">
                  <c:v>0.46341463414634149</c:v>
                </c:pt>
                <c:pt idx="705">
                  <c:v>0.34146341463414637</c:v>
                </c:pt>
                <c:pt idx="706">
                  <c:v>0.21951219512195122</c:v>
                </c:pt>
                <c:pt idx="707">
                  <c:v>0.31707317073170732</c:v>
                </c:pt>
                <c:pt idx="708">
                  <c:v>0.21951219512195122</c:v>
                </c:pt>
                <c:pt idx="709">
                  <c:v>0.24390243902439024</c:v>
                </c:pt>
                <c:pt idx="710">
                  <c:v>0.3902439024390244</c:v>
                </c:pt>
                <c:pt idx="711">
                  <c:v>0.17073170731707318</c:v>
                </c:pt>
                <c:pt idx="712">
                  <c:v>0.36585365853658536</c:v>
                </c:pt>
                <c:pt idx="713">
                  <c:v>0.36585365853658536</c:v>
                </c:pt>
                <c:pt idx="714">
                  <c:v>0.31707317073170732</c:v>
                </c:pt>
                <c:pt idx="715">
                  <c:v>0.3902439024390244</c:v>
                </c:pt>
                <c:pt idx="716">
                  <c:v>0.48780487804878048</c:v>
                </c:pt>
                <c:pt idx="717">
                  <c:v>0.1951219512195122</c:v>
                </c:pt>
                <c:pt idx="718">
                  <c:v>0.31707317073170732</c:v>
                </c:pt>
                <c:pt idx="719">
                  <c:v>0.43902439024390244</c:v>
                </c:pt>
                <c:pt idx="720">
                  <c:v>0.53658536585365857</c:v>
                </c:pt>
                <c:pt idx="721">
                  <c:v>0.29268292682926828</c:v>
                </c:pt>
                <c:pt idx="722">
                  <c:v>0.31707317073170732</c:v>
                </c:pt>
                <c:pt idx="723">
                  <c:v>0.3902439024390244</c:v>
                </c:pt>
                <c:pt idx="724">
                  <c:v>0.21951219512195122</c:v>
                </c:pt>
                <c:pt idx="725">
                  <c:v>0.31707317073170732</c:v>
                </c:pt>
                <c:pt idx="726">
                  <c:v>0.3902439024390244</c:v>
                </c:pt>
                <c:pt idx="727">
                  <c:v>0.36585365853658536</c:v>
                </c:pt>
                <c:pt idx="728">
                  <c:v>0.17073170731707318</c:v>
                </c:pt>
                <c:pt idx="729">
                  <c:v>0.24390243902439024</c:v>
                </c:pt>
                <c:pt idx="730">
                  <c:v>0.41463414634146339</c:v>
                </c:pt>
                <c:pt idx="731">
                  <c:v>0.53658536585365857</c:v>
                </c:pt>
                <c:pt idx="732">
                  <c:v>0.46341463414634149</c:v>
                </c:pt>
                <c:pt idx="733">
                  <c:v>0.36585365853658536</c:v>
                </c:pt>
                <c:pt idx="734">
                  <c:v>0.21951219512195122</c:v>
                </c:pt>
                <c:pt idx="735">
                  <c:v>0.31707317073170732</c:v>
                </c:pt>
                <c:pt idx="736">
                  <c:v>0.34146341463414637</c:v>
                </c:pt>
                <c:pt idx="737">
                  <c:v>0.14634146341463414</c:v>
                </c:pt>
                <c:pt idx="738">
                  <c:v>0.3902439024390244</c:v>
                </c:pt>
                <c:pt idx="739">
                  <c:v>0.46341463414634149</c:v>
                </c:pt>
                <c:pt idx="740">
                  <c:v>0.14634146341463414</c:v>
                </c:pt>
                <c:pt idx="741">
                  <c:v>0.1951219512195122</c:v>
                </c:pt>
                <c:pt idx="742">
                  <c:v>0.26829268292682928</c:v>
                </c:pt>
                <c:pt idx="743">
                  <c:v>0.43902439024390244</c:v>
                </c:pt>
                <c:pt idx="744">
                  <c:v>0.24390243902439024</c:v>
                </c:pt>
                <c:pt idx="745">
                  <c:v>0.41463414634146339</c:v>
                </c:pt>
                <c:pt idx="746">
                  <c:v>0.24390243902439024</c:v>
                </c:pt>
                <c:pt idx="747">
                  <c:v>0.58536585365853655</c:v>
                </c:pt>
                <c:pt idx="748">
                  <c:v>0.31707317073170732</c:v>
                </c:pt>
                <c:pt idx="749">
                  <c:v>0.26829268292682928</c:v>
                </c:pt>
                <c:pt idx="750">
                  <c:v>0.41463414634146339</c:v>
                </c:pt>
                <c:pt idx="751">
                  <c:v>0.41463414634146339</c:v>
                </c:pt>
                <c:pt idx="752">
                  <c:v>0.26829268292682928</c:v>
                </c:pt>
                <c:pt idx="753">
                  <c:v>0.29268292682926828</c:v>
                </c:pt>
                <c:pt idx="754">
                  <c:v>0.34146341463414637</c:v>
                </c:pt>
                <c:pt idx="755">
                  <c:v>0.48780487804878048</c:v>
                </c:pt>
                <c:pt idx="756">
                  <c:v>0.3902439024390244</c:v>
                </c:pt>
                <c:pt idx="757">
                  <c:v>0.48780487804878048</c:v>
                </c:pt>
                <c:pt idx="758">
                  <c:v>0.29268292682926828</c:v>
                </c:pt>
                <c:pt idx="759">
                  <c:v>0.36585365853658536</c:v>
                </c:pt>
                <c:pt idx="760">
                  <c:v>0.26829268292682928</c:v>
                </c:pt>
                <c:pt idx="761">
                  <c:v>0.21951219512195122</c:v>
                </c:pt>
                <c:pt idx="762">
                  <c:v>0.34146341463414637</c:v>
                </c:pt>
                <c:pt idx="763">
                  <c:v>0.36585365853658536</c:v>
                </c:pt>
                <c:pt idx="764">
                  <c:v>0.24390243902439024</c:v>
                </c:pt>
                <c:pt idx="765">
                  <c:v>0.43902439024390244</c:v>
                </c:pt>
                <c:pt idx="766">
                  <c:v>0.14634146341463414</c:v>
                </c:pt>
                <c:pt idx="767">
                  <c:v>0.31707317073170732</c:v>
                </c:pt>
                <c:pt idx="768">
                  <c:v>0.21951219512195122</c:v>
                </c:pt>
                <c:pt idx="769">
                  <c:v>0.29268292682926828</c:v>
                </c:pt>
                <c:pt idx="770">
                  <c:v>0.12195121951219512</c:v>
                </c:pt>
                <c:pt idx="771">
                  <c:v>0.17073170731707318</c:v>
                </c:pt>
                <c:pt idx="772">
                  <c:v>0.26829268292682928</c:v>
                </c:pt>
                <c:pt idx="773">
                  <c:v>0.24390243902439024</c:v>
                </c:pt>
                <c:pt idx="774">
                  <c:v>0.43902439024390244</c:v>
                </c:pt>
                <c:pt idx="775">
                  <c:v>0.29268292682926828</c:v>
                </c:pt>
                <c:pt idx="776">
                  <c:v>0.24390243902439024</c:v>
                </c:pt>
                <c:pt idx="777">
                  <c:v>0.29268292682926828</c:v>
                </c:pt>
                <c:pt idx="778">
                  <c:v>0.26829268292682928</c:v>
                </c:pt>
                <c:pt idx="779">
                  <c:v>0.3902439024390244</c:v>
                </c:pt>
                <c:pt idx="780">
                  <c:v>0.31707317073170732</c:v>
                </c:pt>
                <c:pt idx="781">
                  <c:v>0.26829268292682928</c:v>
                </c:pt>
                <c:pt idx="782">
                  <c:v>0.24390243902439024</c:v>
                </c:pt>
                <c:pt idx="783">
                  <c:v>0.34146341463414637</c:v>
                </c:pt>
                <c:pt idx="784">
                  <c:v>0.43902439024390244</c:v>
                </c:pt>
                <c:pt idx="785">
                  <c:v>0.3902439024390244</c:v>
                </c:pt>
                <c:pt idx="786">
                  <c:v>0.34146341463414637</c:v>
                </c:pt>
                <c:pt idx="787">
                  <c:v>0.24390243902439024</c:v>
                </c:pt>
                <c:pt idx="788">
                  <c:v>0.48780487804878048</c:v>
                </c:pt>
                <c:pt idx="789">
                  <c:v>0.29268292682926828</c:v>
                </c:pt>
                <c:pt idx="790">
                  <c:v>0.46341463414634149</c:v>
                </c:pt>
                <c:pt idx="791">
                  <c:v>0.21951219512195122</c:v>
                </c:pt>
                <c:pt idx="792">
                  <c:v>0.34146341463414637</c:v>
                </c:pt>
                <c:pt idx="793">
                  <c:v>0.34146341463414637</c:v>
                </c:pt>
                <c:pt idx="794">
                  <c:v>0.53658536585365857</c:v>
                </c:pt>
                <c:pt idx="795">
                  <c:v>0.24390243902439024</c:v>
                </c:pt>
                <c:pt idx="796">
                  <c:v>0.46341463414634149</c:v>
                </c:pt>
                <c:pt idx="797">
                  <c:v>0.43902439024390244</c:v>
                </c:pt>
                <c:pt idx="798">
                  <c:v>0.26829268292682928</c:v>
                </c:pt>
                <c:pt idx="799">
                  <c:v>0.29268292682926828</c:v>
                </c:pt>
                <c:pt idx="800">
                  <c:v>0.24390243902439024</c:v>
                </c:pt>
                <c:pt idx="801">
                  <c:v>0.41463414634146339</c:v>
                </c:pt>
                <c:pt idx="802">
                  <c:v>0.12195121951219512</c:v>
                </c:pt>
                <c:pt idx="803">
                  <c:v>0.48780487804878048</c:v>
                </c:pt>
                <c:pt idx="804">
                  <c:v>0.36585365853658536</c:v>
                </c:pt>
                <c:pt idx="805">
                  <c:v>0.41463414634146339</c:v>
                </c:pt>
                <c:pt idx="806">
                  <c:v>0.3902439024390244</c:v>
                </c:pt>
                <c:pt idx="807">
                  <c:v>0.26829268292682928</c:v>
                </c:pt>
                <c:pt idx="808">
                  <c:v>0.17073170731707318</c:v>
                </c:pt>
                <c:pt idx="809">
                  <c:v>0.29268292682926828</c:v>
                </c:pt>
                <c:pt idx="810">
                  <c:v>0.24390243902439024</c:v>
                </c:pt>
                <c:pt idx="811">
                  <c:v>0.41463414634146339</c:v>
                </c:pt>
                <c:pt idx="812">
                  <c:v>0.24390243902439024</c:v>
                </c:pt>
                <c:pt idx="813">
                  <c:v>0.21951219512195122</c:v>
                </c:pt>
                <c:pt idx="814">
                  <c:v>0.29268292682926828</c:v>
                </c:pt>
                <c:pt idx="815">
                  <c:v>0.17073170731707318</c:v>
                </c:pt>
                <c:pt idx="816">
                  <c:v>0.36585365853658536</c:v>
                </c:pt>
                <c:pt idx="817">
                  <c:v>0.3902439024390244</c:v>
                </c:pt>
                <c:pt idx="818">
                  <c:v>0.1951219512195122</c:v>
                </c:pt>
                <c:pt idx="819">
                  <c:v>0.3902439024390244</c:v>
                </c:pt>
                <c:pt idx="820">
                  <c:v>0.29268292682926828</c:v>
                </c:pt>
                <c:pt idx="821">
                  <c:v>0.36585365853658536</c:v>
                </c:pt>
                <c:pt idx="822">
                  <c:v>0.36585365853658536</c:v>
                </c:pt>
                <c:pt idx="823">
                  <c:v>0.21951219512195122</c:v>
                </c:pt>
                <c:pt idx="824">
                  <c:v>0.26829268292682928</c:v>
                </c:pt>
                <c:pt idx="825">
                  <c:v>0.3902439024390244</c:v>
                </c:pt>
                <c:pt idx="826">
                  <c:v>0.29268292682926828</c:v>
                </c:pt>
                <c:pt idx="827">
                  <c:v>0.26829268292682928</c:v>
                </c:pt>
                <c:pt idx="828">
                  <c:v>0.31707317073170732</c:v>
                </c:pt>
                <c:pt idx="829">
                  <c:v>0.1951219512195122</c:v>
                </c:pt>
                <c:pt idx="830">
                  <c:v>0.31707317073170732</c:v>
                </c:pt>
                <c:pt idx="831">
                  <c:v>0.43902439024390244</c:v>
                </c:pt>
                <c:pt idx="832">
                  <c:v>0.21951219512195122</c:v>
                </c:pt>
                <c:pt idx="833">
                  <c:v>0.58536585365853655</c:v>
                </c:pt>
                <c:pt idx="834">
                  <c:v>0.29268292682926828</c:v>
                </c:pt>
                <c:pt idx="835">
                  <c:v>0.31707317073170732</c:v>
                </c:pt>
                <c:pt idx="836">
                  <c:v>0.29268292682926828</c:v>
                </c:pt>
                <c:pt idx="837">
                  <c:v>0.43902439024390244</c:v>
                </c:pt>
                <c:pt idx="838">
                  <c:v>0.17073170731707318</c:v>
                </c:pt>
                <c:pt idx="839">
                  <c:v>0.24390243902439024</c:v>
                </c:pt>
                <c:pt idx="840">
                  <c:v>0.31707317073170732</c:v>
                </c:pt>
                <c:pt idx="841">
                  <c:v>0.41463414634146339</c:v>
                </c:pt>
                <c:pt idx="842">
                  <c:v>0.34146341463414637</c:v>
                </c:pt>
                <c:pt idx="843">
                  <c:v>0.24390243902439024</c:v>
                </c:pt>
                <c:pt idx="844">
                  <c:v>0.41463414634146339</c:v>
                </c:pt>
                <c:pt idx="845">
                  <c:v>0.24390243902439024</c:v>
                </c:pt>
                <c:pt idx="846">
                  <c:v>0.29268292682926828</c:v>
                </c:pt>
                <c:pt idx="847">
                  <c:v>0.26829268292682928</c:v>
                </c:pt>
                <c:pt idx="848">
                  <c:v>0.31707317073170732</c:v>
                </c:pt>
                <c:pt idx="849">
                  <c:v>0.24390243902439024</c:v>
                </c:pt>
                <c:pt idx="850">
                  <c:v>0.3902439024390244</c:v>
                </c:pt>
                <c:pt idx="851">
                  <c:v>0.17073170731707318</c:v>
                </c:pt>
                <c:pt idx="852">
                  <c:v>0.34146341463414637</c:v>
                </c:pt>
                <c:pt idx="853">
                  <c:v>0.14634146341463414</c:v>
                </c:pt>
                <c:pt idx="854">
                  <c:v>0.56097560975609762</c:v>
                </c:pt>
                <c:pt idx="855">
                  <c:v>0.1951219512195122</c:v>
                </c:pt>
                <c:pt idx="856">
                  <c:v>0.21951219512195122</c:v>
                </c:pt>
                <c:pt idx="857">
                  <c:v>0.1951219512195122</c:v>
                </c:pt>
                <c:pt idx="858">
                  <c:v>0.14634146341463414</c:v>
                </c:pt>
                <c:pt idx="859">
                  <c:v>0.17073170731707318</c:v>
                </c:pt>
                <c:pt idx="860">
                  <c:v>0.26829268292682928</c:v>
                </c:pt>
                <c:pt idx="861">
                  <c:v>0.36585365853658536</c:v>
                </c:pt>
                <c:pt idx="862">
                  <c:v>0.26829268292682928</c:v>
                </c:pt>
                <c:pt idx="863">
                  <c:v>0.26829268292682928</c:v>
                </c:pt>
                <c:pt idx="864">
                  <c:v>0.24390243902439024</c:v>
                </c:pt>
                <c:pt idx="865">
                  <c:v>0.24390243902439024</c:v>
                </c:pt>
                <c:pt idx="866">
                  <c:v>0.29268292682926828</c:v>
                </c:pt>
                <c:pt idx="867">
                  <c:v>0.17073170731707318</c:v>
                </c:pt>
                <c:pt idx="868">
                  <c:v>0.26829268292682928</c:v>
                </c:pt>
                <c:pt idx="869">
                  <c:v>0.1951219512195122</c:v>
                </c:pt>
                <c:pt idx="870">
                  <c:v>0.31707317073170732</c:v>
                </c:pt>
                <c:pt idx="871">
                  <c:v>0.14634146341463414</c:v>
                </c:pt>
                <c:pt idx="872">
                  <c:v>0.36585365853658536</c:v>
                </c:pt>
                <c:pt idx="873">
                  <c:v>0.43902439024390244</c:v>
                </c:pt>
                <c:pt idx="874">
                  <c:v>0.21951219512195122</c:v>
                </c:pt>
                <c:pt idx="875">
                  <c:v>0.1951219512195122</c:v>
                </c:pt>
                <c:pt idx="876">
                  <c:v>0.1951219512195122</c:v>
                </c:pt>
                <c:pt idx="877">
                  <c:v>0.21951219512195122</c:v>
                </c:pt>
                <c:pt idx="878">
                  <c:v>0.34146341463414637</c:v>
                </c:pt>
                <c:pt idx="879">
                  <c:v>0.17073170731707318</c:v>
                </c:pt>
                <c:pt idx="880">
                  <c:v>0.26829268292682928</c:v>
                </c:pt>
                <c:pt idx="881">
                  <c:v>0.24390243902439024</c:v>
                </c:pt>
                <c:pt idx="882">
                  <c:v>0.31707317073170732</c:v>
                </c:pt>
                <c:pt idx="883">
                  <c:v>0.21951219512195122</c:v>
                </c:pt>
                <c:pt idx="884">
                  <c:v>0.17073170731707318</c:v>
                </c:pt>
                <c:pt idx="885">
                  <c:v>0.24390243902439024</c:v>
                </c:pt>
                <c:pt idx="886">
                  <c:v>0.1951219512195122</c:v>
                </c:pt>
                <c:pt idx="887">
                  <c:v>0.21951219512195122</c:v>
                </c:pt>
                <c:pt idx="888">
                  <c:v>0.24390243902439024</c:v>
                </c:pt>
                <c:pt idx="889">
                  <c:v>0.17073170731707318</c:v>
                </c:pt>
                <c:pt idx="890">
                  <c:v>0.34146341463414637</c:v>
                </c:pt>
                <c:pt idx="891">
                  <c:v>0.26829268292682928</c:v>
                </c:pt>
                <c:pt idx="892">
                  <c:v>0.21951219512195122</c:v>
                </c:pt>
                <c:pt idx="893">
                  <c:v>0.21951219512195122</c:v>
                </c:pt>
                <c:pt idx="894">
                  <c:v>0.17073170731707318</c:v>
                </c:pt>
                <c:pt idx="895">
                  <c:v>0.17073170731707318</c:v>
                </c:pt>
                <c:pt idx="896">
                  <c:v>0.34146341463414637</c:v>
                </c:pt>
                <c:pt idx="897">
                  <c:v>0.21951219512195122</c:v>
                </c:pt>
                <c:pt idx="898">
                  <c:v>0.31707317073170732</c:v>
                </c:pt>
                <c:pt idx="899">
                  <c:v>0.21951219512195122</c:v>
                </c:pt>
                <c:pt idx="900">
                  <c:v>0.14634146341463414</c:v>
                </c:pt>
                <c:pt idx="901">
                  <c:v>0.24390243902439024</c:v>
                </c:pt>
                <c:pt idx="902">
                  <c:v>0.34146341463414637</c:v>
                </c:pt>
                <c:pt idx="903">
                  <c:v>0.17073170731707318</c:v>
                </c:pt>
                <c:pt idx="904">
                  <c:v>0.34146341463414637</c:v>
                </c:pt>
                <c:pt idx="905">
                  <c:v>0.17073170731707318</c:v>
                </c:pt>
                <c:pt idx="906">
                  <c:v>9.7560975609756101E-2</c:v>
                </c:pt>
                <c:pt idx="907">
                  <c:v>0.26829268292682928</c:v>
                </c:pt>
                <c:pt idx="908">
                  <c:v>0.26829268292682928</c:v>
                </c:pt>
                <c:pt idx="909">
                  <c:v>0.1951219512195122</c:v>
                </c:pt>
                <c:pt idx="910">
                  <c:v>0.1951219512195122</c:v>
                </c:pt>
                <c:pt idx="911">
                  <c:v>0.1951219512195122</c:v>
                </c:pt>
                <c:pt idx="912">
                  <c:v>0.17073170731707318</c:v>
                </c:pt>
                <c:pt idx="913">
                  <c:v>0.34146341463414637</c:v>
                </c:pt>
                <c:pt idx="914">
                  <c:v>0.34146341463414637</c:v>
                </c:pt>
                <c:pt idx="915">
                  <c:v>4.878048780487805E-2</c:v>
                </c:pt>
                <c:pt idx="916">
                  <c:v>0.21951219512195122</c:v>
                </c:pt>
                <c:pt idx="917">
                  <c:v>0.1951219512195122</c:v>
                </c:pt>
                <c:pt idx="918">
                  <c:v>9.7560975609756101E-2</c:v>
                </c:pt>
                <c:pt idx="919">
                  <c:v>0.12195121951219512</c:v>
                </c:pt>
                <c:pt idx="920">
                  <c:v>0.26829268292682928</c:v>
                </c:pt>
                <c:pt idx="921">
                  <c:v>0.14634146341463414</c:v>
                </c:pt>
                <c:pt idx="922">
                  <c:v>0.17073170731707318</c:v>
                </c:pt>
                <c:pt idx="923">
                  <c:v>0.17073170731707318</c:v>
                </c:pt>
                <c:pt idx="924">
                  <c:v>0.1951219512195122</c:v>
                </c:pt>
                <c:pt idx="925">
                  <c:v>0.21951219512195122</c:v>
                </c:pt>
                <c:pt idx="926">
                  <c:v>0.17073170731707318</c:v>
                </c:pt>
                <c:pt idx="927">
                  <c:v>0.17073170731707318</c:v>
                </c:pt>
                <c:pt idx="928">
                  <c:v>0.12195121951219512</c:v>
                </c:pt>
                <c:pt idx="929">
                  <c:v>0.14634146341463414</c:v>
                </c:pt>
                <c:pt idx="930">
                  <c:v>0.21951219512195122</c:v>
                </c:pt>
                <c:pt idx="931">
                  <c:v>0.12195121951219512</c:v>
                </c:pt>
                <c:pt idx="932">
                  <c:v>0.14634146341463414</c:v>
                </c:pt>
                <c:pt idx="933">
                  <c:v>0.1951219512195122</c:v>
                </c:pt>
                <c:pt idx="934">
                  <c:v>0.1951219512195122</c:v>
                </c:pt>
                <c:pt idx="935">
                  <c:v>7.3170731707317069E-2</c:v>
                </c:pt>
                <c:pt idx="936">
                  <c:v>0.14634146341463414</c:v>
                </c:pt>
                <c:pt idx="937">
                  <c:v>0.21951219512195122</c:v>
                </c:pt>
                <c:pt idx="938">
                  <c:v>4.878048780487805E-2</c:v>
                </c:pt>
                <c:pt idx="939">
                  <c:v>0.12195121951219512</c:v>
                </c:pt>
                <c:pt idx="940">
                  <c:v>0.14634146341463414</c:v>
                </c:pt>
                <c:pt idx="941">
                  <c:v>0.24390243902439024</c:v>
                </c:pt>
                <c:pt idx="942">
                  <c:v>0.21951219512195122</c:v>
                </c:pt>
                <c:pt idx="943">
                  <c:v>0.12195121951219512</c:v>
                </c:pt>
                <c:pt idx="944">
                  <c:v>0.14634146341463414</c:v>
                </c:pt>
                <c:pt idx="945">
                  <c:v>0.1951219512195122</c:v>
                </c:pt>
                <c:pt idx="946">
                  <c:v>9.7560975609756101E-2</c:v>
                </c:pt>
                <c:pt idx="947">
                  <c:v>0.12195121951219512</c:v>
                </c:pt>
                <c:pt idx="948">
                  <c:v>0.12195121951219512</c:v>
                </c:pt>
                <c:pt idx="949">
                  <c:v>0.14634146341463414</c:v>
                </c:pt>
                <c:pt idx="950">
                  <c:v>0.12195121951219512</c:v>
                </c:pt>
                <c:pt idx="951">
                  <c:v>0.14634146341463414</c:v>
                </c:pt>
                <c:pt idx="952">
                  <c:v>9.7560975609756101E-2</c:v>
                </c:pt>
                <c:pt idx="953">
                  <c:v>0</c:v>
                </c:pt>
                <c:pt idx="954">
                  <c:v>9.7560975609756101E-2</c:v>
                </c:pt>
                <c:pt idx="955">
                  <c:v>9.7560975609756101E-2</c:v>
                </c:pt>
                <c:pt idx="956">
                  <c:v>2.4390243902439025E-2</c:v>
                </c:pt>
                <c:pt idx="957">
                  <c:v>9.7560975609756101E-2</c:v>
                </c:pt>
                <c:pt idx="958">
                  <c:v>9.7560975609756101E-2</c:v>
                </c:pt>
                <c:pt idx="959">
                  <c:v>0.14634146341463414</c:v>
                </c:pt>
                <c:pt idx="960">
                  <c:v>0.12195121951219512</c:v>
                </c:pt>
                <c:pt idx="961">
                  <c:v>9.7560975609756101E-2</c:v>
                </c:pt>
                <c:pt idx="962">
                  <c:v>4.878048780487805E-2</c:v>
                </c:pt>
                <c:pt idx="963">
                  <c:v>7.3170731707317069E-2</c:v>
                </c:pt>
                <c:pt idx="964">
                  <c:v>0.12195121951219512</c:v>
                </c:pt>
                <c:pt idx="965">
                  <c:v>0.24390243902439024</c:v>
                </c:pt>
                <c:pt idx="966">
                  <c:v>0.17073170731707318</c:v>
                </c:pt>
                <c:pt idx="967">
                  <c:v>4.878048780487805E-2</c:v>
                </c:pt>
                <c:pt idx="968">
                  <c:v>9.7560975609756101E-2</c:v>
                </c:pt>
                <c:pt idx="969">
                  <c:v>0</c:v>
                </c:pt>
                <c:pt idx="970">
                  <c:v>7.3170731707317069E-2</c:v>
                </c:pt>
                <c:pt idx="971">
                  <c:v>7.3170731707317069E-2</c:v>
                </c:pt>
                <c:pt idx="972">
                  <c:v>7.3170731707317069E-2</c:v>
                </c:pt>
                <c:pt idx="973">
                  <c:v>0.14634146341463414</c:v>
                </c:pt>
                <c:pt idx="974">
                  <c:v>7.3170731707317069E-2</c:v>
                </c:pt>
                <c:pt idx="975">
                  <c:v>2.4390243902439025E-2</c:v>
                </c:pt>
                <c:pt idx="976">
                  <c:v>9.7560975609756101E-2</c:v>
                </c:pt>
                <c:pt idx="977">
                  <c:v>9.7560975609756101E-2</c:v>
                </c:pt>
                <c:pt idx="978">
                  <c:v>7.3170731707317069E-2</c:v>
                </c:pt>
                <c:pt idx="979">
                  <c:v>2.4390243902439025E-2</c:v>
                </c:pt>
                <c:pt idx="980">
                  <c:v>0.12195121951219512</c:v>
                </c:pt>
                <c:pt idx="981">
                  <c:v>0</c:v>
                </c:pt>
                <c:pt idx="982">
                  <c:v>9.7560975609756101E-2</c:v>
                </c:pt>
                <c:pt idx="983">
                  <c:v>0</c:v>
                </c:pt>
                <c:pt idx="984">
                  <c:v>9.7560975609756101E-2</c:v>
                </c:pt>
                <c:pt idx="985">
                  <c:v>7.3170731707317069E-2</c:v>
                </c:pt>
                <c:pt idx="986">
                  <c:v>9.7560975609756101E-2</c:v>
                </c:pt>
                <c:pt idx="987">
                  <c:v>7.3170731707317069E-2</c:v>
                </c:pt>
                <c:pt idx="988">
                  <c:v>4.878048780487805E-2</c:v>
                </c:pt>
                <c:pt idx="989">
                  <c:v>2.4390243902439025E-2</c:v>
                </c:pt>
                <c:pt idx="990">
                  <c:v>7.3170731707317069E-2</c:v>
                </c:pt>
                <c:pt idx="991">
                  <c:v>0.12195121951219512</c:v>
                </c:pt>
                <c:pt idx="992">
                  <c:v>2.4390243902439025E-2</c:v>
                </c:pt>
                <c:pt idx="993">
                  <c:v>7.3170731707317069E-2</c:v>
                </c:pt>
                <c:pt idx="994">
                  <c:v>0.14634146341463414</c:v>
                </c:pt>
                <c:pt idx="995">
                  <c:v>7.3170731707317069E-2</c:v>
                </c:pt>
                <c:pt idx="996">
                  <c:v>2.4390243902439025E-2</c:v>
                </c:pt>
                <c:pt idx="997">
                  <c:v>9.7560975609756101E-2</c:v>
                </c:pt>
                <c:pt idx="998">
                  <c:v>4.878048780487805E-2</c:v>
                </c:pt>
                <c:pt idx="999">
                  <c:v>2.4390243902439025E-2</c:v>
                </c:pt>
                <c:pt idx="1000">
                  <c:v>0.12195121951219512</c:v>
                </c:pt>
                <c:pt idx="1001">
                  <c:v>7.3170731707317069E-2</c:v>
                </c:pt>
                <c:pt idx="1002">
                  <c:v>7.3170731707317069E-2</c:v>
                </c:pt>
                <c:pt idx="1003">
                  <c:v>7.3170731707317069E-2</c:v>
                </c:pt>
                <c:pt idx="1004">
                  <c:v>2.4390243902439025E-2</c:v>
                </c:pt>
                <c:pt idx="1005">
                  <c:v>7.3170731707317069E-2</c:v>
                </c:pt>
                <c:pt idx="1006">
                  <c:v>2.4390243902439025E-2</c:v>
                </c:pt>
                <c:pt idx="1007">
                  <c:v>7.3170731707317069E-2</c:v>
                </c:pt>
                <c:pt idx="1008">
                  <c:v>4.878048780487805E-2</c:v>
                </c:pt>
                <c:pt idx="1009">
                  <c:v>0</c:v>
                </c:pt>
                <c:pt idx="1010">
                  <c:v>2.4390243902439025E-2</c:v>
                </c:pt>
                <c:pt idx="1011">
                  <c:v>0.14634146341463414</c:v>
                </c:pt>
                <c:pt idx="1012">
                  <c:v>4.878048780487805E-2</c:v>
                </c:pt>
                <c:pt idx="1013">
                  <c:v>2.4390243902439025E-2</c:v>
                </c:pt>
                <c:pt idx="1014">
                  <c:v>4.878048780487805E-2</c:v>
                </c:pt>
                <c:pt idx="1015">
                  <c:v>7.3170731707317069E-2</c:v>
                </c:pt>
                <c:pt idx="1016">
                  <c:v>0</c:v>
                </c:pt>
                <c:pt idx="1017">
                  <c:v>4.878048780487805E-2</c:v>
                </c:pt>
                <c:pt idx="1018">
                  <c:v>7.3170731707317069E-2</c:v>
                </c:pt>
                <c:pt idx="1019">
                  <c:v>9.7560975609756101E-2</c:v>
                </c:pt>
                <c:pt idx="1020">
                  <c:v>4.878048780487805E-2</c:v>
                </c:pt>
                <c:pt idx="1021">
                  <c:v>0.12195121951219512</c:v>
                </c:pt>
                <c:pt idx="1022">
                  <c:v>4.878048780487805E-2</c:v>
                </c:pt>
                <c:pt idx="1023">
                  <c:v>4.878048780487805E-2</c:v>
                </c:pt>
                <c:pt idx="1024">
                  <c:v>7.3170731707317069E-2</c:v>
                </c:pt>
                <c:pt idx="1025">
                  <c:v>2.4390243902439025E-2</c:v>
                </c:pt>
                <c:pt idx="1026">
                  <c:v>2.4390243902439025E-2</c:v>
                </c:pt>
                <c:pt idx="1027">
                  <c:v>7.3170731707317069E-2</c:v>
                </c:pt>
                <c:pt idx="1028">
                  <c:v>2.4390243902439025E-2</c:v>
                </c:pt>
                <c:pt idx="1029">
                  <c:v>9.7560975609756101E-2</c:v>
                </c:pt>
                <c:pt idx="1030">
                  <c:v>4.878048780487805E-2</c:v>
                </c:pt>
                <c:pt idx="1031">
                  <c:v>4.878048780487805E-2</c:v>
                </c:pt>
                <c:pt idx="1032">
                  <c:v>2.4390243902439025E-2</c:v>
                </c:pt>
                <c:pt idx="1033">
                  <c:v>9.7560975609756101E-2</c:v>
                </c:pt>
                <c:pt idx="1034">
                  <c:v>4.878048780487805E-2</c:v>
                </c:pt>
                <c:pt idx="1035">
                  <c:v>0</c:v>
                </c:pt>
                <c:pt idx="1036">
                  <c:v>7.3170731707317069E-2</c:v>
                </c:pt>
                <c:pt idx="1037">
                  <c:v>7.3170731707317069E-2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2.4390243902439025E-2</c:v>
                </c:pt>
                <c:pt idx="1042">
                  <c:v>9.7560975609756101E-2</c:v>
                </c:pt>
                <c:pt idx="1043">
                  <c:v>0</c:v>
                </c:pt>
                <c:pt idx="1044">
                  <c:v>2.4390243902439025E-2</c:v>
                </c:pt>
                <c:pt idx="1045">
                  <c:v>4.878048780487805E-2</c:v>
                </c:pt>
                <c:pt idx="1046">
                  <c:v>2.4390243902439025E-2</c:v>
                </c:pt>
                <c:pt idx="1047">
                  <c:v>0</c:v>
                </c:pt>
                <c:pt idx="1048">
                  <c:v>4.878048780487805E-2</c:v>
                </c:pt>
                <c:pt idx="1049">
                  <c:v>0</c:v>
                </c:pt>
                <c:pt idx="1050">
                  <c:v>2.4390243902439025E-2</c:v>
                </c:pt>
                <c:pt idx="1051">
                  <c:v>4.878048780487805E-2</c:v>
                </c:pt>
                <c:pt idx="1052">
                  <c:v>4.878048780487805E-2</c:v>
                </c:pt>
                <c:pt idx="1053">
                  <c:v>4.878048780487805E-2</c:v>
                </c:pt>
                <c:pt idx="1054">
                  <c:v>4.878048780487805E-2</c:v>
                </c:pt>
                <c:pt idx="1055">
                  <c:v>4.878048780487805E-2</c:v>
                </c:pt>
                <c:pt idx="1056">
                  <c:v>0.14634146341463414</c:v>
                </c:pt>
                <c:pt idx="1057">
                  <c:v>2.4390243902439025E-2</c:v>
                </c:pt>
                <c:pt idx="1058">
                  <c:v>4.878048780487805E-2</c:v>
                </c:pt>
                <c:pt idx="1059">
                  <c:v>7.3170731707317069E-2</c:v>
                </c:pt>
                <c:pt idx="1060">
                  <c:v>0</c:v>
                </c:pt>
                <c:pt idx="1061">
                  <c:v>2.4390243902439025E-2</c:v>
                </c:pt>
                <c:pt idx="1062">
                  <c:v>7.3170731707317069E-2</c:v>
                </c:pt>
                <c:pt idx="1063">
                  <c:v>2.4390243902439025E-2</c:v>
                </c:pt>
                <c:pt idx="1064">
                  <c:v>4.878048780487805E-2</c:v>
                </c:pt>
                <c:pt idx="1065">
                  <c:v>0</c:v>
                </c:pt>
                <c:pt idx="1066">
                  <c:v>4.878048780487805E-2</c:v>
                </c:pt>
                <c:pt idx="1067">
                  <c:v>2.4390243902439025E-2</c:v>
                </c:pt>
                <c:pt idx="1068">
                  <c:v>0</c:v>
                </c:pt>
                <c:pt idx="1069">
                  <c:v>4.878048780487805E-2</c:v>
                </c:pt>
                <c:pt idx="1070">
                  <c:v>0.12195121951219512</c:v>
                </c:pt>
                <c:pt idx="1071">
                  <c:v>0</c:v>
                </c:pt>
                <c:pt idx="1072">
                  <c:v>2.4390243902439025E-2</c:v>
                </c:pt>
                <c:pt idx="1073">
                  <c:v>4.878048780487805E-2</c:v>
                </c:pt>
                <c:pt idx="1074">
                  <c:v>0.12195121951219512</c:v>
                </c:pt>
                <c:pt idx="1075">
                  <c:v>7.3170731707317069E-2</c:v>
                </c:pt>
                <c:pt idx="1076">
                  <c:v>2.4390243902439025E-2</c:v>
                </c:pt>
                <c:pt idx="1077">
                  <c:v>2.4390243902439025E-2</c:v>
                </c:pt>
                <c:pt idx="1078">
                  <c:v>0</c:v>
                </c:pt>
                <c:pt idx="1079">
                  <c:v>9.7560975609756101E-2</c:v>
                </c:pt>
                <c:pt idx="1080">
                  <c:v>2.4390243902439025E-2</c:v>
                </c:pt>
                <c:pt idx="1081">
                  <c:v>0</c:v>
                </c:pt>
                <c:pt idx="1082">
                  <c:v>2.4390243902439025E-2</c:v>
                </c:pt>
                <c:pt idx="1083">
                  <c:v>2.4390243902439025E-2</c:v>
                </c:pt>
                <c:pt idx="1084">
                  <c:v>4.878048780487805E-2</c:v>
                </c:pt>
                <c:pt idx="1085">
                  <c:v>7.3170731707317069E-2</c:v>
                </c:pt>
                <c:pt idx="1086">
                  <c:v>4.878048780487805E-2</c:v>
                </c:pt>
                <c:pt idx="1087">
                  <c:v>4.878048780487805E-2</c:v>
                </c:pt>
                <c:pt idx="1088">
                  <c:v>4.878048780487805E-2</c:v>
                </c:pt>
                <c:pt idx="1089">
                  <c:v>9.7560975609756101E-2</c:v>
                </c:pt>
                <c:pt idx="1090">
                  <c:v>4.878048780487805E-2</c:v>
                </c:pt>
                <c:pt idx="1091">
                  <c:v>4.878048780487805E-2</c:v>
                </c:pt>
                <c:pt idx="1092">
                  <c:v>4.878048780487805E-2</c:v>
                </c:pt>
                <c:pt idx="1093">
                  <c:v>4.878048780487805E-2</c:v>
                </c:pt>
                <c:pt idx="1094">
                  <c:v>9.7560975609756101E-2</c:v>
                </c:pt>
                <c:pt idx="1095">
                  <c:v>4.878048780487805E-2</c:v>
                </c:pt>
                <c:pt idx="1096">
                  <c:v>4.878048780487805E-2</c:v>
                </c:pt>
                <c:pt idx="1097">
                  <c:v>4.878048780487805E-2</c:v>
                </c:pt>
                <c:pt idx="1098">
                  <c:v>2.4390243902439025E-2</c:v>
                </c:pt>
                <c:pt idx="1099">
                  <c:v>2.4390243902439025E-2</c:v>
                </c:pt>
                <c:pt idx="1100">
                  <c:v>4.878048780487805E-2</c:v>
                </c:pt>
                <c:pt idx="1101">
                  <c:v>0</c:v>
                </c:pt>
                <c:pt idx="1102">
                  <c:v>2.4390243902439025E-2</c:v>
                </c:pt>
                <c:pt idx="1103">
                  <c:v>0</c:v>
                </c:pt>
                <c:pt idx="1104">
                  <c:v>7.3170731707317069E-2</c:v>
                </c:pt>
                <c:pt idx="1105">
                  <c:v>9.7560975609756101E-2</c:v>
                </c:pt>
                <c:pt idx="1106">
                  <c:v>0</c:v>
                </c:pt>
                <c:pt idx="1107">
                  <c:v>2.4390243902439025E-2</c:v>
                </c:pt>
                <c:pt idx="1108">
                  <c:v>0</c:v>
                </c:pt>
                <c:pt idx="1109">
                  <c:v>7.3170731707317069E-2</c:v>
                </c:pt>
                <c:pt idx="1110">
                  <c:v>4.878048780487805E-2</c:v>
                </c:pt>
                <c:pt idx="1111">
                  <c:v>0</c:v>
                </c:pt>
                <c:pt idx="1112">
                  <c:v>2.4390243902439025E-2</c:v>
                </c:pt>
                <c:pt idx="1113">
                  <c:v>0</c:v>
                </c:pt>
                <c:pt idx="1114">
                  <c:v>2.4390243902439025E-2</c:v>
                </c:pt>
                <c:pt idx="1115">
                  <c:v>7.3170731707317069E-2</c:v>
                </c:pt>
                <c:pt idx="1116">
                  <c:v>2.4390243902439025E-2</c:v>
                </c:pt>
                <c:pt idx="1117">
                  <c:v>7.3170731707317069E-2</c:v>
                </c:pt>
                <c:pt idx="1118">
                  <c:v>4.878048780487805E-2</c:v>
                </c:pt>
                <c:pt idx="1119">
                  <c:v>4.878048780487805E-2</c:v>
                </c:pt>
                <c:pt idx="1120">
                  <c:v>0</c:v>
                </c:pt>
                <c:pt idx="1121">
                  <c:v>7.3170731707317069E-2</c:v>
                </c:pt>
                <c:pt idx="1122">
                  <c:v>2.4390243902439025E-2</c:v>
                </c:pt>
                <c:pt idx="1123">
                  <c:v>2.4390243902439025E-2</c:v>
                </c:pt>
                <c:pt idx="1124">
                  <c:v>2.4390243902439025E-2</c:v>
                </c:pt>
                <c:pt idx="1125">
                  <c:v>2.4390243902439025E-2</c:v>
                </c:pt>
                <c:pt idx="1126">
                  <c:v>7.3170731707317069E-2</c:v>
                </c:pt>
                <c:pt idx="1127">
                  <c:v>7.3170731707317069E-2</c:v>
                </c:pt>
                <c:pt idx="1128">
                  <c:v>4.878048780487805E-2</c:v>
                </c:pt>
                <c:pt idx="1129">
                  <c:v>0</c:v>
                </c:pt>
                <c:pt idx="1130">
                  <c:v>4.878048780487805E-2</c:v>
                </c:pt>
                <c:pt idx="1131">
                  <c:v>4.878048780487805E-2</c:v>
                </c:pt>
                <c:pt idx="1132">
                  <c:v>0</c:v>
                </c:pt>
                <c:pt idx="1133">
                  <c:v>2.4390243902439025E-2</c:v>
                </c:pt>
                <c:pt idx="1134">
                  <c:v>0</c:v>
                </c:pt>
                <c:pt idx="1135">
                  <c:v>4.878048780487805E-2</c:v>
                </c:pt>
                <c:pt idx="1136">
                  <c:v>4.878048780487805E-2</c:v>
                </c:pt>
                <c:pt idx="1137">
                  <c:v>0</c:v>
                </c:pt>
                <c:pt idx="1138">
                  <c:v>2.4390243902439025E-2</c:v>
                </c:pt>
                <c:pt idx="1139">
                  <c:v>7.3170731707317069E-2</c:v>
                </c:pt>
                <c:pt idx="1140">
                  <c:v>2.4390243902439025E-2</c:v>
                </c:pt>
                <c:pt idx="1141">
                  <c:v>2.4390243902439025E-2</c:v>
                </c:pt>
                <c:pt idx="1142">
                  <c:v>0</c:v>
                </c:pt>
                <c:pt idx="1143">
                  <c:v>2.4390243902439025E-2</c:v>
                </c:pt>
                <c:pt idx="1144">
                  <c:v>7.3170731707317069E-2</c:v>
                </c:pt>
                <c:pt idx="1145">
                  <c:v>0</c:v>
                </c:pt>
                <c:pt idx="1146">
                  <c:v>4.878048780487805E-2</c:v>
                </c:pt>
                <c:pt idx="1147">
                  <c:v>9.7560975609756101E-2</c:v>
                </c:pt>
                <c:pt idx="1148">
                  <c:v>4.878048780487805E-2</c:v>
                </c:pt>
                <c:pt idx="1149">
                  <c:v>2.4390243902439025E-2</c:v>
                </c:pt>
                <c:pt idx="1150">
                  <c:v>4.878048780487805E-2</c:v>
                </c:pt>
                <c:pt idx="1151">
                  <c:v>4.878048780487805E-2</c:v>
                </c:pt>
                <c:pt idx="1152">
                  <c:v>2.4390243902439025E-2</c:v>
                </c:pt>
                <c:pt idx="1153">
                  <c:v>2.4390243902439025E-2</c:v>
                </c:pt>
                <c:pt idx="1154">
                  <c:v>2.4390243902439025E-2</c:v>
                </c:pt>
                <c:pt idx="1155">
                  <c:v>2.4390243902439025E-2</c:v>
                </c:pt>
                <c:pt idx="1156">
                  <c:v>4.878048780487805E-2</c:v>
                </c:pt>
                <c:pt idx="1157">
                  <c:v>2.4390243902439025E-2</c:v>
                </c:pt>
                <c:pt idx="1158">
                  <c:v>0</c:v>
                </c:pt>
                <c:pt idx="1159">
                  <c:v>4.878048780487805E-2</c:v>
                </c:pt>
                <c:pt idx="1160">
                  <c:v>2.4390243902439025E-2</c:v>
                </c:pt>
                <c:pt idx="1161">
                  <c:v>4.878048780487805E-2</c:v>
                </c:pt>
                <c:pt idx="1162">
                  <c:v>2.4390243902439025E-2</c:v>
                </c:pt>
                <c:pt idx="1163">
                  <c:v>7.3170731707317069E-2</c:v>
                </c:pt>
                <c:pt idx="1164">
                  <c:v>2.4390243902439025E-2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4.878048780487805E-2</c:v>
                </c:pt>
                <c:pt idx="1169">
                  <c:v>0</c:v>
                </c:pt>
                <c:pt idx="1170">
                  <c:v>4.878048780487805E-2</c:v>
                </c:pt>
                <c:pt idx="1171">
                  <c:v>0</c:v>
                </c:pt>
                <c:pt idx="1172">
                  <c:v>7.3170731707317069E-2</c:v>
                </c:pt>
                <c:pt idx="1173">
                  <c:v>2.4390243902439025E-2</c:v>
                </c:pt>
                <c:pt idx="1174">
                  <c:v>2.4390243902439025E-2</c:v>
                </c:pt>
                <c:pt idx="1175">
                  <c:v>2.4390243902439025E-2</c:v>
                </c:pt>
                <c:pt idx="1176">
                  <c:v>0</c:v>
                </c:pt>
                <c:pt idx="1177">
                  <c:v>2.4390243902439025E-2</c:v>
                </c:pt>
                <c:pt idx="1178">
                  <c:v>0.12195121951219512</c:v>
                </c:pt>
                <c:pt idx="1179">
                  <c:v>0</c:v>
                </c:pt>
                <c:pt idx="1180">
                  <c:v>7.3170731707317069E-2</c:v>
                </c:pt>
                <c:pt idx="1181">
                  <c:v>7.3170731707317069E-2</c:v>
                </c:pt>
                <c:pt idx="1182">
                  <c:v>7.3170731707317069E-2</c:v>
                </c:pt>
                <c:pt idx="1183">
                  <c:v>7.3170731707317069E-2</c:v>
                </c:pt>
                <c:pt idx="1184">
                  <c:v>2.4390243902439025E-2</c:v>
                </c:pt>
                <c:pt idx="1185">
                  <c:v>7.3170731707317069E-2</c:v>
                </c:pt>
                <c:pt idx="1186">
                  <c:v>4.878048780487805E-2</c:v>
                </c:pt>
                <c:pt idx="1187">
                  <c:v>2.4390243902439025E-2</c:v>
                </c:pt>
                <c:pt idx="1188">
                  <c:v>0</c:v>
                </c:pt>
                <c:pt idx="1189">
                  <c:v>4.878048780487805E-2</c:v>
                </c:pt>
                <c:pt idx="1190">
                  <c:v>0</c:v>
                </c:pt>
                <c:pt idx="1191">
                  <c:v>0</c:v>
                </c:pt>
                <c:pt idx="1192">
                  <c:v>2.4390243902439025E-2</c:v>
                </c:pt>
                <c:pt idx="1193">
                  <c:v>2.4390243902439025E-2</c:v>
                </c:pt>
                <c:pt idx="1194">
                  <c:v>4.878048780487805E-2</c:v>
                </c:pt>
                <c:pt idx="1195">
                  <c:v>9.7560975609756101E-2</c:v>
                </c:pt>
                <c:pt idx="1196">
                  <c:v>2.4390243902439025E-2</c:v>
                </c:pt>
                <c:pt idx="1197">
                  <c:v>0</c:v>
                </c:pt>
                <c:pt idx="1198">
                  <c:v>2.4390243902439025E-2</c:v>
                </c:pt>
                <c:pt idx="1199">
                  <c:v>9.7560975609756101E-2</c:v>
                </c:pt>
                <c:pt idx="1200">
                  <c:v>4.878048780487805E-2</c:v>
                </c:pt>
                <c:pt idx="1201">
                  <c:v>2.4390243902439025E-2</c:v>
                </c:pt>
                <c:pt idx="1202">
                  <c:v>0</c:v>
                </c:pt>
                <c:pt idx="1203">
                  <c:v>0</c:v>
                </c:pt>
                <c:pt idx="1204">
                  <c:v>4.878048780487805E-2</c:v>
                </c:pt>
                <c:pt idx="1205">
                  <c:v>2.4390243902439025E-2</c:v>
                </c:pt>
                <c:pt idx="1206">
                  <c:v>2.4390243902439025E-2</c:v>
                </c:pt>
                <c:pt idx="1207">
                  <c:v>2.4390243902439025E-2</c:v>
                </c:pt>
                <c:pt idx="1208">
                  <c:v>0</c:v>
                </c:pt>
                <c:pt idx="1209">
                  <c:v>4.878048780487805E-2</c:v>
                </c:pt>
                <c:pt idx="1210">
                  <c:v>2.4390243902439025E-2</c:v>
                </c:pt>
                <c:pt idx="1211">
                  <c:v>4.878048780487805E-2</c:v>
                </c:pt>
                <c:pt idx="1212">
                  <c:v>2.4390243902439025E-2</c:v>
                </c:pt>
                <c:pt idx="1213">
                  <c:v>0</c:v>
                </c:pt>
                <c:pt idx="1214">
                  <c:v>0</c:v>
                </c:pt>
                <c:pt idx="1215">
                  <c:v>4.878048780487805E-2</c:v>
                </c:pt>
                <c:pt idx="1216">
                  <c:v>2.4390243902439025E-2</c:v>
                </c:pt>
                <c:pt idx="1217">
                  <c:v>0</c:v>
                </c:pt>
                <c:pt idx="1218">
                  <c:v>0</c:v>
                </c:pt>
                <c:pt idx="1219">
                  <c:v>4.878048780487805E-2</c:v>
                </c:pt>
                <c:pt idx="1220">
                  <c:v>2.4390243902439025E-2</c:v>
                </c:pt>
                <c:pt idx="1221">
                  <c:v>7.3170731707317069E-2</c:v>
                </c:pt>
                <c:pt idx="1222">
                  <c:v>0</c:v>
                </c:pt>
                <c:pt idx="1223">
                  <c:v>2.4390243902439025E-2</c:v>
                </c:pt>
                <c:pt idx="1224">
                  <c:v>0</c:v>
                </c:pt>
                <c:pt idx="1225">
                  <c:v>2.4390243902439025E-2</c:v>
                </c:pt>
                <c:pt idx="1226">
                  <c:v>0</c:v>
                </c:pt>
                <c:pt idx="1227">
                  <c:v>0.12195121951219512</c:v>
                </c:pt>
                <c:pt idx="1228">
                  <c:v>0</c:v>
                </c:pt>
                <c:pt idx="1229">
                  <c:v>2.4390243902439025E-2</c:v>
                </c:pt>
                <c:pt idx="1230">
                  <c:v>2.4390243902439025E-2</c:v>
                </c:pt>
                <c:pt idx="1231">
                  <c:v>2.4390243902439025E-2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4.878048780487805E-2</c:v>
                </c:pt>
                <c:pt idx="1236">
                  <c:v>7.3170731707317069E-2</c:v>
                </c:pt>
                <c:pt idx="1237">
                  <c:v>0</c:v>
                </c:pt>
                <c:pt idx="1238">
                  <c:v>0</c:v>
                </c:pt>
                <c:pt idx="1239">
                  <c:v>2.4390243902439025E-2</c:v>
                </c:pt>
                <c:pt idx="1240">
                  <c:v>2.4390243902439025E-2</c:v>
                </c:pt>
                <c:pt idx="1241">
                  <c:v>2.4390243902439025E-2</c:v>
                </c:pt>
                <c:pt idx="1242">
                  <c:v>0</c:v>
                </c:pt>
                <c:pt idx="1243">
                  <c:v>2.4390243902439025E-2</c:v>
                </c:pt>
                <c:pt idx="1244">
                  <c:v>4.878048780487805E-2</c:v>
                </c:pt>
                <c:pt idx="1245">
                  <c:v>2.4390243902439025E-2</c:v>
                </c:pt>
                <c:pt idx="1246">
                  <c:v>0.12195121951219512</c:v>
                </c:pt>
                <c:pt idx="1247">
                  <c:v>2.4390243902439025E-2</c:v>
                </c:pt>
                <c:pt idx="1248">
                  <c:v>4.878048780487805E-2</c:v>
                </c:pt>
                <c:pt idx="1249">
                  <c:v>4.878048780487805E-2</c:v>
                </c:pt>
                <c:pt idx="1250">
                  <c:v>2.4390243902439025E-2</c:v>
                </c:pt>
                <c:pt idx="1251">
                  <c:v>2.4390243902439025E-2</c:v>
                </c:pt>
                <c:pt idx="1252">
                  <c:v>0</c:v>
                </c:pt>
                <c:pt idx="1253">
                  <c:v>4.878048780487805E-2</c:v>
                </c:pt>
                <c:pt idx="1254">
                  <c:v>4.878048780487805E-2</c:v>
                </c:pt>
                <c:pt idx="1255">
                  <c:v>0</c:v>
                </c:pt>
                <c:pt idx="1256">
                  <c:v>2.4390243902439025E-2</c:v>
                </c:pt>
                <c:pt idx="1257">
                  <c:v>0</c:v>
                </c:pt>
                <c:pt idx="1258">
                  <c:v>4.878048780487805E-2</c:v>
                </c:pt>
                <c:pt idx="1259">
                  <c:v>2.4390243902439025E-2</c:v>
                </c:pt>
                <c:pt idx="1260">
                  <c:v>2.4390243902439025E-2</c:v>
                </c:pt>
                <c:pt idx="1261">
                  <c:v>0</c:v>
                </c:pt>
                <c:pt idx="1262">
                  <c:v>2.4390243902439025E-2</c:v>
                </c:pt>
                <c:pt idx="1263">
                  <c:v>0</c:v>
                </c:pt>
                <c:pt idx="1264">
                  <c:v>0</c:v>
                </c:pt>
                <c:pt idx="1265">
                  <c:v>2.4390243902439025E-2</c:v>
                </c:pt>
                <c:pt idx="1266">
                  <c:v>0</c:v>
                </c:pt>
                <c:pt idx="1267">
                  <c:v>2.4390243902439025E-2</c:v>
                </c:pt>
                <c:pt idx="1268">
                  <c:v>2.4390243902439025E-2</c:v>
                </c:pt>
                <c:pt idx="1269">
                  <c:v>0</c:v>
                </c:pt>
                <c:pt idx="1270">
                  <c:v>4.878048780487805E-2</c:v>
                </c:pt>
                <c:pt idx="1271">
                  <c:v>4.878048780487805E-2</c:v>
                </c:pt>
                <c:pt idx="1272">
                  <c:v>0</c:v>
                </c:pt>
                <c:pt idx="1273">
                  <c:v>2.4390243902439025E-2</c:v>
                </c:pt>
                <c:pt idx="1274">
                  <c:v>2.4390243902439025E-2</c:v>
                </c:pt>
                <c:pt idx="1275">
                  <c:v>0</c:v>
                </c:pt>
                <c:pt idx="1276">
                  <c:v>2.4390243902439025E-2</c:v>
                </c:pt>
                <c:pt idx="1277">
                  <c:v>2.4390243902439025E-2</c:v>
                </c:pt>
                <c:pt idx="1278">
                  <c:v>4.878048780487805E-2</c:v>
                </c:pt>
                <c:pt idx="1279">
                  <c:v>7.3170731707317069E-2</c:v>
                </c:pt>
                <c:pt idx="1280">
                  <c:v>4.878048780487805E-2</c:v>
                </c:pt>
                <c:pt idx="1281">
                  <c:v>4.878048780487805E-2</c:v>
                </c:pt>
                <c:pt idx="1282">
                  <c:v>2.4390243902439025E-2</c:v>
                </c:pt>
                <c:pt idx="1283">
                  <c:v>2.4390243902439025E-2</c:v>
                </c:pt>
                <c:pt idx="1284">
                  <c:v>0</c:v>
                </c:pt>
                <c:pt idx="1285">
                  <c:v>4.878048780487805E-2</c:v>
                </c:pt>
                <c:pt idx="1286">
                  <c:v>0</c:v>
                </c:pt>
                <c:pt idx="1287">
                  <c:v>2.4390243902439025E-2</c:v>
                </c:pt>
                <c:pt idx="1288">
                  <c:v>4.878048780487805E-2</c:v>
                </c:pt>
                <c:pt idx="1289">
                  <c:v>4.878048780487805E-2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4.878048780487805E-2</c:v>
                </c:pt>
                <c:pt idx="1294">
                  <c:v>4.878048780487805E-2</c:v>
                </c:pt>
                <c:pt idx="1295">
                  <c:v>2.4390243902439025E-2</c:v>
                </c:pt>
                <c:pt idx="1296">
                  <c:v>4.878048780487805E-2</c:v>
                </c:pt>
                <c:pt idx="1297">
                  <c:v>2.4390243902439025E-2</c:v>
                </c:pt>
                <c:pt idx="1298">
                  <c:v>2.4390243902439025E-2</c:v>
                </c:pt>
                <c:pt idx="1299">
                  <c:v>2.4390243902439025E-2</c:v>
                </c:pt>
                <c:pt idx="1300">
                  <c:v>2.4390243902439025E-2</c:v>
                </c:pt>
                <c:pt idx="1301">
                  <c:v>2.4390243902439025E-2</c:v>
                </c:pt>
                <c:pt idx="1302">
                  <c:v>9.7560975609756101E-2</c:v>
                </c:pt>
                <c:pt idx="1303">
                  <c:v>4.878048780487805E-2</c:v>
                </c:pt>
                <c:pt idx="1304">
                  <c:v>0</c:v>
                </c:pt>
                <c:pt idx="1305">
                  <c:v>0</c:v>
                </c:pt>
                <c:pt idx="1306">
                  <c:v>4.878048780487805E-2</c:v>
                </c:pt>
                <c:pt idx="1307">
                  <c:v>0</c:v>
                </c:pt>
                <c:pt idx="1308">
                  <c:v>4.878048780487805E-2</c:v>
                </c:pt>
                <c:pt idx="1309">
                  <c:v>0</c:v>
                </c:pt>
                <c:pt idx="1310">
                  <c:v>0</c:v>
                </c:pt>
                <c:pt idx="1311">
                  <c:v>4.878048780487805E-2</c:v>
                </c:pt>
                <c:pt idx="1312">
                  <c:v>4.878048780487805E-2</c:v>
                </c:pt>
                <c:pt idx="1313">
                  <c:v>2.4390243902439025E-2</c:v>
                </c:pt>
                <c:pt idx="1314">
                  <c:v>0</c:v>
                </c:pt>
                <c:pt idx="1315">
                  <c:v>2.4390243902439025E-2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2.4390243902439025E-2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7.3170731707317069E-2</c:v>
                </c:pt>
                <c:pt idx="1325">
                  <c:v>2.4390243902439025E-2</c:v>
                </c:pt>
                <c:pt idx="1326">
                  <c:v>7.3170731707317069E-2</c:v>
                </c:pt>
                <c:pt idx="1327">
                  <c:v>2.4390243902439025E-2</c:v>
                </c:pt>
                <c:pt idx="1328">
                  <c:v>2.4390243902439025E-2</c:v>
                </c:pt>
                <c:pt idx="1329">
                  <c:v>0</c:v>
                </c:pt>
                <c:pt idx="1330">
                  <c:v>2.4390243902439025E-2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2.4390243902439025E-2</c:v>
                </c:pt>
                <c:pt idx="1335">
                  <c:v>0</c:v>
                </c:pt>
                <c:pt idx="1336">
                  <c:v>2.4390243902439025E-2</c:v>
                </c:pt>
                <c:pt idx="1337">
                  <c:v>9.7560975609756101E-2</c:v>
                </c:pt>
                <c:pt idx="1338">
                  <c:v>0</c:v>
                </c:pt>
                <c:pt idx="1339">
                  <c:v>2.4390243902439025E-2</c:v>
                </c:pt>
                <c:pt idx="1340">
                  <c:v>2.4390243902439025E-2</c:v>
                </c:pt>
                <c:pt idx="1341">
                  <c:v>0</c:v>
                </c:pt>
                <c:pt idx="1342">
                  <c:v>2.4390243902439025E-2</c:v>
                </c:pt>
                <c:pt idx="1343">
                  <c:v>2.4390243902439025E-2</c:v>
                </c:pt>
                <c:pt idx="1344">
                  <c:v>2.4390243902439025E-2</c:v>
                </c:pt>
                <c:pt idx="1345">
                  <c:v>2.4390243902439025E-2</c:v>
                </c:pt>
                <c:pt idx="1346">
                  <c:v>4.878048780487805E-2</c:v>
                </c:pt>
                <c:pt idx="1347">
                  <c:v>0</c:v>
                </c:pt>
                <c:pt idx="1348">
                  <c:v>4.878048780487805E-2</c:v>
                </c:pt>
                <c:pt idx="1349">
                  <c:v>2.4390243902439025E-2</c:v>
                </c:pt>
                <c:pt idx="1350">
                  <c:v>4.878048780487805E-2</c:v>
                </c:pt>
                <c:pt idx="1351">
                  <c:v>2.4390243902439025E-2</c:v>
                </c:pt>
                <c:pt idx="1352">
                  <c:v>0.12195121951219512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2.4390243902439025E-2</c:v>
                </c:pt>
                <c:pt idx="1359">
                  <c:v>7.3170731707317069E-2</c:v>
                </c:pt>
                <c:pt idx="1360">
                  <c:v>0</c:v>
                </c:pt>
                <c:pt idx="1361">
                  <c:v>0</c:v>
                </c:pt>
                <c:pt idx="1362">
                  <c:v>4.878048780487805E-2</c:v>
                </c:pt>
                <c:pt idx="1363">
                  <c:v>0</c:v>
                </c:pt>
                <c:pt idx="1364">
                  <c:v>0</c:v>
                </c:pt>
                <c:pt idx="1365">
                  <c:v>2.4390243902439025E-2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2.4390243902439025E-2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2.4390243902439025E-2</c:v>
                </c:pt>
                <c:pt idx="1375">
                  <c:v>2.4390243902439025E-2</c:v>
                </c:pt>
                <c:pt idx="1376">
                  <c:v>4.878048780487805E-2</c:v>
                </c:pt>
                <c:pt idx="1377">
                  <c:v>2.4390243902439025E-2</c:v>
                </c:pt>
                <c:pt idx="1378">
                  <c:v>2.4390243902439025E-2</c:v>
                </c:pt>
                <c:pt idx="1379">
                  <c:v>0</c:v>
                </c:pt>
                <c:pt idx="1380">
                  <c:v>0</c:v>
                </c:pt>
                <c:pt idx="1381">
                  <c:v>2.4390243902439025E-2</c:v>
                </c:pt>
                <c:pt idx="1382">
                  <c:v>4.878048780487805E-2</c:v>
                </c:pt>
                <c:pt idx="1383">
                  <c:v>0</c:v>
                </c:pt>
                <c:pt idx="1384">
                  <c:v>4.878048780487805E-2</c:v>
                </c:pt>
                <c:pt idx="1385">
                  <c:v>2.4390243902439025E-2</c:v>
                </c:pt>
                <c:pt idx="1386">
                  <c:v>0</c:v>
                </c:pt>
                <c:pt idx="1387">
                  <c:v>2.4390243902439025E-2</c:v>
                </c:pt>
                <c:pt idx="1388">
                  <c:v>0</c:v>
                </c:pt>
                <c:pt idx="1389">
                  <c:v>0</c:v>
                </c:pt>
                <c:pt idx="1390">
                  <c:v>4.878048780487805E-2</c:v>
                </c:pt>
                <c:pt idx="1391">
                  <c:v>4.878048780487805E-2</c:v>
                </c:pt>
                <c:pt idx="1392">
                  <c:v>4.878048780487805E-2</c:v>
                </c:pt>
                <c:pt idx="1393">
                  <c:v>0</c:v>
                </c:pt>
                <c:pt idx="1394">
                  <c:v>0</c:v>
                </c:pt>
                <c:pt idx="1395">
                  <c:v>4.878048780487805E-2</c:v>
                </c:pt>
                <c:pt idx="1396">
                  <c:v>0</c:v>
                </c:pt>
                <c:pt idx="1397">
                  <c:v>4.878048780487805E-2</c:v>
                </c:pt>
                <c:pt idx="1398">
                  <c:v>4.878048780487805E-2</c:v>
                </c:pt>
                <c:pt idx="1399">
                  <c:v>2.4390243902439025E-2</c:v>
                </c:pt>
                <c:pt idx="1400">
                  <c:v>2.4390243902439025E-2</c:v>
                </c:pt>
                <c:pt idx="1401">
                  <c:v>2.4390243902439025E-2</c:v>
                </c:pt>
                <c:pt idx="1402">
                  <c:v>4.878048780487805E-2</c:v>
                </c:pt>
                <c:pt idx="1403">
                  <c:v>2.4390243902439025E-2</c:v>
                </c:pt>
                <c:pt idx="1404">
                  <c:v>0</c:v>
                </c:pt>
                <c:pt idx="1405">
                  <c:v>2.4390243902439025E-2</c:v>
                </c:pt>
                <c:pt idx="1406">
                  <c:v>0</c:v>
                </c:pt>
                <c:pt idx="1407">
                  <c:v>2.4390243902439025E-2</c:v>
                </c:pt>
                <c:pt idx="1408">
                  <c:v>0</c:v>
                </c:pt>
                <c:pt idx="1409">
                  <c:v>0</c:v>
                </c:pt>
                <c:pt idx="1410">
                  <c:v>2.4390243902439025E-2</c:v>
                </c:pt>
                <c:pt idx="1411">
                  <c:v>2.4390243902439025E-2</c:v>
                </c:pt>
                <c:pt idx="1412">
                  <c:v>4.878048780487805E-2</c:v>
                </c:pt>
                <c:pt idx="1413">
                  <c:v>2.4390243902439025E-2</c:v>
                </c:pt>
                <c:pt idx="1414">
                  <c:v>0</c:v>
                </c:pt>
                <c:pt idx="1415">
                  <c:v>2.4390243902439025E-2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2.4390243902439025E-2</c:v>
                </c:pt>
                <c:pt idx="1420">
                  <c:v>0</c:v>
                </c:pt>
                <c:pt idx="1421">
                  <c:v>4.878048780487805E-2</c:v>
                </c:pt>
                <c:pt idx="1422">
                  <c:v>2.4390243902439025E-2</c:v>
                </c:pt>
                <c:pt idx="1423">
                  <c:v>0</c:v>
                </c:pt>
                <c:pt idx="1424">
                  <c:v>0</c:v>
                </c:pt>
                <c:pt idx="1425">
                  <c:v>2.4390243902439025E-2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2.4390243902439025E-2</c:v>
                </c:pt>
                <c:pt idx="1431">
                  <c:v>0</c:v>
                </c:pt>
                <c:pt idx="1432">
                  <c:v>2.4390243902439025E-2</c:v>
                </c:pt>
                <c:pt idx="1433">
                  <c:v>4.878048780487805E-2</c:v>
                </c:pt>
                <c:pt idx="1434">
                  <c:v>0</c:v>
                </c:pt>
                <c:pt idx="1435">
                  <c:v>0</c:v>
                </c:pt>
                <c:pt idx="1436">
                  <c:v>2.4390243902439025E-2</c:v>
                </c:pt>
                <c:pt idx="1437">
                  <c:v>2.4390243902439025E-2</c:v>
                </c:pt>
                <c:pt idx="1438">
                  <c:v>2.4390243902439025E-2</c:v>
                </c:pt>
                <c:pt idx="1439">
                  <c:v>2.4390243902439025E-2</c:v>
                </c:pt>
                <c:pt idx="1440">
                  <c:v>0</c:v>
                </c:pt>
                <c:pt idx="1441">
                  <c:v>2.4390243902439025E-2</c:v>
                </c:pt>
                <c:pt idx="1442">
                  <c:v>2.4390243902439025E-2</c:v>
                </c:pt>
                <c:pt idx="1443">
                  <c:v>0</c:v>
                </c:pt>
                <c:pt idx="1444">
                  <c:v>2.4390243902439025E-2</c:v>
                </c:pt>
                <c:pt idx="1445">
                  <c:v>2.4390243902439025E-2</c:v>
                </c:pt>
                <c:pt idx="1446">
                  <c:v>4.878048780487805E-2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4.878048780487805E-2</c:v>
                </c:pt>
                <c:pt idx="1451">
                  <c:v>0</c:v>
                </c:pt>
                <c:pt idx="1452">
                  <c:v>0</c:v>
                </c:pt>
                <c:pt idx="1453">
                  <c:v>2.4390243902439025E-2</c:v>
                </c:pt>
                <c:pt idx="1454">
                  <c:v>0</c:v>
                </c:pt>
                <c:pt idx="1455">
                  <c:v>2.4390243902439025E-2</c:v>
                </c:pt>
                <c:pt idx="1456">
                  <c:v>0</c:v>
                </c:pt>
                <c:pt idx="1457">
                  <c:v>2.4390243902439025E-2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7.3170731707317069E-2</c:v>
                </c:pt>
                <c:pt idx="1463">
                  <c:v>0</c:v>
                </c:pt>
                <c:pt idx="1464">
                  <c:v>4.878048780487805E-2</c:v>
                </c:pt>
                <c:pt idx="1465">
                  <c:v>0</c:v>
                </c:pt>
                <c:pt idx="1466">
                  <c:v>2.4390243902439025E-2</c:v>
                </c:pt>
                <c:pt idx="1467">
                  <c:v>2.4390243902439025E-2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2.4390243902439025E-2</c:v>
                </c:pt>
                <c:pt idx="1477">
                  <c:v>2.4390243902439025E-2</c:v>
                </c:pt>
                <c:pt idx="1478">
                  <c:v>0</c:v>
                </c:pt>
                <c:pt idx="1479">
                  <c:v>2.4390243902439025E-2</c:v>
                </c:pt>
                <c:pt idx="1480">
                  <c:v>0</c:v>
                </c:pt>
                <c:pt idx="1481">
                  <c:v>0</c:v>
                </c:pt>
                <c:pt idx="1482">
                  <c:v>4.878048780487805E-2</c:v>
                </c:pt>
                <c:pt idx="1483">
                  <c:v>0</c:v>
                </c:pt>
                <c:pt idx="1484">
                  <c:v>4.878048780487805E-2</c:v>
                </c:pt>
                <c:pt idx="1485">
                  <c:v>2.4390243902439025E-2</c:v>
                </c:pt>
                <c:pt idx="1486">
                  <c:v>0</c:v>
                </c:pt>
                <c:pt idx="1487">
                  <c:v>0</c:v>
                </c:pt>
                <c:pt idx="1488">
                  <c:v>2.4390243902439025E-2</c:v>
                </c:pt>
                <c:pt idx="1489">
                  <c:v>2.4390243902439025E-2</c:v>
                </c:pt>
                <c:pt idx="1490">
                  <c:v>0</c:v>
                </c:pt>
                <c:pt idx="1491">
                  <c:v>0</c:v>
                </c:pt>
                <c:pt idx="1492">
                  <c:v>2.4390243902439025E-2</c:v>
                </c:pt>
                <c:pt idx="1493">
                  <c:v>0</c:v>
                </c:pt>
                <c:pt idx="1494">
                  <c:v>2.4390243902439025E-2</c:v>
                </c:pt>
                <c:pt idx="1495">
                  <c:v>2.4390243902439025E-2</c:v>
                </c:pt>
                <c:pt idx="1496">
                  <c:v>2.4390243902439025E-2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2.4390243902439025E-2</c:v>
                </c:pt>
                <c:pt idx="1501">
                  <c:v>2.4390243902439025E-2</c:v>
                </c:pt>
                <c:pt idx="1502">
                  <c:v>2.4390243902439025E-2</c:v>
                </c:pt>
                <c:pt idx="1503">
                  <c:v>2.4390243902439025E-2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4.878048780487805E-2</c:v>
                </c:pt>
                <c:pt idx="1509">
                  <c:v>0</c:v>
                </c:pt>
                <c:pt idx="1510">
                  <c:v>2.4390243902439025E-2</c:v>
                </c:pt>
                <c:pt idx="1511">
                  <c:v>2.4390243902439025E-2</c:v>
                </c:pt>
                <c:pt idx="1512">
                  <c:v>2.4390243902439025E-2</c:v>
                </c:pt>
                <c:pt idx="1513">
                  <c:v>2.4390243902439025E-2</c:v>
                </c:pt>
                <c:pt idx="1514">
                  <c:v>2.4390243902439025E-2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2.4390243902439025E-2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2.4390243902439025E-2</c:v>
                </c:pt>
                <c:pt idx="1525">
                  <c:v>0</c:v>
                </c:pt>
                <c:pt idx="1526">
                  <c:v>2.4390243902439025E-2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2.4390243902439025E-2</c:v>
                </c:pt>
                <c:pt idx="1535">
                  <c:v>0</c:v>
                </c:pt>
                <c:pt idx="1536">
                  <c:v>2.4390243902439025E-2</c:v>
                </c:pt>
                <c:pt idx="1537">
                  <c:v>0</c:v>
                </c:pt>
                <c:pt idx="1538">
                  <c:v>2.4390243902439025E-2</c:v>
                </c:pt>
                <c:pt idx="1539">
                  <c:v>0</c:v>
                </c:pt>
                <c:pt idx="1540">
                  <c:v>2.4390243902439025E-2</c:v>
                </c:pt>
                <c:pt idx="1541">
                  <c:v>0</c:v>
                </c:pt>
                <c:pt idx="1542">
                  <c:v>2.4390243902439025E-2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4.878048780487805E-2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2.4390243902439025E-2</c:v>
                </c:pt>
                <c:pt idx="1551">
                  <c:v>0</c:v>
                </c:pt>
                <c:pt idx="1552">
                  <c:v>4.878048780487805E-2</c:v>
                </c:pt>
                <c:pt idx="1553">
                  <c:v>2.4390243902439025E-2</c:v>
                </c:pt>
                <c:pt idx="1554">
                  <c:v>0</c:v>
                </c:pt>
                <c:pt idx="1555">
                  <c:v>2.4390243902439025E-2</c:v>
                </c:pt>
                <c:pt idx="1556">
                  <c:v>0</c:v>
                </c:pt>
                <c:pt idx="1557">
                  <c:v>0</c:v>
                </c:pt>
                <c:pt idx="1558">
                  <c:v>2.4390243902439025E-2</c:v>
                </c:pt>
                <c:pt idx="1559">
                  <c:v>2.4390243902439025E-2</c:v>
                </c:pt>
                <c:pt idx="1560">
                  <c:v>0</c:v>
                </c:pt>
                <c:pt idx="1561">
                  <c:v>2.4390243902439025E-2</c:v>
                </c:pt>
                <c:pt idx="1562">
                  <c:v>2.4390243902439025E-2</c:v>
                </c:pt>
                <c:pt idx="1563">
                  <c:v>2.4390243902439025E-2</c:v>
                </c:pt>
                <c:pt idx="1564">
                  <c:v>0</c:v>
                </c:pt>
                <c:pt idx="1565">
                  <c:v>2.4390243902439025E-2</c:v>
                </c:pt>
                <c:pt idx="1566">
                  <c:v>0</c:v>
                </c:pt>
                <c:pt idx="1567">
                  <c:v>0</c:v>
                </c:pt>
                <c:pt idx="1568">
                  <c:v>2.4390243902439025E-2</c:v>
                </c:pt>
                <c:pt idx="1569">
                  <c:v>4.878048780487805E-2</c:v>
                </c:pt>
                <c:pt idx="1570">
                  <c:v>0</c:v>
                </c:pt>
                <c:pt idx="1571">
                  <c:v>0</c:v>
                </c:pt>
                <c:pt idx="1572">
                  <c:v>2.4390243902439025E-2</c:v>
                </c:pt>
                <c:pt idx="1573">
                  <c:v>0</c:v>
                </c:pt>
                <c:pt idx="1574">
                  <c:v>4.878048780487805E-2</c:v>
                </c:pt>
                <c:pt idx="1575">
                  <c:v>2.4390243902439025E-2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2.4390243902439025E-2</c:v>
                </c:pt>
                <c:pt idx="1581">
                  <c:v>2.4390243902439025E-2</c:v>
                </c:pt>
                <c:pt idx="1582">
                  <c:v>0</c:v>
                </c:pt>
                <c:pt idx="1583">
                  <c:v>0</c:v>
                </c:pt>
                <c:pt idx="1584">
                  <c:v>2.4390243902439025E-2</c:v>
                </c:pt>
                <c:pt idx="1585">
                  <c:v>0</c:v>
                </c:pt>
                <c:pt idx="1586">
                  <c:v>0</c:v>
                </c:pt>
                <c:pt idx="1587">
                  <c:v>2.4390243902439025E-2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2.4390243902439025E-2</c:v>
                </c:pt>
                <c:pt idx="1595">
                  <c:v>0</c:v>
                </c:pt>
                <c:pt idx="1596">
                  <c:v>0</c:v>
                </c:pt>
                <c:pt idx="1597">
                  <c:v>2.4390243902439025E-2</c:v>
                </c:pt>
                <c:pt idx="1598">
                  <c:v>2.4390243902439025E-2</c:v>
                </c:pt>
                <c:pt idx="1599">
                  <c:v>2.4390243902439025E-2</c:v>
                </c:pt>
                <c:pt idx="1600">
                  <c:v>2.4390243902439025E-2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2.4390243902439025E-2</c:v>
                </c:pt>
                <c:pt idx="1606">
                  <c:v>0</c:v>
                </c:pt>
                <c:pt idx="1607">
                  <c:v>0</c:v>
                </c:pt>
                <c:pt idx="1608">
                  <c:v>2.4390243902439025E-2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2.4390243902439025E-2</c:v>
                </c:pt>
                <c:pt idx="1613">
                  <c:v>0</c:v>
                </c:pt>
                <c:pt idx="1614">
                  <c:v>4.878048780487805E-2</c:v>
                </c:pt>
                <c:pt idx="1615">
                  <c:v>0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2.4390243902439025E-2</c:v>
                </c:pt>
                <c:pt idx="1620">
                  <c:v>0</c:v>
                </c:pt>
                <c:pt idx="1621">
                  <c:v>7.3170731707317069E-2</c:v>
                </c:pt>
                <c:pt idx="1622">
                  <c:v>0</c:v>
                </c:pt>
                <c:pt idx="1623">
                  <c:v>4.878048780487805E-2</c:v>
                </c:pt>
                <c:pt idx="1624">
                  <c:v>2.4390243902439025E-2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2.4390243902439025E-2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2.4390243902439025E-2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2.4390243902439025E-2</c:v>
                </c:pt>
                <c:pt idx="1638">
                  <c:v>0</c:v>
                </c:pt>
                <c:pt idx="1639">
                  <c:v>2.4390243902439025E-2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4.878048780487805E-2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2.4390243902439025E-2</c:v>
                </c:pt>
                <c:pt idx="1653">
                  <c:v>0</c:v>
                </c:pt>
                <c:pt idx="1654">
                  <c:v>4.878048780487805E-2</c:v>
                </c:pt>
                <c:pt idx="1655">
                  <c:v>0</c:v>
                </c:pt>
                <c:pt idx="1656">
                  <c:v>2.4390243902439025E-2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2.4390243902439025E-2</c:v>
                </c:pt>
                <c:pt idx="1661">
                  <c:v>2.4390243902439025E-2</c:v>
                </c:pt>
                <c:pt idx="1662">
                  <c:v>2.4390243902439025E-2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2.4390243902439025E-2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2.4390243902439025E-2</c:v>
                </c:pt>
                <c:pt idx="1682">
                  <c:v>0</c:v>
                </c:pt>
                <c:pt idx="1683">
                  <c:v>0</c:v>
                </c:pt>
                <c:pt idx="1684">
                  <c:v>2.4390243902439025E-2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2.4390243902439025E-2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2.4390243902439025E-2</c:v>
                </c:pt>
                <c:pt idx="1709">
                  <c:v>0</c:v>
                </c:pt>
                <c:pt idx="1710">
                  <c:v>0</c:v>
                </c:pt>
                <c:pt idx="1711">
                  <c:v>2.4390243902439025E-2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2.4390243902439025E-2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2.4390243902439025E-2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2.4390243902439025E-2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2.4390243902439025E-2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2.4390243902439025E-2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2.4390243902439025E-2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2.4390243902439025E-2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2.4390243902439025E-2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2.4390243902439025E-2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2.4390243902439025E-2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2.4390243902439025E-2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2.4390243902439025E-2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2.4390243902439025E-2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2.4390243902439025E-2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2.4390243902439025E-2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0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</c:v>
                </c:pt>
                <c:pt idx="2260">
                  <c:v>0</c:v>
                </c:pt>
                <c:pt idx="2261">
                  <c:v>0</c:v>
                </c:pt>
                <c:pt idx="2262">
                  <c:v>0</c:v>
                </c:pt>
                <c:pt idx="2263">
                  <c:v>0</c:v>
                </c:pt>
                <c:pt idx="2264">
                  <c:v>0</c:v>
                </c:pt>
                <c:pt idx="2265">
                  <c:v>0</c:v>
                </c:pt>
                <c:pt idx="2266">
                  <c:v>0</c:v>
                </c:pt>
                <c:pt idx="2267">
                  <c:v>0</c:v>
                </c:pt>
                <c:pt idx="2268">
                  <c:v>0</c:v>
                </c:pt>
                <c:pt idx="2269">
                  <c:v>0</c:v>
                </c:pt>
                <c:pt idx="2270">
                  <c:v>0</c:v>
                </c:pt>
                <c:pt idx="2271">
                  <c:v>0</c:v>
                </c:pt>
                <c:pt idx="2272">
                  <c:v>0</c:v>
                </c:pt>
                <c:pt idx="2273">
                  <c:v>0</c:v>
                </c:pt>
                <c:pt idx="2274">
                  <c:v>0</c:v>
                </c:pt>
                <c:pt idx="2275">
                  <c:v>0</c:v>
                </c:pt>
                <c:pt idx="2276">
                  <c:v>0</c:v>
                </c:pt>
                <c:pt idx="2277">
                  <c:v>0</c:v>
                </c:pt>
                <c:pt idx="2278">
                  <c:v>0</c:v>
                </c:pt>
                <c:pt idx="2279">
                  <c:v>0</c:v>
                </c:pt>
                <c:pt idx="2280">
                  <c:v>0</c:v>
                </c:pt>
                <c:pt idx="2281">
                  <c:v>0</c:v>
                </c:pt>
                <c:pt idx="2282">
                  <c:v>0</c:v>
                </c:pt>
                <c:pt idx="2283">
                  <c:v>0</c:v>
                </c:pt>
                <c:pt idx="2284">
                  <c:v>0</c:v>
                </c:pt>
                <c:pt idx="2285">
                  <c:v>0</c:v>
                </c:pt>
                <c:pt idx="2286">
                  <c:v>0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</c:v>
                </c:pt>
                <c:pt idx="2292">
                  <c:v>0</c:v>
                </c:pt>
                <c:pt idx="2293">
                  <c:v>0</c:v>
                </c:pt>
                <c:pt idx="2294">
                  <c:v>0</c:v>
                </c:pt>
                <c:pt idx="2295">
                  <c:v>0</c:v>
                </c:pt>
                <c:pt idx="2296">
                  <c:v>0</c:v>
                </c:pt>
                <c:pt idx="2297">
                  <c:v>0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0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</c:v>
                </c:pt>
                <c:pt idx="2319">
                  <c:v>0</c:v>
                </c:pt>
                <c:pt idx="2320">
                  <c:v>0</c:v>
                </c:pt>
                <c:pt idx="2321">
                  <c:v>0</c:v>
                </c:pt>
                <c:pt idx="2322">
                  <c:v>0</c:v>
                </c:pt>
                <c:pt idx="2323">
                  <c:v>0</c:v>
                </c:pt>
                <c:pt idx="2324">
                  <c:v>0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0</c:v>
                </c:pt>
                <c:pt idx="2332">
                  <c:v>0</c:v>
                </c:pt>
                <c:pt idx="2333">
                  <c:v>0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</c:v>
                </c:pt>
                <c:pt idx="2343">
                  <c:v>0</c:v>
                </c:pt>
                <c:pt idx="2344">
                  <c:v>0</c:v>
                </c:pt>
                <c:pt idx="2345">
                  <c:v>0</c:v>
                </c:pt>
                <c:pt idx="2346">
                  <c:v>0</c:v>
                </c:pt>
                <c:pt idx="2347">
                  <c:v>0</c:v>
                </c:pt>
                <c:pt idx="2348">
                  <c:v>0</c:v>
                </c:pt>
                <c:pt idx="2349">
                  <c:v>0</c:v>
                </c:pt>
                <c:pt idx="2350">
                  <c:v>0</c:v>
                </c:pt>
                <c:pt idx="2351">
                  <c:v>0</c:v>
                </c:pt>
                <c:pt idx="2352">
                  <c:v>0</c:v>
                </c:pt>
                <c:pt idx="2353">
                  <c:v>0</c:v>
                </c:pt>
                <c:pt idx="2354">
                  <c:v>0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</c:v>
                </c:pt>
                <c:pt idx="2359">
                  <c:v>0</c:v>
                </c:pt>
                <c:pt idx="2360">
                  <c:v>0</c:v>
                </c:pt>
                <c:pt idx="2361">
                  <c:v>0</c:v>
                </c:pt>
                <c:pt idx="2362">
                  <c:v>0</c:v>
                </c:pt>
                <c:pt idx="2363">
                  <c:v>0</c:v>
                </c:pt>
                <c:pt idx="2364">
                  <c:v>0</c:v>
                </c:pt>
                <c:pt idx="2365">
                  <c:v>0</c:v>
                </c:pt>
                <c:pt idx="2366">
                  <c:v>0</c:v>
                </c:pt>
                <c:pt idx="2367">
                  <c:v>0</c:v>
                </c:pt>
                <c:pt idx="2368">
                  <c:v>0</c:v>
                </c:pt>
                <c:pt idx="2369">
                  <c:v>0</c:v>
                </c:pt>
                <c:pt idx="2370">
                  <c:v>0</c:v>
                </c:pt>
                <c:pt idx="2371">
                  <c:v>0</c:v>
                </c:pt>
                <c:pt idx="2372">
                  <c:v>0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</c:v>
                </c:pt>
                <c:pt idx="2385">
                  <c:v>0</c:v>
                </c:pt>
                <c:pt idx="2386">
                  <c:v>0</c:v>
                </c:pt>
                <c:pt idx="2387">
                  <c:v>0</c:v>
                </c:pt>
                <c:pt idx="2388">
                  <c:v>0</c:v>
                </c:pt>
                <c:pt idx="2389">
                  <c:v>0</c:v>
                </c:pt>
                <c:pt idx="2390">
                  <c:v>0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0</c:v>
                </c:pt>
                <c:pt idx="2395">
                  <c:v>0</c:v>
                </c:pt>
                <c:pt idx="2396">
                  <c:v>0</c:v>
                </c:pt>
                <c:pt idx="2397">
                  <c:v>0</c:v>
                </c:pt>
                <c:pt idx="2398">
                  <c:v>0</c:v>
                </c:pt>
                <c:pt idx="2399">
                  <c:v>0</c:v>
                </c:pt>
                <c:pt idx="2400">
                  <c:v>0</c:v>
                </c:pt>
                <c:pt idx="2401">
                  <c:v>0</c:v>
                </c:pt>
                <c:pt idx="2402">
                  <c:v>0</c:v>
                </c:pt>
                <c:pt idx="2403">
                  <c:v>0</c:v>
                </c:pt>
                <c:pt idx="2404">
                  <c:v>0</c:v>
                </c:pt>
                <c:pt idx="2405">
                  <c:v>0</c:v>
                </c:pt>
                <c:pt idx="2406">
                  <c:v>0</c:v>
                </c:pt>
                <c:pt idx="2407">
                  <c:v>0</c:v>
                </c:pt>
                <c:pt idx="2408">
                  <c:v>0</c:v>
                </c:pt>
                <c:pt idx="2409">
                  <c:v>0</c:v>
                </c:pt>
                <c:pt idx="2410">
                  <c:v>0</c:v>
                </c:pt>
                <c:pt idx="2411">
                  <c:v>0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</c:v>
                </c:pt>
                <c:pt idx="2418">
                  <c:v>0</c:v>
                </c:pt>
                <c:pt idx="2419">
                  <c:v>0</c:v>
                </c:pt>
                <c:pt idx="2420">
                  <c:v>0</c:v>
                </c:pt>
                <c:pt idx="2421">
                  <c:v>0</c:v>
                </c:pt>
                <c:pt idx="2422">
                  <c:v>0</c:v>
                </c:pt>
                <c:pt idx="2423">
                  <c:v>0</c:v>
                </c:pt>
                <c:pt idx="2424">
                  <c:v>0</c:v>
                </c:pt>
                <c:pt idx="2425">
                  <c:v>0</c:v>
                </c:pt>
                <c:pt idx="2426">
                  <c:v>0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  <c:pt idx="2444">
                  <c:v>0</c:v>
                </c:pt>
                <c:pt idx="2445">
                  <c:v>0</c:v>
                </c:pt>
                <c:pt idx="2446">
                  <c:v>0</c:v>
                </c:pt>
                <c:pt idx="2447">
                  <c:v>0</c:v>
                </c:pt>
                <c:pt idx="2448">
                  <c:v>0</c:v>
                </c:pt>
                <c:pt idx="2449">
                  <c:v>0</c:v>
                </c:pt>
                <c:pt idx="2450">
                  <c:v>0</c:v>
                </c:pt>
                <c:pt idx="2451">
                  <c:v>0</c:v>
                </c:pt>
                <c:pt idx="2452">
                  <c:v>0</c:v>
                </c:pt>
                <c:pt idx="2453">
                  <c:v>0</c:v>
                </c:pt>
                <c:pt idx="2454">
                  <c:v>0</c:v>
                </c:pt>
                <c:pt idx="2455">
                  <c:v>0</c:v>
                </c:pt>
                <c:pt idx="2456">
                  <c:v>0</c:v>
                </c:pt>
                <c:pt idx="2457">
                  <c:v>0</c:v>
                </c:pt>
                <c:pt idx="2458">
                  <c:v>0</c:v>
                </c:pt>
                <c:pt idx="2459">
                  <c:v>0</c:v>
                </c:pt>
                <c:pt idx="2460">
                  <c:v>0</c:v>
                </c:pt>
                <c:pt idx="2461">
                  <c:v>0</c:v>
                </c:pt>
                <c:pt idx="2462">
                  <c:v>0</c:v>
                </c:pt>
                <c:pt idx="2463">
                  <c:v>0</c:v>
                </c:pt>
                <c:pt idx="2464">
                  <c:v>0</c:v>
                </c:pt>
                <c:pt idx="2465">
                  <c:v>0</c:v>
                </c:pt>
                <c:pt idx="2466">
                  <c:v>0</c:v>
                </c:pt>
                <c:pt idx="2467">
                  <c:v>0</c:v>
                </c:pt>
                <c:pt idx="2468">
                  <c:v>0</c:v>
                </c:pt>
                <c:pt idx="2469">
                  <c:v>0</c:v>
                </c:pt>
                <c:pt idx="2470">
                  <c:v>0</c:v>
                </c:pt>
                <c:pt idx="2471">
                  <c:v>0</c:v>
                </c:pt>
                <c:pt idx="2472">
                  <c:v>0</c:v>
                </c:pt>
                <c:pt idx="2473">
                  <c:v>0</c:v>
                </c:pt>
                <c:pt idx="2474">
                  <c:v>0</c:v>
                </c:pt>
                <c:pt idx="2475">
                  <c:v>0</c:v>
                </c:pt>
                <c:pt idx="2476">
                  <c:v>0</c:v>
                </c:pt>
                <c:pt idx="2477">
                  <c:v>0</c:v>
                </c:pt>
                <c:pt idx="2478">
                  <c:v>0</c:v>
                </c:pt>
                <c:pt idx="2479">
                  <c:v>0</c:v>
                </c:pt>
                <c:pt idx="2480">
                  <c:v>0</c:v>
                </c:pt>
                <c:pt idx="2481">
                  <c:v>0</c:v>
                </c:pt>
                <c:pt idx="2482">
                  <c:v>0</c:v>
                </c:pt>
                <c:pt idx="2483">
                  <c:v>0</c:v>
                </c:pt>
                <c:pt idx="2484">
                  <c:v>0</c:v>
                </c:pt>
                <c:pt idx="2485">
                  <c:v>0</c:v>
                </c:pt>
                <c:pt idx="2486">
                  <c:v>0</c:v>
                </c:pt>
                <c:pt idx="2487">
                  <c:v>0</c:v>
                </c:pt>
                <c:pt idx="2488">
                  <c:v>0</c:v>
                </c:pt>
                <c:pt idx="2489">
                  <c:v>0</c:v>
                </c:pt>
                <c:pt idx="2490">
                  <c:v>0</c:v>
                </c:pt>
                <c:pt idx="2491">
                  <c:v>0</c:v>
                </c:pt>
                <c:pt idx="2492">
                  <c:v>0</c:v>
                </c:pt>
                <c:pt idx="2493">
                  <c:v>0</c:v>
                </c:pt>
                <c:pt idx="2494">
                  <c:v>0</c:v>
                </c:pt>
                <c:pt idx="2495">
                  <c:v>0</c:v>
                </c:pt>
                <c:pt idx="2496">
                  <c:v>0</c:v>
                </c:pt>
                <c:pt idx="2497">
                  <c:v>0</c:v>
                </c:pt>
                <c:pt idx="2498">
                  <c:v>0</c:v>
                </c:pt>
                <c:pt idx="2499">
                  <c:v>0</c:v>
                </c:pt>
                <c:pt idx="2500">
                  <c:v>0</c:v>
                </c:pt>
                <c:pt idx="2501">
                  <c:v>0</c:v>
                </c:pt>
                <c:pt idx="2502">
                  <c:v>0</c:v>
                </c:pt>
                <c:pt idx="2503">
                  <c:v>0</c:v>
                </c:pt>
                <c:pt idx="2504">
                  <c:v>0</c:v>
                </c:pt>
                <c:pt idx="2505">
                  <c:v>0</c:v>
                </c:pt>
                <c:pt idx="2506">
                  <c:v>0</c:v>
                </c:pt>
                <c:pt idx="2507">
                  <c:v>0</c:v>
                </c:pt>
                <c:pt idx="2508">
                  <c:v>0</c:v>
                </c:pt>
                <c:pt idx="2509">
                  <c:v>0</c:v>
                </c:pt>
                <c:pt idx="2510">
                  <c:v>0</c:v>
                </c:pt>
                <c:pt idx="2511">
                  <c:v>0</c:v>
                </c:pt>
                <c:pt idx="2512">
                  <c:v>0</c:v>
                </c:pt>
                <c:pt idx="2513">
                  <c:v>0</c:v>
                </c:pt>
                <c:pt idx="2514">
                  <c:v>0</c:v>
                </c:pt>
                <c:pt idx="2515">
                  <c:v>0</c:v>
                </c:pt>
                <c:pt idx="2516">
                  <c:v>0</c:v>
                </c:pt>
                <c:pt idx="2517">
                  <c:v>0</c:v>
                </c:pt>
                <c:pt idx="2518">
                  <c:v>0</c:v>
                </c:pt>
                <c:pt idx="2519">
                  <c:v>0</c:v>
                </c:pt>
                <c:pt idx="2520">
                  <c:v>0</c:v>
                </c:pt>
                <c:pt idx="2521">
                  <c:v>0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</c:v>
                </c:pt>
                <c:pt idx="2526">
                  <c:v>0</c:v>
                </c:pt>
                <c:pt idx="2527">
                  <c:v>0</c:v>
                </c:pt>
                <c:pt idx="2528">
                  <c:v>0</c:v>
                </c:pt>
                <c:pt idx="2529">
                  <c:v>0</c:v>
                </c:pt>
                <c:pt idx="2530">
                  <c:v>0</c:v>
                </c:pt>
                <c:pt idx="2531">
                  <c:v>0</c:v>
                </c:pt>
                <c:pt idx="2532">
                  <c:v>0</c:v>
                </c:pt>
                <c:pt idx="2533">
                  <c:v>0</c:v>
                </c:pt>
                <c:pt idx="2534">
                  <c:v>0</c:v>
                </c:pt>
                <c:pt idx="2535">
                  <c:v>0</c:v>
                </c:pt>
                <c:pt idx="2536">
                  <c:v>0</c:v>
                </c:pt>
                <c:pt idx="2537">
                  <c:v>0</c:v>
                </c:pt>
                <c:pt idx="2538">
                  <c:v>0</c:v>
                </c:pt>
                <c:pt idx="2539">
                  <c:v>0</c:v>
                </c:pt>
                <c:pt idx="2540">
                  <c:v>0</c:v>
                </c:pt>
                <c:pt idx="2541">
                  <c:v>0</c:v>
                </c:pt>
                <c:pt idx="2542">
                  <c:v>0</c:v>
                </c:pt>
                <c:pt idx="2543">
                  <c:v>0</c:v>
                </c:pt>
                <c:pt idx="2544">
                  <c:v>0</c:v>
                </c:pt>
                <c:pt idx="2545">
                  <c:v>0</c:v>
                </c:pt>
                <c:pt idx="2546">
                  <c:v>0</c:v>
                </c:pt>
                <c:pt idx="2547">
                  <c:v>0</c:v>
                </c:pt>
                <c:pt idx="2548">
                  <c:v>0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</c:v>
                </c:pt>
                <c:pt idx="2562">
                  <c:v>0</c:v>
                </c:pt>
                <c:pt idx="2563">
                  <c:v>0</c:v>
                </c:pt>
                <c:pt idx="2564">
                  <c:v>0</c:v>
                </c:pt>
                <c:pt idx="2565">
                  <c:v>0</c:v>
                </c:pt>
                <c:pt idx="2566">
                  <c:v>0</c:v>
                </c:pt>
                <c:pt idx="2567">
                  <c:v>0</c:v>
                </c:pt>
                <c:pt idx="2568">
                  <c:v>0</c:v>
                </c:pt>
                <c:pt idx="2569">
                  <c:v>0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</c:v>
                </c:pt>
                <c:pt idx="2575">
                  <c:v>0</c:v>
                </c:pt>
                <c:pt idx="2576">
                  <c:v>0</c:v>
                </c:pt>
                <c:pt idx="2577">
                  <c:v>0</c:v>
                </c:pt>
                <c:pt idx="2578">
                  <c:v>0</c:v>
                </c:pt>
                <c:pt idx="2579">
                  <c:v>0</c:v>
                </c:pt>
                <c:pt idx="2580">
                  <c:v>0</c:v>
                </c:pt>
                <c:pt idx="2581">
                  <c:v>0</c:v>
                </c:pt>
                <c:pt idx="2582">
                  <c:v>0</c:v>
                </c:pt>
                <c:pt idx="2583">
                  <c:v>0</c:v>
                </c:pt>
                <c:pt idx="2584">
                  <c:v>0</c:v>
                </c:pt>
                <c:pt idx="2585">
                  <c:v>0</c:v>
                </c:pt>
                <c:pt idx="2586">
                  <c:v>0</c:v>
                </c:pt>
                <c:pt idx="2587">
                  <c:v>0</c:v>
                </c:pt>
                <c:pt idx="2588">
                  <c:v>0</c:v>
                </c:pt>
                <c:pt idx="2589">
                  <c:v>0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</c:v>
                </c:pt>
                <c:pt idx="2594">
                  <c:v>0</c:v>
                </c:pt>
                <c:pt idx="2595">
                  <c:v>0</c:v>
                </c:pt>
                <c:pt idx="2596">
                  <c:v>0</c:v>
                </c:pt>
                <c:pt idx="2597">
                  <c:v>0</c:v>
                </c:pt>
                <c:pt idx="2598">
                  <c:v>0</c:v>
                </c:pt>
                <c:pt idx="2599">
                  <c:v>0</c:v>
                </c:pt>
                <c:pt idx="2600">
                  <c:v>0</c:v>
                </c:pt>
                <c:pt idx="2601">
                  <c:v>0</c:v>
                </c:pt>
                <c:pt idx="2602">
                  <c:v>0</c:v>
                </c:pt>
                <c:pt idx="2603">
                  <c:v>0</c:v>
                </c:pt>
                <c:pt idx="2604">
                  <c:v>0</c:v>
                </c:pt>
                <c:pt idx="2605">
                  <c:v>0</c:v>
                </c:pt>
                <c:pt idx="2606">
                  <c:v>0</c:v>
                </c:pt>
                <c:pt idx="2607">
                  <c:v>0</c:v>
                </c:pt>
                <c:pt idx="2608">
                  <c:v>0</c:v>
                </c:pt>
                <c:pt idx="2609">
                  <c:v>0</c:v>
                </c:pt>
                <c:pt idx="2610">
                  <c:v>0</c:v>
                </c:pt>
                <c:pt idx="2611">
                  <c:v>0</c:v>
                </c:pt>
                <c:pt idx="2612">
                  <c:v>0</c:v>
                </c:pt>
                <c:pt idx="2613">
                  <c:v>0</c:v>
                </c:pt>
                <c:pt idx="2614">
                  <c:v>0</c:v>
                </c:pt>
                <c:pt idx="2615">
                  <c:v>0</c:v>
                </c:pt>
                <c:pt idx="2616">
                  <c:v>0</c:v>
                </c:pt>
                <c:pt idx="2617">
                  <c:v>0</c:v>
                </c:pt>
                <c:pt idx="2618">
                  <c:v>0</c:v>
                </c:pt>
                <c:pt idx="2619">
                  <c:v>0</c:v>
                </c:pt>
                <c:pt idx="2620">
                  <c:v>0</c:v>
                </c:pt>
                <c:pt idx="2621">
                  <c:v>0</c:v>
                </c:pt>
                <c:pt idx="2622">
                  <c:v>0</c:v>
                </c:pt>
                <c:pt idx="2623">
                  <c:v>0</c:v>
                </c:pt>
                <c:pt idx="2624">
                  <c:v>0</c:v>
                </c:pt>
                <c:pt idx="2625">
                  <c:v>0</c:v>
                </c:pt>
                <c:pt idx="2626">
                  <c:v>0</c:v>
                </c:pt>
                <c:pt idx="2627">
                  <c:v>0</c:v>
                </c:pt>
                <c:pt idx="2628">
                  <c:v>0</c:v>
                </c:pt>
                <c:pt idx="2629">
                  <c:v>0</c:v>
                </c:pt>
                <c:pt idx="2630">
                  <c:v>0</c:v>
                </c:pt>
                <c:pt idx="2631">
                  <c:v>0</c:v>
                </c:pt>
                <c:pt idx="2632">
                  <c:v>0</c:v>
                </c:pt>
                <c:pt idx="2633">
                  <c:v>0</c:v>
                </c:pt>
                <c:pt idx="2634">
                  <c:v>0</c:v>
                </c:pt>
                <c:pt idx="2635">
                  <c:v>0</c:v>
                </c:pt>
                <c:pt idx="2636">
                  <c:v>0</c:v>
                </c:pt>
                <c:pt idx="2637">
                  <c:v>0</c:v>
                </c:pt>
                <c:pt idx="2638">
                  <c:v>0</c:v>
                </c:pt>
                <c:pt idx="2639">
                  <c:v>0</c:v>
                </c:pt>
                <c:pt idx="2640">
                  <c:v>0</c:v>
                </c:pt>
                <c:pt idx="2641">
                  <c:v>0</c:v>
                </c:pt>
                <c:pt idx="2642">
                  <c:v>0</c:v>
                </c:pt>
                <c:pt idx="2643">
                  <c:v>0</c:v>
                </c:pt>
                <c:pt idx="2644">
                  <c:v>0</c:v>
                </c:pt>
                <c:pt idx="2645">
                  <c:v>0</c:v>
                </c:pt>
                <c:pt idx="2646">
                  <c:v>0</c:v>
                </c:pt>
                <c:pt idx="2647">
                  <c:v>0</c:v>
                </c:pt>
                <c:pt idx="2648">
                  <c:v>0</c:v>
                </c:pt>
                <c:pt idx="2649">
                  <c:v>0</c:v>
                </c:pt>
                <c:pt idx="2650">
                  <c:v>0</c:v>
                </c:pt>
                <c:pt idx="2651">
                  <c:v>0</c:v>
                </c:pt>
                <c:pt idx="2652">
                  <c:v>0</c:v>
                </c:pt>
                <c:pt idx="2653">
                  <c:v>0</c:v>
                </c:pt>
                <c:pt idx="2654">
                  <c:v>0</c:v>
                </c:pt>
                <c:pt idx="2655">
                  <c:v>0</c:v>
                </c:pt>
                <c:pt idx="2656">
                  <c:v>0</c:v>
                </c:pt>
                <c:pt idx="2657">
                  <c:v>0</c:v>
                </c:pt>
                <c:pt idx="2658">
                  <c:v>0</c:v>
                </c:pt>
                <c:pt idx="2659">
                  <c:v>0</c:v>
                </c:pt>
                <c:pt idx="2660">
                  <c:v>0</c:v>
                </c:pt>
                <c:pt idx="2661">
                  <c:v>0</c:v>
                </c:pt>
                <c:pt idx="2662">
                  <c:v>0</c:v>
                </c:pt>
                <c:pt idx="2663">
                  <c:v>0</c:v>
                </c:pt>
                <c:pt idx="2664">
                  <c:v>0</c:v>
                </c:pt>
                <c:pt idx="2665">
                  <c:v>0</c:v>
                </c:pt>
                <c:pt idx="2666">
                  <c:v>0</c:v>
                </c:pt>
                <c:pt idx="2667">
                  <c:v>0</c:v>
                </c:pt>
                <c:pt idx="2668">
                  <c:v>0</c:v>
                </c:pt>
                <c:pt idx="2669">
                  <c:v>0</c:v>
                </c:pt>
                <c:pt idx="2670">
                  <c:v>0</c:v>
                </c:pt>
                <c:pt idx="2671">
                  <c:v>0</c:v>
                </c:pt>
                <c:pt idx="2672">
                  <c:v>0</c:v>
                </c:pt>
                <c:pt idx="2673">
                  <c:v>0</c:v>
                </c:pt>
                <c:pt idx="2674">
                  <c:v>0</c:v>
                </c:pt>
                <c:pt idx="2675">
                  <c:v>0</c:v>
                </c:pt>
                <c:pt idx="2676">
                  <c:v>0</c:v>
                </c:pt>
                <c:pt idx="2677">
                  <c:v>0</c:v>
                </c:pt>
                <c:pt idx="2678">
                  <c:v>0</c:v>
                </c:pt>
                <c:pt idx="2679">
                  <c:v>0</c:v>
                </c:pt>
                <c:pt idx="2680">
                  <c:v>0</c:v>
                </c:pt>
                <c:pt idx="2681">
                  <c:v>0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</c:v>
                </c:pt>
                <c:pt idx="2687">
                  <c:v>0</c:v>
                </c:pt>
                <c:pt idx="2688">
                  <c:v>0</c:v>
                </c:pt>
                <c:pt idx="2689">
                  <c:v>0</c:v>
                </c:pt>
                <c:pt idx="2690">
                  <c:v>0</c:v>
                </c:pt>
                <c:pt idx="2691">
                  <c:v>0</c:v>
                </c:pt>
                <c:pt idx="2692">
                  <c:v>0</c:v>
                </c:pt>
                <c:pt idx="2693">
                  <c:v>0</c:v>
                </c:pt>
                <c:pt idx="2694">
                  <c:v>0</c:v>
                </c:pt>
                <c:pt idx="2695">
                  <c:v>0</c:v>
                </c:pt>
                <c:pt idx="2696">
                  <c:v>0</c:v>
                </c:pt>
                <c:pt idx="2697">
                  <c:v>0</c:v>
                </c:pt>
                <c:pt idx="2698">
                  <c:v>0</c:v>
                </c:pt>
                <c:pt idx="2699">
                  <c:v>0</c:v>
                </c:pt>
                <c:pt idx="2700">
                  <c:v>0</c:v>
                </c:pt>
                <c:pt idx="2701">
                  <c:v>0</c:v>
                </c:pt>
                <c:pt idx="2702">
                  <c:v>0</c:v>
                </c:pt>
                <c:pt idx="2703">
                  <c:v>0</c:v>
                </c:pt>
                <c:pt idx="2704">
                  <c:v>0</c:v>
                </c:pt>
                <c:pt idx="2705">
                  <c:v>0</c:v>
                </c:pt>
                <c:pt idx="2706">
                  <c:v>0</c:v>
                </c:pt>
                <c:pt idx="2707">
                  <c:v>0</c:v>
                </c:pt>
                <c:pt idx="2708">
                  <c:v>0</c:v>
                </c:pt>
                <c:pt idx="2709">
                  <c:v>0</c:v>
                </c:pt>
                <c:pt idx="2710">
                  <c:v>0</c:v>
                </c:pt>
                <c:pt idx="2711">
                  <c:v>0</c:v>
                </c:pt>
                <c:pt idx="2712">
                  <c:v>0</c:v>
                </c:pt>
                <c:pt idx="2713">
                  <c:v>0</c:v>
                </c:pt>
                <c:pt idx="2714">
                  <c:v>0</c:v>
                </c:pt>
                <c:pt idx="2715">
                  <c:v>0</c:v>
                </c:pt>
                <c:pt idx="2716">
                  <c:v>0</c:v>
                </c:pt>
                <c:pt idx="2717">
                  <c:v>0</c:v>
                </c:pt>
                <c:pt idx="2718">
                  <c:v>0</c:v>
                </c:pt>
                <c:pt idx="2719">
                  <c:v>0</c:v>
                </c:pt>
                <c:pt idx="2720">
                  <c:v>0</c:v>
                </c:pt>
                <c:pt idx="2721">
                  <c:v>0</c:v>
                </c:pt>
                <c:pt idx="2722">
                  <c:v>0</c:v>
                </c:pt>
                <c:pt idx="2723">
                  <c:v>0</c:v>
                </c:pt>
                <c:pt idx="2724">
                  <c:v>0</c:v>
                </c:pt>
                <c:pt idx="2725">
                  <c:v>0</c:v>
                </c:pt>
                <c:pt idx="2726">
                  <c:v>0</c:v>
                </c:pt>
                <c:pt idx="2727">
                  <c:v>0</c:v>
                </c:pt>
                <c:pt idx="2728">
                  <c:v>0</c:v>
                </c:pt>
                <c:pt idx="2729">
                  <c:v>0</c:v>
                </c:pt>
                <c:pt idx="2730">
                  <c:v>0</c:v>
                </c:pt>
                <c:pt idx="2731">
                  <c:v>0</c:v>
                </c:pt>
                <c:pt idx="2732">
                  <c:v>0</c:v>
                </c:pt>
                <c:pt idx="2733">
                  <c:v>0</c:v>
                </c:pt>
                <c:pt idx="2734">
                  <c:v>0</c:v>
                </c:pt>
                <c:pt idx="2735">
                  <c:v>0</c:v>
                </c:pt>
                <c:pt idx="2736">
                  <c:v>0</c:v>
                </c:pt>
                <c:pt idx="2737">
                  <c:v>0</c:v>
                </c:pt>
                <c:pt idx="2738">
                  <c:v>0</c:v>
                </c:pt>
                <c:pt idx="2739">
                  <c:v>0</c:v>
                </c:pt>
                <c:pt idx="2740">
                  <c:v>0</c:v>
                </c:pt>
                <c:pt idx="2741">
                  <c:v>0</c:v>
                </c:pt>
                <c:pt idx="2742">
                  <c:v>0</c:v>
                </c:pt>
                <c:pt idx="2743">
                  <c:v>0</c:v>
                </c:pt>
                <c:pt idx="2744">
                  <c:v>0</c:v>
                </c:pt>
                <c:pt idx="2745">
                  <c:v>0</c:v>
                </c:pt>
                <c:pt idx="2746">
                  <c:v>0</c:v>
                </c:pt>
                <c:pt idx="2747">
                  <c:v>0</c:v>
                </c:pt>
                <c:pt idx="2748">
                  <c:v>0</c:v>
                </c:pt>
                <c:pt idx="2749">
                  <c:v>0</c:v>
                </c:pt>
                <c:pt idx="2750">
                  <c:v>0</c:v>
                </c:pt>
                <c:pt idx="2751">
                  <c:v>0</c:v>
                </c:pt>
                <c:pt idx="2752">
                  <c:v>0</c:v>
                </c:pt>
                <c:pt idx="2753">
                  <c:v>0</c:v>
                </c:pt>
                <c:pt idx="2754">
                  <c:v>0</c:v>
                </c:pt>
                <c:pt idx="2755">
                  <c:v>0</c:v>
                </c:pt>
                <c:pt idx="2756">
                  <c:v>0</c:v>
                </c:pt>
                <c:pt idx="2757">
                  <c:v>0</c:v>
                </c:pt>
                <c:pt idx="2758">
                  <c:v>0</c:v>
                </c:pt>
                <c:pt idx="2759">
                  <c:v>0</c:v>
                </c:pt>
                <c:pt idx="2760">
                  <c:v>0</c:v>
                </c:pt>
                <c:pt idx="2761">
                  <c:v>0</c:v>
                </c:pt>
                <c:pt idx="2762">
                  <c:v>0</c:v>
                </c:pt>
                <c:pt idx="2763">
                  <c:v>0</c:v>
                </c:pt>
                <c:pt idx="2764">
                  <c:v>0</c:v>
                </c:pt>
                <c:pt idx="2765">
                  <c:v>0</c:v>
                </c:pt>
                <c:pt idx="2766">
                  <c:v>0</c:v>
                </c:pt>
                <c:pt idx="2767">
                  <c:v>0</c:v>
                </c:pt>
                <c:pt idx="2768">
                  <c:v>0</c:v>
                </c:pt>
                <c:pt idx="2769">
                  <c:v>0</c:v>
                </c:pt>
                <c:pt idx="2770">
                  <c:v>0</c:v>
                </c:pt>
                <c:pt idx="2771">
                  <c:v>0</c:v>
                </c:pt>
                <c:pt idx="2772">
                  <c:v>0</c:v>
                </c:pt>
                <c:pt idx="2773">
                  <c:v>0</c:v>
                </c:pt>
                <c:pt idx="2774">
                  <c:v>0</c:v>
                </c:pt>
                <c:pt idx="2775">
                  <c:v>0</c:v>
                </c:pt>
                <c:pt idx="2776">
                  <c:v>0</c:v>
                </c:pt>
                <c:pt idx="2777">
                  <c:v>0</c:v>
                </c:pt>
                <c:pt idx="2778">
                  <c:v>0</c:v>
                </c:pt>
                <c:pt idx="2779">
                  <c:v>0</c:v>
                </c:pt>
                <c:pt idx="2780">
                  <c:v>0</c:v>
                </c:pt>
                <c:pt idx="2781">
                  <c:v>0</c:v>
                </c:pt>
                <c:pt idx="2782">
                  <c:v>0</c:v>
                </c:pt>
                <c:pt idx="2783">
                  <c:v>0</c:v>
                </c:pt>
                <c:pt idx="2784">
                  <c:v>0</c:v>
                </c:pt>
                <c:pt idx="2785">
                  <c:v>0</c:v>
                </c:pt>
                <c:pt idx="2786">
                  <c:v>0</c:v>
                </c:pt>
                <c:pt idx="2787">
                  <c:v>0</c:v>
                </c:pt>
                <c:pt idx="2788">
                  <c:v>0</c:v>
                </c:pt>
                <c:pt idx="2789">
                  <c:v>0</c:v>
                </c:pt>
                <c:pt idx="2790">
                  <c:v>0</c:v>
                </c:pt>
                <c:pt idx="2791">
                  <c:v>0</c:v>
                </c:pt>
                <c:pt idx="2792">
                  <c:v>0</c:v>
                </c:pt>
                <c:pt idx="2793">
                  <c:v>0</c:v>
                </c:pt>
                <c:pt idx="2794">
                  <c:v>0</c:v>
                </c:pt>
                <c:pt idx="2795">
                  <c:v>0</c:v>
                </c:pt>
                <c:pt idx="2796">
                  <c:v>0</c:v>
                </c:pt>
                <c:pt idx="2797">
                  <c:v>0</c:v>
                </c:pt>
                <c:pt idx="2798">
                  <c:v>0</c:v>
                </c:pt>
                <c:pt idx="2799">
                  <c:v>0</c:v>
                </c:pt>
                <c:pt idx="2800">
                  <c:v>0</c:v>
                </c:pt>
                <c:pt idx="2801">
                  <c:v>0</c:v>
                </c:pt>
                <c:pt idx="2802">
                  <c:v>0</c:v>
                </c:pt>
                <c:pt idx="2803">
                  <c:v>0</c:v>
                </c:pt>
                <c:pt idx="2804">
                  <c:v>0</c:v>
                </c:pt>
                <c:pt idx="2805">
                  <c:v>0</c:v>
                </c:pt>
                <c:pt idx="2806">
                  <c:v>0</c:v>
                </c:pt>
                <c:pt idx="2807">
                  <c:v>0</c:v>
                </c:pt>
                <c:pt idx="2808">
                  <c:v>0</c:v>
                </c:pt>
                <c:pt idx="2809">
                  <c:v>0</c:v>
                </c:pt>
                <c:pt idx="2810">
                  <c:v>0</c:v>
                </c:pt>
                <c:pt idx="2811">
                  <c:v>0</c:v>
                </c:pt>
                <c:pt idx="2812">
                  <c:v>0</c:v>
                </c:pt>
                <c:pt idx="2813">
                  <c:v>0</c:v>
                </c:pt>
                <c:pt idx="2814">
                  <c:v>0</c:v>
                </c:pt>
                <c:pt idx="2815">
                  <c:v>0</c:v>
                </c:pt>
                <c:pt idx="2816">
                  <c:v>0</c:v>
                </c:pt>
                <c:pt idx="2817">
                  <c:v>0</c:v>
                </c:pt>
                <c:pt idx="2818">
                  <c:v>0</c:v>
                </c:pt>
                <c:pt idx="2819">
                  <c:v>0</c:v>
                </c:pt>
                <c:pt idx="2820">
                  <c:v>0</c:v>
                </c:pt>
                <c:pt idx="2821">
                  <c:v>0</c:v>
                </c:pt>
                <c:pt idx="2822">
                  <c:v>0</c:v>
                </c:pt>
                <c:pt idx="2823">
                  <c:v>0</c:v>
                </c:pt>
                <c:pt idx="2824">
                  <c:v>0</c:v>
                </c:pt>
                <c:pt idx="2825">
                  <c:v>0</c:v>
                </c:pt>
                <c:pt idx="2826">
                  <c:v>0</c:v>
                </c:pt>
                <c:pt idx="2827">
                  <c:v>2.4390243902439025E-2</c:v>
                </c:pt>
                <c:pt idx="2828">
                  <c:v>0</c:v>
                </c:pt>
                <c:pt idx="2829">
                  <c:v>0</c:v>
                </c:pt>
                <c:pt idx="2830">
                  <c:v>0</c:v>
                </c:pt>
                <c:pt idx="2831">
                  <c:v>0</c:v>
                </c:pt>
                <c:pt idx="2832">
                  <c:v>0</c:v>
                </c:pt>
                <c:pt idx="2833">
                  <c:v>0</c:v>
                </c:pt>
                <c:pt idx="2834">
                  <c:v>0</c:v>
                </c:pt>
                <c:pt idx="2835">
                  <c:v>0</c:v>
                </c:pt>
                <c:pt idx="2836">
                  <c:v>0</c:v>
                </c:pt>
                <c:pt idx="2837">
                  <c:v>0</c:v>
                </c:pt>
                <c:pt idx="2838">
                  <c:v>0</c:v>
                </c:pt>
                <c:pt idx="2839">
                  <c:v>0</c:v>
                </c:pt>
                <c:pt idx="2840">
                  <c:v>0</c:v>
                </c:pt>
                <c:pt idx="2841">
                  <c:v>0</c:v>
                </c:pt>
                <c:pt idx="2842">
                  <c:v>0</c:v>
                </c:pt>
                <c:pt idx="2843">
                  <c:v>0</c:v>
                </c:pt>
                <c:pt idx="2844">
                  <c:v>0</c:v>
                </c:pt>
                <c:pt idx="2845">
                  <c:v>0</c:v>
                </c:pt>
                <c:pt idx="2846">
                  <c:v>0</c:v>
                </c:pt>
                <c:pt idx="2847">
                  <c:v>0</c:v>
                </c:pt>
                <c:pt idx="2848">
                  <c:v>0</c:v>
                </c:pt>
                <c:pt idx="2849">
                  <c:v>0</c:v>
                </c:pt>
                <c:pt idx="2850">
                  <c:v>0</c:v>
                </c:pt>
                <c:pt idx="2851">
                  <c:v>0</c:v>
                </c:pt>
                <c:pt idx="2852">
                  <c:v>0</c:v>
                </c:pt>
                <c:pt idx="2853">
                  <c:v>0</c:v>
                </c:pt>
                <c:pt idx="2854">
                  <c:v>0</c:v>
                </c:pt>
                <c:pt idx="2855">
                  <c:v>0</c:v>
                </c:pt>
                <c:pt idx="2856">
                  <c:v>0</c:v>
                </c:pt>
                <c:pt idx="2857">
                  <c:v>0</c:v>
                </c:pt>
                <c:pt idx="2858">
                  <c:v>0</c:v>
                </c:pt>
                <c:pt idx="2859">
                  <c:v>0</c:v>
                </c:pt>
                <c:pt idx="2860">
                  <c:v>0</c:v>
                </c:pt>
                <c:pt idx="2861">
                  <c:v>0</c:v>
                </c:pt>
                <c:pt idx="2862">
                  <c:v>0</c:v>
                </c:pt>
                <c:pt idx="2863">
                  <c:v>0</c:v>
                </c:pt>
                <c:pt idx="2864">
                  <c:v>0</c:v>
                </c:pt>
                <c:pt idx="2865">
                  <c:v>0</c:v>
                </c:pt>
                <c:pt idx="2866">
                  <c:v>0</c:v>
                </c:pt>
                <c:pt idx="2867">
                  <c:v>0</c:v>
                </c:pt>
                <c:pt idx="2868">
                  <c:v>0</c:v>
                </c:pt>
                <c:pt idx="2869">
                  <c:v>0</c:v>
                </c:pt>
                <c:pt idx="2870">
                  <c:v>0</c:v>
                </c:pt>
                <c:pt idx="2871">
                  <c:v>0</c:v>
                </c:pt>
                <c:pt idx="2872">
                  <c:v>0</c:v>
                </c:pt>
                <c:pt idx="2873">
                  <c:v>0</c:v>
                </c:pt>
                <c:pt idx="2874">
                  <c:v>0</c:v>
                </c:pt>
                <c:pt idx="2875">
                  <c:v>0</c:v>
                </c:pt>
                <c:pt idx="2876">
                  <c:v>0</c:v>
                </c:pt>
                <c:pt idx="2877">
                  <c:v>0</c:v>
                </c:pt>
                <c:pt idx="2878">
                  <c:v>0</c:v>
                </c:pt>
                <c:pt idx="2879">
                  <c:v>0</c:v>
                </c:pt>
                <c:pt idx="2880">
                  <c:v>0</c:v>
                </c:pt>
                <c:pt idx="2881">
                  <c:v>0</c:v>
                </c:pt>
                <c:pt idx="2882">
                  <c:v>0</c:v>
                </c:pt>
                <c:pt idx="2883">
                  <c:v>0</c:v>
                </c:pt>
                <c:pt idx="2884">
                  <c:v>0</c:v>
                </c:pt>
                <c:pt idx="2885">
                  <c:v>0</c:v>
                </c:pt>
                <c:pt idx="2886">
                  <c:v>0</c:v>
                </c:pt>
                <c:pt idx="2887">
                  <c:v>0</c:v>
                </c:pt>
                <c:pt idx="2888">
                  <c:v>0</c:v>
                </c:pt>
                <c:pt idx="2889">
                  <c:v>0</c:v>
                </c:pt>
                <c:pt idx="2890">
                  <c:v>0</c:v>
                </c:pt>
                <c:pt idx="2891">
                  <c:v>0</c:v>
                </c:pt>
                <c:pt idx="2892">
                  <c:v>0</c:v>
                </c:pt>
                <c:pt idx="2893">
                  <c:v>0</c:v>
                </c:pt>
                <c:pt idx="2894">
                  <c:v>0</c:v>
                </c:pt>
                <c:pt idx="2895">
                  <c:v>0</c:v>
                </c:pt>
                <c:pt idx="2896">
                  <c:v>0</c:v>
                </c:pt>
                <c:pt idx="2897">
                  <c:v>0</c:v>
                </c:pt>
                <c:pt idx="2898">
                  <c:v>0</c:v>
                </c:pt>
                <c:pt idx="2899">
                  <c:v>0</c:v>
                </c:pt>
                <c:pt idx="2900">
                  <c:v>0</c:v>
                </c:pt>
                <c:pt idx="2901">
                  <c:v>0</c:v>
                </c:pt>
                <c:pt idx="2902">
                  <c:v>0</c:v>
                </c:pt>
                <c:pt idx="2903">
                  <c:v>0</c:v>
                </c:pt>
                <c:pt idx="2904">
                  <c:v>0</c:v>
                </c:pt>
                <c:pt idx="2905">
                  <c:v>0</c:v>
                </c:pt>
                <c:pt idx="2906">
                  <c:v>0</c:v>
                </c:pt>
                <c:pt idx="2907">
                  <c:v>0</c:v>
                </c:pt>
                <c:pt idx="2908">
                  <c:v>0</c:v>
                </c:pt>
                <c:pt idx="2909">
                  <c:v>0</c:v>
                </c:pt>
                <c:pt idx="2910">
                  <c:v>0</c:v>
                </c:pt>
                <c:pt idx="2911">
                  <c:v>0</c:v>
                </c:pt>
                <c:pt idx="2912">
                  <c:v>0</c:v>
                </c:pt>
                <c:pt idx="2913">
                  <c:v>0</c:v>
                </c:pt>
                <c:pt idx="2914">
                  <c:v>0</c:v>
                </c:pt>
                <c:pt idx="2915">
                  <c:v>0</c:v>
                </c:pt>
                <c:pt idx="2916">
                  <c:v>0</c:v>
                </c:pt>
                <c:pt idx="2917">
                  <c:v>0</c:v>
                </c:pt>
                <c:pt idx="2918">
                  <c:v>0</c:v>
                </c:pt>
                <c:pt idx="2919">
                  <c:v>0</c:v>
                </c:pt>
                <c:pt idx="2920">
                  <c:v>0</c:v>
                </c:pt>
                <c:pt idx="2921">
                  <c:v>0</c:v>
                </c:pt>
                <c:pt idx="2922">
                  <c:v>0</c:v>
                </c:pt>
                <c:pt idx="2923">
                  <c:v>0</c:v>
                </c:pt>
                <c:pt idx="2924">
                  <c:v>0</c:v>
                </c:pt>
                <c:pt idx="2925">
                  <c:v>0</c:v>
                </c:pt>
                <c:pt idx="2926">
                  <c:v>0</c:v>
                </c:pt>
                <c:pt idx="2927">
                  <c:v>0</c:v>
                </c:pt>
                <c:pt idx="2928">
                  <c:v>0</c:v>
                </c:pt>
                <c:pt idx="2929">
                  <c:v>0</c:v>
                </c:pt>
                <c:pt idx="2930">
                  <c:v>0</c:v>
                </c:pt>
                <c:pt idx="2931">
                  <c:v>0</c:v>
                </c:pt>
                <c:pt idx="2932">
                  <c:v>0</c:v>
                </c:pt>
                <c:pt idx="2933">
                  <c:v>0</c:v>
                </c:pt>
                <c:pt idx="2934">
                  <c:v>0</c:v>
                </c:pt>
                <c:pt idx="2935">
                  <c:v>0</c:v>
                </c:pt>
                <c:pt idx="2936">
                  <c:v>0</c:v>
                </c:pt>
                <c:pt idx="2937">
                  <c:v>0</c:v>
                </c:pt>
                <c:pt idx="2938">
                  <c:v>0</c:v>
                </c:pt>
                <c:pt idx="2939">
                  <c:v>0</c:v>
                </c:pt>
                <c:pt idx="2940">
                  <c:v>0</c:v>
                </c:pt>
                <c:pt idx="2941">
                  <c:v>0</c:v>
                </c:pt>
                <c:pt idx="2942">
                  <c:v>0</c:v>
                </c:pt>
                <c:pt idx="2943">
                  <c:v>0</c:v>
                </c:pt>
                <c:pt idx="2944">
                  <c:v>0</c:v>
                </c:pt>
                <c:pt idx="2945">
                  <c:v>0</c:v>
                </c:pt>
                <c:pt idx="2946">
                  <c:v>0</c:v>
                </c:pt>
                <c:pt idx="2947">
                  <c:v>0</c:v>
                </c:pt>
                <c:pt idx="2948">
                  <c:v>0</c:v>
                </c:pt>
                <c:pt idx="2949">
                  <c:v>0</c:v>
                </c:pt>
                <c:pt idx="2950">
                  <c:v>0</c:v>
                </c:pt>
                <c:pt idx="2951">
                  <c:v>0</c:v>
                </c:pt>
                <c:pt idx="2952">
                  <c:v>0</c:v>
                </c:pt>
                <c:pt idx="2953">
                  <c:v>0</c:v>
                </c:pt>
                <c:pt idx="2954">
                  <c:v>0</c:v>
                </c:pt>
                <c:pt idx="2955">
                  <c:v>0</c:v>
                </c:pt>
                <c:pt idx="2956">
                  <c:v>0</c:v>
                </c:pt>
                <c:pt idx="2957">
                  <c:v>0</c:v>
                </c:pt>
                <c:pt idx="2958">
                  <c:v>0</c:v>
                </c:pt>
                <c:pt idx="2959">
                  <c:v>0</c:v>
                </c:pt>
                <c:pt idx="2960">
                  <c:v>0</c:v>
                </c:pt>
                <c:pt idx="2961">
                  <c:v>0</c:v>
                </c:pt>
                <c:pt idx="2962">
                  <c:v>0</c:v>
                </c:pt>
                <c:pt idx="2963">
                  <c:v>0</c:v>
                </c:pt>
                <c:pt idx="2964">
                  <c:v>0</c:v>
                </c:pt>
                <c:pt idx="2965">
                  <c:v>0</c:v>
                </c:pt>
                <c:pt idx="2966">
                  <c:v>0</c:v>
                </c:pt>
                <c:pt idx="2967">
                  <c:v>0</c:v>
                </c:pt>
                <c:pt idx="2968">
                  <c:v>0</c:v>
                </c:pt>
                <c:pt idx="2969">
                  <c:v>0</c:v>
                </c:pt>
                <c:pt idx="2970">
                  <c:v>0</c:v>
                </c:pt>
                <c:pt idx="2971">
                  <c:v>0</c:v>
                </c:pt>
                <c:pt idx="2972">
                  <c:v>0</c:v>
                </c:pt>
                <c:pt idx="2973">
                  <c:v>0</c:v>
                </c:pt>
                <c:pt idx="2974">
                  <c:v>0</c:v>
                </c:pt>
                <c:pt idx="2975">
                  <c:v>0</c:v>
                </c:pt>
                <c:pt idx="2976">
                  <c:v>0</c:v>
                </c:pt>
                <c:pt idx="2977">
                  <c:v>0</c:v>
                </c:pt>
                <c:pt idx="2978">
                  <c:v>0</c:v>
                </c:pt>
                <c:pt idx="2979">
                  <c:v>0</c:v>
                </c:pt>
                <c:pt idx="2980">
                  <c:v>0</c:v>
                </c:pt>
                <c:pt idx="2981">
                  <c:v>0</c:v>
                </c:pt>
                <c:pt idx="2982">
                  <c:v>0</c:v>
                </c:pt>
                <c:pt idx="2983">
                  <c:v>0</c:v>
                </c:pt>
                <c:pt idx="2984">
                  <c:v>0</c:v>
                </c:pt>
                <c:pt idx="2985">
                  <c:v>0</c:v>
                </c:pt>
                <c:pt idx="2986">
                  <c:v>0</c:v>
                </c:pt>
                <c:pt idx="2987">
                  <c:v>0</c:v>
                </c:pt>
                <c:pt idx="2988">
                  <c:v>0</c:v>
                </c:pt>
                <c:pt idx="2989">
                  <c:v>0</c:v>
                </c:pt>
                <c:pt idx="2990">
                  <c:v>0</c:v>
                </c:pt>
                <c:pt idx="2991">
                  <c:v>0</c:v>
                </c:pt>
                <c:pt idx="2992">
                  <c:v>0</c:v>
                </c:pt>
                <c:pt idx="2993">
                  <c:v>0</c:v>
                </c:pt>
                <c:pt idx="2994">
                  <c:v>0</c:v>
                </c:pt>
                <c:pt idx="2995">
                  <c:v>0</c:v>
                </c:pt>
                <c:pt idx="2996">
                  <c:v>0</c:v>
                </c:pt>
                <c:pt idx="2997">
                  <c:v>0</c:v>
                </c:pt>
                <c:pt idx="2998">
                  <c:v>0</c:v>
                </c:pt>
                <c:pt idx="2999">
                  <c:v>0</c:v>
                </c:pt>
                <c:pt idx="3000">
                  <c:v>0</c:v>
                </c:pt>
                <c:pt idx="3001">
                  <c:v>0</c:v>
                </c:pt>
                <c:pt idx="3002">
                  <c:v>0</c:v>
                </c:pt>
                <c:pt idx="3003">
                  <c:v>0</c:v>
                </c:pt>
                <c:pt idx="3004">
                  <c:v>0</c:v>
                </c:pt>
                <c:pt idx="3005">
                  <c:v>0</c:v>
                </c:pt>
                <c:pt idx="3006">
                  <c:v>0</c:v>
                </c:pt>
                <c:pt idx="3007">
                  <c:v>0</c:v>
                </c:pt>
                <c:pt idx="3008">
                  <c:v>0</c:v>
                </c:pt>
                <c:pt idx="3009">
                  <c:v>0</c:v>
                </c:pt>
                <c:pt idx="3010">
                  <c:v>0</c:v>
                </c:pt>
                <c:pt idx="3011">
                  <c:v>0</c:v>
                </c:pt>
                <c:pt idx="3012">
                  <c:v>0</c:v>
                </c:pt>
                <c:pt idx="3013">
                  <c:v>0</c:v>
                </c:pt>
                <c:pt idx="3014">
                  <c:v>0</c:v>
                </c:pt>
                <c:pt idx="3015">
                  <c:v>0</c:v>
                </c:pt>
                <c:pt idx="3016">
                  <c:v>0</c:v>
                </c:pt>
                <c:pt idx="3017">
                  <c:v>0</c:v>
                </c:pt>
                <c:pt idx="3018">
                  <c:v>0</c:v>
                </c:pt>
                <c:pt idx="3019">
                  <c:v>0</c:v>
                </c:pt>
                <c:pt idx="3020">
                  <c:v>0</c:v>
                </c:pt>
                <c:pt idx="3021">
                  <c:v>0</c:v>
                </c:pt>
                <c:pt idx="3022">
                  <c:v>0</c:v>
                </c:pt>
                <c:pt idx="3023">
                  <c:v>0</c:v>
                </c:pt>
                <c:pt idx="3024">
                  <c:v>0</c:v>
                </c:pt>
                <c:pt idx="3025">
                  <c:v>0</c:v>
                </c:pt>
                <c:pt idx="3026">
                  <c:v>0</c:v>
                </c:pt>
                <c:pt idx="3027">
                  <c:v>0</c:v>
                </c:pt>
                <c:pt idx="3028">
                  <c:v>0</c:v>
                </c:pt>
                <c:pt idx="3029">
                  <c:v>0</c:v>
                </c:pt>
                <c:pt idx="3030">
                  <c:v>0</c:v>
                </c:pt>
                <c:pt idx="3031">
                  <c:v>0</c:v>
                </c:pt>
                <c:pt idx="3032">
                  <c:v>0</c:v>
                </c:pt>
                <c:pt idx="3033">
                  <c:v>0</c:v>
                </c:pt>
                <c:pt idx="3034">
                  <c:v>0</c:v>
                </c:pt>
                <c:pt idx="3035">
                  <c:v>0</c:v>
                </c:pt>
                <c:pt idx="3036">
                  <c:v>0</c:v>
                </c:pt>
                <c:pt idx="3037">
                  <c:v>0</c:v>
                </c:pt>
                <c:pt idx="3038">
                  <c:v>0</c:v>
                </c:pt>
                <c:pt idx="3039">
                  <c:v>0</c:v>
                </c:pt>
                <c:pt idx="3040">
                  <c:v>0</c:v>
                </c:pt>
                <c:pt idx="3041">
                  <c:v>0</c:v>
                </c:pt>
                <c:pt idx="3042">
                  <c:v>0</c:v>
                </c:pt>
                <c:pt idx="3043">
                  <c:v>0</c:v>
                </c:pt>
                <c:pt idx="3044">
                  <c:v>0</c:v>
                </c:pt>
                <c:pt idx="3045">
                  <c:v>0</c:v>
                </c:pt>
                <c:pt idx="3046">
                  <c:v>0</c:v>
                </c:pt>
                <c:pt idx="3047">
                  <c:v>0</c:v>
                </c:pt>
                <c:pt idx="3048">
                  <c:v>0</c:v>
                </c:pt>
                <c:pt idx="3049">
                  <c:v>0</c:v>
                </c:pt>
                <c:pt idx="3050">
                  <c:v>0</c:v>
                </c:pt>
                <c:pt idx="3051">
                  <c:v>0</c:v>
                </c:pt>
                <c:pt idx="3052">
                  <c:v>0</c:v>
                </c:pt>
                <c:pt idx="3053">
                  <c:v>0</c:v>
                </c:pt>
                <c:pt idx="3054">
                  <c:v>0</c:v>
                </c:pt>
                <c:pt idx="3055">
                  <c:v>0</c:v>
                </c:pt>
                <c:pt idx="3056">
                  <c:v>0</c:v>
                </c:pt>
                <c:pt idx="3057">
                  <c:v>0</c:v>
                </c:pt>
                <c:pt idx="3058">
                  <c:v>0</c:v>
                </c:pt>
                <c:pt idx="3059">
                  <c:v>0</c:v>
                </c:pt>
                <c:pt idx="3060">
                  <c:v>0</c:v>
                </c:pt>
                <c:pt idx="3061">
                  <c:v>0</c:v>
                </c:pt>
                <c:pt idx="3062">
                  <c:v>0</c:v>
                </c:pt>
                <c:pt idx="3063">
                  <c:v>0</c:v>
                </c:pt>
                <c:pt idx="3064">
                  <c:v>0</c:v>
                </c:pt>
                <c:pt idx="3065">
                  <c:v>0</c:v>
                </c:pt>
                <c:pt idx="3066">
                  <c:v>0</c:v>
                </c:pt>
                <c:pt idx="3067">
                  <c:v>0</c:v>
                </c:pt>
                <c:pt idx="3068">
                  <c:v>0</c:v>
                </c:pt>
                <c:pt idx="3069">
                  <c:v>0</c:v>
                </c:pt>
                <c:pt idx="3070">
                  <c:v>0</c:v>
                </c:pt>
                <c:pt idx="3071">
                  <c:v>0</c:v>
                </c:pt>
                <c:pt idx="3072">
                  <c:v>0</c:v>
                </c:pt>
                <c:pt idx="3073">
                  <c:v>0</c:v>
                </c:pt>
                <c:pt idx="3074">
                  <c:v>0</c:v>
                </c:pt>
                <c:pt idx="3075">
                  <c:v>0</c:v>
                </c:pt>
                <c:pt idx="3076">
                  <c:v>0</c:v>
                </c:pt>
                <c:pt idx="3077">
                  <c:v>0</c:v>
                </c:pt>
                <c:pt idx="3078">
                  <c:v>0</c:v>
                </c:pt>
                <c:pt idx="3079">
                  <c:v>0</c:v>
                </c:pt>
                <c:pt idx="3080">
                  <c:v>0</c:v>
                </c:pt>
                <c:pt idx="3081">
                  <c:v>0</c:v>
                </c:pt>
                <c:pt idx="3082">
                  <c:v>0</c:v>
                </c:pt>
                <c:pt idx="3083">
                  <c:v>0</c:v>
                </c:pt>
                <c:pt idx="3084">
                  <c:v>0</c:v>
                </c:pt>
                <c:pt idx="3085">
                  <c:v>0</c:v>
                </c:pt>
                <c:pt idx="3086">
                  <c:v>0</c:v>
                </c:pt>
                <c:pt idx="3087">
                  <c:v>0</c:v>
                </c:pt>
                <c:pt idx="3088">
                  <c:v>0</c:v>
                </c:pt>
                <c:pt idx="3089">
                  <c:v>0</c:v>
                </c:pt>
                <c:pt idx="3090">
                  <c:v>0</c:v>
                </c:pt>
                <c:pt idx="3091">
                  <c:v>0</c:v>
                </c:pt>
                <c:pt idx="3092">
                  <c:v>0</c:v>
                </c:pt>
                <c:pt idx="3093">
                  <c:v>0</c:v>
                </c:pt>
                <c:pt idx="3094">
                  <c:v>0</c:v>
                </c:pt>
                <c:pt idx="3095">
                  <c:v>0</c:v>
                </c:pt>
                <c:pt idx="3096">
                  <c:v>0</c:v>
                </c:pt>
                <c:pt idx="3097">
                  <c:v>0</c:v>
                </c:pt>
                <c:pt idx="3098">
                  <c:v>0</c:v>
                </c:pt>
                <c:pt idx="3099">
                  <c:v>0</c:v>
                </c:pt>
                <c:pt idx="3100">
                  <c:v>0</c:v>
                </c:pt>
                <c:pt idx="3101">
                  <c:v>0</c:v>
                </c:pt>
                <c:pt idx="3102">
                  <c:v>0</c:v>
                </c:pt>
                <c:pt idx="3103">
                  <c:v>0</c:v>
                </c:pt>
                <c:pt idx="3104">
                  <c:v>0</c:v>
                </c:pt>
                <c:pt idx="3105">
                  <c:v>0</c:v>
                </c:pt>
                <c:pt idx="3106">
                  <c:v>0</c:v>
                </c:pt>
                <c:pt idx="3107">
                  <c:v>0</c:v>
                </c:pt>
                <c:pt idx="3108">
                  <c:v>0</c:v>
                </c:pt>
                <c:pt idx="3109">
                  <c:v>0</c:v>
                </c:pt>
                <c:pt idx="3110">
                  <c:v>0</c:v>
                </c:pt>
                <c:pt idx="3111">
                  <c:v>0</c:v>
                </c:pt>
                <c:pt idx="3112">
                  <c:v>0</c:v>
                </c:pt>
                <c:pt idx="3113">
                  <c:v>0</c:v>
                </c:pt>
                <c:pt idx="3114">
                  <c:v>0</c:v>
                </c:pt>
                <c:pt idx="3115">
                  <c:v>0</c:v>
                </c:pt>
                <c:pt idx="3116">
                  <c:v>0</c:v>
                </c:pt>
                <c:pt idx="3117">
                  <c:v>0</c:v>
                </c:pt>
                <c:pt idx="3118">
                  <c:v>0</c:v>
                </c:pt>
                <c:pt idx="3119">
                  <c:v>0</c:v>
                </c:pt>
                <c:pt idx="3120">
                  <c:v>0</c:v>
                </c:pt>
                <c:pt idx="3121">
                  <c:v>0</c:v>
                </c:pt>
                <c:pt idx="3122">
                  <c:v>0</c:v>
                </c:pt>
                <c:pt idx="3123">
                  <c:v>0</c:v>
                </c:pt>
                <c:pt idx="3124">
                  <c:v>0</c:v>
                </c:pt>
                <c:pt idx="3125">
                  <c:v>0</c:v>
                </c:pt>
                <c:pt idx="3126">
                  <c:v>0</c:v>
                </c:pt>
                <c:pt idx="3127">
                  <c:v>0</c:v>
                </c:pt>
                <c:pt idx="3128">
                  <c:v>0</c:v>
                </c:pt>
                <c:pt idx="3129">
                  <c:v>0</c:v>
                </c:pt>
                <c:pt idx="3130">
                  <c:v>0</c:v>
                </c:pt>
                <c:pt idx="3131">
                  <c:v>0</c:v>
                </c:pt>
                <c:pt idx="3132">
                  <c:v>0</c:v>
                </c:pt>
                <c:pt idx="3133">
                  <c:v>0</c:v>
                </c:pt>
                <c:pt idx="3134">
                  <c:v>0</c:v>
                </c:pt>
                <c:pt idx="3135">
                  <c:v>0</c:v>
                </c:pt>
                <c:pt idx="3136">
                  <c:v>0</c:v>
                </c:pt>
                <c:pt idx="3137">
                  <c:v>0</c:v>
                </c:pt>
                <c:pt idx="3138">
                  <c:v>0</c:v>
                </c:pt>
                <c:pt idx="3139">
                  <c:v>0</c:v>
                </c:pt>
                <c:pt idx="3140">
                  <c:v>0</c:v>
                </c:pt>
                <c:pt idx="3141">
                  <c:v>0</c:v>
                </c:pt>
                <c:pt idx="3142">
                  <c:v>0</c:v>
                </c:pt>
                <c:pt idx="3143">
                  <c:v>0</c:v>
                </c:pt>
                <c:pt idx="3144">
                  <c:v>0</c:v>
                </c:pt>
                <c:pt idx="3145">
                  <c:v>0</c:v>
                </c:pt>
                <c:pt idx="3146">
                  <c:v>0</c:v>
                </c:pt>
                <c:pt idx="3147">
                  <c:v>0</c:v>
                </c:pt>
                <c:pt idx="3148">
                  <c:v>0</c:v>
                </c:pt>
                <c:pt idx="3149">
                  <c:v>0</c:v>
                </c:pt>
                <c:pt idx="3150">
                  <c:v>0</c:v>
                </c:pt>
                <c:pt idx="3151">
                  <c:v>0</c:v>
                </c:pt>
                <c:pt idx="3152">
                  <c:v>0</c:v>
                </c:pt>
                <c:pt idx="3153">
                  <c:v>0</c:v>
                </c:pt>
                <c:pt idx="3154">
                  <c:v>0</c:v>
                </c:pt>
                <c:pt idx="3155">
                  <c:v>0</c:v>
                </c:pt>
                <c:pt idx="3156">
                  <c:v>0</c:v>
                </c:pt>
                <c:pt idx="3157">
                  <c:v>0</c:v>
                </c:pt>
                <c:pt idx="3158">
                  <c:v>0</c:v>
                </c:pt>
                <c:pt idx="3159">
                  <c:v>0</c:v>
                </c:pt>
                <c:pt idx="3160">
                  <c:v>0</c:v>
                </c:pt>
                <c:pt idx="3161">
                  <c:v>0</c:v>
                </c:pt>
                <c:pt idx="3162">
                  <c:v>0</c:v>
                </c:pt>
                <c:pt idx="3163">
                  <c:v>0</c:v>
                </c:pt>
                <c:pt idx="3164">
                  <c:v>0</c:v>
                </c:pt>
                <c:pt idx="3165">
                  <c:v>0</c:v>
                </c:pt>
                <c:pt idx="3166">
                  <c:v>0</c:v>
                </c:pt>
                <c:pt idx="3167">
                  <c:v>0</c:v>
                </c:pt>
                <c:pt idx="3168">
                  <c:v>0</c:v>
                </c:pt>
                <c:pt idx="3169">
                  <c:v>0</c:v>
                </c:pt>
                <c:pt idx="3170">
                  <c:v>0</c:v>
                </c:pt>
                <c:pt idx="3171">
                  <c:v>0</c:v>
                </c:pt>
                <c:pt idx="3172">
                  <c:v>0</c:v>
                </c:pt>
                <c:pt idx="3173">
                  <c:v>0</c:v>
                </c:pt>
                <c:pt idx="3174">
                  <c:v>0</c:v>
                </c:pt>
                <c:pt idx="3175">
                  <c:v>0</c:v>
                </c:pt>
                <c:pt idx="3176">
                  <c:v>0</c:v>
                </c:pt>
                <c:pt idx="3177">
                  <c:v>0</c:v>
                </c:pt>
                <c:pt idx="3178">
                  <c:v>0</c:v>
                </c:pt>
                <c:pt idx="3179">
                  <c:v>0</c:v>
                </c:pt>
                <c:pt idx="3180">
                  <c:v>0</c:v>
                </c:pt>
                <c:pt idx="3181">
                  <c:v>0</c:v>
                </c:pt>
                <c:pt idx="3182">
                  <c:v>0</c:v>
                </c:pt>
                <c:pt idx="3183">
                  <c:v>0</c:v>
                </c:pt>
                <c:pt idx="3184">
                  <c:v>0</c:v>
                </c:pt>
                <c:pt idx="3185">
                  <c:v>0</c:v>
                </c:pt>
                <c:pt idx="3186">
                  <c:v>0</c:v>
                </c:pt>
                <c:pt idx="3187">
                  <c:v>0</c:v>
                </c:pt>
                <c:pt idx="3188">
                  <c:v>0</c:v>
                </c:pt>
                <c:pt idx="3189">
                  <c:v>0</c:v>
                </c:pt>
                <c:pt idx="3190">
                  <c:v>0</c:v>
                </c:pt>
                <c:pt idx="3191">
                  <c:v>0</c:v>
                </c:pt>
                <c:pt idx="3192">
                  <c:v>0</c:v>
                </c:pt>
                <c:pt idx="3193">
                  <c:v>0</c:v>
                </c:pt>
                <c:pt idx="3194">
                  <c:v>0</c:v>
                </c:pt>
                <c:pt idx="3195">
                  <c:v>0</c:v>
                </c:pt>
                <c:pt idx="3196">
                  <c:v>0</c:v>
                </c:pt>
                <c:pt idx="3197">
                  <c:v>0</c:v>
                </c:pt>
                <c:pt idx="3198">
                  <c:v>0</c:v>
                </c:pt>
                <c:pt idx="3199">
                  <c:v>0</c:v>
                </c:pt>
                <c:pt idx="3200">
                  <c:v>0</c:v>
                </c:pt>
                <c:pt idx="3201">
                  <c:v>0</c:v>
                </c:pt>
                <c:pt idx="3202">
                  <c:v>0</c:v>
                </c:pt>
                <c:pt idx="3203">
                  <c:v>0</c:v>
                </c:pt>
                <c:pt idx="3204">
                  <c:v>0</c:v>
                </c:pt>
                <c:pt idx="3205">
                  <c:v>0</c:v>
                </c:pt>
                <c:pt idx="3206">
                  <c:v>0</c:v>
                </c:pt>
                <c:pt idx="3207">
                  <c:v>0</c:v>
                </c:pt>
                <c:pt idx="3208">
                  <c:v>0</c:v>
                </c:pt>
                <c:pt idx="3209">
                  <c:v>0</c:v>
                </c:pt>
                <c:pt idx="3210">
                  <c:v>0</c:v>
                </c:pt>
                <c:pt idx="3211">
                  <c:v>0</c:v>
                </c:pt>
                <c:pt idx="3212">
                  <c:v>0</c:v>
                </c:pt>
                <c:pt idx="3213">
                  <c:v>0</c:v>
                </c:pt>
                <c:pt idx="3214">
                  <c:v>0</c:v>
                </c:pt>
                <c:pt idx="3215">
                  <c:v>0</c:v>
                </c:pt>
                <c:pt idx="3216">
                  <c:v>0</c:v>
                </c:pt>
                <c:pt idx="3217">
                  <c:v>0</c:v>
                </c:pt>
                <c:pt idx="3218">
                  <c:v>0</c:v>
                </c:pt>
                <c:pt idx="3219">
                  <c:v>0</c:v>
                </c:pt>
                <c:pt idx="3220">
                  <c:v>0</c:v>
                </c:pt>
                <c:pt idx="3221">
                  <c:v>0</c:v>
                </c:pt>
                <c:pt idx="3222">
                  <c:v>0</c:v>
                </c:pt>
                <c:pt idx="3223">
                  <c:v>0</c:v>
                </c:pt>
                <c:pt idx="3224">
                  <c:v>0</c:v>
                </c:pt>
                <c:pt idx="3225">
                  <c:v>0</c:v>
                </c:pt>
                <c:pt idx="3226">
                  <c:v>0</c:v>
                </c:pt>
                <c:pt idx="3227">
                  <c:v>0</c:v>
                </c:pt>
                <c:pt idx="3228">
                  <c:v>0</c:v>
                </c:pt>
                <c:pt idx="3229">
                  <c:v>0</c:v>
                </c:pt>
                <c:pt idx="3230">
                  <c:v>0</c:v>
                </c:pt>
                <c:pt idx="3231">
                  <c:v>0</c:v>
                </c:pt>
                <c:pt idx="3232">
                  <c:v>0</c:v>
                </c:pt>
                <c:pt idx="3233">
                  <c:v>0</c:v>
                </c:pt>
                <c:pt idx="3234">
                  <c:v>0</c:v>
                </c:pt>
                <c:pt idx="3235">
                  <c:v>0</c:v>
                </c:pt>
                <c:pt idx="3236">
                  <c:v>0</c:v>
                </c:pt>
                <c:pt idx="3237">
                  <c:v>0</c:v>
                </c:pt>
                <c:pt idx="3238">
                  <c:v>0</c:v>
                </c:pt>
                <c:pt idx="3239">
                  <c:v>0</c:v>
                </c:pt>
                <c:pt idx="3240">
                  <c:v>0</c:v>
                </c:pt>
                <c:pt idx="3241">
                  <c:v>0</c:v>
                </c:pt>
                <c:pt idx="3242">
                  <c:v>0</c:v>
                </c:pt>
                <c:pt idx="3243">
                  <c:v>0</c:v>
                </c:pt>
                <c:pt idx="3244">
                  <c:v>0</c:v>
                </c:pt>
                <c:pt idx="3245">
                  <c:v>0</c:v>
                </c:pt>
                <c:pt idx="3246">
                  <c:v>0</c:v>
                </c:pt>
                <c:pt idx="3247">
                  <c:v>0</c:v>
                </c:pt>
                <c:pt idx="3248">
                  <c:v>0</c:v>
                </c:pt>
                <c:pt idx="3249">
                  <c:v>0</c:v>
                </c:pt>
                <c:pt idx="3250">
                  <c:v>0</c:v>
                </c:pt>
                <c:pt idx="3251">
                  <c:v>0</c:v>
                </c:pt>
                <c:pt idx="3252">
                  <c:v>0</c:v>
                </c:pt>
                <c:pt idx="3253">
                  <c:v>0</c:v>
                </c:pt>
                <c:pt idx="3254">
                  <c:v>0</c:v>
                </c:pt>
                <c:pt idx="3255">
                  <c:v>0</c:v>
                </c:pt>
                <c:pt idx="3256">
                  <c:v>0</c:v>
                </c:pt>
                <c:pt idx="3257">
                  <c:v>0</c:v>
                </c:pt>
                <c:pt idx="3258">
                  <c:v>0</c:v>
                </c:pt>
                <c:pt idx="3259">
                  <c:v>0</c:v>
                </c:pt>
                <c:pt idx="3260">
                  <c:v>0</c:v>
                </c:pt>
                <c:pt idx="3261">
                  <c:v>0</c:v>
                </c:pt>
                <c:pt idx="3262">
                  <c:v>0</c:v>
                </c:pt>
                <c:pt idx="3263">
                  <c:v>0</c:v>
                </c:pt>
                <c:pt idx="3264">
                  <c:v>0</c:v>
                </c:pt>
                <c:pt idx="3265">
                  <c:v>0</c:v>
                </c:pt>
                <c:pt idx="3266">
                  <c:v>0</c:v>
                </c:pt>
                <c:pt idx="3267">
                  <c:v>0</c:v>
                </c:pt>
                <c:pt idx="3268">
                  <c:v>0</c:v>
                </c:pt>
                <c:pt idx="3269">
                  <c:v>0</c:v>
                </c:pt>
                <c:pt idx="3270">
                  <c:v>0</c:v>
                </c:pt>
                <c:pt idx="3271">
                  <c:v>0</c:v>
                </c:pt>
                <c:pt idx="3272">
                  <c:v>0</c:v>
                </c:pt>
                <c:pt idx="3273">
                  <c:v>0</c:v>
                </c:pt>
                <c:pt idx="3274">
                  <c:v>0</c:v>
                </c:pt>
                <c:pt idx="3275">
                  <c:v>0</c:v>
                </c:pt>
                <c:pt idx="3276">
                  <c:v>0</c:v>
                </c:pt>
                <c:pt idx="3277">
                  <c:v>0</c:v>
                </c:pt>
                <c:pt idx="3278">
                  <c:v>0</c:v>
                </c:pt>
                <c:pt idx="3279">
                  <c:v>0</c:v>
                </c:pt>
                <c:pt idx="3280">
                  <c:v>0</c:v>
                </c:pt>
                <c:pt idx="3281">
                  <c:v>0</c:v>
                </c:pt>
                <c:pt idx="3282">
                  <c:v>0</c:v>
                </c:pt>
                <c:pt idx="3283">
                  <c:v>0</c:v>
                </c:pt>
                <c:pt idx="3284">
                  <c:v>0</c:v>
                </c:pt>
                <c:pt idx="3285">
                  <c:v>0</c:v>
                </c:pt>
                <c:pt idx="3286">
                  <c:v>0</c:v>
                </c:pt>
                <c:pt idx="3287">
                  <c:v>0</c:v>
                </c:pt>
                <c:pt idx="3288">
                  <c:v>0</c:v>
                </c:pt>
                <c:pt idx="3289">
                  <c:v>0</c:v>
                </c:pt>
                <c:pt idx="3290">
                  <c:v>0</c:v>
                </c:pt>
                <c:pt idx="3291">
                  <c:v>0</c:v>
                </c:pt>
                <c:pt idx="3292">
                  <c:v>0</c:v>
                </c:pt>
                <c:pt idx="3293">
                  <c:v>0</c:v>
                </c:pt>
                <c:pt idx="3294">
                  <c:v>0</c:v>
                </c:pt>
                <c:pt idx="3295">
                  <c:v>0</c:v>
                </c:pt>
                <c:pt idx="3296">
                  <c:v>0</c:v>
                </c:pt>
                <c:pt idx="3297">
                  <c:v>0</c:v>
                </c:pt>
                <c:pt idx="3298">
                  <c:v>0</c:v>
                </c:pt>
                <c:pt idx="3299">
                  <c:v>0</c:v>
                </c:pt>
                <c:pt idx="3300">
                  <c:v>0</c:v>
                </c:pt>
                <c:pt idx="3301">
                  <c:v>0</c:v>
                </c:pt>
                <c:pt idx="3302">
                  <c:v>0</c:v>
                </c:pt>
                <c:pt idx="3303">
                  <c:v>0</c:v>
                </c:pt>
                <c:pt idx="3304">
                  <c:v>0</c:v>
                </c:pt>
                <c:pt idx="3305">
                  <c:v>0</c:v>
                </c:pt>
                <c:pt idx="3306">
                  <c:v>0</c:v>
                </c:pt>
                <c:pt idx="3307">
                  <c:v>0</c:v>
                </c:pt>
                <c:pt idx="3308">
                  <c:v>0</c:v>
                </c:pt>
                <c:pt idx="3309">
                  <c:v>0</c:v>
                </c:pt>
                <c:pt idx="3310">
                  <c:v>0</c:v>
                </c:pt>
                <c:pt idx="3311">
                  <c:v>0</c:v>
                </c:pt>
                <c:pt idx="3312">
                  <c:v>0</c:v>
                </c:pt>
                <c:pt idx="3313">
                  <c:v>0</c:v>
                </c:pt>
                <c:pt idx="3314">
                  <c:v>0</c:v>
                </c:pt>
                <c:pt idx="3315">
                  <c:v>0</c:v>
                </c:pt>
                <c:pt idx="3316">
                  <c:v>0</c:v>
                </c:pt>
                <c:pt idx="3317">
                  <c:v>0</c:v>
                </c:pt>
                <c:pt idx="3318">
                  <c:v>0</c:v>
                </c:pt>
                <c:pt idx="3319">
                  <c:v>0</c:v>
                </c:pt>
                <c:pt idx="3320">
                  <c:v>0</c:v>
                </c:pt>
                <c:pt idx="3321">
                  <c:v>0</c:v>
                </c:pt>
                <c:pt idx="3322">
                  <c:v>0</c:v>
                </c:pt>
                <c:pt idx="3323">
                  <c:v>0</c:v>
                </c:pt>
                <c:pt idx="3324">
                  <c:v>0</c:v>
                </c:pt>
                <c:pt idx="3325">
                  <c:v>0</c:v>
                </c:pt>
                <c:pt idx="3326">
                  <c:v>0</c:v>
                </c:pt>
                <c:pt idx="3327">
                  <c:v>0</c:v>
                </c:pt>
                <c:pt idx="3328">
                  <c:v>0</c:v>
                </c:pt>
                <c:pt idx="3329">
                  <c:v>0</c:v>
                </c:pt>
                <c:pt idx="3330">
                  <c:v>0</c:v>
                </c:pt>
                <c:pt idx="3331">
                  <c:v>0</c:v>
                </c:pt>
                <c:pt idx="3332">
                  <c:v>0</c:v>
                </c:pt>
                <c:pt idx="3333">
                  <c:v>0</c:v>
                </c:pt>
                <c:pt idx="3334">
                  <c:v>0</c:v>
                </c:pt>
                <c:pt idx="3335">
                  <c:v>0</c:v>
                </c:pt>
                <c:pt idx="3336">
                  <c:v>0</c:v>
                </c:pt>
                <c:pt idx="3337">
                  <c:v>0</c:v>
                </c:pt>
                <c:pt idx="3338">
                  <c:v>0</c:v>
                </c:pt>
                <c:pt idx="3339">
                  <c:v>0</c:v>
                </c:pt>
                <c:pt idx="3340">
                  <c:v>0</c:v>
                </c:pt>
                <c:pt idx="3341">
                  <c:v>0</c:v>
                </c:pt>
                <c:pt idx="3342">
                  <c:v>0</c:v>
                </c:pt>
                <c:pt idx="3343">
                  <c:v>0</c:v>
                </c:pt>
                <c:pt idx="3344">
                  <c:v>0</c:v>
                </c:pt>
                <c:pt idx="3345">
                  <c:v>0</c:v>
                </c:pt>
                <c:pt idx="3346">
                  <c:v>0</c:v>
                </c:pt>
                <c:pt idx="3347">
                  <c:v>0</c:v>
                </c:pt>
                <c:pt idx="3348">
                  <c:v>0</c:v>
                </c:pt>
                <c:pt idx="3349">
                  <c:v>0</c:v>
                </c:pt>
                <c:pt idx="3350">
                  <c:v>0</c:v>
                </c:pt>
                <c:pt idx="3351">
                  <c:v>0</c:v>
                </c:pt>
                <c:pt idx="3352">
                  <c:v>0</c:v>
                </c:pt>
                <c:pt idx="3353">
                  <c:v>0</c:v>
                </c:pt>
                <c:pt idx="3354">
                  <c:v>0</c:v>
                </c:pt>
                <c:pt idx="3355">
                  <c:v>0</c:v>
                </c:pt>
                <c:pt idx="3356">
                  <c:v>0</c:v>
                </c:pt>
                <c:pt idx="3357">
                  <c:v>0</c:v>
                </c:pt>
                <c:pt idx="3358">
                  <c:v>0</c:v>
                </c:pt>
                <c:pt idx="3359">
                  <c:v>0</c:v>
                </c:pt>
                <c:pt idx="3360">
                  <c:v>0</c:v>
                </c:pt>
                <c:pt idx="3361">
                  <c:v>0</c:v>
                </c:pt>
                <c:pt idx="3362">
                  <c:v>0</c:v>
                </c:pt>
                <c:pt idx="3363">
                  <c:v>0</c:v>
                </c:pt>
                <c:pt idx="3364">
                  <c:v>0</c:v>
                </c:pt>
                <c:pt idx="3365">
                  <c:v>0</c:v>
                </c:pt>
                <c:pt idx="3366">
                  <c:v>0</c:v>
                </c:pt>
                <c:pt idx="3367">
                  <c:v>0</c:v>
                </c:pt>
                <c:pt idx="3368">
                  <c:v>0</c:v>
                </c:pt>
                <c:pt idx="3369">
                  <c:v>0</c:v>
                </c:pt>
                <c:pt idx="3370">
                  <c:v>0</c:v>
                </c:pt>
                <c:pt idx="3371">
                  <c:v>0</c:v>
                </c:pt>
                <c:pt idx="3372">
                  <c:v>0</c:v>
                </c:pt>
                <c:pt idx="3373">
                  <c:v>0</c:v>
                </c:pt>
                <c:pt idx="3374">
                  <c:v>0</c:v>
                </c:pt>
                <c:pt idx="3375">
                  <c:v>0</c:v>
                </c:pt>
                <c:pt idx="3376">
                  <c:v>0</c:v>
                </c:pt>
                <c:pt idx="3377">
                  <c:v>0</c:v>
                </c:pt>
                <c:pt idx="3378">
                  <c:v>0</c:v>
                </c:pt>
                <c:pt idx="3379">
                  <c:v>0</c:v>
                </c:pt>
                <c:pt idx="3380">
                  <c:v>0</c:v>
                </c:pt>
                <c:pt idx="3381">
                  <c:v>0</c:v>
                </c:pt>
                <c:pt idx="3382">
                  <c:v>0</c:v>
                </c:pt>
                <c:pt idx="3383">
                  <c:v>0</c:v>
                </c:pt>
                <c:pt idx="3384">
                  <c:v>0</c:v>
                </c:pt>
                <c:pt idx="3385">
                  <c:v>0</c:v>
                </c:pt>
                <c:pt idx="3386">
                  <c:v>0</c:v>
                </c:pt>
                <c:pt idx="3387">
                  <c:v>0</c:v>
                </c:pt>
                <c:pt idx="3388">
                  <c:v>0</c:v>
                </c:pt>
                <c:pt idx="3389">
                  <c:v>0</c:v>
                </c:pt>
                <c:pt idx="3390">
                  <c:v>0</c:v>
                </c:pt>
                <c:pt idx="3391">
                  <c:v>0</c:v>
                </c:pt>
                <c:pt idx="3392">
                  <c:v>0</c:v>
                </c:pt>
                <c:pt idx="3393">
                  <c:v>0</c:v>
                </c:pt>
                <c:pt idx="3394">
                  <c:v>0</c:v>
                </c:pt>
                <c:pt idx="3395">
                  <c:v>0</c:v>
                </c:pt>
                <c:pt idx="3396">
                  <c:v>0</c:v>
                </c:pt>
                <c:pt idx="3397">
                  <c:v>0</c:v>
                </c:pt>
                <c:pt idx="3398">
                  <c:v>0</c:v>
                </c:pt>
                <c:pt idx="3399">
                  <c:v>0</c:v>
                </c:pt>
                <c:pt idx="3400">
                  <c:v>0</c:v>
                </c:pt>
                <c:pt idx="3401">
                  <c:v>0</c:v>
                </c:pt>
                <c:pt idx="3402">
                  <c:v>0</c:v>
                </c:pt>
                <c:pt idx="3403">
                  <c:v>0</c:v>
                </c:pt>
                <c:pt idx="3404">
                  <c:v>0</c:v>
                </c:pt>
                <c:pt idx="3405">
                  <c:v>0</c:v>
                </c:pt>
                <c:pt idx="3406">
                  <c:v>0</c:v>
                </c:pt>
                <c:pt idx="3407">
                  <c:v>0</c:v>
                </c:pt>
                <c:pt idx="3408">
                  <c:v>0</c:v>
                </c:pt>
                <c:pt idx="3409">
                  <c:v>0</c:v>
                </c:pt>
                <c:pt idx="3410">
                  <c:v>0</c:v>
                </c:pt>
                <c:pt idx="3411">
                  <c:v>0</c:v>
                </c:pt>
                <c:pt idx="3412">
                  <c:v>0</c:v>
                </c:pt>
                <c:pt idx="3413">
                  <c:v>0</c:v>
                </c:pt>
                <c:pt idx="3414">
                  <c:v>0</c:v>
                </c:pt>
                <c:pt idx="3415">
                  <c:v>0</c:v>
                </c:pt>
                <c:pt idx="3416">
                  <c:v>0</c:v>
                </c:pt>
                <c:pt idx="3417">
                  <c:v>0</c:v>
                </c:pt>
                <c:pt idx="3418">
                  <c:v>0</c:v>
                </c:pt>
                <c:pt idx="3419">
                  <c:v>0</c:v>
                </c:pt>
                <c:pt idx="3420">
                  <c:v>0</c:v>
                </c:pt>
                <c:pt idx="3421">
                  <c:v>0</c:v>
                </c:pt>
                <c:pt idx="3422">
                  <c:v>0</c:v>
                </c:pt>
                <c:pt idx="3423">
                  <c:v>0</c:v>
                </c:pt>
                <c:pt idx="3424">
                  <c:v>0</c:v>
                </c:pt>
                <c:pt idx="3425">
                  <c:v>0</c:v>
                </c:pt>
                <c:pt idx="3426">
                  <c:v>0</c:v>
                </c:pt>
                <c:pt idx="3427">
                  <c:v>0</c:v>
                </c:pt>
                <c:pt idx="3428">
                  <c:v>0</c:v>
                </c:pt>
                <c:pt idx="3429">
                  <c:v>0</c:v>
                </c:pt>
                <c:pt idx="3430">
                  <c:v>0</c:v>
                </c:pt>
                <c:pt idx="3431">
                  <c:v>0</c:v>
                </c:pt>
                <c:pt idx="3432">
                  <c:v>0</c:v>
                </c:pt>
                <c:pt idx="3433">
                  <c:v>0</c:v>
                </c:pt>
                <c:pt idx="3434">
                  <c:v>0</c:v>
                </c:pt>
                <c:pt idx="3435">
                  <c:v>0</c:v>
                </c:pt>
                <c:pt idx="3436">
                  <c:v>0</c:v>
                </c:pt>
                <c:pt idx="3437">
                  <c:v>0</c:v>
                </c:pt>
                <c:pt idx="3438">
                  <c:v>0</c:v>
                </c:pt>
                <c:pt idx="3439">
                  <c:v>0</c:v>
                </c:pt>
                <c:pt idx="3440">
                  <c:v>0</c:v>
                </c:pt>
                <c:pt idx="3441">
                  <c:v>0</c:v>
                </c:pt>
                <c:pt idx="3442">
                  <c:v>0</c:v>
                </c:pt>
                <c:pt idx="3443">
                  <c:v>0</c:v>
                </c:pt>
                <c:pt idx="3444">
                  <c:v>0</c:v>
                </c:pt>
                <c:pt idx="3445">
                  <c:v>0</c:v>
                </c:pt>
                <c:pt idx="3446">
                  <c:v>0</c:v>
                </c:pt>
                <c:pt idx="3447">
                  <c:v>0</c:v>
                </c:pt>
                <c:pt idx="3448">
                  <c:v>0</c:v>
                </c:pt>
                <c:pt idx="3449">
                  <c:v>0</c:v>
                </c:pt>
                <c:pt idx="3450">
                  <c:v>0</c:v>
                </c:pt>
                <c:pt idx="3451">
                  <c:v>0</c:v>
                </c:pt>
                <c:pt idx="3452">
                  <c:v>0</c:v>
                </c:pt>
                <c:pt idx="3453">
                  <c:v>0</c:v>
                </c:pt>
                <c:pt idx="3454">
                  <c:v>0</c:v>
                </c:pt>
                <c:pt idx="3455">
                  <c:v>0</c:v>
                </c:pt>
                <c:pt idx="3456">
                  <c:v>0</c:v>
                </c:pt>
                <c:pt idx="3457">
                  <c:v>0</c:v>
                </c:pt>
                <c:pt idx="3458">
                  <c:v>0</c:v>
                </c:pt>
                <c:pt idx="3459">
                  <c:v>0</c:v>
                </c:pt>
                <c:pt idx="3460">
                  <c:v>0</c:v>
                </c:pt>
                <c:pt idx="3461">
                  <c:v>0</c:v>
                </c:pt>
                <c:pt idx="3462">
                  <c:v>0</c:v>
                </c:pt>
                <c:pt idx="3463">
                  <c:v>0</c:v>
                </c:pt>
                <c:pt idx="3464">
                  <c:v>0</c:v>
                </c:pt>
                <c:pt idx="3465">
                  <c:v>0</c:v>
                </c:pt>
                <c:pt idx="3466">
                  <c:v>0</c:v>
                </c:pt>
                <c:pt idx="3467">
                  <c:v>0</c:v>
                </c:pt>
                <c:pt idx="3468">
                  <c:v>0</c:v>
                </c:pt>
                <c:pt idx="3469">
                  <c:v>0</c:v>
                </c:pt>
                <c:pt idx="3470">
                  <c:v>0</c:v>
                </c:pt>
                <c:pt idx="3471">
                  <c:v>0</c:v>
                </c:pt>
                <c:pt idx="3472">
                  <c:v>0</c:v>
                </c:pt>
                <c:pt idx="3473">
                  <c:v>0</c:v>
                </c:pt>
                <c:pt idx="3474">
                  <c:v>0</c:v>
                </c:pt>
                <c:pt idx="3475">
                  <c:v>0</c:v>
                </c:pt>
                <c:pt idx="3476">
                  <c:v>0</c:v>
                </c:pt>
                <c:pt idx="3477">
                  <c:v>0</c:v>
                </c:pt>
                <c:pt idx="3478">
                  <c:v>0</c:v>
                </c:pt>
                <c:pt idx="3479">
                  <c:v>0</c:v>
                </c:pt>
                <c:pt idx="3480">
                  <c:v>0</c:v>
                </c:pt>
                <c:pt idx="3481">
                  <c:v>0</c:v>
                </c:pt>
                <c:pt idx="3482">
                  <c:v>0</c:v>
                </c:pt>
                <c:pt idx="3483">
                  <c:v>0</c:v>
                </c:pt>
                <c:pt idx="3484">
                  <c:v>0</c:v>
                </c:pt>
                <c:pt idx="3485">
                  <c:v>0</c:v>
                </c:pt>
                <c:pt idx="3486">
                  <c:v>0</c:v>
                </c:pt>
                <c:pt idx="3487">
                  <c:v>0</c:v>
                </c:pt>
                <c:pt idx="3488">
                  <c:v>0</c:v>
                </c:pt>
                <c:pt idx="3489">
                  <c:v>0</c:v>
                </c:pt>
                <c:pt idx="3490">
                  <c:v>0</c:v>
                </c:pt>
                <c:pt idx="3491">
                  <c:v>0</c:v>
                </c:pt>
                <c:pt idx="3492">
                  <c:v>0</c:v>
                </c:pt>
                <c:pt idx="3493">
                  <c:v>0</c:v>
                </c:pt>
                <c:pt idx="3494">
                  <c:v>0</c:v>
                </c:pt>
                <c:pt idx="3495">
                  <c:v>0</c:v>
                </c:pt>
                <c:pt idx="3496">
                  <c:v>0</c:v>
                </c:pt>
                <c:pt idx="3497">
                  <c:v>0</c:v>
                </c:pt>
                <c:pt idx="3498">
                  <c:v>0</c:v>
                </c:pt>
                <c:pt idx="3499">
                  <c:v>0</c:v>
                </c:pt>
                <c:pt idx="3500">
                  <c:v>0</c:v>
                </c:pt>
                <c:pt idx="3501">
                  <c:v>0</c:v>
                </c:pt>
                <c:pt idx="3502">
                  <c:v>0</c:v>
                </c:pt>
                <c:pt idx="3503">
                  <c:v>0</c:v>
                </c:pt>
                <c:pt idx="3504">
                  <c:v>0</c:v>
                </c:pt>
                <c:pt idx="3505">
                  <c:v>0</c:v>
                </c:pt>
                <c:pt idx="3506">
                  <c:v>0</c:v>
                </c:pt>
                <c:pt idx="3507">
                  <c:v>0</c:v>
                </c:pt>
                <c:pt idx="3508">
                  <c:v>0</c:v>
                </c:pt>
                <c:pt idx="3509">
                  <c:v>0</c:v>
                </c:pt>
                <c:pt idx="3510">
                  <c:v>0</c:v>
                </c:pt>
                <c:pt idx="3511">
                  <c:v>0</c:v>
                </c:pt>
                <c:pt idx="3512">
                  <c:v>0</c:v>
                </c:pt>
                <c:pt idx="3513">
                  <c:v>0</c:v>
                </c:pt>
                <c:pt idx="3514">
                  <c:v>0</c:v>
                </c:pt>
                <c:pt idx="3515">
                  <c:v>0</c:v>
                </c:pt>
                <c:pt idx="3516">
                  <c:v>0</c:v>
                </c:pt>
                <c:pt idx="3517">
                  <c:v>0</c:v>
                </c:pt>
                <c:pt idx="3518">
                  <c:v>0</c:v>
                </c:pt>
                <c:pt idx="3519">
                  <c:v>0</c:v>
                </c:pt>
                <c:pt idx="3520">
                  <c:v>0</c:v>
                </c:pt>
                <c:pt idx="3521">
                  <c:v>0</c:v>
                </c:pt>
                <c:pt idx="3522">
                  <c:v>0</c:v>
                </c:pt>
                <c:pt idx="3523">
                  <c:v>0</c:v>
                </c:pt>
                <c:pt idx="3524">
                  <c:v>0</c:v>
                </c:pt>
                <c:pt idx="3525">
                  <c:v>0</c:v>
                </c:pt>
                <c:pt idx="3526">
                  <c:v>0</c:v>
                </c:pt>
                <c:pt idx="3527">
                  <c:v>0</c:v>
                </c:pt>
                <c:pt idx="3528">
                  <c:v>0</c:v>
                </c:pt>
                <c:pt idx="3529">
                  <c:v>0</c:v>
                </c:pt>
                <c:pt idx="3530">
                  <c:v>0</c:v>
                </c:pt>
                <c:pt idx="3531">
                  <c:v>0</c:v>
                </c:pt>
                <c:pt idx="3532">
                  <c:v>0</c:v>
                </c:pt>
                <c:pt idx="3533">
                  <c:v>0</c:v>
                </c:pt>
                <c:pt idx="3534">
                  <c:v>0</c:v>
                </c:pt>
                <c:pt idx="3535">
                  <c:v>0</c:v>
                </c:pt>
                <c:pt idx="3536">
                  <c:v>0</c:v>
                </c:pt>
                <c:pt idx="3537">
                  <c:v>0</c:v>
                </c:pt>
                <c:pt idx="3538">
                  <c:v>0</c:v>
                </c:pt>
                <c:pt idx="3539">
                  <c:v>0</c:v>
                </c:pt>
                <c:pt idx="3540">
                  <c:v>0</c:v>
                </c:pt>
                <c:pt idx="3541">
                  <c:v>0</c:v>
                </c:pt>
                <c:pt idx="3542">
                  <c:v>0</c:v>
                </c:pt>
                <c:pt idx="3543">
                  <c:v>0</c:v>
                </c:pt>
                <c:pt idx="3544">
                  <c:v>0</c:v>
                </c:pt>
                <c:pt idx="3545">
                  <c:v>0</c:v>
                </c:pt>
                <c:pt idx="3546">
                  <c:v>0</c:v>
                </c:pt>
                <c:pt idx="3547">
                  <c:v>0</c:v>
                </c:pt>
                <c:pt idx="3548">
                  <c:v>0</c:v>
                </c:pt>
                <c:pt idx="3549">
                  <c:v>0</c:v>
                </c:pt>
                <c:pt idx="3550">
                  <c:v>0</c:v>
                </c:pt>
                <c:pt idx="3551">
                  <c:v>0</c:v>
                </c:pt>
                <c:pt idx="3552">
                  <c:v>0</c:v>
                </c:pt>
                <c:pt idx="3553">
                  <c:v>0</c:v>
                </c:pt>
                <c:pt idx="3554">
                  <c:v>0</c:v>
                </c:pt>
                <c:pt idx="3555">
                  <c:v>0</c:v>
                </c:pt>
                <c:pt idx="3556">
                  <c:v>0</c:v>
                </c:pt>
                <c:pt idx="3557">
                  <c:v>0</c:v>
                </c:pt>
                <c:pt idx="3558">
                  <c:v>0</c:v>
                </c:pt>
                <c:pt idx="3559">
                  <c:v>0</c:v>
                </c:pt>
                <c:pt idx="3560">
                  <c:v>0</c:v>
                </c:pt>
                <c:pt idx="3561">
                  <c:v>0</c:v>
                </c:pt>
                <c:pt idx="3562">
                  <c:v>0</c:v>
                </c:pt>
                <c:pt idx="3563">
                  <c:v>0</c:v>
                </c:pt>
                <c:pt idx="3564">
                  <c:v>0</c:v>
                </c:pt>
                <c:pt idx="3565">
                  <c:v>0</c:v>
                </c:pt>
                <c:pt idx="3566">
                  <c:v>0</c:v>
                </c:pt>
                <c:pt idx="3567">
                  <c:v>0</c:v>
                </c:pt>
                <c:pt idx="3568">
                  <c:v>0</c:v>
                </c:pt>
                <c:pt idx="3569">
                  <c:v>0</c:v>
                </c:pt>
                <c:pt idx="3570">
                  <c:v>0</c:v>
                </c:pt>
                <c:pt idx="3571">
                  <c:v>0</c:v>
                </c:pt>
                <c:pt idx="3572">
                  <c:v>0</c:v>
                </c:pt>
                <c:pt idx="3573">
                  <c:v>0</c:v>
                </c:pt>
                <c:pt idx="3574">
                  <c:v>0</c:v>
                </c:pt>
                <c:pt idx="3575">
                  <c:v>0</c:v>
                </c:pt>
                <c:pt idx="3576">
                  <c:v>0</c:v>
                </c:pt>
                <c:pt idx="3577">
                  <c:v>0</c:v>
                </c:pt>
                <c:pt idx="3578">
                  <c:v>0</c:v>
                </c:pt>
                <c:pt idx="3579">
                  <c:v>0</c:v>
                </c:pt>
                <c:pt idx="3580">
                  <c:v>0</c:v>
                </c:pt>
                <c:pt idx="3581">
                  <c:v>0</c:v>
                </c:pt>
                <c:pt idx="3582">
                  <c:v>0</c:v>
                </c:pt>
                <c:pt idx="3583">
                  <c:v>0</c:v>
                </c:pt>
                <c:pt idx="3584">
                  <c:v>0</c:v>
                </c:pt>
                <c:pt idx="3585">
                  <c:v>0</c:v>
                </c:pt>
                <c:pt idx="3586">
                  <c:v>0</c:v>
                </c:pt>
                <c:pt idx="3587">
                  <c:v>0</c:v>
                </c:pt>
                <c:pt idx="3588">
                  <c:v>0</c:v>
                </c:pt>
                <c:pt idx="3589">
                  <c:v>0</c:v>
                </c:pt>
                <c:pt idx="3590">
                  <c:v>0</c:v>
                </c:pt>
                <c:pt idx="3591">
                  <c:v>0</c:v>
                </c:pt>
                <c:pt idx="3592">
                  <c:v>0</c:v>
                </c:pt>
                <c:pt idx="3593">
                  <c:v>0</c:v>
                </c:pt>
                <c:pt idx="3594">
                  <c:v>0</c:v>
                </c:pt>
                <c:pt idx="3595">
                  <c:v>0</c:v>
                </c:pt>
                <c:pt idx="3596">
                  <c:v>0</c:v>
                </c:pt>
                <c:pt idx="3597">
                  <c:v>0</c:v>
                </c:pt>
                <c:pt idx="3598">
                  <c:v>0</c:v>
                </c:pt>
                <c:pt idx="3599">
                  <c:v>0</c:v>
                </c:pt>
                <c:pt idx="3600">
                  <c:v>0</c:v>
                </c:pt>
                <c:pt idx="3601">
                  <c:v>0</c:v>
                </c:pt>
                <c:pt idx="3602">
                  <c:v>0</c:v>
                </c:pt>
                <c:pt idx="3603">
                  <c:v>0</c:v>
                </c:pt>
                <c:pt idx="3604">
                  <c:v>0</c:v>
                </c:pt>
                <c:pt idx="3605">
                  <c:v>0</c:v>
                </c:pt>
                <c:pt idx="3606">
                  <c:v>0</c:v>
                </c:pt>
                <c:pt idx="3607">
                  <c:v>0</c:v>
                </c:pt>
                <c:pt idx="3608">
                  <c:v>0</c:v>
                </c:pt>
                <c:pt idx="3609">
                  <c:v>0</c:v>
                </c:pt>
                <c:pt idx="3610">
                  <c:v>0</c:v>
                </c:pt>
                <c:pt idx="3611">
                  <c:v>0</c:v>
                </c:pt>
                <c:pt idx="3612">
                  <c:v>0</c:v>
                </c:pt>
                <c:pt idx="3613">
                  <c:v>0</c:v>
                </c:pt>
                <c:pt idx="3614">
                  <c:v>0</c:v>
                </c:pt>
                <c:pt idx="3615">
                  <c:v>0</c:v>
                </c:pt>
                <c:pt idx="3616">
                  <c:v>0</c:v>
                </c:pt>
                <c:pt idx="3617">
                  <c:v>0</c:v>
                </c:pt>
                <c:pt idx="3618">
                  <c:v>0</c:v>
                </c:pt>
                <c:pt idx="3619">
                  <c:v>0</c:v>
                </c:pt>
                <c:pt idx="3620">
                  <c:v>0</c:v>
                </c:pt>
                <c:pt idx="3621">
                  <c:v>0</c:v>
                </c:pt>
                <c:pt idx="3622">
                  <c:v>0</c:v>
                </c:pt>
                <c:pt idx="3623">
                  <c:v>0</c:v>
                </c:pt>
                <c:pt idx="3624">
                  <c:v>0</c:v>
                </c:pt>
                <c:pt idx="3625">
                  <c:v>0</c:v>
                </c:pt>
                <c:pt idx="3626">
                  <c:v>0</c:v>
                </c:pt>
                <c:pt idx="3627">
                  <c:v>0</c:v>
                </c:pt>
                <c:pt idx="3628">
                  <c:v>0</c:v>
                </c:pt>
                <c:pt idx="3629">
                  <c:v>0</c:v>
                </c:pt>
                <c:pt idx="3630">
                  <c:v>0</c:v>
                </c:pt>
                <c:pt idx="3631">
                  <c:v>0</c:v>
                </c:pt>
                <c:pt idx="3632">
                  <c:v>0</c:v>
                </c:pt>
                <c:pt idx="3633">
                  <c:v>0</c:v>
                </c:pt>
                <c:pt idx="3634">
                  <c:v>0</c:v>
                </c:pt>
                <c:pt idx="3635">
                  <c:v>0</c:v>
                </c:pt>
                <c:pt idx="3636">
                  <c:v>0</c:v>
                </c:pt>
                <c:pt idx="3637">
                  <c:v>0</c:v>
                </c:pt>
                <c:pt idx="3638">
                  <c:v>0</c:v>
                </c:pt>
                <c:pt idx="3639">
                  <c:v>0</c:v>
                </c:pt>
                <c:pt idx="3640">
                  <c:v>0</c:v>
                </c:pt>
                <c:pt idx="3641">
                  <c:v>0</c:v>
                </c:pt>
                <c:pt idx="3642">
                  <c:v>0</c:v>
                </c:pt>
                <c:pt idx="3643">
                  <c:v>0</c:v>
                </c:pt>
                <c:pt idx="3644">
                  <c:v>0</c:v>
                </c:pt>
                <c:pt idx="3645">
                  <c:v>0</c:v>
                </c:pt>
                <c:pt idx="3646">
                  <c:v>0</c:v>
                </c:pt>
                <c:pt idx="3647">
                  <c:v>0</c:v>
                </c:pt>
                <c:pt idx="3648">
                  <c:v>0</c:v>
                </c:pt>
                <c:pt idx="3649">
                  <c:v>0</c:v>
                </c:pt>
                <c:pt idx="3650">
                  <c:v>0</c:v>
                </c:pt>
                <c:pt idx="3651">
                  <c:v>0</c:v>
                </c:pt>
                <c:pt idx="3652">
                  <c:v>0</c:v>
                </c:pt>
                <c:pt idx="3653">
                  <c:v>0</c:v>
                </c:pt>
                <c:pt idx="3654">
                  <c:v>0</c:v>
                </c:pt>
                <c:pt idx="3655">
                  <c:v>0</c:v>
                </c:pt>
                <c:pt idx="3656">
                  <c:v>0</c:v>
                </c:pt>
                <c:pt idx="3657">
                  <c:v>0</c:v>
                </c:pt>
                <c:pt idx="3658">
                  <c:v>0</c:v>
                </c:pt>
                <c:pt idx="3659">
                  <c:v>0</c:v>
                </c:pt>
                <c:pt idx="3660">
                  <c:v>0</c:v>
                </c:pt>
                <c:pt idx="3661">
                  <c:v>0</c:v>
                </c:pt>
                <c:pt idx="3662">
                  <c:v>0</c:v>
                </c:pt>
                <c:pt idx="3663">
                  <c:v>0</c:v>
                </c:pt>
                <c:pt idx="3664">
                  <c:v>0</c:v>
                </c:pt>
                <c:pt idx="3665">
                  <c:v>0</c:v>
                </c:pt>
                <c:pt idx="3666">
                  <c:v>0</c:v>
                </c:pt>
                <c:pt idx="3667">
                  <c:v>0</c:v>
                </c:pt>
                <c:pt idx="3668">
                  <c:v>0</c:v>
                </c:pt>
                <c:pt idx="3669">
                  <c:v>0</c:v>
                </c:pt>
                <c:pt idx="3670">
                  <c:v>0</c:v>
                </c:pt>
                <c:pt idx="3671">
                  <c:v>0</c:v>
                </c:pt>
                <c:pt idx="3672">
                  <c:v>0</c:v>
                </c:pt>
                <c:pt idx="3673">
                  <c:v>0</c:v>
                </c:pt>
                <c:pt idx="3674">
                  <c:v>0</c:v>
                </c:pt>
                <c:pt idx="3675">
                  <c:v>0</c:v>
                </c:pt>
                <c:pt idx="3676">
                  <c:v>0</c:v>
                </c:pt>
                <c:pt idx="3677">
                  <c:v>0</c:v>
                </c:pt>
                <c:pt idx="3678">
                  <c:v>0</c:v>
                </c:pt>
                <c:pt idx="3679">
                  <c:v>0</c:v>
                </c:pt>
                <c:pt idx="3680">
                  <c:v>0</c:v>
                </c:pt>
                <c:pt idx="3681">
                  <c:v>0</c:v>
                </c:pt>
                <c:pt idx="3682">
                  <c:v>0</c:v>
                </c:pt>
                <c:pt idx="3683">
                  <c:v>0</c:v>
                </c:pt>
                <c:pt idx="3684">
                  <c:v>0</c:v>
                </c:pt>
                <c:pt idx="3685">
                  <c:v>0</c:v>
                </c:pt>
                <c:pt idx="3686">
                  <c:v>0</c:v>
                </c:pt>
                <c:pt idx="3687">
                  <c:v>0</c:v>
                </c:pt>
                <c:pt idx="3688">
                  <c:v>0</c:v>
                </c:pt>
                <c:pt idx="3689">
                  <c:v>0</c:v>
                </c:pt>
                <c:pt idx="3690">
                  <c:v>0</c:v>
                </c:pt>
                <c:pt idx="3691">
                  <c:v>0</c:v>
                </c:pt>
                <c:pt idx="3692">
                  <c:v>0</c:v>
                </c:pt>
                <c:pt idx="3693">
                  <c:v>0</c:v>
                </c:pt>
                <c:pt idx="3694">
                  <c:v>0</c:v>
                </c:pt>
                <c:pt idx="3695">
                  <c:v>0</c:v>
                </c:pt>
                <c:pt idx="3696">
                  <c:v>0</c:v>
                </c:pt>
                <c:pt idx="3697">
                  <c:v>0</c:v>
                </c:pt>
                <c:pt idx="3698">
                  <c:v>0</c:v>
                </c:pt>
                <c:pt idx="3699">
                  <c:v>0</c:v>
                </c:pt>
                <c:pt idx="3700">
                  <c:v>0</c:v>
                </c:pt>
                <c:pt idx="3701">
                  <c:v>0</c:v>
                </c:pt>
                <c:pt idx="3702">
                  <c:v>0</c:v>
                </c:pt>
                <c:pt idx="3703">
                  <c:v>0</c:v>
                </c:pt>
                <c:pt idx="3704">
                  <c:v>0</c:v>
                </c:pt>
                <c:pt idx="3705">
                  <c:v>0</c:v>
                </c:pt>
                <c:pt idx="3706">
                  <c:v>0</c:v>
                </c:pt>
                <c:pt idx="3707">
                  <c:v>0</c:v>
                </c:pt>
                <c:pt idx="3708">
                  <c:v>0</c:v>
                </c:pt>
                <c:pt idx="3709">
                  <c:v>0</c:v>
                </c:pt>
                <c:pt idx="3710">
                  <c:v>0</c:v>
                </c:pt>
                <c:pt idx="3711">
                  <c:v>0</c:v>
                </c:pt>
                <c:pt idx="3712">
                  <c:v>0</c:v>
                </c:pt>
                <c:pt idx="3713">
                  <c:v>0</c:v>
                </c:pt>
                <c:pt idx="3714">
                  <c:v>0</c:v>
                </c:pt>
                <c:pt idx="3715">
                  <c:v>0</c:v>
                </c:pt>
                <c:pt idx="3716">
                  <c:v>0</c:v>
                </c:pt>
                <c:pt idx="3717">
                  <c:v>0</c:v>
                </c:pt>
                <c:pt idx="3718">
                  <c:v>0</c:v>
                </c:pt>
                <c:pt idx="3719">
                  <c:v>0</c:v>
                </c:pt>
                <c:pt idx="3720">
                  <c:v>0</c:v>
                </c:pt>
                <c:pt idx="3721">
                  <c:v>0</c:v>
                </c:pt>
                <c:pt idx="3722">
                  <c:v>0</c:v>
                </c:pt>
                <c:pt idx="3723">
                  <c:v>0</c:v>
                </c:pt>
                <c:pt idx="3724">
                  <c:v>0</c:v>
                </c:pt>
                <c:pt idx="3725">
                  <c:v>0</c:v>
                </c:pt>
                <c:pt idx="3726">
                  <c:v>0</c:v>
                </c:pt>
                <c:pt idx="3727">
                  <c:v>0</c:v>
                </c:pt>
                <c:pt idx="3728">
                  <c:v>0</c:v>
                </c:pt>
                <c:pt idx="3729">
                  <c:v>0</c:v>
                </c:pt>
                <c:pt idx="3730">
                  <c:v>0</c:v>
                </c:pt>
                <c:pt idx="3731">
                  <c:v>0</c:v>
                </c:pt>
                <c:pt idx="3732">
                  <c:v>0</c:v>
                </c:pt>
                <c:pt idx="3733">
                  <c:v>0</c:v>
                </c:pt>
                <c:pt idx="3734">
                  <c:v>0</c:v>
                </c:pt>
                <c:pt idx="3735">
                  <c:v>0</c:v>
                </c:pt>
                <c:pt idx="3736">
                  <c:v>0</c:v>
                </c:pt>
                <c:pt idx="3737">
                  <c:v>0</c:v>
                </c:pt>
                <c:pt idx="3738">
                  <c:v>0</c:v>
                </c:pt>
                <c:pt idx="3739">
                  <c:v>0</c:v>
                </c:pt>
                <c:pt idx="3740">
                  <c:v>0</c:v>
                </c:pt>
                <c:pt idx="3741">
                  <c:v>0</c:v>
                </c:pt>
                <c:pt idx="3742">
                  <c:v>0</c:v>
                </c:pt>
                <c:pt idx="3743">
                  <c:v>0</c:v>
                </c:pt>
                <c:pt idx="3744">
                  <c:v>0</c:v>
                </c:pt>
                <c:pt idx="3745">
                  <c:v>0</c:v>
                </c:pt>
                <c:pt idx="3746">
                  <c:v>0</c:v>
                </c:pt>
                <c:pt idx="3747">
                  <c:v>0</c:v>
                </c:pt>
                <c:pt idx="3748">
                  <c:v>0</c:v>
                </c:pt>
                <c:pt idx="3749">
                  <c:v>0</c:v>
                </c:pt>
                <c:pt idx="3750">
                  <c:v>0</c:v>
                </c:pt>
                <c:pt idx="3751">
                  <c:v>0</c:v>
                </c:pt>
                <c:pt idx="3752">
                  <c:v>0</c:v>
                </c:pt>
                <c:pt idx="3753">
                  <c:v>0</c:v>
                </c:pt>
                <c:pt idx="3754">
                  <c:v>0</c:v>
                </c:pt>
                <c:pt idx="3755">
                  <c:v>0</c:v>
                </c:pt>
                <c:pt idx="3756">
                  <c:v>0</c:v>
                </c:pt>
                <c:pt idx="3757">
                  <c:v>0</c:v>
                </c:pt>
                <c:pt idx="3758">
                  <c:v>0</c:v>
                </c:pt>
                <c:pt idx="3759">
                  <c:v>0</c:v>
                </c:pt>
                <c:pt idx="3760">
                  <c:v>0</c:v>
                </c:pt>
                <c:pt idx="3761">
                  <c:v>0</c:v>
                </c:pt>
                <c:pt idx="3762">
                  <c:v>0</c:v>
                </c:pt>
                <c:pt idx="3763">
                  <c:v>0</c:v>
                </c:pt>
                <c:pt idx="3764">
                  <c:v>0</c:v>
                </c:pt>
                <c:pt idx="3765">
                  <c:v>0</c:v>
                </c:pt>
                <c:pt idx="3766">
                  <c:v>0</c:v>
                </c:pt>
                <c:pt idx="3767">
                  <c:v>0</c:v>
                </c:pt>
                <c:pt idx="3768">
                  <c:v>0</c:v>
                </c:pt>
                <c:pt idx="3769">
                  <c:v>0</c:v>
                </c:pt>
                <c:pt idx="3770">
                  <c:v>0</c:v>
                </c:pt>
                <c:pt idx="3771">
                  <c:v>0</c:v>
                </c:pt>
                <c:pt idx="3772">
                  <c:v>0</c:v>
                </c:pt>
                <c:pt idx="3773">
                  <c:v>0</c:v>
                </c:pt>
                <c:pt idx="3774">
                  <c:v>0</c:v>
                </c:pt>
                <c:pt idx="3775">
                  <c:v>0</c:v>
                </c:pt>
                <c:pt idx="3776">
                  <c:v>0</c:v>
                </c:pt>
                <c:pt idx="3777">
                  <c:v>0</c:v>
                </c:pt>
                <c:pt idx="3778">
                  <c:v>0</c:v>
                </c:pt>
                <c:pt idx="3779">
                  <c:v>0</c:v>
                </c:pt>
                <c:pt idx="3780">
                  <c:v>0</c:v>
                </c:pt>
                <c:pt idx="3781">
                  <c:v>0</c:v>
                </c:pt>
                <c:pt idx="3782">
                  <c:v>0</c:v>
                </c:pt>
                <c:pt idx="3783">
                  <c:v>0</c:v>
                </c:pt>
                <c:pt idx="3784">
                  <c:v>0</c:v>
                </c:pt>
                <c:pt idx="3785">
                  <c:v>0</c:v>
                </c:pt>
                <c:pt idx="3786">
                  <c:v>0</c:v>
                </c:pt>
                <c:pt idx="3787">
                  <c:v>0</c:v>
                </c:pt>
                <c:pt idx="3788">
                  <c:v>0</c:v>
                </c:pt>
                <c:pt idx="3789">
                  <c:v>0</c:v>
                </c:pt>
                <c:pt idx="3790">
                  <c:v>0</c:v>
                </c:pt>
                <c:pt idx="3791">
                  <c:v>0</c:v>
                </c:pt>
                <c:pt idx="3792">
                  <c:v>0</c:v>
                </c:pt>
                <c:pt idx="3793">
                  <c:v>0</c:v>
                </c:pt>
                <c:pt idx="3794">
                  <c:v>0</c:v>
                </c:pt>
                <c:pt idx="3795">
                  <c:v>0</c:v>
                </c:pt>
                <c:pt idx="3796">
                  <c:v>0</c:v>
                </c:pt>
                <c:pt idx="3797">
                  <c:v>0</c:v>
                </c:pt>
                <c:pt idx="3798">
                  <c:v>0</c:v>
                </c:pt>
                <c:pt idx="3799">
                  <c:v>0</c:v>
                </c:pt>
                <c:pt idx="3800">
                  <c:v>0</c:v>
                </c:pt>
                <c:pt idx="3801">
                  <c:v>0</c:v>
                </c:pt>
                <c:pt idx="3802">
                  <c:v>0</c:v>
                </c:pt>
                <c:pt idx="3803">
                  <c:v>0</c:v>
                </c:pt>
                <c:pt idx="3804">
                  <c:v>0</c:v>
                </c:pt>
                <c:pt idx="3805">
                  <c:v>0</c:v>
                </c:pt>
                <c:pt idx="3806">
                  <c:v>0</c:v>
                </c:pt>
                <c:pt idx="3807">
                  <c:v>0</c:v>
                </c:pt>
                <c:pt idx="3808">
                  <c:v>0</c:v>
                </c:pt>
                <c:pt idx="3809">
                  <c:v>0</c:v>
                </c:pt>
                <c:pt idx="3810">
                  <c:v>0</c:v>
                </c:pt>
                <c:pt idx="3811">
                  <c:v>0</c:v>
                </c:pt>
                <c:pt idx="3812">
                  <c:v>0</c:v>
                </c:pt>
                <c:pt idx="3813">
                  <c:v>0</c:v>
                </c:pt>
                <c:pt idx="3814">
                  <c:v>0</c:v>
                </c:pt>
                <c:pt idx="3815">
                  <c:v>0</c:v>
                </c:pt>
                <c:pt idx="3816">
                  <c:v>0</c:v>
                </c:pt>
                <c:pt idx="3817">
                  <c:v>0</c:v>
                </c:pt>
                <c:pt idx="3818">
                  <c:v>0</c:v>
                </c:pt>
                <c:pt idx="3819">
                  <c:v>0</c:v>
                </c:pt>
                <c:pt idx="3820">
                  <c:v>0</c:v>
                </c:pt>
                <c:pt idx="3821">
                  <c:v>0</c:v>
                </c:pt>
                <c:pt idx="3822">
                  <c:v>0</c:v>
                </c:pt>
                <c:pt idx="3823">
                  <c:v>0</c:v>
                </c:pt>
                <c:pt idx="3824">
                  <c:v>0</c:v>
                </c:pt>
                <c:pt idx="3825">
                  <c:v>0</c:v>
                </c:pt>
                <c:pt idx="3826">
                  <c:v>0</c:v>
                </c:pt>
                <c:pt idx="3827">
                  <c:v>0</c:v>
                </c:pt>
                <c:pt idx="3828">
                  <c:v>0</c:v>
                </c:pt>
                <c:pt idx="3829">
                  <c:v>0</c:v>
                </c:pt>
                <c:pt idx="3830">
                  <c:v>0</c:v>
                </c:pt>
                <c:pt idx="3831">
                  <c:v>0</c:v>
                </c:pt>
                <c:pt idx="3832">
                  <c:v>0</c:v>
                </c:pt>
                <c:pt idx="3833">
                  <c:v>0</c:v>
                </c:pt>
                <c:pt idx="3834">
                  <c:v>0</c:v>
                </c:pt>
                <c:pt idx="3835">
                  <c:v>0</c:v>
                </c:pt>
                <c:pt idx="3836">
                  <c:v>0</c:v>
                </c:pt>
                <c:pt idx="3837">
                  <c:v>0</c:v>
                </c:pt>
                <c:pt idx="3838">
                  <c:v>0</c:v>
                </c:pt>
                <c:pt idx="3839">
                  <c:v>0</c:v>
                </c:pt>
                <c:pt idx="3840">
                  <c:v>0</c:v>
                </c:pt>
                <c:pt idx="3841">
                  <c:v>0</c:v>
                </c:pt>
                <c:pt idx="3842">
                  <c:v>0</c:v>
                </c:pt>
                <c:pt idx="3843">
                  <c:v>0</c:v>
                </c:pt>
                <c:pt idx="3844">
                  <c:v>0</c:v>
                </c:pt>
                <c:pt idx="3845">
                  <c:v>0</c:v>
                </c:pt>
                <c:pt idx="3846">
                  <c:v>0</c:v>
                </c:pt>
                <c:pt idx="3847">
                  <c:v>0</c:v>
                </c:pt>
                <c:pt idx="3848">
                  <c:v>0</c:v>
                </c:pt>
                <c:pt idx="3849">
                  <c:v>0</c:v>
                </c:pt>
                <c:pt idx="3850">
                  <c:v>0</c:v>
                </c:pt>
                <c:pt idx="3851">
                  <c:v>0</c:v>
                </c:pt>
                <c:pt idx="3852">
                  <c:v>0</c:v>
                </c:pt>
                <c:pt idx="3853">
                  <c:v>0</c:v>
                </c:pt>
                <c:pt idx="3854">
                  <c:v>0</c:v>
                </c:pt>
                <c:pt idx="3855">
                  <c:v>0</c:v>
                </c:pt>
                <c:pt idx="3856">
                  <c:v>0</c:v>
                </c:pt>
                <c:pt idx="3857">
                  <c:v>0</c:v>
                </c:pt>
                <c:pt idx="3858">
                  <c:v>0</c:v>
                </c:pt>
                <c:pt idx="3859">
                  <c:v>0</c:v>
                </c:pt>
                <c:pt idx="3860">
                  <c:v>0</c:v>
                </c:pt>
                <c:pt idx="3861">
                  <c:v>0</c:v>
                </c:pt>
                <c:pt idx="3862">
                  <c:v>0</c:v>
                </c:pt>
                <c:pt idx="3863">
                  <c:v>0</c:v>
                </c:pt>
                <c:pt idx="3864">
                  <c:v>0</c:v>
                </c:pt>
                <c:pt idx="3865">
                  <c:v>0</c:v>
                </c:pt>
                <c:pt idx="3866">
                  <c:v>0</c:v>
                </c:pt>
                <c:pt idx="3867">
                  <c:v>0</c:v>
                </c:pt>
                <c:pt idx="3868">
                  <c:v>0</c:v>
                </c:pt>
                <c:pt idx="3869">
                  <c:v>0</c:v>
                </c:pt>
                <c:pt idx="3870">
                  <c:v>0</c:v>
                </c:pt>
                <c:pt idx="3871">
                  <c:v>0</c:v>
                </c:pt>
                <c:pt idx="3872">
                  <c:v>0</c:v>
                </c:pt>
                <c:pt idx="3873">
                  <c:v>0</c:v>
                </c:pt>
                <c:pt idx="3874">
                  <c:v>0</c:v>
                </c:pt>
                <c:pt idx="3875">
                  <c:v>0</c:v>
                </c:pt>
                <c:pt idx="3876">
                  <c:v>0</c:v>
                </c:pt>
                <c:pt idx="3877">
                  <c:v>0</c:v>
                </c:pt>
                <c:pt idx="3878">
                  <c:v>0</c:v>
                </c:pt>
                <c:pt idx="3879">
                  <c:v>0</c:v>
                </c:pt>
                <c:pt idx="3880">
                  <c:v>0</c:v>
                </c:pt>
                <c:pt idx="3881">
                  <c:v>0</c:v>
                </c:pt>
                <c:pt idx="3882">
                  <c:v>0</c:v>
                </c:pt>
                <c:pt idx="3883">
                  <c:v>0</c:v>
                </c:pt>
                <c:pt idx="3884">
                  <c:v>0</c:v>
                </c:pt>
                <c:pt idx="3885">
                  <c:v>0</c:v>
                </c:pt>
                <c:pt idx="3886">
                  <c:v>0</c:v>
                </c:pt>
                <c:pt idx="3887">
                  <c:v>0</c:v>
                </c:pt>
                <c:pt idx="3888">
                  <c:v>0</c:v>
                </c:pt>
                <c:pt idx="3889">
                  <c:v>0</c:v>
                </c:pt>
                <c:pt idx="3890">
                  <c:v>0</c:v>
                </c:pt>
                <c:pt idx="3891">
                  <c:v>0</c:v>
                </c:pt>
                <c:pt idx="3892">
                  <c:v>0</c:v>
                </c:pt>
                <c:pt idx="3893">
                  <c:v>0</c:v>
                </c:pt>
                <c:pt idx="3894">
                  <c:v>0</c:v>
                </c:pt>
                <c:pt idx="3895">
                  <c:v>0</c:v>
                </c:pt>
                <c:pt idx="3896">
                  <c:v>0</c:v>
                </c:pt>
                <c:pt idx="3897">
                  <c:v>0</c:v>
                </c:pt>
                <c:pt idx="3898">
                  <c:v>0</c:v>
                </c:pt>
                <c:pt idx="3899">
                  <c:v>0</c:v>
                </c:pt>
                <c:pt idx="3900">
                  <c:v>0</c:v>
                </c:pt>
                <c:pt idx="3901">
                  <c:v>0</c:v>
                </c:pt>
                <c:pt idx="3902">
                  <c:v>0</c:v>
                </c:pt>
                <c:pt idx="3903">
                  <c:v>0</c:v>
                </c:pt>
                <c:pt idx="3904">
                  <c:v>0</c:v>
                </c:pt>
                <c:pt idx="3905">
                  <c:v>0</c:v>
                </c:pt>
                <c:pt idx="3906">
                  <c:v>0</c:v>
                </c:pt>
                <c:pt idx="3907">
                  <c:v>0</c:v>
                </c:pt>
                <c:pt idx="3908">
                  <c:v>0</c:v>
                </c:pt>
                <c:pt idx="3909">
                  <c:v>0</c:v>
                </c:pt>
                <c:pt idx="3910">
                  <c:v>0</c:v>
                </c:pt>
                <c:pt idx="3911">
                  <c:v>0</c:v>
                </c:pt>
                <c:pt idx="3912">
                  <c:v>0</c:v>
                </c:pt>
                <c:pt idx="3913">
                  <c:v>0</c:v>
                </c:pt>
                <c:pt idx="3914">
                  <c:v>0</c:v>
                </c:pt>
                <c:pt idx="3915">
                  <c:v>0</c:v>
                </c:pt>
                <c:pt idx="3916">
                  <c:v>0</c:v>
                </c:pt>
                <c:pt idx="3917">
                  <c:v>0</c:v>
                </c:pt>
                <c:pt idx="3918">
                  <c:v>0</c:v>
                </c:pt>
                <c:pt idx="3919">
                  <c:v>0</c:v>
                </c:pt>
                <c:pt idx="3920">
                  <c:v>0</c:v>
                </c:pt>
                <c:pt idx="3921">
                  <c:v>0</c:v>
                </c:pt>
                <c:pt idx="3922">
                  <c:v>0</c:v>
                </c:pt>
                <c:pt idx="3923">
                  <c:v>0</c:v>
                </c:pt>
                <c:pt idx="3924">
                  <c:v>0</c:v>
                </c:pt>
                <c:pt idx="3925">
                  <c:v>0</c:v>
                </c:pt>
                <c:pt idx="3926">
                  <c:v>0</c:v>
                </c:pt>
                <c:pt idx="3927">
                  <c:v>0</c:v>
                </c:pt>
                <c:pt idx="3928">
                  <c:v>0</c:v>
                </c:pt>
                <c:pt idx="3929">
                  <c:v>0</c:v>
                </c:pt>
                <c:pt idx="3930">
                  <c:v>0</c:v>
                </c:pt>
                <c:pt idx="3931">
                  <c:v>0</c:v>
                </c:pt>
                <c:pt idx="3932">
                  <c:v>0</c:v>
                </c:pt>
                <c:pt idx="3933">
                  <c:v>0</c:v>
                </c:pt>
                <c:pt idx="3934">
                  <c:v>0</c:v>
                </c:pt>
                <c:pt idx="3935">
                  <c:v>0</c:v>
                </c:pt>
                <c:pt idx="3936">
                  <c:v>0</c:v>
                </c:pt>
                <c:pt idx="3937">
                  <c:v>0</c:v>
                </c:pt>
                <c:pt idx="3938">
                  <c:v>0</c:v>
                </c:pt>
                <c:pt idx="3939">
                  <c:v>0</c:v>
                </c:pt>
                <c:pt idx="3940">
                  <c:v>0</c:v>
                </c:pt>
                <c:pt idx="3941">
                  <c:v>0</c:v>
                </c:pt>
                <c:pt idx="3942">
                  <c:v>0</c:v>
                </c:pt>
                <c:pt idx="3943">
                  <c:v>0</c:v>
                </c:pt>
                <c:pt idx="3944">
                  <c:v>0</c:v>
                </c:pt>
                <c:pt idx="3945">
                  <c:v>0</c:v>
                </c:pt>
                <c:pt idx="3946">
                  <c:v>0</c:v>
                </c:pt>
                <c:pt idx="3947">
                  <c:v>0</c:v>
                </c:pt>
                <c:pt idx="3948">
                  <c:v>0</c:v>
                </c:pt>
                <c:pt idx="3949">
                  <c:v>0</c:v>
                </c:pt>
                <c:pt idx="3950">
                  <c:v>0</c:v>
                </c:pt>
                <c:pt idx="3951">
                  <c:v>0</c:v>
                </c:pt>
                <c:pt idx="3952">
                  <c:v>0</c:v>
                </c:pt>
                <c:pt idx="3953">
                  <c:v>0</c:v>
                </c:pt>
                <c:pt idx="3954">
                  <c:v>0</c:v>
                </c:pt>
                <c:pt idx="3955">
                  <c:v>0</c:v>
                </c:pt>
                <c:pt idx="3956">
                  <c:v>0</c:v>
                </c:pt>
                <c:pt idx="3957">
                  <c:v>0</c:v>
                </c:pt>
                <c:pt idx="3958">
                  <c:v>0</c:v>
                </c:pt>
                <c:pt idx="3959">
                  <c:v>0</c:v>
                </c:pt>
                <c:pt idx="3960">
                  <c:v>0</c:v>
                </c:pt>
                <c:pt idx="3961">
                  <c:v>0</c:v>
                </c:pt>
                <c:pt idx="3962">
                  <c:v>0</c:v>
                </c:pt>
                <c:pt idx="3963">
                  <c:v>0</c:v>
                </c:pt>
                <c:pt idx="3964">
                  <c:v>0</c:v>
                </c:pt>
                <c:pt idx="3965">
                  <c:v>0</c:v>
                </c:pt>
                <c:pt idx="3966">
                  <c:v>0</c:v>
                </c:pt>
                <c:pt idx="3967">
                  <c:v>0</c:v>
                </c:pt>
                <c:pt idx="3968">
                  <c:v>0</c:v>
                </c:pt>
                <c:pt idx="3969">
                  <c:v>0</c:v>
                </c:pt>
                <c:pt idx="3970">
                  <c:v>0</c:v>
                </c:pt>
                <c:pt idx="3971">
                  <c:v>0</c:v>
                </c:pt>
                <c:pt idx="3972">
                  <c:v>0</c:v>
                </c:pt>
                <c:pt idx="3973">
                  <c:v>0</c:v>
                </c:pt>
                <c:pt idx="3974">
                  <c:v>0</c:v>
                </c:pt>
                <c:pt idx="3975">
                  <c:v>0</c:v>
                </c:pt>
                <c:pt idx="3976">
                  <c:v>0</c:v>
                </c:pt>
                <c:pt idx="3977">
                  <c:v>0</c:v>
                </c:pt>
                <c:pt idx="3978">
                  <c:v>0</c:v>
                </c:pt>
                <c:pt idx="3979">
                  <c:v>0</c:v>
                </c:pt>
                <c:pt idx="3980">
                  <c:v>0</c:v>
                </c:pt>
                <c:pt idx="3981">
                  <c:v>0</c:v>
                </c:pt>
                <c:pt idx="3982">
                  <c:v>0</c:v>
                </c:pt>
                <c:pt idx="3983">
                  <c:v>0</c:v>
                </c:pt>
                <c:pt idx="3984">
                  <c:v>0</c:v>
                </c:pt>
                <c:pt idx="3985">
                  <c:v>0</c:v>
                </c:pt>
                <c:pt idx="3986">
                  <c:v>0</c:v>
                </c:pt>
                <c:pt idx="3987">
                  <c:v>0</c:v>
                </c:pt>
                <c:pt idx="3988">
                  <c:v>0</c:v>
                </c:pt>
                <c:pt idx="3989">
                  <c:v>0</c:v>
                </c:pt>
                <c:pt idx="3990">
                  <c:v>0</c:v>
                </c:pt>
                <c:pt idx="3991">
                  <c:v>0</c:v>
                </c:pt>
                <c:pt idx="3992">
                  <c:v>0</c:v>
                </c:pt>
                <c:pt idx="3993">
                  <c:v>0</c:v>
                </c:pt>
                <c:pt idx="3994">
                  <c:v>0</c:v>
                </c:pt>
                <c:pt idx="3995">
                  <c:v>0</c:v>
                </c:pt>
                <c:pt idx="3996">
                  <c:v>0</c:v>
                </c:pt>
                <c:pt idx="3997">
                  <c:v>0</c:v>
                </c:pt>
                <c:pt idx="3998">
                  <c:v>0</c:v>
                </c:pt>
                <c:pt idx="3999">
                  <c:v>0</c:v>
                </c:pt>
                <c:pt idx="4000">
                  <c:v>0</c:v>
                </c:pt>
                <c:pt idx="4001">
                  <c:v>0</c:v>
                </c:pt>
                <c:pt idx="4002">
                  <c:v>0</c:v>
                </c:pt>
                <c:pt idx="4003">
                  <c:v>0</c:v>
                </c:pt>
                <c:pt idx="4004">
                  <c:v>0</c:v>
                </c:pt>
                <c:pt idx="4005">
                  <c:v>0</c:v>
                </c:pt>
                <c:pt idx="4006">
                  <c:v>0</c:v>
                </c:pt>
                <c:pt idx="4007">
                  <c:v>0</c:v>
                </c:pt>
                <c:pt idx="4008">
                  <c:v>0</c:v>
                </c:pt>
                <c:pt idx="4009">
                  <c:v>0</c:v>
                </c:pt>
                <c:pt idx="4010">
                  <c:v>0</c:v>
                </c:pt>
                <c:pt idx="4011">
                  <c:v>0</c:v>
                </c:pt>
                <c:pt idx="4012">
                  <c:v>0</c:v>
                </c:pt>
                <c:pt idx="4013">
                  <c:v>0</c:v>
                </c:pt>
                <c:pt idx="4014">
                  <c:v>0</c:v>
                </c:pt>
                <c:pt idx="4015">
                  <c:v>0</c:v>
                </c:pt>
                <c:pt idx="4016">
                  <c:v>0</c:v>
                </c:pt>
                <c:pt idx="4017">
                  <c:v>0</c:v>
                </c:pt>
                <c:pt idx="4018">
                  <c:v>0</c:v>
                </c:pt>
                <c:pt idx="4019">
                  <c:v>0</c:v>
                </c:pt>
                <c:pt idx="4020">
                  <c:v>0</c:v>
                </c:pt>
                <c:pt idx="4021">
                  <c:v>0</c:v>
                </c:pt>
                <c:pt idx="4022">
                  <c:v>0</c:v>
                </c:pt>
                <c:pt idx="4023">
                  <c:v>0</c:v>
                </c:pt>
                <c:pt idx="4024">
                  <c:v>0</c:v>
                </c:pt>
                <c:pt idx="4025">
                  <c:v>0</c:v>
                </c:pt>
                <c:pt idx="4026">
                  <c:v>0</c:v>
                </c:pt>
                <c:pt idx="4027">
                  <c:v>0</c:v>
                </c:pt>
                <c:pt idx="4028">
                  <c:v>0</c:v>
                </c:pt>
                <c:pt idx="4029">
                  <c:v>0</c:v>
                </c:pt>
                <c:pt idx="4030">
                  <c:v>0</c:v>
                </c:pt>
                <c:pt idx="4031">
                  <c:v>0</c:v>
                </c:pt>
                <c:pt idx="4032">
                  <c:v>0</c:v>
                </c:pt>
                <c:pt idx="4033">
                  <c:v>0</c:v>
                </c:pt>
                <c:pt idx="4034">
                  <c:v>0</c:v>
                </c:pt>
                <c:pt idx="4035">
                  <c:v>0</c:v>
                </c:pt>
                <c:pt idx="4036">
                  <c:v>0</c:v>
                </c:pt>
                <c:pt idx="4037">
                  <c:v>0</c:v>
                </c:pt>
                <c:pt idx="4038">
                  <c:v>0</c:v>
                </c:pt>
                <c:pt idx="4039">
                  <c:v>0</c:v>
                </c:pt>
                <c:pt idx="4040">
                  <c:v>0</c:v>
                </c:pt>
                <c:pt idx="4041">
                  <c:v>0</c:v>
                </c:pt>
                <c:pt idx="4042">
                  <c:v>0</c:v>
                </c:pt>
                <c:pt idx="4043">
                  <c:v>0</c:v>
                </c:pt>
                <c:pt idx="4044">
                  <c:v>0</c:v>
                </c:pt>
                <c:pt idx="4045">
                  <c:v>0</c:v>
                </c:pt>
                <c:pt idx="4046">
                  <c:v>0</c:v>
                </c:pt>
                <c:pt idx="4047">
                  <c:v>0</c:v>
                </c:pt>
                <c:pt idx="4048">
                  <c:v>0</c:v>
                </c:pt>
                <c:pt idx="4049">
                  <c:v>0</c:v>
                </c:pt>
                <c:pt idx="4050">
                  <c:v>0</c:v>
                </c:pt>
                <c:pt idx="4051">
                  <c:v>0</c:v>
                </c:pt>
                <c:pt idx="4052">
                  <c:v>0</c:v>
                </c:pt>
                <c:pt idx="4053">
                  <c:v>0</c:v>
                </c:pt>
                <c:pt idx="4054">
                  <c:v>0</c:v>
                </c:pt>
                <c:pt idx="4055">
                  <c:v>0</c:v>
                </c:pt>
                <c:pt idx="4056">
                  <c:v>0</c:v>
                </c:pt>
                <c:pt idx="4057">
                  <c:v>0</c:v>
                </c:pt>
                <c:pt idx="4058">
                  <c:v>0</c:v>
                </c:pt>
                <c:pt idx="4059">
                  <c:v>0</c:v>
                </c:pt>
                <c:pt idx="4060">
                  <c:v>0</c:v>
                </c:pt>
                <c:pt idx="4061">
                  <c:v>0</c:v>
                </c:pt>
                <c:pt idx="4062">
                  <c:v>0</c:v>
                </c:pt>
                <c:pt idx="4063">
                  <c:v>0</c:v>
                </c:pt>
                <c:pt idx="4064">
                  <c:v>0</c:v>
                </c:pt>
                <c:pt idx="4065">
                  <c:v>0</c:v>
                </c:pt>
                <c:pt idx="4066">
                  <c:v>0</c:v>
                </c:pt>
                <c:pt idx="4067">
                  <c:v>0</c:v>
                </c:pt>
                <c:pt idx="4068">
                  <c:v>0</c:v>
                </c:pt>
                <c:pt idx="4069">
                  <c:v>0</c:v>
                </c:pt>
                <c:pt idx="4070">
                  <c:v>0</c:v>
                </c:pt>
                <c:pt idx="4071">
                  <c:v>0</c:v>
                </c:pt>
                <c:pt idx="4072">
                  <c:v>0</c:v>
                </c:pt>
                <c:pt idx="4073">
                  <c:v>0</c:v>
                </c:pt>
                <c:pt idx="4074">
                  <c:v>0</c:v>
                </c:pt>
                <c:pt idx="4075">
                  <c:v>0</c:v>
                </c:pt>
                <c:pt idx="4076">
                  <c:v>0</c:v>
                </c:pt>
                <c:pt idx="4077">
                  <c:v>0</c:v>
                </c:pt>
                <c:pt idx="4078">
                  <c:v>0</c:v>
                </c:pt>
                <c:pt idx="4079">
                  <c:v>0</c:v>
                </c:pt>
                <c:pt idx="4080">
                  <c:v>0</c:v>
                </c:pt>
                <c:pt idx="4081">
                  <c:v>0</c:v>
                </c:pt>
                <c:pt idx="4082">
                  <c:v>0</c:v>
                </c:pt>
                <c:pt idx="4083">
                  <c:v>0</c:v>
                </c:pt>
                <c:pt idx="4084">
                  <c:v>0</c:v>
                </c:pt>
                <c:pt idx="4085">
                  <c:v>0</c:v>
                </c:pt>
                <c:pt idx="4086">
                  <c:v>0</c:v>
                </c:pt>
                <c:pt idx="4087">
                  <c:v>0</c:v>
                </c:pt>
                <c:pt idx="4088">
                  <c:v>0</c:v>
                </c:pt>
                <c:pt idx="4089">
                  <c:v>0</c:v>
                </c:pt>
                <c:pt idx="4090">
                  <c:v>0</c:v>
                </c:pt>
                <c:pt idx="4091">
                  <c:v>0</c:v>
                </c:pt>
                <c:pt idx="4092">
                  <c:v>0</c:v>
                </c:pt>
                <c:pt idx="4093">
                  <c:v>0</c:v>
                </c:pt>
                <c:pt idx="4094">
                  <c:v>0</c:v>
                </c:pt>
                <c:pt idx="4095">
                  <c:v>0</c:v>
                </c:pt>
                <c:pt idx="4096">
                  <c:v>0</c:v>
                </c:pt>
                <c:pt idx="4097">
                  <c:v>0</c:v>
                </c:pt>
                <c:pt idx="4098">
                  <c:v>0</c:v>
                </c:pt>
                <c:pt idx="4099">
                  <c:v>0</c:v>
                </c:pt>
                <c:pt idx="4100">
                  <c:v>0</c:v>
                </c:pt>
                <c:pt idx="4101">
                  <c:v>0</c:v>
                </c:pt>
                <c:pt idx="4102">
                  <c:v>0</c:v>
                </c:pt>
                <c:pt idx="4103">
                  <c:v>0</c:v>
                </c:pt>
                <c:pt idx="4104">
                  <c:v>0</c:v>
                </c:pt>
                <c:pt idx="4105">
                  <c:v>0</c:v>
                </c:pt>
                <c:pt idx="4106">
                  <c:v>0</c:v>
                </c:pt>
                <c:pt idx="4107">
                  <c:v>0</c:v>
                </c:pt>
                <c:pt idx="4108">
                  <c:v>0</c:v>
                </c:pt>
                <c:pt idx="4109">
                  <c:v>0</c:v>
                </c:pt>
                <c:pt idx="4110">
                  <c:v>0</c:v>
                </c:pt>
                <c:pt idx="4111">
                  <c:v>0</c:v>
                </c:pt>
                <c:pt idx="4112">
                  <c:v>0</c:v>
                </c:pt>
                <c:pt idx="4113">
                  <c:v>0</c:v>
                </c:pt>
                <c:pt idx="4114">
                  <c:v>0</c:v>
                </c:pt>
                <c:pt idx="4115">
                  <c:v>0</c:v>
                </c:pt>
                <c:pt idx="4116">
                  <c:v>0</c:v>
                </c:pt>
                <c:pt idx="4117">
                  <c:v>0</c:v>
                </c:pt>
                <c:pt idx="4118">
                  <c:v>0</c:v>
                </c:pt>
                <c:pt idx="4119">
                  <c:v>0</c:v>
                </c:pt>
                <c:pt idx="4120">
                  <c:v>0</c:v>
                </c:pt>
                <c:pt idx="4121">
                  <c:v>0</c:v>
                </c:pt>
                <c:pt idx="4122">
                  <c:v>0</c:v>
                </c:pt>
                <c:pt idx="4123">
                  <c:v>0</c:v>
                </c:pt>
                <c:pt idx="4124">
                  <c:v>0</c:v>
                </c:pt>
                <c:pt idx="4125">
                  <c:v>0</c:v>
                </c:pt>
                <c:pt idx="4126">
                  <c:v>0</c:v>
                </c:pt>
                <c:pt idx="4127">
                  <c:v>0</c:v>
                </c:pt>
                <c:pt idx="4128">
                  <c:v>0</c:v>
                </c:pt>
                <c:pt idx="4129">
                  <c:v>0</c:v>
                </c:pt>
                <c:pt idx="4130">
                  <c:v>0</c:v>
                </c:pt>
                <c:pt idx="4131">
                  <c:v>0</c:v>
                </c:pt>
                <c:pt idx="4132">
                  <c:v>0</c:v>
                </c:pt>
                <c:pt idx="4133">
                  <c:v>0</c:v>
                </c:pt>
                <c:pt idx="4134">
                  <c:v>0</c:v>
                </c:pt>
                <c:pt idx="4135">
                  <c:v>0</c:v>
                </c:pt>
                <c:pt idx="4136">
                  <c:v>0</c:v>
                </c:pt>
                <c:pt idx="4137">
                  <c:v>0</c:v>
                </c:pt>
                <c:pt idx="4138">
                  <c:v>0</c:v>
                </c:pt>
                <c:pt idx="4139">
                  <c:v>0</c:v>
                </c:pt>
                <c:pt idx="4140">
                  <c:v>0</c:v>
                </c:pt>
                <c:pt idx="4141">
                  <c:v>0</c:v>
                </c:pt>
                <c:pt idx="4142">
                  <c:v>0</c:v>
                </c:pt>
                <c:pt idx="4143">
                  <c:v>0</c:v>
                </c:pt>
                <c:pt idx="4144">
                  <c:v>0</c:v>
                </c:pt>
                <c:pt idx="4145">
                  <c:v>0</c:v>
                </c:pt>
                <c:pt idx="4146">
                  <c:v>0</c:v>
                </c:pt>
                <c:pt idx="4147">
                  <c:v>0</c:v>
                </c:pt>
                <c:pt idx="4148">
                  <c:v>0</c:v>
                </c:pt>
                <c:pt idx="4149">
                  <c:v>0</c:v>
                </c:pt>
                <c:pt idx="4150">
                  <c:v>0</c:v>
                </c:pt>
                <c:pt idx="4151">
                  <c:v>0</c:v>
                </c:pt>
                <c:pt idx="4152">
                  <c:v>0</c:v>
                </c:pt>
                <c:pt idx="4153">
                  <c:v>0</c:v>
                </c:pt>
                <c:pt idx="4154">
                  <c:v>0</c:v>
                </c:pt>
                <c:pt idx="4155">
                  <c:v>0</c:v>
                </c:pt>
                <c:pt idx="4156">
                  <c:v>0</c:v>
                </c:pt>
                <c:pt idx="4157">
                  <c:v>0</c:v>
                </c:pt>
                <c:pt idx="4158">
                  <c:v>0</c:v>
                </c:pt>
                <c:pt idx="4159">
                  <c:v>0</c:v>
                </c:pt>
                <c:pt idx="4160">
                  <c:v>0</c:v>
                </c:pt>
                <c:pt idx="4161">
                  <c:v>0</c:v>
                </c:pt>
                <c:pt idx="4162">
                  <c:v>0</c:v>
                </c:pt>
                <c:pt idx="4163">
                  <c:v>0</c:v>
                </c:pt>
                <c:pt idx="4164">
                  <c:v>0</c:v>
                </c:pt>
                <c:pt idx="4165">
                  <c:v>0</c:v>
                </c:pt>
                <c:pt idx="4166">
                  <c:v>0</c:v>
                </c:pt>
                <c:pt idx="4167">
                  <c:v>0</c:v>
                </c:pt>
                <c:pt idx="416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79F-40F2-AEAA-1027146C44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02884400"/>
        <c:axId val="802882104"/>
      </c:scatterChart>
      <c:valAx>
        <c:axId val="802884400"/>
        <c:scaling>
          <c:orientation val="minMax"/>
          <c:max val="1000"/>
          <c:min val="0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2882104"/>
        <c:crosses val="autoZero"/>
        <c:crossBetween val="midCat"/>
      </c:valAx>
      <c:valAx>
        <c:axId val="802882104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288440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3595423600937557"/>
          <c:y val="0.38217618549264742"/>
          <c:w val="0.15523360997175023"/>
          <c:h val="0.2414455786231967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Fe 55 - w3045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0893730994623117E-2"/>
          <c:y val="8.0346608531280381E-2"/>
          <c:w val="0.87029972276483347"/>
          <c:h val="0.82346425337267171"/>
        </c:manualLayout>
      </c:layout>
      <c:scatterChart>
        <c:scatterStyle val="lineMarker"/>
        <c:varyColors val="0"/>
        <c:ser>
          <c:idx val="0"/>
          <c:order val="0"/>
          <c:tx>
            <c:strRef>
              <c:f>'[BNL-new_summary.xlsx]Fe55'!$H$2</c:f>
              <c:strCache>
                <c:ptCount val="1"/>
                <c:pt idx="0">
                  <c:v>50V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'[BNL-new_summary.xlsx]Fe55'!$A$3:$A$4184</c:f>
              <c:numCache>
                <c:formatCode>General</c:formatCode>
                <c:ptCount val="4182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</c:numCache>
            </c:numRef>
          </c:xVal>
          <c:yVal>
            <c:numRef>
              <c:f>'[BNL-new_summary.xlsx]Fe55'!$H$3:$H$4184</c:f>
              <c:numCache>
                <c:formatCode>General</c:formatCode>
                <c:ptCount val="418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3.1830002889595234E-2</c:v>
                </c:pt>
                <c:pt idx="9">
                  <c:v>4.996776989930872E-2</c:v>
                </c:pt>
                <c:pt idx="10">
                  <c:v>3.3963857831914468E-2</c:v>
                </c:pt>
                <c:pt idx="11">
                  <c:v>2.6739869745937894E-2</c:v>
                </c:pt>
                <c:pt idx="12">
                  <c:v>2.4650470114916979E-2</c:v>
                </c:pt>
                <c:pt idx="13">
                  <c:v>2.1805330191824669E-2</c:v>
                </c:pt>
                <c:pt idx="14">
                  <c:v>2.0782858031963367E-2</c:v>
                </c:pt>
                <c:pt idx="15">
                  <c:v>2.1160728177999067E-2</c:v>
                </c:pt>
                <c:pt idx="16">
                  <c:v>2.1849785503122984E-2</c:v>
                </c:pt>
                <c:pt idx="17">
                  <c:v>2.4672697770566139E-2</c:v>
                </c:pt>
                <c:pt idx="18">
                  <c:v>2.9451643735135254E-2</c:v>
                </c:pt>
                <c:pt idx="19">
                  <c:v>3.7386916801884905E-2</c:v>
                </c:pt>
                <c:pt idx="20">
                  <c:v>4.9345395541132278E-2</c:v>
                </c:pt>
                <c:pt idx="21">
                  <c:v>6.0325857431816669E-2</c:v>
                </c:pt>
                <c:pt idx="22">
                  <c:v>7.0572806686078821E-2</c:v>
                </c:pt>
                <c:pt idx="23">
                  <c:v>9.4045211051590388E-2</c:v>
                </c:pt>
                <c:pt idx="24">
                  <c:v>0.15672719998221787</c:v>
                </c:pt>
                <c:pt idx="25">
                  <c:v>0.27886816777434487</c:v>
                </c:pt>
                <c:pt idx="26">
                  <c:v>0.51325879659472318</c:v>
                </c:pt>
                <c:pt idx="27">
                  <c:v>0.79359398964191252</c:v>
                </c:pt>
                <c:pt idx="28">
                  <c:v>1</c:v>
                </c:pt>
                <c:pt idx="29">
                  <c:v>0.98119540332081179</c:v>
                </c:pt>
                <c:pt idx="30">
                  <c:v>0.74822734446197958</c:v>
                </c:pt>
                <c:pt idx="31">
                  <c:v>0.45940118695681165</c:v>
                </c:pt>
                <c:pt idx="32">
                  <c:v>0.25288403832047834</c:v>
                </c:pt>
                <c:pt idx="33">
                  <c:v>0.11902909600124476</c:v>
                </c:pt>
                <c:pt idx="34">
                  <c:v>4.8367378692569296E-2</c:v>
                </c:pt>
                <c:pt idx="35">
                  <c:v>1.6715197048167329E-2</c:v>
                </c:pt>
                <c:pt idx="36">
                  <c:v>4.778945964569117E-3</c:v>
                </c:pt>
                <c:pt idx="37">
                  <c:v>1.2225210607037275E-3</c:v>
                </c:pt>
                <c:pt idx="38">
                  <c:v>6.2237435817644312E-4</c:v>
                </c:pt>
                <c:pt idx="39">
                  <c:v>5.1123607993064975E-4</c:v>
                </c:pt>
                <c:pt idx="40">
                  <c:v>7.1128498077307784E-4</c:v>
                </c:pt>
                <c:pt idx="41">
                  <c:v>4.2232545733401498E-4</c:v>
                </c:pt>
                <c:pt idx="42">
                  <c:v>6.4460201382560178E-4</c:v>
                </c:pt>
                <c:pt idx="43">
                  <c:v>5.3346373557980841E-4</c:v>
                </c:pt>
                <c:pt idx="44">
                  <c:v>2.667318677899042E-4</c:v>
                </c:pt>
                <c:pt idx="45">
                  <c:v>4.8900842428149099E-4</c:v>
                </c:pt>
                <c:pt idx="46">
                  <c:v>5.7791904687812571E-4</c:v>
                </c:pt>
                <c:pt idx="47">
                  <c:v>6.8905732512391919E-4</c:v>
                </c:pt>
                <c:pt idx="48">
                  <c:v>6.0014670252728447E-4</c:v>
                </c:pt>
                <c:pt idx="49">
                  <c:v>4.0009780168485628E-4</c:v>
                </c:pt>
                <c:pt idx="50">
                  <c:v>5.1123607993064975E-4</c:v>
                </c:pt>
                <c:pt idx="51">
                  <c:v>3.7787014603569763E-4</c:v>
                </c:pt>
                <c:pt idx="52">
                  <c:v>5.3346373557980841E-4</c:v>
                </c:pt>
                <c:pt idx="53">
                  <c:v>5.1123607993064975E-4</c:v>
                </c:pt>
                <c:pt idx="54">
                  <c:v>7.5574029207139525E-4</c:v>
                </c:pt>
                <c:pt idx="55">
                  <c:v>5.5569139122896706E-4</c:v>
                </c:pt>
                <c:pt idx="56">
                  <c:v>6.4460201382560178E-4</c:v>
                </c:pt>
                <c:pt idx="57">
                  <c:v>4.6678076863233234E-4</c:v>
                </c:pt>
                <c:pt idx="58">
                  <c:v>2.667318677899042E-4</c:v>
                </c:pt>
                <c:pt idx="59">
                  <c:v>1.333659338949521E-4</c:v>
                </c:pt>
                <c:pt idx="60">
                  <c:v>1.5559358954411078E-4</c:v>
                </c:pt>
                <c:pt idx="61">
                  <c:v>6.6682966947476051E-5</c:v>
                </c:pt>
                <c:pt idx="62">
                  <c:v>4.4455311298317365E-5</c:v>
                </c:pt>
                <c:pt idx="63">
                  <c:v>2.2227655649158682E-5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2.2227655649158682E-5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2.2227655649158682E-5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2.2227655649158682E-5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2.2227655649158682E-5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2.2227655649158682E-5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2.2227655649158682E-5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2.2227655649158682E-5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2.2227655649158682E-5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5EF-4888-994D-ED9F084BCB40}"/>
            </c:ext>
          </c:extLst>
        </c:ser>
        <c:ser>
          <c:idx val="1"/>
          <c:order val="1"/>
          <c:tx>
            <c:strRef>
              <c:f>'Fe55'!#REF!</c:f>
              <c:strCache>
                <c:ptCount val="1"/>
                <c:pt idx="0">
                  <c:v>#REF!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'[BNL-new_summary.xlsx]Fe55'!$A$3:$A$4184</c:f>
              <c:numCache>
                <c:formatCode>General</c:formatCode>
                <c:ptCount val="4182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</c:numCache>
            </c:numRef>
          </c:xVal>
          <c:yVal>
            <c:numRef>
              <c:f>'Fe55'!#REF!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5EF-4888-994D-ED9F084BCB40}"/>
            </c:ext>
          </c:extLst>
        </c:ser>
        <c:ser>
          <c:idx val="3"/>
          <c:order val="2"/>
          <c:tx>
            <c:strRef>
              <c:f>'Fe55'!#REF!</c:f>
              <c:strCache>
                <c:ptCount val="1"/>
                <c:pt idx="0">
                  <c:v>#REF!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'[BNL-new_summary.xlsx]Fe55'!$A$3:$A$4184</c:f>
              <c:numCache>
                <c:formatCode>General</c:formatCode>
                <c:ptCount val="4182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</c:numCache>
            </c:numRef>
          </c:xVal>
          <c:yVal>
            <c:numRef>
              <c:f>'Fe55'!#REF!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5EF-4888-994D-ED9F084BCB40}"/>
            </c:ext>
          </c:extLst>
        </c:ser>
        <c:ser>
          <c:idx val="4"/>
          <c:order val="3"/>
          <c:tx>
            <c:strRef>
              <c:f>'[BNL-new_summary.xlsx]Fe55'!$J$2</c:f>
              <c:strCache>
                <c:ptCount val="1"/>
                <c:pt idx="0">
                  <c:v>150V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'[BNL-new_summary.xlsx]Fe55'!$A$3:$A$4184</c:f>
              <c:numCache>
                <c:formatCode>General</c:formatCode>
                <c:ptCount val="4182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</c:numCache>
            </c:numRef>
          </c:xVal>
          <c:yVal>
            <c:numRef>
              <c:f>'[BNL-new_summary.xlsx]Fe55'!$J$3:$J$4184</c:f>
              <c:numCache>
                <c:formatCode>General</c:formatCode>
                <c:ptCount val="418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4.4979494642148433E-2</c:v>
                </c:pt>
                <c:pt idx="11">
                  <c:v>9.1943378753803415E-2</c:v>
                </c:pt>
                <c:pt idx="12">
                  <c:v>9.3134012435507341E-2</c:v>
                </c:pt>
                <c:pt idx="13">
                  <c:v>9.591215769281651E-2</c:v>
                </c:pt>
                <c:pt idx="14">
                  <c:v>8.6916258764386828E-2</c:v>
                </c:pt>
                <c:pt idx="15">
                  <c:v>7.5009921947347527E-2</c:v>
                </c:pt>
                <c:pt idx="16">
                  <c:v>6.5220267231115223E-2</c:v>
                </c:pt>
                <c:pt idx="17">
                  <c:v>5.6621246196586851E-2</c:v>
                </c:pt>
                <c:pt idx="18">
                  <c:v>5.0800370419367642E-2</c:v>
                </c:pt>
                <c:pt idx="19">
                  <c:v>4.934515147506284E-2</c:v>
                </c:pt>
                <c:pt idx="20">
                  <c:v>4.4053446223045377E-2</c:v>
                </c:pt>
                <c:pt idx="21">
                  <c:v>4.2598227278740575E-2</c:v>
                </c:pt>
                <c:pt idx="22">
                  <c:v>4.3391983066543197E-2</c:v>
                </c:pt>
                <c:pt idx="23">
                  <c:v>4.0481545177933592E-2</c:v>
                </c:pt>
                <c:pt idx="24">
                  <c:v>4.8022225162058473E-2</c:v>
                </c:pt>
                <c:pt idx="25">
                  <c:v>4.8683688318560653E-2</c:v>
                </c:pt>
                <c:pt idx="26">
                  <c:v>5.5166027252282049E-2</c:v>
                </c:pt>
                <c:pt idx="27">
                  <c:v>5.3181637782775501E-2</c:v>
                </c:pt>
                <c:pt idx="28">
                  <c:v>6.4161926180711731E-2</c:v>
                </c:pt>
                <c:pt idx="29">
                  <c:v>7.3554703003042732E-2</c:v>
                </c:pt>
                <c:pt idx="30">
                  <c:v>8.2682894562772849E-2</c:v>
                </c:pt>
                <c:pt idx="31">
                  <c:v>9.3001719804206906E-2</c:v>
                </c:pt>
                <c:pt idx="32">
                  <c:v>0.10332054504564096</c:v>
                </c:pt>
                <c:pt idx="33">
                  <c:v>0.10067469241963223</c:v>
                </c:pt>
                <c:pt idx="34">
                  <c:v>0.10980288397936235</c:v>
                </c:pt>
                <c:pt idx="35">
                  <c:v>0.11403624818097632</c:v>
                </c:pt>
                <c:pt idx="36">
                  <c:v>0.13083741235613178</c:v>
                </c:pt>
                <c:pt idx="37">
                  <c:v>0.13295409445693876</c:v>
                </c:pt>
                <c:pt idx="38">
                  <c:v>0.14988755126339462</c:v>
                </c:pt>
                <c:pt idx="39">
                  <c:v>0.15928032808572562</c:v>
                </c:pt>
                <c:pt idx="40">
                  <c:v>0.18110861225029765</c:v>
                </c:pt>
                <c:pt idx="41">
                  <c:v>0.21285884376240244</c:v>
                </c:pt>
                <c:pt idx="42">
                  <c:v>0.2304537637253605</c:v>
                </c:pt>
                <c:pt idx="43">
                  <c:v>0.25214975525863209</c:v>
                </c:pt>
                <c:pt idx="44">
                  <c:v>0.28323852361423468</c:v>
                </c:pt>
                <c:pt idx="45">
                  <c:v>0.31168143934382853</c:v>
                </c:pt>
                <c:pt idx="46">
                  <c:v>0.34541606032543987</c:v>
                </c:pt>
                <c:pt idx="47">
                  <c:v>0.38999867707368702</c:v>
                </c:pt>
                <c:pt idx="48">
                  <c:v>0.41963222648498477</c:v>
                </c:pt>
                <c:pt idx="49">
                  <c:v>0.47241698637385898</c:v>
                </c:pt>
                <c:pt idx="50">
                  <c:v>0.50601931472416983</c:v>
                </c:pt>
                <c:pt idx="51">
                  <c:v>0.54478105569519775</c:v>
                </c:pt>
                <c:pt idx="52">
                  <c:v>0.60021166821008065</c:v>
                </c:pt>
                <c:pt idx="53">
                  <c:v>0.66291837544648768</c:v>
                </c:pt>
                <c:pt idx="54">
                  <c:v>0.74057415001984395</c:v>
                </c:pt>
                <c:pt idx="55">
                  <c:v>0.7885963751819024</c:v>
                </c:pt>
                <c:pt idx="56">
                  <c:v>0.8724699034263792</c:v>
                </c:pt>
                <c:pt idx="57">
                  <c:v>0.92591612647175547</c:v>
                </c:pt>
                <c:pt idx="58">
                  <c:v>0.98161132424923936</c:v>
                </c:pt>
                <c:pt idx="59">
                  <c:v>0.98386029898134675</c:v>
                </c:pt>
                <c:pt idx="60">
                  <c:v>0.99894165894959652</c:v>
                </c:pt>
                <c:pt idx="61">
                  <c:v>1</c:v>
                </c:pt>
                <c:pt idx="62">
                  <c:v>0.95859240640296339</c:v>
                </c:pt>
                <c:pt idx="63">
                  <c:v>0.85791771398333116</c:v>
                </c:pt>
                <c:pt idx="64">
                  <c:v>0.76359306786611991</c:v>
                </c:pt>
                <c:pt idx="65">
                  <c:v>0.63884111654980813</c:v>
                </c:pt>
                <c:pt idx="66">
                  <c:v>0.52692155046963884</c:v>
                </c:pt>
                <c:pt idx="67">
                  <c:v>0.40336023283503109</c:v>
                </c:pt>
                <c:pt idx="68">
                  <c:v>0.30916787934912027</c:v>
                </c:pt>
                <c:pt idx="69">
                  <c:v>0.23151210477576398</c:v>
                </c:pt>
                <c:pt idx="70">
                  <c:v>0.16404286281254135</c:v>
                </c:pt>
                <c:pt idx="71">
                  <c:v>0.11853419764519116</c:v>
                </c:pt>
                <c:pt idx="72">
                  <c:v>8.5196454557481149E-2</c:v>
                </c:pt>
                <c:pt idx="73">
                  <c:v>5.8208757772192088E-2</c:v>
                </c:pt>
                <c:pt idx="74">
                  <c:v>4.1804471490937953E-2</c:v>
                </c:pt>
                <c:pt idx="75">
                  <c:v>2.3548088371477708E-2</c:v>
                </c:pt>
                <c:pt idx="76">
                  <c:v>1.5345945230850642E-2</c:v>
                </c:pt>
                <c:pt idx="77">
                  <c:v>1.0715703135335361E-2</c:v>
                </c:pt>
                <c:pt idx="78">
                  <c:v>8.0698505093266312E-3</c:v>
                </c:pt>
                <c:pt idx="79">
                  <c:v>3.9687789390130974E-3</c:v>
                </c:pt>
                <c:pt idx="80">
                  <c:v>3.5719010451117873E-3</c:v>
                </c:pt>
                <c:pt idx="81">
                  <c:v>1.5875115756052388E-3</c:v>
                </c:pt>
                <c:pt idx="82">
                  <c:v>1.8520968382061118E-3</c:v>
                </c:pt>
                <c:pt idx="83">
                  <c:v>1.1906336817039292E-3</c:v>
                </c:pt>
                <c:pt idx="84">
                  <c:v>1.0583410504034925E-3</c:v>
                </c:pt>
                <c:pt idx="85">
                  <c:v>5.2917052520174627E-4</c:v>
                </c:pt>
                <c:pt idx="86">
                  <c:v>1.3229263130043656E-3</c:v>
                </c:pt>
                <c:pt idx="87">
                  <c:v>9.2604841910305592E-4</c:v>
                </c:pt>
                <c:pt idx="88">
                  <c:v>1.4552189443048022E-3</c:v>
                </c:pt>
                <c:pt idx="89">
                  <c:v>2.2489747321074215E-3</c:v>
                </c:pt>
                <c:pt idx="90">
                  <c:v>7.9375578780261941E-4</c:v>
                </c:pt>
                <c:pt idx="91">
                  <c:v>1.3229263130043656E-3</c:v>
                </c:pt>
                <c:pt idx="92">
                  <c:v>1.5875115756052388E-3</c:v>
                </c:pt>
                <c:pt idx="93">
                  <c:v>9.2604841910305592E-4</c:v>
                </c:pt>
                <c:pt idx="94">
                  <c:v>9.2604841910305592E-4</c:v>
                </c:pt>
                <c:pt idx="95">
                  <c:v>1.1906336817039292E-3</c:v>
                </c:pt>
                <c:pt idx="96">
                  <c:v>1.0583410504034925E-3</c:v>
                </c:pt>
                <c:pt idx="97">
                  <c:v>5.2917052520174627E-4</c:v>
                </c:pt>
                <c:pt idx="98">
                  <c:v>7.9375578780261941E-4</c:v>
                </c:pt>
                <c:pt idx="99">
                  <c:v>2.6458526260087314E-4</c:v>
                </c:pt>
                <c:pt idx="100">
                  <c:v>9.2604841910305592E-4</c:v>
                </c:pt>
                <c:pt idx="101">
                  <c:v>2.6458526260087314E-4</c:v>
                </c:pt>
                <c:pt idx="102">
                  <c:v>6.6146315650218279E-4</c:v>
                </c:pt>
                <c:pt idx="103">
                  <c:v>1.4552189443048022E-3</c:v>
                </c:pt>
                <c:pt idx="104">
                  <c:v>1.0583410504034925E-3</c:v>
                </c:pt>
                <c:pt idx="105">
                  <c:v>6.6146315650218279E-4</c:v>
                </c:pt>
                <c:pt idx="106">
                  <c:v>5.2917052520174627E-4</c:v>
                </c:pt>
                <c:pt idx="107">
                  <c:v>1.4552189443048022E-3</c:v>
                </c:pt>
                <c:pt idx="108">
                  <c:v>3.9687789390130971E-4</c:v>
                </c:pt>
                <c:pt idx="109">
                  <c:v>1.3229263130043656E-3</c:v>
                </c:pt>
                <c:pt idx="110">
                  <c:v>3.9687789390130971E-4</c:v>
                </c:pt>
                <c:pt idx="111">
                  <c:v>7.9375578780261941E-4</c:v>
                </c:pt>
                <c:pt idx="112">
                  <c:v>1.0583410504034925E-3</c:v>
                </c:pt>
                <c:pt idx="113">
                  <c:v>6.6146315650218279E-4</c:v>
                </c:pt>
                <c:pt idx="114">
                  <c:v>7.9375578780261941E-4</c:v>
                </c:pt>
                <c:pt idx="115">
                  <c:v>6.6146315650218279E-4</c:v>
                </c:pt>
                <c:pt idx="116">
                  <c:v>1.3229263130043657E-4</c:v>
                </c:pt>
                <c:pt idx="117">
                  <c:v>6.6146315650218279E-4</c:v>
                </c:pt>
                <c:pt idx="118">
                  <c:v>5.2917052520174627E-4</c:v>
                </c:pt>
                <c:pt idx="119">
                  <c:v>5.2917052520174627E-4</c:v>
                </c:pt>
                <c:pt idx="120">
                  <c:v>2.6458526260087314E-4</c:v>
                </c:pt>
                <c:pt idx="121">
                  <c:v>6.6146315650218279E-4</c:v>
                </c:pt>
                <c:pt idx="122">
                  <c:v>3.9687789390130971E-4</c:v>
                </c:pt>
                <c:pt idx="123">
                  <c:v>0</c:v>
                </c:pt>
                <c:pt idx="124">
                  <c:v>5.2917052520174627E-4</c:v>
                </c:pt>
                <c:pt idx="125">
                  <c:v>5.2917052520174627E-4</c:v>
                </c:pt>
                <c:pt idx="126">
                  <c:v>2.6458526260087314E-4</c:v>
                </c:pt>
                <c:pt idx="127">
                  <c:v>1.3229263130043657E-4</c:v>
                </c:pt>
                <c:pt idx="128">
                  <c:v>0</c:v>
                </c:pt>
                <c:pt idx="129">
                  <c:v>2.6458526260087314E-4</c:v>
                </c:pt>
                <c:pt idx="130">
                  <c:v>0</c:v>
                </c:pt>
                <c:pt idx="131">
                  <c:v>2.6458526260087314E-4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1.3229263130043657E-4</c:v>
                </c:pt>
                <c:pt idx="136">
                  <c:v>1.3229263130043657E-4</c:v>
                </c:pt>
                <c:pt idx="137">
                  <c:v>0</c:v>
                </c:pt>
                <c:pt idx="138">
                  <c:v>1.3229263130043657E-4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1.3229263130043657E-4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1.3229263130043657E-4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A5EF-4888-994D-ED9F084BCB40}"/>
            </c:ext>
          </c:extLst>
        </c:ser>
        <c:ser>
          <c:idx val="5"/>
          <c:order val="4"/>
          <c:tx>
            <c:strRef>
              <c:f>'[BNL-new_summary.xlsx]Fe55'!$K$2</c:f>
              <c:strCache>
                <c:ptCount val="1"/>
                <c:pt idx="0">
                  <c:v>175V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'[BNL-new_summary.xlsx]Fe55'!$A$3:$A$4184</c:f>
              <c:numCache>
                <c:formatCode>General</c:formatCode>
                <c:ptCount val="4182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</c:numCache>
            </c:numRef>
          </c:xVal>
          <c:yVal>
            <c:numRef>
              <c:f>'[BNL-new_summary.xlsx]Fe55'!$K$3:$K$4184</c:f>
              <c:numCache>
                <c:formatCode>General</c:formatCode>
                <c:ptCount val="418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0.12826535139225972</c:v>
                </c:pt>
                <c:pt idx="18">
                  <c:v>0.13251911584331533</c:v>
                </c:pt>
                <c:pt idx="19">
                  <c:v>0.11847908348338944</c:v>
                </c:pt>
                <c:pt idx="20">
                  <c:v>0.10762285028314936</c:v>
                </c:pt>
                <c:pt idx="21">
                  <c:v>9.5253007646337332E-2</c:v>
                </c:pt>
                <c:pt idx="22">
                  <c:v>8.4475064589368196E-2</c:v>
                </c:pt>
                <c:pt idx="23">
                  <c:v>7.6045825830527936E-2</c:v>
                </c:pt>
                <c:pt idx="24">
                  <c:v>7.4271249249719465E-2</c:v>
                </c:pt>
                <c:pt idx="25">
                  <c:v>7.249667266891098E-2</c:v>
                </c:pt>
                <c:pt idx="26">
                  <c:v>7.3096897100655034E-2</c:v>
                </c:pt>
                <c:pt idx="27">
                  <c:v>7.6959210835355826E-2</c:v>
                </c:pt>
                <c:pt idx="28">
                  <c:v>7.9699365849839499E-2</c:v>
                </c:pt>
                <c:pt idx="29">
                  <c:v>8.6171351026905707E-2</c:v>
                </c:pt>
                <c:pt idx="30">
                  <c:v>9.1729951199144025E-2</c:v>
                </c:pt>
                <c:pt idx="31">
                  <c:v>9.9819932670476785E-2</c:v>
                </c:pt>
                <c:pt idx="32">
                  <c:v>0.11075445601398784</c:v>
                </c:pt>
                <c:pt idx="33">
                  <c:v>0.12646467809702758</c:v>
                </c:pt>
                <c:pt idx="34">
                  <c:v>0.13259740598658629</c:v>
                </c:pt>
                <c:pt idx="35">
                  <c:v>0.14040032359925886</c:v>
                </c:pt>
                <c:pt idx="36">
                  <c:v>0.14911662621675931</c:v>
                </c:pt>
                <c:pt idx="37">
                  <c:v>0.15420548552937186</c:v>
                </c:pt>
                <c:pt idx="38">
                  <c:v>0.16226937028628097</c:v>
                </c:pt>
                <c:pt idx="39">
                  <c:v>0.16435710744017329</c:v>
                </c:pt>
                <c:pt idx="40">
                  <c:v>0.17189905790860929</c:v>
                </c:pt>
                <c:pt idx="41">
                  <c:v>0.17996294266551841</c:v>
                </c:pt>
                <c:pt idx="42">
                  <c:v>0.19121062658211332</c:v>
                </c:pt>
                <c:pt idx="43">
                  <c:v>0.2009968944909836</c:v>
                </c:pt>
                <c:pt idx="44">
                  <c:v>0.21644614942978679</c:v>
                </c:pt>
                <c:pt idx="45">
                  <c:v>0.23364388423497481</c:v>
                </c:pt>
                <c:pt idx="46">
                  <c:v>0.25172890733056708</c:v>
                </c:pt>
                <c:pt idx="47">
                  <c:v>0.26720425898379396</c:v>
                </c:pt>
                <c:pt idx="48">
                  <c:v>0.29413606826900496</c:v>
                </c:pt>
                <c:pt idx="49">
                  <c:v>0.30191288916725384</c:v>
                </c:pt>
                <c:pt idx="50">
                  <c:v>0.32965369659959809</c:v>
                </c:pt>
                <c:pt idx="51">
                  <c:v>0.34220621623737574</c:v>
                </c:pt>
                <c:pt idx="52">
                  <c:v>0.37380933740442079</c:v>
                </c:pt>
                <c:pt idx="53">
                  <c:v>0.3964612855241525</c:v>
                </c:pt>
                <c:pt idx="54">
                  <c:v>0.42381064224014198</c:v>
                </c:pt>
                <c:pt idx="55">
                  <c:v>0.43338813643362301</c:v>
                </c:pt>
                <c:pt idx="56">
                  <c:v>0.47109788877580311</c:v>
                </c:pt>
                <c:pt idx="57">
                  <c:v>0.49174038988491348</c:v>
                </c:pt>
                <c:pt idx="58">
                  <c:v>0.52728411492993033</c:v>
                </c:pt>
                <c:pt idx="59">
                  <c:v>0.54625642631592686</c:v>
                </c:pt>
                <c:pt idx="60">
                  <c:v>0.57553693989926669</c:v>
                </c:pt>
                <c:pt idx="61">
                  <c:v>0.60322555390276367</c:v>
                </c:pt>
                <c:pt idx="62">
                  <c:v>0.64075262924397813</c:v>
                </c:pt>
                <c:pt idx="63">
                  <c:v>0.65586262689527386</c:v>
                </c:pt>
                <c:pt idx="64">
                  <c:v>0.69894830240872674</c:v>
                </c:pt>
                <c:pt idx="65">
                  <c:v>0.73047313343250087</c:v>
                </c:pt>
                <c:pt idx="66">
                  <c:v>0.75808345729272686</c:v>
                </c:pt>
                <c:pt idx="67">
                  <c:v>0.77676870482006311</c:v>
                </c:pt>
                <c:pt idx="68">
                  <c:v>0.81894099532868814</c:v>
                </c:pt>
                <c:pt idx="69">
                  <c:v>0.85323207808136958</c:v>
                </c:pt>
                <c:pt idx="70">
                  <c:v>0.8771627652078603</c:v>
                </c:pt>
                <c:pt idx="71">
                  <c:v>0.87841540750019576</c:v>
                </c:pt>
                <c:pt idx="72">
                  <c:v>0.91847386414050469</c:v>
                </c:pt>
                <c:pt idx="73">
                  <c:v>0.93906417182076773</c:v>
                </c:pt>
                <c:pt idx="74">
                  <c:v>0.96356898666457891</c:v>
                </c:pt>
                <c:pt idx="75">
                  <c:v>0.95738406534617293</c:v>
                </c:pt>
                <c:pt idx="76">
                  <c:v>0.9858294840679559</c:v>
                </c:pt>
                <c:pt idx="77">
                  <c:v>0.99334533782196821</c:v>
                </c:pt>
                <c:pt idx="78">
                  <c:v>1</c:v>
                </c:pt>
                <c:pt idx="79">
                  <c:v>0.98214984733422062</c:v>
                </c:pt>
                <c:pt idx="80">
                  <c:v>0.99673791069704321</c:v>
                </c:pt>
                <c:pt idx="81">
                  <c:v>0.98444635820350213</c:v>
                </c:pt>
                <c:pt idx="82">
                  <c:v>0.9719199352801482</c:v>
                </c:pt>
                <c:pt idx="83">
                  <c:v>0.92933009734074479</c:v>
                </c:pt>
                <c:pt idx="84">
                  <c:v>0.91179310524804924</c:v>
                </c:pt>
                <c:pt idx="85">
                  <c:v>0.86839426916151252</c:v>
                </c:pt>
                <c:pt idx="86">
                  <c:v>0.82272501892011796</c:v>
                </c:pt>
                <c:pt idx="87">
                  <c:v>0.7429995563558548</c:v>
                </c:pt>
                <c:pt idx="88">
                  <c:v>0.68532581747957932</c:v>
                </c:pt>
                <c:pt idx="89">
                  <c:v>0.6225371225762677</c:v>
                </c:pt>
                <c:pt idx="90">
                  <c:v>0.53722696312534257</c:v>
                </c:pt>
                <c:pt idx="91">
                  <c:v>0.46266865001696289</c:v>
                </c:pt>
                <c:pt idx="92">
                  <c:v>0.40194159555311987</c:v>
                </c:pt>
                <c:pt idx="93">
                  <c:v>0.34215402280852841</c:v>
                </c:pt>
                <c:pt idx="94">
                  <c:v>0.28936036952947625</c:v>
                </c:pt>
                <c:pt idx="95">
                  <c:v>0.23051227850413633</c:v>
                </c:pt>
                <c:pt idx="96">
                  <c:v>0.19562097131971085</c:v>
                </c:pt>
                <c:pt idx="97">
                  <c:v>0.16138208199587672</c:v>
                </c:pt>
                <c:pt idx="98">
                  <c:v>0.12672564524126412</c:v>
                </c:pt>
                <c:pt idx="99">
                  <c:v>0.10608314413215376</c:v>
                </c:pt>
                <c:pt idx="100">
                  <c:v>8.8050314465408799E-2</c:v>
                </c:pt>
                <c:pt idx="101">
                  <c:v>7.0695999373678847E-2</c:v>
                </c:pt>
                <c:pt idx="102">
                  <c:v>5.7647642161851823E-2</c:v>
                </c:pt>
                <c:pt idx="103">
                  <c:v>4.8252824969336361E-2</c:v>
                </c:pt>
                <c:pt idx="104">
                  <c:v>3.9797489496072445E-2</c:v>
                </c:pt>
                <c:pt idx="105">
                  <c:v>3.1550927738197759E-2</c:v>
                </c:pt>
                <c:pt idx="106">
                  <c:v>2.8262741720817348E-2</c:v>
                </c:pt>
                <c:pt idx="107">
                  <c:v>2.4713588559200396E-2</c:v>
                </c:pt>
                <c:pt idx="108">
                  <c:v>2.2156110545682298E-2</c:v>
                </c:pt>
                <c:pt idx="109">
                  <c:v>1.9181085101385737E-2</c:v>
                </c:pt>
                <c:pt idx="110">
                  <c:v>1.7380411806153604E-2</c:v>
                </c:pt>
                <c:pt idx="111">
                  <c:v>1.3022260497403376E-2</c:v>
                </c:pt>
                <c:pt idx="112">
                  <c:v>1.2239359064693756E-2</c:v>
                </c:pt>
                <c:pt idx="113">
                  <c:v>1.0934523343511053E-2</c:v>
                </c:pt>
                <c:pt idx="114">
                  <c:v>8.1421749001800679E-3</c:v>
                </c:pt>
                <c:pt idx="115">
                  <c:v>8.0638847569091052E-3</c:v>
                </c:pt>
                <c:pt idx="116">
                  <c:v>7.463660325165062E-3</c:v>
                </c:pt>
                <c:pt idx="117">
                  <c:v>6.0544377462877427E-3</c:v>
                </c:pt>
                <c:pt idx="118">
                  <c:v>5.636890315509277E-3</c:v>
                </c:pt>
                <c:pt idx="119">
                  <c:v>4.1754743077846495E-3</c:v>
                </c:pt>
                <c:pt idx="120">
                  <c:v>4.5147315952921525E-3</c:v>
                </c:pt>
                <c:pt idx="121">
                  <c:v>4.1232808789373422E-3</c:v>
                </c:pt>
                <c:pt idx="122">
                  <c:v>3.1055090164148333E-3</c:v>
                </c:pt>
                <c:pt idx="123">
                  <c:v>2.6357681567890602E-3</c:v>
                </c:pt>
                <c:pt idx="124">
                  <c:v>2.479187870247136E-3</c:v>
                </c:pt>
                <c:pt idx="125">
                  <c:v>2.0616404394686711E-3</c:v>
                </c:pt>
                <c:pt idx="126">
                  <c:v>2.0094470106213629E-3</c:v>
                </c:pt>
                <c:pt idx="127">
                  <c:v>1.5397061509955896E-3</c:v>
                </c:pt>
                <c:pt idx="128">
                  <c:v>1.5658028654192437E-3</c:v>
                </c:pt>
                <c:pt idx="129">
                  <c:v>1.1482554346407788E-3</c:v>
                </c:pt>
                <c:pt idx="130">
                  <c:v>1.252642292335395E-3</c:v>
                </c:pt>
                <c:pt idx="131">
                  <c:v>1.0177718625225085E-3</c:v>
                </c:pt>
                <c:pt idx="132">
                  <c:v>1.4614160077246275E-3</c:v>
                </c:pt>
                <c:pt idx="133">
                  <c:v>1.2265455779117409E-3</c:v>
                </c:pt>
                <c:pt idx="134">
                  <c:v>1.2787390067590491E-3</c:v>
                </c:pt>
                <c:pt idx="135">
                  <c:v>1.0438685769461624E-3</c:v>
                </c:pt>
                <c:pt idx="136">
                  <c:v>1.2004488634880868E-3</c:v>
                </c:pt>
                <c:pt idx="137">
                  <c:v>8.6119157598058406E-4</c:v>
                </c:pt>
                <c:pt idx="138">
                  <c:v>1.0699652913698165E-3</c:v>
                </c:pt>
                <c:pt idx="139">
                  <c:v>1.252642292335395E-3</c:v>
                </c:pt>
                <c:pt idx="140">
                  <c:v>1.0177718625225085E-3</c:v>
                </c:pt>
                <c:pt idx="141">
                  <c:v>9.9167514809885438E-4</c:v>
                </c:pt>
                <c:pt idx="142">
                  <c:v>1.0699652913698165E-3</c:v>
                </c:pt>
                <c:pt idx="143">
                  <c:v>9.1338500482789217E-4</c:v>
                </c:pt>
                <c:pt idx="144">
                  <c:v>9.1338500482789217E-4</c:v>
                </c:pt>
                <c:pt idx="145">
                  <c:v>7.3070800386231373E-4</c:v>
                </c:pt>
                <c:pt idx="146">
                  <c:v>8.3509486155692995E-4</c:v>
                </c:pt>
                <c:pt idx="147">
                  <c:v>9.3948171925154627E-4</c:v>
                </c:pt>
                <c:pt idx="148">
                  <c:v>7.8290143270962184E-4</c:v>
                </c:pt>
                <c:pt idx="149">
                  <c:v>6.5241786059135152E-4</c:v>
                </c:pt>
                <c:pt idx="150">
                  <c:v>7.5680471828596784E-4</c:v>
                </c:pt>
                <c:pt idx="151">
                  <c:v>4.9583757404942719E-4</c:v>
                </c:pt>
                <c:pt idx="152">
                  <c:v>5.480310028967353E-4</c:v>
                </c:pt>
                <c:pt idx="153">
                  <c:v>8.3509486155692995E-4</c:v>
                </c:pt>
                <c:pt idx="154">
                  <c:v>3.9145071635481092E-4</c:v>
                </c:pt>
                <c:pt idx="155">
                  <c:v>6.7851457501500562E-4</c:v>
                </c:pt>
                <c:pt idx="156">
                  <c:v>6.0022443174404341E-4</c:v>
                </c:pt>
                <c:pt idx="157">
                  <c:v>5.2193428847308119E-4</c:v>
                </c:pt>
                <c:pt idx="158">
                  <c:v>5.2193428847308119E-4</c:v>
                </c:pt>
                <c:pt idx="159">
                  <c:v>6.7851457501500562E-4</c:v>
                </c:pt>
                <c:pt idx="160">
                  <c:v>4.9583757404942719E-4</c:v>
                </c:pt>
                <c:pt idx="161">
                  <c:v>5.480310028967353E-4</c:v>
                </c:pt>
                <c:pt idx="162">
                  <c:v>4.1754743077846497E-4</c:v>
                </c:pt>
                <c:pt idx="163">
                  <c:v>4.9583757404942719E-4</c:v>
                </c:pt>
                <c:pt idx="164">
                  <c:v>3.9145071635481092E-4</c:v>
                </c:pt>
                <c:pt idx="165">
                  <c:v>3.3925728750750281E-4</c:v>
                </c:pt>
                <c:pt idx="166">
                  <c:v>2.3487042981288657E-4</c:v>
                </c:pt>
                <c:pt idx="167">
                  <c:v>2.609671442365406E-4</c:v>
                </c:pt>
                <c:pt idx="168">
                  <c:v>1.8267700096557843E-4</c:v>
                </c:pt>
                <c:pt idx="169">
                  <c:v>3.3925728750750281E-4</c:v>
                </c:pt>
                <c:pt idx="170">
                  <c:v>2.0877371538923249E-4</c:v>
                </c:pt>
                <c:pt idx="171">
                  <c:v>2.3487042981288657E-4</c:v>
                </c:pt>
                <c:pt idx="172">
                  <c:v>7.829014327096219E-5</c:v>
                </c:pt>
                <c:pt idx="173">
                  <c:v>2.0877371538923249E-4</c:v>
                </c:pt>
                <c:pt idx="174">
                  <c:v>1.0438685769461624E-4</c:v>
                </c:pt>
                <c:pt idx="175">
                  <c:v>1.8267700096557843E-4</c:v>
                </c:pt>
                <c:pt idx="176">
                  <c:v>2.6096714423654061E-5</c:v>
                </c:pt>
                <c:pt idx="177">
                  <c:v>5.2193428847308122E-5</c:v>
                </c:pt>
                <c:pt idx="178">
                  <c:v>1.0438685769461624E-4</c:v>
                </c:pt>
                <c:pt idx="179">
                  <c:v>5.2193428847308122E-5</c:v>
                </c:pt>
                <c:pt idx="180">
                  <c:v>1.0438685769461624E-4</c:v>
                </c:pt>
                <c:pt idx="181">
                  <c:v>2.6096714423654061E-5</c:v>
                </c:pt>
                <c:pt idx="182">
                  <c:v>7.829014327096219E-5</c:v>
                </c:pt>
                <c:pt idx="183">
                  <c:v>0</c:v>
                </c:pt>
                <c:pt idx="184">
                  <c:v>0</c:v>
                </c:pt>
                <c:pt idx="185">
                  <c:v>2.6096714423654061E-5</c:v>
                </c:pt>
                <c:pt idx="186">
                  <c:v>1.0438685769461624E-4</c:v>
                </c:pt>
                <c:pt idx="187">
                  <c:v>0</c:v>
                </c:pt>
                <c:pt idx="188">
                  <c:v>2.6096714423654061E-5</c:v>
                </c:pt>
                <c:pt idx="189">
                  <c:v>0</c:v>
                </c:pt>
                <c:pt idx="190">
                  <c:v>0</c:v>
                </c:pt>
                <c:pt idx="191">
                  <c:v>2.6096714423654061E-5</c:v>
                </c:pt>
                <c:pt idx="192">
                  <c:v>5.2193428847308122E-5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2.6096714423654061E-5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2.6096714423654061E-5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2.6096714423654061E-5</c:v>
                </c:pt>
                <c:pt idx="223">
                  <c:v>0</c:v>
                </c:pt>
                <c:pt idx="224">
                  <c:v>2.6096714423654061E-5</c:v>
                </c:pt>
                <c:pt idx="225">
                  <c:v>2.6096714423654061E-5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2.6096714423654061E-5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2.6096714423654061E-5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2.6096714423654061E-5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2.6096714423654061E-5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2.6096714423654061E-5</c:v>
                </c:pt>
                <c:pt idx="318">
                  <c:v>0</c:v>
                </c:pt>
                <c:pt idx="319">
                  <c:v>2.6096714423654061E-5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2.6096714423654061E-5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2.6096714423654061E-5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2.6096714423654061E-5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2.6096714423654061E-5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2.6096714423654061E-5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2.6096714423654061E-5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2.6096714423654061E-5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2.6096714423654061E-5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A5EF-4888-994D-ED9F084BCB40}"/>
            </c:ext>
          </c:extLst>
        </c:ser>
        <c:ser>
          <c:idx val="6"/>
          <c:order val="5"/>
          <c:tx>
            <c:strRef>
              <c:f>'[BNL-new_summary.xlsx]Fe55'!$L$2</c:f>
              <c:strCache>
                <c:ptCount val="1"/>
                <c:pt idx="0">
                  <c:v>200V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'[BNL-new_summary.xlsx]Fe55'!$A$3:$A$4184</c:f>
              <c:numCache>
                <c:formatCode>General</c:formatCode>
                <c:ptCount val="4182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</c:numCache>
            </c:numRef>
          </c:xVal>
          <c:yVal>
            <c:numRef>
              <c:f>'[BNL-new_summary.xlsx]Fe55'!$L$3:$L$4184</c:f>
              <c:numCache>
                <c:formatCode>General</c:formatCode>
                <c:ptCount val="418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0.14207543482509283</c:v>
                </c:pt>
                <c:pt idx="54">
                  <c:v>0.42114520226695329</c:v>
                </c:pt>
                <c:pt idx="55">
                  <c:v>0.45221809654094197</c:v>
                </c:pt>
                <c:pt idx="56">
                  <c:v>0.42251319132304083</c:v>
                </c:pt>
                <c:pt idx="57">
                  <c:v>0.42075434825092828</c:v>
                </c:pt>
                <c:pt idx="58">
                  <c:v>0.44987297244479185</c:v>
                </c:pt>
                <c:pt idx="59">
                  <c:v>0.42290404533906584</c:v>
                </c:pt>
                <c:pt idx="60">
                  <c:v>0.45045925346882937</c:v>
                </c:pt>
                <c:pt idx="61">
                  <c:v>0.45397693961305452</c:v>
                </c:pt>
                <c:pt idx="62">
                  <c:v>0.47586476451045534</c:v>
                </c:pt>
                <c:pt idx="63">
                  <c:v>0.4991205784639437</c:v>
                </c:pt>
                <c:pt idx="64">
                  <c:v>0.47351964041430528</c:v>
                </c:pt>
                <c:pt idx="65">
                  <c:v>0.51690443619308191</c:v>
                </c:pt>
                <c:pt idx="66">
                  <c:v>0.52159468438538203</c:v>
                </c:pt>
                <c:pt idx="67">
                  <c:v>0.52980261872190737</c:v>
                </c:pt>
                <c:pt idx="68">
                  <c:v>0.54719562243502051</c:v>
                </c:pt>
                <c:pt idx="69">
                  <c:v>0.57064686339652138</c:v>
                </c:pt>
                <c:pt idx="70">
                  <c:v>0.59624780144615985</c:v>
                </c:pt>
                <c:pt idx="71">
                  <c:v>0.59937463357435994</c:v>
                </c:pt>
                <c:pt idx="72">
                  <c:v>0.63689661911276141</c:v>
                </c:pt>
                <c:pt idx="73">
                  <c:v>0.64881766660152429</c:v>
                </c:pt>
                <c:pt idx="74">
                  <c:v>0.65878444401016223</c:v>
                </c:pt>
                <c:pt idx="75">
                  <c:v>0.67754543677936285</c:v>
                </c:pt>
                <c:pt idx="76">
                  <c:v>0.68340824701973812</c:v>
                </c:pt>
                <c:pt idx="77">
                  <c:v>0.69552472151651357</c:v>
                </c:pt>
                <c:pt idx="78">
                  <c:v>0.72737932382255233</c:v>
                </c:pt>
                <c:pt idx="79">
                  <c:v>0.72464334571037714</c:v>
                </c:pt>
                <c:pt idx="80">
                  <c:v>0.76040648817666601</c:v>
                </c:pt>
                <c:pt idx="81">
                  <c:v>0.76490130936095369</c:v>
                </c:pt>
                <c:pt idx="82">
                  <c:v>0.77213210865741644</c:v>
                </c:pt>
                <c:pt idx="83">
                  <c:v>0.79714676568301734</c:v>
                </c:pt>
                <c:pt idx="84">
                  <c:v>0.82313855774868083</c:v>
                </c:pt>
                <c:pt idx="85">
                  <c:v>0.83212820011725619</c:v>
                </c:pt>
                <c:pt idx="86">
                  <c:v>0.85284346296658198</c:v>
                </c:pt>
                <c:pt idx="87">
                  <c:v>0.8272425249169435</c:v>
                </c:pt>
                <c:pt idx="88">
                  <c:v>0.86789134258354506</c:v>
                </c:pt>
                <c:pt idx="89">
                  <c:v>0.89251514559312095</c:v>
                </c:pt>
                <c:pt idx="90">
                  <c:v>0.89661911276138362</c:v>
                </c:pt>
                <c:pt idx="91">
                  <c:v>0.89642368575337117</c:v>
                </c:pt>
                <c:pt idx="92">
                  <c:v>0.90365448504983392</c:v>
                </c:pt>
                <c:pt idx="93">
                  <c:v>0.93316396325972251</c:v>
                </c:pt>
                <c:pt idx="94">
                  <c:v>0.92573773695524719</c:v>
                </c:pt>
                <c:pt idx="95">
                  <c:v>0.92632401797928476</c:v>
                </c:pt>
                <c:pt idx="96">
                  <c:v>0.96052374438147348</c:v>
                </c:pt>
                <c:pt idx="97">
                  <c:v>0.97322649990228649</c:v>
                </c:pt>
                <c:pt idx="98">
                  <c:v>0.97557162399843655</c:v>
                </c:pt>
                <c:pt idx="99">
                  <c:v>0.9683408247019738</c:v>
                </c:pt>
                <c:pt idx="100">
                  <c:v>0.96286886847762365</c:v>
                </c:pt>
                <c:pt idx="101">
                  <c:v>0.96619112761383619</c:v>
                </c:pt>
                <c:pt idx="102">
                  <c:v>0.99687316787179991</c:v>
                </c:pt>
                <c:pt idx="103">
                  <c:v>0.96873167871799881</c:v>
                </c:pt>
                <c:pt idx="104">
                  <c:v>0.99218291967949968</c:v>
                </c:pt>
                <c:pt idx="105">
                  <c:v>0.96540941958178617</c:v>
                </c:pt>
                <c:pt idx="106">
                  <c:v>0.9841704123509869</c:v>
                </c:pt>
                <c:pt idx="107">
                  <c:v>0.97928473715067421</c:v>
                </c:pt>
                <c:pt idx="108">
                  <c:v>0.98964236857533716</c:v>
                </c:pt>
                <c:pt idx="109">
                  <c:v>1</c:v>
                </c:pt>
                <c:pt idx="110">
                  <c:v>0.98964236857533716</c:v>
                </c:pt>
                <c:pt idx="111">
                  <c:v>0.95524721516513578</c:v>
                </c:pt>
                <c:pt idx="112">
                  <c:v>0.99316005471956226</c:v>
                </c:pt>
                <c:pt idx="113">
                  <c:v>0.95114324799687322</c:v>
                </c:pt>
                <c:pt idx="114">
                  <c:v>0.97400820793433651</c:v>
                </c:pt>
                <c:pt idx="115">
                  <c:v>0.94273988665233532</c:v>
                </c:pt>
                <c:pt idx="116">
                  <c:v>0.97088137580613643</c:v>
                </c:pt>
                <c:pt idx="117">
                  <c:v>0.93922220050811023</c:v>
                </c:pt>
                <c:pt idx="118">
                  <c:v>0.92046120773890949</c:v>
                </c:pt>
                <c:pt idx="119">
                  <c:v>0.90072307992964629</c:v>
                </c:pt>
                <c:pt idx="120">
                  <c:v>0.93844049247606021</c:v>
                </c:pt>
                <c:pt idx="121">
                  <c:v>0.89251514559312095</c:v>
                </c:pt>
                <c:pt idx="122">
                  <c:v>0.87219073675982017</c:v>
                </c:pt>
                <c:pt idx="123">
                  <c:v>0.86535079147938243</c:v>
                </c:pt>
                <c:pt idx="124">
                  <c:v>0.8465897987101817</c:v>
                </c:pt>
                <c:pt idx="125">
                  <c:v>0.83212820011725619</c:v>
                </c:pt>
                <c:pt idx="126">
                  <c:v>0.81962087160445574</c:v>
                </c:pt>
                <c:pt idx="127">
                  <c:v>0.76099276920070358</c:v>
                </c:pt>
                <c:pt idx="128">
                  <c:v>0.77095954660934141</c:v>
                </c:pt>
                <c:pt idx="129">
                  <c:v>0.74359976548759044</c:v>
                </c:pt>
                <c:pt idx="130">
                  <c:v>0.71487199530975176</c:v>
                </c:pt>
                <c:pt idx="131">
                  <c:v>0.70001954270080124</c:v>
                </c:pt>
                <c:pt idx="132">
                  <c:v>0.69063904631620088</c:v>
                </c:pt>
                <c:pt idx="133">
                  <c:v>0.67109634551495012</c:v>
                </c:pt>
                <c:pt idx="134">
                  <c:v>0.60895055696697287</c:v>
                </c:pt>
                <c:pt idx="135">
                  <c:v>0.59331639632597222</c:v>
                </c:pt>
                <c:pt idx="136">
                  <c:v>0.56986515536447135</c:v>
                </c:pt>
                <c:pt idx="137">
                  <c:v>0.53879226109048273</c:v>
                </c:pt>
                <c:pt idx="138">
                  <c:v>0.50478796169630646</c:v>
                </c:pt>
                <c:pt idx="139">
                  <c:v>0.45456322063709204</c:v>
                </c:pt>
                <c:pt idx="140">
                  <c:v>0.44909126441274183</c:v>
                </c:pt>
                <c:pt idx="141">
                  <c:v>0.42251319132304083</c:v>
                </c:pt>
                <c:pt idx="142">
                  <c:v>0.39710768028141491</c:v>
                </c:pt>
                <c:pt idx="143">
                  <c:v>0.36075825679108853</c:v>
                </c:pt>
                <c:pt idx="144">
                  <c:v>0.36173539183115105</c:v>
                </c:pt>
                <c:pt idx="145">
                  <c:v>0.32753566542896229</c:v>
                </c:pt>
                <c:pt idx="146">
                  <c:v>0.29607191713894859</c:v>
                </c:pt>
                <c:pt idx="147">
                  <c:v>0.26030877467265978</c:v>
                </c:pt>
                <c:pt idx="148">
                  <c:v>0.25640023451240962</c:v>
                </c:pt>
                <c:pt idx="149">
                  <c:v>0.22532734023842094</c:v>
                </c:pt>
                <c:pt idx="150">
                  <c:v>0.21418800078170802</c:v>
                </c:pt>
                <c:pt idx="151">
                  <c:v>0.1815516904436193</c:v>
                </c:pt>
                <c:pt idx="152">
                  <c:v>0.17705686925933165</c:v>
                </c:pt>
                <c:pt idx="153">
                  <c:v>0.15243306624975572</c:v>
                </c:pt>
                <c:pt idx="154">
                  <c:v>0.14481141293726793</c:v>
                </c:pt>
                <c:pt idx="155">
                  <c:v>0.12233730701582959</c:v>
                </c:pt>
                <c:pt idx="156">
                  <c:v>0.11921047488762947</c:v>
                </c:pt>
                <c:pt idx="157">
                  <c:v>9.2436974789915971E-2</c:v>
                </c:pt>
                <c:pt idx="158">
                  <c:v>9.61500879421536E-2</c:v>
                </c:pt>
                <c:pt idx="159">
                  <c:v>8.7160445573578271E-2</c:v>
                </c:pt>
                <c:pt idx="160">
                  <c:v>8.1297635333203055E-2</c:v>
                </c:pt>
                <c:pt idx="161">
                  <c:v>6.6445182724252497E-2</c:v>
                </c:pt>
                <c:pt idx="162">
                  <c:v>6.5272620676177451E-2</c:v>
                </c:pt>
                <c:pt idx="163">
                  <c:v>5.7064686339652143E-2</c:v>
                </c:pt>
                <c:pt idx="164">
                  <c:v>5.0029314051201874E-2</c:v>
                </c:pt>
                <c:pt idx="165">
                  <c:v>4.8270470979089312E-2</c:v>
                </c:pt>
                <c:pt idx="166">
                  <c:v>4.5729919874926715E-2</c:v>
                </c:pt>
                <c:pt idx="167">
                  <c:v>4.0648817666601528E-2</c:v>
                </c:pt>
                <c:pt idx="168">
                  <c:v>4.0453390658589015E-2</c:v>
                </c:pt>
                <c:pt idx="169">
                  <c:v>3.9085401602501464E-2</c:v>
                </c:pt>
                <c:pt idx="170">
                  <c:v>3.3808872386163764E-2</c:v>
                </c:pt>
                <c:pt idx="171">
                  <c:v>3.5763142466288839E-2</c:v>
                </c:pt>
                <c:pt idx="172">
                  <c:v>3.45905804182138E-2</c:v>
                </c:pt>
                <c:pt idx="173">
                  <c:v>2.6968927105726011E-2</c:v>
                </c:pt>
                <c:pt idx="174">
                  <c:v>2.775063513777604E-2</c:v>
                </c:pt>
                <c:pt idx="175">
                  <c:v>2.4428376001563418E-2</c:v>
                </c:pt>
                <c:pt idx="176">
                  <c:v>2.6773500097713503E-2</c:v>
                </c:pt>
                <c:pt idx="177">
                  <c:v>2.0324408833300764E-2</c:v>
                </c:pt>
                <c:pt idx="178">
                  <c:v>2.8923197185851086E-2</c:v>
                </c:pt>
                <c:pt idx="179">
                  <c:v>2.1106116865350792E-2</c:v>
                </c:pt>
                <c:pt idx="180">
                  <c:v>1.837013875317569E-2</c:v>
                </c:pt>
                <c:pt idx="181">
                  <c:v>1.9151846785225718E-2</c:v>
                </c:pt>
                <c:pt idx="182">
                  <c:v>1.8956419777213213E-2</c:v>
                </c:pt>
                <c:pt idx="183">
                  <c:v>2.1496970881375806E-2</c:v>
                </c:pt>
                <c:pt idx="184">
                  <c:v>1.9738127809263241E-2</c:v>
                </c:pt>
                <c:pt idx="185">
                  <c:v>2.0128981825288255E-2</c:v>
                </c:pt>
                <c:pt idx="186">
                  <c:v>1.9151846785225718E-2</c:v>
                </c:pt>
                <c:pt idx="187">
                  <c:v>1.8760992769200704E-2</c:v>
                </c:pt>
                <c:pt idx="188">
                  <c:v>1.9933554817275746E-2</c:v>
                </c:pt>
                <c:pt idx="189">
                  <c:v>2.0715262849325778E-2</c:v>
                </c:pt>
                <c:pt idx="190">
                  <c:v>1.837013875317569E-2</c:v>
                </c:pt>
                <c:pt idx="191">
                  <c:v>1.8760992769200704E-2</c:v>
                </c:pt>
                <c:pt idx="192">
                  <c:v>1.7393003713113152E-2</c:v>
                </c:pt>
                <c:pt idx="193">
                  <c:v>1.7197576705100644E-2</c:v>
                </c:pt>
                <c:pt idx="194">
                  <c:v>2.0128981825288255E-2</c:v>
                </c:pt>
                <c:pt idx="195">
                  <c:v>1.7393003713113152E-2</c:v>
                </c:pt>
                <c:pt idx="196">
                  <c:v>1.4852452608950557E-2</c:v>
                </c:pt>
                <c:pt idx="197">
                  <c:v>2.0715262849325778E-2</c:v>
                </c:pt>
                <c:pt idx="198">
                  <c:v>1.680672268907563E-2</c:v>
                </c:pt>
                <c:pt idx="199">
                  <c:v>1.7783857729138167E-2</c:v>
                </c:pt>
                <c:pt idx="200">
                  <c:v>2.2864959937463358E-2</c:v>
                </c:pt>
                <c:pt idx="201">
                  <c:v>1.5243306624975571E-2</c:v>
                </c:pt>
                <c:pt idx="202">
                  <c:v>1.7002149697088138E-2</c:v>
                </c:pt>
                <c:pt idx="203">
                  <c:v>1.5634160641000587E-2</c:v>
                </c:pt>
                <c:pt idx="204">
                  <c:v>1.7393003713113152E-2</c:v>
                </c:pt>
                <c:pt idx="205">
                  <c:v>1.7979284737150675E-2</c:v>
                </c:pt>
                <c:pt idx="206">
                  <c:v>1.6611295681063124E-2</c:v>
                </c:pt>
                <c:pt idx="207">
                  <c:v>1.5829587649013092E-2</c:v>
                </c:pt>
                <c:pt idx="208">
                  <c:v>1.5047879616963064E-2</c:v>
                </c:pt>
                <c:pt idx="209">
                  <c:v>1.7393003713113152E-2</c:v>
                </c:pt>
                <c:pt idx="210">
                  <c:v>1.680672268907563E-2</c:v>
                </c:pt>
                <c:pt idx="211">
                  <c:v>1.6611295681063124E-2</c:v>
                </c:pt>
                <c:pt idx="212">
                  <c:v>1.3289036544850499E-2</c:v>
                </c:pt>
                <c:pt idx="213">
                  <c:v>1.680672268907563E-2</c:v>
                </c:pt>
                <c:pt idx="214">
                  <c:v>1.4852452608950557E-2</c:v>
                </c:pt>
                <c:pt idx="215">
                  <c:v>1.5047879616963064E-2</c:v>
                </c:pt>
                <c:pt idx="216">
                  <c:v>1.3484463552863006E-2</c:v>
                </c:pt>
                <c:pt idx="217">
                  <c:v>1.6611295681063124E-2</c:v>
                </c:pt>
                <c:pt idx="218">
                  <c:v>1.4070744576900527E-2</c:v>
                </c:pt>
                <c:pt idx="219">
                  <c:v>1.3093609536837992E-2</c:v>
                </c:pt>
                <c:pt idx="220">
                  <c:v>1.2898182528825484E-2</c:v>
                </c:pt>
                <c:pt idx="221">
                  <c:v>1.387531756888802E-2</c:v>
                </c:pt>
                <c:pt idx="222">
                  <c:v>1.1334766464725424E-2</c:v>
                </c:pt>
                <c:pt idx="223">
                  <c:v>1.0162204416650382E-2</c:v>
                </c:pt>
                <c:pt idx="224">
                  <c:v>1.2311901504787962E-2</c:v>
                </c:pt>
                <c:pt idx="225">
                  <c:v>9.771350400625366E-3</c:v>
                </c:pt>
                <c:pt idx="226">
                  <c:v>1.0162204416650382E-2</c:v>
                </c:pt>
                <c:pt idx="227">
                  <c:v>9.3804963846003519E-3</c:v>
                </c:pt>
                <c:pt idx="228">
                  <c:v>1.2507328512800469E-2</c:v>
                </c:pt>
                <c:pt idx="229">
                  <c:v>1.1334766464725424E-2</c:v>
                </c:pt>
                <c:pt idx="230">
                  <c:v>1.0748485440687903E-2</c:v>
                </c:pt>
                <c:pt idx="231">
                  <c:v>8.9896423685753377E-3</c:v>
                </c:pt>
                <c:pt idx="232">
                  <c:v>1.0162204416650382E-2</c:v>
                </c:pt>
                <c:pt idx="233">
                  <c:v>9.1850693765878448E-3</c:v>
                </c:pt>
                <c:pt idx="234">
                  <c:v>8.5987883525503218E-3</c:v>
                </c:pt>
                <c:pt idx="235">
                  <c:v>7.8170803205002935E-3</c:v>
                </c:pt>
                <c:pt idx="236">
                  <c:v>9.771350400625366E-3</c:v>
                </c:pt>
                <c:pt idx="237">
                  <c:v>6.8399452804377564E-3</c:v>
                </c:pt>
                <c:pt idx="238">
                  <c:v>6.6445182724252493E-3</c:v>
                </c:pt>
                <c:pt idx="239">
                  <c:v>6.2536642564002343E-3</c:v>
                </c:pt>
                <c:pt idx="240">
                  <c:v>5.8628102403752201E-3</c:v>
                </c:pt>
                <c:pt idx="241">
                  <c:v>5.081102208325191E-3</c:v>
                </c:pt>
                <c:pt idx="242">
                  <c:v>6.0582372483877272E-3</c:v>
                </c:pt>
                <c:pt idx="243">
                  <c:v>7.4262263044752785E-3</c:v>
                </c:pt>
                <c:pt idx="244">
                  <c:v>6.6445182724252493E-3</c:v>
                </c:pt>
                <c:pt idx="245">
                  <c:v>6.8399452804377564E-3</c:v>
                </c:pt>
                <c:pt idx="246">
                  <c:v>6.6445182724252493E-3</c:v>
                </c:pt>
                <c:pt idx="247">
                  <c:v>5.081102208325191E-3</c:v>
                </c:pt>
                <c:pt idx="248">
                  <c:v>6.0582372483877272E-3</c:v>
                </c:pt>
                <c:pt idx="249">
                  <c:v>5.4719562243502051E-3</c:v>
                </c:pt>
                <c:pt idx="250">
                  <c:v>6.8399452804377564E-3</c:v>
                </c:pt>
                <c:pt idx="251">
                  <c:v>5.4719562243502051E-3</c:v>
                </c:pt>
                <c:pt idx="252">
                  <c:v>4.885675200312683E-3</c:v>
                </c:pt>
                <c:pt idx="253">
                  <c:v>4.1039671682626538E-3</c:v>
                </c:pt>
                <c:pt idx="254">
                  <c:v>3.9085401602501468E-3</c:v>
                </c:pt>
                <c:pt idx="255">
                  <c:v>3.1268321282001172E-3</c:v>
                </c:pt>
                <c:pt idx="256">
                  <c:v>3.7131131522376393E-3</c:v>
                </c:pt>
                <c:pt idx="257">
                  <c:v>3.3222591362126247E-3</c:v>
                </c:pt>
                <c:pt idx="258">
                  <c:v>4.2993941762751609E-3</c:v>
                </c:pt>
                <c:pt idx="259">
                  <c:v>3.3222591362126247E-3</c:v>
                </c:pt>
                <c:pt idx="260">
                  <c:v>2.5405511041625955E-3</c:v>
                </c:pt>
                <c:pt idx="261">
                  <c:v>1.7588430721125659E-3</c:v>
                </c:pt>
                <c:pt idx="262">
                  <c:v>2.5405511041625955E-3</c:v>
                </c:pt>
                <c:pt idx="263">
                  <c:v>2.9314051201876101E-3</c:v>
                </c:pt>
                <c:pt idx="264">
                  <c:v>1.5634160641000586E-3</c:v>
                </c:pt>
                <c:pt idx="265">
                  <c:v>2.345124096150088E-3</c:v>
                </c:pt>
                <c:pt idx="266">
                  <c:v>1.5634160641000586E-3</c:v>
                </c:pt>
                <c:pt idx="267">
                  <c:v>2.345124096150088E-3</c:v>
                </c:pt>
                <c:pt idx="268">
                  <c:v>2.345124096150088E-3</c:v>
                </c:pt>
                <c:pt idx="269">
                  <c:v>2.9314051201876101E-3</c:v>
                </c:pt>
                <c:pt idx="270">
                  <c:v>1.3679890560875513E-3</c:v>
                </c:pt>
                <c:pt idx="271">
                  <c:v>2.5405511041625955E-3</c:v>
                </c:pt>
                <c:pt idx="272">
                  <c:v>1.7588430721125659E-3</c:v>
                </c:pt>
                <c:pt idx="273">
                  <c:v>1.3679890560875513E-3</c:v>
                </c:pt>
                <c:pt idx="274">
                  <c:v>1.3679890560875513E-3</c:v>
                </c:pt>
                <c:pt idx="275">
                  <c:v>2.1496970881375805E-3</c:v>
                </c:pt>
                <c:pt idx="276">
                  <c:v>1.172562048075044E-3</c:v>
                </c:pt>
                <c:pt idx="277">
                  <c:v>1.5634160641000586E-3</c:v>
                </c:pt>
                <c:pt idx="278">
                  <c:v>1.172562048075044E-3</c:v>
                </c:pt>
                <c:pt idx="279">
                  <c:v>1.7588430721125659E-3</c:v>
                </c:pt>
                <c:pt idx="280">
                  <c:v>5.8628102403752199E-4</c:v>
                </c:pt>
                <c:pt idx="281">
                  <c:v>1.5634160641000586E-3</c:v>
                </c:pt>
                <c:pt idx="282">
                  <c:v>1.9542700801250732E-4</c:v>
                </c:pt>
                <c:pt idx="283">
                  <c:v>5.8628102403752199E-4</c:v>
                </c:pt>
                <c:pt idx="284">
                  <c:v>9.7713504006253669E-4</c:v>
                </c:pt>
                <c:pt idx="285">
                  <c:v>1.5634160641000586E-3</c:v>
                </c:pt>
                <c:pt idx="286">
                  <c:v>5.8628102403752199E-4</c:v>
                </c:pt>
                <c:pt idx="287">
                  <c:v>7.8170803205002929E-4</c:v>
                </c:pt>
                <c:pt idx="288">
                  <c:v>9.7713504006253669E-4</c:v>
                </c:pt>
                <c:pt idx="289">
                  <c:v>9.7713504006253669E-4</c:v>
                </c:pt>
                <c:pt idx="290">
                  <c:v>1.9542700801250732E-4</c:v>
                </c:pt>
                <c:pt idx="291">
                  <c:v>5.8628102403752199E-4</c:v>
                </c:pt>
                <c:pt idx="292">
                  <c:v>1.9542700801250732E-4</c:v>
                </c:pt>
                <c:pt idx="293">
                  <c:v>1.9542700801250732E-4</c:v>
                </c:pt>
                <c:pt idx="294">
                  <c:v>3.9085401602501464E-4</c:v>
                </c:pt>
                <c:pt idx="295">
                  <c:v>1.9542700801250732E-4</c:v>
                </c:pt>
                <c:pt idx="296">
                  <c:v>5.8628102403752199E-4</c:v>
                </c:pt>
                <c:pt idx="297">
                  <c:v>5.8628102403752199E-4</c:v>
                </c:pt>
                <c:pt idx="298">
                  <c:v>1.9542700801250732E-4</c:v>
                </c:pt>
                <c:pt idx="299">
                  <c:v>5.8628102403752199E-4</c:v>
                </c:pt>
                <c:pt idx="300">
                  <c:v>1.9542700801250732E-4</c:v>
                </c:pt>
                <c:pt idx="301">
                  <c:v>5.8628102403752199E-4</c:v>
                </c:pt>
                <c:pt idx="302">
                  <c:v>1.9542700801250732E-4</c:v>
                </c:pt>
                <c:pt idx="303">
                  <c:v>3.9085401602501464E-4</c:v>
                </c:pt>
                <c:pt idx="304">
                  <c:v>3.9085401602501464E-4</c:v>
                </c:pt>
                <c:pt idx="305">
                  <c:v>3.9085401602501464E-4</c:v>
                </c:pt>
                <c:pt idx="306">
                  <c:v>1.9542700801250732E-4</c:v>
                </c:pt>
                <c:pt idx="307">
                  <c:v>0</c:v>
                </c:pt>
                <c:pt idx="308">
                  <c:v>0</c:v>
                </c:pt>
                <c:pt idx="309">
                  <c:v>1.9542700801250732E-4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1.9542700801250732E-4</c:v>
                </c:pt>
                <c:pt idx="315">
                  <c:v>0</c:v>
                </c:pt>
                <c:pt idx="316">
                  <c:v>1.9542700801250732E-4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1.9542700801250732E-4</c:v>
                </c:pt>
                <c:pt idx="323">
                  <c:v>3.9085401602501464E-4</c:v>
                </c:pt>
                <c:pt idx="324">
                  <c:v>1.9542700801250732E-4</c:v>
                </c:pt>
                <c:pt idx="325">
                  <c:v>1.9542700801250732E-4</c:v>
                </c:pt>
                <c:pt idx="326">
                  <c:v>0</c:v>
                </c:pt>
                <c:pt idx="327">
                  <c:v>0</c:v>
                </c:pt>
                <c:pt idx="328">
                  <c:v>1.9542700801250732E-4</c:v>
                </c:pt>
                <c:pt idx="329">
                  <c:v>1.9542700801250732E-4</c:v>
                </c:pt>
                <c:pt idx="330">
                  <c:v>0</c:v>
                </c:pt>
                <c:pt idx="331">
                  <c:v>0</c:v>
                </c:pt>
                <c:pt idx="332">
                  <c:v>1.9542700801250732E-4</c:v>
                </c:pt>
                <c:pt idx="333">
                  <c:v>1.9542700801250732E-4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1.9542700801250732E-4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1.9542700801250732E-4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1.9542700801250732E-4</c:v>
                </c:pt>
                <c:pt idx="353">
                  <c:v>0</c:v>
                </c:pt>
                <c:pt idx="354">
                  <c:v>1.9542700801250732E-4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1.9542700801250732E-4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1.9542700801250732E-4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A5EF-4888-994D-ED9F084BCB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18914512"/>
        <c:axId val="918914184"/>
      </c:scatterChart>
      <c:valAx>
        <c:axId val="918914512"/>
        <c:scaling>
          <c:orientation val="minMax"/>
          <c:max val="200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8914184"/>
        <c:crosses val="autoZero"/>
        <c:crossBetween val="midCat"/>
      </c:valAx>
      <c:valAx>
        <c:axId val="918914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89145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1"/>
        <c:delete val="1"/>
      </c:legendEntry>
      <c:legendEntry>
        <c:idx val="2"/>
        <c:delete val="1"/>
      </c:legendEntry>
      <c:layout>
        <c:manualLayout>
          <c:xMode val="edge"/>
          <c:yMode val="edge"/>
          <c:x val="0.72926677004249163"/>
          <c:y val="0.2378436529500291"/>
          <c:w val="0.20279978975323071"/>
          <c:h val="0.3382092392894187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alpha w3045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'[BNL-new_summary.xlsx]alpha'!$J$1</c:f>
              <c:strCache>
                <c:ptCount val="1"/>
                <c:pt idx="0">
                  <c:v>30V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'[BNL-new_summary.xlsx]alpha'!$A$2:$A$4181</c:f>
              <c:numCache>
                <c:formatCode>General</c:formatCode>
                <c:ptCount val="418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  <c:pt idx="1801">
                  <c:v>1801</c:v>
                </c:pt>
                <c:pt idx="1802">
                  <c:v>1802</c:v>
                </c:pt>
                <c:pt idx="1803">
                  <c:v>1803</c:v>
                </c:pt>
                <c:pt idx="1804">
                  <c:v>1804</c:v>
                </c:pt>
                <c:pt idx="1805">
                  <c:v>1805</c:v>
                </c:pt>
                <c:pt idx="1806">
                  <c:v>1806</c:v>
                </c:pt>
                <c:pt idx="1807">
                  <c:v>1807</c:v>
                </c:pt>
                <c:pt idx="1808">
                  <c:v>1808</c:v>
                </c:pt>
                <c:pt idx="1809">
                  <c:v>1809</c:v>
                </c:pt>
                <c:pt idx="1810">
                  <c:v>1810</c:v>
                </c:pt>
                <c:pt idx="1811">
                  <c:v>1811</c:v>
                </c:pt>
                <c:pt idx="1812">
                  <c:v>1812</c:v>
                </c:pt>
                <c:pt idx="1813">
                  <c:v>1813</c:v>
                </c:pt>
                <c:pt idx="1814">
                  <c:v>1814</c:v>
                </c:pt>
                <c:pt idx="1815">
                  <c:v>1815</c:v>
                </c:pt>
                <c:pt idx="1816">
                  <c:v>1816</c:v>
                </c:pt>
                <c:pt idx="1817">
                  <c:v>1817</c:v>
                </c:pt>
                <c:pt idx="1818">
                  <c:v>1818</c:v>
                </c:pt>
                <c:pt idx="1819">
                  <c:v>1819</c:v>
                </c:pt>
                <c:pt idx="1820">
                  <c:v>1820</c:v>
                </c:pt>
                <c:pt idx="1821">
                  <c:v>1821</c:v>
                </c:pt>
                <c:pt idx="1822">
                  <c:v>1822</c:v>
                </c:pt>
                <c:pt idx="1823">
                  <c:v>1823</c:v>
                </c:pt>
                <c:pt idx="1824">
                  <c:v>1824</c:v>
                </c:pt>
                <c:pt idx="1825">
                  <c:v>1825</c:v>
                </c:pt>
                <c:pt idx="1826">
                  <c:v>1826</c:v>
                </c:pt>
                <c:pt idx="1827">
                  <c:v>1827</c:v>
                </c:pt>
                <c:pt idx="1828">
                  <c:v>1828</c:v>
                </c:pt>
                <c:pt idx="1829">
                  <c:v>1829</c:v>
                </c:pt>
                <c:pt idx="1830">
                  <c:v>1830</c:v>
                </c:pt>
                <c:pt idx="1831">
                  <c:v>1831</c:v>
                </c:pt>
                <c:pt idx="1832">
                  <c:v>1832</c:v>
                </c:pt>
                <c:pt idx="1833">
                  <c:v>1833</c:v>
                </c:pt>
                <c:pt idx="1834">
                  <c:v>1834</c:v>
                </c:pt>
                <c:pt idx="1835">
                  <c:v>1835</c:v>
                </c:pt>
                <c:pt idx="1836">
                  <c:v>1836</c:v>
                </c:pt>
                <c:pt idx="1837">
                  <c:v>1837</c:v>
                </c:pt>
                <c:pt idx="1838">
                  <c:v>1838</c:v>
                </c:pt>
                <c:pt idx="1839">
                  <c:v>1839</c:v>
                </c:pt>
                <c:pt idx="1840">
                  <c:v>1840</c:v>
                </c:pt>
                <c:pt idx="1841">
                  <c:v>1841</c:v>
                </c:pt>
                <c:pt idx="1842">
                  <c:v>1842</c:v>
                </c:pt>
                <c:pt idx="1843">
                  <c:v>1843</c:v>
                </c:pt>
                <c:pt idx="1844">
                  <c:v>1844</c:v>
                </c:pt>
                <c:pt idx="1845">
                  <c:v>1845</c:v>
                </c:pt>
                <c:pt idx="1846">
                  <c:v>1846</c:v>
                </c:pt>
                <c:pt idx="1847">
                  <c:v>1847</c:v>
                </c:pt>
                <c:pt idx="1848">
                  <c:v>1848</c:v>
                </c:pt>
                <c:pt idx="1849">
                  <c:v>1849</c:v>
                </c:pt>
                <c:pt idx="1850">
                  <c:v>1850</c:v>
                </c:pt>
                <c:pt idx="1851">
                  <c:v>1851</c:v>
                </c:pt>
                <c:pt idx="1852">
                  <c:v>1852</c:v>
                </c:pt>
                <c:pt idx="1853">
                  <c:v>1853</c:v>
                </c:pt>
                <c:pt idx="1854">
                  <c:v>1854</c:v>
                </c:pt>
                <c:pt idx="1855">
                  <c:v>1855</c:v>
                </c:pt>
                <c:pt idx="1856">
                  <c:v>1856</c:v>
                </c:pt>
                <c:pt idx="1857">
                  <c:v>1857</c:v>
                </c:pt>
                <c:pt idx="1858">
                  <c:v>1858</c:v>
                </c:pt>
                <c:pt idx="1859">
                  <c:v>1859</c:v>
                </c:pt>
                <c:pt idx="1860">
                  <c:v>1860</c:v>
                </c:pt>
                <c:pt idx="1861">
                  <c:v>1861</c:v>
                </c:pt>
                <c:pt idx="1862">
                  <c:v>1862</c:v>
                </c:pt>
                <c:pt idx="1863">
                  <c:v>1863</c:v>
                </c:pt>
                <c:pt idx="1864">
                  <c:v>1864</c:v>
                </c:pt>
                <c:pt idx="1865">
                  <c:v>1865</c:v>
                </c:pt>
                <c:pt idx="1866">
                  <c:v>1866</c:v>
                </c:pt>
                <c:pt idx="1867">
                  <c:v>1867</c:v>
                </c:pt>
                <c:pt idx="1868">
                  <c:v>1868</c:v>
                </c:pt>
                <c:pt idx="1869">
                  <c:v>1869</c:v>
                </c:pt>
                <c:pt idx="1870">
                  <c:v>1870</c:v>
                </c:pt>
                <c:pt idx="1871">
                  <c:v>1871</c:v>
                </c:pt>
                <c:pt idx="1872">
                  <c:v>1872</c:v>
                </c:pt>
                <c:pt idx="1873">
                  <c:v>1873</c:v>
                </c:pt>
                <c:pt idx="1874">
                  <c:v>1874</c:v>
                </c:pt>
                <c:pt idx="1875">
                  <c:v>1875</c:v>
                </c:pt>
                <c:pt idx="1876">
                  <c:v>1876</c:v>
                </c:pt>
                <c:pt idx="1877">
                  <c:v>1877</c:v>
                </c:pt>
                <c:pt idx="1878">
                  <c:v>1878</c:v>
                </c:pt>
                <c:pt idx="1879">
                  <c:v>1879</c:v>
                </c:pt>
                <c:pt idx="1880">
                  <c:v>1880</c:v>
                </c:pt>
                <c:pt idx="1881">
                  <c:v>1881</c:v>
                </c:pt>
                <c:pt idx="1882">
                  <c:v>1882</c:v>
                </c:pt>
                <c:pt idx="1883">
                  <c:v>1883</c:v>
                </c:pt>
                <c:pt idx="1884">
                  <c:v>1884</c:v>
                </c:pt>
                <c:pt idx="1885">
                  <c:v>1885</c:v>
                </c:pt>
                <c:pt idx="1886">
                  <c:v>1886</c:v>
                </c:pt>
                <c:pt idx="1887">
                  <c:v>1887</c:v>
                </c:pt>
                <c:pt idx="1888">
                  <c:v>1888</c:v>
                </c:pt>
                <c:pt idx="1889">
                  <c:v>1889</c:v>
                </c:pt>
                <c:pt idx="1890">
                  <c:v>1890</c:v>
                </c:pt>
                <c:pt idx="1891">
                  <c:v>1891</c:v>
                </c:pt>
                <c:pt idx="1892">
                  <c:v>1892</c:v>
                </c:pt>
                <c:pt idx="1893">
                  <c:v>1893</c:v>
                </c:pt>
                <c:pt idx="1894">
                  <c:v>1894</c:v>
                </c:pt>
                <c:pt idx="1895">
                  <c:v>1895</c:v>
                </c:pt>
                <c:pt idx="1896">
                  <c:v>1896</c:v>
                </c:pt>
                <c:pt idx="1897">
                  <c:v>1897</c:v>
                </c:pt>
                <c:pt idx="1898">
                  <c:v>1898</c:v>
                </c:pt>
                <c:pt idx="1899">
                  <c:v>1899</c:v>
                </c:pt>
                <c:pt idx="1900">
                  <c:v>1900</c:v>
                </c:pt>
                <c:pt idx="1901">
                  <c:v>1901</c:v>
                </c:pt>
                <c:pt idx="1902">
                  <c:v>1902</c:v>
                </c:pt>
                <c:pt idx="1903">
                  <c:v>1903</c:v>
                </c:pt>
                <c:pt idx="1904">
                  <c:v>1904</c:v>
                </c:pt>
                <c:pt idx="1905">
                  <c:v>1905</c:v>
                </c:pt>
                <c:pt idx="1906">
                  <c:v>1906</c:v>
                </c:pt>
                <c:pt idx="1907">
                  <c:v>1907</c:v>
                </c:pt>
                <c:pt idx="1908">
                  <c:v>1908</c:v>
                </c:pt>
                <c:pt idx="1909">
                  <c:v>1909</c:v>
                </c:pt>
                <c:pt idx="1910">
                  <c:v>1910</c:v>
                </c:pt>
                <c:pt idx="1911">
                  <c:v>1911</c:v>
                </c:pt>
                <c:pt idx="1912">
                  <c:v>1912</c:v>
                </c:pt>
                <c:pt idx="1913">
                  <c:v>1913</c:v>
                </c:pt>
                <c:pt idx="1914">
                  <c:v>1914</c:v>
                </c:pt>
                <c:pt idx="1915">
                  <c:v>1915</c:v>
                </c:pt>
                <c:pt idx="1916">
                  <c:v>1916</c:v>
                </c:pt>
                <c:pt idx="1917">
                  <c:v>1917</c:v>
                </c:pt>
                <c:pt idx="1918">
                  <c:v>1918</c:v>
                </c:pt>
                <c:pt idx="1919">
                  <c:v>1919</c:v>
                </c:pt>
                <c:pt idx="1920">
                  <c:v>1920</c:v>
                </c:pt>
                <c:pt idx="1921">
                  <c:v>1921</c:v>
                </c:pt>
                <c:pt idx="1922">
                  <c:v>1922</c:v>
                </c:pt>
                <c:pt idx="1923">
                  <c:v>1923</c:v>
                </c:pt>
                <c:pt idx="1924">
                  <c:v>1924</c:v>
                </c:pt>
                <c:pt idx="1925">
                  <c:v>1925</c:v>
                </c:pt>
                <c:pt idx="1926">
                  <c:v>1926</c:v>
                </c:pt>
                <c:pt idx="1927">
                  <c:v>1927</c:v>
                </c:pt>
                <c:pt idx="1928">
                  <c:v>1928</c:v>
                </c:pt>
                <c:pt idx="1929">
                  <c:v>1929</c:v>
                </c:pt>
                <c:pt idx="1930">
                  <c:v>1930</c:v>
                </c:pt>
                <c:pt idx="1931">
                  <c:v>1931</c:v>
                </c:pt>
                <c:pt idx="1932">
                  <c:v>1932</c:v>
                </c:pt>
                <c:pt idx="1933">
                  <c:v>1933</c:v>
                </c:pt>
                <c:pt idx="1934">
                  <c:v>1934</c:v>
                </c:pt>
                <c:pt idx="1935">
                  <c:v>1935</c:v>
                </c:pt>
                <c:pt idx="1936">
                  <c:v>1936</c:v>
                </c:pt>
                <c:pt idx="1937">
                  <c:v>1937</c:v>
                </c:pt>
                <c:pt idx="1938">
                  <c:v>1938</c:v>
                </c:pt>
                <c:pt idx="1939">
                  <c:v>1939</c:v>
                </c:pt>
                <c:pt idx="1940">
                  <c:v>1940</c:v>
                </c:pt>
                <c:pt idx="1941">
                  <c:v>1941</c:v>
                </c:pt>
                <c:pt idx="1942">
                  <c:v>1942</c:v>
                </c:pt>
                <c:pt idx="1943">
                  <c:v>1943</c:v>
                </c:pt>
                <c:pt idx="1944">
                  <c:v>1944</c:v>
                </c:pt>
                <c:pt idx="1945">
                  <c:v>1945</c:v>
                </c:pt>
                <c:pt idx="1946">
                  <c:v>1946</c:v>
                </c:pt>
                <c:pt idx="1947">
                  <c:v>1947</c:v>
                </c:pt>
                <c:pt idx="1948">
                  <c:v>1948</c:v>
                </c:pt>
                <c:pt idx="1949">
                  <c:v>1949</c:v>
                </c:pt>
                <c:pt idx="1950">
                  <c:v>1950</c:v>
                </c:pt>
                <c:pt idx="1951">
                  <c:v>1951</c:v>
                </c:pt>
                <c:pt idx="1952">
                  <c:v>1952</c:v>
                </c:pt>
                <c:pt idx="1953">
                  <c:v>1953</c:v>
                </c:pt>
                <c:pt idx="1954">
                  <c:v>1954</c:v>
                </c:pt>
                <c:pt idx="1955">
                  <c:v>1955</c:v>
                </c:pt>
                <c:pt idx="1956">
                  <c:v>1956</c:v>
                </c:pt>
                <c:pt idx="1957">
                  <c:v>1957</c:v>
                </c:pt>
                <c:pt idx="1958">
                  <c:v>1958</c:v>
                </c:pt>
                <c:pt idx="1959">
                  <c:v>1959</c:v>
                </c:pt>
                <c:pt idx="1960">
                  <c:v>1960</c:v>
                </c:pt>
                <c:pt idx="1961">
                  <c:v>1961</c:v>
                </c:pt>
                <c:pt idx="1962">
                  <c:v>1962</c:v>
                </c:pt>
                <c:pt idx="1963">
                  <c:v>1963</c:v>
                </c:pt>
                <c:pt idx="1964">
                  <c:v>1964</c:v>
                </c:pt>
                <c:pt idx="1965">
                  <c:v>1965</c:v>
                </c:pt>
                <c:pt idx="1966">
                  <c:v>1966</c:v>
                </c:pt>
                <c:pt idx="1967">
                  <c:v>1967</c:v>
                </c:pt>
                <c:pt idx="1968">
                  <c:v>1968</c:v>
                </c:pt>
                <c:pt idx="1969">
                  <c:v>1969</c:v>
                </c:pt>
                <c:pt idx="1970">
                  <c:v>1970</c:v>
                </c:pt>
                <c:pt idx="1971">
                  <c:v>1971</c:v>
                </c:pt>
                <c:pt idx="1972">
                  <c:v>1972</c:v>
                </c:pt>
                <c:pt idx="1973">
                  <c:v>1973</c:v>
                </c:pt>
                <c:pt idx="1974">
                  <c:v>1974</c:v>
                </c:pt>
                <c:pt idx="1975">
                  <c:v>1975</c:v>
                </c:pt>
                <c:pt idx="1976">
                  <c:v>1976</c:v>
                </c:pt>
                <c:pt idx="1977">
                  <c:v>1977</c:v>
                </c:pt>
                <c:pt idx="1978">
                  <c:v>1978</c:v>
                </c:pt>
                <c:pt idx="1979">
                  <c:v>1979</c:v>
                </c:pt>
                <c:pt idx="1980">
                  <c:v>1980</c:v>
                </c:pt>
                <c:pt idx="1981">
                  <c:v>1981</c:v>
                </c:pt>
                <c:pt idx="1982">
                  <c:v>1982</c:v>
                </c:pt>
                <c:pt idx="1983">
                  <c:v>1983</c:v>
                </c:pt>
                <c:pt idx="1984">
                  <c:v>1984</c:v>
                </c:pt>
                <c:pt idx="1985">
                  <c:v>1985</c:v>
                </c:pt>
                <c:pt idx="1986">
                  <c:v>1986</c:v>
                </c:pt>
                <c:pt idx="1987">
                  <c:v>1987</c:v>
                </c:pt>
                <c:pt idx="1988">
                  <c:v>1988</c:v>
                </c:pt>
                <c:pt idx="1989">
                  <c:v>1989</c:v>
                </c:pt>
                <c:pt idx="1990">
                  <c:v>1990</c:v>
                </c:pt>
                <c:pt idx="1991">
                  <c:v>1991</c:v>
                </c:pt>
                <c:pt idx="1992">
                  <c:v>1992</c:v>
                </c:pt>
                <c:pt idx="1993">
                  <c:v>1993</c:v>
                </c:pt>
                <c:pt idx="1994">
                  <c:v>1994</c:v>
                </c:pt>
                <c:pt idx="1995">
                  <c:v>1995</c:v>
                </c:pt>
                <c:pt idx="1996">
                  <c:v>1996</c:v>
                </c:pt>
                <c:pt idx="1997">
                  <c:v>1997</c:v>
                </c:pt>
                <c:pt idx="1998">
                  <c:v>1998</c:v>
                </c:pt>
                <c:pt idx="1999">
                  <c:v>1999</c:v>
                </c:pt>
                <c:pt idx="2000">
                  <c:v>2000</c:v>
                </c:pt>
                <c:pt idx="2001">
                  <c:v>2001</c:v>
                </c:pt>
                <c:pt idx="2002">
                  <c:v>2002</c:v>
                </c:pt>
                <c:pt idx="2003">
                  <c:v>2003</c:v>
                </c:pt>
                <c:pt idx="2004">
                  <c:v>2004</c:v>
                </c:pt>
                <c:pt idx="2005">
                  <c:v>2005</c:v>
                </c:pt>
                <c:pt idx="2006">
                  <c:v>2006</c:v>
                </c:pt>
                <c:pt idx="2007">
                  <c:v>2007</c:v>
                </c:pt>
                <c:pt idx="2008">
                  <c:v>2008</c:v>
                </c:pt>
                <c:pt idx="2009">
                  <c:v>2009</c:v>
                </c:pt>
                <c:pt idx="2010">
                  <c:v>2010</c:v>
                </c:pt>
                <c:pt idx="2011">
                  <c:v>2011</c:v>
                </c:pt>
                <c:pt idx="2012">
                  <c:v>2012</c:v>
                </c:pt>
                <c:pt idx="2013">
                  <c:v>2013</c:v>
                </c:pt>
                <c:pt idx="2014">
                  <c:v>2014</c:v>
                </c:pt>
                <c:pt idx="2015">
                  <c:v>2015</c:v>
                </c:pt>
                <c:pt idx="2016">
                  <c:v>2016</c:v>
                </c:pt>
                <c:pt idx="2017">
                  <c:v>2017</c:v>
                </c:pt>
                <c:pt idx="2018">
                  <c:v>2018</c:v>
                </c:pt>
                <c:pt idx="2019">
                  <c:v>2019</c:v>
                </c:pt>
                <c:pt idx="2020">
                  <c:v>2020</c:v>
                </c:pt>
                <c:pt idx="2021">
                  <c:v>2021</c:v>
                </c:pt>
                <c:pt idx="2022">
                  <c:v>2022</c:v>
                </c:pt>
                <c:pt idx="2023">
                  <c:v>2023</c:v>
                </c:pt>
                <c:pt idx="2024">
                  <c:v>2024</c:v>
                </c:pt>
                <c:pt idx="2025">
                  <c:v>2025</c:v>
                </c:pt>
                <c:pt idx="2026">
                  <c:v>2026</c:v>
                </c:pt>
                <c:pt idx="2027">
                  <c:v>2027</c:v>
                </c:pt>
                <c:pt idx="2028">
                  <c:v>2028</c:v>
                </c:pt>
                <c:pt idx="2029">
                  <c:v>2029</c:v>
                </c:pt>
                <c:pt idx="2030">
                  <c:v>2030</c:v>
                </c:pt>
                <c:pt idx="2031">
                  <c:v>2031</c:v>
                </c:pt>
                <c:pt idx="2032">
                  <c:v>2032</c:v>
                </c:pt>
                <c:pt idx="2033">
                  <c:v>2033</c:v>
                </c:pt>
                <c:pt idx="2034">
                  <c:v>2034</c:v>
                </c:pt>
                <c:pt idx="2035">
                  <c:v>2035</c:v>
                </c:pt>
                <c:pt idx="2036">
                  <c:v>2036</c:v>
                </c:pt>
                <c:pt idx="2037">
                  <c:v>2037</c:v>
                </c:pt>
                <c:pt idx="2038">
                  <c:v>2038</c:v>
                </c:pt>
                <c:pt idx="2039">
                  <c:v>2039</c:v>
                </c:pt>
                <c:pt idx="2040">
                  <c:v>2040</c:v>
                </c:pt>
                <c:pt idx="2041">
                  <c:v>2041</c:v>
                </c:pt>
                <c:pt idx="2042">
                  <c:v>2042</c:v>
                </c:pt>
                <c:pt idx="2043">
                  <c:v>2043</c:v>
                </c:pt>
                <c:pt idx="2044">
                  <c:v>2044</c:v>
                </c:pt>
                <c:pt idx="2045">
                  <c:v>2045</c:v>
                </c:pt>
                <c:pt idx="2046">
                  <c:v>2046</c:v>
                </c:pt>
                <c:pt idx="2047">
                  <c:v>2047</c:v>
                </c:pt>
                <c:pt idx="2048">
                  <c:v>2048</c:v>
                </c:pt>
                <c:pt idx="2049">
                  <c:v>2049</c:v>
                </c:pt>
                <c:pt idx="2050">
                  <c:v>2050</c:v>
                </c:pt>
                <c:pt idx="2051">
                  <c:v>2051</c:v>
                </c:pt>
                <c:pt idx="2052">
                  <c:v>2052</c:v>
                </c:pt>
                <c:pt idx="2053">
                  <c:v>2053</c:v>
                </c:pt>
                <c:pt idx="2054">
                  <c:v>2054</c:v>
                </c:pt>
                <c:pt idx="2055">
                  <c:v>2055</c:v>
                </c:pt>
                <c:pt idx="2056">
                  <c:v>2056</c:v>
                </c:pt>
                <c:pt idx="2057">
                  <c:v>2057</c:v>
                </c:pt>
                <c:pt idx="2058">
                  <c:v>2058</c:v>
                </c:pt>
                <c:pt idx="2059">
                  <c:v>2059</c:v>
                </c:pt>
                <c:pt idx="2060">
                  <c:v>2060</c:v>
                </c:pt>
                <c:pt idx="2061">
                  <c:v>2061</c:v>
                </c:pt>
                <c:pt idx="2062">
                  <c:v>2062</c:v>
                </c:pt>
                <c:pt idx="2063">
                  <c:v>2063</c:v>
                </c:pt>
                <c:pt idx="2064">
                  <c:v>2064</c:v>
                </c:pt>
                <c:pt idx="2065">
                  <c:v>2065</c:v>
                </c:pt>
                <c:pt idx="2066">
                  <c:v>2066</c:v>
                </c:pt>
                <c:pt idx="2067">
                  <c:v>2067</c:v>
                </c:pt>
                <c:pt idx="2068">
                  <c:v>2068</c:v>
                </c:pt>
                <c:pt idx="2069">
                  <c:v>2069</c:v>
                </c:pt>
                <c:pt idx="2070">
                  <c:v>2070</c:v>
                </c:pt>
                <c:pt idx="2071">
                  <c:v>2071</c:v>
                </c:pt>
                <c:pt idx="2072">
                  <c:v>2072</c:v>
                </c:pt>
                <c:pt idx="2073">
                  <c:v>2073</c:v>
                </c:pt>
                <c:pt idx="2074">
                  <c:v>2074</c:v>
                </c:pt>
                <c:pt idx="2075">
                  <c:v>2075</c:v>
                </c:pt>
                <c:pt idx="2076">
                  <c:v>2076</c:v>
                </c:pt>
                <c:pt idx="2077">
                  <c:v>2077</c:v>
                </c:pt>
                <c:pt idx="2078">
                  <c:v>2078</c:v>
                </c:pt>
                <c:pt idx="2079">
                  <c:v>2079</c:v>
                </c:pt>
                <c:pt idx="2080">
                  <c:v>2080</c:v>
                </c:pt>
                <c:pt idx="2081">
                  <c:v>2081</c:v>
                </c:pt>
                <c:pt idx="2082">
                  <c:v>2082</c:v>
                </c:pt>
                <c:pt idx="2083">
                  <c:v>2083</c:v>
                </c:pt>
                <c:pt idx="2084">
                  <c:v>2084</c:v>
                </c:pt>
                <c:pt idx="2085">
                  <c:v>2085</c:v>
                </c:pt>
                <c:pt idx="2086">
                  <c:v>2086</c:v>
                </c:pt>
                <c:pt idx="2087">
                  <c:v>2087</c:v>
                </c:pt>
                <c:pt idx="2088">
                  <c:v>2088</c:v>
                </c:pt>
                <c:pt idx="2089">
                  <c:v>2089</c:v>
                </c:pt>
                <c:pt idx="2090">
                  <c:v>2090</c:v>
                </c:pt>
                <c:pt idx="2091">
                  <c:v>2091</c:v>
                </c:pt>
                <c:pt idx="2092">
                  <c:v>2092</c:v>
                </c:pt>
                <c:pt idx="2093">
                  <c:v>2093</c:v>
                </c:pt>
                <c:pt idx="2094">
                  <c:v>2094</c:v>
                </c:pt>
                <c:pt idx="2095">
                  <c:v>2095</c:v>
                </c:pt>
                <c:pt idx="2096">
                  <c:v>2096</c:v>
                </c:pt>
                <c:pt idx="2097">
                  <c:v>2097</c:v>
                </c:pt>
                <c:pt idx="2098">
                  <c:v>2098</c:v>
                </c:pt>
                <c:pt idx="2099">
                  <c:v>2099</c:v>
                </c:pt>
                <c:pt idx="2100">
                  <c:v>2100</c:v>
                </c:pt>
                <c:pt idx="2101">
                  <c:v>2101</c:v>
                </c:pt>
                <c:pt idx="2102">
                  <c:v>2102</c:v>
                </c:pt>
                <c:pt idx="2103">
                  <c:v>2103</c:v>
                </c:pt>
                <c:pt idx="2104">
                  <c:v>2104</c:v>
                </c:pt>
                <c:pt idx="2105">
                  <c:v>2105</c:v>
                </c:pt>
                <c:pt idx="2106">
                  <c:v>2106</c:v>
                </c:pt>
                <c:pt idx="2107">
                  <c:v>2107</c:v>
                </c:pt>
                <c:pt idx="2108">
                  <c:v>2108</c:v>
                </c:pt>
                <c:pt idx="2109">
                  <c:v>2109</c:v>
                </c:pt>
                <c:pt idx="2110">
                  <c:v>2110</c:v>
                </c:pt>
                <c:pt idx="2111">
                  <c:v>2111</c:v>
                </c:pt>
                <c:pt idx="2112">
                  <c:v>2112</c:v>
                </c:pt>
                <c:pt idx="2113">
                  <c:v>2113</c:v>
                </c:pt>
                <c:pt idx="2114">
                  <c:v>2114</c:v>
                </c:pt>
                <c:pt idx="2115">
                  <c:v>2115</c:v>
                </c:pt>
                <c:pt idx="2116">
                  <c:v>2116</c:v>
                </c:pt>
                <c:pt idx="2117">
                  <c:v>2117</c:v>
                </c:pt>
                <c:pt idx="2118">
                  <c:v>2118</c:v>
                </c:pt>
                <c:pt idx="2119">
                  <c:v>2119</c:v>
                </c:pt>
                <c:pt idx="2120">
                  <c:v>2120</c:v>
                </c:pt>
                <c:pt idx="2121">
                  <c:v>2121</c:v>
                </c:pt>
                <c:pt idx="2122">
                  <c:v>2122</c:v>
                </c:pt>
                <c:pt idx="2123">
                  <c:v>2123</c:v>
                </c:pt>
                <c:pt idx="2124">
                  <c:v>2124</c:v>
                </c:pt>
                <c:pt idx="2125">
                  <c:v>2125</c:v>
                </c:pt>
                <c:pt idx="2126">
                  <c:v>2126</c:v>
                </c:pt>
                <c:pt idx="2127">
                  <c:v>2127</c:v>
                </c:pt>
                <c:pt idx="2128">
                  <c:v>2128</c:v>
                </c:pt>
                <c:pt idx="2129">
                  <c:v>2129</c:v>
                </c:pt>
                <c:pt idx="2130">
                  <c:v>2130</c:v>
                </c:pt>
                <c:pt idx="2131">
                  <c:v>2131</c:v>
                </c:pt>
                <c:pt idx="2132">
                  <c:v>2132</c:v>
                </c:pt>
                <c:pt idx="2133">
                  <c:v>2133</c:v>
                </c:pt>
                <c:pt idx="2134">
                  <c:v>2134</c:v>
                </c:pt>
                <c:pt idx="2135">
                  <c:v>2135</c:v>
                </c:pt>
                <c:pt idx="2136">
                  <c:v>2136</c:v>
                </c:pt>
                <c:pt idx="2137">
                  <c:v>2137</c:v>
                </c:pt>
                <c:pt idx="2138">
                  <c:v>2138</c:v>
                </c:pt>
                <c:pt idx="2139">
                  <c:v>2139</c:v>
                </c:pt>
                <c:pt idx="2140">
                  <c:v>2140</c:v>
                </c:pt>
                <c:pt idx="2141">
                  <c:v>2141</c:v>
                </c:pt>
                <c:pt idx="2142">
                  <c:v>2142</c:v>
                </c:pt>
                <c:pt idx="2143">
                  <c:v>2143</c:v>
                </c:pt>
                <c:pt idx="2144">
                  <c:v>2144</c:v>
                </c:pt>
                <c:pt idx="2145">
                  <c:v>2145</c:v>
                </c:pt>
                <c:pt idx="2146">
                  <c:v>2146</c:v>
                </c:pt>
                <c:pt idx="2147">
                  <c:v>2147</c:v>
                </c:pt>
                <c:pt idx="2148">
                  <c:v>2148</c:v>
                </c:pt>
                <c:pt idx="2149">
                  <c:v>2149</c:v>
                </c:pt>
                <c:pt idx="2150">
                  <c:v>2150</c:v>
                </c:pt>
                <c:pt idx="2151">
                  <c:v>2151</c:v>
                </c:pt>
                <c:pt idx="2152">
                  <c:v>2152</c:v>
                </c:pt>
                <c:pt idx="2153">
                  <c:v>2153</c:v>
                </c:pt>
                <c:pt idx="2154">
                  <c:v>2154</c:v>
                </c:pt>
                <c:pt idx="2155">
                  <c:v>2155</c:v>
                </c:pt>
                <c:pt idx="2156">
                  <c:v>2156</c:v>
                </c:pt>
                <c:pt idx="2157">
                  <c:v>2157</c:v>
                </c:pt>
                <c:pt idx="2158">
                  <c:v>2158</c:v>
                </c:pt>
                <c:pt idx="2159">
                  <c:v>2159</c:v>
                </c:pt>
                <c:pt idx="2160">
                  <c:v>2160</c:v>
                </c:pt>
                <c:pt idx="2161">
                  <c:v>2161</c:v>
                </c:pt>
                <c:pt idx="2162">
                  <c:v>2162</c:v>
                </c:pt>
                <c:pt idx="2163">
                  <c:v>2163</c:v>
                </c:pt>
                <c:pt idx="2164">
                  <c:v>2164</c:v>
                </c:pt>
                <c:pt idx="2165">
                  <c:v>2165</c:v>
                </c:pt>
                <c:pt idx="2166">
                  <c:v>2166</c:v>
                </c:pt>
                <c:pt idx="2167">
                  <c:v>2167</c:v>
                </c:pt>
                <c:pt idx="2168">
                  <c:v>2168</c:v>
                </c:pt>
                <c:pt idx="2169">
                  <c:v>2169</c:v>
                </c:pt>
                <c:pt idx="2170">
                  <c:v>2170</c:v>
                </c:pt>
                <c:pt idx="2171">
                  <c:v>2171</c:v>
                </c:pt>
                <c:pt idx="2172">
                  <c:v>2172</c:v>
                </c:pt>
                <c:pt idx="2173">
                  <c:v>2173</c:v>
                </c:pt>
                <c:pt idx="2174">
                  <c:v>2174</c:v>
                </c:pt>
                <c:pt idx="2175">
                  <c:v>2175</c:v>
                </c:pt>
                <c:pt idx="2176">
                  <c:v>2176</c:v>
                </c:pt>
                <c:pt idx="2177">
                  <c:v>2177</c:v>
                </c:pt>
                <c:pt idx="2178">
                  <c:v>2178</c:v>
                </c:pt>
                <c:pt idx="2179">
                  <c:v>2179</c:v>
                </c:pt>
                <c:pt idx="2180">
                  <c:v>2180</c:v>
                </c:pt>
                <c:pt idx="2181">
                  <c:v>2181</c:v>
                </c:pt>
                <c:pt idx="2182">
                  <c:v>2182</c:v>
                </c:pt>
                <c:pt idx="2183">
                  <c:v>2183</c:v>
                </c:pt>
                <c:pt idx="2184">
                  <c:v>2184</c:v>
                </c:pt>
                <c:pt idx="2185">
                  <c:v>2185</c:v>
                </c:pt>
                <c:pt idx="2186">
                  <c:v>2186</c:v>
                </c:pt>
                <c:pt idx="2187">
                  <c:v>2187</c:v>
                </c:pt>
                <c:pt idx="2188">
                  <c:v>2188</c:v>
                </c:pt>
                <c:pt idx="2189">
                  <c:v>2189</c:v>
                </c:pt>
                <c:pt idx="2190">
                  <c:v>2190</c:v>
                </c:pt>
                <c:pt idx="2191">
                  <c:v>2191</c:v>
                </c:pt>
                <c:pt idx="2192">
                  <c:v>2192</c:v>
                </c:pt>
                <c:pt idx="2193">
                  <c:v>2193</c:v>
                </c:pt>
                <c:pt idx="2194">
                  <c:v>2194</c:v>
                </c:pt>
                <c:pt idx="2195">
                  <c:v>2195</c:v>
                </c:pt>
                <c:pt idx="2196">
                  <c:v>2196</c:v>
                </c:pt>
                <c:pt idx="2197">
                  <c:v>2197</c:v>
                </c:pt>
                <c:pt idx="2198">
                  <c:v>2198</c:v>
                </c:pt>
                <c:pt idx="2199">
                  <c:v>2199</c:v>
                </c:pt>
                <c:pt idx="2200">
                  <c:v>2200</c:v>
                </c:pt>
                <c:pt idx="2201">
                  <c:v>2201</c:v>
                </c:pt>
                <c:pt idx="2202">
                  <c:v>2202</c:v>
                </c:pt>
                <c:pt idx="2203">
                  <c:v>2203</c:v>
                </c:pt>
                <c:pt idx="2204">
                  <c:v>2204</c:v>
                </c:pt>
                <c:pt idx="2205">
                  <c:v>2205</c:v>
                </c:pt>
                <c:pt idx="2206">
                  <c:v>2206</c:v>
                </c:pt>
                <c:pt idx="2207">
                  <c:v>2207</c:v>
                </c:pt>
                <c:pt idx="2208">
                  <c:v>2208</c:v>
                </c:pt>
                <c:pt idx="2209">
                  <c:v>2209</c:v>
                </c:pt>
                <c:pt idx="2210">
                  <c:v>2210</c:v>
                </c:pt>
                <c:pt idx="2211">
                  <c:v>2211</c:v>
                </c:pt>
                <c:pt idx="2212">
                  <c:v>2212</c:v>
                </c:pt>
                <c:pt idx="2213">
                  <c:v>2213</c:v>
                </c:pt>
                <c:pt idx="2214">
                  <c:v>2214</c:v>
                </c:pt>
                <c:pt idx="2215">
                  <c:v>2215</c:v>
                </c:pt>
                <c:pt idx="2216">
                  <c:v>2216</c:v>
                </c:pt>
                <c:pt idx="2217">
                  <c:v>2217</c:v>
                </c:pt>
                <c:pt idx="2218">
                  <c:v>2218</c:v>
                </c:pt>
                <c:pt idx="2219">
                  <c:v>2219</c:v>
                </c:pt>
                <c:pt idx="2220">
                  <c:v>2220</c:v>
                </c:pt>
                <c:pt idx="2221">
                  <c:v>2221</c:v>
                </c:pt>
                <c:pt idx="2222">
                  <c:v>2222</c:v>
                </c:pt>
                <c:pt idx="2223">
                  <c:v>2223</c:v>
                </c:pt>
                <c:pt idx="2224">
                  <c:v>2224</c:v>
                </c:pt>
                <c:pt idx="2225">
                  <c:v>2225</c:v>
                </c:pt>
                <c:pt idx="2226">
                  <c:v>2226</c:v>
                </c:pt>
                <c:pt idx="2227">
                  <c:v>2227</c:v>
                </c:pt>
                <c:pt idx="2228">
                  <c:v>2228</c:v>
                </c:pt>
                <c:pt idx="2229">
                  <c:v>2229</c:v>
                </c:pt>
                <c:pt idx="2230">
                  <c:v>2230</c:v>
                </c:pt>
                <c:pt idx="2231">
                  <c:v>2231</c:v>
                </c:pt>
                <c:pt idx="2232">
                  <c:v>2232</c:v>
                </c:pt>
                <c:pt idx="2233">
                  <c:v>2233</c:v>
                </c:pt>
                <c:pt idx="2234">
                  <c:v>2234</c:v>
                </c:pt>
                <c:pt idx="2235">
                  <c:v>2235</c:v>
                </c:pt>
                <c:pt idx="2236">
                  <c:v>2236</c:v>
                </c:pt>
                <c:pt idx="2237">
                  <c:v>2237</c:v>
                </c:pt>
                <c:pt idx="2238">
                  <c:v>2238</c:v>
                </c:pt>
                <c:pt idx="2239">
                  <c:v>2239</c:v>
                </c:pt>
                <c:pt idx="2240">
                  <c:v>2240</c:v>
                </c:pt>
                <c:pt idx="2241">
                  <c:v>2241</c:v>
                </c:pt>
                <c:pt idx="2242">
                  <c:v>2242</c:v>
                </c:pt>
                <c:pt idx="2243">
                  <c:v>2243</c:v>
                </c:pt>
                <c:pt idx="2244">
                  <c:v>2244</c:v>
                </c:pt>
                <c:pt idx="2245">
                  <c:v>2245</c:v>
                </c:pt>
                <c:pt idx="2246">
                  <c:v>2246</c:v>
                </c:pt>
                <c:pt idx="2247">
                  <c:v>2247</c:v>
                </c:pt>
                <c:pt idx="2248">
                  <c:v>2248</c:v>
                </c:pt>
                <c:pt idx="2249">
                  <c:v>2249</c:v>
                </c:pt>
                <c:pt idx="2250">
                  <c:v>2250</c:v>
                </c:pt>
                <c:pt idx="2251">
                  <c:v>2251</c:v>
                </c:pt>
                <c:pt idx="2252">
                  <c:v>2252</c:v>
                </c:pt>
                <c:pt idx="2253">
                  <c:v>2253</c:v>
                </c:pt>
                <c:pt idx="2254">
                  <c:v>2254</c:v>
                </c:pt>
                <c:pt idx="2255">
                  <c:v>2255</c:v>
                </c:pt>
                <c:pt idx="2256">
                  <c:v>2256</c:v>
                </c:pt>
                <c:pt idx="2257">
                  <c:v>2257</c:v>
                </c:pt>
                <c:pt idx="2258">
                  <c:v>2258</c:v>
                </c:pt>
                <c:pt idx="2259">
                  <c:v>2259</c:v>
                </c:pt>
                <c:pt idx="2260">
                  <c:v>2260</c:v>
                </c:pt>
                <c:pt idx="2261">
                  <c:v>2261</c:v>
                </c:pt>
                <c:pt idx="2262">
                  <c:v>2262</c:v>
                </c:pt>
                <c:pt idx="2263">
                  <c:v>2263</c:v>
                </c:pt>
                <c:pt idx="2264">
                  <c:v>2264</c:v>
                </c:pt>
                <c:pt idx="2265">
                  <c:v>2265</c:v>
                </c:pt>
                <c:pt idx="2266">
                  <c:v>2266</c:v>
                </c:pt>
                <c:pt idx="2267">
                  <c:v>2267</c:v>
                </c:pt>
                <c:pt idx="2268">
                  <c:v>2268</c:v>
                </c:pt>
                <c:pt idx="2269">
                  <c:v>2269</c:v>
                </c:pt>
                <c:pt idx="2270">
                  <c:v>2270</c:v>
                </c:pt>
                <c:pt idx="2271">
                  <c:v>2271</c:v>
                </c:pt>
                <c:pt idx="2272">
                  <c:v>2272</c:v>
                </c:pt>
                <c:pt idx="2273">
                  <c:v>2273</c:v>
                </c:pt>
                <c:pt idx="2274">
                  <c:v>2274</c:v>
                </c:pt>
                <c:pt idx="2275">
                  <c:v>2275</c:v>
                </c:pt>
                <c:pt idx="2276">
                  <c:v>2276</c:v>
                </c:pt>
                <c:pt idx="2277">
                  <c:v>2277</c:v>
                </c:pt>
                <c:pt idx="2278">
                  <c:v>2278</c:v>
                </c:pt>
                <c:pt idx="2279">
                  <c:v>2279</c:v>
                </c:pt>
                <c:pt idx="2280">
                  <c:v>2280</c:v>
                </c:pt>
                <c:pt idx="2281">
                  <c:v>2281</c:v>
                </c:pt>
                <c:pt idx="2282">
                  <c:v>2282</c:v>
                </c:pt>
                <c:pt idx="2283">
                  <c:v>2283</c:v>
                </c:pt>
                <c:pt idx="2284">
                  <c:v>2284</c:v>
                </c:pt>
                <c:pt idx="2285">
                  <c:v>2285</c:v>
                </c:pt>
                <c:pt idx="2286">
                  <c:v>2286</c:v>
                </c:pt>
                <c:pt idx="2287">
                  <c:v>2287</c:v>
                </c:pt>
                <c:pt idx="2288">
                  <c:v>2288</c:v>
                </c:pt>
                <c:pt idx="2289">
                  <c:v>2289</c:v>
                </c:pt>
                <c:pt idx="2290">
                  <c:v>2290</c:v>
                </c:pt>
                <c:pt idx="2291">
                  <c:v>2291</c:v>
                </c:pt>
                <c:pt idx="2292">
                  <c:v>2292</c:v>
                </c:pt>
                <c:pt idx="2293">
                  <c:v>2293</c:v>
                </c:pt>
                <c:pt idx="2294">
                  <c:v>2294</c:v>
                </c:pt>
                <c:pt idx="2295">
                  <c:v>2295</c:v>
                </c:pt>
                <c:pt idx="2296">
                  <c:v>2296</c:v>
                </c:pt>
                <c:pt idx="2297">
                  <c:v>2297</c:v>
                </c:pt>
                <c:pt idx="2298">
                  <c:v>2298</c:v>
                </c:pt>
                <c:pt idx="2299">
                  <c:v>2299</c:v>
                </c:pt>
                <c:pt idx="2300">
                  <c:v>2300</c:v>
                </c:pt>
                <c:pt idx="2301">
                  <c:v>2301</c:v>
                </c:pt>
                <c:pt idx="2302">
                  <c:v>2302</c:v>
                </c:pt>
                <c:pt idx="2303">
                  <c:v>2303</c:v>
                </c:pt>
                <c:pt idx="2304">
                  <c:v>2304</c:v>
                </c:pt>
                <c:pt idx="2305">
                  <c:v>2305</c:v>
                </c:pt>
                <c:pt idx="2306">
                  <c:v>2306</c:v>
                </c:pt>
                <c:pt idx="2307">
                  <c:v>2307</c:v>
                </c:pt>
                <c:pt idx="2308">
                  <c:v>2308</c:v>
                </c:pt>
                <c:pt idx="2309">
                  <c:v>2309</c:v>
                </c:pt>
                <c:pt idx="2310">
                  <c:v>2310</c:v>
                </c:pt>
                <c:pt idx="2311">
                  <c:v>2311</c:v>
                </c:pt>
                <c:pt idx="2312">
                  <c:v>2312</c:v>
                </c:pt>
                <c:pt idx="2313">
                  <c:v>2313</c:v>
                </c:pt>
                <c:pt idx="2314">
                  <c:v>2314</c:v>
                </c:pt>
                <c:pt idx="2315">
                  <c:v>2315</c:v>
                </c:pt>
                <c:pt idx="2316">
                  <c:v>2316</c:v>
                </c:pt>
                <c:pt idx="2317">
                  <c:v>2317</c:v>
                </c:pt>
                <c:pt idx="2318">
                  <c:v>2318</c:v>
                </c:pt>
                <c:pt idx="2319">
                  <c:v>2319</c:v>
                </c:pt>
                <c:pt idx="2320">
                  <c:v>2320</c:v>
                </c:pt>
                <c:pt idx="2321">
                  <c:v>2321</c:v>
                </c:pt>
                <c:pt idx="2322">
                  <c:v>2322</c:v>
                </c:pt>
                <c:pt idx="2323">
                  <c:v>2323</c:v>
                </c:pt>
                <c:pt idx="2324">
                  <c:v>2324</c:v>
                </c:pt>
                <c:pt idx="2325">
                  <c:v>2325</c:v>
                </c:pt>
                <c:pt idx="2326">
                  <c:v>2326</c:v>
                </c:pt>
                <c:pt idx="2327">
                  <c:v>2327</c:v>
                </c:pt>
                <c:pt idx="2328">
                  <c:v>2328</c:v>
                </c:pt>
                <c:pt idx="2329">
                  <c:v>2329</c:v>
                </c:pt>
                <c:pt idx="2330">
                  <c:v>2330</c:v>
                </c:pt>
                <c:pt idx="2331">
                  <c:v>2331</c:v>
                </c:pt>
                <c:pt idx="2332">
                  <c:v>2332</c:v>
                </c:pt>
                <c:pt idx="2333">
                  <c:v>2333</c:v>
                </c:pt>
                <c:pt idx="2334">
                  <c:v>2334</c:v>
                </c:pt>
                <c:pt idx="2335">
                  <c:v>2335</c:v>
                </c:pt>
                <c:pt idx="2336">
                  <c:v>2336</c:v>
                </c:pt>
                <c:pt idx="2337">
                  <c:v>2337</c:v>
                </c:pt>
                <c:pt idx="2338">
                  <c:v>2338</c:v>
                </c:pt>
                <c:pt idx="2339">
                  <c:v>2339</c:v>
                </c:pt>
                <c:pt idx="2340">
                  <c:v>2340</c:v>
                </c:pt>
                <c:pt idx="2341">
                  <c:v>2341</c:v>
                </c:pt>
                <c:pt idx="2342">
                  <c:v>2342</c:v>
                </c:pt>
                <c:pt idx="2343">
                  <c:v>2343</c:v>
                </c:pt>
                <c:pt idx="2344">
                  <c:v>2344</c:v>
                </c:pt>
                <c:pt idx="2345">
                  <c:v>2345</c:v>
                </c:pt>
                <c:pt idx="2346">
                  <c:v>2346</c:v>
                </c:pt>
                <c:pt idx="2347">
                  <c:v>2347</c:v>
                </c:pt>
                <c:pt idx="2348">
                  <c:v>2348</c:v>
                </c:pt>
                <c:pt idx="2349">
                  <c:v>2349</c:v>
                </c:pt>
                <c:pt idx="2350">
                  <c:v>2350</c:v>
                </c:pt>
                <c:pt idx="2351">
                  <c:v>2351</c:v>
                </c:pt>
                <c:pt idx="2352">
                  <c:v>2352</c:v>
                </c:pt>
                <c:pt idx="2353">
                  <c:v>2353</c:v>
                </c:pt>
                <c:pt idx="2354">
                  <c:v>2354</c:v>
                </c:pt>
                <c:pt idx="2355">
                  <c:v>2355</c:v>
                </c:pt>
                <c:pt idx="2356">
                  <c:v>2356</c:v>
                </c:pt>
                <c:pt idx="2357">
                  <c:v>2357</c:v>
                </c:pt>
                <c:pt idx="2358">
                  <c:v>2358</c:v>
                </c:pt>
                <c:pt idx="2359">
                  <c:v>2359</c:v>
                </c:pt>
                <c:pt idx="2360">
                  <c:v>2360</c:v>
                </c:pt>
                <c:pt idx="2361">
                  <c:v>2361</c:v>
                </c:pt>
                <c:pt idx="2362">
                  <c:v>2362</c:v>
                </c:pt>
                <c:pt idx="2363">
                  <c:v>2363</c:v>
                </c:pt>
                <c:pt idx="2364">
                  <c:v>2364</c:v>
                </c:pt>
                <c:pt idx="2365">
                  <c:v>2365</c:v>
                </c:pt>
                <c:pt idx="2366">
                  <c:v>2366</c:v>
                </c:pt>
                <c:pt idx="2367">
                  <c:v>2367</c:v>
                </c:pt>
                <c:pt idx="2368">
                  <c:v>2368</c:v>
                </c:pt>
                <c:pt idx="2369">
                  <c:v>2369</c:v>
                </c:pt>
                <c:pt idx="2370">
                  <c:v>2370</c:v>
                </c:pt>
                <c:pt idx="2371">
                  <c:v>2371</c:v>
                </c:pt>
                <c:pt idx="2372">
                  <c:v>2372</c:v>
                </c:pt>
                <c:pt idx="2373">
                  <c:v>2373</c:v>
                </c:pt>
                <c:pt idx="2374">
                  <c:v>2374</c:v>
                </c:pt>
                <c:pt idx="2375">
                  <c:v>2375</c:v>
                </c:pt>
                <c:pt idx="2376">
                  <c:v>2376</c:v>
                </c:pt>
                <c:pt idx="2377">
                  <c:v>2377</c:v>
                </c:pt>
                <c:pt idx="2378">
                  <c:v>2378</c:v>
                </c:pt>
                <c:pt idx="2379">
                  <c:v>2379</c:v>
                </c:pt>
                <c:pt idx="2380">
                  <c:v>2380</c:v>
                </c:pt>
                <c:pt idx="2381">
                  <c:v>2381</c:v>
                </c:pt>
                <c:pt idx="2382">
                  <c:v>2382</c:v>
                </c:pt>
                <c:pt idx="2383">
                  <c:v>2383</c:v>
                </c:pt>
                <c:pt idx="2384">
                  <c:v>2384</c:v>
                </c:pt>
                <c:pt idx="2385">
                  <c:v>2385</c:v>
                </c:pt>
                <c:pt idx="2386">
                  <c:v>2386</c:v>
                </c:pt>
                <c:pt idx="2387">
                  <c:v>2387</c:v>
                </c:pt>
                <c:pt idx="2388">
                  <c:v>2388</c:v>
                </c:pt>
                <c:pt idx="2389">
                  <c:v>2389</c:v>
                </c:pt>
                <c:pt idx="2390">
                  <c:v>2390</c:v>
                </c:pt>
                <c:pt idx="2391">
                  <c:v>2391</c:v>
                </c:pt>
                <c:pt idx="2392">
                  <c:v>2392</c:v>
                </c:pt>
                <c:pt idx="2393">
                  <c:v>2393</c:v>
                </c:pt>
                <c:pt idx="2394">
                  <c:v>2394</c:v>
                </c:pt>
                <c:pt idx="2395">
                  <c:v>2395</c:v>
                </c:pt>
                <c:pt idx="2396">
                  <c:v>2396</c:v>
                </c:pt>
                <c:pt idx="2397">
                  <c:v>2397</c:v>
                </c:pt>
                <c:pt idx="2398">
                  <c:v>2398</c:v>
                </c:pt>
                <c:pt idx="2399">
                  <c:v>2399</c:v>
                </c:pt>
                <c:pt idx="2400">
                  <c:v>2400</c:v>
                </c:pt>
                <c:pt idx="2401">
                  <c:v>2401</c:v>
                </c:pt>
                <c:pt idx="2402">
                  <c:v>2402</c:v>
                </c:pt>
                <c:pt idx="2403">
                  <c:v>2403</c:v>
                </c:pt>
                <c:pt idx="2404">
                  <c:v>2404</c:v>
                </c:pt>
                <c:pt idx="2405">
                  <c:v>2405</c:v>
                </c:pt>
                <c:pt idx="2406">
                  <c:v>2406</c:v>
                </c:pt>
                <c:pt idx="2407">
                  <c:v>2407</c:v>
                </c:pt>
                <c:pt idx="2408">
                  <c:v>2408</c:v>
                </c:pt>
                <c:pt idx="2409">
                  <c:v>2409</c:v>
                </c:pt>
                <c:pt idx="2410">
                  <c:v>2410</c:v>
                </c:pt>
                <c:pt idx="2411">
                  <c:v>2411</c:v>
                </c:pt>
                <c:pt idx="2412">
                  <c:v>2412</c:v>
                </c:pt>
                <c:pt idx="2413">
                  <c:v>2413</c:v>
                </c:pt>
                <c:pt idx="2414">
                  <c:v>2414</c:v>
                </c:pt>
                <c:pt idx="2415">
                  <c:v>2415</c:v>
                </c:pt>
                <c:pt idx="2416">
                  <c:v>2416</c:v>
                </c:pt>
                <c:pt idx="2417">
                  <c:v>2417</c:v>
                </c:pt>
                <c:pt idx="2418">
                  <c:v>2418</c:v>
                </c:pt>
                <c:pt idx="2419">
                  <c:v>2419</c:v>
                </c:pt>
                <c:pt idx="2420">
                  <c:v>2420</c:v>
                </c:pt>
                <c:pt idx="2421">
                  <c:v>2421</c:v>
                </c:pt>
                <c:pt idx="2422">
                  <c:v>2422</c:v>
                </c:pt>
                <c:pt idx="2423">
                  <c:v>2423</c:v>
                </c:pt>
                <c:pt idx="2424">
                  <c:v>2424</c:v>
                </c:pt>
                <c:pt idx="2425">
                  <c:v>2425</c:v>
                </c:pt>
                <c:pt idx="2426">
                  <c:v>2426</c:v>
                </c:pt>
                <c:pt idx="2427">
                  <c:v>2427</c:v>
                </c:pt>
                <c:pt idx="2428">
                  <c:v>2428</c:v>
                </c:pt>
                <c:pt idx="2429">
                  <c:v>2429</c:v>
                </c:pt>
                <c:pt idx="2430">
                  <c:v>2430</c:v>
                </c:pt>
                <c:pt idx="2431">
                  <c:v>2431</c:v>
                </c:pt>
                <c:pt idx="2432">
                  <c:v>2432</c:v>
                </c:pt>
                <c:pt idx="2433">
                  <c:v>2433</c:v>
                </c:pt>
                <c:pt idx="2434">
                  <c:v>2434</c:v>
                </c:pt>
                <c:pt idx="2435">
                  <c:v>2435</c:v>
                </c:pt>
                <c:pt idx="2436">
                  <c:v>2436</c:v>
                </c:pt>
                <c:pt idx="2437">
                  <c:v>2437</c:v>
                </c:pt>
                <c:pt idx="2438">
                  <c:v>2438</c:v>
                </c:pt>
                <c:pt idx="2439">
                  <c:v>2439</c:v>
                </c:pt>
                <c:pt idx="2440">
                  <c:v>2440</c:v>
                </c:pt>
                <c:pt idx="2441">
                  <c:v>2441</c:v>
                </c:pt>
                <c:pt idx="2442">
                  <c:v>2442</c:v>
                </c:pt>
                <c:pt idx="2443">
                  <c:v>2443</c:v>
                </c:pt>
                <c:pt idx="2444">
                  <c:v>2444</c:v>
                </c:pt>
                <c:pt idx="2445">
                  <c:v>2445</c:v>
                </c:pt>
                <c:pt idx="2446">
                  <c:v>2446</c:v>
                </c:pt>
                <c:pt idx="2447">
                  <c:v>2447</c:v>
                </c:pt>
                <c:pt idx="2448">
                  <c:v>2448</c:v>
                </c:pt>
                <c:pt idx="2449">
                  <c:v>2449</c:v>
                </c:pt>
                <c:pt idx="2450">
                  <c:v>2450</c:v>
                </c:pt>
                <c:pt idx="2451">
                  <c:v>2451</c:v>
                </c:pt>
                <c:pt idx="2452">
                  <c:v>2452</c:v>
                </c:pt>
                <c:pt idx="2453">
                  <c:v>2453</c:v>
                </c:pt>
                <c:pt idx="2454">
                  <c:v>2454</c:v>
                </c:pt>
                <c:pt idx="2455">
                  <c:v>2455</c:v>
                </c:pt>
                <c:pt idx="2456">
                  <c:v>2456</c:v>
                </c:pt>
                <c:pt idx="2457">
                  <c:v>2457</c:v>
                </c:pt>
                <c:pt idx="2458">
                  <c:v>2458</c:v>
                </c:pt>
                <c:pt idx="2459">
                  <c:v>2459</c:v>
                </c:pt>
                <c:pt idx="2460">
                  <c:v>2460</c:v>
                </c:pt>
                <c:pt idx="2461">
                  <c:v>2461</c:v>
                </c:pt>
                <c:pt idx="2462">
                  <c:v>2462</c:v>
                </c:pt>
                <c:pt idx="2463">
                  <c:v>2463</c:v>
                </c:pt>
                <c:pt idx="2464">
                  <c:v>2464</c:v>
                </c:pt>
                <c:pt idx="2465">
                  <c:v>2465</c:v>
                </c:pt>
                <c:pt idx="2466">
                  <c:v>2466</c:v>
                </c:pt>
                <c:pt idx="2467">
                  <c:v>2467</c:v>
                </c:pt>
                <c:pt idx="2468">
                  <c:v>2468</c:v>
                </c:pt>
                <c:pt idx="2469">
                  <c:v>2469</c:v>
                </c:pt>
                <c:pt idx="2470">
                  <c:v>2470</c:v>
                </c:pt>
                <c:pt idx="2471">
                  <c:v>2471</c:v>
                </c:pt>
                <c:pt idx="2472">
                  <c:v>2472</c:v>
                </c:pt>
                <c:pt idx="2473">
                  <c:v>2473</c:v>
                </c:pt>
                <c:pt idx="2474">
                  <c:v>2474</c:v>
                </c:pt>
                <c:pt idx="2475">
                  <c:v>2475</c:v>
                </c:pt>
                <c:pt idx="2476">
                  <c:v>2476</c:v>
                </c:pt>
                <c:pt idx="2477">
                  <c:v>2477</c:v>
                </c:pt>
                <c:pt idx="2478">
                  <c:v>2478</c:v>
                </c:pt>
                <c:pt idx="2479">
                  <c:v>2479</c:v>
                </c:pt>
                <c:pt idx="2480">
                  <c:v>2480</c:v>
                </c:pt>
                <c:pt idx="2481">
                  <c:v>2481</c:v>
                </c:pt>
                <c:pt idx="2482">
                  <c:v>2482</c:v>
                </c:pt>
                <c:pt idx="2483">
                  <c:v>2483</c:v>
                </c:pt>
                <c:pt idx="2484">
                  <c:v>2484</c:v>
                </c:pt>
                <c:pt idx="2485">
                  <c:v>2485</c:v>
                </c:pt>
                <c:pt idx="2486">
                  <c:v>2486</c:v>
                </c:pt>
                <c:pt idx="2487">
                  <c:v>2487</c:v>
                </c:pt>
                <c:pt idx="2488">
                  <c:v>2488</c:v>
                </c:pt>
                <c:pt idx="2489">
                  <c:v>2489</c:v>
                </c:pt>
                <c:pt idx="2490">
                  <c:v>2490</c:v>
                </c:pt>
                <c:pt idx="2491">
                  <c:v>2491</c:v>
                </c:pt>
                <c:pt idx="2492">
                  <c:v>2492</c:v>
                </c:pt>
                <c:pt idx="2493">
                  <c:v>2493</c:v>
                </c:pt>
                <c:pt idx="2494">
                  <c:v>2494</c:v>
                </c:pt>
                <c:pt idx="2495">
                  <c:v>2495</c:v>
                </c:pt>
                <c:pt idx="2496">
                  <c:v>2496</c:v>
                </c:pt>
                <c:pt idx="2497">
                  <c:v>2497</c:v>
                </c:pt>
                <c:pt idx="2498">
                  <c:v>2498</c:v>
                </c:pt>
                <c:pt idx="2499">
                  <c:v>2499</c:v>
                </c:pt>
                <c:pt idx="2500">
                  <c:v>2500</c:v>
                </c:pt>
                <c:pt idx="2501">
                  <c:v>2501</c:v>
                </c:pt>
                <c:pt idx="2502">
                  <c:v>2502</c:v>
                </c:pt>
                <c:pt idx="2503">
                  <c:v>2503</c:v>
                </c:pt>
                <c:pt idx="2504">
                  <c:v>2504</c:v>
                </c:pt>
                <c:pt idx="2505">
                  <c:v>2505</c:v>
                </c:pt>
                <c:pt idx="2506">
                  <c:v>2506</c:v>
                </c:pt>
                <c:pt idx="2507">
                  <c:v>2507</c:v>
                </c:pt>
                <c:pt idx="2508">
                  <c:v>2508</c:v>
                </c:pt>
                <c:pt idx="2509">
                  <c:v>2509</c:v>
                </c:pt>
                <c:pt idx="2510">
                  <c:v>2510</c:v>
                </c:pt>
                <c:pt idx="2511">
                  <c:v>2511</c:v>
                </c:pt>
                <c:pt idx="2512">
                  <c:v>2512</c:v>
                </c:pt>
                <c:pt idx="2513">
                  <c:v>2513</c:v>
                </c:pt>
                <c:pt idx="2514">
                  <c:v>2514</c:v>
                </c:pt>
                <c:pt idx="2515">
                  <c:v>2515</c:v>
                </c:pt>
                <c:pt idx="2516">
                  <c:v>2516</c:v>
                </c:pt>
                <c:pt idx="2517">
                  <c:v>2517</c:v>
                </c:pt>
                <c:pt idx="2518">
                  <c:v>2518</c:v>
                </c:pt>
                <c:pt idx="2519">
                  <c:v>2519</c:v>
                </c:pt>
                <c:pt idx="2520">
                  <c:v>2520</c:v>
                </c:pt>
                <c:pt idx="2521">
                  <c:v>2521</c:v>
                </c:pt>
                <c:pt idx="2522">
                  <c:v>2522</c:v>
                </c:pt>
                <c:pt idx="2523">
                  <c:v>2523</c:v>
                </c:pt>
                <c:pt idx="2524">
                  <c:v>2524</c:v>
                </c:pt>
                <c:pt idx="2525">
                  <c:v>2525</c:v>
                </c:pt>
                <c:pt idx="2526">
                  <c:v>2526</c:v>
                </c:pt>
                <c:pt idx="2527">
                  <c:v>2527</c:v>
                </c:pt>
                <c:pt idx="2528">
                  <c:v>2528</c:v>
                </c:pt>
                <c:pt idx="2529">
                  <c:v>2529</c:v>
                </c:pt>
                <c:pt idx="2530">
                  <c:v>2530</c:v>
                </c:pt>
                <c:pt idx="2531">
                  <c:v>2531</c:v>
                </c:pt>
                <c:pt idx="2532">
                  <c:v>2532</c:v>
                </c:pt>
                <c:pt idx="2533">
                  <c:v>2533</c:v>
                </c:pt>
                <c:pt idx="2534">
                  <c:v>2534</c:v>
                </c:pt>
                <c:pt idx="2535">
                  <c:v>2535</c:v>
                </c:pt>
                <c:pt idx="2536">
                  <c:v>2536</c:v>
                </c:pt>
                <c:pt idx="2537">
                  <c:v>2537</c:v>
                </c:pt>
                <c:pt idx="2538">
                  <c:v>2538</c:v>
                </c:pt>
                <c:pt idx="2539">
                  <c:v>2539</c:v>
                </c:pt>
                <c:pt idx="2540">
                  <c:v>2540</c:v>
                </c:pt>
                <c:pt idx="2541">
                  <c:v>2541</c:v>
                </c:pt>
                <c:pt idx="2542">
                  <c:v>2542</c:v>
                </c:pt>
                <c:pt idx="2543">
                  <c:v>2543</c:v>
                </c:pt>
                <c:pt idx="2544">
                  <c:v>2544</c:v>
                </c:pt>
                <c:pt idx="2545">
                  <c:v>2545</c:v>
                </c:pt>
                <c:pt idx="2546">
                  <c:v>2546</c:v>
                </c:pt>
                <c:pt idx="2547">
                  <c:v>2547</c:v>
                </c:pt>
                <c:pt idx="2548">
                  <c:v>2548</c:v>
                </c:pt>
                <c:pt idx="2549">
                  <c:v>2549</c:v>
                </c:pt>
                <c:pt idx="2550">
                  <c:v>2550</c:v>
                </c:pt>
                <c:pt idx="2551">
                  <c:v>2551</c:v>
                </c:pt>
                <c:pt idx="2552">
                  <c:v>2552</c:v>
                </c:pt>
                <c:pt idx="2553">
                  <c:v>2553</c:v>
                </c:pt>
                <c:pt idx="2554">
                  <c:v>2554</c:v>
                </c:pt>
                <c:pt idx="2555">
                  <c:v>2555</c:v>
                </c:pt>
                <c:pt idx="2556">
                  <c:v>2556</c:v>
                </c:pt>
                <c:pt idx="2557">
                  <c:v>2557</c:v>
                </c:pt>
                <c:pt idx="2558">
                  <c:v>2558</c:v>
                </c:pt>
                <c:pt idx="2559">
                  <c:v>2559</c:v>
                </c:pt>
                <c:pt idx="2560">
                  <c:v>2560</c:v>
                </c:pt>
                <c:pt idx="2561">
                  <c:v>2561</c:v>
                </c:pt>
                <c:pt idx="2562">
                  <c:v>2562</c:v>
                </c:pt>
                <c:pt idx="2563">
                  <c:v>2563</c:v>
                </c:pt>
                <c:pt idx="2564">
                  <c:v>2564</c:v>
                </c:pt>
                <c:pt idx="2565">
                  <c:v>2565</c:v>
                </c:pt>
                <c:pt idx="2566">
                  <c:v>2566</c:v>
                </c:pt>
                <c:pt idx="2567">
                  <c:v>2567</c:v>
                </c:pt>
                <c:pt idx="2568">
                  <c:v>2568</c:v>
                </c:pt>
                <c:pt idx="2569">
                  <c:v>2569</c:v>
                </c:pt>
                <c:pt idx="2570">
                  <c:v>2570</c:v>
                </c:pt>
                <c:pt idx="2571">
                  <c:v>2571</c:v>
                </c:pt>
                <c:pt idx="2572">
                  <c:v>2572</c:v>
                </c:pt>
                <c:pt idx="2573">
                  <c:v>2573</c:v>
                </c:pt>
                <c:pt idx="2574">
                  <c:v>2574</c:v>
                </c:pt>
                <c:pt idx="2575">
                  <c:v>2575</c:v>
                </c:pt>
                <c:pt idx="2576">
                  <c:v>2576</c:v>
                </c:pt>
                <c:pt idx="2577">
                  <c:v>2577</c:v>
                </c:pt>
                <c:pt idx="2578">
                  <c:v>2578</c:v>
                </c:pt>
                <c:pt idx="2579">
                  <c:v>2579</c:v>
                </c:pt>
                <c:pt idx="2580">
                  <c:v>2580</c:v>
                </c:pt>
                <c:pt idx="2581">
                  <c:v>2581</c:v>
                </c:pt>
                <c:pt idx="2582">
                  <c:v>2582</c:v>
                </c:pt>
                <c:pt idx="2583">
                  <c:v>2583</c:v>
                </c:pt>
                <c:pt idx="2584">
                  <c:v>2584</c:v>
                </c:pt>
                <c:pt idx="2585">
                  <c:v>2585</c:v>
                </c:pt>
                <c:pt idx="2586">
                  <c:v>2586</c:v>
                </c:pt>
                <c:pt idx="2587">
                  <c:v>2587</c:v>
                </c:pt>
                <c:pt idx="2588">
                  <c:v>2588</c:v>
                </c:pt>
                <c:pt idx="2589">
                  <c:v>2589</c:v>
                </c:pt>
                <c:pt idx="2590">
                  <c:v>2590</c:v>
                </c:pt>
                <c:pt idx="2591">
                  <c:v>2591</c:v>
                </c:pt>
                <c:pt idx="2592">
                  <c:v>2592</c:v>
                </c:pt>
                <c:pt idx="2593">
                  <c:v>2593</c:v>
                </c:pt>
                <c:pt idx="2594">
                  <c:v>2594</c:v>
                </c:pt>
                <c:pt idx="2595">
                  <c:v>2595</c:v>
                </c:pt>
                <c:pt idx="2596">
                  <c:v>2596</c:v>
                </c:pt>
                <c:pt idx="2597">
                  <c:v>2597</c:v>
                </c:pt>
                <c:pt idx="2598">
                  <c:v>2598</c:v>
                </c:pt>
                <c:pt idx="2599">
                  <c:v>2599</c:v>
                </c:pt>
                <c:pt idx="2600">
                  <c:v>2600</c:v>
                </c:pt>
                <c:pt idx="2601">
                  <c:v>2601</c:v>
                </c:pt>
                <c:pt idx="2602">
                  <c:v>2602</c:v>
                </c:pt>
                <c:pt idx="2603">
                  <c:v>2603</c:v>
                </c:pt>
                <c:pt idx="2604">
                  <c:v>2604</c:v>
                </c:pt>
                <c:pt idx="2605">
                  <c:v>2605</c:v>
                </c:pt>
                <c:pt idx="2606">
                  <c:v>2606</c:v>
                </c:pt>
                <c:pt idx="2607">
                  <c:v>2607</c:v>
                </c:pt>
                <c:pt idx="2608">
                  <c:v>2608</c:v>
                </c:pt>
                <c:pt idx="2609">
                  <c:v>2609</c:v>
                </c:pt>
                <c:pt idx="2610">
                  <c:v>2610</c:v>
                </c:pt>
                <c:pt idx="2611">
                  <c:v>2611</c:v>
                </c:pt>
                <c:pt idx="2612">
                  <c:v>2612</c:v>
                </c:pt>
                <c:pt idx="2613">
                  <c:v>2613</c:v>
                </c:pt>
                <c:pt idx="2614">
                  <c:v>2614</c:v>
                </c:pt>
                <c:pt idx="2615">
                  <c:v>2615</c:v>
                </c:pt>
                <c:pt idx="2616">
                  <c:v>2616</c:v>
                </c:pt>
                <c:pt idx="2617">
                  <c:v>2617</c:v>
                </c:pt>
                <c:pt idx="2618">
                  <c:v>2618</c:v>
                </c:pt>
                <c:pt idx="2619">
                  <c:v>2619</c:v>
                </c:pt>
                <c:pt idx="2620">
                  <c:v>2620</c:v>
                </c:pt>
                <c:pt idx="2621">
                  <c:v>2621</c:v>
                </c:pt>
                <c:pt idx="2622">
                  <c:v>2622</c:v>
                </c:pt>
                <c:pt idx="2623">
                  <c:v>2623</c:v>
                </c:pt>
                <c:pt idx="2624">
                  <c:v>2624</c:v>
                </c:pt>
                <c:pt idx="2625">
                  <c:v>2625</c:v>
                </c:pt>
                <c:pt idx="2626">
                  <c:v>2626</c:v>
                </c:pt>
                <c:pt idx="2627">
                  <c:v>2627</c:v>
                </c:pt>
                <c:pt idx="2628">
                  <c:v>2628</c:v>
                </c:pt>
                <c:pt idx="2629">
                  <c:v>2629</c:v>
                </c:pt>
                <c:pt idx="2630">
                  <c:v>2630</c:v>
                </c:pt>
                <c:pt idx="2631">
                  <c:v>2631</c:v>
                </c:pt>
                <c:pt idx="2632">
                  <c:v>2632</c:v>
                </c:pt>
                <c:pt idx="2633">
                  <c:v>2633</c:v>
                </c:pt>
                <c:pt idx="2634">
                  <c:v>2634</c:v>
                </c:pt>
                <c:pt idx="2635">
                  <c:v>2635</c:v>
                </c:pt>
                <c:pt idx="2636">
                  <c:v>2636</c:v>
                </c:pt>
                <c:pt idx="2637">
                  <c:v>2637</c:v>
                </c:pt>
                <c:pt idx="2638">
                  <c:v>2638</c:v>
                </c:pt>
                <c:pt idx="2639">
                  <c:v>2639</c:v>
                </c:pt>
                <c:pt idx="2640">
                  <c:v>2640</c:v>
                </c:pt>
                <c:pt idx="2641">
                  <c:v>2641</c:v>
                </c:pt>
                <c:pt idx="2642">
                  <c:v>2642</c:v>
                </c:pt>
                <c:pt idx="2643">
                  <c:v>2643</c:v>
                </c:pt>
                <c:pt idx="2644">
                  <c:v>2644</c:v>
                </c:pt>
                <c:pt idx="2645">
                  <c:v>2645</c:v>
                </c:pt>
                <c:pt idx="2646">
                  <c:v>2646</c:v>
                </c:pt>
                <c:pt idx="2647">
                  <c:v>2647</c:v>
                </c:pt>
                <c:pt idx="2648">
                  <c:v>2648</c:v>
                </c:pt>
                <c:pt idx="2649">
                  <c:v>2649</c:v>
                </c:pt>
                <c:pt idx="2650">
                  <c:v>2650</c:v>
                </c:pt>
                <c:pt idx="2651">
                  <c:v>2651</c:v>
                </c:pt>
                <c:pt idx="2652">
                  <c:v>2652</c:v>
                </c:pt>
                <c:pt idx="2653">
                  <c:v>2653</c:v>
                </c:pt>
                <c:pt idx="2654">
                  <c:v>2654</c:v>
                </c:pt>
                <c:pt idx="2655">
                  <c:v>2655</c:v>
                </c:pt>
                <c:pt idx="2656">
                  <c:v>2656</c:v>
                </c:pt>
                <c:pt idx="2657">
                  <c:v>2657</c:v>
                </c:pt>
                <c:pt idx="2658">
                  <c:v>2658</c:v>
                </c:pt>
                <c:pt idx="2659">
                  <c:v>2659</c:v>
                </c:pt>
                <c:pt idx="2660">
                  <c:v>2660</c:v>
                </c:pt>
                <c:pt idx="2661">
                  <c:v>2661</c:v>
                </c:pt>
                <c:pt idx="2662">
                  <c:v>2662</c:v>
                </c:pt>
                <c:pt idx="2663">
                  <c:v>2663</c:v>
                </c:pt>
                <c:pt idx="2664">
                  <c:v>2664</c:v>
                </c:pt>
                <c:pt idx="2665">
                  <c:v>2665</c:v>
                </c:pt>
                <c:pt idx="2666">
                  <c:v>2666</c:v>
                </c:pt>
                <c:pt idx="2667">
                  <c:v>2667</c:v>
                </c:pt>
                <c:pt idx="2668">
                  <c:v>2668</c:v>
                </c:pt>
                <c:pt idx="2669">
                  <c:v>2669</c:v>
                </c:pt>
                <c:pt idx="2670">
                  <c:v>2670</c:v>
                </c:pt>
                <c:pt idx="2671">
                  <c:v>2671</c:v>
                </c:pt>
                <c:pt idx="2672">
                  <c:v>2672</c:v>
                </c:pt>
                <c:pt idx="2673">
                  <c:v>2673</c:v>
                </c:pt>
                <c:pt idx="2674">
                  <c:v>2674</c:v>
                </c:pt>
                <c:pt idx="2675">
                  <c:v>2675</c:v>
                </c:pt>
                <c:pt idx="2676">
                  <c:v>2676</c:v>
                </c:pt>
                <c:pt idx="2677">
                  <c:v>2677</c:v>
                </c:pt>
                <c:pt idx="2678">
                  <c:v>2678</c:v>
                </c:pt>
                <c:pt idx="2679">
                  <c:v>2679</c:v>
                </c:pt>
                <c:pt idx="2680">
                  <c:v>2680</c:v>
                </c:pt>
                <c:pt idx="2681">
                  <c:v>2681</c:v>
                </c:pt>
                <c:pt idx="2682">
                  <c:v>2682</c:v>
                </c:pt>
                <c:pt idx="2683">
                  <c:v>2683</c:v>
                </c:pt>
                <c:pt idx="2684">
                  <c:v>2684</c:v>
                </c:pt>
                <c:pt idx="2685">
                  <c:v>2685</c:v>
                </c:pt>
                <c:pt idx="2686">
                  <c:v>2686</c:v>
                </c:pt>
                <c:pt idx="2687">
                  <c:v>2687</c:v>
                </c:pt>
                <c:pt idx="2688">
                  <c:v>2688</c:v>
                </c:pt>
                <c:pt idx="2689">
                  <c:v>2689</c:v>
                </c:pt>
                <c:pt idx="2690">
                  <c:v>2690</c:v>
                </c:pt>
                <c:pt idx="2691">
                  <c:v>2691</c:v>
                </c:pt>
                <c:pt idx="2692">
                  <c:v>2692</c:v>
                </c:pt>
                <c:pt idx="2693">
                  <c:v>2693</c:v>
                </c:pt>
                <c:pt idx="2694">
                  <c:v>2694</c:v>
                </c:pt>
                <c:pt idx="2695">
                  <c:v>2695</c:v>
                </c:pt>
                <c:pt idx="2696">
                  <c:v>2696</c:v>
                </c:pt>
                <c:pt idx="2697">
                  <c:v>2697</c:v>
                </c:pt>
                <c:pt idx="2698">
                  <c:v>2698</c:v>
                </c:pt>
                <c:pt idx="2699">
                  <c:v>2699</c:v>
                </c:pt>
                <c:pt idx="2700">
                  <c:v>2700</c:v>
                </c:pt>
                <c:pt idx="2701">
                  <c:v>2701</c:v>
                </c:pt>
                <c:pt idx="2702">
                  <c:v>2702</c:v>
                </c:pt>
                <c:pt idx="2703">
                  <c:v>2703</c:v>
                </c:pt>
                <c:pt idx="2704">
                  <c:v>2704</c:v>
                </c:pt>
                <c:pt idx="2705">
                  <c:v>2705</c:v>
                </c:pt>
                <c:pt idx="2706">
                  <c:v>2706</c:v>
                </c:pt>
                <c:pt idx="2707">
                  <c:v>2707</c:v>
                </c:pt>
                <c:pt idx="2708">
                  <c:v>2708</c:v>
                </c:pt>
                <c:pt idx="2709">
                  <c:v>2709</c:v>
                </c:pt>
                <c:pt idx="2710">
                  <c:v>2710</c:v>
                </c:pt>
                <c:pt idx="2711">
                  <c:v>2711</c:v>
                </c:pt>
                <c:pt idx="2712">
                  <c:v>2712</c:v>
                </c:pt>
                <c:pt idx="2713">
                  <c:v>2713</c:v>
                </c:pt>
                <c:pt idx="2714">
                  <c:v>2714</c:v>
                </c:pt>
                <c:pt idx="2715">
                  <c:v>2715</c:v>
                </c:pt>
                <c:pt idx="2716">
                  <c:v>2716</c:v>
                </c:pt>
                <c:pt idx="2717">
                  <c:v>2717</c:v>
                </c:pt>
                <c:pt idx="2718">
                  <c:v>2718</c:v>
                </c:pt>
                <c:pt idx="2719">
                  <c:v>2719</c:v>
                </c:pt>
                <c:pt idx="2720">
                  <c:v>2720</c:v>
                </c:pt>
                <c:pt idx="2721">
                  <c:v>2721</c:v>
                </c:pt>
                <c:pt idx="2722">
                  <c:v>2722</c:v>
                </c:pt>
                <c:pt idx="2723">
                  <c:v>2723</c:v>
                </c:pt>
                <c:pt idx="2724">
                  <c:v>2724</c:v>
                </c:pt>
                <c:pt idx="2725">
                  <c:v>2725</c:v>
                </c:pt>
                <c:pt idx="2726">
                  <c:v>2726</c:v>
                </c:pt>
                <c:pt idx="2727">
                  <c:v>2727</c:v>
                </c:pt>
                <c:pt idx="2728">
                  <c:v>2728</c:v>
                </c:pt>
                <c:pt idx="2729">
                  <c:v>2729</c:v>
                </c:pt>
                <c:pt idx="2730">
                  <c:v>2730</c:v>
                </c:pt>
              </c:numCache>
            </c:numRef>
          </c:xVal>
          <c:yVal>
            <c:numRef>
              <c:f>'[BNL-new_summary.xlsx]alpha'!$J$2:$J$4181</c:f>
              <c:numCache>
                <c:formatCode>General</c:formatCode>
                <c:ptCount val="418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0.7190332326283988</c:v>
                </c:pt>
                <c:pt idx="26">
                  <c:v>1.0453172205438066</c:v>
                </c:pt>
                <c:pt idx="27">
                  <c:v>1.1540785498489425</c:v>
                </c:pt>
                <c:pt idx="28">
                  <c:v>1.2839879154078551</c:v>
                </c:pt>
                <c:pt idx="29">
                  <c:v>1.1873111782477341</c:v>
                </c:pt>
                <c:pt idx="30">
                  <c:v>0.9214501510574018</c:v>
                </c:pt>
                <c:pt idx="31">
                  <c:v>0.65256797583081572</c:v>
                </c:pt>
                <c:pt idx="32">
                  <c:v>0.48640483383685801</c:v>
                </c:pt>
                <c:pt idx="33">
                  <c:v>0.37764350453172207</c:v>
                </c:pt>
                <c:pt idx="34">
                  <c:v>0.21148036253776434</c:v>
                </c:pt>
                <c:pt idx="35">
                  <c:v>0.1419939577039275</c:v>
                </c:pt>
                <c:pt idx="36">
                  <c:v>0.13595166163141995</c:v>
                </c:pt>
                <c:pt idx="37">
                  <c:v>0.11178247734138973</c:v>
                </c:pt>
                <c:pt idx="38">
                  <c:v>0.12386706948640483</c:v>
                </c:pt>
                <c:pt idx="39">
                  <c:v>9.6676737160120846E-2</c:v>
                </c:pt>
                <c:pt idx="40">
                  <c:v>9.6676737160120846E-2</c:v>
                </c:pt>
                <c:pt idx="41">
                  <c:v>0.10574018126888217</c:v>
                </c:pt>
                <c:pt idx="42">
                  <c:v>9.9697885196374625E-2</c:v>
                </c:pt>
                <c:pt idx="43">
                  <c:v>8.1570996978851965E-2</c:v>
                </c:pt>
                <c:pt idx="44">
                  <c:v>9.6676737160120846E-2</c:v>
                </c:pt>
                <c:pt idx="45">
                  <c:v>0.11782477341389729</c:v>
                </c:pt>
                <c:pt idx="46">
                  <c:v>9.0634441087613288E-2</c:v>
                </c:pt>
                <c:pt idx="47">
                  <c:v>0.1027190332326284</c:v>
                </c:pt>
                <c:pt idx="48">
                  <c:v>9.0634441087613288E-2</c:v>
                </c:pt>
                <c:pt idx="49">
                  <c:v>8.4592145015105744E-2</c:v>
                </c:pt>
                <c:pt idx="50">
                  <c:v>8.7613293051359523E-2</c:v>
                </c:pt>
                <c:pt idx="51">
                  <c:v>6.3444108761329304E-2</c:v>
                </c:pt>
                <c:pt idx="52">
                  <c:v>6.3444108761329304E-2</c:v>
                </c:pt>
                <c:pt idx="53">
                  <c:v>6.3444108761329304E-2</c:v>
                </c:pt>
                <c:pt idx="54">
                  <c:v>9.3655589123867067E-2</c:v>
                </c:pt>
                <c:pt idx="55">
                  <c:v>6.9486404833836862E-2</c:v>
                </c:pt>
                <c:pt idx="56">
                  <c:v>9.3655589123867067E-2</c:v>
                </c:pt>
                <c:pt idx="57">
                  <c:v>8.4592145015105744E-2</c:v>
                </c:pt>
                <c:pt idx="58">
                  <c:v>7.5528700906344406E-2</c:v>
                </c:pt>
                <c:pt idx="59">
                  <c:v>6.9486404833836862E-2</c:v>
                </c:pt>
                <c:pt idx="60">
                  <c:v>7.8549848942598186E-2</c:v>
                </c:pt>
                <c:pt idx="61">
                  <c:v>0.11782477341389729</c:v>
                </c:pt>
                <c:pt idx="62">
                  <c:v>9.0634441087613288E-2</c:v>
                </c:pt>
                <c:pt idx="63">
                  <c:v>0.12688821752265861</c:v>
                </c:pt>
                <c:pt idx="64">
                  <c:v>0.10876132930513595</c:v>
                </c:pt>
                <c:pt idx="65">
                  <c:v>0.12386706948640483</c:v>
                </c:pt>
                <c:pt idx="66">
                  <c:v>0.13595166163141995</c:v>
                </c:pt>
                <c:pt idx="67">
                  <c:v>0.12990936555891239</c:v>
                </c:pt>
                <c:pt idx="68">
                  <c:v>0.24773413897280966</c:v>
                </c:pt>
                <c:pt idx="69">
                  <c:v>0.20845921450151059</c:v>
                </c:pt>
                <c:pt idx="70">
                  <c:v>0.18429003021148035</c:v>
                </c:pt>
                <c:pt idx="71">
                  <c:v>0.19637462235649547</c:v>
                </c:pt>
                <c:pt idx="72">
                  <c:v>0.16918429003021149</c:v>
                </c:pt>
                <c:pt idx="73">
                  <c:v>0.20241691842900303</c:v>
                </c:pt>
                <c:pt idx="74">
                  <c:v>0.21450151057401812</c:v>
                </c:pt>
                <c:pt idx="75">
                  <c:v>0.18126888217522658</c:v>
                </c:pt>
                <c:pt idx="76">
                  <c:v>0.22054380664652568</c:v>
                </c:pt>
                <c:pt idx="77">
                  <c:v>0.17220543806646527</c:v>
                </c:pt>
                <c:pt idx="78">
                  <c:v>0.10876132930513595</c:v>
                </c:pt>
                <c:pt idx="79">
                  <c:v>0.11178247734138973</c:v>
                </c:pt>
                <c:pt idx="80">
                  <c:v>0.12084592145015106</c:v>
                </c:pt>
                <c:pt idx="81">
                  <c:v>0.13595166163141995</c:v>
                </c:pt>
                <c:pt idx="82">
                  <c:v>0.10876132930513595</c:v>
                </c:pt>
                <c:pt idx="83">
                  <c:v>7.8549848942598186E-2</c:v>
                </c:pt>
                <c:pt idx="84">
                  <c:v>5.7401812688821753E-2</c:v>
                </c:pt>
                <c:pt idx="85">
                  <c:v>9.3655589123867067E-2</c:v>
                </c:pt>
                <c:pt idx="86">
                  <c:v>6.6465256797583083E-2</c:v>
                </c:pt>
                <c:pt idx="87">
                  <c:v>9.3655589123867067E-2</c:v>
                </c:pt>
                <c:pt idx="88">
                  <c:v>6.6465256797583083E-2</c:v>
                </c:pt>
                <c:pt idx="89">
                  <c:v>6.6465256797583083E-2</c:v>
                </c:pt>
                <c:pt idx="90">
                  <c:v>6.9486404833836862E-2</c:v>
                </c:pt>
                <c:pt idx="91">
                  <c:v>6.9486404833836862E-2</c:v>
                </c:pt>
                <c:pt idx="92">
                  <c:v>9.0634441087613288E-2</c:v>
                </c:pt>
                <c:pt idx="93">
                  <c:v>6.0422960725075532E-2</c:v>
                </c:pt>
                <c:pt idx="94">
                  <c:v>8.7613293051359523E-2</c:v>
                </c:pt>
                <c:pt idx="95">
                  <c:v>0.10574018126888217</c:v>
                </c:pt>
                <c:pt idx="96">
                  <c:v>0.11480362537764351</c:v>
                </c:pt>
                <c:pt idx="97">
                  <c:v>9.6676737160120846E-2</c:v>
                </c:pt>
                <c:pt idx="98">
                  <c:v>9.9697885196374625E-2</c:v>
                </c:pt>
                <c:pt idx="99">
                  <c:v>0.11480362537764351</c:v>
                </c:pt>
                <c:pt idx="100">
                  <c:v>0.10876132930513595</c:v>
                </c:pt>
                <c:pt idx="101">
                  <c:v>0.11480362537764351</c:v>
                </c:pt>
                <c:pt idx="102">
                  <c:v>0.11782477341389729</c:v>
                </c:pt>
                <c:pt idx="103">
                  <c:v>0.12688821752265861</c:v>
                </c:pt>
                <c:pt idx="104">
                  <c:v>0.14501510574018128</c:v>
                </c:pt>
                <c:pt idx="105">
                  <c:v>0.12688821752265861</c:v>
                </c:pt>
                <c:pt idx="106">
                  <c:v>0.11480362537764351</c:v>
                </c:pt>
                <c:pt idx="107">
                  <c:v>0.16918429003021149</c:v>
                </c:pt>
                <c:pt idx="108">
                  <c:v>0.13293051359516617</c:v>
                </c:pt>
                <c:pt idx="109">
                  <c:v>0.10876132930513595</c:v>
                </c:pt>
                <c:pt idx="110">
                  <c:v>0.18126888217522658</c:v>
                </c:pt>
                <c:pt idx="111">
                  <c:v>0.16314199395770393</c:v>
                </c:pt>
                <c:pt idx="112">
                  <c:v>0.15407854984894259</c:v>
                </c:pt>
                <c:pt idx="113">
                  <c:v>0.14501510574018128</c:v>
                </c:pt>
                <c:pt idx="114">
                  <c:v>0.16314199395770393</c:v>
                </c:pt>
                <c:pt idx="115">
                  <c:v>0.12688821752265861</c:v>
                </c:pt>
                <c:pt idx="116">
                  <c:v>0.13595166163141995</c:v>
                </c:pt>
                <c:pt idx="117">
                  <c:v>0.13595166163141995</c:v>
                </c:pt>
                <c:pt idx="118">
                  <c:v>0.11782477341389729</c:v>
                </c:pt>
                <c:pt idx="119">
                  <c:v>0.12688821752265861</c:v>
                </c:pt>
                <c:pt idx="120">
                  <c:v>0.12990936555891239</c:v>
                </c:pt>
                <c:pt idx="121">
                  <c:v>0.10574018126888217</c:v>
                </c:pt>
                <c:pt idx="122">
                  <c:v>0.11480362537764351</c:v>
                </c:pt>
                <c:pt idx="123">
                  <c:v>9.0634441087613288E-2</c:v>
                </c:pt>
                <c:pt idx="124">
                  <c:v>7.5528700906344406E-2</c:v>
                </c:pt>
                <c:pt idx="125">
                  <c:v>9.0634441087613288E-2</c:v>
                </c:pt>
                <c:pt idx="126">
                  <c:v>4.5317220543806644E-2</c:v>
                </c:pt>
                <c:pt idx="127">
                  <c:v>8.7613293051359523E-2</c:v>
                </c:pt>
                <c:pt idx="128">
                  <c:v>6.6465256797583083E-2</c:v>
                </c:pt>
                <c:pt idx="129">
                  <c:v>3.3232628398791542E-2</c:v>
                </c:pt>
                <c:pt idx="130">
                  <c:v>5.4380664652567974E-2</c:v>
                </c:pt>
                <c:pt idx="131">
                  <c:v>6.0422960725075532E-2</c:v>
                </c:pt>
                <c:pt idx="132">
                  <c:v>5.1359516616314202E-2</c:v>
                </c:pt>
                <c:pt idx="133">
                  <c:v>6.9486404833836862E-2</c:v>
                </c:pt>
                <c:pt idx="134">
                  <c:v>6.3444108761329304E-2</c:v>
                </c:pt>
                <c:pt idx="135">
                  <c:v>5.1359516616314202E-2</c:v>
                </c:pt>
                <c:pt idx="136">
                  <c:v>9.6676737160120846E-2</c:v>
                </c:pt>
                <c:pt idx="137">
                  <c:v>6.3444108761329304E-2</c:v>
                </c:pt>
                <c:pt idx="138">
                  <c:v>7.5528700906344406E-2</c:v>
                </c:pt>
                <c:pt idx="139">
                  <c:v>6.0422960725075532E-2</c:v>
                </c:pt>
                <c:pt idx="140">
                  <c:v>0.10574018126888217</c:v>
                </c:pt>
                <c:pt idx="141">
                  <c:v>7.5528700906344406E-2</c:v>
                </c:pt>
                <c:pt idx="142">
                  <c:v>7.8549848942598186E-2</c:v>
                </c:pt>
                <c:pt idx="143">
                  <c:v>0.11480362537764351</c:v>
                </c:pt>
                <c:pt idx="144">
                  <c:v>9.0634441087613288E-2</c:v>
                </c:pt>
                <c:pt idx="145">
                  <c:v>0.11480362537764351</c:v>
                </c:pt>
                <c:pt idx="146">
                  <c:v>0.16918429003021149</c:v>
                </c:pt>
                <c:pt idx="147">
                  <c:v>0.18126888217522658</c:v>
                </c:pt>
                <c:pt idx="148">
                  <c:v>0.19335347432024169</c:v>
                </c:pt>
                <c:pt idx="149">
                  <c:v>0.26586102719033233</c:v>
                </c:pt>
                <c:pt idx="150">
                  <c:v>0.34743202416918428</c:v>
                </c:pt>
                <c:pt idx="151">
                  <c:v>0.38066465256797583</c:v>
                </c:pt>
                <c:pt idx="152">
                  <c:v>0.4773413897280967</c:v>
                </c:pt>
                <c:pt idx="153">
                  <c:v>0.53776435045317217</c:v>
                </c:pt>
                <c:pt idx="154">
                  <c:v>0.7190332326283988</c:v>
                </c:pt>
                <c:pt idx="155">
                  <c:v>1.148036253776435</c:v>
                </c:pt>
                <c:pt idx="156">
                  <c:v>1.8187311178247734</c:v>
                </c:pt>
                <c:pt idx="157">
                  <c:v>2.7764350453172204</c:v>
                </c:pt>
                <c:pt idx="158">
                  <c:v>3.8882175226586102</c:v>
                </c:pt>
                <c:pt idx="159">
                  <c:v>5.1359516616314203</c:v>
                </c:pt>
                <c:pt idx="160">
                  <c:v>6.8459214501510575</c:v>
                </c:pt>
                <c:pt idx="161">
                  <c:v>7.4018126888217521</c:v>
                </c:pt>
                <c:pt idx="162">
                  <c:v>7.7099697885196372</c:v>
                </c:pt>
                <c:pt idx="163">
                  <c:v>6.0271903323262839</c:v>
                </c:pt>
                <c:pt idx="164">
                  <c:v>3.404833836858006</c:v>
                </c:pt>
                <c:pt idx="165">
                  <c:v>1.1752265861027191</c:v>
                </c:pt>
                <c:pt idx="166">
                  <c:v>0.34138972809667673</c:v>
                </c:pt>
                <c:pt idx="167">
                  <c:v>0.23262839879154079</c:v>
                </c:pt>
                <c:pt idx="168">
                  <c:v>0.14803625377643503</c:v>
                </c:pt>
                <c:pt idx="169">
                  <c:v>0.13595166163141995</c:v>
                </c:pt>
                <c:pt idx="170">
                  <c:v>0.10574018126888217</c:v>
                </c:pt>
                <c:pt idx="171">
                  <c:v>9.6676737160120846E-2</c:v>
                </c:pt>
                <c:pt idx="172">
                  <c:v>0.1027190332326284</c:v>
                </c:pt>
                <c:pt idx="173">
                  <c:v>0.12990936555891239</c:v>
                </c:pt>
                <c:pt idx="174">
                  <c:v>0.11480362537764351</c:v>
                </c:pt>
                <c:pt idx="175">
                  <c:v>0.1027190332326284</c:v>
                </c:pt>
                <c:pt idx="176">
                  <c:v>0.11178247734138973</c:v>
                </c:pt>
                <c:pt idx="177">
                  <c:v>0.11480362537764351</c:v>
                </c:pt>
                <c:pt idx="178">
                  <c:v>4.8338368580060423E-2</c:v>
                </c:pt>
                <c:pt idx="179">
                  <c:v>8.4592145015105744E-2</c:v>
                </c:pt>
                <c:pt idx="180">
                  <c:v>0.11480362537764351</c:v>
                </c:pt>
                <c:pt idx="181">
                  <c:v>7.2507552870090641E-2</c:v>
                </c:pt>
                <c:pt idx="182">
                  <c:v>9.0634441087613288E-2</c:v>
                </c:pt>
                <c:pt idx="183">
                  <c:v>6.6465256797583083E-2</c:v>
                </c:pt>
                <c:pt idx="184">
                  <c:v>8.4592145015105744E-2</c:v>
                </c:pt>
                <c:pt idx="185">
                  <c:v>7.8549848942598186E-2</c:v>
                </c:pt>
                <c:pt idx="186">
                  <c:v>7.2507552870090641E-2</c:v>
                </c:pt>
                <c:pt idx="187">
                  <c:v>8.4592145015105744E-2</c:v>
                </c:pt>
                <c:pt idx="188">
                  <c:v>7.2507552870090641E-2</c:v>
                </c:pt>
                <c:pt idx="189">
                  <c:v>9.3655589123867067E-2</c:v>
                </c:pt>
                <c:pt idx="190">
                  <c:v>7.2507552870090641E-2</c:v>
                </c:pt>
                <c:pt idx="191">
                  <c:v>3.9274924471299093E-2</c:v>
                </c:pt>
                <c:pt idx="192">
                  <c:v>7.5528700906344406E-2</c:v>
                </c:pt>
                <c:pt idx="193">
                  <c:v>2.7190332326283987E-2</c:v>
                </c:pt>
                <c:pt idx="194">
                  <c:v>5.1359516616314202E-2</c:v>
                </c:pt>
                <c:pt idx="195">
                  <c:v>5.1359516616314202E-2</c:v>
                </c:pt>
                <c:pt idx="196">
                  <c:v>5.7401812688821753E-2</c:v>
                </c:pt>
                <c:pt idx="197">
                  <c:v>5.4380664652567974E-2</c:v>
                </c:pt>
                <c:pt idx="198">
                  <c:v>5.7401812688821753E-2</c:v>
                </c:pt>
                <c:pt idx="199">
                  <c:v>4.5317220543806644E-2</c:v>
                </c:pt>
                <c:pt idx="200">
                  <c:v>5.7401812688821753E-2</c:v>
                </c:pt>
                <c:pt idx="201">
                  <c:v>3.0211480362537766E-2</c:v>
                </c:pt>
                <c:pt idx="202">
                  <c:v>4.2296072507552872E-2</c:v>
                </c:pt>
                <c:pt idx="203">
                  <c:v>3.9274924471299093E-2</c:v>
                </c:pt>
                <c:pt idx="204">
                  <c:v>6.9486404833836862E-2</c:v>
                </c:pt>
                <c:pt idx="205">
                  <c:v>2.7190332326283987E-2</c:v>
                </c:pt>
                <c:pt idx="206">
                  <c:v>4.5317220543806644E-2</c:v>
                </c:pt>
                <c:pt idx="207">
                  <c:v>3.0211480362537766E-2</c:v>
                </c:pt>
                <c:pt idx="208">
                  <c:v>4.5317220543806644E-2</c:v>
                </c:pt>
                <c:pt idx="209">
                  <c:v>1.812688821752266E-2</c:v>
                </c:pt>
                <c:pt idx="210">
                  <c:v>4.5317220543806644E-2</c:v>
                </c:pt>
                <c:pt idx="211">
                  <c:v>5.1359516616314202E-2</c:v>
                </c:pt>
                <c:pt idx="212">
                  <c:v>3.3232628398791542E-2</c:v>
                </c:pt>
                <c:pt idx="213">
                  <c:v>4.2296072507552872E-2</c:v>
                </c:pt>
                <c:pt idx="214">
                  <c:v>2.1148036253776436E-2</c:v>
                </c:pt>
                <c:pt idx="215">
                  <c:v>3.6253776435045321E-2</c:v>
                </c:pt>
                <c:pt idx="216">
                  <c:v>3.0211480362537766E-2</c:v>
                </c:pt>
                <c:pt idx="217">
                  <c:v>3.6253776435045321E-2</c:v>
                </c:pt>
                <c:pt idx="218">
                  <c:v>5.1359516616314202E-2</c:v>
                </c:pt>
                <c:pt idx="219">
                  <c:v>2.7190332326283987E-2</c:v>
                </c:pt>
                <c:pt idx="220">
                  <c:v>2.1148036253776436E-2</c:v>
                </c:pt>
                <c:pt idx="221">
                  <c:v>3.0211480362537766E-2</c:v>
                </c:pt>
                <c:pt idx="222">
                  <c:v>1.5105740181268883E-2</c:v>
                </c:pt>
                <c:pt idx="223">
                  <c:v>1.812688821752266E-2</c:v>
                </c:pt>
                <c:pt idx="224">
                  <c:v>3.3232628398791542E-2</c:v>
                </c:pt>
                <c:pt idx="225">
                  <c:v>1.5105740181268883E-2</c:v>
                </c:pt>
                <c:pt idx="226">
                  <c:v>2.4169184290030211E-2</c:v>
                </c:pt>
                <c:pt idx="227">
                  <c:v>2.4169184290030211E-2</c:v>
                </c:pt>
                <c:pt idx="228">
                  <c:v>1.2084592145015106E-2</c:v>
                </c:pt>
                <c:pt idx="229">
                  <c:v>2.1148036253776436E-2</c:v>
                </c:pt>
                <c:pt idx="230">
                  <c:v>1.5105740181268883E-2</c:v>
                </c:pt>
                <c:pt idx="231">
                  <c:v>1.5105740181268883E-2</c:v>
                </c:pt>
                <c:pt idx="232">
                  <c:v>1.2084592145015106E-2</c:v>
                </c:pt>
                <c:pt idx="233">
                  <c:v>1.2084592145015106E-2</c:v>
                </c:pt>
                <c:pt idx="234">
                  <c:v>3.0211480362537766E-2</c:v>
                </c:pt>
                <c:pt idx="235">
                  <c:v>1.2084592145015106E-2</c:v>
                </c:pt>
                <c:pt idx="236">
                  <c:v>2.4169184290030211E-2</c:v>
                </c:pt>
                <c:pt idx="237">
                  <c:v>1.5105740181268883E-2</c:v>
                </c:pt>
                <c:pt idx="238">
                  <c:v>9.0634441087613302E-3</c:v>
                </c:pt>
                <c:pt idx="239">
                  <c:v>1.2084592145015106E-2</c:v>
                </c:pt>
                <c:pt idx="240">
                  <c:v>6.0422960725075529E-3</c:v>
                </c:pt>
                <c:pt idx="241">
                  <c:v>6.0422960725075529E-3</c:v>
                </c:pt>
                <c:pt idx="242">
                  <c:v>3.0211480362537764E-3</c:v>
                </c:pt>
                <c:pt idx="243">
                  <c:v>2.1148036253776436E-2</c:v>
                </c:pt>
                <c:pt idx="244">
                  <c:v>1.5105740181268883E-2</c:v>
                </c:pt>
                <c:pt idx="245">
                  <c:v>1.5105740181268883E-2</c:v>
                </c:pt>
                <c:pt idx="246">
                  <c:v>1.5105740181268883E-2</c:v>
                </c:pt>
                <c:pt idx="247">
                  <c:v>1.2084592145015106E-2</c:v>
                </c:pt>
                <c:pt idx="248">
                  <c:v>1.812688821752266E-2</c:v>
                </c:pt>
                <c:pt idx="249">
                  <c:v>1.2084592145015106E-2</c:v>
                </c:pt>
                <c:pt idx="250">
                  <c:v>1.5105740181268883E-2</c:v>
                </c:pt>
                <c:pt idx="251">
                  <c:v>1.812688821752266E-2</c:v>
                </c:pt>
                <c:pt idx="252">
                  <c:v>1.2084592145015106E-2</c:v>
                </c:pt>
                <c:pt idx="253">
                  <c:v>3.0211480362537764E-3</c:v>
                </c:pt>
                <c:pt idx="254">
                  <c:v>1.2084592145015106E-2</c:v>
                </c:pt>
                <c:pt idx="255">
                  <c:v>6.0422960725075529E-3</c:v>
                </c:pt>
                <c:pt idx="256">
                  <c:v>1.5105740181268883E-2</c:v>
                </c:pt>
                <c:pt idx="257">
                  <c:v>1.5105740181268883E-2</c:v>
                </c:pt>
                <c:pt idx="258">
                  <c:v>1.2084592145015106E-2</c:v>
                </c:pt>
                <c:pt idx="259">
                  <c:v>9.0634441087613302E-3</c:v>
                </c:pt>
                <c:pt idx="260">
                  <c:v>0</c:v>
                </c:pt>
                <c:pt idx="261">
                  <c:v>3.0211480362537764E-3</c:v>
                </c:pt>
                <c:pt idx="262">
                  <c:v>1.5105740181268883E-2</c:v>
                </c:pt>
                <c:pt idx="263">
                  <c:v>6.0422960725075529E-3</c:v>
                </c:pt>
                <c:pt idx="264">
                  <c:v>1.5105740181268883E-2</c:v>
                </c:pt>
                <c:pt idx="265">
                  <c:v>6.0422960725075529E-3</c:v>
                </c:pt>
                <c:pt idx="266">
                  <c:v>1.5105740181268883E-2</c:v>
                </c:pt>
                <c:pt idx="267">
                  <c:v>1.2084592145015106E-2</c:v>
                </c:pt>
                <c:pt idx="268">
                  <c:v>1.2084592145015106E-2</c:v>
                </c:pt>
                <c:pt idx="269">
                  <c:v>9.0634441087613302E-3</c:v>
                </c:pt>
                <c:pt idx="270">
                  <c:v>6.0422960725075529E-3</c:v>
                </c:pt>
                <c:pt idx="271">
                  <c:v>9.0634441087613302E-3</c:v>
                </c:pt>
                <c:pt idx="272">
                  <c:v>6.0422960725075529E-3</c:v>
                </c:pt>
                <c:pt idx="273">
                  <c:v>3.0211480362537764E-3</c:v>
                </c:pt>
                <c:pt idx="274">
                  <c:v>6.0422960725075529E-3</c:v>
                </c:pt>
                <c:pt idx="275">
                  <c:v>6.0422960725075529E-3</c:v>
                </c:pt>
                <c:pt idx="276">
                  <c:v>6.0422960725075529E-3</c:v>
                </c:pt>
                <c:pt idx="277">
                  <c:v>9.0634441087613302E-3</c:v>
                </c:pt>
                <c:pt idx="278">
                  <c:v>0</c:v>
                </c:pt>
                <c:pt idx="279">
                  <c:v>6.0422960725075529E-3</c:v>
                </c:pt>
                <c:pt idx="280">
                  <c:v>1.5105740181268883E-2</c:v>
                </c:pt>
                <c:pt idx="281">
                  <c:v>3.0211480362537764E-3</c:v>
                </c:pt>
                <c:pt idx="282">
                  <c:v>0</c:v>
                </c:pt>
                <c:pt idx="283">
                  <c:v>9.0634441087613302E-3</c:v>
                </c:pt>
                <c:pt idx="284">
                  <c:v>3.0211480362537764E-3</c:v>
                </c:pt>
                <c:pt idx="285">
                  <c:v>9.0634441087613302E-3</c:v>
                </c:pt>
                <c:pt idx="286">
                  <c:v>3.0211480362537764E-3</c:v>
                </c:pt>
                <c:pt idx="287">
                  <c:v>9.0634441087613302E-3</c:v>
                </c:pt>
                <c:pt idx="288">
                  <c:v>9.0634441087613302E-3</c:v>
                </c:pt>
                <c:pt idx="289">
                  <c:v>3.0211480362537764E-3</c:v>
                </c:pt>
                <c:pt idx="290">
                  <c:v>9.0634441087613302E-3</c:v>
                </c:pt>
                <c:pt idx="291">
                  <c:v>3.0211480362537764E-3</c:v>
                </c:pt>
                <c:pt idx="292">
                  <c:v>1.2084592145015106E-2</c:v>
                </c:pt>
                <c:pt idx="293">
                  <c:v>3.0211480362537764E-3</c:v>
                </c:pt>
                <c:pt idx="294">
                  <c:v>1.2084592145015106E-2</c:v>
                </c:pt>
                <c:pt idx="295">
                  <c:v>1.2084592145015106E-2</c:v>
                </c:pt>
                <c:pt idx="296">
                  <c:v>3.0211480362537764E-3</c:v>
                </c:pt>
                <c:pt idx="297">
                  <c:v>6.0422960725075529E-3</c:v>
                </c:pt>
                <c:pt idx="298">
                  <c:v>3.0211480362537764E-3</c:v>
                </c:pt>
                <c:pt idx="299">
                  <c:v>1.812688821752266E-2</c:v>
                </c:pt>
                <c:pt idx="300">
                  <c:v>9.0634441087613302E-3</c:v>
                </c:pt>
                <c:pt idx="301">
                  <c:v>1.2084592145015106E-2</c:v>
                </c:pt>
                <c:pt idx="302">
                  <c:v>6.0422960725075529E-3</c:v>
                </c:pt>
                <c:pt idx="303">
                  <c:v>9.0634441087613302E-3</c:v>
                </c:pt>
                <c:pt idx="304">
                  <c:v>9.0634441087613302E-3</c:v>
                </c:pt>
                <c:pt idx="305">
                  <c:v>1.2084592145015106E-2</c:v>
                </c:pt>
                <c:pt idx="306">
                  <c:v>6.0422960725075529E-3</c:v>
                </c:pt>
                <c:pt idx="307">
                  <c:v>6.0422960725075529E-3</c:v>
                </c:pt>
                <c:pt idx="308">
                  <c:v>6.0422960725075529E-3</c:v>
                </c:pt>
                <c:pt idx="309">
                  <c:v>3.0211480362537764E-3</c:v>
                </c:pt>
                <c:pt idx="310">
                  <c:v>1.5105740181268883E-2</c:v>
                </c:pt>
                <c:pt idx="311">
                  <c:v>6.0422960725075529E-3</c:v>
                </c:pt>
                <c:pt idx="312">
                  <c:v>6.0422960725075529E-3</c:v>
                </c:pt>
                <c:pt idx="313">
                  <c:v>3.0211480362537764E-3</c:v>
                </c:pt>
                <c:pt idx="314">
                  <c:v>3.0211480362537764E-3</c:v>
                </c:pt>
                <c:pt idx="315">
                  <c:v>3.0211480362537764E-3</c:v>
                </c:pt>
                <c:pt idx="316">
                  <c:v>9.0634441087613302E-3</c:v>
                </c:pt>
                <c:pt idx="317">
                  <c:v>9.0634441087613302E-3</c:v>
                </c:pt>
                <c:pt idx="318">
                  <c:v>1.2084592145015106E-2</c:v>
                </c:pt>
                <c:pt idx="319">
                  <c:v>6.0422960725075529E-3</c:v>
                </c:pt>
                <c:pt idx="320">
                  <c:v>9.0634441087613302E-3</c:v>
                </c:pt>
                <c:pt idx="321">
                  <c:v>1.812688821752266E-2</c:v>
                </c:pt>
                <c:pt idx="322">
                  <c:v>6.0422960725075529E-3</c:v>
                </c:pt>
                <c:pt idx="323">
                  <c:v>6.0422960725075529E-3</c:v>
                </c:pt>
                <c:pt idx="324">
                  <c:v>9.0634441087613302E-3</c:v>
                </c:pt>
                <c:pt idx="325">
                  <c:v>3.0211480362537764E-3</c:v>
                </c:pt>
                <c:pt idx="326">
                  <c:v>1.5105740181268883E-2</c:v>
                </c:pt>
                <c:pt idx="327">
                  <c:v>3.0211480362537764E-3</c:v>
                </c:pt>
                <c:pt idx="328">
                  <c:v>6.0422960725075529E-3</c:v>
                </c:pt>
                <c:pt idx="329">
                  <c:v>0</c:v>
                </c:pt>
                <c:pt idx="330">
                  <c:v>9.0634441087613302E-3</c:v>
                </c:pt>
                <c:pt idx="331">
                  <c:v>3.0211480362537764E-3</c:v>
                </c:pt>
                <c:pt idx="332">
                  <c:v>3.0211480362537764E-3</c:v>
                </c:pt>
                <c:pt idx="333">
                  <c:v>1.2084592145015106E-2</c:v>
                </c:pt>
                <c:pt idx="334">
                  <c:v>6.0422960725075529E-3</c:v>
                </c:pt>
                <c:pt idx="335">
                  <c:v>6.0422960725075529E-3</c:v>
                </c:pt>
                <c:pt idx="336">
                  <c:v>3.0211480362537764E-3</c:v>
                </c:pt>
                <c:pt idx="337">
                  <c:v>1.2084592145015106E-2</c:v>
                </c:pt>
                <c:pt idx="338">
                  <c:v>6.0422960725075529E-3</c:v>
                </c:pt>
                <c:pt idx="339">
                  <c:v>3.0211480362537764E-3</c:v>
                </c:pt>
                <c:pt idx="340">
                  <c:v>3.0211480362537764E-3</c:v>
                </c:pt>
                <c:pt idx="341">
                  <c:v>3.0211480362537764E-3</c:v>
                </c:pt>
                <c:pt idx="342">
                  <c:v>1.812688821752266E-2</c:v>
                </c:pt>
                <c:pt idx="343">
                  <c:v>9.0634441087613302E-3</c:v>
                </c:pt>
                <c:pt idx="344">
                  <c:v>6.0422960725075529E-3</c:v>
                </c:pt>
                <c:pt idx="345">
                  <c:v>6.0422960725075529E-3</c:v>
                </c:pt>
                <c:pt idx="346">
                  <c:v>9.0634441087613302E-3</c:v>
                </c:pt>
                <c:pt idx="347">
                  <c:v>9.0634441087613302E-3</c:v>
                </c:pt>
                <c:pt idx="348">
                  <c:v>9.0634441087613302E-3</c:v>
                </c:pt>
                <c:pt idx="349">
                  <c:v>1.2084592145015106E-2</c:v>
                </c:pt>
                <c:pt idx="350">
                  <c:v>9.0634441087613302E-3</c:v>
                </c:pt>
                <c:pt idx="351">
                  <c:v>6.0422960725075529E-3</c:v>
                </c:pt>
                <c:pt idx="352">
                  <c:v>6.0422960725075529E-3</c:v>
                </c:pt>
                <c:pt idx="353">
                  <c:v>6.0422960725075529E-3</c:v>
                </c:pt>
                <c:pt idx="354">
                  <c:v>1.2084592145015106E-2</c:v>
                </c:pt>
                <c:pt idx="355">
                  <c:v>9.0634441087613302E-3</c:v>
                </c:pt>
                <c:pt idx="356">
                  <c:v>6.0422960725075529E-3</c:v>
                </c:pt>
                <c:pt idx="357">
                  <c:v>3.0211480362537764E-3</c:v>
                </c:pt>
                <c:pt idx="358">
                  <c:v>3.0211480362537764E-3</c:v>
                </c:pt>
                <c:pt idx="359">
                  <c:v>9.0634441087613302E-3</c:v>
                </c:pt>
                <c:pt idx="360">
                  <c:v>3.0211480362537764E-3</c:v>
                </c:pt>
                <c:pt idx="361">
                  <c:v>9.0634441087613302E-3</c:v>
                </c:pt>
                <c:pt idx="362">
                  <c:v>9.0634441087613302E-3</c:v>
                </c:pt>
                <c:pt idx="363">
                  <c:v>1.2084592145015106E-2</c:v>
                </c:pt>
                <c:pt idx="364">
                  <c:v>9.0634441087613302E-3</c:v>
                </c:pt>
                <c:pt idx="365">
                  <c:v>6.0422960725075529E-3</c:v>
                </c:pt>
                <c:pt idx="366">
                  <c:v>3.0211480362537764E-3</c:v>
                </c:pt>
                <c:pt idx="367">
                  <c:v>1.812688821752266E-2</c:v>
                </c:pt>
                <c:pt idx="368">
                  <c:v>6.0422960725075529E-3</c:v>
                </c:pt>
                <c:pt idx="369">
                  <c:v>6.0422960725075529E-3</c:v>
                </c:pt>
                <c:pt idx="370">
                  <c:v>1.5105740181268883E-2</c:v>
                </c:pt>
                <c:pt idx="371">
                  <c:v>0</c:v>
                </c:pt>
                <c:pt idx="372">
                  <c:v>1.5105740181268883E-2</c:v>
                </c:pt>
                <c:pt idx="373">
                  <c:v>6.0422960725075529E-3</c:v>
                </c:pt>
                <c:pt idx="374">
                  <c:v>1.2084592145015106E-2</c:v>
                </c:pt>
                <c:pt idx="375">
                  <c:v>3.0211480362537764E-3</c:v>
                </c:pt>
                <c:pt idx="376">
                  <c:v>3.0211480362537764E-3</c:v>
                </c:pt>
                <c:pt idx="377">
                  <c:v>6.0422960725075529E-3</c:v>
                </c:pt>
                <c:pt idx="378">
                  <c:v>0</c:v>
                </c:pt>
                <c:pt idx="379">
                  <c:v>6.0422960725075529E-3</c:v>
                </c:pt>
                <c:pt idx="380">
                  <c:v>9.0634441087613302E-3</c:v>
                </c:pt>
                <c:pt idx="381">
                  <c:v>9.0634441087613302E-3</c:v>
                </c:pt>
                <c:pt idx="382">
                  <c:v>3.0211480362537764E-3</c:v>
                </c:pt>
                <c:pt idx="383">
                  <c:v>3.0211480362537764E-3</c:v>
                </c:pt>
                <c:pt idx="384">
                  <c:v>3.0211480362537764E-3</c:v>
                </c:pt>
                <c:pt idx="385">
                  <c:v>3.0211480362537764E-3</c:v>
                </c:pt>
                <c:pt idx="386">
                  <c:v>3.0211480362537764E-3</c:v>
                </c:pt>
                <c:pt idx="387">
                  <c:v>3.0211480362537764E-3</c:v>
                </c:pt>
                <c:pt idx="388">
                  <c:v>1.812688821752266E-2</c:v>
                </c:pt>
                <c:pt idx="389">
                  <c:v>6.0422960725075529E-3</c:v>
                </c:pt>
                <c:pt idx="390">
                  <c:v>2.4169184290030211E-2</c:v>
                </c:pt>
                <c:pt idx="391">
                  <c:v>6.0422960725075529E-3</c:v>
                </c:pt>
                <c:pt idx="392">
                  <c:v>1.812688821752266E-2</c:v>
                </c:pt>
                <c:pt idx="393">
                  <c:v>3.0211480362537764E-3</c:v>
                </c:pt>
                <c:pt idx="394">
                  <c:v>1.2084592145015106E-2</c:v>
                </c:pt>
                <c:pt idx="395">
                  <c:v>6.0422960725075529E-3</c:v>
                </c:pt>
                <c:pt idx="396">
                  <c:v>6.0422960725075529E-3</c:v>
                </c:pt>
                <c:pt idx="397">
                  <c:v>9.0634441087613302E-3</c:v>
                </c:pt>
                <c:pt idx="398">
                  <c:v>0</c:v>
                </c:pt>
                <c:pt idx="399">
                  <c:v>9.0634441087613302E-3</c:v>
                </c:pt>
                <c:pt idx="400">
                  <c:v>6.0422960725075529E-3</c:v>
                </c:pt>
                <c:pt idx="401">
                  <c:v>9.0634441087613302E-3</c:v>
                </c:pt>
                <c:pt idx="402">
                  <c:v>0</c:v>
                </c:pt>
                <c:pt idx="403">
                  <c:v>1.2084592145015106E-2</c:v>
                </c:pt>
                <c:pt idx="404">
                  <c:v>1.2084592145015106E-2</c:v>
                </c:pt>
                <c:pt idx="405">
                  <c:v>1.5105740181268883E-2</c:v>
                </c:pt>
                <c:pt idx="406">
                  <c:v>1.812688821752266E-2</c:v>
                </c:pt>
                <c:pt idx="407">
                  <c:v>0</c:v>
                </c:pt>
                <c:pt idx="408">
                  <c:v>1.5105740181268883E-2</c:v>
                </c:pt>
                <c:pt idx="409">
                  <c:v>1.2084592145015106E-2</c:v>
                </c:pt>
                <c:pt idx="410">
                  <c:v>1.2084592145015106E-2</c:v>
                </c:pt>
                <c:pt idx="411">
                  <c:v>1.812688821752266E-2</c:v>
                </c:pt>
                <c:pt idx="412">
                  <c:v>6.0422960725075529E-3</c:v>
                </c:pt>
                <c:pt idx="413">
                  <c:v>1.2084592145015106E-2</c:v>
                </c:pt>
                <c:pt idx="414">
                  <c:v>9.0634441087613302E-3</c:v>
                </c:pt>
                <c:pt idx="415">
                  <c:v>1.2084592145015106E-2</c:v>
                </c:pt>
                <c:pt idx="416">
                  <c:v>1.2084592145015106E-2</c:v>
                </c:pt>
                <c:pt idx="417">
                  <c:v>1.2084592145015106E-2</c:v>
                </c:pt>
                <c:pt idx="418">
                  <c:v>6.0422960725075529E-3</c:v>
                </c:pt>
                <c:pt idx="419">
                  <c:v>1.2084592145015106E-2</c:v>
                </c:pt>
                <c:pt idx="420">
                  <c:v>9.0634441087613302E-3</c:v>
                </c:pt>
                <c:pt idx="421">
                  <c:v>9.0634441087613302E-3</c:v>
                </c:pt>
                <c:pt idx="422">
                  <c:v>6.0422960725075529E-3</c:v>
                </c:pt>
                <c:pt idx="423">
                  <c:v>6.0422960725075529E-3</c:v>
                </c:pt>
                <c:pt idx="424">
                  <c:v>3.0211480362537764E-3</c:v>
                </c:pt>
                <c:pt idx="425">
                  <c:v>3.0211480362537764E-3</c:v>
                </c:pt>
                <c:pt idx="426">
                  <c:v>1.5105740181268883E-2</c:v>
                </c:pt>
                <c:pt idx="427">
                  <c:v>9.0634441087613302E-3</c:v>
                </c:pt>
                <c:pt idx="428">
                  <c:v>9.0634441087613302E-3</c:v>
                </c:pt>
                <c:pt idx="429">
                  <c:v>1.5105740181268883E-2</c:v>
                </c:pt>
                <c:pt idx="430">
                  <c:v>1.2084592145015106E-2</c:v>
                </c:pt>
                <c:pt idx="431">
                  <c:v>1.5105740181268883E-2</c:v>
                </c:pt>
                <c:pt idx="432">
                  <c:v>1.5105740181268883E-2</c:v>
                </c:pt>
                <c:pt idx="433">
                  <c:v>6.0422960725075529E-3</c:v>
                </c:pt>
                <c:pt idx="434">
                  <c:v>2.1148036253776436E-2</c:v>
                </c:pt>
                <c:pt idx="435">
                  <c:v>6.0422960725075529E-3</c:v>
                </c:pt>
                <c:pt idx="436">
                  <c:v>6.0422960725075529E-3</c:v>
                </c:pt>
                <c:pt idx="437">
                  <c:v>2.4169184290030211E-2</c:v>
                </c:pt>
                <c:pt idx="438">
                  <c:v>1.2084592145015106E-2</c:v>
                </c:pt>
                <c:pt idx="439">
                  <c:v>6.0422960725075529E-3</c:v>
                </c:pt>
                <c:pt idx="440">
                  <c:v>9.0634441087613302E-3</c:v>
                </c:pt>
                <c:pt idx="441">
                  <c:v>1.5105740181268883E-2</c:v>
                </c:pt>
                <c:pt idx="442">
                  <c:v>9.0634441087613302E-3</c:v>
                </c:pt>
                <c:pt idx="443">
                  <c:v>2.4169184290030211E-2</c:v>
                </c:pt>
                <c:pt idx="444">
                  <c:v>1.2084592145015106E-2</c:v>
                </c:pt>
                <c:pt idx="445">
                  <c:v>3.0211480362537766E-2</c:v>
                </c:pt>
                <c:pt idx="446">
                  <c:v>2.1148036253776436E-2</c:v>
                </c:pt>
                <c:pt idx="447">
                  <c:v>1.2084592145015106E-2</c:v>
                </c:pt>
                <c:pt idx="448">
                  <c:v>2.7190332326283987E-2</c:v>
                </c:pt>
                <c:pt idx="449">
                  <c:v>2.1148036253776436E-2</c:v>
                </c:pt>
                <c:pt idx="450">
                  <c:v>3.9274924471299093E-2</c:v>
                </c:pt>
                <c:pt idx="451">
                  <c:v>1.5105740181268883E-2</c:v>
                </c:pt>
                <c:pt idx="452">
                  <c:v>2.1148036253776436E-2</c:v>
                </c:pt>
                <c:pt idx="453">
                  <c:v>1.2084592145015106E-2</c:v>
                </c:pt>
                <c:pt idx="454">
                  <c:v>1.5105740181268883E-2</c:v>
                </c:pt>
                <c:pt idx="455">
                  <c:v>2.7190332326283987E-2</c:v>
                </c:pt>
                <c:pt idx="456">
                  <c:v>2.1148036253776436E-2</c:v>
                </c:pt>
                <c:pt idx="457">
                  <c:v>2.7190332326283987E-2</c:v>
                </c:pt>
                <c:pt idx="458">
                  <c:v>3.6253776435045321E-2</c:v>
                </c:pt>
                <c:pt idx="459">
                  <c:v>2.4169184290030211E-2</c:v>
                </c:pt>
                <c:pt idx="460">
                  <c:v>3.9274924471299093E-2</c:v>
                </c:pt>
                <c:pt idx="461">
                  <c:v>4.5317220543806644E-2</c:v>
                </c:pt>
                <c:pt idx="462">
                  <c:v>4.8338368580060423E-2</c:v>
                </c:pt>
                <c:pt idx="463">
                  <c:v>4.2296072507552872E-2</c:v>
                </c:pt>
                <c:pt idx="464">
                  <c:v>3.9274924471299093E-2</c:v>
                </c:pt>
                <c:pt idx="465">
                  <c:v>6.6465256797583083E-2</c:v>
                </c:pt>
                <c:pt idx="466">
                  <c:v>9.6676737160120846E-2</c:v>
                </c:pt>
                <c:pt idx="467">
                  <c:v>7.2507552870090641E-2</c:v>
                </c:pt>
                <c:pt idx="468">
                  <c:v>6.9486404833836862E-2</c:v>
                </c:pt>
                <c:pt idx="469">
                  <c:v>0.16012084592145015</c:v>
                </c:pt>
                <c:pt idx="470">
                  <c:v>0.13293051359516617</c:v>
                </c:pt>
                <c:pt idx="471">
                  <c:v>0.15407854984894259</c:v>
                </c:pt>
                <c:pt idx="472">
                  <c:v>0.17220543806646527</c:v>
                </c:pt>
                <c:pt idx="473">
                  <c:v>0.18126888217522658</c:v>
                </c:pt>
                <c:pt idx="474">
                  <c:v>0.2809667673716012</c:v>
                </c:pt>
                <c:pt idx="475">
                  <c:v>0.26586102719033233</c:v>
                </c:pt>
                <c:pt idx="476">
                  <c:v>0.30513595166163143</c:v>
                </c:pt>
                <c:pt idx="477">
                  <c:v>0.30513595166163143</c:v>
                </c:pt>
                <c:pt idx="478">
                  <c:v>0.34743202416918428</c:v>
                </c:pt>
                <c:pt idx="479">
                  <c:v>0.45921450151057402</c:v>
                </c:pt>
                <c:pt idx="480">
                  <c:v>0.48036253776435045</c:v>
                </c:pt>
                <c:pt idx="481">
                  <c:v>0.4773413897280967</c:v>
                </c:pt>
                <c:pt idx="482">
                  <c:v>0.58610271903323263</c:v>
                </c:pt>
                <c:pt idx="483">
                  <c:v>0.60725075528700911</c:v>
                </c:pt>
                <c:pt idx="484">
                  <c:v>0.57401812688821752</c:v>
                </c:pt>
                <c:pt idx="485">
                  <c:v>0.52870090634441091</c:v>
                </c:pt>
                <c:pt idx="486">
                  <c:v>0.62537764350453173</c:v>
                </c:pt>
                <c:pt idx="487">
                  <c:v>0.65861027190332322</c:v>
                </c:pt>
                <c:pt idx="488">
                  <c:v>0.65558912386706947</c:v>
                </c:pt>
                <c:pt idx="489">
                  <c:v>0.61329305135951662</c:v>
                </c:pt>
                <c:pt idx="490">
                  <c:v>0.6465256797583081</c:v>
                </c:pt>
                <c:pt idx="491">
                  <c:v>0.47129909365558914</c:v>
                </c:pt>
                <c:pt idx="492">
                  <c:v>0.44410876132930516</c:v>
                </c:pt>
                <c:pt idx="493">
                  <c:v>0.36253776435045315</c:v>
                </c:pt>
                <c:pt idx="494">
                  <c:v>0.29909365558912387</c:v>
                </c:pt>
                <c:pt idx="495">
                  <c:v>0.20845921450151059</c:v>
                </c:pt>
                <c:pt idx="496">
                  <c:v>0.13595166163141995</c:v>
                </c:pt>
                <c:pt idx="497">
                  <c:v>0.13897280966767372</c:v>
                </c:pt>
                <c:pt idx="498">
                  <c:v>9.3655589123867067E-2</c:v>
                </c:pt>
                <c:pt idx="499">
                  <c:v>9.9697885196374625E-2</c:v>
                </c:pt>
                <c:pt idx="500">
                  <c:v>6.0422960725075532E-2</c:v>
                </c:pt>
                <c:pt idx="501">
                  <c:v>7.5528700906344406E-2</c:v>
                </c:pt>
                <c:pt idx="502">
                  <c:v>6.3444108761329304E-2</c:v>
                </c:pt>
                <c:pt idx="503">
                  <c:v>6.9486404833836862E-2</c:v>
                </c:pt>
                <c:pt idx="504">
                  <c:v>6.6465256797583083E-2</c:v>
                </c:pt>
                <c:pt idx="505">
                  <c:v>6.9486404833836862E-2</c:v>
                </c:pt>
                <c:pt idx="506">
                  <c:v>5.7401812688821753E-2</c:v>
                </c:pt>
                <c:pt idx="507">
                  <c:v>6.6465256797583083E-2</c:v>
                </c:pt>
                <c:pt idx="508">
                  <c:v>5.4380664652567974E-2</c:v>
                </c:pt>
                <c:pt idx="509">
                  <c:v>6.0422960725075532E-2</c:v>
                </c:pt>
                <c:pt idx="510">
                  <c:v>6.6465256797583083E-2</c:v>
                </c:pt>
                <c:pt idx="511">
                  <c:v>5.1359516616314202E-2</c:v>
                </c:pt>
                <c:pt idx="512">
                  <c:v>3.3232628398791542E-2</c:v>
                </c:pt>
                <c:pt idx="513">
                  <c:v>4.8338368580060423E-2</c:v>
                </c:pt>
                <c:pt idx="514">
                  <c:v>6.0422960725075532E-2</c:v>
                </c:pt>
                <c:pt idx="515">
                  <c:v>6.0422960725075532E-2</c:v>
                </c:pt>
                <c:pt idx="516">
                  <c:v>6.0422960725075532E-2</c:v>
                </c:pt>
                <c:pt idx="517">
                  <c:v>6.9486404833836862E-2</c:v>
                </c:pt>
                <c:pt idx="518">
                  <c:v>3.0211480362537766E-2</c:v>
                </c:pt>
                <c:pt idx="519">
                  <c:v>3.9274924471299093E-2</c:v>
                </c:pt>
                <c:pt idx="520">
                  <c:v>2.4169184290030211E-2</c:v>
                </c:pt>
                <c:pt idx="521">
                  <c:v>7.2507552870090641E-2</c:v>
                </c:pt>
                <c:pt idx="522">
                  <c:v>6.0422960725075532E-2</c:v>
                </c:pt>
                <c:pt idx="523">
                  <c:v>4.5317220543806644E-2</c:v>
                </c:pt>
                <c:pt idx="524">
                  <c:v>4.5317220543806644E-2</c:v>
                </c:pt>
                <c:pt idx="525">
                  <c:v>6.9486404833836862E-2</c:v>
                </c:pt>
                <c:pt idx="526">
                  <c:v>4.2296072507552872E-2</c:v>
                </c:pt>
                <c:pt idx="527">
                  <c:v>3.3232628398791542E-2</c:v>
                </c:pt>
                <c:pt idx="528">
                  <c:v>5.7401812688821753E-2</c:v>
                </c:pt>
                <c:pt idx="529">
                  <c:v>4.2296072507552872E-2</c:v>
                </c:pt>
                <c:pt idx="530">
                  <c:v>3.3232628398791542E-2</c:v>
                </c:pt>
                <c:pt idx="531">
                  <c:v>3.0211480362537766E-2</c:v>
                </c:pt>
                <c:pt idx="532">
                  <c:v>2.7190332326283987E-2</c:v>
                </c:pt>
                <c:pt idx="533">
                  <c:v>3.9274924471299093E-2</c:v>
                </c:pt>
                <c:pt idx="534">
                  <c:v>3.3232628398791542E-2</c:v>
                </c:pt>
                <c:pt idx="535">
                  <c:v>4.2296072507552872E-2</c:v>
                </c:pt>
                <c:pt idx="536">
                  <c:v>3.9274924471299093E-2</c:v>
                </c:pt>
                <c:pt idx="537">
                  <c:v>6.3444108761329304E-2</c:v>
                </c:pt>
                <c:pt idx="538">
                  <c:v>3.0211480362537766E-2</c:v>
                </c:pt>
                <c:pt idx="539">
                  <c:v>4.5317220543806644E-2</c:v>
                </c:pt>
                <c:pt idx="540">
                  <c:v>3.0211480362537766E-2</c:v>
                </c:pt>
                <c:pt idx="541">
                  <c:v>5.4380664652567974E-2</c:v>
                </c:pt>
                <c:pt idx="542">
                  <c:v>3.9274924471299093E-2</c:v>
                </c:pt>
                <c:pt idx="543">
                  <c:v>4.8338368580060423E-2</c:v>
                </c:pt>
                <c:pt idx="544">
                  <c:v>3.3232628398791542E-2</c:v>
                </c:pt>
                <c:pt idx="545">
                  <c:v>3.6253776435045321E-2</c:v>
                </c:pt>
                <c:pt idx="546">
                  <c:v>3.6253776435045321E-2</c:v>
                </c:pt>
                <c:pt idx="547">
                  <c:v>2.4169184290030211E-2</c:v>
                </c:pt>
                <c:pt idx="548">
                  <c:v>2.4169184290030211E-2</c:v>
                </c:pt>
                <c:pt idx="549">
                  <c:v>2.7190332326283987E-2</c:v>
                </c:pt>
                <c:pt idx="550">
                  <c:v>2.7190332326283987E-2</c:v>
                </c:pt>
                <c:pt idx="551">
                  <c:v>4.2296072507552872E-2</c:v>
                </c:pt>
                <c:pt idx="552">
                  <c:v>3.3232628398791542E-2</c:v>
                </c:pt>
                <c:pt idx="553">
                  <c:v>3.0211480362537766E-2</c:v>
                </c:pt>
                <c:pt idx="554">
                  <c:v>2.7190332326283987E-2</c:v>
                </c:pt>
                <c:pt idx="555">
                  <c:v>4.2296072507552872E-2</c:v>
                </c:pt>
                <c:pt idx="556">
                  <c:v>3.0211480362537766E-2</c:v>
                </c:pt>
                <c:pt idx="557">
                  <c:v>3.3232628398791542E-2</c:v>
                </c:pt>
                <c:pt idx="558">
                  <c:v>3.3232628398791542E-2</c:v>
                </c:pt>
                <c:pt idx="559">
                  <c:v>2.4169184290030211E-2</c:v>
                </c:pt>
                <c:pt idx="560">
                  <c:v>1.812688821752266E-2</c:v>
                </c:pt>
                <c:pt idx="561">
                  <c:v>2.7190332326283987E-2</c:v>
                </c:pt>
                <c:pt idx="562">
                  <c:v>3.3232628398791542E-2</c:v>
                </c:pt>
                <c:pt idx="563">
                  <c:v>2.4169184290030211E-2</c:v>
                </c:pt>
                <c:pt idx="564">
                  <c:v>1.812688821752266E-2</c:v>
                </c:pt>
                <c:pt idx="565">
                  <c:v>2.7190332326283987E-2</c:v>
                </c:pt>
                <c:pt idx="566">
                  <c:v>4.2296072507552872E-2</c:v>
                </c:pt>
                <c:pt idx="567">
                  <c:v>2.7190332326283987E-2</c:v>
                </c:pt>
                <c:pt idx="568">
                  <c:v>2.7190332326283987E-2</c:v>
                </c:pt>
                <c:pt idx="569">
                  <c:v>3.9274924471299093E-2</c:v>
                </c:pt>
                <c:pt idx="570">
                  <c:v>3.6253776435045321E-2</c:v>
                </c:pt>
                <c:pt idx="571">
                  <c:v>2.4169184290030211E-2</c:v>
                </c:pt>
                <c:pt idx="572">
                  <c:v>1.5105740181268883E-2</c:v>
                </c:pt>
                <c:pt idx="573">
                  <c:v>2.1148036253776436E-2</c:v>
                </c:pt>
                <c:pt idx="574">
                  <c:v>4.2296072507552872E-2</c:v>
                </c:pt>
                <c:pt idx="575">
                  <c:v>2.1148036253776436E-2</c:v>
                </c:pt>
                <c:pt idx="576">
                  <c:v>3.3232628398791542E-2</c:v>
                </c:pt>
                <c:pt idx="577">
                  <c:v>3.6253776435045321E-2</c:v>
                </c:pt>
                <c:pt idx="578">
                  <c:v>2.1148036253776436E-2</c:v>
                </c:pt>
                <c:pt idx="579">
                  <c:v>4.2296072507552872E-2</c:v>
                </c:pt>
                <c:pt idx="580">
                  <c:v>3.3232628398791542E-2</c:v>
                </c:pt>
                <c:pt idx="581">
                  <c:v>2.1148036253776436E-2</c:v>
                </c:pt>
                <c:pt idx="582">
                  <c:v>3.6253776435045321E-2</c:v>
                </c:pt>
                <c:pt idx="583">
                  <c:v>3.3232628398791542E-2</c:v>
                </c:pt>
                <c:pt idx="584">
                  <c:v>2.1148036253776436E-2</c:v>
                </c:pt>
                <c:pt idx="585">
                  <c:v>3.0211480362537766E-2</c:v>
                </c:pt>
                <c:pt idx="586">
                  <c:v>4.8338368580060423E-2</c:v>
                </c:pt>
                <c:pt idx="587">
                  <c:v>3.0211480362537766E-2</c:v>
                </c:pt>
                <c:pt idx="588">
                  <c:v>2.4169184290030211E-2</c:v>
                </c:pt>
                <c:pt idx="589">
                  <c:v>2.4169184290030211E-2</c:v>
                </c:pt>
                <c:pt idx="590">
                  <c:v>2.4169184290030211E-2</c:v>
                </c:pt>
                <c:pt idx="591">
                  <c:v>2.4169184290030211E-2</c:v>
                </c:pt>
                <c:pt idx="592">
                  <c:v>1.812688821752266E-2</c:v>
                </c:pt>
                <c:pt idx="593">
                  <c:v>1.812688821752266E-2</c:v>
                </c:pt>
                <c:pt idx="594">
                  <c:v>3.0211480362537766E-2</c:v>
                </c:pt>
                <c:pt idx="595">
                  <c:v>2.7190332326283987E-2</c:v>
                </c:pt>
                <c:pt idx="596">
                  <c:v>2.1148036253776436E-2</c:v>
                </c:pt>
                <c:pt idx="597">
                  <c:v>2.4169184290030211E-2</c:v>
                </c:pt>
                <c:pt idx="598">
                  <c:v>3.0211480362537766E-2</c:v>
                </c:pt>
                <c:pt idx="599">
                  <c:v>3.0211480362537766E-2</c:v>
                </c:pt>
                <c:pt idx="600">
                  <c:v>2.4169184290030211E-2</c:v>
                </c:pt>
                <c:pt idx="601">
                  <c:v>9.0634441087613302E-3</c:v>
                </c:pt>
                <c:pt idx="602">
                  <c:v>2.4169184290030211E-2</c:v>
                </c:pt>
                <c:pt idx="603">
                  <c:v>1.5105740181268883E-2</c:v>
                </c:pt>
                <c:pt idx="604">
                  <c:v>2.1148036253776436E-2</c:v>
                </c:pt>
                <c:pt idx="605">
                  <c:v>2.7190332326283987E-2</c:v>
                </c:pt>
                <c:pt idx="606">
                  <c:v>3.0211480362537764E-3</c:v>
                </c:pt>
                <c:pt idx="607">
                  <c:v>2.7190332326283987E-2</c:v>
                </c:pt>
                <c:pt idx="608">
                  <c:v>1.5105740181268883E-2</c:v>
                </c:pt>
                <c:pt idx="609">
                  <c:v>1.2084592145015106E-2</c:v>
                </c:pt>
                <c:pt idx="610">
                  <c:v>1.5105740181268883E-2</c:v>
                </c:pt>
                <c:pt idx="611">
                  <c:v>1.2084592145015106E-2</c:v>
                </c:pt>
                <c:pt idx="612">
                  <c:v>1.812688821752266E-2</c:v>
                </c:pt>
                <c:pt idx="613">
                  <c:v>2.4169184290030211E-2</c:v>
                </c:pt>
                <c:pt idx="614">
                  <c:v>2.1148036253776436E-2</c:v>
                </c:pt>
                <c:pt idx="615">
                  <c:v>2.1148036253776436E-2</c:v>
                </c:pt>
                <c:pt idx="616">
                  <c:v>2.1148036253776436E-2</c:v>
                </c:pt>
                <c:pt idx="617">
                  <c:v>1.2084592145015106E-2</c:v>
                </c:pt>
                <c:pt idx="618">
                  <c:v>2.4169184290030211E-2</c:v>
                </c:pt>
                <c:pt idx="619">
                  <c:v>2.4169184290030211E-2</c:v>
                </c:pt>
                <c:pt idx="620">
                  <c:v>1.5105740181268883E-2</c:v>
                </c:pt>
                <c:pt idx="621">
                  <c:v>1.2084592145015106E-2</c:v>
                </c:pt>
                <c:pt idx="622">
                  <c:v>6.0422960725075529E-3</c:v>
                </c:pt>
                <c:pt idx="623">
                  <c:v>1.5105740181268883E-2</c:v>
                </c:pt>
                <c:pt idx="624">
                  <c:v>6.0422960725075529E-3</c:v>
                </c:pt>
                <c:pt idx="625">
                  <c:v>1.2084592145015106E-2</c:v>
                </c:pt>
                <c:pt idx="626">
                  <c:v>9.0634441087613302E-3</c:v>
                </c:pt>
                <c:pt idx="627">
                  <c:v>1.2084592145015106E-2</c:v>
                </c:pt>
                <c:pt idx="628">
                  <c:v>1.2084592145015106E-2</c:v>
                </c:pt>
                <c:pt idx="629">
                  <c:v>9.0634441087613302E-3</c:v>
                </c:pt>
                <c:pt idx="630">
                  <c:v>2.4169184290030211E-2</c:v>
                </c:pt>
                <c:pt idx="631">
                  <c:v>0</c:v>
                </c:pt>
                <c:pt idx="632">
                  <c:v>3.0211480362537764E-3</c:v>
                </c:pt>
                <c:pt idx="633">
                  <c:v>1.2084592145015106E-2</c:v>
                </c:pt>
                <c:pt idx="634">
                  <c:v>1.5105740181268883E-2</c:v>
                </c:pt>
                <c:pt idx="635">
                  <c:v>9.0634441087613302E-3</c:v>
                </c:pt>
                <c:pt idx="636">
                  <c:v>1.5105740181268883E-2</c:v>
                </c:pt>
                <c:pt idx="637">
                  <c:v>9.0634441087613302E-3</c:v>
                </c:pt>
                <c:pt idx="638">
                  <c:v>9.0634441087613302E-3</c:v>
                </c:pt>
                <c:pt idx="639">
                  <c:v>9.0634441087613302E-3</c:v>
                </c:pt>
                <c:pt idx="640">
                  <c:v>1.812688821752266E-2</c:v>
                </c:pt>
                <c:pt idx="641">
                  <c:v>9.0634441087613302E-3</c:v>
                </c:pt>
                <c:pt idx="642">
                  <c:v>9.0634441087613302E-3</c:v>
                </c:pt>
                <c:pt idx="643">
                  <c:v>6.0422960725075529E-3</c:v>
                </c:pt>
                <c:pt idx="644">
                  <c:v>6.0422960725075529E-3</c:v>
                </c:pt>
                <c:pt idx="645">
                  <c:v>9.0634441087613302E-3</c:v>
                </c:pt>
                <c:pt idx="646">
                  <c:v>6.0422960725075529E-3</c:v>
                </c:pt>
                <c:pt idx="647">
                  <c:v>9.0634441087613302E-3</c:v>
                </c:pt>
                <c:pt idx="648">
                  <c:v>3.0211480362537764E-3</c:v>
                </c:pt>
                <c:pt idx="649">
                  <c:v>9.0634441087613302E-3</c:v>
                </c:pt>
                <c:pt idx="650">
                  <c:v>9.0634441087613302E-3</c:v>
                </c:pt>
                <c:pt idx="651">
                  <c:v>1.5105740181268883E-2</c:v>
                </c:pt>
                <c:pt idx="652">
                  <c:v>6.0422960725075529E-3</c:v>
                </c:pt>
                <c:pt idx="653">
                  <c:v>0</c:v>
                </c:pt>
                <c:pt idx="654">
                  <c:v>0</c:v>
                </c:pt>
                <c:pt idx="655">
                  <c:v>2.1148036253776436E-2</c:v>
                </c:pt>
                <c:pt idx="656">
                  <c:v>9.0634441087613302E-3</c:v>
                </c:pt>
                <c:pt idx="657">
                  <c:v>6.0422960725075529E-3</c:v>
                </c:pt>
                <c:pt idx="658">
                  <c:v>9.0634441087613302E-3</c:v>
                </c:pt>
                <c:pt idx="659">
                  <c:v>6.0422960725075529E-3</c:v>
                </c:pt>
                <c:pt idx="660">
                  <c:v>6.0422960725075529E-3</c:v>
                </c:pt>
                <c:pt idx="661">
                  <c:v>1.2084592145015106E-2</c:v>
                </c:pt>
                <c:pt idx="662">
                  <c:v>0</c:v>
                </c:pt>
                <c:pt idx="663">
                  <c:v>9.0634441087613302E-3</c:v>
                </c:pt>
                <c:pt idx="664">
                  <c:v>1.2084592145015106E-2</c:v>
                </c:pt>
                <c:pt idx="665">
                  <c:v>3.0211480362537764E-3</c:v>
                </c:pt>
                <c:pt idx="666">
                  <c:v>3.0211480362537764E-3</c:v>
                </c:pt>
                <c:pt idx="667">
                  <c:v>9.0634441087613302E-3</c:v>
                </c:pt>
                <c:pt idx="668">
                  <c:v>6.0422960725075529E-3</c:v>
                </c:pt>
                <c:pt idx="669">
                  <c:v>6.0422960725075529E-3</c:v>
                </c:pt>
                <c:pt idx="670">
                  <c:v>6.0422960725075529E-3</c:v>
                </c:pt>
                <c:pt idx="671">
                  <c:v>6.0422960725075529E-3</c:v>
                </c:pt>
                <c:pt idx="672">
                  <c:v>1.2084592145015106E-2</c:v>
                </c:pt>
                <c:pt idx="673">
                  <c:v>2.1148036253776436E-2</c:v>
                </c:pt>
                <c:pt idx="674">
                  <c:v>1.2084592145015106E-2</c:v>
                </c:pt>
                <c:pt idx="675">
                  <c:v>6.0422960725075529E-3</c:v>
                </c:pt>
                <c:pt idx="676">
                  <c:v>1.2084592145015106E-2</c:v>
                </c:pt>
                <c:pt idx="677">
                  <c:v>6.0422960725075529E-3</c:v>
                </c:pt>
                <c:pt idx="678">
                  <c:v>6.0422960725075529E-3</c:v>
                </c:pt>
                <c:pt idx="679">
                  <c:v>1.2084592145015106E-2</c:v>
                </c:pt>
                <c:pt idx="680">
                  <c:v>0</c:v>
                </c:pt>
                <c:pt idx="681">
                  <c:v>6.0422960725075529E-3</c:v>
                </c:pt>
                <c:pt idx="682">
                  <c:v>9.0634441087613302E-3</c:v>
                </c:pt>
                <c:pt idx="683">
                  <c:v>1.2084592145015106E-2</c:v>
                </c:pt>
                <c:pt idx="684">
                  <c:v>9.0634441087613302E-3</c:v>
                </c:pt>
                <c:pt idx="685">
                  <c:v>9.0634441087613302E-3</c:v>
                </c:pt>
                <c:pt idx="686">
                  <c:v>3.0211480362537764E-3</c:v>
                </c:pt>
                <c:pt idx="687">
                  <c:v>6.0422960725075529E-3</c:v>
                </c:pt>
                <c:pt idx="688">
                  <c:v>9.0634441087613302E-3</c:v>
                </c:pt>
                <c:pt idx="689">
                  <c:v>0</c:v>
                </c:pt>
                <c:pt idx="690">
                  <c:v>3.0211480362537764E-3</c:v>
                </c:pt>
                <c:pt idx="691">
                  <c:v>3.0211480362537764E-3</c:v>
                </c:pt>
                <c:pt idx="692">
                  <c:v>0</c:v>
                </c:pt>
                <c:pt idx="693">
                  <c:v>9.0634441087613302E-3</c:v>
                </c:pt>
                <c:pt idx="694">
                  <c:v>1.2084592145015106E-2</c:v>
                </c:pt>
                <c:pt idx="695">
                  <c:v>9.0634441087613302E-3</c:v>
                </c:pt>
                <c:pt idx="696">
                  <c:v>1.2084592145015106E-2</c:v>
                </c:pt>
                <c:pt idx="697">
                  <c:v>0</c:v>
                </c:pt>
                <c:pt idx="698">
                  <c:v>3.0211480362537764E-3</c:v>
                </c:pt>
                <c:pt idx="699">
                  <c:v>6.0422960725075529E-3</c:v>
                </c:pt>
                <c:pt idx="700">
                  <c:v>9.0634441087613302E-3</c:v>
                </c:pt>
                <c:pt idx="701">
                  <c:v>9.0634441087613302E-3</c:v>
                </c:pt>
                <c:pt idx="702">
                  <c:v>9.0634441087613302E-3</c:v>
                </c:pt>
                <c:pt idx="703">
                  <c:v>0</c:v>
                </c:pt>
                <c:pt idx="704">
                  <c:v>9.0634441087613302E-3</c:v>
                </c:pt>
                <c:pt idx="705">
                  <c:v>6.0422960725075529E-3</c:v>
                </c:pt>
                <c:pt idx="706">
                  <c:v>9.0634441087613302E-3</c:v>
                </c:pt>
                <c:pt idx="707">
                  <c:v>1.5105740181268883E-2</c:v>
                </c:pt>
                <c:pt idx="708">
                  <c:v>0</c:v>
                </c:pt>
                <c:pt idx="709">
                  <c:v>3.0211480362537764E-3</c:v>
                </c:pt>
                <c:pt idx="710">
                  <c:v>6.0422960725075529E-3</c:v>
                </c:pt>
                <c:pt idx="711">
                  <c:v>0</c:v>
                </c:pt>
                <c:pt idx="712">
                  <c:v>9.0634441087613302E-3</c:v>
                </c:pt>
                <c:pt idx="713">
                  <c:v>6.0422960725075529E-3</c:v>
                </c:pt>
                <c:pt idx="714">
                  <c:v>6.0422960725075529E-3</c:v>
                </c:pt>
                <c:pt idx="715">
                  <c:v>1.2084592145015106E-2</c:v>
                </c:pt>
                <c:pt idx="716">
                  <c:v>6.0422960725075529E-3</c:v>
                </c:pt>
                <c:pt idx="717">
                  <c:v>3.0211480362537764E-3</c:v>
                </c:pt>
                <c:pt idx="718">
                  <c:v>3.0211480362537764E-3</c:v>
                </c:pt>
                <c:pt idx="719">
                  <c:v>3.0211480362537764E-3</c:v>
                </c:pt>
                <c:pt idx="720">
                  <c:v>6.0422960725075529E-3</c:v>
                </c:pt>
                <c:pt idx="721">
                  <c:v>9.0634441087613302E-3</c:v>
                </c:pt>
                <c:pt idx="722">
                  <c:v>3.0211480362537764E-3</c:v>
                </c:pt>
                <c:pt idx="723">
                  <c:v>3.0211480362537764E-3</c:v>
                </c:pt>
                <c:pt idx="724">
                  <c:v>3.0211480362537764E-3</c:v>
                </c:pt>
                <c:pt idx="725">
                  <c:v>3.0211480362537764E-3</c:v>
                </c:pt>
                <c:pt idx="726">
                  <c:v>9.0634441087613302E-3</c:v>
                </c:pt>
                <c:pt idx="727">
                  <c:v>0</c:v>
                </c:pt>
                <c:pt idx="728">
                  <c:v>9.0634441087613302E-3</c:v>
                </c:pt>
                <c:pt idx="729">
                  <c:v>3.0211480362537764E-3</c:v>
                </c:pt>
                <c:pt idx="730">
                  <c:v>1.2084592145015106E-2</c:v>
                </c:pt>
                <c:pt idx="731">
                  <c:v>3.0211480362537764E-3</c:v>
                </c:pt>
                <c:pt idx="732">
                  <c:v>3.0211480362537764E-3</c:v>
                </c:pt>
                <c:pt idx="733">
                  <c:v>3.0211480362537764E-3</c:v>
                </c:pt>
                <c:pt idx="734">
                  <c:v>9.0634441087613302E-3</c:v>
                </c:pt>
                <c:pt idx="735">
                  <c:v>6.0422960725075529E-3</c:v>
                </c:pt>
                <c:pt idx="736">
                  <c:v>3.0211480362537764E-3</c:v>
                </c:pt>
                <c:pt idx="737">
                  <c:v>3.0211480362537764E-3</c:v>
                </c:pt>
                <c:pt idx="738">
                  <c:v>3.0211480362537764E-3</c:v>
                </c:pt>
                <c:pt idx="739">
                  <c:v>9.0634441087613302E-3</c:v>
                </c:pt>
                <c:pt idx="740">
                  <c:v>3.0211480362537764E-3</c:v>
                </c:pt>
                <c:pt idx="741">
                  <c:v>0</c:v>
                </c:pt>
                <c:pt idx="742">
                  <c:v>3.0211480362537764E-3</c:v>
                </c:pt>
                <c:pt idx="743">
                  <c:v>0</c:v>
                </c:pt>
                <c:pt idx="744">
                  <c:v>3.0211480362537764E-3</c:v>
                </c:pt>
                <c:pt idx="745">
                  <c:v>3.0211480362537764E-3</c:v>
                </c:pt>
                <c:pt idx="746">
                  <c:v>0</c:v>
                </c:pt>
                <c:pt idx="747">
                  <c:v>6.0422960725075529E-3</c:v>
                </c:pt>
                <c:pt idx="748">
                  <c:v>3.0211480362537764E-3</c:v>
                </c:pt>
                <c:pt idx="749">
                  <c:v>6.0422960725075529E-3</c:v>
                </c:pt>
                <c:pt idx="750">
                  <c:v>1.5105740181268883E-2</c:v>
                </c:pt>
                <c:pt idx="751">
                  <c:v>0</c:v>
                </c:pt>
                <c:pt idx="752">
                  <c:v>0</c:v>
                </c:pt>
                <c:pt idx="753">
                  <c:v>9.0634441087613302E-3</c:v>
                </c:pt>
                <c:pt idx="754">
                  <c:v>6.0422960725075529E-3</c:v>
                </c:pt>
                <c:pt idx="755">
                  <c:v>3.0211480362537764E-3</c:v>
                </c:pt>
                <c:pt idx="756">
                  <c:v>9.0634441087613302E-3</c:v>
                </c:pt>
                <c:pt idx="757">
                  <c:v>6.0422960725075529E-3</c:v>
                </c:pt>
                <c:pt idx="758">
                  <c:v>6.0422960725075529E-3</c:v>
                </c:pt>
                <c:pt idx="759">
                  <c:v>3.0211480362537764E-3</c:v>
                </c:pt>
                <c:pt idx="760">
                  <c:v>3.0211480362537764E-3</c:v>
                </c:pt>
                <c:pt idx="761">
                  <c:v>3.0211480362537764E-3</c:v>
                </c:pt>
                <c:pt idx="762">
                  <c:v>0</c:v>
                </c:pt>
                <c:pt idx="763">
                  <c:v>0</c:v>
                </c:pt>
                <c:pt idx="764">
                  <c:v>6.0422960725075529E-3</c:v>
                </c:pt>
                <c:pt idx="765">
                  <c:v>0</c:v>
                </c:pt>
                <c:pt idx="766">
                  <c:v>6.0422960725075529E-3</c:v>
                </c:pt>
                <c:pt idx="767">
                  <c:v>0</c:v>
                </c:pt>
                <c:pt idx="768">
                  <c:v>0</c:v>
                </c:pt>
                <c:pt idx="769">
                  <c:v>6.0422960725075529E-3</c:v>
                </c:pt>
                <c:pt idx="770">
                  <c:v>3.0211480362537764E-3</c:v>
                </c:pt>
                <c:pt idx="771">
                  <c:v>3.0211480362537764E-3</c:v>
                </c:pt>
                <c:pt idx="772">
                  <c:v>1.2084592145015106E-2</c:v>
                </c:pt>
                <c:pt idx="773">
                  <c:v>0</c:v>
                </c:pt>
                <c:pt idx="774">
                  <c:v>6.0422960725075529E-3</c:v>
                </c:pt>
                <c:pt idx="775">
                  <c:v>0</c:v>
                </c:pt>
                <c:pt idx="776">
                  <c:v>1.2084592145015106E-2</c:v>
                </c:pt>
                <c:pt idx="777">
                  <c:v>6.0422960725075529E-3</c:v>
                </c:pt>
                <c:pt idx="778">
                  <c:v>0</c:v>
                </c:pt>
                <c:pt idx="779">
                  <c:v>0</c:v>
                </c:pt>
                <c:pt idx="780">
                  <c:v>3.0211480362537764E-3</c:v>
                </c:pt>
                <c:pt idx="781">
                  <c:v>0</c:v>
                </c:pt>
                <c:pt idx="782">
                  <c:v>6.0422960725075529E-3</c:v>
                </c:pt>
                <c:pt idx="783">
                  <c:v>0</c:v>
                </c:pt>
                <c:pt idx="784">
                  <c:v>3.0211480362537764E-3</c:v>
                </c:pt>
                <c:pt idx="785">
                  <c:v>6.0422960725075529E-3</c:v>
                </c:pt>
                <c:pt idx="786">
                  <c:v>0</c:v>
                </c:pt>
                <c:pt idx="787">
                  <c:v>0</c:v>
                </c:pt>
                <c:pt idx="788">
                  <c:v>3.0211480362537764E-3</c:v>
                </c:pt>
                <c:pt idx="789">
                  <c:v>6.0422960725075529E-3</c:v>
                </c:pt>
                <c:pt idx="790">
                  <c:v>0</c:v>
                </c:pt>
                <c:pt idx="791">
                  <c:v>9.0634441087613302E-3</c:v>
                </c:pt>
                <c:pt idx="792">
                  <c:v>0</c:v>
                </c:pt>
                <c:pt idx="793">
                  <c:v>3.0211480362537764E-3</c:v>
                </c:pt>
                <c:pt idx="794">
                  <c:v>3.0211480362537764E-3</c:v>
                </c:pt>
                <c:pt idx="795">
                  <c:v>0</c:v>
                </c:pt>
                <c:pt idx="796">
                  <c:v>9.0634441087613302E-3</c:v>
                </c:pt>
                <c:pt idx="797">
                  <c:v>6.0422960725075529E-3</c:v>
                </c:pt>
                <c:pt idx="798">
                  <c:v>3.0211480362537764E-3</c:v>
                </c:pt>
                <c:pt idx="799">
                  <c:v>6.0422960725075529E-3</c:v>
                </c:pt>
                <c:pt idx="800">
                  <c:v>3.0211480362537764E-3</c:v>
                </c:pt>
                <c:pt idx="801">
                  <c:v>3.0211480362537764E-3</c:v>
                </c:pt>
                <c:pt idx="802">
                  <c:v>3.0211480362537764E-3</c:v>
                </c:pt>
                <c:pt idx="803">
                  <c:v>3.0211480362537764E-3</c:v>
                </c:pt>
                <c:pt idx="804">
                  <c:v>3.0211480362537764E-3</c:v>
                </c:pt>
                <c:pt idx="805">
                  <c:v>6.0422960725075529E-3</c:v>
                </c:pt>
                <c:pt idx="806">
                  <c:v>0</c:v>
                </c:pt>
                <c:pt idx="807">
                  <c:v>3.0211480362537764E-3</c:v>
                </c:pt>
                <c:pt idx="808">
                  <c:v>6.0422960725075529E-3</c:v>
                </c:pt>
                <c:pt idx="809">
                  <c:v>0</c:v>
                </c:pt>
                <c:pt idx="810">
                  <c:v>3.0211480362537764E-3</c:v>
                </c:pt>
                <c:pt idx="811">
                  <c:v>6.0422960725075529E-3</c:v>
                </c:pt>
                <c:pt idx="812">
                  <c:v>3.0211480362537764E-3</c:v>
                </c:pt>
                <c:pt idx="813">
                  <c:v>3.0211480362537764E-3</c:v>
                </c:pt>
                <c:pt idx="814">
                  <c:v>0</c:v>
                </c:pt>
                <c:pt idx="815">
                  <c:v>3.0211480362537764E-3</c:v>
                </c:pt>
                <c:pt idx="816">
                  <c:v>0</c:v>
                </c:pt>
                <c:pt idx="817">
                  <c:v>0</c:v>
                </c:pt>
                <c:pt idx="818">
                  <c:v>3.0211480362537764E-3</c:v>
                </c:pt>
                <c:pt idx="819">
                  <c:v>6.0422960725075529E-3</c:v>
                </c:pt>
                <c:pt idx="820">
                  <c:v>3.0211480362537764E-3</c:v>
                </c:pt>
                <c:pt idx="821">
                  <c:v>1.2084592145015106E-2</c:v>
                </c:pt>
                <c:pt idx="822">
                  <c:v>0</c:v>
                </c:pt>
                <c:pt idx="823">
                  <c:v>3.0211480362537764E-3</c:v>
                </c:pt>
                <c:pt idx="824">
                  <c:v>0</c:v>
                </c:pt>
                <c:pt idx="825">
                  <c:v>0</c:v>
                </c:pt>
                <c:pt idx="826">
                  <c:v>6.0422960725075529E-3</c:v>
                </c:pt>
                <c:pt idx="827">
                  <c:v>6.0422960725075529E-3</c:v>
                </c:pt>
                <c:pt idx="828">
                  <c:v>6.0422960725075529E-3</c:v>
                </c:pt>
                <c:pt idx="829">
                  <c:v>3.0211480362537764E-3</c:v>
                </c:pt>
                <c:pt idx="830">
                  <c:v>0</c:v>
                </c:pt>
                <c:pt idx="831">
                  <c:v>6.0422960725075529E-3</c:v>
                </c:pt>
                <c:pt idx="832">
                  <c:v>0</c:v>
                </c:pt>
                <c:pt idx="833">
                  <c:v>0</c:v>
                </c:pt>
                <c:pt idx="834">
                  <c:v>3.0211480362537764E-3</c:v>
                </c:pt>
                <c:pt idx="835">
                  <c:v>3.0211480362537764E-3</c:v>
                </c:pt>
                <c:pt idx="836">
                  <c:v>3.0211480362537764E-3</c:v>
                </c:pt>
                <c:pt idx="837">
                  <c:v>3.0211480362537764E-3</c:v>
                </c:pt>
                <c:pt idx="838">
                  <c:v>0</c:v>
                </c:pt>
                <c:pt idx="839">
                  <c:v>0</c:v>
                </c:pt>
                <c:pt idx="840">
                  <c:v>3.0211480362537764E-3</c:v>
                </c:pt>
                <c:pt idx="841">
                  <c:v>0</c:v>
                </c:pt>
                <c:pt idx="842">
                  <c:v>0</c:v>
                </c:pt>
                <c:pt idx="843">
                  <c:v>3.0211480362537764E-3</c:v>
                </c:pt>
                <c:pt idx="844">
                  <c:v>3.0211480362537764E-3</c:v>
                </c:pt>
                <c:pt idx="845">
                  <c:v>0</c:v>
                </c:pt>
                <c:pt idx="846">
                  <c:v>3.0211480362537764E-3</c:v>
                </c:pt>
                <c:pt idx="847">
                  <c:v>3.0211480362537764E-3</c:v>
                </c:pt>
                <c:pt idx="848">
                  <c:v>3.0211480362537764E-3</c:v>
                </c:pt>
                <c:pt idx="849">
                  <c:v>3.0211480362537764E-3</c:v>
                </c:pt>
                <c:pt idx="850">
                  <c:v>0</c:v>
                </c:pt>
                <c:pt idx="851">
                  <c:v>3.0211480362537764E-3</c:v>
                </c:pt>
                <c:pt idx="852">
                  <c:v>0</c:v>
                </c:pt>
                <c:pt idx="853">
                  <c:v>3.0211480362537764E-3</c:v>
                </c:pt>
                <c:pt idx="854">
                  <c:v>6.0422960725075529E-3</c:v>
                </c:pt>
                <c:pt idx="855">
                  <c:v>0</c:v>
                </c:pt>
                <c:pt idx="856">
                  <c:v>6.0422960725075529E-3</c:v>
                </c:pt>
                <c:pt idx="857">
                  <c:v>3.0211480362537764E-3</c:v>
                </c:pt>
                <c:pt idx="858">
                  <c:v>3.0211480362537764E-3</c:v>
                </c:pt>
                <c:pt idx="859">
                  <c:v>0</c:v>
                </c:pt>
                <c:pt idx="860">
                  <c:v>3.0211480362537764E-3</c:v>
                </c:pt>
                <c:pt idx="861">
                  <c:v>0</c:v>
                </c:pt>
                <c:pt idx="862">
                  <c:v>3.0211480362537764E-3</c:v>
                </c:pt>
                <c:pt idx="863">
                  <c:v>3.0211480362537764E-3</c:v>
                </c:pt>
                <c:pt idx="864">
                  <c:v>3.0211480362537764E-3</c:v>
                </c:pt>
                <c:pt idx="865">
                  <c:v>3.0211480362537764E-3</c:v>
                </c:pt>
                <c:pt idx="866">
                  <c:v>0</c:v>
                </c:pt>
                <c:pt idx="867">
                  <c:v>0</c:v>
                </c:pt>
                <c:pt idx="868">
                  <c:v>3.0211480362537764E-3</c:v>
                </c:pt>
                <c:pt idx="869">
                  <c:v>3.0211480362537764E-3</c:v>
                </c:pt>
                <c:pt idx="870">
                  <c:v>6.0422960725075529E-3</c:v>
                </c:pt>
                <c:pt idx="871">
                  <c:v>0</c:v>
                </c:pt>
                <c:pt idx="872">
                  <c:v>9.0634441087613302E-3</c:v>
                </c:pt>
                <c:pt idx="873">
                  <c:v>3.0211480362537764E-3</c:v>
                </c:pt>
                <c:pt idx="874">
                  <c:v>3.0211480362537764E-3</c:v>
                </c:pt>
                <c:pt idx="875">
                  <c:v>0</c:v>
                </c:pt>
                <c:pt idx="876">
                  <c:v>6.0422960725075529E-3</c:v>
                </c:pt>
                <c:pt idx="877">
                  <c:v>6.0422960725075529E-3</c:v>
                </c:pt>
                <c:pt idx="878">
                  <c:v>3.0211480362537764E-3</c:v>
                </c:pt>
                <c:pt idx="879">
                  <c:v>3.0211480362537764E-3</c:v>
                </c:pt>
                <c:pt idx="880">
                  <c:v>3.0211480362537764E-3</c:v>
                </c:pt>
                <c:pt idx="881">
                  <c:v>3.0211480362537764E-3</c:v>
                </c:pt>
                <c:pt idx="882">
                  <c:v>3.0211480362537764E-3</c:v>
                </c:pt>
                <c:pt idx="883">
                  <c:v>9.0634441087613302E-3</c:v>
                </c:pt>
                <c:pt idx="884">
                  <c:v>0</c:v>
                </c:pt>
                <c:pt idx="885">
                  <c:v>3.0211480362537764E-3</c:v>
                </c:pt>
                <c:pt idx="886">
                  <c:v>0</c:v>
                </c:pt>
                <c:pt idx="887">
                  <c:v>3.0211480362537764E-3</c:v>
                </c:pt>
                <c:pt idx="888">
                  <c:v>0</c:v>
                </c:pt>
                <c:pt idx="889">
                  <c:v>6.0422960725075529E-3</c:v>
                </c:pt>
                <c:pt idx="890">
                  <c:v>9.0634441087613302E-3</c:v>
                </c:pt>
                <c:pt idx="891">
                  <c:v>3.0211480362537764E-3</c:v>
                </c:pt>
                <c:pt idx="892">
                  <c:v>3.0211480362537764E-3</c:v>
                </c:pt>
                <c:pt idx="893">
                  <c:v>0</c:v>
                </c:pt>
                <c:pt idx="894">
                  <c:v>6.0422960725075529E-3</c:v>
                </c:pt>
                <c:pt idx="895">
                  <c:v>6.0422960725075529E-3</c:v>
                </c:pt>
                <c:pt idx="896">
                  <c:v>6.0422960725075529E-3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3.0211480362537764E-3</c:v>
                </c:pt>
                <c:pt idx="901">
                  <c:v>6.0422960725075529E-3</c:v>
                </c:pt>
                <c:pt idx="902">
                  <c:v>3.0211480362537764E-3</c:v>
                </c:pt>
                <c:pt idx="903">
                  <c:v>9.0634441087613302E-3</c:v>
                </c:pt>
                <c:pt idx="904">
                  <c:v>3.0211480362537764E-3</c:v>
                </c:pt>
                <c:pt idx="905">
                  <c:v>3.0211480362537764E-3</c:v>
                </c:pt>
                <c:pt idx="906">
                  <c:v>6.0422960725075529E-3</c:v>
                </c:pt>
                <c:pt idx="907">
                  <c:v>0</c:v>
                </c:pt>
                <c:pt idx="908">
                  <c:v>3.0211480362537764E-3</c:v>
                </c:pt>
                <c:pt idx="909">
                  <c:v>0</c:v>
                </c:pt>
                <c:pt idx="910">
                  <c:v>0</c:v>
                </c:pt>
                <c:pt idx="911">
                  <c:v>3.0211480362537764E-3</c:v>
                </c:pt>
                <c:pt idx="912">
                  <c:v>6.0422960725075529E-3</c:v>
                </c:pt>
                <c:pt idx="913">
                  <c:v>6.0422960725075529E-3</c:v>
                </c:pt>
                <c:pt idx="914">
                  <c:v>3.0211480362537764E-3</c:v>
                </c:pt>
                <c:pt idx="915">
                  <c:v>6.0422960725075529E-3</c:v>
                </c:pt>
                <c:pt idx="916">
                  <c:v>3.0211480362537764E-3</c:v>
                </c:pt>
                <c:pt idx="917">
                  <c:v>0</c:v>
                </c:pt>
                <c:pt idx="918">
                  <c:v>0</c:v>
                </c:pt>
                <c:pt idx="919">
                  <c:v>3.0211480362537764E-3</c:v>
                </c:pt>
                <c:pt idx="920">
                  <c:v>3.0211480362537764E-3</c:v>
                </c:pt>
                <c:pt idx="921">
                  <c:v>0</c:v>
                </c:pt>
                <c:pt idx="922">
                  <c:v>6.0422960725075529E-3</c:v>
                </c:pt>
                <c:pt idx="923">
                  <c:v>0</c:v>
                </c:pt>
                <c:pt idx="924">
                  <c:v>6.0422960725075529E-3</c:v>
                </c:pt>
                <c:pt idx="925">
                  <c:v>0</c:v>
                </c:pt>
                <c:pt idx="926">
                  <c:v>3.0211480362537764E-3</c:v>
                </c:pt>
                <c:pt idx="927">
                  <c:v>3.0211480362537764E-3</c:v>
                </c:pt>
                <c:pt idx="928">
                  <c:v>3.0211480362537764E-3</c:v>
                </c:pt>
                <c:pt idx="929">
                  <c:v>3.0211480362537764E-3</c:v>
                </c:pt>
                <c:pt idx="930">
                  <c:v>9.0634441087613302E-3</c:v>
                </c:pt>
                <c:pt idx="931">
                  <c:v>0</c:v>
                </c:pt>
                <c:pt idx="932">
                  <c:v>3.0211480362537764E-3</c:v>
                </c:pt>
                <c:pt idx="933">
                  <c:v>6.0422960725075529E-3</c:v>
                </c:pt>
                <c:pt idx="934">
                  <c:v>6.0422960725075529E-3</c:v>
                </c:pt>
                <c:pt idx="935">
                  <c:v>0</c:v>
                </c:pt>
                <c:pt idx="936">
                  <c:v>0</c:v>
                </c:pt>
                <c:pt idx="937">
                  <c:v>6.0422960725075529E-3</c:v>
                </c:pt>
                <c:pt idx="938">
                  <c:v>6.0422960725075529E-3</c:v>
                </c:pt>
                <c:pt idx="939">
                  <c:v>6.0422960725075529E-3</c:v>
                </c:pt>
                <c:pt idx="940">
                  <c:v>6.0422960725075529E-3</c:v>
                </c:pt>
                <c:pt idx="941">
                  <c:v>6.0422960725075529E-3</c:v>
                </c:pt>
                <c:pt idx="942">
                  <c:v>6.0422960725075529E-3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3.0211480362537764E-3</c:v>
                </c:pt>
                <c:pt idx="948">
                  <c:v>6.0422960725075529E-3</c:v>
                </c:pt>
                <c:pt idx="949">
                  <c:v>3.0211480362537764E-3</c:v>
                </c:pt>
                <c:pt idx="950">
                  <c:v>0</c:v>
                </c:pt>
                <c:pt idx="951">
                  <c:v>0</c:v>
                </c:pt>
                <c:pt idx="952">
                  <c:v>6.0422960725075529E-3</c:v>
                </c:pt>
                <c:pt idx="953">
                  <c:v>6.0422960725075529E-3</c:v>
                </c:pt>
                <c:pt idx="954">
                  <c:v>9.0634441087613302E-3</c:v>
                </c:pt>
                <c:pt idx="955">
                  <c:v>3.0211480362537764E-3</c:v>
                </c:pt>
                <c:pt idx="956">
                  <c:v>6.0422960725075529E-3</c:v>
                </c:pt>
                <c:pt idx="957">
                  <c:v>1.2084592145015106E-2</c:v>
                </c:pt>
                <c:pt idx="958">
                  <c:v>0</c:v>
                </c:pt>
                <c:pt idx="959">
                  <c:v>0</c:v>
                </c:pt>
                <c:pt idx="960">
                  <c:v>6.0422960725075529E-3</c:v>
                </c:pt>
                <c:pt idx="961">
                  <c:v>0</c:v>
                </c:pt>
                <c:pt idx="962">
                  <c:v>9.0634441087613302E-3</c:v>
                </c:pt>
                <c:pt idx="963">
                  <c:v>3.0211480362537764E-3</c:v>
                </c:pt>
                <c:pt idx="964">
                  <c:v>0</c:v>
                </c:pt>
                <c:pt idx="965">
                  <c:v>6.0422960725075529E-3</c:v>
                </c:pt>
                <c:pt idx="966">
                  <c:v>0</c:v>
                </c:pt>
                <c:pt idx="967">
                  <c:v>3.0211480362537764E-3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3.0211480362537764E-3</c:v>
                </c:pt>
                <c:pt idx="972">
                  <c:v>0</c:v>
                </c:pt>
                <c:pt idx="973">
                  <c:v>3.0211480362537764E-3</c:v>
                </c:pt>
                <c:pt idx="974">
                  <c:v>0</c:v>
                </c:pt>
                <c:pt idx="975">
                  <c:v>9.0634441087613302E-3</c:v>
                </c:pt>
                <c:pt idx="976">
                  <c:v>6.0422960725075529E-3</c:v>
                </c:pt>
                <c:pt idx="977">
                  <c:v>3.0211480362537764E-3</c:v>
                </c:pt>
                <c:pt idx="978">
                  <c:v>6.0422960725075529E-3</c:v>
                </c:pt>
                <c:pt idx="979">
                  <c:v>3.0211480362537764E-3</c:v>
                </c:pt>
                <c:pt idx="980">
                  <c:v>3.0211480362537764E-3</c:v>
                </c:pt>
                <c:pt idx="981">
                  <c:v>0</c:v>
                </c:pt>
                <c:pt idx="982">
                  <c:v>3.0211480362537764E-3</c:v>
                </c:pt>
                <c:pt idx="983">
                  <c:v>6.0422960725075529E-3</c:v>
                </c:pt>
                <c:pt idx="984">
                  <c:v>0</c:v>
                </c:pt>
                <c:pt idx="985">
                  <c:v>3.0211480362537764E-3</c:v>
                </c:pt>
                <c:pt idx="986">
                  <c:v>6.0422960725075529E-3</c:v>
                </c:pt>
                <c:pt idx="987">
                  <c:v>0</c:v>
                </c:pt>
                <c:pt idx="988">
                  <c:v>3.0211480362537764E-3</c:v>
                </c:pt>
                <c:pt idx="989">
                  <c:v>6.0422960725075529E-3</c:v>
                </c:pt>
                <c:pt idx="990">
                  <c:v>0</c:v>
                </c:pt>
                <c:pt idx="991">
                  <c:v>6.0422960725075529E-3</c:v>
                </c:pt>
                <c:pt idx="992">
                  <c:v>9.0634441087613302E-3</c:v>
                </c:pt>
                <c:pt idx="993">
                  <c:v>9.0634441087613302E-3</c:v>
                </c:pt>
                <c:pt idx="994">
                  <c:v>3.0211480362537764E-3</c:v>
                </c:pt>
                <c:pt idx="995">
                  <c:v>3.0211480362537764E-3</c:v>
                </c:pt>
                <c:pt idx="996">
                  <c:v>6.0422960725075529E-3</c:v>
                </c:pt>
                <c:pt idx="997">
                  <c:v>3.0211480362537764E-3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1.2084592145015106E-2</c:v>
                </c:pt>
                <c:pt idx="1002">
                  <c:v>0</c:v>
                </c:pt>
                <c:pt idx="1003">
                  <c:v>6.0422960725075529E-3</c:v>
                </c:pt>
                <c:pt idx="1004">
                  <c:v>3.0211480362537764E-3</c:v>
                </c:pt>
                <c:pt idx="1005">
                  <c:v>6.0422960725075529E-3</c:v>
                </c:pt>
                <c:pt idx="1006">
                  <c:v>3.0211480362537764E-3</c:v>
                </c:pt>
                <c:pt idx="1007">
                  <c:v>0</c:v>
                </c:pt>
                <c:pt idx="1008">
                  <c:v>0</c:v>
                </c:pt>
                <c:pt idx="1009">
                  <c:v>9.0634441087613302E-3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3.0211480362537764E-3</c:v>
                </c:pt>
                <c:pt idx="1015">
                  <c:v>0</c:v>
                </c:pt>
                <c:pt idx="1016">
                  <c:v>3.0211480362537764E-3</c:v>
                </c:pt>
                <c:pt idx="1017">
                  <c:v>3.0211480362537764E-3</c:v>
                </c:pt>
                <c:pt idx="1018">
                  <c:v>6.0422960725075529E-3</c:v>
                </c:pt>
                <c:pt idx="1019">
                  <c:v>0</c:v>
                </c:pt>
                <c:pt idx="1020">
                  <c:v>3.0211480362537764E-3</c:v>
                </c:pt>
                <c:pt idx="1021">
                  <c:v>6.0422960725075529E-3</c:v>
                </c:pt>
                <c:pt idx="1022">
                  <c:v>6.0422960725075529E-3</c:v>
                </c:pt>
                <c:pt idx="1023">
                  <c:v>0</c:v>
                </c:pt>
                <c:pt idx="1024">
                  <c:v>9.0634441087613302E-3</c:v>
                </c:pt>
                <c:pt idx="1025">
                  <c:v>6.0422960725075529E-3</c:v>
                </c:pt>
                <c:pt idx="1026">
                  <c:v>3.0211480362537764E-3</c:v>
                </c:pt>
                <c:pt idx="1027">
                  <c:v>3.0211480362537764E-3</c:v>
                </c:pt>
                <c:pt idx="1028">
                  <c:v>3.0211480362537764E-3</c:v>
                </c:pt>
                <c:pt idx="1029">
                  <c:v>3.0211480362537764E-3</c:v>
                </c:pt>
                <c:pt idx="1030">
                  <c:v>0</c:v>
                </c:pt>
                <c:pt idx="1031">
                  <c:v>6.0422960725075529E-3</c:v>
                </c:pt>
                <c:pt idx="1032">
                  <c:v>3.0211480362537764E-3</c:v>
                </c:pt>
                <c:pt idx="1033">
                  <c:v>9.0634441087613302E-3</c:v>
                </c:pt>
                <c:pt idx="1034">
                  <c:v>3.0211480362537764E-3</c:v>
                </c:pt>
                <c:pt idx="1035">
                  <c:v>9.0634441087613302E-3</c:v>
                </c:pt>
                <c:pt idx="1036">
                  <c:v>3.0211480362537764E-3</c:v>
                </c:pt>
                <c:pt idx="1037">
                  <c:v>0</c:v>
                </c:pt>
                <c:pt idx="1038">
                  <c:v>0</c:v>
                </c:pt>
                <c:pt idx="1039">
                  <c:v>3.0211480362537764E-3</c:v>
                </c:pt>
                <c:pt idx="1040">
                  <c:v>0</c:v>
                </c:pt>
                <c:pt idx="1041">
                  <c:v>0</c:v>
                </c:pt>
                <c:pt idx="1042">
                  <c:v>6.0422960725075529E-3</c:v>
                </c:pt>
                <c:pt idx="1043">
                  <c:v>3.0211480362537764E-3</c:v>
                </c:pt>
                <c:pt idx="1044">
                  <c:v>3.0211480362537764E-3</c:v>
                </c:pt>
                <c:pt idx="1045">
                  <c:v>6.0422960725075529E-3</c:v>
                </c:pt>
                <c:pt idx="1046">
                  <c:v>6.0422960725075529E-3</c:v>
                </c:pt>
                <c:pt idx="1047">
                  <c:v>0</c:v>
                </c:pt>
                <c:pt idx="1048">
                  <c:v>3.0211480362537764E-3</c:v>
                </c:pt>
                <c:pt idx="1049">
                  <c:v>6.0422960725075529E-3</c:v>
                </c:pt>
                <c:pt idx="1050">
                  <c:v>6.0422960725075529E-3</c:v>
                </c:pt>
                <c:pt idx="1051">
                  <c:v>6.0422960725075529E-3</c:v>
                </c:pt>
                <c:pt idx="1052">
                  <c:v>0</c:v>
                </c:pt>
                <c:pt idx="1053">
                  <c:v>3.0211480362537764E-3</c:v>
                </c:pt>
                <c:pt idx="1054">
                  <c:v>6.0422960725075529E-3</c:v>
                </c:pt>
                <c:pt idx="1055">
                  <c:v>0</c:v>
                </c:pt>
                <c:pt idx="1056">
                  <c:v>6.0422960725075529E-3</c:v>
                </c:pt>
                <c:pt idx="1057">
                  <c:v>6.0422960725075529E-3</c:v>
                </c:pt>
                <c:pt idx="1058">
                  <c:v>1.2084592145015106E-2</c:v>
                </c:pt>
                <c:pt idx="1059">
                  <c:v>6.0422960725075529E-3</c:v>
                </c:pt>
                <c:pt idx="1060">
                  <c:v>0</c:v>
                </c:pt>
                <c:pt idx="1061">
                  <c:v>9.0634441087613302E-3</c:v>
                </c:pt>
                <c:pt idx="1062">
                  <c:v>0</c:v>
                </c:pt>
                <c:pt idx="1063">
                  <c:v>3.0211480362537764E-3</c:v>
                </c:pt>
                <c:pt idx="1064">
                  <c:v>6.0422960725075529E-3</c:v>
                </c:pt>
                <c:pt idx="1065">
                  <c:v>0</c:v>
                </c:pt>
                <c:pt idx="1066">
                  <c:v>1.2084592145015106E-2</c:v>
                </c:pt>
                <c:pt idx="1067">
                  <c:v>6.0422960725075529E-3</c:v>
                </c:pt>
                <c:pt idx="1068">
                  <c:v>0</c:v>
                </c:pt>
                <c:pt idx="1069">
                  <c:v>0</c:v>
                </c:pt>
                <c:pt idx="1070">
                  <c:v>3.0211480362537764E-3</c:v>
                </c:pt>
                <c:pt idx="1071">
                  <c:v>0</c:v>
                </c:pt>
                <c:pt idx="1072">
                  <c:v>3.0211480362537764E-3</c:v>
                </c:pt>
                <c:pt idx="1073">
                  <c:v>1.2084592145015106E-2</c:v>
                </c:pt>
                <c:pt idx="1074">
                  <c:v>3.0211480362537764E-3</c:v>
                </c:pt>
                <c:pt idx="1075">
                  <c:v>6.0422960725075529E-3</c:v>
                </c:pt>
                <c:pt idx="1076">
                  <c:v>1.2084592145015106E-2</c:v>
                </c:pt>
                <c:pt idx="1077">
                  <c:v>0</c:v>
                </c:pt>
                <c:pt idx="1078">
                  <c:v>0</c:v>
                </c:pt>
                <c:pt idx="1079">
                  <c:v>6.0422960725075529E-3</c:v>
                </c:pt>
                <c:pt idx="1080">
                  <c:v>3.0211480362537764E-3</c:v>
                </c:pt>
                <c:pt idx="1081">
                  <c:v>1.2084592145015106E-2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3.0211480362537764E-3</c:v>
                </c:pt>
                <c:pt idx="1086">
                  <c:v>3.0211480362537764E-3</c:v>
                </c:pt>
                <c:pt idx="1087">
                  <c:v>0</c:v>
                </c:pt>
                <c:pt idx="1088">
                  <c:v>6.0422960725075529E-3</c:v>
                </c:pt>
                <c:pt idx="1089">
                  <c:v>3.0211480362537764E-3</c:v>
                </c:pt>
                <c:pt idx="1090">
                  <c:v>0</c:v>
                </c:pt>
                <c:pt idx="1091">
                  <c:v>9.0634441087613302E-3</c:v>
                </c:pt>
                <c:pt idx="1092">
                  <c:v>3.0211480362537764E-3</c:v>
                </c:pt>
                <c:pt idx="1093">
                  <c:v>6.0422960725075529E-3</c:v>
                </c:pt>
                <c:pt idx="1094">
                  <c:v>3.0211480362537764E-3</c:v>
                </c:pt>
                <c:pt idx="1095">
                  <c:v>1.2084592145015106E-2</c:v>
                </c:pt>
                <c:pt idx="1096">
                  <c:v>6.0422960725075529E-3</c:v>
                </c:pt>
                <c:pt idx="1097">
                  <c:v>6.0422960725075529E-3</c:v>
                </c:pt>
                <c:pt idx="1098">
                  <c:v>9.0634441087613302E-3</c:v>
                </c:pt>
                <c:pt idx="1099">
                  <c:v>3.0211480362537764E-3</c:v>
                </c:pt>
                <c:pt idx="1100">
                  <c:v>6.0422960725075529E-3</c:v>
                </c:pt>
                <c:pt idx="1101">
                  <c:v>3.0211480362537764E-3</c:v>
                </c:pt>
                <c:pt idx="1102">
                  <c:v>6.0422960725075529E-3</c:v>
                </c:pt>
                <c:pt idx="1103">
                  <c:v>6.0422960725075529E-3</c:v>
                </c:pt>
                <c:pt idx="1104">
                  <c:v>6.0422960725075529E-3</c:v>
                </c:pt>
                <c:pt idx="1105">
                  <c:v>6.0422960725075529E-3</c:v>
                </c:pt>
                <c:pt idx="1106">
                  <c:v>3.0211480362537764E-3</c:v>
                </c:pt>
                <c:pt idx="1107">
                  <c:v>6.0422960725075529E-3</c:v>
                </c:pt>
                <c:pt idx="1108">
                  <c:v>3.0211480362537764E-3</c:v>
                </c:pt>
                <c:pt idx="1109">
                  <c:v>3.0211480362537764E-3</c:v>
                </c:pt>
                <c:pt idx="1110">
                  <c:v>9.0634441087613302E-3</c:v>
                </c:pt>
                <c:pt idx="1111">
                  <c:v>0</c:v>
                </c:pt>
                <c:pt idx="1112">
                  <c:v>3.0211480362537764E-3</c:v>
                </c:pt>
                <c:pt idx="1113">
                  <c:v>0</c:v>
                </c:pt>
                <c:pt idx="1114">
                  <c:v>9.0634441087613302E-3</c:v>
                </c:pt>
                <c:pt idx="1115">
                  <c:v>1.5105740181268883E-2</c:v>
                </c:pt>
                <c:pt idx="1116">
                  <c:v>6.0422960725075529E-3</c:v>
                </c:pt>
                <c:pt idx="1117">
                  <c:v>6.0422960725075529E-3</c:v>
                </c:pt>
                <c:pt idx="1118">
                  <c:v>3.0211480362537764E-3</c:v>
                </c:pt>
                <c:pt idx="1119">
                  <c:v>3.0211480362537764E-3</c:v>
                </c:pt>
                <c:pt idx="1120">
                  <c:v>1.5105740181268883E-2</c:v>
                </c:pt>
                <c:pt idx="1121">
                  <c:v>1.5105740181268883E-2</c:v>
                </c:pt>
                <c:pt idx="1122">
                  <c:v>3.0211480362537764E-3</c:v>
                </c:pt>
                <c:pt idx="1123">
                  <c:v>9.0634441087613302E-3</c:v>
                </c:pt>
                <c:pt idx="1124">
                  <c:v>1.2084592145015106E-2</c:v>
                </c:pt>
                <c:pt idx="1125">
                  <c:v>9.0634441087613302E-3</c:v>
                </c:pt>
                <c:pt idx="1126">
                  <c:v>6.0422960725075529E-3</c:v>
                </c:pt>
                <c:pt idx="1127">
                  <c:v>6.0422960725075529E-3</c:v>
                </c:pt>
                <c:pt idx="1128">
                  <c:v>3.0211480362537764E-3</c:v>
                </c:pt>
                <c:pt idx="1129">
                  <c:v>3.0211480362537764E-3</c:v>
                </c:pt>
                <c:pt idx="1130">
                  <c:v>6.0422960725075529E-3</c:v>
                </c:pt>
                <c:pt idx="1131">
                  <c:v>9.0634441087613302E-3</c:v>
                </c:pt>
                <c:pt idx="1132">
                  <c:v>6.0422960725075529E-3</c:v>
                </c:pt>
                <c:pt idx="1133">
                  <c:v>6.0422960725075529E-3</c:v>
                </c:pt>
                <c:pt idx="1134">
                  <c:v>9.0634441087613302E-3</c:v>
                </c:pt>
                <c:pt idx="1135">
                  <c:v>9.0634441087613302E-3</c:v>
                </c:pt>
                <c:pt idx="1136">
                  <c:v>6.0422960725075529E-3</c:v>
                </c:pt>
                <c:pt idx="1137">
                  <c:v>1.2084592145015106E-2</c:v>
                </c:pt>
                <c:pt idx="1138">
                  <c:v>6.0422960725075529E-3</c:v>
                </c:pt>
                <c:pt idx="1139">
                  <c:v>6.0422960725075529E-3</c:v>
                </c:pt>
                <c:pt idx="1140">
                  <c:v>6.0422960725075529E-3</c:v>
                </c:pt>
                <c:pt idx="1141">
                  <c:v>1.2084592145015106E-2</c:v>
                </c:pt>
                <c:pt idx="1142">
                  <c:v>9.0634441087613302E-3</c:v>
                </c:pt>
                <c:pt idx="1143">
                  <c:v>3.0211480362537764E-3</c:v>
                </c:pt>
                <c:pt idx="1144">
                  <c:v>6.0422960725075529E-3</c:v>
                </c:pt>
                <c:pt idx="1145">
                  <c:v>1.2084592145015106E-2</c:v>
                </c:pt>
                <c:pt idx="1146">
                  <c:v>9.0634441087613302E-3</c:v>
                </c:pt>
                <c:pt idx="1147">
                  <c:v>1.812688821752266E-2</c:v>
                </c:pt>
                <c:pt idx="1148">
                  <c:v>1.2084592145015106E-2</c:v>
                </c:pt>
                <c:pt idx="1149">
                  <c:v>6.0422960725075529E-3</c:v>
                </c:pt>
                <c:pt idx="1150">
                  <c:v>1.5105740181268883E-2</c:v>
                </c:pt>
                <c:pt idx="1151">
                  <c:v>1.2084592145015106E-2</c:v>
                </c:pt>
                <c:pt idx="1152">
                  <c:v>6.0422960725075529E-3</c:v>
                </c:pt>
                <c:pt idx="1153">
                  <c:v>6.0422960725075529E-3</c:v>
                </c:pt>
                <c:pt idx="1154">
                  <c:v>3.0211480362537764E-3</c:v>
                </c:pt>
                <c:pt idx="1155">
                  <c:v>1.2084592145015106E-2</c:v>
                </c:pt>
                <c:pt idx="1156">
                  <c:v>9.0634441087613302E-3</c:v>
                </c:pt>
                <c:pt idx="1157">
                  <c:v>6.0422960725075529E-3</c:v>
                </c:pt>
                <c:pt idx="1158">
                  <c:v>1.5105740181268883E-2</c:v>
                </c:pt>
                <c:pt idx="1159">
                  <c:v>9.0634441087613302E-3</c:v>
                </c:pt>
                <c:pt idx="1160">
                  <c:v>6.0422960725075529E-3</c:v>
                </c:pt>
                <c:pt idx="1161">
                  <c:v>3.0211480362537764E-3</c:v>
                </c:pt>
                <c:pt idx="1162">
                  <c:v>3.0211480362537764E-3</c:v>
                </c:pt>
                <c:pt idx="1163">
                  <c:v>3.0211480362537764E-3</c:v>
                </c:pt>
                <c:pt idx="1164">
                  <c:v>6.0422960725075529E-3</c:v>
                </c:pt>
                <c:pt idx="1165">
                  <c:v>1.2084592145015106E-2</c:v>
                </c:pt>
                <c:pt idx="1166">
                  <c:v>9.0634441087613302E-3</c:v>
                </c:pt>
                <c:pt idx="1167">
                  <c:v>9.0634441087613302E-3</c:v>
                </c:pt>
                <c:pt idx="1168">
                  <c:v>6.0422960725075529E-3</c:v>
                </c:pt>
                <c:pt idx="1169">
                  <c:v>6.0422960725075529E-3</c:v>
                </c:pt>
                <c:pt idx="1170">
                  <c:v>3.0211480362537764E-3</c:v>
                </c:pt>
                <c:pt idx="1171">
                  <c:v>6.0422960725075529E-3</c:v>
                </c:pt>
                <c:pt idx="1172">
                  <c:v>3.0211480362537764E-3</c:v>
                </c:pt>
                <c:pt idx="1173">
                  <c:v>6.0422960725075529E-3</c:v>
                </c:pt>
                <c:pt idx="1174">
                  <c:v>9.0634441087613302E-3</c:v>
                </c:pt>
                <c:pt idx="1175">
                  <c:v>3.0211480362537764E-3</c:v>
                </c:pt>
                <c:pt idx="1176">
                  <c:v>1.812688821752266E-2</c:v>
                </c:pt>
                <c:pt idx="1177">
                  <c:v>1.5105740181268883E-2</c:v>
                </c:pt>
                <c:pt idx="1178">
                  <c:v>9.0634441087613302E-3</c:v>
                </c:pt>
                <c:pt idx="1179">
                  <c:v>1.2084592145015106E-2</c:v>
                </c:pt>
                <c:pt idx="1180">
                  <c:v>1.5105740181268883E-2</c:v>
                </c:pt>
                <c:pt idx="1181">
                  <c:v>1.812688821752266E-2</c:v>
                </c:pt>
                <c:pt idx="1182">
                  <c:v>1.812688821752266E-2</c:v>
                </c:pt>
                <c:pt idx="1183">
                  <c:v>9.0634441087613302E-3</c:v>
                </c:pt>
                <c:pt idx="1184">
                  <c:v>1.5105740181268883E-2</c:v>
                </c:pt>
                <c:pt idx="1185">
                  <c:v>1.812688821752266E-2</c:v>
                </c:pt>
                <c:pt idx="1186">
                  <c:v>1.2084592145015106E-2</c:v>
                </c:pt>
                <c:pt idx="1187">
                  <c:v>1.5105740181268883E-2</c:v>
                </c:pt>
                <c:pt idx="1188">
                  <c:v>9.0634441087613302E-3</c:v>
                </c:pt>
                <c:pt idx="1189">
                  <c:v>2.4169184290030211E-2</c:v>
                </c:pt>
                <c:pt idx="1190">
                  <c:v>1.2084592145015106E-2</c:v>
                </c:pt>
                <c:pt idx="1191">
                  <c:v>9.0634441087613302E-3</c:v>
                </c:pt>
                <c:pt idx="1192">
                  <c:v>1.2084592145015106E-2</c:v>
                </c:pt>
                <c:pt idx="1193">
                  <c:v>6.0422960725075529E-3</c:v>
                </c:pt>
                <c:pt idx="1194">
                  <c:v>9.0634441087613302E-3</c:v>
                </c:pt>
                <c:pt idx="1195">
                  <c:v>6.0422960725075529E-3</c:v>
                </c:pt>
                <c:pt idx="1196">
                  <c:v>9.0634441087613302E-3</c:v>
                </c:pt>
                <c:pt idx="1197">
                  <c:v>1.5105740181268883E-2</c:v>
                </c:pt>
                <c:pt idx="1198">
                  <c:v>1.812688821752266E-2</c:v>
                </c:pt>
                <c:pt idx="1199">
                  <c:v>6.0422960725075529E-3</c:v>
                </c:pt>
                <c:pt idx="1200">
                  <c:v>1.5105740181268883E-2</c:v>
                </c:pt>
                <c:pt idx="1201">
                  <c:v>9.0634441087613302E-3</c:v>
                </c:pt>
                <c:pt idx="1202">
                  <c:v>1.5105740181268883E-2</c:v>
                </c:pt>
                <c:pt idx="1203">
                  <c:v>2.1148036253776436E-2</c:v>
                </c:pt>
                <c:pt idx="1204">
                  <c:v>2.4169184290030211E-2</c:v>
                </c:pt>
                <c:pt idx="1205">
                  <c:v>2.1148036253776436E-2</c:v>
                </c:pt>
                <c:pt idx="1206">
                  <c:v>1.2084592145015106E-2</c:v>
                </c:pt>
                <c:pt idx="1207">
                  <c:v>0</c:v>
                </c:pt>
                <c:pt idx="1208">
                  <c:v>1.5105740181268883E-2</c:v>
                </c:pt>
                <c:pt idx="1209">
                  <c:v>2.1148036253776436E-2</c:v>
                </c:pt>
                <c:pt idx="1210">
                  <c:v>9.0634441087613302E-3</c:v>
                </c:pt>
                <c:pt idx="1211">
                  <c:v>1.812688821752266E-2</c:v>
                </c:pt>
                <c:pt idx="1212">
                  <c:v>6.0422960725075529E-3</c:v>
                </c:pt>
                <c:pt idx="1213">
                  <c:v>1.812688821752266E-2</c:v>
                </c:pt>
                <c:pt idx="1214">
                  <c:v>2.7190332326283987E-2</c:v>
                </c:pt>
                <c:pt idx="1215">
                  <c:v>1.812688821752266E-2</c:v>
                </c:pt>
                <c:pt idx="1216">
                  <c:v>2.1148036253776436E-2</c:v>
                </c:pt>
                <c:pt idx="1217">
                  <c:v>1.2084592145015106E-2</c:v>
                </c:pt>
                <c:pt idx="1218">
                  <c:v>1.2084592145015106E-2</c:v>
                </c:pt>
                <c:pt idx="1219">
                  <c:v>1.5105740181268883E-2</c:v>
                </c:pt>
                <c:pt idx="1220">
                  <c:v>1.5105740181268883E-2</c:v>
                </c:pt>
                <c:pt idx="1221">
                  <c:v>2.4169184290030211E-2</c:v>
                </c:pt>
                <c:pt idx="1222">
                  <c:v>1.812688821752266E-2</c:v>
                </c:pt>
                <c:pt idx="1223">
                  <c:v>6.0422960725075529E-3</c:v>
                </c:pt>
                <c:pt idx="1224">
                  <c:v>6.0422960725075529E-3</c:v>
                </c:pt>
                <c:pt idx="1225">
                  <c:v>2.4169184290030211E-2</c:v>
                </c:pt>
                <c:pt idx="1226">
                  <c:v>2.1148036253776436E-2</c:v>
                </c:pt>
                <c:pt idx="1227">
                  <c:v>3.0211480362537764E-3</c:v>
                </c:pt>
                <c:pt idx="1228">
                  <c:v>1.5105740181268883E-2</c:v>
                </c:pt>
                <c:pt idx="1229">
                  <c:v>2.1148036253776436E-2</c:v>
                </c:pt>
                <c:pt idx="1230">
                  <c:v>1.5105740181268883E-2</c:v>
                </c:pt>
                <c:pt idx="1231">
                  <c:v>9.0634441087613302E-3</c:v>
                </c:pt>
                <c:pt idx="1232">
                  <c:v>1.812688821752266E-2</c:v>
                </c:pt>
                <c:pt idx="1233">
                  <c:v>1.812688821752266E-2</c:v>
                </c:pt>
                <c:pt idx="1234">
                  <c:v>3.6253776435045321E-2</c:v>
                </c:pt>
                <c:pt idx="1235">
                  <c:v>1.2084592145015106E-2</c:v>
                </c:pt>
                <c:pt idx="1236">
                  <c:v>1.812688821752266E-2</c:v>
                </c:pt>
                <c:pt idx="1237">
                  <c:v>1.812688821752266E-2</c:v>
                </c:pt>
                <c:pt idx="1238">
                  <c:v>3.0211480362537766E-2</c:v>
                </c:pt>
                <c:pt idx="1239">
                  <c:v>3.0211480362537766E-2</c:v>
                </c:pt>
                <c:pt idx="1240">
                  <c:v>2.4169184290030211E-2</c:v>
                </c:pt>
                <c:pt idx="1241">
                  <c:v>2.1148036253776436E-2</c:v>
                </c:pt>
                <c:pt idx="1242">
                  <c:v>2.4169184290030211E-2</c:v>
                </c:pt>
                <c:pt idx="1243">
                  <c:v>1.5105740181268883E-2</c:v>
                </c:pt>
                <c:pt idx="1244">
                  <c:v>3.3232628398791542E-2</c:v>
                </c:pt>
                <c:pt idx="1245">
                  <c:v>3.3232628398791542E-2</c:v>
                </c:pt>
                <c:pt idx="1246">
                  <c:v>1.812688821752266E-2</c:v>
                </c:pt>
                <c:pt idx="1247">
                  <c:v>4.2296072507552872E-2</c:v>
                </c:pt>
                <c:pt idx="1248">
                  <c:v>2.4169184290030211E-2</c:v>
                </c:pt>
                <c:pt idx="1249">
                  <c:v>1.812688821752266E-2</c:v>
                </c:pt>
                <c:pt idx="1250">
                  <c:v>3.0211480362537766E-2</c:v>
                </c:pt>
                <c:pt idx="1251">
                  <c:v>5.1359516616314202E-2</c:v>
                </c:pt>
                <c:pt idx="1252">
                  <c:v>4.2296072507552872E-2</c:v>
                </c:pt>
                <c:pt idx="1253">
                  <c:v>2.7190332326283987E-2</c:v>
                </c:pt>
                <c:pt idx="1254">
                  <c:v>3.0211480362537766E-2</c:v>
                </c:pt>
                <c:pt idx="1255">
                  <c:v>2.7190332326283987E-2</c:v>
                </c:pt>
                <c:pt idx="1256">
                  <c:v>2.1148036253776436E-2</c:v>
                </c:pt>
                <c:pt idx="1257">
                  <c:v>3.3232628398791542E-2</c:v>
                </c:pt>
                <c:pt idx="1258">
                  <c:v>4.5317220543806644E-2</c:v>
                </c:pt>
                <c:pt idx="1259">
                  <c:v>4.5317220543806644E-2</c:v>
                </c:pt>
                <c:pt idx="1260">
                  <c:v>4.2296072507552872E-2</c:v>
                </c:pt>
                <c:pt idx="1261">
                  <c:v>3.6253776435045321E-2</c:v>
                </c:pt>
                <c:pt idx="1262">
                  <c:v>2.7190332326283987E-2</c:v>
                </c:pt>
                <c:pt idx="1263">
                  <c:v>5.1359516616314202E-2</c:v>
                </c:pt>
                <c:pt idx="1264">
                  <c:v>6.6465256797583083E-2</c:v>
                </c:pt>
                <c:pt idx="1265">
                  <c:v>5.4380664652567974E-2</c:v>
                </c:pt>
                <c:pt idx="1266">
                  <c:v>5.1359516616314202E-2</c:v>
                </c:pt>
                <c:pt idx="1267">
                  <c:v>5.7401812688821753E-2</c:v>
                </c:pt>
                <c:pt idx="1268">
                  <c:v>6.9486404833836862E-2</c:v>
                </c:pt>
                <c:pt idx="1269">
                  <c:v>5.1359516616314202E-2</c:v>
                </c:pt>
                <c:pt idx="1270">
                  <c:v>6.6465256797583083E-2</c:v>
                </c:pt>
                <c:pt idx="1271">
                  <c:v>9.3655589123867067E-2</c:v>
                </c:pt>
                <c:pt idx="1272">
                  <c:v>8.4592145015105744E-2</c:v>
                </c:pt>
                <c:pt idx="1273">
                  <c:v>6.6465256797583083E-2</c:v>
                </c:pt>
                <c:pt idx="1274">
                  <c:v>8.7613293051359523E-2</c:v>
                </c:pt>
                <c:pt idx="1275">
                  <c:v>0.11178247734138973</c:v>
                </c:pt>
                <c:pt idx="1276">
                  <c:v>7.8549848942598186E-2</c:v>
                </c:pt>
                <c:pt idx="1277">
                  <c:v>8.4592145015105744E-2</c:v>
                </c:pt>
                <c:pt idx="1278">
                  <c:v>9.0634441087613288E-2</c:v>
                </c:pt>
                <c:pt idx="1279">
                  <c:v>0.11480362537764351</c:v>
                </c:pt>
                <c:pt idx="1280">
                  <c:v>0.1027190332326284</c:v>
                </c:pt>
                <c:pt idx="1281">
                  <c:v>0.13897280966767372</c:v>
                </c:pt>
                <c:pt idx="1282">
                  <c:v>0.10574018126888217</c:v>
                </c:pt>
                <c:pt idx="1283">
                  <c:v>0.12386706948640483</c:v>
                </c:pt>
                <c:pt idx="1284">
                  <c:v>0.11782477341389729</c:v>
                </c:pt>
                <c:pt idx="1285">
                  <c:v>0.10876132930513595</c:v>
                </c:pt>
                <c:pt idx="1286">
                  <c:v>0.13293051359516617</c:v>
                </c:pt>
                <c:pt idx="1287">
                  <c:v>0.19033232628398791</c:v>
                </c:pt>
                <c:pt idx="1288">
                  <c:v>0.14501510574018128</c:v>
                </c:pt>
                <c:pt idx="1289">
                  <c:v>0.15709969788519637</c:v>
                </c:pt>
                <c:pt idx="1290">
                  <c:v>0.16616314199395771</c:v>
                </c:pt>
                <c:pt idx="1291">
                  <c:v>0.18429003021148035</c:v>
                </c:pt>
                <c:pt idx="1292">
                  <c:v>0.25679758308157102</c:v>
                </c:pt>
                <c:pt idx="1293">
                  <c:v>0.16012084592145015</c:v>
                </c:pt>
                <c:pt idx="1294">
                  <c:v>0.23867069486404835</c:v>
                </c:pt>
                <c:pt idx="1295">
                  <c:v>0.22356495468277945</c:v>
                </c:pt>
                <c:pt idx="1296">
                  <c:v>0.29305135951661632</c:v>
                </c:pt>
                <c:pt idx="1297">
                  <c:v>0.25075528700906347</c:v>
                </c:pt>
                <c:pt idx="1298">
                  <c:v>0.27190332326283989</c:v>
                </c:pt>
                <c:pt idx="1299">
                  <c:v>0.29607250755287007</c:v>
                </c:pt>
                <c:pt idx="1300">
                  <c:v>0.32930513595166161</c:v>
                </c:pt>
                <c:pt idx="1301">
                  <c:v>0.27492447129909364</c:v>
                </c:pt>
                <c:pt idx="1302">
                  <c:v>0.31722054380664655</c:v>
                </c:pt>
                <c:pt idx="1303">
                  <c:v>0.33232628398791542</c:v>
                </c:pt>
                <c:pt idx="1304">
                  <c:v>0.3987915407854985</c:v>
                </c:pt>
                <c:pt idx="1305">
                  <c:v>0.35649546827794559</c:v>
                </c:pt>
                <c:pt idx="1306">
                  <c:v>0.40483383685800606</c:v>
                </c:pt>
                <c:pt idx="1307">
                  <c:v>0.41087613293051362</c:v>
                </c:pt>
                <c:pt idx="1308">
                  <c:v>0.38972809667673713</c:v>
                </c:pt>
                <c:pt idx="1309">
                  <c:v>0.44410876132930516</c:v>
                </c:pt>
                <c:pt idx="1310">
                  <c:v>0.38972809667673713</c:v>
                </c:pt>
                <c:pt idx="1311">
                  <c:v>0.39577039274924469</c:v>
                </c:pt>
                <c:pt idx="1312">
                  <c:v>0.51963746223564955</c:v>
                </c:pt>
                <c:pt idx="1313">
                  <c:v>0.52567975830815705</c:v>
                </c:pt>
                <c:pt idx="1314">
                  <c:v>0.48036253776435045</c:v>
                </c:pt>
                <c:pt idx="1315">
                  <c:v>0.47432024169184289</c:v>
                </c:pt>
                <c:pt idx="1316">
                  <c:v>0.54078549848942603</c:v>
                </c:pt>
                <c:pt idx="1317">
                  <c:v>0.5558912386706949</c:v>
                </c:pt>
                <c:pt idx="1318">
                  <c:v>0.53776435045317217</c:v>
                </c:pt>
                <c:pt idx="1319">
                  <c:v>0.59214501510574014</c:v>
                </c:pt>
                <c:pt idx="1320">
                  <c:v>0.59214501510574014</c:v>
                </c:pt>
                <c:pt idx="1321">
                  <c:v>0.70996978851963743</c:v>
                </c:pt>
                <c:pt idx="1322">
                  <c:v>0.65558912386706947</c:v>
                </c:pt>
                <c:pt idx="1323">
                  <c:v>0.70392749244712993</c:v>
                </c:pt>
                <c:pt idx="1324">
                  <c:v>0.73111782477341392</c:v>
                </c:pt>
                <c:pt idx="1325">
                  <c:v>0.75226586102719029</c:v>
                </c:pt>
                <c:pt idx="1326">
                  <c:v>0.75226586102719029</c:v>
                </c:pt>
                <c:pt idx="1327">
                  <c:v>0.75528700906344415</c:v>
                </c:pt>
                <c:pt idx="1328">
                  <c:v>0.71601208459214505</c:v>
                </c:pt>
                <c:pt idx="1329">
                  <c:v>0.77643504531722052</c:v>
                </c:pt>
                <c:pt idx="1330">
                  <c:v>0.77945619335347427</c:v>
                </c:pt>
                <c:pt idx="1331">
                  <c:v>0.77945619335347427</c:v>
                </c:pt>
                <c:pt idx="1332">
                  <c:v>0.8429003021148036</c:v>
                </c:pt>
                <c:pt idx="1333">
                  <c:v>0.82779456193353473</c:v>
                </c:pt>
                <c:pt idx="1334">
                  <c:v>0.92749244712990941</c:v>
                </c:pt>
                <c:pt idx="1335">
                  <c:v>0.89425981873111782</c:v>
                </c:pt>
                <c:pt idx="1336">
                  <c:v>0.94259818731117828</c:v>
                </c:pt>
                <c:pt idx="1337">
                  <c:v>0.86102719033232633</c:v>
                </c:pt>
                <c:pt idx="1338">
                  <c:v>0.94864048338368578</c:v>
                </c:pt>
                <c:pt idx="1339">
                  <c:v>1</c:v>
                </c:pt>
                <c:pt idx="1340">
                  <c:v>0.90332326283987918</c:v>
                </c:pt>
                <c:pt idx="1341">
                  <c:v>0.91238670694864044</c:v>
                </c:pt>
                <c:pt idx="1342">
                  <c:v>0.9546827794561934</c:v>
                </c:pt>
                <c:pt idx="1343">
                  <c:v>0.9154078549848943</c:v>
                </c:pt>
                <c:pt idx="1344">
                  <c:v>0.80966767371601212</c:v>
                </c:pt>
                <c:pt idx="1345">
                  <c:v>0.85196374622356497</c:v>
                </c:pt>
                <c:pt idx="1346">
                  <c:v>0.86404833836858008</c:v>
                </c:pt>
                <c:pt idx="1347">
                  <c:v>0.80966767371601212</c:v>
                </c:pt>
                <c:pt idx="1348">
                  <c:v>0.88821752265861031</c:v>
                </c:pt>
                <c:pt idx="1349">
                  <c:v>0.84592145015105735</c:v>
                </c:pt>
                <c:pt idx="1350">
                  <c:v>0.74622356495468278</c:v>
                </c:pt>
                <c:pt idx="1351">
                  <c:v>0.73413897280966767</c:v>
                </c:pt>
                <c:pt idx="1352">
                  <c:v>0.73111782477341392</c:v>
                </c:pt>
                <c:pt idx="1353">
                  <c:v>0.77039274924471302</c:v>
                </c:pt>
                <c:pt idx="1354">
                  <c:v>0.6465256797583081</c:v>
                </c:pt>
                <c:pt idx="1355">
                  <c:v>0.595166163141994</c:v>
                </c:pt>
                <c:pt idx="1356">
                  <c:v>0.68882175226586106</c:v>
                </c:pt>
                <c:pt idx="1357">
                  <c:v>0.53172205438066467</c:v>
                </c:pt>
                <c:pt idx="1358">
                  <c:v>0.48338368580060426</c:v>
                </c:pt>
                <c:pt idx="1359">
                  <c:v>0.54984894259818728</c:v>
                </c:pt>
                <c:pt idx="1360">
                  <c:v>0.46525679758308158</c:v>
                </c:pt>
                <c:pt idx="1361">
                  <c:v>0.41691842900302117</c:v>
                </c:pt>
                <c:pt idx="1362">
                  <c:v>0.38066465256797583</c:v>
                </c:pt>
                <c:pt idx="1363">
                  <c:v>0.38670694864048338</c:v>
                </c:pt>
                <c:pt idx="1364">
                  <c:v>0.3595166163141994</c:v>
                </c:pt>
                <c:pt idx="1365">
                  <c:v>0.3595166163141994</c:v>
                </c:pt>
                <c:pt idx="1366">
                  <c:v>0.30513595166163143</c:v>
                </c:pt>
                <c:pt idx="1367">
                  <c:v>0.26283987915407853</c:v>
                </c:pt>
                <c:pt idx="1368">
                  <c:v>0.29003021148036257</c:v>
                </c:pt>
                <c:pt idx="1369">
                  <c:v>0.21148036253776434</c:v>
                </c:pt>
                <c:pt idx="1370">
                  <c:v>0.20845921450151059</c:v>
                </c:pt>
                <c:pt idx="1371">
                  <c:v>0.20543806646525681</c:v>
                </c:pt>
                <c:pt idx="1372">
                  <c:v>0.12990936555891239</c:v>
                </c:pt>
                <c:pt idx="1373">
                  <c:v>0.17522658610271905</c:v>
                </c:pt>
                <c:pt idx="1374">
                  <c:v>0.15105740181268881</c:v>
                </c:pt>
                <c:pt idx="1375">
                  <c:v>0.11782477341389729</c:v>
                </c:pt>
                <c:pt idx="1376">
                  <c:v>0.13595166163141995</c:v>
                </c:pt>
                <c:pt idx="1377">
                  <c:v>0.1027190332326284</c:v>
                </c:pt>
                <c:pt idx="1378">
                  <c:v>9.9697885196374625E-2</c:v>
                </c:pt>
                <c:pt idx="1379">
                  <c:v>0.10574018126888217</c:v>
                </c:pt>
                <c:pt idx="1380">
                  <c:v>0.11782477341389729</c:v>
                </c:pt>
                <c:pt idx="1381">
                  <c:v>4.5317220543806644E-2</c:v>
                </c:pt>
                <c:pt idx="1382">
                  <c:v>8.4592145015105744E-2</c:v>
                </c:pt>
                <c:pt idx="1383">
                  <c:v>8.4592145015105744E-2</c:v>
                </c:pt>
                <c:pt idx="1384">
                  <c:v>6.0422960725075532E-2</c:v>
                </c:pt>
                <c:pt idx="1385">
                  <c:v>6.9486404833836862E-2</c:v>
                </c:pt>
                <c:pt idx="1386">
                  <c:v>8.4592145015105744E-2</c:v>
                </c:pt>
                <c:pt idx="1387">
                  <c:v>5.4380664652567974E-2</c:v>
                </c:pt>
                <c:pt idx="1388">
                  <c:v>6.6465256797583083E-2</c:v>
                </c:pt>
                <c:pt idx="1389">
                  <c:v>7.2507552870090641E-2</c:v>
                </c:pt>
                <c:pt idx="1390">
                  <c:v>5.4380664652567974E-2</c:v>
                </c:pt>
                <c:pt idx="1391">
                  <c:v>7.5528700906344406E-2</c:v>
                </c:pt>
                <c:pt idx="1392">
                  <c:v>5.1359516616314202E-2</c:v>
                </c:pt>
                <c:pt idx="1393">
                  <c:v>3.3232628398791542E-2</c:v>
                </c:pt>
                <c:pt idx="1394">
                  <c:v>3.6253776435045321E-2</c:v>
                </c:pt>
                <c:pt idx="1395">
                  <c:v>3.3232628398791542E-2</c:v>
                </c:pt>
                <c:pt idx="1396">
                  <c:v>4.2296072507552872E-2</c:v>
                </c:pt>
                <c:pt idx="1397">
                  <c:v>2.4169184290030211E-2</c:v>
                </c:pt>
                <c:pt idx="1398">
                  <c:v>9.0634441087613302E-3</c:v>
                </c:pt>
                <c:pt idx="1399">
                  <c:v>3.9274924471299093E-2</c:v>
                </c:pt>
                <c:pt idx="1400">
                  <c:v>1.2084592145015106E-2</c:v>
                </c:pt>
                <c:pt idx="1401">
                  <c:v>3.6253776435045321E-2</c:v>
                </c:pt>
                <c:pt idx="1402">
                  <c:v>1.5105740181268883E-2</c:v>
                </c:pt>
                <c:pt idx="1403">
                  <c:v>1.5105740181268883E-2</c:v>
                </c:pt>
                <c:pt idx="1404">
                  <c:v>2.4169184290030211E-2</c:v>
                </c:pt>
                <c:pt idx="1405">
                  <c:v>2.1148036253776436E-2</c:v>
                </c:pt>
                <c:pt idx="1406">
                  <c:v>2.4169184290030211E-2</c:v>
                </c:pt>
                <c:pt idx="1407">
                  <c:v>1.5105740181268883E-2</c:v>
                </c:pt>
                <c:pt idx="1408">
                  <c:v>1.2084592145015106E-2</c:v>
                </c:pt>
                <c:pt idx="1409">
                  <c:v>6.0422960725075529E-3</c:v>
                </c:pt>
                <c:pt idx="1410">
                  <c:v>1.5105740181268883E-2</c:v>
                </c:pt>
                <c:pt idx="1411">
                  <c:v>9.0634441087613302E-3</c:v>
                </c:pt>
                <c:pt idx="1412">
                  <c:v>9.0634441087613302E-3</c:v>
                </c:pt>
                <c:pt idx="1413">
                  <c:v>1.2084592145015106E-2</c:v>
                </c:pt>
                <c:pt idx="1414">
                  <c:v>1.2084592145015106E-2</c:v>
                </c:pt>
                <c:pt idx="1415">
                  <c:v>6.0422960725075529E-3</c:v>
                </c:pt>
                <c:pt idx="1416">
                  <c:v>1.2084592145015106E-2</c:v>
                </c:pt>
                <c:pt idx="1417">
                  <c:v>9.0634441087613302E-3</c:v>
                </c:pt>
                <c:pt idx="1418">
                  <c:v>1.2084592145015106E-2</c:v>
                </c:pt>
                <c:pt idx="1419">
                  <c:v>1.2084592145015106E-2</c:v>
                </c:pt>
                <c:pt idx="1420">
                  <c:v>1.2084592145015106E-2</c:v>
                </c:pt>
                <c:pt idx="1421">
                  <c:v>6.0422960725075529E-3</c:v>
                </c:pt>
                <c:pt idx="1422">
                  <c:v>2.1148036253776436E-2</c:v>
                </c:pt>
                <c:pt idx="1423">
                  <c:v>9.0634441087613302E-3</c:v>
                </c:pt>
                <c:pt idx="1424">
                  <c:v>0</c:v>
                </c:pt>
                <c:pt idx="1425">
                  <c:v>0</c:v>
                </c:pt>
                <c:pt idx="1426">
                  <c:v>1.2084592145015106E-2</c:v>
                </c:pt>
                <c:pt idx="1427">
                  <c:v>0</c:v>
                </c:pt>
                <c:pt idx="1428">
                  <c:v>0</c:v>
                </c:pt>
                <c:pt idx="1429">
                  <c:v>6.0422960725075529E-3</c:v>
                </c:pt>
                <c:pt idx="1430">
                  <c:v>0</c:v>
                </c:pt>
                <c:pt idx="1431">
                  <c:v>3.0211480362537764E-3</c:v>
                </c:pt>
                <c:pt idx="1432">
                  <c:v>0</c:v>
                </c:pt>
                <c:pt idx="1433">
                  <c:v>1.2084592145015106E-2</c:v>
                </c:pt>
                <c:pt idx="1434">
                  <c:v>9.0634441087613302E-3</c:v>
                </c:pt>
                <c:pt idx="1435">
                  <c:v>3.0211480362537764E-3</c:v>
                </c:pt>
                <c:pt idx="1436">
                  <c:v>3.0211480362537764E-3</c:v>
                </c:pt>
                <c:pt idx="1437">
                  <c:v>3.0211480362537764E-3</c:v>
                </c:pt>
                <c:pt idx="1438">
                  <c:v>6.0422960725075529E-3</c:v>
                </c:pt>
                <c:pt idx="1439">
                  <c:v>0</c:v>
                </c:pt>
                <c:pt idx="1440">
                  <c:v>0</c:v>
                </c:pt>
                <c:pt idx="1441">
                  <c:v>3.0211480362537764E-3</c:v>
                </c:pt>
                <c:pt idx="1442">
                  <c:v>0</c:v>
                </c:pt>
                <c:pt idx="1443">
                  <c:v>0</c:v>
                </c:pt>
                <c:pt idx="1444">
                  <c:v>3.0211480362537764E-3</c:v>
                </c:pt>
                <c:pt idx="1445">
                  <c:v>0</c:v>
                </c:pt>
                <c:pt idx="1446">
                  <c:v>3.0211480362537764E-3</c:v>
                </c:pt>
                <c:pt idx="1447">
                  <c:v>0</c:v>
                </c:pt>
                <c:pt idx="1448">
                  <c:v>6.0422960725075529E-3</c:v>
                </c:pt>
                <c:pt idx="1449">
                  <c:v>0</c:v>
                </c:pt>
                <c:pt idx="1450">
                  <c:v>3.0211480362537764E-3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3.0211480362537764E-3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3.0211480362537764E-3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0</c:v>
                </c:pt>
                <c:pt idx="1614">
                  <c:v>0</c:v>
                </c:pt>
                <c:pt idx="1615">
                  <c:v>0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0</c:v>
                </c:pt>
                <c:pt idx="1621">
                  <c:v>0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0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</c:v>
                </c:pt>
                <c:pt idx="2260">
                  <c:v>0</c:v>
                </c:pt>
                <c:pt idx="2261">
                  <c:v>0</c:v>
                </c:pt>
                <c:pt idx="2262">
                  <c:v>0</c:v>
                </c:pt>
                <c:pt idx="2263">
                  <c:v>0</c:v>
                </c:pt>
                <c:pt idx="2264">
                  <c:v>0</c:v>
                </c:pt>
                <c:pt idx="2265">
                  <c:v>0</c:v>
                </c:pt>
                <c:pt idx="2266">
                  <c:v>0</c:v>
                </c:pt>
                <c:pt idx="2267">
                  <c:v>0</c:v>
                </c:pt>
                <c:pt idx="2268">
                  <c:v>0</c:v>
                </c:pt>
                <c:pt idx="2269">
                  <c:v>0</c:v>
                </c:pt>
                <c:pt idx="2270">
                  <c:v>0</c:v>
                </c:pt>
                <c:pt idx="2271">
                  <c:v>0</c:v>
                </c:pt>
                <c:pt idx="2272">
                  <c:v>0</c:v>
                </c:pt>
                <c:pt idx="2273">
                  <c:v>0</c:v>
                </c:pt>
                <c:pt idx="2274">
                  <c:v>0</c:v>
                </c:pt>
                <c:pt idx="2275">
                  <c:v>0</c:v>
                </c:pt>
                <c:pt idx="2276">
                  <c:v>0</c:v>
                </c:pt>
                <c:pt idx="2277">
                  <c:v>0</c:v>
                </c:pt>
                <c:pt idx="2278">
                  <c:v>0</c:v>
                </c:pt>
                <c:pt idx="2279">
                  <c:v>0</c:v>
                </c:pt>
                <c:pt idx="2280">
                  <c:v>0</c:v>
                </c:pt>
                <c:pt idx="2281">
                  <c:v>0</c:v>
                </c:pt>
                <c:pt idx="2282">
                  <c:v>0</c:v>
                </c:pt>
                <c:pt idx="2283">
                  <c:v>0</c:v>
                </c:pt>
                <c:pt idx="2284">
                  <c:v>0</c:v>
                </c:pt>
                <c:pt idx="2285">
                  <c:v>0</c:v>
                </c:pt>
                <c:pt idx="2286">
                  <c:v>0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</c:v>
                </c:pt>
                <c:pt idx="2292">
                  <c:v>0</c:v>
                </c:pt>
                <c:pt idx="2293">
                  <c:v>0</c:v>
                </c:pt>
                <c:pt idx="2294">
                  <c:v>0</c:v>
                </c:pt>
                <c:pt idx="2295">
                  <c:v>0</c:v>
                </c:pt>
                <c:pt idx="2296">
                  <c:v>0</c:v>
                </c:pt>
                <c:pt idx="2297">
                  <c:v>0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0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</c:v>
                </c:pt>
                <c:pt idx="2319">
                  <c:v>0</c:v>
                </c:pt>
                <c:pt idx="2320">
                  <c:v>0</c:v>
                </c:pt>
                <c:pt idx="2321">
                  <c:v>0</c:v>
                </c:pt>
                <c:pt idx="2322">
                  <c:v>0</c:v>
                </c:pt>
                <c:pt idx="2323">
                  <c:v>0</c:v>
                </c:pt>
                <c:pt idx="2324">
                  <c:v>0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0</c:v>
                </c:pt>
                <c:pt idx="2332">
                  <c:v>0</c:v>
                </c:pt>
                <c:pt idx="2333">
                  <c:v>0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</c:v>
                </c:pt>
                <c:pt idx="2343">
                  <c:v>0</c:v>
                </c:pt>
                <c:pt idx="2344">
                  <c:v>0</c:v>
                </c:pt>
                <c:pt idx="2345">
                  <c:v>0</c:v>
                </c:pt>
                <c:pt idx="2346">
                  <c:v>0</c:v>
                </c:pt>
                <c:pt idx="2347">
                  <c:v>0</c:v>
                </c:pt>
                <c:pt idx="2348">
                  <c:v>0</c:v>
                </c:pt>
                <c:pt idx="2349">
                  <c:v>0</c:v>
                </c:pt>
                <c:pt idx="2350">
                  <c:v>0</c:v>
                </c:pt>
                <c:pt idx="2351">
                  <c:v>0</c:v>
                </c:pt>
                <c:pt idx="2352">
                  <c:v>0</c:v>
                </c:pt>
                <c:pt idx="2353">
                  <c:v>0</c:v>
                </c:pt>
                <c:pt idx="2354">
                  <c:v>0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</c:v>
                </c:pt>
                <c:pt idx="2359">
                  <c:v>0</c:v>
                </c:pt>
                <c:pt idx="2360">
                  <c:v>0</c:v>
                </c:pt>
                <c:pt idx="2361">
                  <c:v>0</c:v>
                </c:pt>
                <c:pt idx="2362">
                  <c:v>0</c:v>
                </c:pt>
                <c:pt idx="2363">
                  <c:v>0</c:v>
                </c:pt>
                <c:pt idx="2364">
                  <c:v>0</c:v>
                </c:pt>
                <c:pt idx="2365">
                  <c:v>0</c:v>
                </c:pt>
                <c:pt idx="2366">
                  <c:v>0</c:v>
                </c:pt>
                <c:pt idx="2367">
                  <c:v>0</c:v>
                </c:pt>
                <c:pt idx="2368">
                  <c:v>0</c:v>
                </c:pt>
                <c:pt idx="2369">
                  <c:v>0</c:v>
                </c:pt>
                <c:pt idx="2370">
                  <c:v>0</c:v>
                </c:pt>
                <c:pt idx="2371">
                  <c:v>0</c:v>
                </c:pt>
                <c:pt idx="2372">
                  <c:v>0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</c:v>
                </c:pt>
                <c:pt idx="2385">
                  <c:v>0</c:v>
                </c:pt>
                <c:pt idx="2386">
                  <c:v>0</c:v>
                </c:pt>
                <c:pt idx="2387">
                  <c:v>0</c:v>
                </c:pt>
                <c:pt idx="2388">
                  <c:v>0</c:v>
                </c:pt>
                <c:pt idx="2389">
                  <c:v>0</c:v>
                </c:pt>
                <c:pt idx="2390">
                  <c:v>0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0</c:v>
                </c:pt>
                <c:pt idx="2395">
                  <c:v>0</c:v>
                </c:pt>
                <c:pt idx="2396">
                  <c:v>0</c:v>
                </c:pt>
                <c:pt idx="2397">
                  <c:v>0</c:v>
                </c:pt>
                <c:pt idx="2398">
                  <c:v>0</c:v>
                </c:pt>
                <c:pt idx="2399">
                  <c:v>0</c:v>
                </c:pt>
                <c:pt idx="2400">
                  <c:v>0</c:v>
                </c:pt>
                <c:pt idx="2401">
                  <c:v>0</c:v>
                </c:pt>
                <c:pt idx="2402">
                  <c:v>0</c:v>
                </c:pt>
                <c:pt idx="2403">
                  <c:v>0</c:v>
                </c:pt>
                <c:pt idx="2404">
                  <c:v>0</c:v>
                </c:pt>
                <c:pt idx="2405">
                  <c:v>0</c:v>
                </c:pt>
                <c:pt idx="2406">
                  <c:v>0</c:v>
                </c:pt>
                <c:pt idx="2407">
                  <c:v>0</c:v>
                </c:pt>
                <c:pt idx="2408">
                  <c:v>0</c:v>
                </c:pt>
                <c:pt idx="2409">
                  <c:v>0</c:v>
                </c:pt>
                <c:pt idx="2410">
                  <c:v>0</c:v>
                </c:pt>
                <c:pt idx="2411">
                  <c:v>0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</c:v>
                </c:pt>
                <c:pt idx="2418">
                  <c:v>0</c:v>
                </c:pt>
                <c:pt idx="2419">
                  <c:v>0</c:v>
                </c:pt>
                <c:pt idx="2420">
                  <c:v>0</c:v>
                </c:pt>
                <c:pt idx="2421">
                  <c:v>0</c:v>
                </c:pt>
                <c:pt idx="2422">
                  <c:v>0</c:v>
                </c:pt>
                <c:pt idx="2423">
                  <c:v>0</c:v>
                </c:pt>
                <c:pt idx="2424">
                  <c:v>0</c:v>
                </c:pt>
                <c:pt idx="2425">
                  <c:v>0</c:v>
                </c:pt>
                <c:pt idx="2426">
                  <c:v>0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  <c:pt idx="2444">
                  <c:v>0</c:v>
                </c:pt>
                <c:pt idx="2445">
                  <c:v>0</c:v>
                </c:pt>
                <c:pt idx="2446">
                  <c:v>0</c:v>
                </c:pt>
                <c:pt idx="2447">
                  <c:v>0</c:v>
                </c:pt>
                <c:pt idx="2448">
                  <c:v>0</c:v>
                </c:pt>
                <c:pt idx="2449">
                  <c:v>0</c:v>
                </c:pt>
                <c:pt idx="2450">
                  <c:v>0</c:v>
                </c:pt>
                <c:pt idx="2451">
                  <c:v>0</c:v>
                </c:pt>
                <c:pt idx="2452">
                  <c:v>0</c:v>
                </c:pt>
                <c:pt idx="2453">
                  <c:v>0</c:v>
                </c:pt>
                <c:pt idx="2454">
                  <c:v>0</c:v>
                </c:pt>
                <c:pt idx="2455">
                  <c:v>0</c:v>
                </c:pt>
                <c:pt idx="2456">
                  <c:v>0</c:v>
                </c:pt>
                <c:pt idx="2457">
                  <c:v>0</c:v>
                </c:pt>
                <c:pt idx="2458">
                  <c:v>0</c:v>
                </c:pt>
                <c:pt idx="2459">
                  <c:v>0</c:v>
                </c:pt>
                <c:pt idx="2460">
                  <c:v>0</c:v>
                </c:pt>
                <c:pt idx="2461">
                  <c:v>0</c:v>
                </c:pt>
                <c:pt idx="2462">
                  <c:v>0</c:v>
                </c:pt>
                <c:pt idx="2463">
                  <c:v>0</c:v>
                </c:pt>
                <c:pt idx="2464">
                  <c:v>0</c:v>
                </c:pt>
                <c:pt idx="2465">
                  <c:v>0</c:v>
                </c:pt>
                <c:pt idx="2466">
                  <c:v>0</c:v>
                </c:pt>
                <c:pt idx="2467">
                  <c:v>0</c:v>
                </c:pt>
                <c:pt idx="2468">
                  <c:v>0</c:v>
                </c:pt>
                <c:pt idx="2469">
                  <c:v>0</c:v>
                </c:pt>
                <c:pt idx="2470">
                  <c:v>0</c:v>
                </c:pt>
                <c:pt idx="2471">
                  <c:v>0</c:v>
                </c:pt>
                <c:pt idx="2472">
                  <c:v>0</c:v>
                </c:pt>
                <c:pt idx="2473">
                  <c:v>0</c:v>
                </c:pt>
                <c:pt idx="2474">
                  <c:v>0</c:v>
                </c:pt>
                <c:pt idx="2475">
                  <c:v>0</c:v>
                </c:pt>
                <c:pt idx="2476">
                  <c:v>0</c:v>
                </c:pt>
                <c:pt idx="2477">
                  <c:v>0</c:v>
                </c:pt>
                <c:pt idx="2478">
                  <c:v>0</c:v>
                </c:pt>
                <c:pt idx="2479">
                  <c:v>0</c:v>
                </c:pt>
                <c:pt idx="2480">
                  <c:v>0</c:v>
                </c:pt>
                <c:pt idx="2481">
                  <c:v>0</c:v>
                </c:pt>
                <c:pt idx="2482">
                  <c:v>0</c:v>
                </c:pt>
                <c:pt idx="2483">
                  <c:v>0</c:v>
                </c:pt>
                <c:pt idx="2484">
                  <c:v>0</c:v>
                </c:pt>
                <c:pt idx="2485">
                  <c:v>0</c:v>
                </c:pt>
                <c:pt idx="2486">
                  <c:v>0</c:v>
                </c:pt>
                <c:pt idx="2487">
                  <c:v>0</c:v>
                </c:pt>
                <c:pt idx="2488">
                  <c:v>0</c:v>
                </c:pt>
                <c:pt idx="2489">
                  <c:v>0</c:v>
                </c:pt>
                <c:pt idx="2490">
                  <c:v>0</c:v>
                </c:pt>
                <c:pt idx="2491">
                  <c:v>0</c:v>
                </c:pt>
                <c:pt idx="2492">
                  <c:v>0</c:v>
                </c:pt>
                <c:pt idx="2493">
                  <c:v>0</c:v>
                </c:pt>
                <c:pt idx="2494">
                  <c:v>0</c:v>
                </c:pt>
                <c:pt idx="2495">
                  <c:v>0</c:v>
                </c:pt>
                <c:pt idx="2496">
                  <c:v>0</c:v>
                </c:pt>
                <c:pt idx="2497">
                  <c:v>0</c:v>
                </c:pt>
                <c:pt idx="2498">
                  <c:v>0</c:v>
                </c:pt>
                <c:pt idx="2499">
                  <c:v>0</c:v>
                </c:pt>
                <c:pt idx="2500">
                  <c:v>0</c:v>
                </c:pt>
                <c:pt idx="2501">
                  <c:v>0</c:v>
                </c:pt>
                <c:pt idx="2502">
                  <c:v>0</c:v>
                </c:pt>
                <c:pt idx="2503">
                  <c:v>0</c:v>
                </c:pt>
                <c:pt idx="2504">
                  <c:v>0</c:v>
                </c:pt>
                <c:pt idx="2505">
                  <c:v>0</c:v>
                </c:pt>
                <c:pt idx="2506">
                  <c:v>0</c:v>
                </c:pt>
                <c:pt idx="2507">
                  <c:v>0</c:v>
                </c:pt>
                <c:pt idx="2508">
                  <c:v>0</c:v>
                </c:pt>
                <c:pt idx="2509">
                  <c:v>0</c:v>
                </c:pt>
                <c:pt idx="2510">
                  <c:v>0</c:v>
                </c:pt>
                <c:pt idx="2511">
                  <c:v>0</c:v>
                </c:pt>
                <c:pt idx="2512">
                  <c:v>0</c:v>
                </c:pt>
                <c:pt idx="2513">
                  <c:v>0</c:v>
                </c:pt>
                <c:pt idx="2514">
                  <c:v>0</c:v>
                </c:pt>
                <c:pt idx="2515">
                  <c:v>0</c:v>
                </c:pt>
                <c:pt idx="2516">
                  <c:v>0</c:v>
                </c:pt>
                <c:pt idx="2517">
                  <c:v>0</c:v>
                </c:pt>
                <c:pt idx="2518">
                  <c:v>0</c:v>
                </c:pt>
                <c:pt idx="2519">
                  <c:v>0</c:v>
                </c:pt>
                <c:pt idx="2520">
                  <c:v>0</c:v>
                </c:pt>
                <c:pt idx="2521">
                  <c:v>0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</c:v>
                </c:pt>
                <c:pt idx="2526">
                  <c:v>0</c:v>
                </c:pt>
                <c:pt idx="2527">
                  <c:v>0</c:v>
                </c:pt>
                <c:pt idx="2528">
                  <c:v>0</c:v>
                </c:pt>
                <c:pt idx="2529">
                  <c:v>0</c:v>
                </c:pt>
                <c:pt idx="2530">
                  <c:v>0</c:v>
                </c:pt>
                <c:pt idx="2531">
                  <c:v>0</c:v>
                </c:pt>
                <c:pt idx="2532">
                  <c:v>0</c:v>
                </c:pt>
                <c:pt idx="2533">
                  <c:v>0</c:v>
                </c:pt>
                <c:pt idx="2534">
                  <c:v>0</c:v>
                </c:pt>
                <c:pt idx="2535">
                  <c:v>0</c:v>
                </c:pt>
                <c:pt idx="2536">
                  <c:v>0</c:v>
                </c:pt>
                <c:pt idx="2537">
                  <c:v>0</c:v>
                </c:pt>
                <c:pt idx="2538">
                  <c:v>0</c:v>
                </c:pt>
                <c:pt idx="2539">
                  <c:v>0</c:v>
                </c:pt>
                <c:pt idx="2540">
                  <c:v>0</c:v>
                </c:pt>
                <c:pt idx="2541">
                  <c:v>0</c:v>
                </c:pt>
                <c:pt idx="2542">
                  <c:v>0</c:v>
                </c:pt>
                <c:pt idx="2543">
                  <c:v>0</c:v>
                </c:pt>
                <c:pt idx="2544">
                  <c:v>0</c:v>
                </c:pt>
                <c:pt idx="2545">
                  <c:v>0</c:v>
                </c:pt>
                <c:pt idx="2546">
                  <c:v>0</c:v>
                </c:pt>
                <c:pt idx="2547">
                  <c:v>0</c:v>
                </c:pt>
                <c:pt idx="2548">
                  <c:v>0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</c:v>
                </c:pt>
                <c:pt idx="2562">
                  <c:v>0</c:v>
                </c:pt>
                <c:pt idx="2563">
                  <c:v>0</c:v>
                </c:pt>
                <c:pt idx="2564">
                  <c:v>0</c:v>
                </c:pt>
                <c:pt idx="2565">
                  <c:v>0</c:v>
                </c:pt>
                <c:pt idx="2566">
                  <c:v>0</c:v>
                </c:pt>
                <c:pt idx="2567">
                  <c:v>0</c:v>
                </c:pt>
                <c:pt idx="2568">
                  <c:v>0</c:v>
                </c:pt>
                <c:pt idx="2569">
                  <c:v>0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</c:v>
                </c:pt>
                <c:pt idx="2575">
                  <c:v>0</c:v>
                </c:pt>
                <c:pt idx="2576">
                  <c:v>0</c:v>
                </c:pt>
                <c:pt idx="2577">
                  <c:v>0</c:v>
                </c:pt>
                <c:pt idx="2578">
                  <c:v>0</c:v>
                </c:pt>
                <c:pt idx="2579">
                  <c:v>0</c:v>
                </c:pt>
                <c:pt idx="2580">
                  <c:v>0</c:v>
                </c:pt>
                <c:pt idx="2581">
                  <c:v>0</c:v>
                </c:pt>
                <c:pt idx="2582">
                  <c:v>0</c:v>
                </c:pt>
                <c:pt idx="2583">
                  <c:v>0</c:v>
                </c:pt>
                <c:pt idx="2584">
                  <c:v>0</c:v>
                </c:pt>
                <c:pt idx="2585">
                  <c:v>0</c:v>
                </c:pt>
                <c:pt idx="2586">
                  <c:v>0</c:v>
                </c:pt>
                <c:pt idx="2587">
                  <c:v>0</c:v>
                </c:pt>
                <c:pt idx="2588">
                  <c:v>0</c:v>
                </c:pt>
                <c:pt idx="2589">
                  <c:v>0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</c:v>
                </c:pt>
                <c:pt idx="2594">
                  <c:v>0</c:v>
                </c:pt>
                <c:pt idx="2595">
                  <c:v>0</c:v>
                </c:pt>
                <c:pt idx="2596">
                  <c:v>0</c:v>
                </c:pt>
                <c:pt idx="2597">
                  <c:v>0</c:v>
                </c:pt>
                <c:pt idx="2598">
                  <c:v>0</c:v>
                </c:pt>
                <c:pt idx="2599">
                  <c:v>0</c:v>
                </c:pt>
                <c:pt idx="2600">
                  <c:v>0</c:v>
                </c:pt>
                <c:pt idx="2601">
                  <c:v>0</c:v>
                </c:pt>
                <c:pt idx="2602">
                  <c:v>0</c:v>
                </c:pt>
                <c:pt idx="2603">
                  <c:v>0</c:v>
                </c:pt>
                <c:pt idx="2604">
                  <c:v>0</c:v>
                </c:pt>
                <c:pt idx="2605">
                  <c:v>0</c:v>
                </c:pt>
                <c:pt idx="2606">
                  <c:v>0</c:v>
                </c:pt>
                <c:pt idx="2607">
                  <c:v>0</c:v>
                </c:pt>
                <c:pt idx="2608">
                  <c:v>0</c:v>
                </c:pt>
                <c:pt idx="2609">
                  <c:v>0</c:v>
                </c:pt>
                <c:pt idx="2610">
                  <c:v>0</c:v>
                </c:pt>
                <c:pt idx="2611">
                  <c:v>0</c:v>
                </c:pt>
                <c:pt idx="2612">
                  <c:v>0</c:v>
                </c:pt>
                <c:pt idx="2613">
                  <c:v>0</c:v>
                </c:pt>
                <c:pt idx="2614">
                  <c:v>0</c:v>
                </c:pt>
                <c:pt idx="2615">
                  <c:v>0</c:v>
                </c:pt>
                <c:pt idx="2616">
                  <c:v>0</c:v>
                </c:pt>
                <c:pt idx="2617">
                  <c:v>0</c:v>
                </c:pt>
                <c:pt idx="2618">
                  <c:v>0</c:v>
                </c:pt>
                <c:pt idx="2619">
                  <c:v>0</c:v>
                </c:pt>
                <c:pt idx="2620">
                  <c:v>0</c:v>
                </c:pt>
                <c:pt idx="2621">
                  <c:v>0</c:v>
                </c:pt>
                <c:pt idx="2622">
                  <c:v>0</c:v>
                </c:pt>
                <c:pt idx="2623">
                  <c:v>0</c:v>
                </c:pt>
                <c:pt idx="2624">
                  <c:v>0</c:v>
                </c:pt>
                <c:pt idx="2625">
                  <c:v>0</c:v>
                </c:pt>
                <c:pt idx="2626">
                  <c:v>0</c:v>
                </c:pt>
                <c:pt idx="2627">
                  <c:v>0</c:v>
                </c:pt>
                <c:pt idx="2628">
                  <c:v>0</c:v>
                </c:pt>
                <c:pt idx="2629">
                  <c:v>0</c:v>
                </c:pt>
                <c:pt idx="2630">
                  <c:v>0</c:v>
                </c:pt>
                <c:pt idx="2631">
                  <c:v>0</c:v>
                </c:pt>
                <c:pt idx="2632">
                  <c:v>0</c:v>
                </c:pt>
                <c:pt idx="2633">
                  <c:v>0</c:v>
                </c:pt>
                <c:pt idx="2634">
                  <c:v>0</c:v>
                </c:pt>
                <c:pt idx="2635">
                  <c:v>0</c:v>
                </c:pt>
                <c:pt idx="2636">
                  <c:v>0</c:v>
                </c:pt>
                <c:pt idx="2637">
                  <c:v>0</c:v>
                </c:pt>
                <c:pt idx="2638">
                  <c:v>0</c:v>
                </c:pt>
                <c:pt idx="2639">
                  <c:v>0</c:v>
                </c:pt>
                <c:pt idx="2640">
                  <c:v>0</c:v>
                </c:pt>
                <c:pt idx="2641">
                  <c:v>0</c:v>
                </c:pt>
                <c:pt idx="2642">
                  <c:v>0</c:v>
                </c:pt>
                <c:pt idx="2643">
                  <c:v>0</c:v>
                </c:pt>
                <c:pt idx="2644">
                  <c:v>0</c:v>
                </c:pt>
                <c:pt idx="2645">
                  <c:v>0</c:v>
                </c:pt>
                <c:pt idx="2646">
                  <c:v>0</c:v>
                </c:pt>
                <c:pt idx="2647">
                  <c:v>0</c:v>
                </c:pt>
                <c:pt idx="2648">
                  <c:v>0</c:v>
                </c:pt>
                <c:pt idx="2649">
                  <c:v>0</c:v>
                </c:pt>
                <c:pt idx="2650">
                  <c:v>0</c:v>
                </c:pt>
                <c:pt idx="2651">
                  <c:v>0</c:v>
                </c:pt>
                <c:pt idx="2652">
                  <c:v>0</c:v>
                </c:pt>
                <c:pt idx="2653">
                  <c:v>0</c:v>
                </c:pt>
                <c:pt idx="2654">
                  <c:v>0</c:v>
                </c:pt>
                <c:pt idx="2655">
                  <c:v>0</c:v>
                </c:pt>
                <c:pt idx="2656">
                  <c:v>0</c:v>
                </c:pt>
                <c:pt idx="2657">
                  <c:v>0</c:v>
                </c:pt>
                <c:pt idx="2658">
                  <c:v>0</c:v>
                </c:pt>
                <c:pt idx="2659">
                  <c:v>0</c:v>
                </c:pt>
                <c:pt idx="2660">
                  <c:v>0</c:v>
                </c:pt>
                <c:pt idx="2661">
                  <c:v>0</c:v>
                </c:pt>
                <c:pt idx="2662">
                  <c:v>0</c:v>
                </c:pt>
                <c:pt idx="2663">
                  <c:v>0</c:v>
                </c:pt>
                <c:pt idx="2664">
                  <c:v>0</c:v>
                </c:pt>
                <c:pt idx="2665">
                  <c:v>0</c:v>
                </c:pt>
                <c:pt idx="2666">
                  <c:v>0</c:v>
                </c:pt>
                <c:pt idx="2667">
                  <c:v>0</c:v>
                </c:pt>
                <c:pt idx="2668">
                  <c:v>0</c:v>
                </c:pt>
                <c:pt idx="2669">
                  <c:v>0</c:v>
                </c:pt>
                <c:pt idx="2670">
                  <c:v>0</c:v>
                </c:pt>
                <c:pt idx="2671">
                  <c:v>0</c:v>
                </c:pt>
                <c:pt idx="2672">
                  <c:v>0</c:v>
                </c:pt>
                <c:pt idx="2673">
                  <c:v>0</c:v>
                </c:pt>
                <c:pt idx="2674">
                  <c:v>0</c:v>
                </c:pt>
                <c:pt idx="2675">
                  <c:v>0</c:v>
                </c:pt>
                <c:pt idx="2676">
                  <c:v>0</c:v>
                </c:pt>
                <c:pt idx="2677">
                  <c:v>0</c:v>
                </c:pt>
                <c:pt idx="2678">
                  <c:v>0</c:v>
                </c:pt>
                <c:pt idx="2679">
                  <c:v>0</c:v>
                </c:pt>
                <c:pt idx="2680">
                  <c:v>0</c:v>
                </c:pt>
                <c:pt idx="2681">
                  <c:v>0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</c:v>
                </c:pt>
                <c:pt idx="2687">
                  <c:v>0</c:v>
                </c:pt>
                <c:pt idx="2688">
                  <c:v>0</c:v>
                </c:pt>
                <c:pt idx="2689">
                  <c:v>0</c:v>
                </c:pt>
                <c:pt idx="2690">
                  <c:v>0</c:v>
                </c:pt>
                <c:pt idx="2691">
                  <c:v>0</c:v>
                </c:pt>
                <c:pt idx="2692">
                  <c:v>0</c:v>
                </c:pt>
                <c:pt idx="2693">
                  <c:v>0</c:v>
                </c:pt>
                <c:pt idx="2694">
                  <c:v>0</c:v>
                </c:pt>
                <c:pt idx="2695">
                  <c:v>0</c:v>
                </c:pt>
                <c:pt idx="2696">
                  <c:v>0</c:v>
                </c:pt>
                <c:pt idx="2697">
                  <c:v>0</c:v>
                </c:pt>
                <c:pt idx="2698">
                  <c:v>0</c:v>
                </c:pt>
                <c:pt idx="2699">
                  <c:v>0</c:v>
                </c:pt>
                <c:pt idx="2700">
                  <c:v>0</c:v>
                </c:pt>
                <c:pt idx="2701">
                  <c:v>0</c:v>
                </c:pt>
                <c:pt idx="2702">
                  <c:v>0</c:v>
                </c:pt>
                <c:pt idx="2703">
                  <c:v>0</c:v>
                </c:pt>
                <c:pt idx="2704">
                  <c:v>0</c:v>
                </c:pt>
                <c:pt idx="2705">
                  <c:v>0</c:v>
                </c:pt>
                <c:pt idx="2706">
                  <c:v>0</c:v>
                </c:pt>
                <c:pt idx="2707">
                  <c:v>0</c:v>
                </c:pt>
                <c:pt idx="2708">
                  <c:v>0</c:v>
                </c:pt>
                <c:pt idx="2709">
                  <c:v>0</c:v>
                </c:pt>
                <c:pt idx="2710">
                  <c:v>0</c:v>
                </c:pt>
                <c:pt idx="2711">
                  <c:v>0</c:v>
                </c:pt>
                <c:pt idx="2712">
                  <c:v>0</c:v>
                </c:pt>
                <c:pt idx="2713">
                  <c:v>0</c:v>
                </c:pt>
                <c:pt idx="2714">
                  <c:v>0</c:v>
                </c:pt>
                <c:pt idx="2715">
                  <c:v>0</c:v>
                </c:pt>
                <c:pt idx="2716">
                  <c:v>0</c:v>
                </c:pt>
                <c:pt idx="2717">
                  <c:v>0</c:v>
                </c:pt>
                <c:pt idx="2718">
                  <c:v>0</c:v>
                </c:pt>
                <c:pt idx="2719">
                  <c:v>0</c:v>
                </c:pt>
                <c:pt idx="2720">
                  <c:v>0</c:v>
                </c:pt>
                <c:pt idx="2721">
                  <c:v>0</c:v>
                </c:pt>
                <c:pt idx="2722">
                  <c:v>0</c:v>
                </c:pt>
                <c:pt idx="2723">
                  <c:v>0</c:v>
                </c:pt>
                <c:pt idx="2724">
                  <c:v>0</c:v>
                </c:pt>
                <c:pt idx="2725">
                  <c:v>0</c:v>
                </c:pt>
                <c:pt idx="2726">
                  <c:v>0</c:v>
                </c:pt>
                <c:pt idx="2727">
                  <c:v>0</c:v>
                </c:pt>
                <c:pt idx="2728">
                  <c:v>0</c:v>
                </c:pt>
                <c:pt idx="2729">
                  <c:v>0</c:v>
                </c:pt>
                <c:pt idx="273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239-4D25-8B88-B21E108901D4}"/>
            </c:ext>
          </c:extLst>
        </c:ser>
        <c:ser>
          <c:idx val="1"/>
          <c:order val="1"/>
          <c:tx>
            <c:strRef>
              <c:f>'[BNL-new_summary.xlsx]alpha'!$K$1</c:f>
              <c:strCache>
                <c:ptCount val="1"/>
                <c:pt idx="0">
                  <c:v>50V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'[BNL-new_summary.xlsx]alpha'!$A$2:$A$4181</c:f>
              <c:numCache>
                <c:formatCode>General</c:formatCode>
                <c:ptCount val="418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  <c:pt idx="1801">
                  <c:v>1801</c:v>
                </c:pt>
                <c:pt idx="1802">
                  <c:v>1802</c:v>
                </c:pt>
                <c:pt idx="1803">
                  <c:v>1803</c:v>
                </c:pt>
                <c:pt idx="1804">
                  <c:v>1804</c:v>
                </c:pt>
                <c:pt idx="1805">
                  <c:v>1805</c:v>
                </c:pt>
                <c:pt idx="1806">
                  <c:v>1806</c:v>
                </c:pt>
                <c:pt idx="1807">
                  <c:v>1807</c:v>
                </c:pt>
                <c:pt idx="1808">
                  <c:v>1808</c:v>
                </c:pt>
                <c:pt idx="1809">
                  <c:v>1809</c:v>
                </c:pt>
                <c:pt idx="1810">
                  <c:v>1810</c:v>
                </c:pt>
                <c:pt idx="1811">
                  <c:v>1811</c:v>
                </c:pt>
                <c:pt idx="1812">
                  <c:v>1812</c:v>
                </c:pt>
                <c:pt idx="1813">
                  <c:v>1813</c:v>
                </c:pt>
                <c:pt idx="1814">
                  <c:v>1814</c:v>
                </c:pt>
                <c:pt idx="1815">
                  <c:v>1815</c:v>
                </c:pt>
                <c:pt idx="1816">
                  <c:v>1816</c:v>
                </c:pt>
                <c:pt idx="1817">
                  <c:v>1817</c:v>
                </c:pt>
                <c:pt idx="1818">
                  <c:v>1818</c:v>
                </c:pt>
                <c:pt idx="1819">
                  <c:v>1819</c:v>
                </c:pt>
                <c:pt idx="1820">
                  <c:v>1820</c:v>
                </c:pt>
                <c:pt idx="1821">
                  <c:v>1821</c:v>
                </c:pt>
                <c:pt idx="1822">
                  <c:v>1822</c:v>
                </c:pt>
                <c:pt idx="1823">
                  <c:v>1823</c:v>
                </c:pt>
                <c:pt idx="1824">
                  <c:v>1824</c:v>
                </c:pt>
                <c:pt idx="1825">
                  <c:v>1825</c:v>
                </c:pt>
                <c:pt idx="1826">
                  <c:v>1826</c:v>
                </c:pt>
                <c:pt idx="1827">
                  <c:v>1827</c:v>
                </c:pt>
                <c:pt idx="1828">
                  <c:v>1828</c:v>
                </c:pt>
                <c:pt idx="1829">
                  <c:v>1829</c:v>
                </c:pt>
                <c:pt idx="1830">
                  <c:v>1830</c:v>
                </c:pt>
                <c:pt idx="1831">
                  <c:v>1831</c:v>
                </c:pt>
                <c:pt idx="1832">
                  <c:v>1832</c:v>
                </c:pt>
                <c:pt idx="1833">
                  <c:v>1833</c:v>
                </c:pt>
                <c:pt idx="1834">
                  <c:v>1834</c:v>
                </c:pt>
                <c:pt idx="1835">
                  <c:v>1835</c:v>
                </c:pt>
                <c:pt idx="1836">
                  <c:v>1836</c:v>
                </c:pt>
                <c:pt idx="1837">
                  <c:v>1837</c:v>
                </c:pt>
                <c:pt idx="1838">
                  <c:v>1838</c:v>
                </c:pt>
                <c:pt idx="1839">
                  <c:v>1839</c:v>
                </c:pt>
                <c:pt idx="1840">
                  <c:v>1840</c:v>
                </c:pt>
                <c:pt idx="1841">
                  <c:v>1841</c:v>
                </c:pt>
                <c:pt idx="1842">
                  <c:v>1842</c:v>
                </c:pt>
                <c:pt idx="1843">
                  <c:v>1843</c:v>
                </c:pt>
                <c:pt idx="1844">
                  <c:v>1844</c:v>
                </c:pt>
                <c:pt idx="1845">
                  <c:v>1845</c:v>
                </c:pt>
                <c:pt idx="1846">
                  <c:v>1846</c:v>
                </c:pt>
                <c:pt idx="1847">
                  <c:v>1847</c:v>
                </c:pt>
                <c:pt idx="1848">
                  <c:v>1848</c:v>
                </c:pt>
                <c:pt idx="1849">
                  <c:v>1849</c:v>
                </c:pt>
                <c:pt idx="1850">
                  <c:v>1850</c:v>
                </c:pt>
                <c:pt idx="1851">
                  <c:v>1851</c:v>
                </c:pt>
                <c:pt idx="1852">
                  <c:v>1852</c:v>
                </c:pt>
                <c:pt idx="1853">
                  <c:v>1853</c:v>
                </c:pt>
                <c:pt idx="1854">
                  <c:v>1854</c:v>
                </c:pt>
                <c:pt idx="1855">
                  <c:v>1855</c:v>
                </c:pt>
                <c:pt idx="1856">
                  <c:v>1856</c:v>
                </c:pt>
                <c:pt idx="1857">
                  <c:v>1857</c:v>
                </c:pt>
                <c:pt idx="1858">
                  <c:v>1858</c:v>
                </c:pt>
                <c:pt idx="1859">
                  <c:v>1859</c:v>
                </c:pt>
                <c:pt idx="1860">
                  <c:v>1860</c:v>
                </c:pt>
                <c:pt idx="1861">
                  <c:v>1861</c:v>
                </c:pt>
                <c:pt idx="1862">
                  <c:v>1862</c:v>
                </c:pt>
                <c:pt idx="1863">
                  <c:v>1863</c:v>
                </c:pt>
                <c:pt idx="1864">
                  <c:v>1864</c:v>
                </c:pt>
                <c:pt idx="1865">
                  <c:v>1865</c:v>
                </c:pt>
                <c:pt idx="1866">
                  <c:v>1866</c:v>
                </c:pt>
                <c:pt idx="1867">
                  <c:v>1867</c:v>
                </c:pt>
                <c:pt idx="1868">
                  <c:v>1868</c:v>
                </c:pt>
                <c:pt idx="1869">
                  <c:v>1869</c:v>
                </c:pt>
                <c:pt idx="1870">
                  <c:v>1870</c:v>
                </c:pt>
                <c:pt idx="1871">
                  <c:v>1871</c:v>
                </c:pt>
                <c:pt idx="1872">
                  <c:v>1872</c:v>
                </c:pt>
                <c:pt idx="1873">
                  <c:v>1873</c:v>
                </c:pt>
                <c:pt idx="1874">
                  <c:v>1874</c:v>
                </c:pt>
                <c:pt idx="1875">
                  <c:v>1875</c:v>
                </c:pt>
                <c:pt idx="1876">
                  <c:v>1876</c:v>
                </c:pt>
                <c:pt idx="1877">
                  <c:v>1877</c:v>
                </c:pt>
                <c:pt idx="1878">
                  <c:v>1878</c:v>
                </c:pt>
                <c:pt idx="1879">
                  <c:v>1879</c:v>
                </c:pt>
                <c:pt idx="1880">
                  <c:v>1880</c:v>
                </c:pt>
                <c:pt idx="1881">
                  <c:v>1881</c:v>
                </c:pt>
                <c:pt idx="1882">
                  <c:v>1882</c:v>
                </c:pt>
                <c:pt idx="1883">
                  <c:v>1883</c:v>
                </c:pt>
                <c:pt idx="1884">
                  <c:v>1884</c:v>
                </c:pt>
                <c:pt idx="1885">
                  <c:v>1885</c:v>
                </c:pt>
                <c:pt idx="1886">
                  <c:v>1886</c:v>
                </c:pt>
                <c:pt idx="1887">
                  <c:v>1887</c:v>
                </c:pt>
                <c:pt idx="1888">
                  <c:v>1888</c:v>
                </c:pt>
                <c:pt idx="1889">
                  <c:v>1889</c:v>
                </c:pt>
                <c:pt idx="1890">
                  <c:v>1890</c:v>
                </c:pt>
                <c:pt idx="1891">
                  <c:v>1891</c:v>
                </c:pt>
                <c:pt idx="1892">
                  <c:v>1892</c:v>
                </c:pt>
                <c:pt idx="1893">
                  <c:v>1893</c:v>
                </c:pt>
                <c:pt idx="1894">
                  <c:v>1894</c:v>
                </c:pt>
                <c:pt idx="1895">
                  <c:v>1895</c:v>
                </c:pt>
                <c:pt idx="1896">
                  <c:v>1896</c:v>
                </c:pt>
                <c:pt idx="1897">
                  <c:v>1897</c:v>
                </c:pt>
                <c:pt idx="1898">
                  <c:v>1898</c:v>
                </c:pt>
                <c:pt idx="1899">
                  <c:v>1899</c:v>
                </c:pt>
                <c:pt idx="1900">
                  <c:v>1900</c:v>
                </c:pt>
                <c:pt idx="1901">
                  <c:v>1901</c:v>
                </c:pt>
                <c:pt idx="1902">
                  <c:v>1902</c:v>
                </c:pt>
                <c:pt idx="1903">
                  <c:v>1903</c:v>
                </c:pt>
                <c:pt idx="1904">
                  <c:v>1904</c:v>
                </c:pt>
                <c:pt idx="1905">
                  <c:v>1905</c:v>
                </c:pt>
                <c:pt idx="1906">
                  <c:v>1906</c:v>
                </c:pt>
                <c:pt idx="1907">
                  <c:v>1907</c:v>
                </c:pt>
                <c:pt idx="1908">
                  <c:v>1908</c:v>
                </c:pt>
                <c:pt idx="1909">
                  <c:v>1909</c:v>
                </c:pt>
                <c:pt idx="1910">
                  <c:v>1910</c:v>
                </c:pt>
                <c:pt idx="1911">
                  <c:v>1911</c:v>
                </c:pt>
                <c:pt idx="1912">
                  <c:v>1912</c:v>
                </c:pt>
                <c:pt idx="1913">
                  <c:v>1913</c:v>
                </c:pt>
                <c:pt idx="1914">
                  <c:v>1914</c:v>
                </c:pt>
                <c:pt idx="1915">
                  <c:v>1915</c:v>
                </c:pt>
                <c:pt idx="1916">
                  <c:v>1916</c:v>
                </c:pt>
                <c:pt idx="1917">
                  <c:v>1917</c:v>
                </c:pt>
                <c:pt idx="1918">
                  <c:v>1918</c:v>
                </c:pt>
                <c:pt idx="1919">
                  <c:v>1919</c:v>
                </c:pt>
                <c:pt idx="1920">
                  <c:v>1920</c:v>
                </c:pt>
                <c:pt idx="1921">
                  <c:v>1921</c:v>
                </c:pt>
                <c:pt idx="1922">
                  <c:v>1922</c:v>
                </c:pt>
                <c:pt idx="1923">
                  <c:v>1923</c:v>
                </c:pt>
                <c:pt idx="1924">
                  <c:v>1924</c:v>
                </c:pt>
                <c:pt idx="1925">
                  <c:v>1925</c:v>
                </c:pt>
                <c:pt idx="1926">
                  <c:v>1926</c:v>
                </c:pt>
                <c:pt idx="1927">
                  <c:v>1927</c:v>
                </c:pt>
                <c:pt idx="1928">
                  <c:v>1928</c:v>
                </c:pt>
                <c:pt idx="1929">
                  <c:v>1929</c:v>
                </c:pt>
                <c:pt idx="1930">
                  <c:v>1930</c:v>
                </c:pt>
                <c:pt idx="1931">
                  <c:v>1931</c:v>
                </c:pt>
                <c:pt idx="1932">
                  <c:v>1932</c:v>
                </c:pt>
                <c:pt idx="1933">
                  <c:v>1933</c:v>
                </c:pt>
                <c:pt idx="1934">
                  <c:v>1934</c:v>
                </c:pt>
                <c:pt idx="1935">
                  <c:v>1935</c:v>
                </c:pt>
                <c:pt idx="1936">
                  <c:v>1936</c:v>
                </c:pt>
                <c:pt idx="1937">
                  <c:v>1937</c:v>
                </c:pt>
                <c:pt idx="1938">
                  <c:v>1938</c:v>
                </c:pt>
                <c:pt idx="1939">
                  <c:v>1939</c:v>
                </c:pt>
                <c:pt idx="1940">
                  <c:v>1940</c:v>
                </c:pt>
                <c:pt idx="1941">
                  <c:v>1941</c:v>
                </c:pt>
                <c:pt idx="1942">
                  <c:v>1942</c:v>
                </c:pt>
                <c:pt idx="1943">
                  <c:v>1943</c:v>
                </c:pt>
                <c:pt idx="1944">
                  <c:v>1944</c:v>
                </c:pt>
                <c:pt idx="1945">
                  <c:v>1945</c:v>
                </c:pt>
                <c:pt idx="1946">
                  <c:v>1946</c:v>
                </c:pt>
                <c:pt idx="1947">
                  <c:v>1947</c:v>
                </c:pt>
                <c:pt idx="1948">
                  <c:v>1948</c:v>
                </c:pt>
                <c:pt idx="1949">
                  <c:v>1949</c:v>
                </c:pt>
                <c:pt idx="1950">
                  <c:v>1950</c:v>
                </c:pt>
                <c:pt idx="1951">
                  <c:v>1951</c:v>
                </c:pt>
                <c:pt idx="1952">
                  <c:v>1952</c:v>
                </c:pt>
                <c:pt idx="1953">
                  <c:v>1953</c:v>
                </c:pt>
                <c:pt idx="1954">
                  <c:v>1954</c:v>
                </c:pt>
                <c:pt idx="1955">
                  <c:v>1955</c:v>
                </c:pt>
                <c:pt idx="1956">
                  <c:v>1956</c:v>
                </c:pt>
                <c:pt idx="1957">
                  <c:v>1957</c:v>
                </c:pt>
                <c:pt idx="1958">
                  <c:v>1958</c:v>
                </c:pt>
                <c:pt idx="1959">
                  <c:v>1959</c:v>
                </c:pt>
                <c:pt idx="1960">
                  <c:v>1960</c:v>
                </c:pt>
                <c:pt idx="1961">
                  <c:v>1961</c:v>
                </c:pt>
                <c:pt idx="1962">
                  <c:v>1962</c:v>
                </c:pt>
                <c:pt idx="1963">
                  <c:v>1963</c:v>
                </c:pt>
                <c:pt idx="1964">
                  <c:v>1964</c:v>
                </c:pt>
                <c:pt idx="1965">
                  <c:v>1965</c:v>
                </c:pt>
                <c:pt idx="1966">
                  <c:v>1966</c:v>
                </c:pt>
                <c:pt idx="1967">
                  <c:v>1967</c:v>
                </c:pt>
                <c:pt idx="1968">
                  <c:v>1968</c:v>
                </c:pt>
                <c:pt idx="1969">
                  <c:v>1969</c:v>
                </c:pt>
                <c:pt idx="1970">
                  <c:v>1970</c:v>
                </c:pt>
                <c:pt idx="1971">
                  <c:v>1971</c:v>
                </c:pt>
                <c:pt idx="1972">
                  <c:v>1972</c:v>
                </c:pt>
                <c:pt idx="1973">
                  <c:v>1973</c:v>
                </c:pt>
                <c:pt idx="1974">
                  <c:v>1974</c:v>
                </c:pt>
                <c:pt idx="1975">
                  <c:v>1975</c:v>
                </c:pt>
                <c:pt idx="1976">
                  <c:v>1976</c:v>
                </c:pt>
                <c:pt idx="1977">
                  <c:v>1977</c:v>
                </c:pt>
                <c:pt idx="1978">
                  <c:v>1978</c:v>
                </c:pt>
                <c:pt idx="1979">
                  <c:v>1979</c:v>
                </c:pt>
                <c:pt idx="1980">
                  <c:v>1980</c:v>
                </c:pt>
                <c:pt idx="1981">
                  <c:v>1981</c:v>
                </c:pt>
                <c:pt idx="1982">
                  <c:v>1982</c:v>
                </c:pt>
                <c:pt idx="1983">
                  <c:v>1983</c:v>
                </c:pt>
                <c:pt idx="1984">
                  <c:v>1984</c:v>
                </c:pt>
                <c:pt idx="1985">
                  <c:v>1985</c:v>
                </c:pt>
                <c:pt idx="1986">
                  <c:v>1986</c:v>
                </c:pt>
                <c:pt idx="1987">
                  <c:v>1987</c:v>
                </c:pt>
                <c:pt idx="1988">
                  <c:v>1988</c:v>
                </c:pt>
                <c:pt idx="1989">
                  <c:v>1989</c:v>
                </c:pt>
                <c:pt idx="1990">
                  <c:v>1990</c:v>
                </c:pt>
                <c:pt idx="1991">
                  <c:v>1991</c:v>
                </c:pt>
                <c:pt idx="1992">
                  <c:v>1992</c:v>
                </c:pt>
                <c:pt idx="1993">
                  <c:v>1993</c:v>
                </c:pt>
                <c:pt idx="1994">
                  <c:v>1994</c:v>
                </c:pt>
                <c:pt idx="1995">
                  <c:v>1995</c:v>
                </c:pt>
                <c:pt idx="1996">
                  <c:v>1996</c:v>
                </c:pt>
                <c:pt idx="1997">
                  <c:v>1997</c:v>
                </c:pt>
                <c:pt idx="1998">
                  <c:v>1998</c:v>
                </c:pt>
                <c:pt idx="1999">
                  <c:v>1999</c:v>
                </c:pt>
                <c:pt idx="2000">
                  <c:v>2000</c:v>
                </c:pt>
                <c:pt idx="2001">
                  <c:v>2001</c:v>
                </c:pt>
                <c:pt idx="2002">
                  <c:v>2002</c:v>
                </c:pt>
                <c:pt idx="2003">
                  <c:v>2003</c:v>
                </c:pt>
                <c:pt idx="2004">
                  <c:v>2004</c:v>
                </c:pt>
                <c:pt idx="2005">
                  <c:v>2005</c:v>
                </c:pt>
                <c:pt idx="2006">
                  <c:v>2006</c:v>
                </c:pt>
                <c:pt idx="2007">
                  <c:v>2007</c:v>
                </c:pt>
                <c:pt idx="2008">
                  <c:v>2008</c:v>
                </c:pt>
                <c:pt idx="2009">
                  <c:v>2009</c:v>
                </c:pt>
                <c:pt idx="2010">
                  <c:v>2010</c:v>
                </c:pt>
                <c:pt idx="2011">
                  <c:v>2011</c:v>
                </c:pt>
                <c:pt idx="2012">
                  <c:v>2012</c:v>
                </c:pt>
                <c:pt idx="2013">
                  <c:v>2013</c:v>
                </c:pt>
                <c:pt idx="2014">
                  <c:v>2014</c:v>
                </c:pt>
                <c:pt idx="2015">
                  <c:v>2015</c:v>
                </c:pt>
                <c:pt idx="2016">
                  <c:v>2016</c:v>
                </c:pt>
                <c:pt idx="2017">
                  <c:v>2017</c:v>
                </c:pt>
                <c:pt idx="2018">
                  <c:v>2018</c:v>
                </c:pt>
                <c:pt idx="2019">
                  <c:v>2019</c:v>
                </c:pt>
                <c:pt idx="2020">
                  <c:v>2020</c:v>
                </c:pt>
                <c:pt idx="2021">
                  <c:v>2021</c:v>
                </c:pt>
                <c:pt idx="2022">
                  <c:v>2022</c:v>
                </c:pt>
                <c:pt idx="2023">
                  <c:v>2023</c:v>
                </c:pt>
                <c:pt idx="2024">
                  <c:v>2024</c:v>
                </c:pt>
                <c:pt idx="2025">
                  <c:v>2025</c:v>
                </c:pt>
                <c:pt idx="2026">
                  <c:v>2026</c:v>
                </c:pt>
                <c:pt idx="2027">
                  <c:v>2027</c:v>
                </c:pt>
                <c:pt idx="2028">
                  <c:v>2028</c:v>
                </c:pt>
                <c:pt idx="2029">
                  <c:v>2029</c:v>
                </c:pt>
                <c:pt idx="2030">
                  <c:v>2030</c:v>
                </c:pt>
                <c:pt idx="2031">
                  <c:v>2031</c:v>
                </c:pt>
                <c:pt idx="2032">
                  <c:v>2032</c:v>
                </c:pt>
                <c:pt idx="2033">
                  <c:v>2033</c:v>
                </c:pt>
                <c:pt idx="2034">
                  <c:v>2034</c:v>
                </c:pt>
                <c:pt idx="2035">
                  <c:v>2035</c:v>
                </c:pt>
                <c:pt idx="2036">
                  <c:v>2036</c:v>
                </c:pt>
                <c:pt idx="2037">
                  <c:v>2037</c:v>
                </c:pt>
                <c:pt idx="2038">
                  <c:v>2038</c:v>
                </c:pt>
                <c:pt idx="2039">
                  <c:v>2039</c:v>
                </c:pt>
                <c:pt idx="2040">
                  <c:v>2040</c:v>
                </c:pt>
                <c:pt idx="2041">
                  <c:v>2041</c:v>
                </c:pt>
                <c:pt idx="2042">
                  <c:v>2042</c:v>
                </c:pt>
                <c:pt idx="2043">
                  <c:v>2043</c:v>
                </c:pt>
                <c:pt idx="2044">
                  <c:v>2044</c:v>
                </c:pt>
                <c:pt idx="2045">
                  <c:v>2045</c:v>
                </c:pt>
                <c:pt idx="2046">
                  <c:v>2046</c:v>
                </c:pt>
                <c:pt idx="2047">
                  <c:v>2047</c:v>
                </c:pt>
                <c:pt idx="2048">
                  <c:v>2048</c:v>
                </c:pt>
                <c:pt idx="2049">
                  <c:v>2049</c:v>
                </c:pt>
                <c:pt idx="2050">
                  <c:v>2050</c:v>
                </c:pt>
                <c:pt idx="2051">
                  <c:v>2051</c:v>
                </c:pt>
                <c:pt idx="2052">
                  <c:v>2052</c:v>
                </c:pt>
                <c:pt idx="2053">
                  <c:v>2053</c:v>
                </c:pt>
                <c:pt idx="2054">
                  <c:v>2054</c:v>
                </c:pt>
                <c:pt idx="2055">
                  <c:v>2055</c:v>
                </c:pt>
                <c:pt idx="2056">
                  <c:v>2056</c:v>
                </c:pt>
                <c:pt idx="2057">
                  <c:v>2057</c:v>
                </c:pt>
                <c:pt idx="2058">
                  <c:v>2058</c:v>
                </c:pt>
                <c:pt idx="2059">
                  <c:v>2059</c:v>
                </c:pt>
                <c:pt idx="2060">
                  <c:v>2060</c:v>
                </c:pt>
                <c:pt idx="2061">
                  <c:v>2061</c:v>
                </c:pt>
                <c:pt idx="2062">
                  <c:v>2062</c:v>
                </c:pt>
                <c:pt idx="2063">
                  <c:v>2063</c:v>
                </c:pt>
                <c:pt idx="2064">
                  <c:v>2064</c:v>
                </c:pt>
                <c:pt idx="2065">
                  <c:v>2065</c:v>
                </c:pt>
                <c:pt idx="2066">
                  <c:v>2066</c:v>
                </c:pt>
                <c:pt idx="2067">
                  <c:v>2067</c:v>
                </c:pt>
                <c:pt idx="2068">
                  <c:v>2068</c:v>
                </c:pt>
                <c:pt idx="2069">
                  <c:v>2069</c:v>
                </c:pt>
                <c:pt idx="2070">
                  <c:v>2070</c:v>
                </c:pt>
                <c:pt idx="2071">
                  <c:v>2071</c:v>
                </c:pt>
                <c:pt idx="2072">
                  <c:v>2072</c:v>
                </c:pt>
                <c:pt idx="2073">
                  <c:v>2073</c:v>
                </c:pt>
                <c:pt idx="2074">
                  <c:v>2074</c:v>
                </c:pt>
                <c:pt idx="2075">
                  <c:v>2075</c:v>
                </c:pt>
                <c:pt idx="2076">
                  <c:v>2076</c:v>
                </c:pt>
                <c:pt idx="2077">
                  <c:v>2077</c:v>
                </c:pt>
                <c:pt idx="2078">
                  <c:v>2078</c:v>
                </c:pt>
                <c:pt idx="2079">
                  <c:v>2079</c:v>
                </c:pt>
                <c:pt idx="2080">
                  <c:v>2080</c:v>
                </c:pt>
                <c:pt idx="2081">
                  <c:v>2081</c:v>
                </c:pt>
                <c:pt idx="2082">
                  <c:v>2082</c:v>
                </c:pt>
                <c:pt idx="2083">
                  <c:v>2083</c:v>
                </c:pt>
                <c:pt idx="2084">
                  <c:v>2084</c:v>
                </c:pt>
                <c:pt idx="2085">
                  <c:v>2085</c:v>
                </c:pt>
                <c:pt idx="2086">
                  <c:v>2086</c:v>
                </c:pt>
                <c:pt idx="2087">
                  <c:v>2087</c:v>
                </c:pt>
                <c:pt idx="2088">
                  <c:v>2088</c:v>
                </c:pt>
                <c:pt idx="2089">
                  <c:v>2089</c:v>
                </c:pt>
                <c:pt idx="2090">
                  <c:v>2090</c:v>
                </c:pt>
                <c:pt idx="2091">
                  <c:v>2091</c:v>
                </c:pt>
                <c:pt idx="2092">
                  <c:v>2092</c:v>
                </c:pt>
                <c:pt idx="2093">
                  <c:v>2093</c:v>
                </c:pt>
                <c:pt idx="2094">
                  <c:v>2094</c:v>
                </c:pt>
                <c:pt idx="2095">
                  <c:v>2095</c:v>
                </c:pt>
                <c:pt idx="2096">
                  <c:v>2096</c:v>
                </c:pt>
                <c:pt idx="2097">
                  <c:v>2097</c:v>
                </c:pt>
                <c:pt idx="2098">
                  <c:v>2098</c:v>
                </c:pt>
                <c:pt idx="2099">
                  <c:v>2099</c:v>
                </c:pt>
                <c:pt idx="2100">
                  <c:v>2100</c:v>
                </c:pt>
                <c:pt idx="2101">
                  <c:v>2101</c:v>
                </c:pt>
                <c:pt idx="2102">
                  <c:v>2102</c:v>
                </c:pt>
                <c:pt idx="2103">
                  <c:v>2103</c:v>
                </c:pt>
                <c:pt idx="2104">
                  <c:v>2104</c:v>
                </c:pt>
                <c:pt idx="2105">
                  <c:v>2105</c:v>
                </c:pt>
                <c:pt idx="2106">
                  <c:v>2106</c:v>
                </c:pt>
                <c:pt idx="2107">
                  <c:v>2107</c:v>
                </c:pt>
                <c:pt idx="2108">
                  <c:v>2108</c:v>
                </c:pt>
                <c:pt idx="2109">
                  <c:v>2109</c:v>
                </c:pt>
                <c:pt idx="2110">
                  <c:v>2110</c:v>
                </c:pt>
                <c:pt idx="2111">
                  <c:v>2111</c:v>
                </c:pt>
                <c:pt idx="2112">
                  <c:v>2112</c:v>
                </c:pt>
                <c:pt idx="2113">
                  <c:v>2113</c:v>
                </c:pt>
                <c:pt idx="2114">
                  <c:v>2114</c:v>
                </c:pt>
                <c:pt idx="2115">
                  <c:v>2115</c:v>
                </c:pt>
                <c:pt idx="2116">
                  <c:v>2116</c:v>
                </c:pt>
                <c:pt idx="2117">
                  <c:v>2117</c:v>
                </c:pt>
                <c:pt idx="2118">
                  <c:v>2118</c:v>
                </c:pt>
                <c:pt idx="2119">
                  <c:v>2119</c:v>
                </c:pt>
                <c:pt idx="2120">
                  <c:v>2120</c:v>
                </c:pt>
                <c:pt idx="2121">
                  <c:v>2121</c:v>
                </c:pt>
                <c:pt idx="2122">
                  <c:v>2122</c:v>
                </c:pt>
                <c:pt idx="2123">
                  <c:v>2123</c:v>
                </c:pt>
                <c:pt idx="2124">
                  <c:v>2124</c:v>
                </c:pt>
                <c:pt idx="2125">
                  <c:v>2125</c:v>
                </c:pt>
                <c:pt idx="2126">
                  <c:v>2126</c:v>
                </c:pt>
                <c:pt idx="2127">
                  <c:v>2127</c:v>
                </c:pt>
                <c:pt idx="2128">
                  <c:v>2128</c:v>
                </c:pt>
                <c:pt idx="2129">
                  <c:v>2129</c:v>
                </c:pt>
                <c:pt idx="2130">
                  <c:v>2130</c:v>
                </c:pt>
                <c:pt idx="2131">
                  <c:v>2131</c:v>
                </c:pt>
                <c:pt idx="2132">
                  <c:v>2132</c:v>
                </c:pt>
                <c:pt idx="2133">
                  <c:v>2133</c:v>
                </c:pt>
                <c:pt idx="2134">
                  <c:v>2134</c:v>
                </c:pt>
                <c:pt idx="2135">
                  <c:v>2135</c:v>
                </c:pt>
                <c:pt idx="2136">
                  <c:v>2136</c:v>
                </c:pt>
                <c:pt idx="2137">
                  <c:v>2137</c:v>
                </c:pt>
                <c:pt idx="2138">
                  <c:v>2138</c:v>
                </c:pt>
                <c:pt idx="2139">
                  <c:v>2139</c:v>
                </c:pt>
                <c:pt idx="2140">
                  <c:v>2140</c:v>
                </c:pt>
                <c:pt idx="2141">
                  <c:v>2141</c:v>
                </c:pt>
                <c:pt idx="2142">
                  <c:v>2142</c:v>
                </c:pt>
                <c:pt idx="2143">
                  <c:v>2143</c:v>
                </c:pt>
                <c:pt idx="2144">
                  <c:v>2144</c:v>
                </c:pt>
                <c:pt idx="2145">
                  <c:v>2145</c:v>
                </c:pt>
                <c:pt idx="2146">
                  <c:v>2146</c:v>
                </c:pt>
                <c:pt idx="2147">
                  <c:v>2147</c:v>
                </c:pt>
                <c:pt idx="2148">
                  <c:v>2148</c:v>
                </c:pt>
                <c:pt idx="2149">
                  <c:v>2149</c:v>
                </c:pt>
                <c:pt idx="2150">
                  <c:v>2150</c:v>
                </c:pt>
                <c:pt idx="2151">
                  <c:v>2151</c:v>
                </c:pt>
                <c:pt idx="2152">
                  <c:v>2152</c:v>
                </c:pt>
                <c:pt idx="2153">
                  <c:v>2153</c:v>
                </c:pt>
                <c:pt idx="2154">
                  <c:v>2154</c:v>
                </c:pt>
                <c:pt idx="2155">
                  <c:v>2155</c:v>
                </c:pt>
                <c:pt idx="2156">
                  <c:v>2156</c:v>
                </c:pt>
                <c:pt idx="2157">
                  <c:v>2157</c:v>
                </c:pt>
                <c:pt idx="2158">
                  <c:v>2158</c:v>
                </c:pt>
                <c:pt idx="2159">
                  <c:v>2159</c:v>
                </c:pt>
                <c:pt idx="2160">
                  <c:v>2160</c:v>
                </c:pt>
                <c:pt idx="2161">
                  <c:v>2161</c:v>
                </c:pt>
                <c:pt idx="2162">
                  <c:v>2162</c:v>
                </c:pt>
                <c:pt idx="2163">
                  <c:v>2163</c:v>
                </c:pt>
                <c:pt idx="2164">
                  <c:v>2164</c:v>
                </c:pt>
                <c:pt idx="2165">
                  <c:v>2165</c:v>
                </c:pt>
                <c:pt idx="2166">
                  <c:v>2166</c:v>
                </c:pt>
                <c:pt idx="2167">
                  <c:v>2167</c:v>
                </c:pt>
                <c:pt idx="2168">
                  <c:v>2168</c:v>
                </c:pt>
                <c:pt idx="2169">
                  <c:v>2169</c:v>
                </c:pt>
                <c:pt idx="2170">
                  <c:v>2170</c:v>
                </c:pt>
                <c:pt idx="2171">
                  <c:v>2171</c:v>
                </c:pt>
                <c:pt idx="2172">
                  <c:v>2172</c:v>
                </c:pt>
                <c:pt idx="2173">
                  <c:v>2173</c:v>
                </c:pt>
                <c:pt idx="2174">
                  <c:v>2174</c:v>
                </c:pt>
                <c:pt idx="2175">
                  <c:v>2175</c:v>
                </c:pt>
                <c:pt idx="2176">
                  <c:v>2176</c:v>
                </c:pt>
                <c:pt idx="2177">
                  <c:v>2177</c:v>
                </c:pt>
                <c:pt idx="2178">
                  <c:v>2178</c:v>
                </c:pt>
                <c:pt idx="2179">
                  <c:v>2179</c:v>
                </c:pt>
                <c:pt idx="2180">
                  <c:v>2180</c:v>
                </c:pt>
                <c:pt idx="2181">
                  <c:v>2181</c:v>
                </c:pt>
                <c:pt idx="2182">
                  <c:v>2182</c:v>
                </c:pt>
                <c:pt idx="2183">
                  <c:v>2183</c:v>
                </c:pt>
                <c:pt idx="2184">
                  <c:v>2184</c:v>
                </c:pt>
                <c:pt idx="2185">
                  <c:v>2185</c:v>
                </c:pt>
                <c:pt idx="2186">
                  <c:v>2186</c:v>
                </c:pt>
                <c:pt idx="2187">
                  <c:v>2187</c:v>
                </c:pt>
                <c:pt idx="2188">
                  <c:v>2188</c:v>
                </c:pt>
                <c:pt idx="2189">
                  <c:v>2189</c:v>
                </c:pt>
                <c:pt idx="2190">
                  <c:v>2190</c:v>
                </c:pt>
                <c:pt idx="2191">
                  <c:v>2191</c:v>
                </c:pt>
                <c:pt idx="2192">
                  <c:v>2192</c:v>
                </c:pt>
                <c:pt idx="2193">
                  <c:v>2193</c:v>
                </c:pt>
                <c:pt idx="2194">
                  <c:v>2194</c:v>
                </c:pt>
                <c:pt idx="2195">
                  <c:v>2195</c:v>
                </c:pt>
                <c:pt idx="2196">
                  <c:v>2196</c:v>
                </c:pt>
                <c:pt idx="2197">
                  <c:v>2197</c:v>
                </c:pt>
                <c:pt idx="2198">
                  <c:v>2198</c:v>
                </c:pt>
                <c:pt idx="2199">
                  <c:v>2199</c:v>
                </c:pt>
                <c:pt idx="2200">
                  <c:v>2200</c:v>
                </c:pt>
                <c:pt idx="2201">
                  <c:v>2201</c:v>
                </c:pt>
                <c:pt idx="2202">
                  <c:v>2202</c:v>
                </c:pt>
                <c:pt idx="2203">
                  <c:v>2203</c:v>
                </c:pt>
                <c:pt idx="2204">
                  <c:v>2204</c:v>
                </c:pt>
                <c:pt idx="2205">
                  <c:v>2205</c:v>
                </c:pt>
                <c:pt idx="2206">
                  <c:v>2206</c:v>
                </c:pt>
                <c:pt idx="2207">
                  <c:v>2207</c:v>
                </c:pt>
                <c:pt idx="2208">
                  <c:v>2208</c:v>
                </c:pt>
                <c:pt idx="2209">
                  <c:v>2209</c:v>
                </c:pt>
                <c:pt idx="2210">
                  <c:v>2210</c:v>
                </c:pt>
                <c:pt idx="2211">
                  <c:v>2211</c:v>
                </c:pt>
                <c:pt idx="2212">
                  <c:v>2212</c:v>
                </c:pt>
                <c:pt idx="2213">
                  <c:v>2213</c:v>
                </c:pt>
                <c:pt idx="2214">
                  <c:v>2214</c:v>
                </c:pt>
                <c:pt idx="2215">
                  <c:v>2215</c:v>
                </c:pt>
                <c:pt idx="2216">
                  <c:v>2216</c:v>
                </c:pt>
                <c:pt idx="2217">
                  <c:v>2217</c:v>
                </c:pt>
                <c:pt idx="2218">
                  <c:v>2218</c:v>
                </c:pt>
                <c:pt idx="2219">
                  <c:v>2219</c:v>
                </c:pt>
                <c:pt idx="2220">
                  <c:v>2220</c:v>
                </c:pt>
                <c:pt idx="2221">
                  <c:v>2221</c:v>
                </c:pt>
                <c:pt idx="2222">
                  <c:v>2222</c:v>
                </c:pt>
                <c:pt idx="2223">
                  <c:v>2223</c:v>
                </c:pt>
                <c:pt idx="2224">
                  <c:v>2224</c:v>
                </c:pt>
                <c:pt idx="2225">
                  <c:v>2225</c:v>
                </c:pt>
                <c:pt idx="2226">
                  <c:v>2226</c:v>
                </c:pt>
                <c:pt idx="2227">
                  <c:v>2227</c:v>
                </c:pt>
                <c:pt idx="2228">
                  <c:v>2228</c:v>
                </c:pt>
                <c:pt idx="2229">
                  <c:v>2229</c:v>
                </c:pt>
                <c:pt idx="2230">
                  <c:v>2230</c:v>
                </c:pt>
                <c:pt idx="2231">
                  <c:v>2231</c:v>
                </c:pt>
                <c:pt idx="2232">
                  <c:v>2232</c:v>
                </c:pt>
                <c:pt idx="2233">
                  <c:v>2233</c:v>
                </c:pt>
                <c:pt idx="2234">
                  <c:v>2234</c:v>
                </c:pt>
                <c:pt idx="2235">
                  <c:v>2235</c:v>
                </c:pt>
                <c:pt idx="2236">
                  <c:v>2236</c:v>
                </c:pt>
                <c:pt idx="2237">
                  <c:v>2237</c:v>
                </c:pt>
                <c:pt idx="2238">
                  <c:v>2238</c:v>
                </c:pt>
                <c:pt idx="2239">
                  <c:v>2239</c:v>
                </c:pt>
                <c:pt idx="2240">
                  <c:v>2240</c:v>
                </c:pt>
                <c:pt idx="2241">
                  <c:v>2241</c:v>
                </c:pt>
                <c:pt idx="2242">
                  <c:v>2242</c:v>
                </c:pt>
                <c:pt idx="2243">
                  <c:v>2243</c:v>
                </c:pt>
                <c:pt idx="2244">
                  <c:v>2244</c:v>
                </c:pt>
                <c:pt idx="2245">
                  <c:v>2245</c:v>
                </c:pt>
                <c:pt idx="2246">
                  <c:v>2246</c:v>
                </c:pt>
                <c:pt idx="2247">
                  <c:v>2247</c:v>
                </c:pt>
                <c:pt idx="2248">
                  <c:v>2248</c:v>
                </c:pt>
                <c:pt idx="2249">
                  <c:v>2249</c:v>
                </c:pt>
                <c:pt idx="2250">
                  <c:v>2250</c:v>
                </c:pt>
                <c:pt idx="2251">
                  <c:v>2251</c:v>
                </c:pt>
                <c:pt idx="2252">
                  <c:v>2252</c:v>
                </c:pt>
                <c:pt idx="2253">
                  <c:v>2253</c:v>
                </c:pt>
                <c:pt idx="2254">
                  <c:v>2254</c:v>
                </c:pt>
                <c:pt idx="2255">
                  <c:v>2255</c:v>
                </c:pt>
                <c:pt idx="2256">
                  <c:v>2256</c:v>
                </c:pt>
                <c:pt idx="2257">
                  <c:v>2257</c:v>
                </c:pt>
                <c:pt idx="2258">
                  <c:v>2258</c:v>
                </c:pt>
                <c:pt idx="2259">
                  <c:v>2259</c:v>
                </c:pt>
                <c:pt idx="2260">
                  <c:v>2260</c:v>
                </c:pt>
                <c:pt idx="2261">
                  <c:v>2261</c:v>
                </c:pt>
                <c:pt idx="2262">
                  <c:v>2262</c:v>
                </c:pt>
                <c:pt idx="2263">
                  <c:v>2263</c:v>
                </c:pt>
                <c:pt idx="2264">
                  <c:v>2264</c:v>
                </c:pt>
                <c:pt idx="2265">
                  <c:v>2265</c:v>
                </c:pt>
                <c:pt idx="2266">
                  <c:v>2266</c:v>
                </c:pt>
                <c:pt idx="2267">
                  <c:v>2267</c:v>
                </c:pt>
                <c:pt idx="2268">
                  <c:v>2268</c:v>
                </c:pt>
                <c:pt idx="2269">
                  <c:v>2269</c:v>
                </c:pt>
                <c:pt idx="2270">
                  <c:v>2270</c:v>
                </c:pt>
                <c:pt idx="2271">
                  <c:v>2271</c:v>
                </c:pt>
                <c:pt idx="2272">
                  <c:v>2272</c:v>
                </c:pt>
                <c:pt idx="2273">
                  <c:v>2273</c:v>
                </c:pt>
                <c:pt idx="2274">
                  <c:v>2274</c:v>
                </c:pt>
                <c:pt idx="2275">
                  <c:v>2275</c:v>
                </c:pt>
                <c:pt idx="2276">
                  <c:v>2276</c:v>
                </c:pt>
                <c:pt idx="2277">
                  <c:v>2277</c:v>
                </c:pt>
                <c:pt idx="2278">
                  <c:v>2278</c:v>
                </c:pt>
                <c:pt idx="2279">
                  <c:v>2279</c:v>
                </c:pt>
                <c:pt idx="2280">
                  <c:v>2280</c:v>
                </c:pt>
                <c:pt idx="2281">
                  <c:v>2281</c:v>
                </c:pt>
                <c:pt idx="2282">
                  <c:v>2282</c:v>
                </c:pt>
                <c:pt idx="2283">
                  <c:v>2283</c:v>
                </c:pt>
                <c:pt idx="2284">
                  <c:v>2284</c:v>
                </c:pt>
                <c:pt idx="2285">
                  <c:v>2285</c:v>
                </c:pt>
                <c:pt idx="2286">
                  <c:v>2286</c:v>
                </c:pt>
                <c:pt idx="2287">
                  <c:v>2287</c:v>
                </c:pt>
                <c:pt idx="2288">
                  <c:v>2288</c:v>
                </c:pt>
                <c:pt idx="2289">
                  <c:v>2289</c:v>
                </c:pt>
                <c:pt idx="2290">
                  <c:v>2290</c:v>
                </c:pt>
                <c:pt idx="2291">
                  <c:v>2291</c:v>
                </c:pt>
                <c:pt idx="2292">
                  <c:v>2292</c:v>
                </c:pt>
                <c:pt idx="2293">
                  <c:v>2293</c:v>
                </c:pt>
                <c:pt idx="2294">
                  <c:v>2294</c:v>
                </c:pt>
                <c:pt idx="2295">
                  <c:v>2295</c:v>
                </c:pt>
                <c:pt idx="2296">
                  <c:v>2296</c:v>
                </c:pt>
                <c:pt idx="2297">
                  <c:v>2297</c:v>
                </c:pt>
                <c:pt idx="2298">
                  <c:v>2298</c:v>
                </c:pt>
                <c:pt idx="2299">
                  <c:v>2299</c:v>
                </c:pt>
                <c:pt idx="2300">
                  <c:v>2300</c:v>
                </c:pt>
                <c:pt idx="2301">
                  <c:v>2301</c:v>
                </c:pt>
                <c:pt idx="2302">
                  <c:v>2302</c:v>
                </c:pt>
                <c:pt idx="2303">
                  <c:v>2303</c:v>
                </c:pt>
                <c:pt idx="2304">
                  <c:v>2304</c:v>
                </c:pt>
                <c:pt idx="2305">
                  <c:v>2305</c:v>
                </c:pt>
                <c:pt idx="2306">
                  <c:v>2306</c:v>
                </c:pt>
                <c:pt idx="2307">
                  <c:v>2307</c:v>
                </c:pt>
                <c:pt idx="2308">
                  <c:v>2308</c:v>
                </c:pt>
                <c:pt idx="2309">
                  <c:v>2309</c:v>
                </c:pt>
                <c:pt idx="2310">
                  <c:v>2310</c:v>
                </c:pt>
                <c:pt idx="2311">
                  <c:v>2311</c:v>
                </c:pt>
                <c:pt idx="2312">
                  <c:v>2312</c:v>
                </c:pt>
                <c:pt idx="2313">
                  <c:v>2313</c:v>
                </c:pt>
                <c:pt idx="2314">
                  <c:v>2314</c:v>
                </c:pt>
                <c:pt idx="2315">
                  <c:v>2315</c:v>
                </c:pt>
                <c:pt idx="2316">
                  <c:v>2316</c:v>
                </c:pt>
                <c:pt idx="2317">
                  <c:v>2317</c:v>
                </c:pt>
                <c:pt idx="2318">
                  <c:v>2318</c:v>
                </c:pt>
                <c:pt idx="2319">
                  <c:v>2319</c:v>
                </c:pt>
                <c:pt idx="2320">
                  <c:v>2320</c:v>
                </c:pt>
                <c:pt idx="2321">
                  <c:v>2321</c:v>
                </c:pt>
                <c:pt idx="2322">
                  <c:v>2322</c:v>
                </c:pt>
                <c:pt idx="2323">
                  <c:v>2323</c:v>
                </c:pt>
                <c:pt idx="2324">
                  <c:v>2324</c:v>
                </c:pt>
                <c:pt idx="2325">
                  <c:v>2325</c:v>
                </c:pt>
                <c:pt idx="2326">
                  <c:v>2326</c:v>
                </c:pt>
                <c:pt idx="2327">
                  <c:v>2327</c:v>
                </c:pt>
                <c:pt idx="2328">
                  <c:v>2328</c:v>
                </c:pt>
                <c:pt idx="2329">
                  <c:v>2329</c:v>
                </c:pt>
                <c:pt idx="2330">
                  <c:v>2330</c:v>
                </c:pt>
                <c:pt idx="2331">
                  <c:v>2331</c:v>
                </c:pt>
                <c:pt idx="2332">
                  <c:v>2332</c:v>
                </c:pt>
                <c:pt idx="2333">
                  <c:v>2333</c:v>
                </c:pt>
                <c:pt idx="2334">
                  <c:v>2334</c:v>
                </c:pt>
                <c:pt idx="2335">
                  <c:v>2335</c:v>
                </c:pt>
                <c:pt idx="2336">
                  <c:v>2336</c:v>
                </c:pt>
                <c:pt idx="2337">
                  <c:v>2337</c:v>
                </c:pt>
                <c:pt idx="2338">
                  <c:v>2338</c:v>
                </c:pt>
                <c:pt idx="2339">
                  <c:v>2339</c:v>
                </c:pt>
                <c:pt idx="2340">
                  <c:v>2340</c:v>
                </c:pt>
                <c:pt idx="2341">
                  <c:v>2341</c:v>
                </c:pt>
                <c:pt idx="2342">
                  <c:v>2342</c:v>
                </c:pt>
                <c:pt idx="2343">
                  <c:v>2343</c:v>
                </c:pt>
                <c:pt idx="2344">
                  <c:v>2344</c:v>
                </c:pt>
                <c:pt idx="2345">
                  <c:v>2345</c:v>
                </c:pt>
                <c:pt idx="2346">
                  <c:v>2346</c:v>
                </c:pt>
                <c:pt idx="2347">
                  <c:v>2347</c:v>
                </c:pt>
                <c:pt idx="2348">
                  <c:v>2348</c:v>
                </c:pt>
                <c:pt idx="2349">
                  <c:v>2349</c:v>
                </c:pt>
                <c:pt idx="2350">
                  <c:v>2350</c:v>
                </c:pt>
                <c:pt idx="2351">
                  <c:v>2351</c:v>
                </c:pt>
                <c:pt idx="2352">
                  <c:v>2352</c:v>
                </c:pt>
                <c:pt idx="2353">
                  <c:v>2353</c:v>
                </c:pt>
                <c:pt idx="2354">
                  <c:v>2354</c:v>
                </c:pt>
                <c:pt idx="2355">
                  <c:v>2355</c:v>
                </c:pt>
                <c:pt idx="2356">
                  <c:v>2356</c:v>
                </c:pt>
                <c:pt idx="2357">
                  <c:v>2357</c:v>
                </c:pt>
                <c:pt idx="2358">
                  <c:v>2358</c:v>
                </c:pt>
                <c:pt idx="2359">
                  <c:v>2359</c:v>
                </c:pt>
                <c:pt idx="2360">
                  <c:v>2360</c:v>
                </c:pt>
                <c:pt idx="2361">
                  <c:v>2361</c:v>
                </c:pt>
                <c:pt idx="2362">
                  <c:v>2362</c:v>
                </c:pt>
                <c:pt idx="2363">
                  <c:v>2363</c:v>
                </c:pt>
                <c:pt idx="2364">
                  <c:v>2364</c:v>
                </c:pt>
                <c:pt idx="2365">
                  <c:v>2365</c:v>
                </c:pt>
                <c:pt idx="2366">
                  <c:v>2366</c:v>
                </c:pt>
                <c:pt idx="2367">
                  <c:v>2367</c:v>
                </c:pt>
                <c:pt idx="2368">
                  <c:v>2368</c:v>
                </c:pt>
                <c:pt idx="2369">
                  <c:v>2369</c:v>
                </c:pt>
                <c:pt idx="2370">
                  <c:v>2370</c:v>
                </c:pt>
                <c:pt idx="2371">
                  <c:v>2371</c:v>
                </c:pt>
                <c:pt idx="2372">
                  <c:v>2372</c:v>
                </c:pt>
                <c:pt idx="2373">
                  <c:v>2373</c:v>
                </c:pt>
                <c:pt idx="2374">
                  <c:v>2374</c:v>
                </c:pt>
                <c:pt idx="2375">
                  <c:v>2375</c:v>
                </c:pt>
                <c:pt idx="2376">
                  <c:v>2376</c:v>
                </c:pt>
                <c:pt idx="2377">
                  <c:v>2377</c:v>
                </c:pt>
                <c:pt idx="2378">
                  <c:v>2378</c:v>
                </c:pt>
                <c:pt idx="2379">
                  <c:v>2379</c:v>
                </c:pt>
                <c:pt idx="2380">
                  <c:v>2380</c:v>
                </c:pt>
                <c:pt idx="2381">
                  <c:v>2381</c:v>
                </c:pt>
                <c:pt idx="2382">
                  <c:v>2382</c:v>
                </c:pt>
                <c:pt idx="2383">
                  <c:v>2383</c:v>
                </c:pt>
                <c:pt idx="2384">
                  <c:v>2384</c:v>
                </c:pt>
                <c:pt idx="2385">
                  <c:v>2385</c:v>
                </c:pt>
                <c:pt idx="2386">
                  <c:v>2386</c:v>
                </c:pt>
                <c:pt idx="2387">
                  <c:v>2387</c:v>
                </c:pt>
                <c:pt idx="2388">
                  <c:v>2388</c:v>
                </c:pt>
                <c:pt idx="2389">
                  <c:v>2389</c:v>
                </c:pt>
                <c:pt idx="2390">
                  <c:v>2390</c:v>
                </c:pt>
                <c:pt idx="2391">
                  <c:v>2391</c:v>
                </c:pt>
                <c:pt idx="2392">
                  <c:v>2392</c:v>
                </c:pt>
                <c:pt idx="2393">
                  <c:v>2393</c:v>
                </c:pt>
                <c:pt idx="2394">
                  <c:v>2394</c:v>
                </c:pt>
                <c:pt idx="2395">
                  <c:v>2395</c:v>
                </c:pt>
                <c:pt idx="2396">
                  <c:v>2396</c:v>
                </c:pt>
                <c:pt idx="2397">
                  <c:v>2397</c:v>
                </c:pt>
                <c:pt idx="2398">
                  <c:v>2398</c:v>
                </c:pt>
                <c:pt idx="2399">
                  <c:v>2399</c:v>
                </c:pt>
                <c:pt idx="2400">
                  <c:v>2400</c:v>
                </c:pt>
                <c:pt idx="2401">
                  <c:v>2401</c:v>
                </c:pt>
                <c:pt idx="2402">
                  <c:v>2402</c:v>
                </c:pt>
                <c:pt idx="2403">
                  <c:v>2403</c:v>
                </c:pt>
                <c:pt idx="2404">
                  <c:v>2404</c:v>
                </c:pt>
                <c:pt idx="2405">
                  <c:v>2405</c:v>
                </c:pt>
                <c:pt idx="2406">
                  <c:v>2406</c:v>
                </c:pt>
                <c:pt idx="2407">
                  <c:v>2407</c:v>
                </c:pt>
                <c:pt idx="2408">
                  <c:v>2408</c:v>
                </c:pt>
                <c:pt idx="2409">
                  <c:v>2409</c:v>
                </c:pt>
                <c:pt idx="2410">
                  <c:v>2410</c:v>
                </c:pt>
                <c:pt idx="2411">
                  <c:v>2411</c:v>
                </c:pt>
                <c:pt idx="2412">
                  <c:v>2412</c:v>
                </c:pt>
                <c:pt idx="2413">
                  <c:v>2413</c:v>
                </c:pt>
                <c:pt idx="2414">
                  <c:v>2414</c:v>
                </c:pt>
                <c:pt idx="2415">
                  <c:v>2415</c:v>
                </c:pt>
                <c:pt idx="2416">
                  <c:v>2416</c:v>
                </c:pt>
                <c:pt idx="2417">
                  <c:v>2417</c:v>
                </c:pt>
                <c:pt idx="2418">
                  <c:v>2418</c:v>
                </c:pt>
                <c:pt idx="2419">
                  <c:v>2419</c:v>
                </c:pt>
                <c:pt idx="2420">
                  <c:v>2420</c:v>
                </c:pt>
                <c:pt idx="2421">
                  <c:v>2421</c:v>
                </c:pt>
                <c:pt idx="2422">
                  <c:v>2422</c:v>
                </c:pt>
                <c:pt idx="2423">
                  <c:v>2423</c:v>
                </c:pt>
                <c:pt idx="2424">
                  <c:v>2424</c:v>
                </c:pt>
                <c:pt idx="2425">
                  <c:v>2425</c:v>
                </c:pt>
                <c:pt idx="2426">
                  <c:v>2426</c:v>
                </c:pt>
                <c:pt idx="2427">
                  <c:v>2427</c:v>
                </c:pt>
                <c:pt idx="2428">
                  <c:v>2428</c:v>
                </c:pt>
                <c:pt idx="2429">
                  <c:v>2429</c:v>
                </c:pt>
                <c:pt idx="2430">
                  <c:v>2430</c:v>
                </c:pt>
                <c:pt idx="2431">
                  <c:v>2431</c:v>
                </c:pt>
                <c:pt idx="2432">
                  <c:v>2432</c:v>
                </c:pt>
                <c:pt idx="2433">
                  <c:v>2433</c:v>
                </c:pt>
                <c:pt idx="2434">
                  <c:v>2434</c:v>
                </c:pt>
                <c:pt idx="2435">
                  <c:v>2435</c:v>
                </c:pt>
                <c:pt idx="2436">
                  <c:v>2436</c:v>
                </c:pt>
                <c:pt idx="2437">
                  <c:v>2437</c:v>
                </c:pt>
                <c:pt idx="2438">
                  <c:v>2438</c:v>
                </c:pt>
                <c:pt idx="2439">
                  <c:v>2439</c:v>
                </c:pt>
                <c:pt idx="2440">
                  <c:v>2440</c:v>
                </c:pt>
                <c:pt idx="2441">
                  <c:v>2441</c:v>
                </c:pt>
                <c:pt idx="2442">
                  <c:v>2442</c:v>
                </c:pt>
                <c:pt idx="2443">
                  <c:v>2443</c:v>
                </c:pt>
                <c:pt idx="2444">
                  <c:v>2444</c:v>
                </c:pt>
                <c:pt idx="2445">
                  <c:v>2445</c:v>
                </c:pt>
                <c:pt idx="2446">
                  <c:v>2446</c:v>
                </c:pt>
                <c:pt idx="2447">
                  <c:v>2447</c:v>
                </c:pt>
                <c:pt idx="2448">
                  <c:v>2448</c:v>
                </c:pt>
                <c:pt idx="2449">
                  <c:v>2449</c:v>
                </c:pt>
                <c:pt idx="2450">
                  <c:v>2450</c:v>
                </c:pt>
                <c:pt idx="2451">
                  <c:v>2451</c:v>
                </c:pt>
                <c:pt idx="2452">
                  <c:v>2452</c:v>
                </c:pt>
                <c:pt idx="2453">
                  <c:v>2453</c:v>
                </c:pt>
                <c:pt idx="2454">
                  <c:v>2454</c:v>
                </c:pt>
                <c:pt idx="2455">
                  <c:v>2455</c:v>
                </c:pt>
                <c:pt idx="2456">
                  <c:v>2456</c:v>
                </c:pt>
                <c:pt idx="2457">
                  <c:v>2457</c:v>
                </c:pt>
                <c:pt idx="2458">
                  <c:v>2458</c:v>
                </c:pt>
                <c:pt idx="2459">
                  <c:v>2459</c:v>
                </c:pt>
                <c:pt idx="2460">
                  <c:v>2460</c:v>
                </c:pt>
                <c:pt idx="2461">
                  <c:v>2461</c:v>
                </c:pt>
                <c:pt idx="2462">
                  <c:v>2462</c:v>
                </c:pt>
                <c:pt idx="2463">
                  <c:v>2463</c:v>
                </c:pt>
                <c:pt idx="2464">
                  <c:v>2464</c:v>
                </c:pt>
                <c:pt idx="2465">
                  <c:v>2465</c:v>
                </c:pt>
                <c:pt idx="2466">
                  <c:v>2466</c:v>
                </c:pt>
                <c:pt idx="2467">
                  <c:v>2467</c:v>
                </c:pt>
                <c:pt idx="2468">
                  <c:v>2468</c:v>
                </c:pt>
                <c:pt idx="2469">
                  <c:v>2469</c:v>
                </c:pt>
                <c:pt idx="2470">
                  <c:v>2470</c:v>
                </c:pt>
                <c:pt idx="2471">
                  <c:v>2471</c:v>
                </c:pt>
                <c:pt idx="2472">
                  <c:v>2472</c:v>
                </c:pt>
                <c:pt idx="2473">
                  <c:v>2473</c:v>
                </c:pt>
                <c:pt idx="2474">
                  <c:v>2474</c:v>
                </c:pt>
                <c:pt idx="2475">
                  <c:v>2475</c:v>
                </c:pt>
                <c:pt idx="2476">
                  <c:v>2476</c:v>
                </c:pt>
                <c:pt idx="2477">
                  <c:v>2477</c:v>
                </c:pt>
                <c:pt idx="2478">
                  <c:v>2478</c:v>
                </c:pt>
                <c:pt idx="2479">
                  <c:v>2479</c:v>
                </c:pt>
                <c:pt idx="2480">
                  <c:v>2480</c:v>
                </c:pt>
                <c:pt idx="2481">
                  <c:v>2481</c:v>
                </c:pt>
                <c:pt idx="2482">
                  <c:v>2482</c:v>
                </c:pt>
                <c:pt idx="2483">
                  <c:v>2483</c:v>
                </c:pt>
                <c:pt idx="2484">
                  <c:v>2484</c:v>
                </c:pt>
                <c:pt idx="2485">
                  <c:v>2485</c:v>
                </c:pt>
                <c:pt idx="2486">
                  <c:v>2486</c:v>
                </c:pt>
                <c:pt idx="2487">
                  <c:v>2487</c:v>
                </c:pt>
                <c:pt idx="2488">
                  <c:v>2488</c:v>
                </c:pt>
                <c:pt idx="2489">
                  <c:v>2489</c:v>
                </c:pt>
                <c:pt idx="2490">
                  <c:v>2490</c:v>
                </c:pt>
                <c:pt idx="2491">
                  <c:v>2491</c:v>
                </c:pt>
                <c:pt idx="2492">
                  <c:v>2492</c:v>
                </c:pt>
                <c:pt idx="2493">
                  <c:v>2493</c:v>
                </c:pt>
                <c:pt idx="2494">
                  <c:v>2494</c:v>
                </c:pt>
                <c:pt idx="2495">
                  <c:v>2495</c:v>
                </c:pt>
                <c:pt idx="2496">
                  <c:v>2496</c:v>
                </c:pt>
                <c:pt idx="2497">
                  <c:v>2497</c:v>
                </c:pt>
                <c:pt idx="2498">
                  <c:v>2498</c:v>
                </c:pt>
                <c:pt idx="2499">
                  <c:v>2499</c:v>
                </c:pt>
                <c:pt idx="2500">
                  <c:v>2500</c:v>
                </c:pt>
                <c:pt idx="2501">
                  <c:v>2501</c:v>
                </c:pt>
                <c:pt idx="2502">
                  <c:v>2502</c:v>
                </c:pt>
                <c:pt idx="2503">
                  <c:v>2503</c:v>
                </c:pt>
                <c:pt idx="2504">
                  <c:v>2504</c:v>
                </c:pt>
                <c:pt idx="2505">
                  <c:v>2505</c:v>
                </c:pt>
                <c:pt idx="2506">
                  <c:v>2506</c:v>
                </c:pt>
                <c:pt idx="2507">
                  <c:v>2507</c:v>
                </c:pt>
                <c:pt idx="2508">
                  <c:v>2508</c:v>
                </c:pt>
                <c:pt idx="2509">
                  <c:v>2509</c:v>
                </c:pt>
                <c:pt idx="2510">
                  <c:v>2510</c:v>
                </c:pt>
                <c:pt idx="2511">
                  <c:v>2511</c:v>
                </c:pt>
                <c:pt idx="2512">
                  <c:v>2512</c:v>
                </c:pt>
                <c:pt idx="2513">
                  <c:v>2513</c:v>
                </c:pt>
                <c:pt idx="2514">
                  <c:v>2514</c:v>
                </c:pt>
                <c:pt idx="2515">
                  <c:v>2515</c:v>
                </c:pt>
                <c:pt idx="2516">
                  <c:v>2516</c:v>
                </c:pt>
                <c:pt idx="2517">
                  <c:v>2517</c:v>
                </c:pt>
                <c:pt idx="2518">
                  <c:v>2518</c:v>
                </c:pt>
                <c:pt idx="2519">
                  <c:v>2519</c:v>
                </c:pt>
                <c:pt idx="2520">
                  <c:v>2520</c:v>
                </c:pt>
                <c:pt idx="2521">
                  <c:v>2521</c:v>
                </c:pt>
                <c:pt idx="2522">
                  <c:v>2522</c:v>
                </c:pt>
                <c:pt idx="2523">
                  <c:v>2523</c:v>
                </c:pt>
                <c:pt idx="2524">
                  <c:v>2524</c:v>
                </c:pt>
                <c:pt idx="2525">
                  <c:v>2525</c:v>
                </c:pt>
                <c:pt idx="2526">
                  <c:v>2526</c:v>
                </c:pt>
                <c:pt idx="2527">
                  <c:v>2527</c:v>
                </c:pt>
                <c:pt idx="2528">
                  <c:v>2528</c:v>
                </c:pt>
                <c:pt idx="2529">
                  <c:v>2529</c:v>
                </c:pt>
                <c:pt idx="2530">
                  <c:v>2530</c:v>
                </c:pt>
                <c:pt idx="2531">
                  <c:v>2531</c:v>
                </c:pt>
                <c:pt idx="2532">
                  <c:v>2532</c:v>
                </c:pt>
                <c:pt idx="2533">
                  <c:v>2533</c:v>
                </c:pt>
                <c:pt idx="2534">
                  <c:v>2534</c:v>
                </c:pt>
                <c:pt idx="2535">
                  <c:v>2535</c:v>
                </c:pt>
                <c:pt idx="2536">
                  <c:v>2536</c:v>
                </c:pt>
                <c:pt idx="2537">
                  <c:v>2537</c:v>
                </c:pt>
                <c:pt idx="2538">
                  <c:v>2538</c:v>
                </c:pt>
                <c:pt idx="2539">
                  <c:v>2539</c:v>
                </c:pt>
                <c:pt idx="2540">
                  <c:v>2540</c:v>
                </c:pt>
                <c:pt idx="2541">
                  <c:v>2541</c:v>
                </c:pt>
                <c:pt idx="2542">
                  <c:v>2542</c:v>
                </c:pt>
                <c:pt idx="2543">
                  <c:v>2543</c:v>
                </c:pt>
                <c:pt idx="2544">
                  <c:v>2544</c:v>
                </c:pt>
                <c:pt idx="2545">
                  <c:v>2545</c:v>
                </c:pt>
                <c:pt idx="2546">
                  <c:v>2546</c:v>
                </c:pt>
                <c:pt idx="2547">
                  <c:v>2547</c:v>
                </c:pt>
                <c:pt idx="2548">
                  <c:v>2548</c:v>
                </c:pt>
                <c:pt idx="2549">
                  <c:v>2549</c:v>
                </c:pt>
                <c:pt idx="2550">
                  <c:v>2550</c:v>
                </c:pt>
                <c:pt idx="2551">
                  <c:v>2551</c:v>
                </c:pt>
                <c:pt idx="2552">
                  <c:v>2552</c:v>
                </c:pt>
                <c:pt idx="2553">
                  <c:v>2553</c:v>
                </c:pt>
                <c:pt idx="2554">
                  <c:v>2554</c:v>
                </c:pt>
                <c:pt idx="2555">
                  <c:v>2555</c:v>
                </c:pt>
                <c:pt idx="2556">
                  <c:v>2556</c:v>
                </c:pt>
                <c:pt idx="2557">
                  <c:v>2557</c:v>
                </c:pt>
                <c:pt idx="2558">
                  <c:v>2558</c:v>
                </c:pt>
                <c:pt idx="2559">
                  <c:v>2559</c:v>
                </c:pt>
                <c:pt idx="2560">
                  <c:v>2560</c:v>
                </c:pt>
                <c:pt idx="2561">
                  <c:v>2561</c:v>
                </c:pt>
                <c:pt idx="2562">
                  <c:v>2562</c:v>
                </c:pt>
                <c:pt idx="2563">
                  <c:v>2563</c:v>
                </c:pt>
                <c:pt idx="2564">
                  <c:v>2564</c:v>
                </c:pt>
                <c:pt idx="2565">
                  <c:v>2565</c:v>
                </c:pt>
                <c:pt idx="2566">
                  <c:v>2566</c:v>
                </c:pt>
                <c:pt idx="2567">
                  <c:v>2567</c:v>
                </c:pt>
                <c:pt idx="2568">
                  <c:v>2568</c:v>
                </c:pt>
                <c:pt idx="2569">
                  <c:v>2569</c:v>
                </c:pt>
                <c:pt idx="2570">
                  <c:v>2570</c:v>
                </c:pt>
                <c:pt idx="2571">
                  <c:v>2571</c:v>
                </c:pt>
                <c:pt idx="2572">
                  <c:v>2572</c:v>
                </c:pt>
                <c:pt idx="2573">
                  <c:v>2573</c:v>
                </c:pt>
                <c:pt idx="2574">
                  <c:v>2574</c:v>
                </c:pt>
                <c:pt idx="2575">
                  <c:v>2575</c:v>
                </c:pt>
                <c:pt idx="2576">
                  <c:v>2576</c:v>
                </c:pt>
                <c:pt idx="2577">
                  <c:v>2577</c:v>
                </c:pt>
                <c:pt idx="2578">
                  <c:v>2578</c:v>
                </c:pt>
                <c:pt idx="2579">
                  <c:v>2579</c:v>
                </c:pt>
                <c:pt idx="2580">
                  <c:v>2580</c:v>
                </c:pt>
                <c:pt idx="2581">
                  <c:v>2581</c:v>
                </c:pt>
                <c:pt idx="2582">
                  <c:v>2582</c:v>
                </c:pt>
                <c:pt idx="2583">
                  <c:v>2583</c:v>
                </c:pt>
                <c:pt idx="2584">
                  <c:v>2584</c:v>
                </c:pt>
                <c:pt idx="2585">
                  <c:v>2585</c:v>
                </c:pt>
                <c:pt idx="2586">
                  <c:v>2586</c:v>
                </c:pt>
                <c:pt idx="2587">
                  <c:v>2587</c:v>
                </c:pt>
                <c:pt idx="2588">
                  <c:v>2588</c:v>
                </c:pt>
                <c:pt idx="2589">
                  <c:v>2589</c:v>
                </c:pt>
                <c:pt idx="2590">
                  <c:v>2590</c:v>
                </c:pt>
                <c:pt idx="2591">
                  <c:v>2591</c:v>
                </c:pt>
                <c:pt idx="2592">
                  <c:v>2592</c:v>
                </c:pt>
                <c:pt idx="2593">
                  <c:v>2593</c:v>
                </c:pt>
                <c:pt idx="2594">
                  <c:v>2594</c:v>
                </c:pt>
                <c:pt idx="2595">
                  <c:v>2595</c:v>
                </c:pt>
                <c:pt idx="2596">
                  <c:v>2596</c:v>
                </c:pt>
                <c:pt idx="2597">
                  <c:v>2597</c:v>
                </c:pt>
                <c:pt idx="2598">
                  <c:v>2598</c:v>
                </c:pt>
                <c:pt idx="2599">
                  <c:v>2599</c:v>
                </c:pt>
                <c:pt idx="2600">
                  <c:v>2600</c:v>
                </c:pt>
                <c:pt idx="2601">
                  <c:v>2601</c:v>
                </c:pt>
                <c:pt idx="2602">
                  <c:v>2602</c:v>
                </c:pt>
                <c:pt idx="2603">
                  <c:v>2603</c:v>
                </c:pt>
                <c:pt idx="2604">
                  <c:v>2604</c:v>
                </c:pt>
                <c:pt idx="2605">
                  <c:v>2605</c:v>
                </c:pt>
                <c:pt idx="2606">
                  <c:v>2606</c:v>
                </c:pt>
                <c:pt idx="2607">
                  <c:v>2607</c:v>
                </c:pt>
                <c:pt idx="2608">
                  <c:v>2608</c:v>
                </c:pt>
                <c:pt idx="2609">
                  <c:v>2609</c:v>
                </c:pt>
                <c:pt idx="2610">
                  <c:v>2610</c:v>
                </c:pt>
                <c:pt idx="2611">
                  <c:v>2611</c:v>
                </c:pt>
                <c:pt idx="2612">
                  <c:v>2612</c:v>
                </c:pt>
                <c:pt idx="2613">
                  <c:v>2613</c:v>
                </c:pt>
                <c:pt idx="2614">
                  <c:v>2614</c:v>
                </c:pt>
                <c:pt idx="2615">
                  <c:v>2615</c:v>
                </c:pt>
                <c:pt idx="2616">
                  <c:v>2616</c:v>
                </c:pt>
                <c:pt idx="2617">
                  <c:v>2617</c:v>
                </c:pt>
                <c:pt idx="2618">
                  <c:v>2618</c:v>
                </c:pt>
                <c:pt idx="2619">
                  <c:v>2619</c:v>
                </c:pt>
                <c:pt idx="2620">
                  <c:v>2620</c:v>
                </c:pt>
                <c:pt idx="2621">
                  <c:v>2621</c:v>
                </c:pt>
                <c:pt idx="2622">
                  <c:v>2622</c:v>
                </c:pt>
                <c:pt idx="2623">
                  <c:v>2623</c:v>
                </c:pt>
                <c:pt idx="2624">
                  <c:v>2624</c:v>
                </c:pt>
                <c:pt idx="2625">
                  <c:v>2625</c:v>
                </c:pt>
                <c:pt idx="2626">
                  <c:v>2626</c:v>
                </c:pt>
                <c:pt idx="2627">
                  <c:v>2627</c:v>
                </c:pt>
                <c:pt idx="2628">
                  <c:v>2628</c:v>
                </c:pt>
                <c:pt idx="2629">
                  <c:v>2629</c:v>
                </c:pt>
                <c:pt idx="2630">
                  <c:v>2630</c:v>
                </c:pt>
                <c:pt idx="2631">
                  <c:v>2631</c:v>
                </c:pt>
                <c:pt idx="2632">
                  <c:v>2632</c:v>
                </c:pt>
                <c:pt idx="2633">
                  <c:v>2633</c:v>
                </c:pt>
                <c:pt idx="2634">
                  <c:v>2634</c:v>
                </c:pt>
                <c:pt idx="2635">
                  <c:v>2635</c:v>
                </c:pt>
                <c:pt idx="2636">
                  <c:v>2636</c:v>
                </c:pt>
                <c:pt idx="2637">
                  <c:v>2637</c:v>
                </c:pt>
                <c:pt idx="2638">
                  <c:v>2638</c:v>
                </c:pt>
                <c:pt idx="2639">
                  <c:v>2639</c:v>
                </c:pt>
                <c:pt idx="2640">
                  <c:v>2640</c:v>
                </c:pt>
                <c:pt idx="2641">
                  <c:v>2641</c:v>
                </c:pt>
                <c:pt idx="2642">
                  <c:v>2642</c:v>
                </c:pt>
                <c:pt idx="2643">
                  <c:v>2643</c:v>
                </c:pt>
                <c:pt idx="2644">
                  <c:v>2644</c:v>
                </c:pt>
                <c:pt idx="2645">
                  <c:v>2645</c:v>
                </c:pt>
                <c:pt idx="2646">
                  <c:v>2646</c:v>
                </c:pt>
                <c:pt idx="2647">
                  <c:v>2647</c:v>
                </c:pt>
                <c:pt idx="2648">
                  <c:v>2648</c:v>
                </c:pt>
                <c:pt idx="2649">
                  <c:v>2649</c:v>
                </c:pt>
                <c:pt idx="2650">
                  <c:v>2650</c:v>
                </c:pt>
                <c:pt idx="2651">
                  <c:v>2651</c:v>
                </c:pt>
                <c:pt idx="2652">
                  <c:v>2652</c:v>
                </c:pt>
                <c:pt idx="2653">
                  <c:v>2653</c:v>
                </c:pt>
                <c:pt idx="2654">
                  <c:v>2654</c:v>
                </c:pt>
                <c:pt idx="2655">
                  <c:v>2655</c:v>
                </c:pt>
                <c:pt idx="2656">
                  <c:v>2656</c:v>
                </c:pt>
                <c:pt idx="2657">
                  <c:v>2657</c:v>
                </c:pt>
                <c:pt idx="2658">
                  <c:v>2658</c:v>
                </c:pt>
                <c:pt idx="2659">
                  <c:v>2659</c:v>
                </c:pt>
                <c:pt idx="2660">
                  <c:v>2660</c:v>
                </c:pt>
                <c:pt idx="2661">
                  <c:v>2661</c:v>
                </c:pt>
                <c:pt idx="2662">
                  <c:v>2662</c:v>
                </c:pt>
                <c:pt idx="2663">
                  <c:v>2663</c:v>
                </c:pt>
                <c:pt idx="2664">
                  <c:v>2664</c:v>
                </c:pt>
                <c:pt idx="2665">
                  <c:v>2665</c:v>
                </c:pt>
                <c:pt idx="2666">
                  <c:v>2666</c:v>
                </c:pt>
                <c:pt idx="2667">
                  <c:v>2667</c:v>
                </c:pt>
                <c:pt idx="2668">
                  <c:v>2668</c:v>
                </c:pt>
                <c:pt idx="2669">
                  <c:v>2669</c:v>
                </c:pt>
                <c:pt idx="2670">
                  <c:v>2670</c:v>
                </c:pt>
                <c:pt idx="2671">
                  <c:v>2671</c:v>
                </c:pt>
                <c:pt idx="2672">
                  <c:v>2672</c:v>
                </c:pt>
                <c:pt idx="2673">
                  <c:v>2673</c:v>
                </c:pt>
                <c:pt idx="2674">
                  <c:v>2674</c:v>
                </c:pt>
                <c:pt idx="2675">
                  <c:v>2675</c:v>
                </c:pt>
                <c:pt idx="2676">
                  <c:v>2676</c:v>
                </c:pt>
                <c:pt idx="2677">
                  <c:v>2677</c:v>
                </c:pt>
                <c:pt idx="2678">
                  <c:v>2678</c:v>
                </c:pt>
                <c:pt idx="2679">
                  <c:v>2679</c:v>
                </c:pt>
                <c:pt idx="2680">
                  <c:v>2680</c:v>
                </c:pt>
                <c:pt idx="2681">
                  <c:v>2681</c:v>
                </c:pt>
                <c:pt idx="2682">
                  <c:v>2682</c:v>
                </c:pt>
                <c:pt idx="2683">
                  <c:v>2683</c:v>
                </c:pt>
                <c:pt idx="2684">
                  <c:v>2684</c:v>
                </c:pt>
                <c:pt idx="2685">
                  <c:v>2685</c:v>
                </c:pt>
                <c:pt idx="2686">
                  <c:v>2686</c:v>
                </c:pt>
                <c:pt idx="2687">
                  <c:v>2687</c:v>
                </c:pt>
                <c:pt idx="2688">
                  <c:v>2688</c:v>
                </c:pt>
                <c:pt idx="2689">
                  <c:v>2689</c:v>
                </c:pt>
                <c:pt idx="2690">
                  <c:v>2690</c:v>
                </c:pt>
                <c:pt idx="2691">
                  <c:v>2691</c:v>
                </c:pt>
                <c:pt idx="2692">
                  <c:v>2692</c:v>
                </c:pt>
                <c:pt idx="2693">
                  <c:v>2693</c:v>
                </c:pt>
                <c:pt idx="2694">
                  <c:v>2694</c:v>
                </c:pt>
                <c:pt idx="2695">
                  <c:v>2695</c:v>
                </c:pt>
                <c:pt idx="2696">
                  <c:v>2696</c:v>
                </c:pt>
                <c:pt idx="2697">
                  <c:v>2697</c:v>
                </c:pt>
                <c:pt idx="2698">
                  <c:v>2698</c:v>
                </c:pt>
                <c:pt idx="2699">
                  <c:v>2699</c:v>
                </c:pt>
                <c:pt idx="2700">
                  <c:v>2700</c:v>
                </c:pt>
                <c:pt idx="2701">
                  <c:v>2701</c:v>
                </c:pt>
                <c:pt idx="2702">
                  <c:v>2702</c:v>
                </c:pt>
                <c:pt idx="2703">
                  <c:v>2703</c:v>
                </c:pt>
                <c:pt idx="2704">
                  <c:v>2704</c:v>
                </c:pt>
                <c:pt idx="2705">
                  <c:v>2705</c:v>
                </c:pt>
                <c:pt idx="2706">
                  <c:v>2706</c:v>
                </c:pt>
                <c:pt idx="2707">
                  <c:v>2707</c:v>
                </c:pt>
                <c:pt idx="2708">
                  <c:v>2708</c:v>
                </c:pt>
                <c:pt idx="2709">
                  <c:v>2709</c:v>
                </c:pt>
                <c:pt idx="2710">
                  <c:v>2710</c:v>
                </c:pt>
                <c:pt idx="2711">
                  <c:v>2711</c:v>
                </c:pt>
                <c:pt idx="2712">
                  <c:v>2712</c:v>
                </c:pt>
                <c:pt idx="2713">
                  <c:v>2713</c:v>
                </c:pt>
                <c:pt idx="2714">
                  <c:v>2714</c:v>
                </c:pt>
                <c:pt idx="2715">
                  <c:v>2715</c:v>
                </c:pt>
                <c:pt idx="2716">
                  <c:v>2716</c:v>
                </c:pt>
                <c:pt idx="2717">
                  <c:v>2717</c:v>
                </c:pt>
                <c:pt idx="2718">
                  <c:v>2718</c:v>
                </c:pt>
                <c:pt idx="2719">
                  <c:v>2719</c:v>
                </c:pt>
                <c:pt idx="2720">
                  <c:v>2720</c:v>
                </c:pt>
                <c:pt idx="2721">
                  <c:v>2721</c:v>
                </c:pt>
                <c:pt idx="2722">
                  <c:v>2722</c:v>
                </c:pt>
                <c:pt idx="2723">
                  <c:v>2723</c:v>
                </c:pt>
                <c:pt idx="2724">
                  <c:v>2724</c:v>
                </c:pt>
                <c:pt idx="2725">
                  <c:v>2725</c:v>
                </c:pt>
                <c:pt idx="2726">
                  <c:v>2726</c:v>
                </c:pt>
                <c:pt idx="2727">
                  <c:v>2727</c:v>
                </c:pt>
                <c:pt idx="2728">
                  <c:v>2728</c:v>
                </c:pt>
                <c:pt idx="2729">
                  <c:v>2729</c:v>
                </c:pt>
                <c:pt idx="2730">
                  <c:v>2730</c:v>
                </c:pt>
              </c:numCache>
            </c:numRef>
          </c:xVal>
          <c:yVal>
            <c:numRef>
              <c:f>'[BNL-new_summary.xlsx]alpha'!$K$2:$K$4181</c:f>
              <c:numCache>
                <c:formatCode>General</c:formatCode>
                <c:ptCount val="418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0.46957671957671959</c:v>
                </c:pt>
                <c:pt idx="26">
                  <c:v>0.60802469135802473</c:v>
                </c:pt>
                <c:pt idx="27">
                  <c:v>0.67195767195767198</c:v>
                </c:pt>
                <c:pt idx="28">
                  <c:v>0.72883597883597884</c:v>
                </c:pt>
                <c:pt idx="29">
                  <c:v>0.85449735449735453</c:v>
                </c:pt>
                <c:pt idx="30">
                  <c:v>0.94488536155202818</c:v>
                </c:pt>
                <c:pt idx="31">
                  <c:v>0.89814814814814814</c:v>
                </c:pt>
                <c:pt idx="32">
                  <c:v>0.83245149911816574</c:v>
                </c:pt>
                <c:pt idx="33">
                  <c:v>0.63139329805996469</c:v>
                </c:pt>
                <c:pt idx="34">
                  <c:v>0.40740740740740738</c:v>
                </c:pt>
                <c:pt idx="35">
                  <c:v>0.29232804232804233</c:v>
                </c:pt>
                <c:pt idx="36">
                  <c:v>0.22222222222222221</c:v>
                </c:pt>
                <c:pt idx="37">
                  <c:v>0.15432098765432098</c:v>
                </c:pt>
                <c:pt idx="38">
                  <c:v>9.391534391534391E-2</c:v>
                </c:pt>
                <c:pt idx="39">
                  <c:v>7.7601410934744264E-2</c:v>
                </c:pt>
                <c:pt idx="40">
                  <c:v>6.5255731922398585E-2</c:v>
                </c:pt>
                <c:pt idx="41">
                  <c:v>7.098765432098765E-2</c:v>
                </c:pt>
                <c:pt idx="42">
                  <c:v>7.3633156966490296E-2</c:v>
                </c:pt>
                <c:pt idx="43">
                  <c:v>6.261022927689594E-2</c:v>
                </c:pt>
                <c:pt idx="44">
                  <c:v>6.3051146384479714E-2</c:v>
                </c:pt>
                <c:pt idx="45">
                  <c:v>6.3051146384479714E-2</c:v>
                </c:pt>
                <c:pt idx="46">
                  <c:v>6.6137566137566134E-2</c:v>
                </c:pt>
                <c:pt idx="47">
                  <c:v>7.5396825396825393E-2</c:v>
                </c:pt>
                <c:pt idx="48">
                  <c:v>6.9223985890652553E-2</c:v>
                </c:pt>
                <c:pt idx="49">
                  <c:v>5.9964726631393295E-2</c:v>
                </c:pt>
                <c:pt idx="50">
                  <c:v>7.2310405643738973E-2</c:v>
                </c:pt>
                <c:pt idx="51">
                  <c:v>6.4814814814814811E-2</c:v>
                </c:pt>
                <c:pt idx="52">
                  <c:v>6.6578483245149908E-2</c:v>
                </c:pt>
                <c:pt idx="53">
                  <c:v>8.245149911816578E-2</c:v>
                </c:pt>
                <c:pt idx="54">
                  <c:v>8.4215167548500877E-2</c:v>
                </c:pt>
                <c:pt idx="55">
                  <c:v>7.5396825396825393E-2</c:v>
                </c:pt>
                <c:pt idx="56">
                  <c:v>7.3192239858906522E-2</c:v>
                </c:pt>
                <c:pt idx="57">
                  <c:v>8.8624338624338619E-2</c:v>
                </c:pt>
                <c:pt idx="58">
                  <c:v>9.700176366843033E-2</c:v>
                </c:pt>
                <c:pt idx="59">
                  <c:v>0.11816578483245149</c:v>
                </c:pt>
                <c:pt idx="60">
                  <c:v>0.13844797178130511</c:v>
                </c:pt>
                <c:pt idx="61">
                  <c:v>0.16534391534391535</c:v>
                </c:pt>
                <c:pt idx="62">
                  <c:v>0.17416225749559083</c:v>
                </c:pt>
                <c:pt idx="63">
                  <c:v>0.21031746031746032</c:v>
                </c:pt>
                <c:pt idx="64">
                  <c:v>0.20679012345679013</c:v>
                </c:pt>
                <c:pt idx="65">
                  <c:v>0.18783068783068782</c:v>
                </c:pt>
                <c:pt idx="66">
                  <c:v>0.18430335097001763</c:v>
                </c:pt>
                <c:pt idx="67">
                  <c:v>0.17151675485008819</c:v>
                </c:pt>
                <c:pt idx="68">
                  <c:v>0.14241622574955909</c:v>
                </c:pt>
                <c:pt idx="69">
                  <c:v>0.10405643738977072</c:v>
                </c:pt>
                <c:pt idx="70">
                  <c:v>8.8183421516754845E-2</c:v>
                </c:pt>
                <c:pt idx="71">
                  <c:v>6.7901234567901231E-2</c:v>
                </c:pt>
                <c:pt idx="72">
                  <c:v>5.8641975308641972E-2</c:v>
                </c:pt>
                <c:pt idx="73">
                  <c:v>5.9082892416225746E-2</c:v>
                </c:pt>
                <c:pt idx="74">
                  <c:v>4.1005291005291003E-2</c:v>
                </c:pt>
                <c:pt idx="75">
                  <c:v>5.1587301587301584E-2</c:v>
                </c:pt>
                <c:pt idx="76">
                  <c:v>4.585537918871252E-2</c:v>
                </c:pt>
                <c:pt idx="77">
                  <c:v>4.1887125220458551E-2</c:v>
                </c:pt>
                <c:pt idx="78">
                  <c:v>5.1587301587301584E-2</c:v>
                </c:pt>
                <c:pt idx="79">
                  <c:v>5.1587301587301584E-2</c:v>
                </c:pt>
                <c:pt idx="80">
                  <c:v>5.4673721340388004E-2</c:v>
                </c:pt>
                <c:pt idx="81">
                  <c:v>5.9082892416225746E-2</c:v>
                </c:pt>
                <c:pt idx="82">
                  <c:v>6.1728395061728392E-2</c:v>
                </c:pt>
                <c:pt idx="83">
                  <c:v>6.6578483245149908E-2</c:v>
                </c:pt>
                <c:pt idx="84">
                  <c:v>6.5255731922398585E-2</c:v>
                </c:pt>
                <c:pt idx="85">
                  <c:v>6.6578483245149908E-2</c:v>
                </c:pt>
                <c:pt idx="86">
                  <c:v>6.9223985890652553E-2</c:v>
                </c:pt>
                <c:pt idx="87">
                  <c:v>7.9365079365079361E-2</c:v>
                </c:pt>
                <c:pt idx="88">
                  <c:v>8.7301587301587297E-2</c:v>
                </c:pt>
                <c:pt idx="89">
                  <c:v>8.6419753086419748E-2</c:v>
                </c:pt>
                <c:pt idx="90">
                  <c:v>0.11419753086419752</c:v>
                </c:pt>
                <c:pt idx="91">
                  <c:v>9.4797178130511459E-2</c:v>
                </c:pt>
                <c:pt idx="92">
                  <c:v>0.10890652557319223</c:v>
                </c:pt>
                <c:pt idx="93">
                  <c:v>0.10052910052910052</c:v>
                </c:pt>
                <c:pt idx="94">
                  <c:v>0.10758377425044091</c:v>
                </c:pt>
                <c:pt idx="95">
                  <c:v>0.10273368606701939</c:v>
                </c:pt>
                <c:pt idx="96">
                  <c:v>9.700176366843033E-2</c:v>
                </c:pt>
                <c:pt idx="97">
                  <c:v>0.11155202821869488</c:v>
                </c:pt>
                <c:pt idx="98">
                  <c:v>0.10802469135802469</c:v>
                </c:pt>
                <c:pt idx="99">
                  <c:v>0.10890652557319223</c:v>
                </c:pt>
                <c:pt idx="100">
                  <c:v>0.10317460317460317</c:v>
                </c:pt>
                <c:pt idx="101">
                  <c:v>0.11728395061728394</c:v>
                </c:pt>
                <c:pt idx="102">
                  <c:v>9.0388007054673716E-2</c:v>
                </c:pt>
                <c:pt idx="103">
                  <c:v>8.2892416225749554E-2</c:v>
                </c:pt>
                <c:pt idx="104">
                  <c:v>9.5679012345679007E-2</c:v>
                </c:pt>
                <c:pt idx="105">
                  <c:v>8.6860670194003523E-2</c:v>
                </c:pt>
                <c:pt idx="106">
                  <c:v>8.55379188712522E-2</c:v>
                </c:pt>
                <c:pt idx="107">
                  <c:v>8.3333333333333329E-2</c:v>
                </c:pt>
                <c:pt idx="108">
                  <c:v>7.8483245149911812E-2</c:v>
                </c:pt>
                <c:pt idx="109">
                  <c:v>8.1128747795414458E-2</c:v>
                </c:pt>
                <c:pt idx="110">
                  <c:v>6.4373897707231037E-2</c:v>
                </c:pt>
                <c:pt idx="111">
                  <c:v>7.4955908289241618E-2</c:v>
                </c:pt>
                <c:pt idx="112">
                  <c:v>6.3492063492063489E-2</c:v>
                </c:pt>
                <c:pt idx="113">
                  <c:v>6.5255731922398585E-2</c:v>
                </c:pt>
                <c:pt idx="114">
                  <c:v>5.5996472663139327E-2</c:v>
                </c:pt>
                <c:pt idx="115">
                  <c:v>5.8201058201058198E-2</c:v>
                </c:pt>
                <c:pt idx="116">
                  <c:v>5.3350970017636681E-2</c:v>
                </c:pt>
                <c:pt idx="117">
                  <c:v>4.1005291005291003E-2</c:v>
                </c:pt>
                <c:pt idx="118">
                  <c:v>4.5414462081128745E-2</c:v>
                </c:pt>
                <c:pt idx="119">
                  <c:v>5.0705467372134036E-2</c:v>
                </c:pt>
                <c:pt idx="120">
                  <c:v>4.4532627865961197E-2</c:v>
                </c:pt>
                <c:pt idx="121">
                  <c:v>3.968253968253968E-2</c:v>
                </c:pt>
                <c:pt idx="122">
                  <c:v>3.8359788359788358E-2</c:v>
                </c:pt>
                <c:pt idx="123">
                  <c:v>4.1005291005291003E-2</c:v>
                </c:pt>
                <c:pt idx="124">
                  <c:v>4.1887125220458551E-2</c:v>
                </c:pt>
                <c:pt idx="125">
                  <c:v>3.968253968253968E-2</c:v>
                </c:pt>
                <c:pt idx="126">
                  <c:v>3.3509700176366841E-2</c:v>
                </c:pt>
                <c:pt idx="127">
                  <c:v>3.968253968253968E-2</c:v>
                </c:pt>
                <c:pt idx="128">
                  <c:v>3.7477954144620809E-2</c:v>
                </c:pt>
                <c:pt idx="129">
                  <c:v>3.5714285714285712E-2</c:v>
                </c:pt>
                <c:pt idx="130">
                  <c:v>3.8359788359788358E-2</c:v>
                </c:pt>
                <c:pt idx="131">
                  <c:v>4.4973544973544971E-2</c:v>
                </c:pt>
                <c:pt idx="132">
                  <c:v>3.8800705467372132E-2</c:v>
                </c:pt>
                <c:pt idx="133">
                  <c:v>4.3650793650793648E-2</c:v>
                </c:pt>
                <c:pt idx="134">
                  <c:v>3.7918871252204583E-2</c:v>
                </c:pt>
                <c:pt idx="135">
                  <c:v>4.2328042328042326E-2</c:v>
                </c:pt>
                <c:pt idx="136">
                  <c:v>3.8359788359788358E-2</c:v>
                </c:pt>
                <c:pt idx="137">
                  <c:v>5.9523809523809521E-2</c:v>
                </c:pt>
                <c:pt idx="138">
                  <c:v>6.0405643738977069E-2</c:v>
                </c:pt>
                <c:pt idx="139">
                  <c:v>5.6437389770723101E-2</c:v>
                </c:pt>
                <c:pt idx="140">
                  <c:v>6.569664902998236E-2</c:v>
                </c:pt>
                <c:pt idx="141">
                  <c:v>6.7901234567901231E-2</c:v>
                </c:pt>
                <c:pt idx="142">
                  <c:v>7.6719576719576715E-2</c:v>
                </c:pt>
                <c:pt idx="143">
                  <c:v>8.55379188712522E-2</c:v>
                </c:pt>
                <c:pt idx="144">
                  <c:v>0.11331569664902998</c:v>
                </c:pt>
                <c:pt idx="145">
                  <c:v>0.11684303350970017</c:v>
                </c:pt>
                <c:pt idx="146">
                  <c:v>0.11243386243386243</c:v>
                </c:pt>
                <c:pt idx="147">
                  <c:v>0.15652557319223986</c:v>
                </c:pt>
                <c:pt idx="148">
                  <c:v>0.17724867724867724</c:v>
                </c:pt>
                <c:pt idx="149">
                  <c:v>0.20502645502645503</c:v>
                </c:pt>
                <c:pt idx="150">
                  <c:v>0.21737213403880071</c:v>
                </c:pt>
                <c:pt idx="151">
                  <c:v>0.24426807760141092</c:v>
                </c:pt>
                <c:pt idx="152">
                  <c:v>0.304673721340388</c:v>
                </c:pt>
                <c:pt idx="153">
                  <c:v>0.38447971781305113</c:v>
                </c:pt>
                <c:pt idx="154">
                  <c:v>0.52865961199294531</c:v>
                </c:pt>
                <c:pt idx="155">
                  <c:v>0.81701940035273368</c:v>
                </c:pt>
                <c:pt idx="156">
                  <c:v>1.3051146384479717</c:v>
                </c:pt>
                <c:pt idx="157">
                  <c:v>1.9497354497354498</c:v>
                </c:pt>
                <c:pt idx="158">
                  <c:v>2.7433862433862433</c:v>
                </c:pt>
                <c:pt idx="159">
                  <c:v>3.8033509700176369</c:v>
                </c:pt>
                <c:pt idx="160">
                  <c:v>4.7164902998236329</c:v>
                </c:pt>
                <c:pt idx="161">
                  <c:v>5.5101410934744264</c:v>
                </c:pt>
                <c:pt idx="162">
                  <c:v>5.2636684303350973</c:v>
                </c:pt>
                <c:pt idx="163">
                  <c:v>4.2473544973544977</c:v>
                </c:pt>
                <c:pt idx="164">
                  <c:v>2.507495590828924</c:v>
                </c:pt>
                <c:pt idx="165">
                  <c:v>0.97310405643738973</c:v>
                </c:pt>
                <c:pt idx="166">
                  <c:v>0.26587301587301587</c:v>
                </c:pt>
                <c:pt idx="167">
                  <c:v>0.12037037037037036</c:v>
                </c:pt>
                <c:pt idx="168">
                  <c:v>0.10052910052910052</c:v>
                </c:pt>
                <c:pt idx="169">
                  <c:v>8.6860670194003523E-2</c:v>
                </c:pt>
                <c:pt idx="170">
                  <c:v>7.1428571428571425E-2</c:v>
                </c:pt>
                <c:pt idx="171">
                  <c:v>6.6578483245149908E-2</c:v>
                </c:pt>
                <c:pt idx="172">
                  <c:v>7.1428571428571425E-2</c:v>
                </c:pt>
                <c:pt idx="173">
                  <c:v>6.8342151675485005E-2</c:v>
                </c:pt>
                <c:pt idx="174">
                  <c:v>5.9523809523809521E-2</c:v>
                </c:pt>
                <c:pt idx="175">
                  <c:v>6.4373897707231037E-2</c:v>
                </c:pt>
                <c:pt idx="176">
                  <c:v>5.8641975308641972E-2</c:v>
                </c:pt>
                <c:pt idx="177">
                  <c:v>4.2328042328042326E-2</c:v>
                </c:pt>
                <c:pt idx="178">
                  <c:v>4.8941798941798939E-2</c:v>
                </c:pt>
                <c:pt idx="179">
                  <c:v>4.8500881834215165E-2</c:v>
                </c:pt>
                <c:pt idx="180">
                  <c:v>5.5996472663139327E-2</c:v>
                </c:pt>
                <c:pt idx="181">
                  <c:v>4.8500881834215165E-2</c:v>
                </c:pt>
                <c:pt idx="182">
                  <c:v>4.4091710758377423E-2</c:v>
                </c:pt>
                <c:pt idx="183">
                  <c:v>4.2328042328042326E-2</c:v>
                </c:pt>
                <c:pt idx="184">
                  <c:v>5.2910052910052907E-2</c:v>
                </c:pt>
                <c:pt idx="185">
                  <c:v>4.6737213403880068E-2</c:v>
                </c:pt>
                <c:pt idx="186">
                  <c:v>4.1446208112874777E-2</c:v>
                </c:pt>
                <c:pt idx="187">
                  <c:v>4.4091710758377423E-2</c:v>
                </c:pt>
                <c:pt idx="188">
                  <c:v>4.3650793650793648E-2</c:v>
                </c:pt>
                <c:pt idx="189">
                  <c:v>4.6296296296296294E-2</c:v>
                </c:pt>
                <c:pt idx="190">
                  <c:v>3.9241622574955906E-2</c:v>
                </c:pt>
                <c:pt idx="191">
                  <c:v>3.8359788359788358E-2</c:v>
                </c:pt>
                <c:pt idx="192">
                  <c:v>4.3650793650793648E-2</c:v>
                </c:pt>
                <c:pt idx="193">
                  <c:v>3.2186948853615518E-2</c:v>
                </c:pt>
                <c:pt idx="194">
                  <c:v>3.4832451499118164E-2</c:v>
                </c:pt>
                <c:pt idx="195">
                  <c:v>3.4832451499118164E-2</c:v>
                </c:pt>
                <c:pt idx="196">
                  <c:v>2.9541446208112873E-2</c:v>
                </c:pt>
                <c:pt idx="197">
                  <c:v>2.9982363315696647E-2</c:v>
                </c:pt>
                <c:pt idx="198">
                  <c:v>3.1746031746031744E-2</c:v>
                </c:pt>
                <c:pt idx="199">
                  <c:v>2.7336860670194002E-2</c:v>
                </c:pt>
                <c:pt idx="200">
                  <c:v>2.2045855379188711E-2</c:v>
                </c:pt>
                <c:pt idx="201">
                  <c:v>3.130511463844797E-2</c:v>
                </c:pt>
                <c:pt idx="202">
                  <c:v>3.2186948853615518E-2</c:v>
                </c:pt>
                <c:pt idx="203">
                  <c:v>2.9100529100529099E-2</c:v>
                </c:pt>
                <c:pt idx="204">
                  <c:v>2.6014109347442679E-2</c:v>
                </c:pt>
                <c:pt idx="205">
                  <c:v>2.1164021164021163E-2</c:v>
                </c:pt>
                <c:pt idx="206">
                  <c:v>1.7195767195767195E-2</c:v>
                </c:pt>
                <c:pt idx="207">
                  <c:v>1.8959435626102292E-2</c:v>
                </c:pt>
                <c:pt idx="208">
                  <c:v>1.8959435626102292E-2</c:v>
                </c:pt>
                <c:pt idx="209">
                  <c:v>1.8077601410934743E-2</c:v>
                </c:pt>
                <c:pt idx="210">
                  <c:v>1.7636684303350969E-2</c:v>
                </c:pt>
                <c:pt idx="211">
                  <c:v>1.4991181657848324E-2</c:v>
                </c:pt>
                <c:pt idx="212">
                  <c:v>1.6754850088183421E-2</c:v>
                </c:pt>
                <c:pt idx="213">
                  <c:v>1.5432098765432098E-2</c:v>
                </c:pt>
                <c:pt idx="214">
                  <c:v>1.3668430335097001E-2</c:v>
                </c:pt>
                <c:pt idx="215">
                  <c:v>1.6754850088183421E-2</c:v>
                </c:pt>
                <c:pt idx="216">
                  <c:v>1.5432098765432098E-2</c:v>
                </c:pt>
                <c:pt idx="217">
                  <c:v>1.6754850088183421E-2</c:v>
                </c:pt>
                <c:pt idx="218">
                  <c:v>1.1022927689594356E-2</c:v>
                </c:pt>
                <c:pt idx="219">
                  <c:v>1.3668430335097001E-2</c:v>
                </c:pt>
                <c:pt idx="220">
                  <c:v>1.2786596119929453E-2</c:v>
                </c:pt>
                <c:pt idx="221">
                  <c:v>1.2345679012345678E-2</c:v>
                </c:pt>
                <c:pt idx="222">
                  <c:v>1.5432098765432098E-2</c:v>
                </c:pt>
                <c:pt idx="223">
                  <c:v>1.1022927689594356E-2</c:v>
                </c:pt>
                <c:pt idx="224">
                  <c:v>7.9365079365079361E-3</c:v>
                </c:pt>
                <c:pt idx="225">
                  <c:v>8.8183421516754845E-3</c:v>
                </c:pt>
                <c:pt idx="226">
                  <c:v>9.2592592592592587E-3</c:v>
                </c:pt>
                <c:pt idx="227">
                  <c:v>8.3774250440917103E-3</c:v>
                </c:pt>
                <c:pt idx="228">
                  <c:v>1.2786596119929453E-2</c:v>
                </c:pt>
                <c:pt idx="229">
                  <c:v>1.3668430335097001E-2</c:v>
                </c:pt>
                <c:pt idx="230">
                  <c:v>7.4955908289241618E-3</c:v>
                </c:pt>
                <c:pt idx="231">
                  <c:v>1.1022927689594356E-2</c:v>
                </c:pt>
                <c:pt idx="232">
                  <c:v>8.3774250440917103E-3</c:v>
                </c:pt>
                <c:pt idx="233">
                  <c:v>9.2592592592592587E-3</c:v>
                </c:pt>
                <c:pt idx="234">
                  <c:v>1.0582010582010581E-2</c:v>
                </c:pt>
                <c:pt idx="235">
                  <c:v>7.4955908289241618E-3</c:v>
                </c:pt>
                <c:pt idx="236">
                  <c:v>7.4955908289241618E-3</c:v>
                </c:pt>
                <c:pt idx="237">
                  <c:v>8.8183421516754845E-3</c:v>
                </c:pt>
                <c:pt idx="238">
                  <c:v>8.8183421516754845E-3</c:v>
                </c:pt>
                <c:pt idx="239">
                  <c:v>7.9365079365079361E-3</c:v>
                </c:pt>
                <c:pt idx="240">
                  <c:v>7.4955908289241618E-3</c:v>
                </c:pt>
                <c:pt idx="241">
                  <c:v>7.9365079365079361E-3</c:v>
                </c:pt>
                <c:pt idx="242">
                  <c:v>3.968253968253968E-3</c:v>
                </c:pt>
                <c:pt idx="243">
                  <c:v>6.1728395061728392E-3</c:v>
                </c:pt>
                <c:pt idx="244">
                  <c:v>3.0864197530864196E-3</c:v>
                </c:pt>
                <c:pt idx="245">
                  <c:v>7.9365079365079361E-3</c:v>
                </c:pt>
                <c:pt idx="246">
                  <c:v>8.8183421516754845E-3</c:v>
                </c:pt>
                <c:pt idx="247">
                  <c:v>7.4955908289241618E-3</c:v>
                </c:pt>
                <c:pt idx="248">
                  <c:v>2.6455026455026454E-3</c:v>
                </c:pt>
                <c:pt idx="249">
                  <c:v>5.7319223985890649E-3</c:v>
                </c:pt>
                <c:pt idx="250">
                  <c:v>9.2592592592592587E-3</c:v>
                </c:pt>
                <c:pt idx="251">
                  <c:v>8.3774250440917103E-3</c:v>
                </c:pt>
                <c:pt idx="252">
                  <c:v>6.6137566137566134E-3</c:v>
                </c:pt>
                <c:pt idx="253">
                  <c:v>7.4955908289241618E-3</c:v>
                </c:pt>
                <c:pt idx="254">
                  <c:v>6.1728395061728392E-3</c:v>
                </c:pt>
                <c:pt idx="255">
                  <c:v>7.4955908289241618E-3</c:v>
                </c:pt>
                <c:pt idx="256">
                  <c:v>7.9365079365079361E-3</c:v>
                </c:pt>
                <c:pt idx="257">
                  <c:v>5.2910052910052907E-3</c:v>
                </c:pt>
                <c:pt idx="258">
                  <c:v>5.2910052910052907E-3</c:v>
                </c:pt>
                <c:pt idx="259">
                  <c:v>6.1728395061728392E-3</c:v>
                </c:pt>
                <c:pt idx="260">
                  <c:v>7.9365079365079361E-3</c:v>
                </c:pt>
                <c:pt idx="261">
                  <c:v>5.2910052910052907E-3</c:v>
                </c:pt>
                <c:pt idx="262">
                  <c:v>7.0546737213403876E-3</c:v>
                </c:pt>
                <c:pt idx="263">
                  <c:v>4.8500881834215165E-3</c:v>
                </c:pt>
                <c:pt idx="264">
                  <c:v>9.2592592592592587E-3</c:v>
                </c:pt>
                <c:pt idx="265">
                  <c:v>6.6137566137566134E-3</c:v>
                </c:pt>
                <c:pt idx="266">
                  <c:v>6.6137566137566134E-3</c:v>
                </c:pt>
                <c:pt idx="267">
                  <c:v>5.2910052910052907E-3</c:v>
                </c:pt>
                <c:pt idx="268">
                  <c:v>4.4091710758377423E-3</c:v>
                </c:pt>
                <c:pt idx="269">
                  <c:v>5.7319223985890649E-3</c:v>
                </c:pt>
                <c:pt idx="270">
                  <c:v>5.7319223985890649E-3</c:v>
                </c:pt>
                <c:pt idx="271">
                  <c:v>2.6455026455026454E-3</c:v>
                </c:pt>
                <c:pt idx="272">
                  <c:v>5.7319223985890649E-3</c:v>
                </c:pt>
                <c:pt idx="273">
                  <c:v>7.0546737213403876E-3</c:v>
                </c:pt>
                <c:pt idx="274">
                  <c:v>6.1728395061728392E-3</c:v>
                </c:pt>
                <c:pt idx="275">
                  <c:v>7.4955908289241618E-3</c:v>
                </c:pt>
                <c:pt idx="276">
                  <c:v>3.5273368606701938E-3</c:v>
                </c:pt>
                <c:pt idx="277">
                  <c:v>3.968253968253968E-3</c:v>
                </c:pt>
                <c:pt idx="278">
                  <c:v>6.1728395061728392E-3</c:v>
                </c:pt>
                <c:pt idx="279">
                  <c:v>4.8500881834215165E-3</c:v>
                </c:pt>
                <c:pt idx="280">
                  <c:v>9.2592592592592587E-3</c:v>
                </c:pt>
                <c:pt idx="281">
                  <c:v>5.7319223985890649E-3</c:v>
                </c:pt>
                <c:pt idx="282">
                  <c:v>4.8500881834215165E-3</c:v>
                </c:pt>
                <c:pt idx="283">
                  <c:v>4.8500881834215165E-3</c:v>
                </c:pt>
                <c:pt idx="284">
                  <c:v>5.7319223985890649E-3</c:v>
                </c:pt>
                <c:pt idx="285">
                  <c:v>3.968253968253968E-3</c:v>
                </c:pt>
                <c:pt idx="286">
                  <c:v>1.7636684303350969E-3</c:v>
                </c:pt>
                <c:pt idx="287">
                  <c:v>7.4955908289241618E-3</c:v>
                </c:pt>
                <c:pt idx="288">
                  <c:v>5.2910052910052907E-3</c:v>
                </c:pt>
                <c:pt idx="289">
                  <c:v>7.4955908289241618E-3</c:v>
                </c:pt>
                <c:pt idx="290">
                  <c:v>4.4091710758377423E-3</c:v>
                </c:pt>
                <c:pt idx="291">
                  <c:v>7.4955908289241618E-3</c:v>
                </c:pt>
                <c:pt idx="292">
                  <c:v>3.968253968253968E-3</c:v>
                </c:pt>
                <c:pt idx="293">
                  <c:v>7.9365079365079361E-3</c:v>
                </c:pt>
                <c:pt idx="294">
                  <c:v>6.6137566137566134E-3</c:v>
                </c:pt>
                <c:pt idx="295">
                  <c:v>5.7319223985890649E-3</c:v>
                </c:pt>
                <c:pt idx="296">
                  <c:v>4.4091710758377423E-3</c:v>
                </c:pt>
                <c:pt idx="297">
                  <c:v>7.0546737213403876E-3</c:v>
                </c:pt>
                <c:pt idx="298">
                  <c:v>1.0141093474426807E-2</c:v>
                </c:pt>
                <c:pt idx="299">
                  <c:v>7.0546737213403876E-3</c:v>
                </c:pt>
                <c:pt idx="300">
                  <c:v>3.968253968253968E-3</c:v>
                </c:pt>
                <c:pt idx="301">
                  <c:v>5.2910052910052907E-3</c:v>
                </c:pt>
                <c:pt idx="302">
                  <c:v>4.8500881834215165E-3</c:v>
                </c:pt>
                <c:pt idx="303">
                  <c:v>3.5273368606701938E-3</c:v>
                </c:pt>
                <c:pt idx="304">
                  <c:v>3.968253968253968E-3</c:v>
                </c:pt>
                <c:pt idx="305">
                  <c:v>3.968253968253968E-3</c:v>
                </c:pt>
                <c:pt idx="306">
                  <c:v>5.2910052910052907E-3</c:v>
                </c:pt>
                <c:pt idx="307">
                  <c:v>5.2910052910052907E-3</c:v>
                </c:pt>
                <c:pt idx="308">
                  <c:v>3.5273368606701938E-3</c:v>
                </c:pt>
                <c:pt idx="309">
                  <c:v>3.5273368606701938E-3</c:v>
                </c:pt>
                <c:pt idx="310">
                  <c:v>3.5273368606701938E-3</c:v>
                </c:pt>
                <c:pt idx="311">
                  <c:v>6.1728395061728392E-3</c:v>
                </c:pt>
                <c:pt idx="312">
                  <c:v>2.6455026455026454E-3</c:v>
                </c:pt>
                <c:pt idx="313">
                  <c:v>4.8500881834215165E-3</c:v>
                </c:pt>
                <c:pt idx="314">
                  <c:v>4.8500881834215165E-3</c:v>
                </c:pt>
                <c:pt idx="315">
                  <c:v>2.6455026455026454E-3</c:v>
                </c:pt>
                <c:pt idx="316">
                  <c:v>7.4955908289241618E-3</c:v>
                </c:pt>
                <c:pt idx="317">
                  <c:v>4.8500881834215165E-3</c:v>
                </c:pt>
                <c:pt idx="318">
                  <c:v>3.0864197530864196E-3</c:v>
                </c:pt>
                <c:pt idx="319">
                  <c:v>3.968253968253968E-3</c:v>
                </c:pt>
                <c:pt idx="320">
                  <c:v>3.968253968253968E-3</c:v>
                </c:pt>
                <c:pt idx="321">
                  <c:v>4.8500881834215165E-3</c:v>
                </c:pt>
                <c:pt idx="322">
                  <c:v>6.6137566137566134E-3</c:v>
                </c:pt>
                <c:pt idx="323">
                  <c:v>3.968253968253968E-3</c:v>
                </c:pt>
                <c:pt idx="324">
                  <c:v>3.968253968253968E-3</c:v>
                </c:pt>
                <c:pt idx="325">
                  <c:v>5.2910052910052907E-3</c:v>
                </c:pt>
                <c:pt idx="326">
                  <c:v>4.8500881834215165E-3</c:v>
                </c:pt>
                <c:pt idx="327">
                  <c:v>6.6137566137566134E-3</c:v>
                </c:pt>
                <c:pt idx="328">
                  <c:v>3.5273368606701938E-3</c:v>
                </c:pt>
                <c:pt idx="329">
                  <c:v>5.7319223985890649E-3</c:v>
                </c:pt>
                <c:pt idx="330">
                  <c:v>3.5273368606701938E-3</c:v>
                </c:pt>
                <c:pt idx="331">
                  <c:v>4.4091710758377423E-3</c:v>
                </c:pt>
                <c:pt idx="332">
                  <c:v>7.0546737213403876E-3</c:v>
                </c:pt>
                <c:pt idx="333">
                  <c:v>3.0864197530864196E-3</c:v>
                </c:pt>
                <c:pt idx="334">
                  <c:v>6.1728395061728392E-3</c:v>
                </c:pt>
                <c:pt idx="335">
                  <c:v>8.8183421516754845E-3</c:v>
                </c:pt>
                <c:pt idx="336">
                  <c:v>3.0864197530864196E-3</c:v>
                </c:pt>
                <c:pt idx="337">
                  <c:v>3.0864197530864196E-3</c:v>
                </c:pt>
                <c:pt idx="338">
                  <c:v>5.2910052910052907E-3</c:v>
                </c:pt>
                <c:pt idx="339">
                  <c:v>2.6455026455026454E-3</c:v>
                </c:pt>
                <c:pt idx="340">
                  <c:v>4.4091710758377423E-3</c:v>
                </c:pt>
                <c:pt idx="341">
                  <c:v>2.2045855379188711E-3</c:v>
                </c:pt>
                <c:pt idx="342">
                  <c:v>7.4955908289241618E-3</c:v>
                </c:pt>
                <c:pt idx="343">
                  <c:v>3.968253968253968E-3</c:v>
                </c:pt>
                <c:pt idx="344">
                  <c:v>3.968253968253968E-3</c:v>
                </c:pt>
                <c:pt idx="345">
                  <c:v>6.6137566137566134E-3</c:v>
                </c:pt>
                <c:pt idx="346">
                  <c:v>5.2910052910052907E-3</c:v>
                </c:pt>
                <c:pt idx="347">
                  <c:v>4.8500881834215165E-3</c:v>
                </c:pt>
                <c:pt idx="348">
                  <c:v>6.1728395061728392E-3</c:v>
                </c:pt>
                <c:pt idx="349">
                  <c:v>5.2910052910052907E-3</c:v>
                </c:pt>
                <c:pt idx="350">
                  <c:v>8.8183421516754845E-3</c:v>
                </c:pt>
                <c:pt idx="351">
                  <c:v>4.8500881834215165E-3</c:v>
                </c:pt>
                <c:pt idx="352">
                  <c:v>3.5273368606701938E-3</c:v>
                </c:pt>
                <c:pt idx="353">
                  <c:v>6.1728395061728392E-3</c:v>
                </c:pt>
                <c:pt idx="354">
                  <c:v>3.968253968253968E-3</c:v>
                </c:pt>
                <c:pt idx="355">
                  <c:v>6.1728395061728392E-3</c:v>
                </c:pt>
                <c:pt idx="356">
                  <c:v>4.4091710758377423E-3</c:v>
                </c:pt>
                <c:pt idx="357">
                  <c:v>5.2910052910052907E-3</c:v>
                </c:pt>
                <c:pt idx="358">
                  <c:v>6.1728395061728392E-3</c:v>
                </c:pt>
                <c:pt idx="359">
                  <c:v>2.2045855379188711E-3</c:v>
                </c:pt>
                <c:pt idx="360">
                  <c:v>3.968253968253968E-3</c:v>
                </c:pt>
                <c:pt idx="361">
                  <c:v>3.0864197530864196E-3</c:v>
                </c:pt>
                <c:pt idx="362">
                  <c:v>2.6455026455026454E-3</c:v>
                </c:pt>
                <c:pt idx="363">
                  <c:v>3.968253968253968E-3</c:v>
                </c:pt>
                <c:pt idx="364">
                  <c:v>3.968253968253968E-3</c:v>
                </c:pt>
                <c:pt idx="365">
                  <c:v>3.0864197530864196E-3</c:v>
                </c:pt>
                <c:pt idx="366">
                  <c:v>6.1728395061728392E-3</c:v>
                </c:pt>
                <c:pt idx="367">
                  <c:v>6.6137566137566134E-3</c:v>
                </c:pt>
                <c:pt idx="368">
                  <c:v>4.4091710758377423E-3</c:v>
                </c:pt>
                <c:pt idx="369">
                  <c:v>4.4091710758377423E-3</c:v>
                </c:pt>
                <c:pt idx="370">
                  <c:v>2.6455026455026454E-3</c:v>
                </c:pt>
                <c:pt idx="371">
                  <c:v>4.8500881834215165E-3</c:v>
                </c:pt>
                <c:pt idx="372">
                  <c:v>3.0864197530864196E-3</c:v>
                </c:pt>
                <c:pt idx="373">
                  <c:v>6.6137566137566134E-3</c:v>
                </c:pt>
                <c:pt idx="374">
                  <c:v>4.4091710758377423E-3</c:v>
                </c:pt>
                <c:pt idx="375">
                  <c:v>3.5273368606701938E-3</c:v>
                </c:pt>
                <c:pt idx="376">
                  <c:v>6.1728395061728392E-3</c:v>
                </c:pt>
                <c:pt idx="377">
                  <c:v>6.1728395061728392E-3</c:v>
                </c:pt>
                <c:pt idx="378">
                  <c:v>4.4091710758377423E-3</c:v>
                </c:pt>
                <c:pt idx="379">
                  <c:v>2.2045855379188711E-3</c:v>
                </c:pt>
                <c:pt idx="380">
                  <c:v>6.6137566137566134E-3</c:v>
                </c:pt>
                <c:pt idx="381">
                  <c:v>6.6137566137566134E-3</c:v>
                </c:pt>
                <c:pt idx="382">
                  <c:v>5.2910052910052907E-3</c:v>
                </c:pt>
                <c:pt idx="383">
                  <c:v>7.0546737213403876E-3</c:v>
                </c:pt>
                <c:pt idx="384">
                  <c:v>6.1728395061728392E-3</c:v>
                </c:pt>
                <c:pt idx="385">
                  <c:v>6.1728395061728392E-3</c:v>
                </c:pt>
                <c:pt idx="386">
                  <c:v>4.8500881834215165E-3</c:v>
                </c:pt>
                <c:pt idx="387">
                  <c:v>3.0864197530864196E-3</c:v>
                </c:pt>
                <c:pt idx="388">
                  <c:v>3.0864197530864196E-3</c:v>
                </c:pt>
                <c:pt idx="389">
                  <c:v>3.0864197530864196E-3</c:v>
                </c:pt>
                <c:pt idx="390">
                  <c:v>3.968253968253968E-3</c:v>
                </c:pt>
                <c:pt idx="391">
                  <c:v>7.4955908289241618E-3</c:v>
                </c:pt>
                <c:pt idx="392">
                  <c:v>5.7319223985890649E-3</c:v>
                </c:pt>
                <c:pt idx="393">
                  <c:v>4.8500881834215165E-3</c:v>
                </c:pt>
                <c:pt idx="394">
                  <c:v>4.4091710758377423E-3</c:v>
                </c:pt>
                <c:pt idx="395">
                  <c:v>6.6137566137566134E-3</c:v>
                </c:pt>
                <c:pt idx="396">
                  <c:v>5.2910052910052907E-3</c:v>
                </c:pt>
                <c:pt idx="397">
                  <c:v>6.1728395061728392E-3</c:v>
                </c:pt>
                <c:pt idx="398">
                  <c:v>6.6137566137566134E-3</c:v>
                </c:pt>
                <c:pt idx="399">
                  <c:v>6.1728395061728392E-3</c:v>
                </c:pt>
                <c:pt idx="400">
                  <c:v>3.968253968253968E-3</c:v>
                </c:pt>
                <c:pt idx="401">
                  <c:v>5.7319223985890649E-3</c:v>
                </c:pt>
                <c:pt idx="402">
                  <c:v>5.7319223985890649E-3</c:v>
                </c:pt>
                <c:pt idx="403">
                  <c:v>6.1728395061728392E-3</c:v>
                </c:pt>
                <c:pt idx="404">
                  <c:v>4.4091710758377423E-3</c:v>
                </c:pt>
                <c:pt idx="405">
                  <c:v>3.968253968253968E-3</c:v>
                </c:pt>
                <c:pt idx="406">
                  <c:v>6.6137566137566134E-3</c:v>
                </c:pt>
                <c:pt idx="407">
                  <c:v>4.8500881834215165E-3</c:v>
                </c:pt>
                <c:pt idx="408">
                  <c:v>4.8500881834215165E-3</c:v>
                </c:pt>
                <c:pt idx="409">
                  <c:v>4.8500881834215165E-3</c:v>
                </c:pt>
                <c:pt idx="410">
                  <c:v>3.968253968253968E-3</c:v>
                </c:pt>
                <c:pt idx="411">
                  <c:v>5.7319223985890649E-3</c:v>
                </c:pt>
                <c:pt idx="412">
                  <c:v>7.0546737213403876E-3</c:v>
                </c:pt>
                <c:pt idx="413">
                  <c:v>9.700176366843033E-3</c:v>
                </c:pt>
                <c:pt idx="414">
                  <c:v>7.4955908289241618E-3</c:v>
                </c:pt>
                <c:pt idx="415">
                  <c:v>3.0864197530864196E-3</c:v>
                </c:pt>
                <c:pt idx="416">
                  <c:v>3.5273368606701938E-3</c:v>
                </c:pt>
                <c:pt idx="417">
                  <c:v>9.2592592592592587E-3</c:v>
                </c:pt>
                <c:pt idx="418">
                  <c:v>8.8183421516754845E-3</c:v>
                </c:pt>
                <c:pt idx="419">
                  <c:v>6.1728395061728392E-3</c:v>
                </c:pt>
                <c:pt idx="420">
                  <c:v>4.4091710758377423E-3</c:v>
                </c:pt>
                <c:pt idx="421">
                  <c:v>4.4091710758377423E-3</c:v>
                </c:pt>
                <c:pt idx="422">
                  <c:v>8.3774250440917103E-3</c:v>
                </c:pt>
                <c:pt idx="423">
                  <c:v>7.4955908289241618E-3</c:v>
                </c:pt>
                <c:pt idx="424">
                  <c:v>6.1728395061728392E-3</c:v>
                </c:pt>
                <c:pt idx="425">
                  <c:v>7.4955908289241618E-3</c:v>
                </c:pt>
                <c:pt idx="426">
                  <c:v>4.4091710758377423E-3</c:v>
                </c:pt>
                <c:pt idx="427">
                  <c:v>7.4955908289241618E-3</c:v>
                </c:pt>
                <c:pt idx="428">
                  <c:v>7.0546737213403876E-3</c:v>
                </c:pt>
                <c:pt idx="429">
                  <c:v>6.1728395061728392E-3</c:v>
                </c:pt>
                <c:pt idx="430">
                  <c:v>7.0546737213403876E-3</c:v>
                </c:pt>
                <c:pt idx="431">
                  <c:v>7.0546737213403876E-3</c:v>
                </c:pt>
                <c:pt idx="432">
                  <c:v>5.7319223985890649E-3</c:v>
                </c:pt>
                <c:pt idx="433">
                  <c:v>8.3774250440917103E-3</c:v>
                </c:pt>
                <c:pt idx="434">
                  <c:v>1.0141093474426807E-2</c:v>
                </c:pt>
                <c:pt idx="435">
                  <c:v>1.0141093474426807E-2</c:v>
                </c:pt>
                <c:pt idx="436">
                  <c:v>1.2345679012345678E-2</c:v>
                </c:pt>
                <c:pt idx="437">
                  <c:v>1.1022927689594356E-2</c:v>
                </c:pt>
                <c:pt idx="438">
                  <c:v>7.0546737213403876E-3</c:v>
                </c:pt>
                <c:pt idx="439">
                  <c:v>8.3774250440917103E-3</c:v>
                </c:pt>
                <c:pt idx="440">
                  <c:v>1.0141093474426807E-2</c:v>
                </c:pt>
                <c:pt idx="441">
                  <c:v>1.3227513227513227E-2</c:v>
                </c:pt>
                <c:pt idx="442">
                  <c:v>9.700176366843033E-3</c:v>
                </c:pt>
                <c:pt idx="443">
                  <c:v>1.1022927689594356E-2</c:v>
                </c:pt>
                <c:pt idx="444">
                  <c:v>1.4991181657848324E-2</c:v>
                </c:pt>
                <c:pt idx="445">
                  <c:v>1.1904761904761904E-2</c:v>
                </c:pt>
                <c:pt idx="446">
                  <c:v>1.4109347442680775E-2</c:v>
                </c:pt>
                <c:pt idx="447">
                  <c:v>1.146384479717813E-2</c:v>
                </c:pt>
                <c:pt idx="448">
                  <c:v>1.4991181657848324E-2</c:v>
                </c:pt>
                <c:pt idx="449">
                  <c:v>1.5873015873015872E-2</c:v>
                </c:pt>
                <c:pt idx="450">
                  <c:v>1.984126984126984E-2</c:v>
                </c:pt>
                <c:pt idx="451">
                  <c:v>1.4991181657848324E-2</c:v>
                </c:pt>
                <c:pt idx="452">
                  <c:v>2.0723104056437389E-2</c:v>
                </c:pt>
                <c:pt idx="453">
                  <c:v>1.8077601410934743E-2</c:v>
                </c:pt>
                <c:pt idx="454">
                  <c:v>1.9400352733686066E-2</c:v>
                </c:pt>
                <c:pt idx="455">
                  <c:v>1.7636684303350969E-2</c:v>
                </c:pt>
                <c:pt idx="456">
                  <c:v>2.3809523809523808E-2</c:v>
                </c:pt>
                <c:pt idx="457">
                  <c:v>2.5573192239858905E-2</c:v>
                </c:pt>
                <c:pt idx="458">
                  <c:v>2.5573192239858905E-2</c:v>
                </c:pt>
                <c:pt idx="459">
                  <c:v>2.6014109347442679E-2</c:v>
                </c:pt>
                <c:pt idx="460">
                  <c:v>3.3509700176366841E-2</c:v>
                </c:pt>
                <c:pt idx="461">
                  <c:v>3.130511463844797E-2</c:v>
                </c:pt>
                <c:pt idx="462">
                  <c:v>4.27689594356261E-2</c:v>
                </c:pt>
                <c:pt idx="463">
                  <c:v>4.1887125220458551E-2</c:v>
                </c:pt>
                <c:pt idx="464">
                  <c:v>4.5414462081128745E-2</c:v>
                </c:pt>
                <c:pt idx="465">
                  <c:v>5.5555555555555552E-2</c:v>
                </c:pt>
                <c:pt idx="466">
                  <c:v>5.0705467372134036E-2</c:v>
                </c:pt>
                <c:pt idx="467">
                  <c:v>6.7901234567901231E-2</c:v>
                </c:pt>
                <c:pt idx="468">
                  <c:v>7.8483245149911812E-2</c:v>
                </c:pt>
                <c:pt idx="469">
                  <c:v>9.700176366843033E-2</c:v>
                </c:pt>
                <c:pt idx="470">
                  <c:v>0.11375661375661375</c:v>
                </c:pt>
                <c:pt idx="471">
                  <c:v>0.11904761904761904</c:v>
                </c:pt>
                <c:pt idx="472">
                  <c:v>0.14638447971781304</c:v>
                </c:pt>
                <c:pt idx="473">
                  <c:v>0.16666666666666666</c:v>
                </c:pt>
                <c:pt idx="474">
                  <c:v>0.1966490299823633</c:v>
                </c:pt>
                <c:pt idx="475">
                  <c:v>0.21693121693121692</c:v>
                </c:pt>
                <c:pt idx="476">
                  <c:v>0.23544973544973544</c:v>
                </c:pt>
                <c:pt idx="477">
                  <c:v>0.25573192239858905</c:v>
                </c:pt>
                <c:pt idx="478">
                  <c:v>0.29100529100529099</c:v>
                </c:pt>
                <c:pt idx="479">
                  <c:v>0.31657848324514992</c:v>
                </c:pt>
                <c:pt idx="480">
                  <c:v>0.33465608465608465</c:v>
                </c:pt>
                <c:pt idx="481">
                  <c:v>0.38183421516754851</c:v>
                </c:pt>
                <c:pt idx="482">
                  <c:v>0.39506172839506171</c:v>
                </c:pt>
                <c:pt idx="483">
                  <c:v>0.41137566137566139</c:v>
                </c:pt>
                <c:pt idx="484">
                  <c:v>0.41666666666666669</c:v>
                </c:pt>
                <c:pt idx="485">
                  <c:v>0.45590828924162258</c:v>
                </c:pt>
                <c:pt idx="486">
                  <c:v>0.4585537918871252</c:v>
                </c:pt>
                <c:pt idx="487">
                  <c:v>0.43738977072310403</c:v>
                </c:pt>
                <c:pt idx="488">
                  <c:v>0.44135802469135804</c:v>
                </c:pt>
                <c:pt idx="489">
                  <c:v>0.42945326278659612</c:v>
                </c:pt>
                <c:pt idx="490">
                  <c:v>0.37169312169312169</c:v>
                </c:pt>
                <c:pt idx="491">
                  <c:v>0.33112874779541446</c:v>
                </c:pt>
                <c:pt idx="492">
                  <c:v>0.28880070546737213</c:v>
                </c:pt>
                <c:pt idx="493">
                  <c:v>0.22971781305114639</c:v>
                </c:pt>
                <c:pt idx="494">
                  <c:v>0.16666666666666666</c:v>
                </c:pt>
                <c:pt idx="495">
                  <c:v>0.13271604938271606</c:v>
                </c:pt>
                <c:pt idx="496">
                  <c:v>9.2151675485008813E-2</c:v>
                </c:pt>
                <c:pt idx="497">
                  <c:v>7.4514991181657844E-2</c:v>
                </c:pt>
                <c:pt idx="498">
                  <c:v>5.5996472663139327E-2</c:v>
                </c:pt>
                <c:pt idx="499">
                  <c:v>3.7477954144620809E-2</c:v>
                </c:pt>
                <c:pt idx="500">
                  <c:v>3.7477954144620809E-2</c:v>
                </c:pt>
                <c:pt idx="501">
                  <c:v>3.6155202821869487E-2</c:v>
                </c:pt>
                <c:pt idx="502">
                  <c:v>3.8800705467372132E-2</c:v>
                </c:pt>
                <c:pt idx="503">
                  <c:v>2.6895943562610228E-2</c:v>
                </c:pt>
                <c:pt idx="504">
                  <c:v>3.130511463844797E-2</c:v>
                </c:pt>
                <c:pt idx="505">
                  <c:v>2.0723104056437389E-2</c:v>
                </c:pt>
                <c:pt idx="506">
                  <c:v>2.3809523809523808E-2</c:v>
                </c:pt>
                <c:pt idx="507">
                  <c:v>2.4250440917107582E-2</c:v>
                </c:pt>
                <c:pt idx="508">
                  <c:v>1.9400352733686066E-2</c:v>
                </c:pt>
                <c:pt idx="509">
                  <c:v>2.292768959435626E-2</c:v>
                </c:pt>
                <c:pt idx="510">
                  <c:v>1.984126984126984E-2</c:v>
                </c:pt>
                <c:pt idx="511">
                  <c:v>1.7195767195767195E-2</c:v>
                </c:pt>
                <c:pt idx="512">
                  <c:v>2.0282186948853614E-2</c:v>
                </c:pt>
                <c:pt idx="513">
                  <c:v>2.292768959435626E-2</c:v>
                </c:pt>
                <c:pt idx="514">
                  <c:v>1.9400352733686066E-2</c:v>
                </c:pt>
                <c:pt idx="515">
                  <c:v>1.7636684303350969E-2</c:v>
                </c:pt>
                <c:pt idx="516">
                  <c:v>1.7636684303350969E-2</c:v>
                </c:pt>
                <c:pt idx="517">
                  <c:v>2.2045855379188711E-2</c:v>
                </c:pt>
                <c:pt idx="518">
                  <c:v>2.1164021164021163E-2</c:v>
                </c:pt>
                <c:pt idx="519">
                  <c:v>1.8959435626102292E-2</c:v>
                </c:pt>
                <c:pt idx="520">
                  <c:v>1.8518518518518517E-2</c:v>
                </c:pt>
                <c:pt idx="521">
                  <c:v>2.0723104056437389E-2</c:v>
                </c:pt>
                <c:pt idx="522">
                  <c:v>1.6313932980599646E-2</c:v>
                </c:pt>
                <c:pt idx="523">
                  <c:v>1.6754850088183421E-2</c:v>
                </c:pt>
                <c:pt idx="524">
                  <c:v>1.8077601410934743E-2</c:v>
                </c:pt>
                <c:pt idx="525">
                  <c:v>1.8077601410934743E-2</c:v>
                </c:pt>
                <c:pt idx="526">
                  <c:v>1.6313932980599646E-2</c:v>
                </c:pt>
                <c:pt idx="527">
                  <c:v>1.6313932980599646E-2</c:v>
                </c:pt>
                <c:pt idx="528">
                  <c:v>1.1904761904761904E-2</c:v>
                </c:pt>
                <c:pt idx="529">
                  <c:v>1.2345679012345678E-2</c:v>
                </c:pt>
                <c:pt idx="530">
                  <c:v>1.4550264550264549E-2</c:v>
                </c:pt>
                <c:pt idx="531">
                  <c:v>1.8959435626102292E-2</c:v>
                </c:pt>
                <c:pt idx="532">
                  <c:v>1.4550264550264549E-2</c:v>
                </c:pt>
                <c:pt idx="533">
                  <c:v>1.6313932980599646E-2</c:v>
                </c:pt>
                <c:pt idx="534">
                  <c:v>1.4991181657848324E-2</c:v>
                </c:pt>
                <c:pt idx="535">
                  <c:v>1.146384479717813E-2</c:v>
                </c:pt>
                <c:pt idx="536">
                  <c:v>1.3227513227513227E-2</c:v>
                </c:pt>
                <c:pt idx="537">
                  <c:v>1.4550264550264549E-2</c:v>
                </c:pt>
                <c:pt idx="538">
                  <c:v>1.9400352733686066E-2</c:v>
                </c:pt>
                <c:pt idx="539">
                  <c:v>1.0141093474426807E-2</c:v>
                </c:pt>
                <c:pt idx="540">
                  <c:v>1.4550264550264549E-2</c:v>
                </c:pt>
                <c:pt idx="541">
                  <c:v>1.4550264550264549E-2</c:v>
                </c:pt>
                <c:pt idx="542">
                  <c:v>1.7636684303350969E-2</c:v>
                </c:pt>
                <c:pt idx="543">
                  <c:v>1.5432098765432098E-2</c:v>
                </c:pt>
                <c:pt idx="544">
                  <c:v>1.4991181657848324E-2</c:v>
                </c:pt>
                <c:pt idx="545">
                  <c:v>1.6313932980599646E-2</c:v>
                </c:pt>
                <c:pt idx="546">
                  <c:v>1.4550264550264549E-2</c:v>
                </c:pt>
                <c:pt idx="547">
                  <c:v>1.146384479717813E-2</c:v>
                </c:pt>
                <c:pt idx="548">
                  <c:v>1.8077601410934743E-2</c:v>
                </c:pt>
                <c:pt idx="549">
                  <c:v>1.6313932980599646E-2</c:v>
                </c:pt>
                <c:pt idx="550">
                  <c:v>1.3227513227513227E-2</c:v>
                </c:pt>
                <c:pt idx="551">
                  <c:v>1.3227513227513227E-2</c:v>
                </c:pt>
                <c:pt idx="552">
                  <c:v>1.8077601410934743E-2</c:v>
                </c:pt>
                <c:pt idx="553">
                  <c:v>1.7636684303350969E-2</c:v>
                </c:pt>
                <c:pt idx="554">
                  <c:v>1.6754850088183421E-2</c:v>
                </c:pt>
                <c:pt idx="555">
                  <c:v>1.8518518518518517E-2</c:v>
                </c:pt>
                <c:pt idx="556">
                  <c:v>1.5432098765432098E-2</c:v>
                </c:pt>
                <c:pt idx="557">
                  <c:v>1.5873015873015872E-2</c:v>
                </c:pt>
                <c:pt idx="558">
                  <c:v>1.2345679012345678E-2</c:v>
                </c:pt>
                <c:pt idx="559">
                  <c:v>1.4109347442680775E-2</c:v>
                </c:pt>
                <c:pt idx="560">
                  <c:v>1.3668430335097001E-2</c:v>
                </c:pt>
                <c:pt idx="561">
                  <c:v>1.3227513227513227E-2</c:v>
                </c:pt>
                <c:pt idx="562">
                  <c:v>1.984126984126984E-2</c:v>
                </c:pt>
                <c:pt idx="563">
                  <c:v>1.4109347442680775E-2</c:v>
                </c:pt>
                <c:pt idx="564">
                  <c:v>1.3227513227513227E-2</c:v>
                </c:pt>
                <c:pt idx="565">
                  <c:v>1.3668430335097001E-2</c:v>
                </c:pt>
                <c:pt idx="566">
                  <c:v>1.3668430335097001E-2</c:v>
                </c:pt>
                <c:pt idx="567">
                  <c:v>1.8518518518518517E-2</c:v>
                </c:pt>
                <c:pt idx="568">
                  <c:v>1.3668430335097001E-2</c:v>
                </c:pt>
                <c:pt idx="569">
                  <c:v>1.3227513227513227E-2</c:v>
                </c:pt>
                <c:pt idx="570">
                  <c:v>1.6754850088183421E-2</c:v>
                </c:pt>
                <c:pt idx="571">
                  <c:v>1.4109347442680775E-2</c:v>
                </c:pt>
                <c:pt idx="572">
                  <c:v>1.5432098765432098E-2</c:v>
                </c:pt>
                <c:pt idx="573">
                  <c:v>1.3227513227513227E-2</c:v>
                </c:pt>
                <c:pt idx="574">
                  <c:v>1.3227513227513227E-2</c:v>
                </c:pt>
                <c:pt idx="575">
                  <c:v>1.2345679012345678E-2</c:v>
                </c:pt>
                <c:pt idx="576">
                  <c:v>1.2345679012345678E-2</c:v>
                </c:pt>
                <c:pt idx="577">
                  <c:v>1.5432098765432098E-2</c:v>
                </c:pt>
                <c:pt idx="578">
                  <c:v>1.3227513227513227E-2</c:v>
                </c:pt>
                <c:pt idx="579">
                  <c:v>1.3227513227513227E-2</c:v>
                </c:pt>
                <c:pt idx="580">
                  <c:v>1.4109347442680775E-2</c:v>
                </c:pt>
                <c:pt idx="581">
                  <c:v>9.700176366843033E-3</c:v>
                </c:pt>
                <c:pt idx="582">
                  <c:v>1.1022927689594356E-2</c:v>
                </c:pt>
                <c:pt idx="583">
                  <c:v>1.1904761904761904E-2</c:v>
                </c:pt>
                <c:pt idx="584">
                  <c:v>1.5432098765432098E-2</c:v>
                </c:pt>
                <c:pt idx="585">
                  <c:v>1.1904761904761904E-2</c:v>
                </c:pt>
                <c:pt idx="586">
                  <c:v>1.146384479717813E-2</c:v>
                </c:pt>
                <c:pt idx="587">
                  <c:v>1.5873015873015872E-2</c:v>
                </c:pt>
                <c:pt idx="588">
                  <c:v>9.700176366843033E-3</c:v>
                </c:pt>
                <c:pt idx="589">
                  <c:v>1.0141093474426807E-2</c:v>
                </c:pt>
                <c:pt idx="590">
                  <c:v>1.5873015873015872E-2</c:v>
                </c:pt>
                <c:pt idx="591">
                  <c:v>9.700176366843033E-3</c:v>
                </c:pt>
                <c:pt idx="592">
                  <c:v>1.6313932980599646E-2</c:v>
                </c:pt>
                <c:pt idx="593">
                  <c:v>1.1904761904761904E-2</c:v>
                </c:pt>
                <c:pt idx="594">
                  <c:v>1.0582010582010581E-2</c:v>
                </c:pt>
                <c:pt idx="595">
                  <c:v>1.0141093474426807E-2</c:v>
                </c:pt>
                <c:pt idx="596">
                  <c:v>1.2345679012345678E-2</c:v>
                </c:pt>
                <c:pt idx="597">
                  <c:v>7.4955908289241618E-3</c:v>
                </c:pt>
                <c:pt idx="598">
                  <c:v>9.700176366843033E-3</c:v>
                </c:pt>
                <c:pt idx="599">
                  <c:v>9.2592592592592587E-3</c:v>
                </c:pt>
                <c:pt idx="600">
                  <c:v>1.4991181657848324E-2</c:v>
                </c:pt>
                <c:pt idx="601">
                  <c:v>1.0582010582010581E-2</c:v>
                </c:pt>
                <c:pt idx="602">
                  <c:v>1.146384479717813E-2</c:v>
                </c:pt>
                <c:pt idx="603">
                  <c:v>1.1022927689594356E-2</c:v>
                </c:pt>
                <c:pt idx="604">
                  <c:v>1.0141093474426807E-2</c:v>
                </c:pt>
                <c:pt idx="605">
                  <c:v>1.3668430335097001E-2</c:v>
                </c:pt>
                <c:pt idx="606">
                  <c:v>6.6137566137566134E-3</c:v>
                </c:pt>
                <c:pt idx="607">
                  <c:v>1.1022927689594356E-2</c:v>
                </c:pt>
                <c:pt idx="608">
                  <c:v>1.2345679012345678E-2</c:v>
                </c:pt>
                <c:pt idx="609">
                  <c:v>1.0582010582010581E-2</c:v>
                </c:pt>
                <c:pt idx="610">
                  <c:v>7.0546737213403876E-3</c:v>
                </c:pt>
                <c:pt idx="611">
                  <c:v>1.0141093474426807E-2</c:v>
                </c:pt>
                <c:pt idx="612">
                  <c:v>7.0546737213403876E-3</c:v>
                </c:pt>
                <c:pt idx="613">
                  <c:v>1.0582010582010581E-2</c:v>
                </c:pt>
                <c:pt idx="614">
                  <c:v>8.3774250440917103E-3</c:v>
                </c:pt>
                <c:pt idx="615">
                  <c:v>1.1022927689594356E-2</c:v>
                </c:pt>
                <c:pt idx="616">
                  <c:v>1.1904761904761904E-2</c:v>
                </c:pt>
                <c:pt idx="617">
                  <c:v>7.9365079365079361E-3</c:v>
                </c:pt>
                <c:pt idx="618">
                  <c:v>7.4955908289241618E-3</c:v>
                </c:pt>
                <c:pt idx="619">
                  <c:v>6.1728395061728392E-3</c:v>
                </c:pt>
                <c:pt idx="620">
                  <c:v>1.3227513227513227E-2</c:v>
                </c:pt>
                <c:pt idx="621">
                  <c:v>8.3774250440917103E-3</c:v>
                </c:pt>
                <c:pt idx="622">
                  <c:v>9.700176366843033E-3</c:v>
                </c:pt>
                <c:pt idx="623">
                  <c:v>7.0546737213403876E-3</c:v>
                </c:pt>
                <c:pt idx="624">
                  <c:v>7.9365079365079361E-3</c:v>
                </c:pt>
                <c:pt idx="625">
                  <c:v>6.1728395061728392E-3</c:v>
                </c:pt>
                <c:pt idx="626">
                  <c:v>7.0546737213403876E-3</c:v>
                </c:pt>
                <c:pt idx="627">
                  <c:v>5.7319223985890649E-3</c:v>
                </c:pt>
                <c:pt idx="628">
                  <c:v>4.8500881834215165E-3</c:v>
                </c:pt>
                <c:pt idx="629">
                  <c:v>3.968253968253968E-3</c:v>
                </c:pt>
                <c:pt idx="630">
                  <c:v>6.6137566137566134E-3</c:v>
                </c:pt>
                <c:pt idx="631">
                  <c:v>8.3774250440917103E-3</c:v>
                </c:pt>
                <c:pt idx="632">
                  <c:v>7.0546737213403876E-3</c:v>
                </c:pt>
                <c:pt idx="633">
                  <c:v>4.8500881834215165E-3</c:v>
                </c:pt>
                <c:pt idx="634">
                  <c:v>8.8183421516754845E-3</c:v>
                </c:pt>
                <c:pt idx="635">
                  <c:v>7.0546737213403876E-3</c:v>
                </c:pt>
                <c:pt idx="636">
                  <c:v>5.7319223985890649E-3</c:v>
                </c:pt>
                <c:pt idx="637">
                  <c:v>5.7319223985890649E-3</c:v>
                </c:pt>
                <c:pt idx="638">
                  <c:v>9.700176366843033E-3</c:v>
                </c:pt>
                <c:pt idx="639">
                  <c:v>4.4091710758377423E-3</c:v>
                </c:pt>
                <c:pt idx="640">
                  <c:v>6.6137566137566134E-3</c:v>
                </c:pt>
                <c:pt idx="641">
                  <c:v>6.6137566137566134E-3</c:v>
                </c:pt>
                <c:pt idx="642">
                  <c:v>1.7636684303350969E-3</c:v>
                </c:pt>
                <c:pt idx="643">
                  <c:v>7.4955908289241618E-3</c:v>
                </c:pt>
                <c:pt idx="644">
                  <c:v>5.7319223985890649E-3</c:v>
                </c:pt>
                <c:pt idx="645">
                  <c:v>5.2910052910052907E-3</c:v>
                </c:pt>
                <c:pt idx="646">
                  <c:v>9.2592592592592587E-3</c:v>
                </c:pt>
                <c:pt idx="647">
                  <c:v>6.6137566137566134E-3</c:v>
                </c:pt>
                <c:pt idx="648">
                  <c:v>9.2592592592592587E-3</c:v>
                </c:pt>
                <c:pt idx="649">
                  <c:v>6.1728395061728392E-3</c:v>
                </c:pt>
                <c:pt idx="650">
                  <c:v>7.0546737213403876E-3</c:v>
                </c:pt>
                <c:pt idx="651">
                  <c:v>4.4091710758377423E-3</c:v>
                </c:pt>
                <c:pt idx="652">
                  <c:v>4.8500881834215165E-3</c:v>
                </c:pt>
                <c:pt idx="653">
                  <c:v>4.4091710758377423E-3</c:v>
                </c:pt>
                <c:pt idx="654">
                  <c:v>6.6137566137566134E-3</c:v>
                </c:pt>
                <c:pt idx="655">
                  <c:v>5.7319223985890649E-3</c:v>
                </c:pt>
                <c:pt idx="656">
                  <c:v>4.4091710758377423E-3</c:v>
                </c:pt>
                <c:pt idx="657">
                  <c:v>6.1728395061728392E-3</c:v>
                </c:pt>
                <c:pt idx="658">
                  <c:v>3.0864197530864196E-3</c:v>
                </c:pt>
                <c:pt idx="659">
                  <c:v>2.2045855379188711E-3</c:v>
                </c:pt>
                <c:pt idx="660">
                  <c:v>3.0864197530864196E-3</c:v>
                </c:pt>
                <c:pt idx="661">
                  <c:v>7.0546737213403876E-3</c:v>
                </c:pt>
                <c:pt idx="662">
                  <c:v>6.6137566137566134E-3</c:v>
                </c:pt>
                <c:pt idx="663">
                  <c:v>5.7319223985890649E-3</c:v>
                </c:pt>
                <c:pt idx="664">
                  <c:v>1.7636684303350969E-3</c:v>
                </c:pt>
                <c:pt idx="665">
                  <c:v>3.968253968253968E-3</c:v>
                </c:pt>
                <c:pt idx="666">
                  <c:v>4.8500881834215165E-3</c:v>
                </c:pt>
                <c:pt idx="667">
                  <c:v>5.7319223985890649E-3</c:v>
                </c:pt>
                <c:pt idx="668">
                  <c:v>3.968253968253968E-3</c:v>
                </c:pt>
                <c:pt idx="669">
                  <c:v>6.1728395061728392E-3</c:v>
                </c:pt>
                <c:pt idx="670">
                  <c:v>3.968253968253968E-3</c:v>
                </c:pt>
                <c:pt idx="671">
                  <c:v>4.8500881834215165E-3</c:v>
                </c:pt>
                <c:pt idx="672">
                  <c:v>2.2045855379188711E-3</c:v>
                </c:pt>
                <c:pt idx="673">
                  <c:v>3.968253968253968E-3</c:v>
                </c:pt>
                <c:pt idx="674">
                  <c:v>2.6455026455026454E-3</c:v>
                </c:pt>
                <c:pt idx="675">
                  <c:v>2.2045855379188711E-3</c:v>
                </c:pt>
                <c:pt idx="676">
                  <c:v>2.2045855379188711E-3</c:v>
                </c:pt>
                <c:pt idx="677">
                  <c:v>2.6455026455026454E-3</c:v>
                </c:pt>
                <c:pt idx="678">
                  <c:v>2.6455026455026454E-3</c:v>
                </c:pt>
                <c:pt idx="679">
                  <c:v>4.4091710758377423E-3</c:v>
                </c:pt>
                <c:pt idx="680">
                  <c:v>1.7636684303350969E-3</c:v>
                </c:pt>
                <c:pt idx="681">
                  <c:v>3.968253968253968E-3</c:v>
                </c:pt>
                <c:pt idx="682">
                  <c:v>3.0864197530864196E-3</c:v>
                </c:pt>
                <c:pt idx="683">
                  <c:v>3.5273368606701938E-3</c:v>
                </c:pt>
                <c:pt idx="684">
                  <c:v>3.0864197530864196E-3</c:v>
                </c:pt>
                <c:pt idx="685">
                  <c:v>3.5273368606701938E-3</c:v>
                </c:pt>
                <c:pt idx="686">
                  <c:v>5.2910052910052907E-3</c:v>
                </c:pt>
                <c:pt idx="687">
                  <c:v>2.2045855379188711E-3</c:v>
                </c:pt>
                <c:pt idx="688">
                  <c:v>2.6455026455026454E-3</c:v>
                </c:pt>
                <c:pt idx="689">
                  <c:v>2.6455026455026454E-3</c:v>
                </c:pt>
                <c:pt idx="690">
                  <c:v>3.5273368606701938E-3</c:v>
                </c:pt>
                <c:pt idx="691">
                  <c:v>6.6137566137566134E-3</c:v>
                </c:pt>
                <c:pt idx="692">
                  <c:v>3.5273368606701938E-3</c:v>
                </c:pt>
                <c:pt idx="693">
                  <c:v>1.3227513227513227E-3</c:v>
                </c:pt>
                <c:pt idx="694">
                  <c:v>5.2910052910052907E-3</c:v>
                </c:pt>
                <c:pt idx="695">
                  <c:v>5.7319223985890649E-3</c:v>
                </c:pt>
                <c:pt idx="696">
                  <c:v>3.968253968253968E-3</c:v>
                </c:pt>
                <c:pt idx="697">
                  <c:v>2.2045855379188711E-3</c:v>
                </c:pt>
                <c:pt idx="698">
                  <c:v>2.6455026455026454E-3</c:v>
                </c:pt>
                <c:pt idx="699">
                  <c:v>5.2910052910052907E-3</c:v>
                </c:pt>
                <c:pt idx="700">
                  <c:v>4.4091710758377423E-3</c:v>
                </c:pt>
                <c:pt idx="701">
                  <c:v>3.968253968253968E-3</c:v>
                </c:pt>
                <c:pt idx="702">
                  <c:v>2.2045855379188711E-3</c:v>
                </c:pt>
                <c:pt idx="703">
                  <c:v>3.0864197530864196E-3</c:v>
                </c:pt>
                <c:pt idx="704">
                  <c:v>2.6455026455026454E-3</c:v>
                </c:pt>
                <c:pt idx="705">
                  <c:v>3.0864197530864196E-3</c:v>
                </c:pt>
                <c:pt idx="706">
                  <c:v>3.0864197530864196E-3</c:v>
                </c:pt>
                <c:pt idx="707">
                  <c:v>2.2045855379188711E-3</c:v>
                </c:pt>
                <c:pt idx="708">
                  <c:v>4.8500881834215165E-3</c:v>
                </c:pt>
                <c:pt idx="709">
                  <c:v>3.5273368606701938E-3</c:v>
                </c:pt>
                <c:pt idx="710">
                  <c:v>2.6455026455026454E-3</c:v>
                </c:pt>
                <c:pt idx="711">
                  <c:v>1.3227513227513227E-3</c:v>
                </c:pt>
                <c:pt idx="712">
                  <c:v>8.8183421516754845E-4</c:v>
                </c:pt>
                <c:pt idx="713">
                  <c:v>8.8183421516754845E-4</c:v>
                </c:pt>
                <c:pt idx="714">
                  <c:v>1.7636684303350969E-3</c:v>
                </c:pt>
                <c:pt idx="715">
                  <c:v>1.7636684303350969E-3</c:v>
                </c:pt>
                <c:pt idx="716">
                  <c:v>3.5273368606701938E-3</c:v>
                </c:pt>
                <c:pt idx="717">
                  <c:v>4.4091710758377423E-3</c:v>
                </c:pt>
                <c:pt idx="718">
                  <c:v>3.0864197530864196E-3</c:v>
                </c:pt>
                <c:pt idx="719">
                  <c:v>3.5273368606701938E-3</c:v>
                </c:pt>
                <c:pt idx="720">
                  <c:v>3.0864197530864196E-3</c:v>
                </c:pt>
                <c:pt idx="721">
                  <c:v>2.2045855379188711E-3</c:v>
                </c:pt>
                <c:pt idx="722">
                  <c:v>1.3227513227513227E-3</c:v>
                </c:pt>
                <c:pt idx="723">
                  <c:v>4.8500881834215165E-3</c:v>
                </c:pt>
                <c:pt idx="724">
                  <c:v>4.4091710758377423E-3</c:v>
                </c:pt>
                <c:pt idx="725">
                  <c:v>4.4091710758377423E-3</c:v>
                </c:pt>
                <c:pt idx="726">
                  <c:v>3.5273368606701938E-3</c:v>
                </c:pt>
                <c:pt idx="727">
                  <c:v>2.6455026455026454E-3</c:v>
                </c:pt>
                <c:pt idx="728">
                  <c:v>2.2045855379188711E-3</c:v>
                </c:pt>
                <c:pt idx="729">
                  <c:v>3.968253968253968E-3</c:v>
                </c:pt>
                <c:pt idx="730">
                  <c:v>2.6455026455026454E-3</c:v>
                </c:pt>
                <c:pt idx="731">
                  <c:v>1.3227513227513227E-3</c:v>
                </c:pt>
                <c:pt idx="732">
                  <c:v>3.5273368606701938E-3</c:v>
                </c:pt>
                <c:pt idx="733">
                  <c:v>1.7636684303350969E-3</c:v>
                </c:pt>
                <c:pt idx="734">
                  <c:v>2.6455026455026454E-3</c:v>
                </c:pt>
                <c:pt idx="735">
                  <c:v>1.7636684303350969E-3</c:v>
                </c:pt>
                <c:pt idx="736">
                  <c:v>3.5273368606701938E-3</c:v>
                </c:pt>
                <c:pt idx="737">
                  <c:v>3.968253968253968E-3</c:v>
                </c:pt>
                <c:pt idx="738">
                  <c:v>3.0864197530864196E-3</c:v>
                </c:pt>
                <c:pt idx="739">
                  <c:v>3.0864197530864196E-3</c:v>
                </c:pt>
                <c:pt idx="740">
                  <c:v>1.7636684303350969E-3</c:v>
                </c:pt>
                <c:pt idx="741">
                  <c:v>3.0864197530864196E-3</c:v>
                </c:pt>
                <c:pt idx="742">
                  <c:v>2.6455026455026454E-3</c:v>
                </c:pt>
                <c:pt idx="743">
                  <c:v>3.5273368606701938E-3</c:v>
                </c:pt>
                <c:pt idx="744">
                  <c:v>4.4091710758377423E-3</c:v>
                </c:pt>
                <c:pt idx="745">
                  <c:v>4.8500881834215165E-3</c:v>
                </c:pt>
                <c:pt idx="746">
                  <c:v>3.0864197530864196E-3</c:v>
                </c:pt>
                <c:pt idx="747">
                  <c:v>2.2045855379188711E-3</c:v>
                </c:pt>
                <c:pt idx="748">
                  <c:v>1.7636684303350969E-3</c:v>
                </c:pt>
                <c:pt idx="749">
                  <c:v>2.6455026455026454E-3</c:v>
                </c:pt>
                <c:pt idx="750">
                  <c:v>1.3227513227513227E-3</c:v>
                </c:pt>
                <c:pt idx="751">
                  <c:v>4.4091710758377423E-3</c:v>
                </c:pt>
                <c:pt idx="752">
                  <c:v>3.5273368606701938E-3</c:v>
                </c:pt>
                <c:pt idx="753">
                  <c:v>2.6455026455026454E-3</c:v>
                </c:pt>
                <c:pt idx="754">
                  <c:v>2.2045855379188711E-3</c:v>
                </c:pt>
                <c:pt idx="755">
                  <c:v>1.3227513227513227E-3</c:v>
                </c:pt>
                <c:pt idx="756">
                  <c:v>3.0864197530864196E-3</c:v>
                </c:pt>
                <c:pt idx="757">
                  <c:v>1.3227513227513227E-3</c:v>
                </c:pt>
                <c:pt idx="758">
                  <c:v>3.0864197530864196E-3</c:v>
                </c:pt>
                <c:pt idx="759">
                  <c:v>3.0864197530864196E-3</c:v>
                </c:pt>
                <c:pt idx="760">
                  <c:v>3.0864197530864196E-3</c:v>
                </c:pt>
                <c:pt idx="761">
                  <c:v>3.5273368606701938E-3</c:v>
                </c:pt>
                <c:pt idx="762">
                  <c:v>1.3227513227513227E-3</c:v>
                </c:pt>
                <c:pt idx="763">
                  <c:v>2.2045855379188711E-3</c:v>
                </c:pt>
                <c:pt idx="764">
                  <c:v>3.0864197530864196E-3</c:v>
                </c:pt>
                <c:pt idx="765">
                  <c:v>3.0864197530864196E-3</c:v>
                </c:pt>
                <c:pt idx="766">
                  <c:v>4.8500881834215165E-3</c:v>
                </c:pt>
                <c:pt idx="767">
                  <c:v>2.2045855379188711E-3</c:v>
                </c:pt>
                <c:pt idx="768">
                  <c:v>2.2045855379188711E-3</c:v>
                </c:pt>
                <c:pt idx="769">
                  <c:v>8.8183421516754845E-4</c:v>
                </c:pt>
                <c:pt idx="770">
                  <c:v>3.0864197530864196E-3</c:v>
                </c:pt>
                <c:pt idx="771">
                  <c:v>2.2045855379188711E-3</c:v>
                </c:pt>
                <c:pt idx="772">
                  <c:v>3.968253968253968E-3</c:v>
                </c:pt>
                <c:pt idx="773">
                  <c:v>8.8183421516754845E-4</c:v>
                </c:pt>
                <c:pt idx="774">
                  <c:v>2.2045855379188711E-3</c:v>
                </c:pt>
                <c:pt idx="775">
                  <c:v>3.5273368606701938E-3</c:v>
                </c:pt>
                <c:pt idx="776">
                  <c:v>3.968253968253968E-3</c:v>
                </c:pt>
                <c:pt idx="777">
                  <c:v>1.3227513227513227E-3</c:v>
                </c:pt>
                <c:pt idx="778">
                  <c:v>1.7636684303350969E-3</c:v>
                </c:pt>
                <c:pt idx="779">
                  <c:v>1.7636684303350969E-3</c:v>
                </c:pt>
                <c:pt idx="780">
                  <c:v>2.6455026455026454E-3</c:v>
                </c:pt>
                <c:pt idx="781">
                  <c:v>4.4091710758377423E-3</c:v>
                </c:pt>
                <c:pt idx="782">
                  <c:v>3.968253968253968E-3</c:v>
                </c:pt>
                <c:pt idx="783">
                  <c:v>1.7636684303350969E-3</c:v>
                </c:pt>
                <c:pt idx="784">
                  <c:v>2.6455026455026454E-3</c:v>
                </c:pt>
                <c:pt idx="785">
                  <c:v>2.2045855379188711E-3</c:v>
                </c:pt>
                <c:pt idx="786">
                  <c:v>1.7636684303350969E-3</c:v>
                </c:pt>
                <c:pt idx="787">
                  <c:v>1.3227513227513227E-3</c:v>
                </c:pt>
                <c:pt idx="788">
                  <c:v>1.3227513227513227E-3</c:v>
                </c:pt>
                <c:pt idx="789">
                  <c:v>2.6455026455026454E-3</c:v>
                </c:pt>
                <c:pt idx="790">
                  <c:v>3.0864197530864196E-3</c:v>
                </c:pt>
                <c:pt idx="791">
                  <c:v>2.6455026455026454E-3</c:v>
                </c:pt>
                <c:pt idx="792">
                  <c:v>3.5273368606701938E-3</c:v>
                </c:pt>
                <c:pt idx="793">
                  <c:v>1.3227513227513227E-3</c:v>
                </c:pt>
                <c:pt idx="794">
                  <c:v>3.0864197530864196E-3</c:v>
                </c:pt>
                <c:pt idx="795">
                  <c:v>3.0864197530864196E-3</c:v>
                </c:pt>
                <c:pt idx="796">
                  <c:v>3.5273368606701938E-3</c:v>
                </c:pt>
                <c:pt idx="797">
                  <c:v>2.2045855379188711E-3</c:v>
                </c:pt>
                <c:pt idx="798">
                  <c:v>2.2045855379188711E-3</c:v>
                </c:pt>
                <c:pt idx="799">
                  <c:v>2.6455026455026454E-3</c:v>
                </c:pt>
                <c:pt idx="800">
                  <c:v>3.968253968253968E-3</c:v>
                </c:pt>
                <c:pt idx="801">
                  <c:v>3.5273368606701938E-3</c:v>
                </c:pt>
                <c:pt idx="802">
                  <c:v>8.8183421516754845E-4</c:v>
                </c:pt>
                <c:pt idx="803">
                  <c:v>3.5273368606701938E-3</c:v>
                </c:pt>
                <c:pt idx="804">
                  <c:v>2.6455026455026454E-3</c:v>
                </c:pt>
                <c:pt idx="805">
                  <c:v>3.0864197530864196E-3</c:v>
                </c:pt>
                <c:pt idx="806">
                  <c:v>2.2045855379188711E-3</c:v>
                </c:pt>
                <c:pt idx="807">
                  <c:v>1.7636684303350969E-3</c:v>
                </c:pt>
                <c:pt idx="808">
                  <c:v>2.6455026455026454E-3</c:v>
                </c:pt>
                <c:pt idx="809">
                  <c:v>4.8500881834215165E-3</c:v>
                </c:pt>
                <c:pt idx="810">
                  <c:v>1.7636684303350969E-3</c:v>
                </c:pt>
                <c:pt idx="811">
                  <c:v>1.7636684303350969E-3</c:v>
                </c:pt>
                <c:pt idx="812">
                  <c:v>1.7636684303350969E-3</c:v>
                </c:pt>
                <c:pt idx="813">
                  <c:v>2.2045855379188711E-3</c:v>
                </c:pt>
                <c:pt idx="814">
                  <c:v>3.5273368606701938E-3</c:v>
                </c:pt>
                <c:pt idx="815">
                  <c:v>2.6455026455026454E-3</c:v>
                </c:pt>
                <c:pt idx="816">
                  <c:v>2.6455026455026454E-3</c:v>
                </c:pt>
                <c:pt idx="817">
                  <c:v>3.5273368606701938E-3</c:v>
                </c:pt>
                <c:pt idx="818">
                  <c:v>1.3227513227513227E-3</c:v>
                </c:pt>
                <c:pt idx="819">
                  <c:v>2.6455026455026454E-3</c:v>
                </c:pt>
                <c:pt idx="820">
                  <c:v>2.6455026455026454E-3</c:v>
                </c:pt>
                <c:pt idx="821">
                  <c:v>4.4091710758377423E-3</c:v>
                </c:pt>
                <c:pt idx="822">
                  <c:v>3.5273368606701938E-3</c:v>
                </c:pt>
                <c:pt idx="823">
                  <c:v>1.3227513227513227E-3</c:v>
                </c:pt>
                <c:pt idx="824">
                  <c:v>1.3227513227513227E-3</c:v>
                </c:pt>
                <c:pt idx="825">
                  <c:v>4.4091710758377423E-3</c:v>
                </c:pt>
                <c:pt idx="826">
                  <c:v>3.968253968253968E-3</c:v>
                </c:pt>
                <c:pt idx="827">
                  <c:v>2.2045855379188711E-3</c:v>
                </c:pt>
                <c:pt idx="828">
                  <c:v>3.5273368606701938E-3</c:v>
                </c:pt>
                <c:pt idx="829">
                  <c:v>3.968253968253968E-3</c:v>
                </c:pt>
                <c:pt idx="830">
                  <c:v>1.7636684303350969E-3</c:v>
                </c:pt>
                <c:pt idx="831">
                  <c:v>8.8183421516754845E-4</c:v>
                </c:pt>
                <c:pt idx="832">
                  <c:v>4.8500881834215165E-3</c:v>
                </c:pt>
                <c:pt idx="833">
                  <c:v>2.2045855379188711E-3</c:v>
                </c:pt>
                <c:pt idx="834">
                  <c:v>1.3227513227513227E-3</c:v>
                </c:pt>
                <c:pt idx="835">
                  <c:v>1.7636684303350969E-3</c:v>
                </c:pt>
                <c:pt idx="836">
                  <c:v>2.2045855379188711E-3</c:v>
                </c:pt>
                <c:pt idx="837">
                  <c:v>1.7636684303350969E-3</c:v>
                </c:pt>
                <c:pt idx="838">
                  <c:v>5.2910052910052907E-3</c:v>
                </c:pt>
                <c:pt idx="839">
                  <c:v>2.6455026455026454E-3</c:v>
                </c:pt>
                <c:pt idx="840">
                  <c:v>3.5273368606701938E-3</c:v>
                </c:pt>
                <c:pt idx="841">
                  <c:v>4.4091710758377423E-3</c:v>
                </c:pt>
                <c:pt idx="842">
                  <c:v>2.2045855379188711E-3</c:v>
                </c:pt>
                <c:pt idx="843">
                  <c:v>1.7636684303350969E-3</c:v>
                </c:pt>
                <c:pt idx="844">
                  <c:v>3.5273368606701938E-3</c:v>
                </c:pt>
                <c:pt idx="845">
                  <c:v>4.4091710758377423E-3</c:v>
                </c:pt>
                <c:pt idx="846">
                  <c:v>1.7636684303350969E-3</c:v>
                </c:pt>
                <c:pt idx="847">
                  <c:v>3.0864197530864196E-3</c:v>
                </c:pt>
                <c:pt idx="848">
                  <c:v>4.4091710758377423E-3</c:v>
                </c:pt>
                <c:pt idx="849">
                  <c:v>2.6455026455026454E-3</c:v>
                </c:pt>
                <c:pt idx="850">
                  <c:v>3.0864197530864196E-3</c:v>
                </c:pt>
                <c:pt idx="851">
                  <c:v>3.968253968253968E-3</c:v>
                </c:pt>
                <c:pt idx="852">
                  <c:v>4.8500881834215165E-3</c:v>
                </c:pt>
                <c:pt idx="853">
                  <c:v>4.4091710758377423E-3</c:v>
                </c:pt>
                <c:pt idx="854">
                  <c:v>1.7636684303350969E-3</c:v>
                </c:pt>
                <c:pt idx="855">
                  <c:v>3.5273368606701938E-3</c:v>
                </c:pt>
                <c:pt idx="856">
                  <c:v>4.8500881834215165E-3</c:v>
                </c:pt>
                <c:pt idx="857">
                  <c:v>2.6455026455026454E-3</c:v>
                </c:pt>
                <c:pt idx="858">
                  <c:v>2.2045855379188711E-3</c:v>
                </c:pt>
                <c:pt idx="859">
                  <c:v>4.8500881834215165E-3</c:v>
                </c:pt>
                <c:pt idx="860">
                  <c:v>2.6455026455026454E-3</c:v>
                </c:pt>
                <c:pt idx="861">
                  <c:v>4.4091710758377423E-3</c:v>
                </c:pt>
                <c:pt idx="862">
                  <c:v>2.2045855379188711E-3</c:v>
                </c:pt>
                <c:pt idx="863">
                  <c:v>3.0864197530864196E-3</c:v>
                </c:pt>
                <c:pt idx="864">
                  <c:v>3.0864197530864196E-3</c:v>
                </c:pt>
                <c:pt idx="865">
                  <c:v>1.7636684303350969E-3</c:v>
                </c:pt>
                <c:pt idx="866">
                  <c:v>2.6455026455026454E-3</c:v>
                </c:pt>
                <c:pt idx="867">
                  <c:v>4.4091710758377423E-3</c:v>
                </c:pt>
                <c:pt idx="868">
                  <c:v>4.4091710758377423E-3</c:v>
                </c:pt>
                <c:pt idx="869">
                  <c:v>4.8500881834215165E-3</c:v>
                </c:pt>
                <c:pt idx="870">
                  <c:v>3.5273368606701938E-3</c:v>
                </c:pt>
                <c:pt idx="871">
                  <c:v>3.968253968253968E-3</c:v>
                </c:pt>
                <c:pt idx="872">
                  <c:v>3.968253968253968E-3</c:v>
                </c:pt>
                <c:pt idx="873">
                  <c:v>3.0864197530864196E-3</c:v>
                </c:pt>
                <c:pt idx="874">
                  <c:v>1.3227513227513227E-3</c:v>
                </c:pt>
                <c:pt idx="875">
                  <c:v>1.7636684303350969E-3</c:v>
                </c:pt>
                <c:pt idx="876">
                  <c:v>3.968253968253968E-3</c:v>
                </c:pt>
                <c:pt idx="877">
                  <c:v>3.968253968253968E-3</c:v>
                </c:pt>
                <c:pt idx="878">
                  <c:v>1.7636684303350969E-3</c:v>
                </c:pt>
                <c:pt idx="879">
                  <c:v>3.5273368606701938E-3</c:v>
                </c:pt>
                <c:pt idx="880">
                  <c:v>1.7636684303350969E-3</c:v>
                </c:pt>
                <c:pt idx="881">
                  <c:v>4.8500881834215165E-3</c:v>
                </c:pt>
                <c:pt idx="882">
                  <c:v>5.7319223985890649E-3</c:v>
                </c:pt>
                <c:pt idx="883">
                  <c:v>2.2045855379188711E-3</c:v>
                </c:pt>
                <c:pt idx="884">
                  <c:v>3.5273368606701938E-3</c:v>
                </c:pt>
                <c:pt idx="885">
                  <c:v>2.6455026455026454E-3</c:v>
                </c:pt>
                <c:pt idx="886">
                  <c:v>3.5273368606701938E-3</c:v>
                </c:pt>
                <c:pt idx="887">
                  <c:v>1.7636684303350969E-3</c:v>
                </c:pt>
                <c:pt idx="888">
                  <c:v>3.968253968253968E-3</c:v>
                </c:pt>
                <c:pt idx="889">
                  <c:v>5.2910052910052907E-3</c:v>
                </c:pt>
                <c:pt idx="890">
                  <c:v>2.2045855379188711E-3</c:v>
                </c:pt>
                <c:pt idx="891">
                  <c:v>8.8183421516754845E-4</c:v>
                </c:pt>
                <c:pt idx="892">
                  <c:v>2.2045855379188711E-3</c:v>
                </c:pt>
                <c:pt idx="893">
                  <c:v>3.5273368606701938E-3</c:v>
                </c:pt>
                <c:pt idx="894">
                  <c:v>7.0546737213403876E-3</c:v>
                </c:pt>
                <c:pt idx="895">
                  <c:v>3.968253968253968E-3</c:v>
                </c:pt>
                <c:pt idx="896">
                  <c:v>3.968253968253968E-3</c:v>
                </c:pt>
                <c:pt idx="897">
                  <c:v>4.8500881834215165E-3</c:v>
                </c:pt>
                <c:pt idx="898">
                  <c:v>2.6455026455026454E-3</c:v>
                </c:pt>
                <c:pt idx="899">
                  <c:v>3.5273368606701938E-3</c:v>
                </c:pt>
                <c:pt idx="900">
                  <c:v>2.2045855379188711E-3</c:v>
                </c:pt>
                <c:pt idx="901">
                  <c:v>3.0864197530864196E-3</c:v>
                </c:pt>
                <c:pt idx="902">
                  <c:v>3.0864197530864196E-3</c:v>
                </c:pt>
                <c:pt idx="903">
                  <c:v>3.0864197530864196E-3</c:v>
                </c:pt>
                <c:pt idx="904">
                  <c:v>5.2910052910052907E-3</c:v>
                </c:pt>
                <c:pt idx="905">
                  <c:v>3.968253968253968E-3</c:v>
                </c:pt>
                <c:pt idx="906">
                  <c:v>1.7636684303350969E-3</c:v>
                </c:pt>
                <c:pt idx="907">
                  <c:v>3.968253968253968E-3</c:v>
                </c:pt>
                <c:pt idx="908">
                  <c:v>3.968253968253968E-3</c:v>
                </c:pt>
                <c:pt idx="909">
                  <c:v>4.4091710758377423E-3</c:v>
                </c:pt>
                <c:pt idx="910">
                  <c:v>2.2045855379188711E-3</c:v>
                </c:pt>
                <c:pt idx="911">
                  <c:v>4.4091710758377423E-3</c:v>
                </c:pt>
                <c:pt idx="912">
                  <c:v>4.8500881834215165E-3</c:v>
                </c:pt>
                <c:pt idx="913">
                  <c:v>2.2045855379188711E-3</c:v>
                </c:pt>
                <c:pt idx="914">
                  <c:v>3.0864197530864196E-3</c:v>
                </c:pt>
                <c:pt idx="915">
                  <c:v>2.2045855379188711E-3</c:v>
                </c:pt>
                <c:pt idx="916">
                  <c:v>1.3227513227513227E-3</c:v>
                </c:pt>
                <c:pt idx="917">
                  <c:v>3.0864197530864196E-3</c:v>
                </c:pt>
                <c:pt idx="918">
                  <c:v>3.5273368606701938E-3</c:v>
                </c:pt>
                <c:pt idx="919">
                  <c:v>3.968253968253968E-3</c:v>
                </c:pt>
                <c:pt idx="920">
                  <c:v>3.0864197530864196E-3</c:v>
                </c:pt>
                <c:pt idx="921">
                  <c:v>2.6455026455026454E-3</c:v>
                </c:pt>
                <c:pt idx="922">
                  <c:v>3.968253968253968E-3</c:v>
                </c:pt>
                <c:pt idx="923">
                  <c:v>3.0864197530864196E-3</c:v>
                </c:pt>
                <c:pt idx="924">
                  <c:v>3.968253968253968E-3</c:v>
                </c:pt>
                <c:pt idx="925">
                  <c:v>5.2910052910052907E-3</c:v>
                </c:pt>
                <c:pt idx="926">
                  <c:v>3.5273368606701938E-3</c:v>
                </c:pt>
                <c:pt idx="927">
                  <c:v>5.2910052910052907E-3</c:v>
                </c:pt>
                <c:pt idx="928">
                  <c:v>4.4091710758377423E-3</c:v>
                </c:pt>
                <c:pt idx="929">
                  <c:v>2.6455026455026454E-3</c:v>
                </c:pt>
                <c:pt idx="930">
                  <c:v>5.2910052910052907E-3</c:v>
                </c:pt>
                <c:pt idx="931">
                  <c:v>3.0864197530864196E-3</c:v>
                </c:pt>
                <c:pt idx="932">
                  <c:v>5.7319223985890649E-3</c:v>
                </c:pt>
                <c:pt idx="933">
                  <c:v>1.3227513227513227E-3</c:v>
                </c:pt>
                <c:pt idx="934">
                  <c:v>3.0864197530864196E-3</c:v>
                </c:pt>
                <c:pt idx="935">
                  <c:v>3.968253968253968E-3</c:v>
                </c:pt>
                <c:pt idx="936">
                  <c:v>6.6137566137566134E-3</c:v>
                </c:pt>
                <c:pt idx="937">
                  <c:v>4.8500881834215165E-3</c:v>
                </c:pt>
                <c:pt idx="938">
                  <c:v>7.0546737213403876E-3</c:v>
                </c:pt>
                <c:pt idx="939">
                  <c:v>5.2910052910052907E-3</c:v>
                </c:pt>
                <c:pt idx="940">
                  <c:v>3.5273368606701938E-3</c:v>
                </c:pt>
                <c:pt idx="941">
                  <c:v>6.1728395061728392E-3</c:v>
                </c:pt>
                <c:pt idx="942">
                  <c:v>4.4091710758377423E-3</c:v>
                </c:pt>
                <c:pt idx="943">
                  <c:v>3.5273368606701938E-3</c:v>
                </c:pt>
                <c:pt idx="944">
                  <c:v>4.8500881834215165E-3</c:v>
                </c:pt>
                <c:pt idx="945">
                  <c:v>3.968253968253968E-3</c:v>
                </c:pt>
                <c:pt idx="946">
                  <c:v>2.6455026455026454E-3</c:v>
                </c:pt>
                <c:pt idx="947">
                  <c:v>6.1728395061728392E-3</c:v>
                </c:pt>
                <c:pt idx="948">
                  <c:v>3.5273368606701938E-3</c:v>
                </c:pt>
                <c:pt idx="949">
                  <c:v>5.2910052910052907E-3</c:v>
                </c:pt>
                <c:pt idx="950">
                  <c:v>3.5273368606701938E-3</c:v>
                </c:pt>
                <c:pt idx="951">
                  <c:v>6.6137566137566134E-3</c:v>
                </c:pt>
                <c:pt idx="952">
                  <c:v>3.968253968253968E-3</c:v>
                </c:pt>
                <c:pt idx="953">
                  <c:v>5.2910052910052907E-3</c:v>
                </c:pt>
                <c:pt idx="954">
                  <c:v>4.8500881834215165E-3</c:v>
                </c:pt>
                <c:pt idx="955">
                  <c:v>6.6137566137566134E-3</c:v>
                </c:pt>
                <c:pt idx="956">
                  <c:v>4.4091710758377423E-3</c:v>
                </c:pt>
                <c:pt idx="957">
                  <c:v>4.8500881834215165E-3</c:v>
                </c:pt>
                <c:pt idx="958">
                  <c:v>7.0546737213403876E-3</c:v>
                </c:pt>
                <c:pt idx="959">
                  <c:v>5.2910052910052907E-3</c:v>
                </c:pt>
                <c:pt idx="960">
                  <c:v>4.4091710758377423E-3</c:v>
                </c:pt>
                <c:pt idx="961">
                  <c:v>4.4091710758377423E-3</c:v>
                </c:pt>
                <c:pt idx="962">
                  <c:v>9.2592592592592587E-3</c:v>
                </c:pt>
                <c:pt idx="963">
                  <c:v>7.0546737213403876E-3</c:v>
                </c:pt>
                <c:pt idx="964">
                  <c:v>5.7319223985890649E-3</c:v>
                </c:pt>
                <c:pt idx="965">
                  <c:v>3.968253968253968E-3</c:v>
                </c:pt>
                <c:pt idx="966">
                  <c:v>5.2910052910052907E-3</c:v>
                </c:pt>
                <c:pt idx="967">
                  <c:v>6.1728395061728392E-3</c:v>
                </c:pt>
                <c:pt idx="968">
                  <c:v>5.2910052910052907E-3</c:v>
                </c:pt>
                <c:pt idx="969">
                  <c:v>3.968253968253968E-3</c:v>
                </c:pt>
                <c:pt idx="970">
                  <c:v>3.0864197530864196E-3</c:v>
                </c:pt>
                <c:pt idx="971">
                  <c:v>5.7319223985890649E-3</c:v>
                </c:pt>
                <c:pt idx="972">
                  <c:v>4.4091710758377423E-3</c:v>
                </c:pt>
                <c:pt idx="973">
                  <c:v>3.968253968253968E-3</c:v>
                </c:pt>
                <c:pt idx="974">
                  <c:v>7.0546737213403876E-3</c:v>
                </c:pt>
                <c:pt idx="975">
                  <c:v>3.968253968253968E-3</c:v>
                </c:pt>
                <c:pt idx="976">
                  <c:v>6.6137566137566134E-3</c:v>
                </c:pt>
                <c:pt idx="977">
                  <c:v>5.7319223985890649E-3</c:v>
                </c:pt>
                <c:pt idx="978">
                  <c:v>5.7319223985890649E-3</c:v>
                </c:pt>
                <c:pt idx="979">
                  <c:v>7.4955908289241618E-3</c:v>
                </c:pt>
                <c:pt idx="980">
                  <c:v>5.2910052910052907E-3</c:v>
                </c:pt>
                <c:pt idx="981">
                  <c:v>9.700176366843033E-3</c:v>
                </c:pt>
                <c:pt idx="982">
                  <c:v>1.0141093474426807E-2</c:v>
                </c:pt>
                <c:pt idx="983">
                  <c:v>3.968253968253968E-3</c:v>
                </c:pt>
                <c:pt idx="984">
                  <c:v>1.1022927689594356E-2</c:v>
                </c:pt>
                <c:pt idx="985">
                  <c:v>1.146384479717813E-2</c:v>
                </c:pt>
                <c:pt idx="986">
                  <c:v>7.9365079365079361E-3</c:v>
                </c:pt>
                <c:pt idx="987">
                  <c:v>1.0141093474426807E-2</c:v>
                </c:pt>
                <c:pt idx="988">
                  <c:v>6.1728395061728392E-3</c:v>
                </c:pt>
                <c:pt idx="989">
                  <c:v>6.1728395061728392E-3</c:v>
                </c:pt>
                <c:pt idx="990">
                  <c:v>1.0141093474426807E-2</c:v>
                </c:pt>
                <c:pt idx="991">
                  <c:v>8.3774250440917103E-3</c:v>
                </c:pt>
                <c:pt idx="992">
                  <c:v>7.0546737213403876E-3</c:v>
                </c:pt>
                <c:pt idx="993">
                  <c:v>8.8183421516754845E-3</c:v>
                </c:pt>
                <c:pt idx="994">
                  <c:v>5.7319223985890649E-3</c:v>
                </c:pt>
                <c:pt idx="995">
                  <c:v>5.7319223985890649E-3</c:v>
                </c:pt>
                <c:pt idx="996">
                  <c:v>1.1022927689594356E-2</c:v>
                </c:pt>
                <c:pt idx="997">
                  <c:v>1.3668430335097001E-2</c:v>
                </c:pt>
                <c:pt idx="998">
                  <c:v>8.8183421516754845E-3</c:v>
                </c:pt>
                <c:pt idx="999">
                  <c:v>1.0582010582010581E-2</c:v>
                </c:pt>
                <c:pt idx="1000">
                  <c:v>1.4550264550264549E-2</c:v>
                </c:pt>
                <c:pt idx="1001">
                  <c:v>8.3774250440917103E-3</c:v>
                </c:pt>
                <c:pt idx="1002">
                  <c:v>1.3668430335097001E-2</c:v>
                </c:pt>
                <c:pt idx="1003">
                  <c:v>1.1904761904761904E-2</c:v>
                </c:pt>
                <c:pt idx="1004">
                  <c:v>1.3227513227513227E-2</c:v>
                </c:pt>
                <c:pt idx="1005">
                  <c:v>6.1728395061728392E-3</c:v>
                </c:pt>
                <c:pt idx="1006">
                  <c:v>8.8183421516754845E-3</c:v>
                </c:pt>
                <c:pt idx="1007">
                  <c:v>1.146384479717813E-2</c:v>
                </c:pt>
                <c:pt idx="1008">
                  <c:v>1.0141093474426807E-2</c:v>
                </c:pt>
                <c:pt idx="1009">
                  <c:v>1.0141093474426807E-2</c:v>
                </c:pt>
                <c:pt idx="1010">
                  <c:v>1.2345679012345678E-2</c:v>
                </c:pt>
                <c:pt idx="1011">
                  <c:v>1.0141093474426807E-2</c:v>
                </c:pt>
                <c:pt idx="1012">
                  <c:v>1.0141093474426807E-2</c:v>
                </c:pt>
                <c:pt idx="1013">
                  <c:v>1.146384479717813E-2</c:v>
                </c:pt>
                <c:pt idx="1014">
                  <c:v>7.9365079365079361E-3</c:v>
                </c:pt>
                <c:pt idx="1015">
                  <c:v>1.0141093474426807E-2</c:v>
                </c:pt>
                <c:pt idx="1016">
                  <c:v>1.2345679012345678E-2</c:v>
                </c:pt>
                <c:pt idx="1017">
                  <c:v>9.700176366843033E-3</c:v>
                </c:pt>
                <c:pt idx="1018">
                  <c:v>1.0141093474426807E-2</c:v>
                </c:pt>
                <c:pt idx="1019">
                  <c:v>8.3774250440917103E-3</c:v>
                </c:pt>
                <c:pt idx="1020">
                  <c:v>9.700176366843033E-3</c:v>
                </c:pt>
                <c:pt idx="1021">
                  <c:v>1.2786596119929453E-2</c:v>
                </c:pt>
                <c:pt idx="1022">
                  <c:v>9.2592592592592587E-3</c:v>
                </c:pt>
                <c:pt idx="1023">
                  <c:v>1.7636684303350969E-2</c:v>
                </c:pt>
                <c:pt idx="1024">
                  <c:v>1.7195767195767195E-2</c:v>
                </c:pt>
                <c:pt idx="1025">
                  <c:v>1.984126984126984E-2</c:v>
                </c:pt>
                <c:pt idx="1026">
                  <c:v>1.6313932980599646E-2</c:v>
                </c:pt>
                <c:pt idx="1027">
                  <c:v>1.7195767195767195E-2</c:v>
                </c:pt>
                <c:pt idx="1028">
                  <c:v>1.2786596119929453E-2</c:v>
                </c:pt>
                <c:pt idx="1029">
                  <c:v>1.4109347442680775E-2</c:v>
                </c:pt>
                <c:pt idx="1030">
                  <c:v>1.5873015873015872E-2</c:v>
                </c:pt>
                <c:pt idx="1031">
                  <c:v>1.4550264550264549E-2</c:v>
                </c:pt>
                <c:pt idx="1032">
                  <c:v>1.4550264550264549E-2</c:v>
                </c:pt>
                <c:pt idx="1033">
                  <c:v>1.7636684303350969E-2</c:v>
                </c:pt>
                <c:pt idx="1034">
                  <c:v>1.6754850088183421E-2</c:v>
                </c:pt>
                <c:pt idx="1035">
                  <c:v>1.1904761904761904E-2</c:v>
                </c:pt>
                <c:pt idx="1036">
                  <c:v>1.7636684303350969E-2</c:v>
                </c:pt>
                <c:pt idx="1037">
                  <c:v>1.4991181657848324E-2</c:v>
                </c:pt>
                <c:pt idx="1038">
                  <c:v>2.0723104056437389E-2</c:v>
                </c:pt>
                <c:pt idx="1039">
                  <c:v>1.7636684303350969E-2</c:v>
                </c:pt>
                <c:pt idx="1040">
                  <c:v>1.6754850088183421E-2</c:v>
                </c:pt>
                <c:pt idx="1041">
                  <c:v>1.8518518518518517E-2</c:v>
                </c:pt>
                <c:pt idx="1042">
                  <c:v>1.8077601410934743E-2</c:v>
                </c:pt>
                <c:pt idx="1043">
                  <c:v>1.8518518518518517E-2</c:v>
                </c:pt>
                <c:pt idx="1044">
                  <c:v>1.7195767195767195E-2</c:v>
                </c:pt>
                <c:pt idx="1045">
                  <c:v>1.984126984126984E-2</c:v>
                </c:pt>
                <c:pt idx="1046">
                  <c:v>2.1604938271604937E-2</c:v>
                </c:pt>
                <c:pt idx="1047">
                  <c:v>2.4250440917107582E-2</c:v>
                </c:pt>
                <c:pt idx="1048">
                  <c:v>2.292768959435626E-2</c:v>
                </c:pt>
                <c:pt idx="1049">
                  <c:v>2.4691358024691357E-2</c:v>
                </c:pt>
                <c:pt idx="1050">
                  <c:v>2.1604938271604937E-2</c:v>
                </c:pt>
                <c:pt idx="1051">
                  <c:v>2.0282186948853614E-2</c:v>
                </c:pt>
                <c:pt idx="1052">
                  <c:v>2.3368606701940034E-2</c:v>
                </c:pt>
                <c:pt idx="1053">
                  <c:v>2.5573192239858905E-2</c:v>
                </c:pt>
                <c:pt idx="1054">
                  <c:v>2.7336860670194002E-2</c:v>
                </c:pt>
                <c:pt idx="1055">
                  <c:v>3.2627865961199293E-2</c:v>
                </c:pt>
                <c:pt idx="1056">
                  <c:v>2.9100529100529099E-2</c:v>
                </c:pt>
                <c:pt idx="1057">
                  <c:v>2.9982363315696647E-2</c:v>
                </c:pt>
                <c:pt idx="1058">
                  <c:v>3.0864197530864196E-2</c:v>
                </c:pt>
                <c:pt idx="1059">
                  <c:v>3.2627865961199293E-2</c:v>
                </c:pt>
                <c:pt idx="1060">
                  <c:v>3.5273368606701938E-2</c:v>
                </c:pt>
                <c:pt idx="1061">
                  <c:v>3.6596119929453261E-2</c:v>
                </c:pt>
                <c:pt idx="1062">
                  <c:v>4.1887125220458551E-2</c:v>
                </c:pt>
                <c:pt idx="1063">
                  <c:v>3.8800705467372132E-2</c:v>
                </c:pt>
                <c:pt idx="1064">
                  <c:v>3.3509700176366841E-2</c:v>
                </c:pt>
                <c:pt idx="1065">
                  <c:v>4.4532627865961197E-2</c:v>
                </c:pt>
                <c:pt idx="1066">
                  <c:v>4.2328042328042326E-2</c:v>
                </c:pt>
                <c:pt idx="1067">
                  <c:v>5.423280423280423E-2</c:v>
                </c:pt>
                <c:pt idx="1068">
                  <c:v>5.7760141093474424E-2</c:v>
                </c:pt>
                <c:pt idx="1069">
                  <c:v>5.3350970017636681E-2</c:v>
                </c:pt>
                <c:pt idx="1070">
                  <c:v>5.6878306878306875E-2</c:v>
                </c:pt>
                <c:pt idx="1071">
                  <c:v>6.8342151675485005E-2</c:v>
                </c:pt>
                <c:pt idx="1072">
                  <c:v>7.0546737213403876E-2</c:v>
                </c:pt>
                <c:pt idx="1073">
                  <c:v>6.569664902998236E-2</c:v>
                </c:pt>
                <c:pt idx="1074">
                  <c:v>7.8483245149911812E-2</c:v>
                </c:pt>
                <c:pt idx="1075">
                  <c:v>8.4215167548500877E-2</c:v>
                </c:pt>
                <c:pt idx="1076">
                  <c:v>0.10229276895943562</c:v>
                </c:pt>
                <c:pt idx="1077">
                  <c:v>0.10670194003527336</c:v>
                </c:pt>
                <c:pt idx="1078">
                  <c:v>0.1128747795414462</c:v>
                </c:pt>
                <c:pt idx="1079">
                  <c:v>0.11684303350970017</c:v>
                </c:pt>
                <c:pt idx="1080">
                  <c:v>0.12786596119929453</c:v>
                </c:pt>
                <c:pt idx="1081">
                  <c:v>0.13139329805996472</c:v>
                </c:pt>
                <c:pt idx="1082">
                  <c:v>0.15828924162257496</c:v>
                </c:pt>
                <c:pt idx="1083">
                  <c:v>0.16313932980599646</c:v>
                </c:pt>
                <c:pt idx="1084">
                  <c:v>0.18871252204585537</c:v>
                </c:pt>
                <c:pt idx="1085">
                  <c:v>0.18694885361552027</c:v>
                </c:pt>
                <c:pt idx="1086">
                  <c:v>0.2001763668430335</c:v>
                </c:pt>
                <c:pt idx="1087">
                  <c:v>0.22971781305114639</c:v>
                </c:pt>
                <c:pt idx="1088">
                  <c:v>0.23280423280423279</c:v>
                </c:pt>
                <c:pt idx="1089">
                  <c:v>0.23368606701940034</c:v>
                </c:pt>
                <c:pt idx="1090">
                  <c:v>0.25617283950617287</c:v>
                </c:pt>
                <c:pt idx="1091">
                  <c:v>0.2874779541446208</c:v>
                </c:pt>
                <c:pt idx="1092">
                  <c:v>0.31305114638447973</c:v>
                </c:pt>
                <c:pt idx="1093">
                  <c:v>0.32451499118165783</c:v>
                </c:pt>
                <c:pt idx="1094">
                  <c:v>0.36331569664902996</c:v>
                </c:pt>
                <c:pt idx="1095">
                  <c:v>0.39638447971781304</c:v>
                </c:pt>
                <c:pt idx="1096">
                  <c:v>0.40696649029982362</c:v>
                </c:pt>
                <c:pt idx="1097">
                  <c:v>0.42813051146384479</c:v>
                </c:pt>
                <c:pt idx="1098">
                  <c:v>0.47178130511463845</c:v>
                </c:pt>
                <c:pt idx="1099">
                  <c:v>0.49250440917107585</c:v>
                </c:pt>
                <c:pt idx="1100">
                  <c:v>0.51190476190476186</c:v>
                </c:pt>
                <c:pt idx="1101">
                  <c:v>0.54056437389770728</c:v>
                </c:pt>
                <c:pt idx="1102">
                  <c:v>0.53791887125220461</c:v>
                </c:pt>
                <c:pt idx="1103">
                  <c:v>0.61507936507936511</c:v>
                </c:pt>
                <c:pt idx="1104">
                  <c:v>0.61155202821869492</c:v>
                </c:pt>
                <c:pt idx="1105">
                  <c:v>0.65608465608465605</c:v>
                </c:pt>
                <c:pt idx="1106">
                  <c:v>0.6807760141093474</c:v>
                </c:pt>
                <c:pt idx="1107">
                  <c:v>0.71825396825396826</c:v>
                </c:pt>
                <c:pt idx="1108">
                  <c:v>0.76366843033509701</c:v>
                </c:pt>
                <c:pt idx="1109">
                  <c:v>0.79056437389770728</c:v>
                </c:pt>
                <c:pt idx="1110">
                  <c:v>0.8536155202821869</c:v>
                </c:pt>
                <c:pt idx="1111">
                  <c:v>0.84611992945326275</c:v>
                </c:pt>
                <c:pt idx="1112">
                  <c:v>0.90123456790123457</c:v>
                </c:pt>
                <c:pt idx="1113">
                  <c:v>0.89373897707231043</c:v>
                </c:pt>
                <c:pt idx="1114">
                  <c:v>0.92901234567901236</c:v>
                </c:pt>
                <c:pt idx="1115">
                  <c:v>0.96913580246913578</c:v>
                </c:pt>
                <c:pt idx="1116">
                  <c:v>1</c:v>
                </c:pt>
                <c:pt idx="1117">
                  <c:v>0.9664902998236331</c:v>
                </c:pt>
                <c:pt idx="1118">
                  <c:v>0.97266313932980597</c:v>
                </c:pt>
                <c:pt idx="1119">
                  <c:v>0.99426807760141089</c:v>
                </c:pt>
                <c:pt idx="1120">
                  <c:v>0.9850088183421517</c:v>
                </c:pt>
                <c:pt idx="1121">
                  <c:v>0.99118165784832446</c:v>
                </c:pt>
                <c:pt idx="1122">
                  <c:v>0.97839506172839508</c:v>
                </c:pt>
                <c:pt idx="1123">
                  <c:v>0.93915343915343918</c:v>
                </c:pt>
                <c:pt idx="1124">
                  <c:v>0.92019400352733682</c:v>
                </c:pt>
                <c:pt idx="1125">
                  <c:v>0.89550264550264547</c:v>
                </c:pt>
                <c:pt idx="1126">
                  <c:v>0.79012345679012341</c:v>
                </c:pt>
                <c:pt idx="1127">
                  <c:v>0.78262786596119926</c:v>
                </c:pt>
                <c:pt idx="1128">
                  <c:v>0.7649911816578483</c:v>
                </c:pt>
                <c:pt idx="1129">
                  <c:v>0.67195767195767198</c:v>
                </c:pt>
                <c:pt idx="1130">
                  <c:v>0.66137566137566139</c:v>
                </c:pt>
                <c:pt idx="1131">
                  <c:v>0.62389770723104054</c:v>
                </c:pt>
                <c:pt idx="1132">
                  <c:v>0.55996472663139329</c:v>
                </c:pt>
                <c:pt idx="1133">
                  <c:v>0.52954144620811283</c:v>
                </c:pt>
                <c:pt idx="1134">
                  <c:v>0.47398589065255731</c:v>
                </c:pt>
                <c:pt idx="1135">
                  <c:v>0.39373897707231043</c:v>
                </c:pt>
                <c:pt idx="1136">
                  <c:v>0.40211640211640209</c:v>
                </c:pt>
                <c:pt idx="1137">
                  <c:v>0.34479717813051147</c:v>
                </c:pt>
                <c:pt idx="1138">
                  <c:v>0.27865961199294531</c:v>
                </c:pt>
                <c:pt idx="1139">
                  <c:v>0.23985890652557318</c:v>
                </c:pt>
                <c:pt idx="1140">
                  <c:v>0.23059964726631393</c:v>
                </c:pt>
                <c:pt idx="1141">
                  <c:v>0.21384479717813051</c:v>
                </c:pt>
                <c:pt idx="1142">
                  <c:v>0.17680776014109348</c:v>
                </c:pt>
                <c:pt idx="1143">
                  <c:v>0.15432098765432098</c:v>
                </c:pt>
                <c:pt idx="1144">
                  <c:v>0.1388888888888889</c:v>
                </c:pt>
                <c:pt idx="1145">
                  <c:v>0.11552028218694885</c:v>
                </c:pt>
                <c:pt idx="1146">
                  <c:v>0.10052910052910052</c:v>
                </c:pt>
                <c:pt idx="1147">
                  <c:v>0.1009700176366843</c:v>
                </c:pt>
                <c:pt idx="1148">
                  <c:v>8.1128747795414458E-2</c:v>
                </c:pt>
                <c:pt idx="1149">
                  <c:v>9.0828924162257491E-2</c:v>
                </c:pt>
                <c:pt idx="1150">
                  <c:v>7.1428571428571425E-2</c:v>
                </c:pt>
                <c:pt idx="1151">
                  <c:v>7.9365079365079361E-2</c:v>
                </c:pt>
                <c:pt idx="1152">
                  <c:v>6.0846560846560843E-2</c:v>
                </c:pt>
                <c:pt idx="1153">
                  <c:v>4.7619047619047616E-2</c:v>
                </c:pt>
                <c:pt idx="1154">
                  <c:v>5.0264550264550262E-2</c:v>
                </c:pt>
                <c:pt idx="1155">
                  <c:v>5.2028218694885359E-2</c:v>
                </c:pt>
                <c:pt idx="1156">
                  <c:v>5.423280423280423E-2</c:v>
                </c:pt>
                <c:pt idx="1157">
                  <c:v>4.4091710758377423E-2</c:v>
                </c:pt>
                <c:pt idx="1158">
                  <c:v>4.5414462081128745E-2</c:v>
                </c:pt>
                <c:pt idx="1159">
                  <c:v>4.0564373897707229E-2</c:v>
                </c:pt>
                <c:pt idx="1160">
                  <c:v>3.8359788359788358E-2</c:v>
                </c:pt>
                <c:pt idx="1161">
                  <c:v>3.6596119929453261E-2</c:v>
                </c:pt>
                <c:pt idx="1162">
                  <c:v>2.5573192239858905E-2</c:v>
                </c:pt>
                <c:pt idx="1163">
                  <c:v>2.1164021164021163E-2</c:v>
                </c:pt>
                <c:pt idx="1164">
                  <c:v>2.5132275132275131E-2</c:v>
                </c:pt>
                <c:pt idx="1165">
                  <c:v>2.1164021164021163E-2</c:v>
                </c:pt>
                <c:pt idx="1166">
                  <c:v>2.4250440917107582E-2</c:v>
                </c:pt>
                <c:pt idx="1167">
                  <c:v>1.8077601410934743E-2</c:v>
                </c:pt>
                <c:pt idx="1168">
                  <c:v>2.0282186948853614E-2</c:v>
                </c:pt>
                <c:pt idx="1169">
                  <c:v>1.7195767195767195E-2</c:v>
                </c:pt>
                <c:pt idx="1170">
                  <c:v>9.700176366843033E-3</c:v>
                </c:pt>
                <c:pt idx="1171">
                  <c:v>1.4550264550264549E-2</c:v>
                </c:pt>
                <c:pt idx="1172">
                  <c:v>9.700176366843033E-3</c:v>
                </c:pt>
                <c:pt idx="1173">
                  <c:v>1.0141093474426807E-2</c:v>
                </c:pt>
                <c:pt idx="1174">
                  <c:v>1.0141093474426807E-2</c:v>
                </c:pt>
                <c:pt idx="1175">
                  <c:v>1.0141093474426807E-2</c:v>
                </c:pt>
                <c:pt idx="1176">
                  <c:v>1.0582010582010581E-2</c:v>
                </c:pt>
                <c:pt idx="1177">
                  <c:v>6.6137566137566134E-3</c:v>
                </c:pt>
                <c:pt idx="1178">
                  <c:v>9.2592592592592587E-3</c:v>
                </c:pt>
                <c:pt idx="1179">
                  <c:v>7.9365079365079361E-3</c:v>
                </c:pt>
                <c:pt idx="1180">
                  <c:v>7.0546737213403876E-3</c:v>
                </c:pt>
                <c:pt idx="1181">
                  <c:v>8.8183421516754845E-3</c:v>
                </c:pt>
                <c:pt idx="1182">
                  <c:v>6.1728395061728392E-3</c:v>
                </c:pt>
                <c:pt idx="1183">
                  <c:v>5.7319223985890649E-3</c:v>
                </c:pt>
                <c:pt idx="1184">
                  <c:v>2.6455026455026454E-3</c:v>
                </c:pt>
                <c:pt idx="1185">
                  <c:v>4.8500881834215165E-3</c:v>
                </c:pt>
                <c:pt idx="1186">
                  <c:v>5.7319223985890649E-3</c:v>
                </c:pt>
                <c:pt idx="1187">
                  <c:v>5.7319223985890649E-3</c:v>
                </c:pt>
                <c:pt idx="1188">
                  <c:v>2.6455026455026454E-3</c:v>
                </c:pt>
                <c:pt idx="1189">
                  <c:v>3.968253968253968E-3</c:v>
                </c:pt>
                <c:pt idx="1190">
                  <c:v>3.968253968253968E-3</c:v>
                </c:pt>
                <c:pt idx="1191">
                  <c:v>8.8183421516754845E-4</c:v>
                </c:pt>
                <c:pt idx="1192">
                  <c:v>3.0864197530864196E-3</c:v>
                </c:pt>
                <c:pt idx="1193">
                  <c:v>3.0864197530864196E-3</c:v>
                </c:pt>
                <c:pt idx="1194">
                  <c:v>3.0864197530864196E-3</c:v>
                </c:pt>
                <c:pt idx="1195">
                  <c:v>2.2045855379188711E-3</c:v>
                </c:pt>
                <c:pt idx="1196">
                  <c:v>2.6455026455026454E-3</c:v>
                </c:pt>
                <c:pt idx="1197">
                  <c:v>3.968253968253968E-3</c:v>
                </c:pt>
                <c:pt idx="1198">
                  <c:v>8.8183421516754845E-4</c:v>
                </c:pt>
                <c:pt idx="1199">
                  <c:v>1.3227513227513227E-3</c:v>
                </c:pt>
                <c:pt idx="1200">
                  <c:v>1.3227513227513227E-3</c:v>
                </c:pt>
                <c:pt idx="1201">
                  <c:v>2.6455026455026454E-3</c:v>
                </c:pt>
                <c:pt idx="1202">
                  <c:v>2.2045855379188711E-3</c:v>
                </c:pt>
                <c:pt idx="1203">
                  <c:v>1.3227513227513227E-3</c:v>
                </c:pt>
                <c:pt idx="1204">
                  <c:v>2.6455026455026454E-3</c:v>
                </c:pt>
                <c:pt idx="1205">
                  <c:v>4.4091710758377423E-4</c:v>
                </c:pt>
                <c:pt idx="1206">
                  <c:v>2.2045855379188711E-3</c:v>
                </c:pt>
                <c:pt idx="1207">
                  <c:v>2.2045855379188711E-3</c:v>
                </c:pt>
                <c:pt idx="1208">
                  <c:v>1.3227513227513227E-3</c:v>
                </c:pt>
                <c:pt idx="1209">
                  <c:v>4.4091710758377423E-4</c:v>
                </c:pt>
                <c:pt idx="1210">
                  <c:v>8.8183421516754845E-4</c:v>
                </c:pt>
                <c:pt idx="1211">
                  <c:v>8.8183421516754845E-4</c:v>
                </c:pt>
                <c:pt idx="1212">
                  <c:v>0</c:v>
                </c:pt>
                <c:pt idx="1213">
                  <c:v>0</c:v>
                </c:pt>
                <c:pt idx="1214">
                  <c:v>8.8183421516754845E-4</c:v>
                </c:pt>
                <c:pt idx="1215">
                  <c:v>8.8183421516754845E-4</c:v>
                </c:pt>
                <c:pt idx="1216">
                  <c:v>4.4091710758377423E-4</c:v>
                </c:pt>
                <c:pt idx="1217">
                  <c:v>8.8183421516754845E-4</c:v>
                </c:pt>
                <c:pt idx="1218">
                  <c:v>0</c:v>
                </c:pt>
                <c:pt idx="1219">
                  <c:v>4.4091710758377423E-4</c:v>
                </c:pt>
                <c:pt idx="1220">
                  <c:v>1.7636684303350969E-3</c:v>
                </c:pt>
                <c:pt idx="1221">
                  <c:v>8.8183421516754845E-4</c:v>
                </c:pt>
                <c:pt idx="1222">
                  <c:v>0</c:v>
                </c:pt>
                <c:pt idx="1223">
                  <c:v>0</c:v>
                </c:pt>
                <c:pt idx="1224">
                  <c:v>4.4091710758377423E-4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4.4091710758377423E-4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4.4091710758377423E-4</c:v>
                </c:pt>
                <c:pt idx="1234">
                  <c:v>4.4091710758377423E-4</c:v>
                </c:pt>
                <c:pt idx="1235">
                  <c:v>4.4091710758377423E-4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0</c:v>
                </c:pt>
                <c:pt idx="1614">
                  <c:v>0</c:v>
                </c:pt>
                <c:pt idx="1615">
                  <c:v>0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0</c:v>
                </c:pt>
                <c:pt idx="1621">
                  <c:v>0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0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</c:v>
                </c:pt>
                <c:pt idx="2260">
                  <c:v>0</c:v>
                </c:pt>
                <c:pt idx="2261">
                  <c:v>0</c:v>
                </c:pt>
                <c:pt idx="2262">
                  <c:v>0</c:v>
                </c:pt>
                <c:pt idx="2263">
                  <c:v>0</c:v>
                </c:pt>
                <c:pt idx="2264">
                  <c:v>0</c:v>
                </c:pt>
                <c:pt idx="2265">
                  <c:v>0</c:v>
                </c:pt>
                <c:pt idx="2266">
                  <c:v>0</c:v>
                </c:pt>
                <c:pt idx="2267">
                  <c:v>0</c:v>
                </c:pt>
                <c:pt idx="2268">
                  <c:v>0</c:v>
                </c:pt>
                <c:pt idx="2269">
                  <c:v>0</c:v>
                </c:pt>
                <c:pt idx="2270">
                  <c:v>0</c:v>
                </c:pt>
                <c:pt idx="2271">
                  <c:v>0</c:v>
                </c:pt>
                <c:pt idx="2272">
                  <c:v>0</c:v>
                </c:pt>
                <c:pt idx="2273">
                  <c:v>0</c:v>
                </c:pt>
                <c:pt idx="2274">
                  <c:v>0</c:v>
                </c:pt>
                <c:pt idx="2275">
                  <c:v>0</c:v>
                </c:pt>
                <c:pt idx="2276">
                  <c:v>0</c:v>
                </c:pt>
                <c:pt idx="2277">
                  <c:v>0</c:v>
                </c:pt>
                <c:pt idx="2278">
                  <c:v>0</c:v>
                </c:pt>
                <c:pt idx="2279">
                  <c:v>0</c:v>
                </c:pt>
                <c:pt idx="2280">
                  <c:v>0</c:v>
                </c:pt>
                <c:pt idx="2281">
                  <c:v>0</c:v>
                </c:pt>
                <c:pt idx="2282">
                  <c:v>0</c:v>
                </c:pt>
                <c:pt idx="2283">
                  <c:v>0</c:v>
                </c:pt>
                <c:pt idx="2284">
                  <c:v>0</c:v>
                </c:pt>
                <c:pt idx="2285">
                  <c:v>0</c:v>
                </c:pt>
                <c:pt idx="2286">
                  <c:v>0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</c:v>
                </c:pt>
                <c:pt idx="2292">
                  <c:v>0</c:v>
                </c:pt>
                <c:pt idx="2293">
                  <c:v>0</c:v>
                </c:pt>
                <c:pt idx="2294">
                  <c:v>0</c:v>
                </c:pt>
                <c:pt idx="2295">
                  <c:v>0</c:v>
                </c:pt>
                <c:pt idx="2296">
                  <c:v>0</c:v>
                </c:pt>
                <c:pt idx="2297">
                  <c:v>0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0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</c:v>
                </c:pt>
                <c:pt idx="2319">
                  <c:v>0</c:v>
                </c:pt>
                <c:pt idx="2320">
                  <c:v>0</c:v>
                </c:pt>
                <c:pt idx="2321">
                  <c:v>0</c:v>
                </c:pt>
                <c:pt idx="2322">
                  <c:v>0</c:v>
                </c:pt>
                <c:pt idx="2323">
                  <c:v>0</c:v>
                </c:pt>
                <c:pt idx="2324">
                  <c:v>0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0</c:v>
                </c:pt>
                <c:pt idx="2332">
                  <c:v>0</c:v>
                </c:pt>
                <c:pt idx="2333">
                  <c:v>0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</c:v>
                </c:pt>
                <c:pt idx="2343">
                  <c:v>0</c:v>
                </c:pt>
                <c:pt idx="2344">
                  <c:v>0</c:v>
                </c:pt>
                <c:pt idx="2345">
                  <c:v>0</c:v>
                </c:pt>
                <c:pt idx="2346">
                  <c:v>0</c:v>
                </c:pt>
                <c:pt idx="2347">
                  <c:v>0</c:v>
                </c:pt>
                <c:pt idx="2348">
                  <c:v>0</c:v>
                </c:pt>
                <c:pt idx="2349">
                  <c:v>0</c:v>
                </c:pt>
                <c:pt idx="2350">
                  <c:v>0</c:v>
                </c:pt>
                <c:pt idx="2351">
                  <c:v>0</c:v>
                </c:pt>
                <c:pt idx="2352">
                  <c:v>0</c:v>
                </c:pt>
                <c:pt idx="2353">
                  <c:v>0</c:v>
                </c:pt>
                <c:pt idx="2354">
                  <c:v>0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</c:v>
                </c:pt>
                <c:pt idx="2359">
                  <c:v>0</c:v>
                </c:pt>
                <c:pt idx="2360">
                  <c:v>0</c:v>
                </c:pt>
                <c:pt idx="2361">
                  <c:v>0</c:v>
                </c:pt>
                <c:pt idx="2362">
                  <c:v>0</c:v>
                </c:pt>
                <c:pt idx="2363">
                  <c:v>0</c:v>
                </c:pt>
                <c:pt idx="2364">
                  <c:v>0</c:v>
                </c:pt>
                <c:pt idx="2365">
                  <c:v>0</c:v>
                </c:pt>
                <c:pt idx="2366">
                  <c:v>0</c:v>
                </c:pt>
                <c:pt idx="2367">
                  <c:v>0</c:v>
                </c:pt>
                <c:pt idx="2368">
                  <c:v>0</c:v>
                </c:pt>
                <c:pt idx="2369">
                  <c:v>0</c:v>
                </c:pt>
                <c:pt idx="2370">
                  <c:v>0</c:v>
                </c:pt>
                <c:pt idx="2371">
                  <c:v>0</c:v>
                </c:pt>
                <c:pt idx="2372">
                  <c:v>0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</c:v>
                </c:pt>
                <c:pt idx="2385">
                  <c:v>0</c:v>
                </c:pt>
                <c:pt idx="2386">
                  <c:v>0</c:v>
                </c:pt>
                <c:pt idx="2387">
                  <c:v>0</c:v>
                </c:pt>
                <c:pt idx="2388">
                  <c:v>0</c:v>
                </c:pt>
                <c:pt idx="2389">
                  <c:v>0</c:v>
                </c:pt>
                <c:pt idx="2390">
                  <c:v>0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0</c:v>
                </c:pt>
                <c:pt idx="2395">
                  <c:v>0</c:v>
                </c:pt>
                <c:pt idx="2396">
                  <c:v>0</c:v>
                </c:pt>
                <c:pt idx="2397">
                  <c:v>0</c:v>
                </c:pt>
                <c:pt idx="2398">
                  <c:v>0</c:v>
                </c:pt>
                <c:pt idx="2399">
                  <c:v>0</c:v>
                </c:pt>
                <c:pt idx="2400">
                  <c:v>0</c:v>
                </c:pt>
                <c:pt idx="2401">
                  <c:v>0</c:v>
                </c:pt>
                <c:pt idx="2402">
                  <c:v>0</c:v>
                </c:pt>
                <c:pt idx="2403">
                  <c:v>0</c:v>
                </c:pt>
                <c:pt idx="2404">
                  <c:v>0</c:v>
                </c:pt>
                <c:pt idx="2405">
                  <c:v>0</c:v>
                </c:pt>
                <c:pt idx="2406">
                  <c:v>0</c:v>
                </c:pt>
                <c:pt idx="2407">
                  <c:v>0</c:v>
                </c:pt>
                <c:pt idx="2408">
                  <c:v>0</c:v>
                </c:pt>
                <c:pt idx="2409">
                  <c:v>0</c:v>
                </c:pt>
                <c:pt idx="2410">
                  <c:v>0</c:v>
                </c:pt>
                <c:pt idx="2411">
                  <c:v>0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</c:v>
                </c:pt>
                <c:pt idx="2418">
                  <c:v>0</c:v>
                </c:pt>
                <c:pt idx="2419">
                  <c:v>0</c:v>
                </c:pt>
                <c:pt idx="2420">
                  <c:v>0</c:v>
                </c:pt>
                <c:pt idx="2421">
                  <c:v>0</c:v>
                </c:pt>
                <c:pt idx="2422">
                  <c:v>0</c:v>
                </c:pt>
                <c:pt idx="2423">
                  <c:v>0</c:v>
                </c:pt>
                <c:pt idx="2424">
                  <c:v>0</c:v>
                </c:pt>
                <c:pt idx="2425">
                  <c:v>0</c:v>
                </c:pt>
                <c:pt idx="2426">
                  <c:v>0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  <c:pt idx="2444">
                  <c:v>0</c:v>
                </c:pt>
                <c:pt idx="2445">
                  <c:v>0</c:v>
                </c:pt>
                <c:pt idx="2446">
                  <c:v>0</c:v>
                </c:pt>
                <c:pt idx="2447">
                  <c:v>0</c:v>
                </c:pt>
                <c:pt idx="2448">
                  <c:v>0</c:v>
                </c:pt>
                <c:pt idx="2449">
                  <c:v>0</c:v>
                </c:pt>
                <c:pt idx="2450">
                  <c:v>0</c:v>
                </c:pt>
                <c:pt idx="2451">
                  <c:v>0</c:v>
                </c:pt>
                <c:pt idx="2452">
                  <c:v>0</c:v>
                </c:pt>
                <c:pt idx="2453">
                  <c:v>0</c:v>
                </c:pt>
                <c:pt idx="2454">
                  <c:v>0</c:v>
                </c:pt>
                <c:pt idx="2455">
                  <c:v>0</c:v>
                </c:pt>
                <c:pt idx="2456">
                  <c:v>0</c:v>
                </c:pt>
                <c:pt idx="2457">
                  <c:v>0</c:v>
                </c:pt>
                <c:pt idx="2458">
                  <c:v>0</c:v>
                </c:pt>
                <c:pt idx="2459">
                  <c:v>0</c:v>
                </c:pt>
                <c:pt idx="2460">
                  <c:v>0</c:v>
                </c:pt>
                <c:pt idx="2461">
                  <c:v>0</c:v>
                </c:pt>
                <c:pt idx="2462">
                  <c:v>0</c:v>
                </c:pt>
                <c:pt idx="2463">
                  <c:v>0</c:v>
                </c:pt>
                <c:pt idx="2464">
                  <c:v>0</c:v>
                </c:pt>
                <c:pt idx="2465">
                  <c:v>0</c:v>
                </c:pt>
                <c:pt idx="2466">
                  <c:v>0</c:v>
                </c:pt>
                <c:pt idx="2467">
                  <c:v>0</c:v>
                </c:pt>
                <c:pt idx="2468">
                  <c:v>0</c:v>
                </c:pt>
                <c:pt idx="2469">
                  <c:v>0</c:v>
                </c:pt>
                <c:pt idx="2470">
                  <c:v>0</c:v>
                </c:pt>
                <c:pt idx="2471">
                  <c:v>0</c:v>
                </c:pt>
                <c:pt idx="2472">
                  <c:v>0</c:v>
                </c:pt>
                <c:pt idx="2473">
                  <c:v>0</c:v>
                </c:pt>
                <c:pt idx="2474">
                  <c:v>0</c:v>
                </c:pt>
                <c:pt idx="2475">
                  <c:v>0</c:v>
                </c:pt>
                <c:pt idx="2476">
                  <c:v>0</c:v>
                </c:pt>
                <c:pt idx="2477">
                  <c:v>0</c:v>
                </c:pt>
                <c:pt idx="2478">
                  <c:v>0</c:v>
                </c:pt>
                <c:pt idx="2479">
                  <c:v>0</c:v>
                </c:pt>
                <c:pt idx="2480">
                  <c:v>0</c:v>
                </c:pt>
                <c:pt idx="2481">
                  <c:v>0</c:v>
                </c:pt>
                <c:pt idx="2482">
                  <c:v>0</c:v>
                </c:pt>
                <c:pt idx="2483">
                  <c:v>0</c:v>
                </c:pt>
                <c:pt idx="2484">
                  <c:v>0</c:v>
                </c:pt>
                <c:pt idx="2485">
                  <c:v>0</c:v>
                </c:pt>
                <c:pt idx="2486">
                  <c:v>0</c:v>
                </c:pt>
                <c:pt idx="2487">
                  <c:v>0</c:v>
                </c:pt>
                <c:pt idx="2488">
                  <c:v>0</c:v>
                </c:pt>
                <c:pt idx="2489">
                  <c:v>0</c:v>
                </c:pt>
                <c:pt idx="2490">
                  <c:v>0</c:v>
                </c:pt>
                <c:pt idx="2491">
                  <c:v>0</c:v>
                </c:pt>
                <c:pt idx="2492">
                  <c:v>0</c:v>
                </c:pt>
                <c:pt idx="2493">
                  <c:v>0</c:v>
                </c:pt>
                <c:pt idx="2494">
                  <c:v>0</c:v>
                </c:pt>
                <c:pt idx="2495">
                  <c:v>0</c:v>
                </c:pt>
                <c:pt idx="2496">
                  <c:v>0</c:v>
                </c:pt>
                <c:pt idx="2497">
                  <c:v>0</c:v>
                </c:pt>
                <c:pt idx="2498">
                  <c:v>0</c:v>
                </c:pt>
                <c:pt idx="2499">
                  <c:v>0</c:v>
                </c:pt>
                <c:pt idx="2500">
                  <c:v>0</c:v>
                </c:pt>
                <c:pt idx="2501">
                  <c:v>0</c:v>
                </c:pt>
                <c:pt idx="2502">
                  <c:v>0</c:v>
                </c:pt>
                <c:pt idx="2503">
                  <c:v>0</c:v>
                </c:pt>
                <c:pt idx="2504">
                  <c:v>0</c:v>
                </c:pt>
                <c:pt idx="2505">
                  <c:v>0</c:v>
                </c:pt>
                <c:pt idx="2506">
                  <c:v>0</c:v>
                </c:pt>
                <c:pt idx="2507">
                  <c:v>0</c:v>
                </c:pt>
                <c:pt idx="2508">
                  <c:v>0</c:v>
                </c:pt>
                <c:pt idx="2509">
                  <c:v>0</c:v>
                </c:pt>
                <c:pt idx="2510">
                  <c:v>0</c:v>
                </c:pt>
                <c:pt idx="2511">
                  <c:v>0</c:v>
                </c:pt>
                <c:pt idx="2512">
                  <c:v>0</c:v>
                </c:pt>
                <c:pt idx="2513">
                  <c:v>0</c:v>
                </c:pt>
                <c:pt idx="2514">
                  <c:v>0</c:v>
                </c:pt>
                <c:pt idx="2515">
                  <c:v>0</c:v>
                </c:pt>
                <c:pt idx="2516">
                  <c:v>0</c:v>
                </c:pt>
                <c:pt idx="2517">
                  <c:v>0</c:v>
                </c:pt>
                <c:pt idx="2518">
                  <c:v>0</c:v>
                </c:pt>
                <c:pt idx="2519">
                  <c:v>0</c:v>
                </c:pt>
                <c:pt idx="2520">
                  <c:v>0</c:v>
                </c:pt>
                <c:pt idx="2521">
                  <c:v>0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</c:v>
                </c:pt>
                <c:pt idx="2526">
                  <c:v>0</c:v>
                </c:pt>
                <c:pt idx="2527">
                  <c:v>0</c:v>
                </c:pt>
                <c:pt idx="2528">
                  <c:v>0</c:v>
                </c:pt>
                <c:pt idx="2529">
                  <c:v>0</c:v>
                </c:pt>
                <c:pt idx="2530">
                  <c:v>0</c:v>
                </c:pt>
                <c:pt idx="2531">
                  <c:v>0</c:v>
                </c:pt>
                <c:pt idx="2532">
                  <c:v>0</c:v>
                </c:pt>
                <c:pt idx="2533">
                  <c:v>0</c:v>
                </c:pt>
                <c:pt idx="2534">
                  <c:v>0</c:v>
                </c:pt>
                <c:pt idx="2535">
                  <c:v>0</c:v>
                </c:pt>
                <c:pt idx="2536">
                  <c:v>0</c:v>
                </c:pt>
                <c:pt idx="2537">
                  <c:v>0</c:v>
                </c:pt>
                <c:pt idx="2538">
                  <c:v>0</c:v>
                </c:pt>
                <c:pt idx="2539">
                  <c:v>0</c:v>
                </c:pt>
                <c:pt idx="2540">
                  <c:v>0</c:v>
                </c:pt>
                <c:pt idx="2541">
                  <c:v>0</c:v>
                </c:pt>
                <c:pt idx="2542">
                  <c:v>0</c:v>
                </c:pt>
                <c:pt idx="2543">
                  <c:v>0</c:v>
                </c:pt>
                <c:pt idx="2544">
                  <c:v>0</c:v>
                </c:pt>
                <c:pt idx="2545">
                  <c:v>0</c:v>
                </c:pt>
                <c:pt idx="2546">
                  <c:v>0</c:v>
                </c:pt>
                <c:pt idx="2547">
                  <c:v>0</c:v>
                </c:pt>
                <c:pt idx="2548">
                  <c:v>0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</c:v>
                </c:pt>
                <c:pt idx="2562">
                  <c:v>0</c:v>
                </c:pt>
                <c:pt idx="2563">
                  <c:v>0</c:v>
                </c:pt>
                <c:pt idx="2564">
                  <c:v>0</c:v>
                </c:pt>
                <c:pt idx="2565">
                  <c:v>0</c:v>
                </c:pt>
                <c:pt idx="2566">
                  <c:v>0</c:v>
                </c:pt>
                <c:pt idx="2567">
                  <c:v>0</c:v>
                </c:pt>
                <c:pt idx="2568">
                  <c:v>0</c:v>
                </c:pt>
                <c:pt idx="2569">
                  <c:v>0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</c:v>
                </c:pt>
                <c:pt idx="2575">
                  <c:v>0</c:v>
                </c:pt>
                <c:pt idx="2576">
                  <c:v>0</c:v>
                </c:pt>
                <c:pt idx="2577">
                  <c:v>0</c:v>
                </c:pt>
                <c:pt idx="2578">
                  <c:v>0</c:v>
                </c:pt>
                <c:pt idx="2579">
                  <c:v>0</c:v>
                </c:pt>
                <c:pt idx="2580">
                  <c:v>0</c:v>
                </c:pt>
                <c:pt idx="2581">
                  <c:v>0</c:v>
                </c:pt>
                <c:pt idx="2582">
                  <c:v>0</c:v>
                </c:pt>
                <c:pt idx="2583">
                  <c:v>0</c:v>
                </c:pt>
                <c:pt idx="2584">
                  <c:v>0</c:v>
                </c:pt>
                <c:pt idx="2585">
                  <c:v>0</c:v>
                </c:pt>
                <c:pt idx="2586">
                  <c:v>0</c:v>
                </c:pt>
                <c:pt idx="2587">
                  <c:v>0</c:v>
                </c:pt>
                <c:pt idx="2588">
                  <c:v>0</c:v>
                </c:pt>
                <c:pt idx="2589">
                  <c:v>0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</c:v>
                </c:pt>
                <c:pt idx="2594">
                  <c:v>0</c:v>
                </c:pt>
                <c:pt idx="2595">
                  <c:v>0</c:v>
                </c:pt>
                <c:pt idx="2596">
                  <c:v>0</c:v>
                </c:pt>
                <c:pt idx="2597">
                  <c:v>0</c:v>
                </c:pt>
                <c:pt idx="2598">
                  <c:v>0</c:v>
                </c:pt>
                <c:pt idx="2599">
                  <c:v>0</c:v>
                </c:pt>
                <c:pt idx="2600">
                  <c:v>0</c:v>
                </c:pt>
                <c:pt idx="2601">
                  <c:v>0</c:v>
                </c:pt>
                <c:pt idx="2602">
                  <c:v>0</c:v>
                </c:pt>
                <c:pt idx="2603">
                  <c:v>0</c:v>
                </c:pt>
                <c:pt idx="2604">
                  <c:v>0</c:v>
                </c:pt>
                <c:pt idx="2605">
                  <c:v>0</c:v>
                </c:pt>
                <c:pt idx="2606">
                  <c:v>0</c:v>
                </c:pt>
                <c:pt idx="2607">
                  <c:v>0</c:v>
                </c:pt>
                <c:pt idx="2608">
                  <c:v>0</c:v>
                </c:pt>
                <c:pt idx="2609">
                  <c:v>0</c:v>
                </c:pt>
                <c:pt idx="2610">
                  <c:v>0</c:v>
                </c:pt>
                <c:pt idx="2611">
                  <c:v>0</c:v>
                </c:pt>
                <c:pt idx="2612">
                  <c:v>0</c:v>
                </c:pt>
                <c:pt idx="2613">
                  <c:v>0</c:v>
                </c:pt>
                <c:pt idx="2614">
                  <c:v>0</c:v>
                </c:pt>
                <c:pt idx="2615">
                  <c:v>0</c:v>
                </c:pt>
                <c:pt idx="2616">
                  <c:v>0</c:v>
                </c:pt>
                <c:pt idx="2617">
                  <c:v>0</c:v>
                </c:pt>
                <c:pt idx="2618">
                  <c:v>0</c:v>
                </c:pt>
                <c:pt idx="2619">
                  <c:v>0</c:v>
                </c:pt>
                <c:pt idx="2620">
                  <c:v>0</c:v>
                </c:pt>
                <c:pt idx="2621">
                  <c:v>0</c:v>
                </c:pt>
                <c:pt idx="2622">
                  <c:v>0</c:v>
                </c:pt>
                <c:pt idx="2623">
                  <c:v>0</c:v>
                </c:pt>
                <c:pt idx="2624">
                  <c:v>0</c:v>
                </c:pt>
                <c:pt idx="2625">
                  <c:v>0</c:v>
                </c:pt>
                <c:pt idx="2626">
                  <c:v>0</c:v>
                </c:pt>
                <c:pt idx="2627">
                  <c:v>0</c:v>
                </c:pt>
                <c:pt idx="2628">
                  <c:v>0</c:v>
                </c:pt>
                <c:pt idx="2629">
                  <c:v>0</c:v>
                </c:pt>
                <c:pt idx="2630">
                  <c:v>0</c:v>
                </c:pt>
                <c:pt idx="2631">
                  <c:v>0</c:v>
                </c:pt>
                <c:pt idx="2632">
                  <c:v>0</c:v>
                </c:pt>
                <c:pt idx="2633">
                  <c:v>0</c:v>
                </c:pt>
                <c:pt idx="2634">
                  <c:v>0</c:v>
                </c:pt>
                <c:pt idx="2635">
                  <c:v>0</c:v>
                </c:pt>
                <c:pt idx="2636">
                  <c:v>0</c:v>
                </c:pt>
                <c:pt idx="2637">
                  <c:v>0</c:v>
                </c:pt>
                <c:pt idx="2638">
                  <c:v>0</c:v>
                </c:pt>
                <c:pt idx="2639">
                  <c:v>0</c:v>
                </c:pt>
                <c:pt idx="2640">
                  <c:v>0</c:v>
                </c:pt>
                <c:pt idx="2641">
                  <c:v>0</c:v>
                </c:pt>
                <c:pt idx="2642">
                  <c:v>0</c:v>
                </c:pt>
                <c:pt idx="2643">
                  <c:v>0</c:v>
                </c:pt>
                <c:pt idx="2644">
                  <c:v>0</c:v>
                </c:pt>
                <c:pt idx="2645">
                  <c:v>0</c:v>
                </c:pt>
                <c:pt idx="2646">
                  <c:v>0</c:v>
                </c:pt>
                <c:pt idx="2647">
                  <c:v>0</c:v>
                </c:pt>
                <c:pt idx="2648">
                  <c:v>0</c:v>
                </c:pt>
                <c:pt idx="2649">
                  <c:v>0</c:v>
                </c:pt>
                <c:pt idx="2650">
                  <c:v>0</c:v>
                </c:pt>
                <c:pt idx="2651">
                  <c:v>0</c:v>
                </c:pt>
                <c:pt idx="2652">
                  <c:v>0</c:v>
                </c:pt>
                <c:pt idx="2653">
                  <c:v>0</c:v>
                </c:pt>
                <c:pt idx="2654">
                  <c:v>0</c:v>
                </c:pt>
                <c:pt idx="2655">
                  <c:v>0</c:v>
                </c:pt>
                <c:pt idx="2656">
                  <c:v>0</c:v>
                </c:pt>
                <c:pt idx="2657">
                  <c:v>0</c:v>
                </c:pt>
                <c:pt idx="2658">
                  <c:v>0</c:v>
                </c:pt>
                <c:pt idx="2659">
                  <c:v>0</c:v>
                </c:pt>
                <c:pt idx="2660">
                  <c:v>0</c:v>
                </c:pt>
                <c:pt idx="2661">
                  <c:v>0</c:v>
                </c:pt>
                <c:pt idx="2662">
                  <c:v>0</c:v>
                </c:pt>
                <c:pt idx="2663">
                  <c:v>0</c:v>
                </c:pt>
                <c:pt idx="2664">
                  <c:v>0</c:v>
                </c:pt>
                <c:pt idx="2665">
                  <c:v>0</c:v>
                </c:pt>
                <c:pt idx="2666">
                  <c:v>0</c:v>
                </c:pt>
                <c:pt idx="2667">
                  <c:v>0</c:v>
                </c:pt>
                <c:pt idx="2668">
                  <c:v>0</c:v>
                </c:pt>
                <c:pt idx="2669">
                  <c:v>0</c:v>
                </c:pt>
                <c:pt idx="2670">
                  <c:v>0</c:v>
                </c:pt>
                <c:pt idx="2671">
                  <c:v>0</c:v>
                </c:pt>
                <c:pt idx="2672">
                  <c:v>0</c:v>
                </c:pt>
                <c:pt idx="2673">
                  <c:v>0</c:v>
                </c:pt>
                <c:pt idx="2674">
                  <c:v>0</c:v>
                </c:pt>
                <c:pt idx="2675">
                  <c:v>0</c:v>
                </c:pt>
                <c:pt idx="2676">
                  <c:v>0</c:v>
                </c:pt>
                <c:pt idx="2677">
                  <c:v>0</c:v>
                </c:pt>
                <c:pt idx="2678">
                  <c:v>0</c:v>
                </c:pt>
                <c:pt idx="2679">
                  <c:v>0</c:v>
                </c:pt>
                <c:pt idx="2680">
                  <c:v>0</c:v>
                </c:pt>
                <c:pt idx="2681">
                  <c:v>0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</c:v>
                </c:pt>
                <c:pt idx="2687">
                  <c:v>0</c:v>
                </c:pt>
                <c:pt idx="2688">
                  <c:v>0</c:v>
                </c:pt>
                <c:pt idx="2689">
                  <c:v>0</c:v>
                </c:pt>
                <c:pt idx="2690">
                  <c:v>0</c:v>
                </c:pt>
                <c:pt idx="2691">
                  <c:v>0</c:v>
                </c:pt>
                <c:pt idx="2692">
                  <c:v>0</c:v>
                </c:pt>
                <c:pt idx="2693">
                  <c:v>0</c:v>
                </c:pt>
                <c:pt idx="2694">
                  <c:v>0</c:v>
                </c:pt>
                <c:pt idx="2695">
                  <c:v>0</c:v>
                </c:pt>
                <c:pt idx="2696">
                  <c:v>0</c:v>
                </c:pt>
                <c:pt idx="2697">
                  <c:v>0</c:v>
                </c:pt>
                <c:pt idx="2698">
                  <c:v>0</c:v>
                </c:pt>
                <c:pt idx="2699">
                  <c:v>0</c:v>
                </c:pt>
                <c:pt idx="2700">
                  <c:v>0</c:v>
                </c:pt>
                <c:pt idx="2701">
                  <c:v>0</c:v>
                </c:pt>
                <c:pt idx="2702">
                  <c:v>0</c:v>
                </c:pt>
                <c:pt idx="2703">
                  <c:v>0</c:v>
                </c:pt>
                <c:pt idx="2704">
                  <c:v>0</c:v>
                </c:pt>
                <c:pt idx="2705">
                  <c:v>0</c:v>
                </c:pt>
                <c:pt idx="2706">
                  <c:v>0</c:v>
                </c:pt>
                <c:pt idx="2707">
                  <c:v>0</c:v>
                </c:pt>
                <c:pt idx="2708">
                  <c:v>0</c:v>
                </c:pt>
                <c:pt idx="2709">
                  <c:v>0</c:v>
                </c:pt>
                <c:pt idx="2710">
                  <c:v>0</c:v>
                </c:pt>
                <c:pt idx="2711">
                  <c:v>0</c:v>
                </c:pt>
                <c:pt idx="2712">
                  <c:v>0</c:v>
                </c:pt>
                <c:pt idx="2713">
                  <c:v>0</c:v>
                </c:pt>
                <c:pt idx="2714">
                  <c:v>0</c:v>
                </c:pt>
                <c:pt idx="2715">
                  <c:v>0</c:v>
                </c:pt>
                <c:pt idx="2716">
                  <c:v>0</c:v>
                </c:pt>
                <c:pt idx="2717">
                  <c:v>0</c:v>
                </c:pt>
                <c:pt idx="2718">
                  <c:v>0</c:v>
                </c:pt>
                <c:pt idx="2719">
                  <c:v>0</c:v>
                </c:pt>
                <c:pt idx="2720">
                  <c:v>0</c:v>
                </c:pt>
                <c:pt idx="2721">
                  <c:v>0</c:v>
                </c:pt>
                <c:pt idx="2722">
                  <c:v>0</c:v>
                </c:pt>
                <c:pt idx="2723">
                  <c:v>0</c:v>
                </c:pt>
                <c:pt idx="2724">
                  <c:v>0</c:v>
                </c:pt>
                <c:pt idx="2725">
                  <c:v>0</c:v>
                </c:pt>
                <c:pt idx="2726">
                  <c:v>0</c:v>
                </c:pt>
                <c:pt idx="2727">
                  <c:v>0</c:v>
                </c:pt>
                <c:pt idx="2728">
                  <c:v>0</c:v>
                </c:pt>
                <c:pt idx="2729">
                  <c:v>0</c:v>
                </c:pt>
                <c:pt idx="273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239-4D25-8B88-B21E108901D4}"/>
            </c:ext>
          </c:extLst>
        </c:ser>
        <c:ser>
          <c:idx val="2"/>
          <c:order val="2"/>
          <c:tx>
            <c:strRef>
              <c:f>'[BNL-new_summary.xlsx]alpha'!$L$1</c:f>
              <c:strCache>
                <c:ptCount val="1"/>
                <c:pt idx="0">
                  <c:v>100V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'[BNL-new_summary.xlsx]alpha'!$A$2:$A$4181</c:f>
              <c:numCache>
                <c:formatCode>General</c:formatCode>
                <c:ptCount val="418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  <c:pt idx="1801">
                  <c:v>1801</c:v>
                </c:pt>
                <c:pt idx="1802">
                  <c:v>1802</c:v>
                </c:pt>
                <c:pt idx="1803">
                  <c:v>1803</c:v>
                </c:pt>
                <c:pt idx="1804">
                  <c:v>1804</c:v>
                </c:pt>
                <c:pt idx="1805">
                  <c:v>1805</c:v>
                </c:pt>
                <c:pt idx="1806">
                  <c:v>1806</c:v>
                </c:pt>
                <c:pt idx="1807">
                  <c:v>1807</c:v>
                </c:pt>
                <c:pt idx="1808">
                  <c:v>1808</c:v>
                </c:pt>
                <c:pt idx="1809">
                  <c:v>1809</c:v>
                </c:pt>
                <c:pt idx="1810">
                  <c:v>1810</c:v>
                </c:pt>
                <c:pt idx="1811">
                  <c:v>1811</c:v>
                </c:pt>
                <c:pt idx="1812">
                  <c:v>1812</c:v>
                </c:pt>
                <c:pt idx="1813">
                  <c:v>1813</c:v>
                </c:pt>
                <c:pt idx="1814">
                  <c:v>1814</c:v>
                </c:pt>
                <c:pt idx="1815">
                  <c:v>1815</c:v>
                </c:pt>
                <c:pt idx="1816">
                  <c:v>1816</c:v>
                </c:pt>
                <c:pt idx="1817">
                  <c:v>1817</c:v>
                </c:pt>
                <c:pt idx="1818">
                  <c:v>1818</c:v>
                </c:pt>
                <c:pt idx="1819">
                  <c:v>1819</c:v>
                </c:pt>
                <c:pt idx="1820">
                  <c:v>1820</c:v>
                </c:pt>
                <c:pt idx="1821">
                  <c:v>1821</c:v>
                </c:pt>
                <c:pt idx="1822">
                  <c:v>1822</c:v>
                </c:pt>
                <c:pt idx="1823">
                  <c:v>1823</c:v>
                </c:pt>
                <c:pt idx="1824">
                  <c:v>1824</c:v>
                </c:pt>
                <c:pt idx="1825">
                  <c:v>1825</c:v>
                </c:pt>
                <c:pt idx="1826">
                  <c:v>1826</c:v>
                </c:pt>
                <c:pt idx="1827">
                  <c:v>1827</c:v>
                </c:pt>
                <c:pt idx="1828">
                  <c:v>1828</c:v>
                </c:pt>
                <c:pt idx="1829">
                  <c:v>1829</c:v>
                </c:pt>
                <c:pt idx="1830">
                  <c:v>1830</c:v>
                </c:pt>
                <c:pt idx="1831">
                  <c:v>1831</c:v>
                </c:pt>
                <c:pt idx="1832">
                  <c:v>1832</c:v>
                </c:pt>
                <c:pt idx="1833">
                  <c:v>1833</c:v>
                </c:pt>
                <c:pt idx="1834">
                  <c:v>1834</c:v>
                </c:pt>
                <c:pt idx="1835">
                  <c:v>1835</c:v>
                </c:pt>
                <c:pt idx="1836">
                  <c:v>1836</c:v>
                </c:pt>
                <c:pt idx="1837">
                  <c:v>1837</c:v>
                </c:pt>
                <c:pt idx="1838">
                  <c:v>1838</c:v>
                </c:pt>
                <c:pt idx="1839">
                  <c:v>1839</c:v>
                </c:pt>
                <c:pt idx="1840">
                  <c:v>1840</c:v>
                </c:pt>
                <c:pt idx="1841">
                  <c:v>1841</c:v>
                </c:pt>
                <c:pt idx="1842">
                  <c:v>1842</c:v>
                </c:pt>
                <c:pt idx="1843">
                  <c:v>1843</c:v>
                </c:pt>
                <c:pt idx="1844">
                  <c:v>1844</c:v>
                </c:pt>
                <c:pt idx="1845">
                  <c:v>1845</c:v>
                </c:pt>
                <c:pt idx="1846">
                  <c:v>1846</c:v>
                </c:pt>
                <c:pt idx="1847">
                  <c:v>1847</c:v>
                </c:pt>
                <c:pt idx="1848">
                  <c:v>1848</c:v>
                </c:pt>
                <c:pt idx="1849">
                  <c:v>1849</c:v>
                </c:pt>
                <c:pt idx="1850">
                  <c:v>1850</c:v>
                </c:pt>
                <c:pt idx="1851">
                  <c:v>1851</c:v>
                </c:pt>
                <c:pt idx="1852">
                  <c:v>1852</c:v>
                </c:pt>
                <c:pt idx="1853">
                  <c:v>1853</c:v>
                </c:pt>
                <c:pt idx="1854">
                  <c:v>1854</c:v>
                </c:pt>
                <c:pt idx="1855">
                  <c:v>1855</c:v>
                </c:pt>
                <c:pt idx="1856">
                  <c:v>1856</c:v>
                </c:pt>
                <c:pt idx="1857">
                  <c:v>1857</c:v>
                </c:pt>
                <c:pt idx="1858">
                  <c:v>1858</c:v>
                </c:pt>
                <c:pt idx="1859">
                  <c:v>1859</c:v>
                </c:pt>
                <c:pt idx="1860">
                  <c:v>1860</c:v>
                </c:pt>
                <c:pt idx="1861">
                  <c:v>1861</c:v>
                </c:pt>
                <c:pt idx="1862">
                  <c:v>1862</c:v>
                </c:pt>
                <c:pt idx="1863">
                  <c:v>1863</c:v>
                </c:pt>
                <c:pt idx="1864">
                  <c:v>1864</c:v>
                </c:pt>
                <c:pt idx="1865">
                  <c:v>1865</c:v>
                </c:pt>
                <c:pt idx="1866">
                  <c:v>1866</c:v>
                </c:pt>
                <c:pt idx="1867">
                  <c:v>1867</c:v>
                </c:pt>
                <c:pt idx="1868">
                  <c:v>1868</c:v>
                </c:pt>
                <c:pt idx="1869">
                  <c:v>1869</c:v>
                </c:pt>
                <c:pt idx="1870">
                  <c:v>1870</c:v>
                </c:pt>
                <c:pt idx="1871">
                  <c:v>1871</c:v>
                </c:pt>
                <c:pt idx="1872">
                  <c:v>1872</c:v>
                </c:pt>
                <c:pt idx="1873">
                  <c:v>1873</c:v>
                </c:pt>
                <c:pt idx="1874">
                  <c:v>1874</c:v>
                </c:pt>
                <c:pt idx="1875">
                  <c:v>1875</c:v>
                </c:pt>
                <c:pt idx="1876">
                  <c:v>1876</c:v>
                </c:pt>
                <c:pt idx="1877">
                  <c:v>1877</c:v>
                </c:pt>
                <c:pt idx="1878">
                  <c:v>1878</c:v>
                </c:pt>
                <c:pt idx="1879">
                  <c:v>1879</c:v>
                </c:pt>
                <c:pt idx="1880">
                  <c:v>1880</c:v>
                </c:pt>
                <c:pt idx="1881">
                  <c:v>1881</c:v>
                </c:pt>
                <c:pt idx="1882">
                  <c:v>1882</c:v>
                </c:pt>
                <c:pt idx="1883">
                  <c:v>1883</c:v>
                </c:pt>
                <c:pt idx="1884">
                  <c:v>1884</c:v>
                </c:pt>
                <c:pt idx="1885">
                  <c:v>1885</c:v>
                </c:pt>
                <c:pt idx="1886">
                  <c:v>1886</c:v>
                </c:pt>
                <c:pt idx="1887">
                  <c:v>1887</c:v>
                </c:pt>
                <c:pt idx="1888">
                  <c:v>1888</c:v>
                </c:pt>
                <c:pt idx="1889">
                  <c:v>1889</c:v>
                </c:pt>
                <c:pt idx="1890">
                  <c:v>1890</c:v>
                </c:pt>
                <c:pt idx="1891">
                  <c:v>1891</c:v>
                </c:pt>
                <c:pt idx="1892">
                  <c:v>1892</c:v>
                </c:pt>
                <c:pt idx="1893">
                  <c:v>1893</c:v>
                </c:pt>
                <c:pt idx="1894">
                  <c:v>1894</c:v>
                </c:pt>
                <c:pt idx="1895">
                  <c:v>1895</c:v>
                </c:pt>
                <c:pt idx="1896">
                  <c:v>1896</c:v>
                </c:pt>
                <c:pt idx="1897">
                  <c:v>1897</c:v>
                </c:pt>
                <c:pt idx="1898">
                  <c:v>1898</c:v>
                </c:pt>
                <c:pt idx="1899">
                  <c:v>1899</c:v>
                </c:pt>
                <c:pt idx="1900">
                  <c:v>1900</c:v>
                </c:pt>
                <c:pt idx="1901">
                  <c:v>1901</c:v>
                </c:pt>
                <c:pt idx="1902">
                  <c:v>1902</c:v>
                </c:pt>
                <c:pt idx="1903">
                  <c:v>1903</c:v>
                </c:pt>
                <c:pt idx="1904">
                  <c:v>1904</c:v>
                </c:pt>
                <c:pt idx="1905">
                  <c:v>1905</c:v>
                </c:pt>
                <c:pt idx="1906">
                  <c:v>1906</c:v>
                </c:pt>
                <c:pt idx="1907">
                  <c:v>1907</c:v>
                </c:pt>
                <c:pt idx="1908">
                  <c:v>1908</c:v>
                </c:pt>
                <c:pt idx="1909">
                  <c:v>1909</c:v>
                </c:pt>
                <c:pt idx="1910">
                  <c:v>1910</c:v>
                </c:pt>
                <c:pt idx="1911">
                  <c:v>1911</c:v>
                </c:pt>
                <c:pt idx="1912">
                  <c:v>1912</c:v>
                </c:pt>
                <c:pt idx="1913">
                  <c:v>1913</c:v>
                </c:pt>
                <c:pt idx="1914">
                  <c:v>1914</c:v>
                </c:pt>
                <c:pt idx="1915">
                  <c:v>1915</c:v>
                </c:pt>
                <c:pt idx="1916">
                  <c:v>1916</c:v>
                </c:pt>
                <c:pt idx="1917">
                  <c:v>1917</c:v>
                </c:pt>
                <c:pt idx="1918">
                  <c:v>1918</c:v>
                </c:pt>
                <c:pt idx="1919">
                  <c:v>1919</c:v>
                </c:pt>
                <c:pt idx="1920">
                  <c:v>1920</c:v>
                </c:pt>
                <c:pt idx="1921">
                  <c:v>1921</c:v>
                </c:pt>
                <c:pt idx="1922">
                  <c:v>1922</c:v>
                </c:pt>
                <c:pt idx="1923">
                  <c:v>1923</c:v>
                </c:pt>
                <c:pt idx="1924">
                  <c:v>1924</c:v>
                </c:pt>
                <c:pt idx="1925">
                  <c:v>1925</c:v>
                </c:pt>
                <c:pt idx="1926">
                  <c:v>1926</c:v>
                </c:pt>
                <c:pt idx="1927">
                  <c:v>1927</c:v>
                </c:pt>
                <c:pt idx="1928">
                  <c:v>1928</c:v>
                </c:pt>
                <c:pt idx="1929">
                  <c:v>1929</c:v>
                </c:pt>
                <c:pt idx="1930">
                  <c:v>1930</c:v>
                </c:pt>
                <c:pt idx="1931">
                  <c:v>1931</c:v>
                </c:pt>
                <c:pt idx="1932">
                  <c:v>1932</c:v>
                </c:pt>
                <c:pt idx="1933">
                  <c:v>1933</c:v>
                </c:pt>
                <c:pt idx="1934">
                  <c:v>1934</c:v>
                </c:pt>
                <c:pt idx="1935">
                  <c:v>1935</c:v>
                </c:pt>
                <c:pt idx="1936">
                  <c:v>1936</c:v>
                </c:pt>
                <c:pt idx="1937">
                  <c:v>1937</c:v>
                </c:pt>
                <c:pt idx="1938">
                  <c:v>1938</c:v>
                </c:pt>
                <c:pt idx="1939">
                  <c:v>1939</c:v>
                </c:pt>
                <c:pt idx="1940">
                  <c:v>1940</c:v>
                </c:pt>
                <c:pt idx="1941">
                  <c:v>1941</c:v>
                </c:pt>
                <c:pt idx="1942">
                  <c:v>1942</c:v>
                </c:pt>
                <c:pt idx="1943">
                  <c:v>1943</c:v>
                </c:pt>
                <c:pt idx="1944">
                  <c:v>1944</c:v>
                </c:pt>
                <c:pt idx="1945">
                  <c:v>1945</c:v>
                </c:pt>
                <c:pt idx="1946">
                  <c:v>1946</c:v>
                </c:pt>
                <c:pt idx="1947">
                  <c:v>1947</c:v>
                </c:pt>
                <c:pt idx="1948">
                  <c:v>1948</c:v>
                </c:pt>
                <c:pt idx="1949">
                  <c:v>1949</c:v>
                </c:pt>
                <c:pt idx="1950">
                  <c:v>1950</c:v>
                </c:pt>
                <c:pt idx="1951">
                  <c:v>1951</c:v>
                </c:pt>
                <c:pt idx="1952">
                  <c:v>1952</c:v>
                </c:pt>
                <c:pt idx="1953">
                  <c:v>1953</c:v>
                </c:pt>
                <c:pt idx="1954">
                  <c:v>1954</c:v>
                </c:pt>
                <c:pt idx="1955">
                  <c:v>1955</c:v>
                </c:pt>
                <c:pt idx="1956">
                  <c:v>1956</c:v>
                </c:pt>
                <c:pt idx="1957">
                  <c:v>1957</c:v>
                </c:pt>
                <c:pt idx="1958">
                  <c:v>1958</c:v>
                </c:pt>
                <c:pt idx="1959">
                  <c:v>1959</c:v>
                </c:pt>
                <c:pt idx="1960">
                  <c:v>1960</c:v>
                </c:pt>
                <c:pt idx="1961">
                  <c:v>1961</c:v>
                </c:pt>
                <c:pt idx="1962">
                  <c:v>1962</c:v>
                </c:pt>
                <c:pt idx="1963">
                  <c:v>1963</c:v>
                </c:pt>
                <c:pt idx="1964">
                  <c:v>1964</c:v>
                </c:pt>
                <c:pt idx="1965">
                  <c:v>1965</c:v>
                </c:pt>
                <c:pt idx="1966">
                  <c:v>1966</c:v>
                </c:pt>
                <c:pt idx="1967">
                  <c:v>1967</c:v>
                </c:pt>
                <c:pt idx="1968">
                  <c:v>1968</c:v>
                </c:pt>
                <c:pt idx="1969">
                  <c:v>1969</c:v>
                </c:pt>
                <c:pt idx="1970">
                  <c:v>1970</c:v>
                </c:pt>
                <c:pt idx="1971">
                  <c:v>1971</c:v>
                </c:pt>
                <c:pt idx="1972">
                  <c:v>1972</c:v>
                </c:pt>
                <c:pt idx="1973">
                  <c:v>1973</c:v>
                </c:pt>
                <c:pt idx="1974">
                  <c:v>1974</c:v>
                </c:pt>
                <c:pt idx="1975">
                  <c:v>1975</c:v>
                </c:pt>
                <c:pt idx="1976">
                  <c:v>1976</c:v>
                </c:pt>
                <c:pt idx="1977">
                  <c:v>1977</c:v>
                </c:pt>
                <c:pt idx="1978">
                  <c:v>1978</c:v>
                </c:pt>
                <c:pt idx="1979">
                  <c:v>1979</c:v>
                </c:pt>
                <c:pt idx="1980">
                  <c:v>1980</c:v>
                </c:pt>
                <c:pt idx="1981">
                  <c:v>1981</c:v>
                </c:pt>
                <c:pt idx="1982">
                  <c:v>1982</c:v>
                </c:pt>
                <c:pt idx="1983">
                  <c:v>1983</c:v>
                </c:pt>
                <c:pt idx="1984">
                  <c:v>1984</c:v>
                </c:pt>
                <c:pt idx="1985">
                  <c:v>1985</c:v>
                </c:pt>
                <c:pt idx="1986">
                  <c:v>1986</c:v>
                </c:pt>
                <c:pt idx="1987">
                  <c:v>1987</c:v>
                </c:pt>
                <c:pt idx="1988">
                  <c:v>1988</c:v>
                </c:pt>
                <c:pt idx="1989">
                  <c:v>1989</c:v>
                </c:pt>
                <c:pt idx="1990">
                  <c:v>1990</c:v>
                </c:pt>
                <c:pt idx="1991">
                  <c:v>1991</c:v>
                </c:pt>
                <c:pt idx="1992">
                  <c:v>1992</c:v>
                </c:pt>
                <c:pt idx="1993">
                  <c:v>1993</c:v>
                </c:pt>
                <c:pt idx="1994">
                  <c:v>1994</c:v>
                </c:pt>
                <c:pt idx="1995">
                  <c:v>1995</c:v>
                </c:pt>
                <c:pt idx="1996">
                  <c:v>1996</c:v>
                </c:pt>
                <c:pt idx="1997">
                  <c:v>1997</c:v>
                </c:pt>
                <c:pt idx="1998">
                  <c:v>1998</c:v>
                </c:pt>
                <c:pt idx="1999">
                  <c:v>1999</c:v>
                </c:pt>
                <c:pt idx="2000">
                  <c:v>2000</c:v>
                </c:pt>
                <c:pt idx="2001">
                  <c:v>2001</c:v>
                </c:pt>
                <c:pt idx="2002">
                  <c:v>2002</c:v>
                </c:pt>
                <c:pt idx="2003">
                  <c:v>2003</c:v>
                </c:pt>
                <c:pt idx="2004">
                  <c:v>2004</c:v>
                </c:pt>
                <c:pt idx="2005">
                  <c:v>2005</c:v>
                </c:pt>
                <c:pt idx="2006">
                  <c:v>2006</c:v>
                </c:pt>
                <c:pt idx="2007">
                  <c:v>2007</c:v>
                </c:pt>
                <c:pt idx="2008">
                  <c:v>2008</c:v>
                </c:pt>
                <c:pt idx="2009">
                  <c:v>2009</c:v>
                </c:pt>
                <c:pt idx="2010">
                  <c:v>2010</c:v>
                </c:pt>
                <c:pt idx="2011">
                  <c:v>2011</c:v>
                </c:pt>
                <c:pt idx="2012">
                  <c:v>2012</c:v>
                </c:pt>
                <c:pt idx="2013">
                  <c:v>2013</c:v>
                </c:pt>
                <c:pt idx="2014">
                  <c:v>2014</c:v>
                </c:pt>
                <c:pt idx="2015">
                  <c:v>2015</c:v>
                </c:pt>
                <c:pt idx="2016">
                  <c:v>2016</c:v>
                </c:pt>
                <c:pt idx="2017">
                  <c:v>2017</c:v>
                </c:pt>
                <c:pt idx="2018">
                  <c:v>2018</c:v>
                </c:pt>
                <c:pt idx="2019">
                  <c:v>2019</c:v>
                </c:pt>
                <c:pt idx="2020">
                  <c:v>2020</c:v>
                </c:pt>
                <c:pt idx="2021">
                  <c:v>2021</c:v>
                </c:pt>
                <c:pt idx="2022">
                  <c:v>2022</c:v>
                </c:pt>
                <c:pt idx="2023">
                  <c:v>2023</c:v>
                </c:pt>
                <c:pt idx="2024">
                  <c:v>2024</c:v>
                </c:pt>
                <c:pt idx="2025">
                  <c:v>2025</c:v>
                </c:pt>
                <c:pt idx="2026">
                  <c:v>2026</c:v>
                </c:pt>
                <c:pt idx="2027">
                  <c:v>2027</c:v>
                </c:pt>
                <c:pt idx="2028">
                  <c:v>2028</c:v>
                </c:pt>
                <c:pt idx="2029">
                  <c:v>2029</c:v>
                </c:pt>
                <c:pt idx="2030">
                  <c:v>2030</c:v>
                </c:pt>
                <c:pt idx="2031">
                  <c:v>2031</c:v>
                </c:pt>
                <c:pt idx="2032">
                  <c:v>2032</c:v>
                </c:pt>
                <c:pt idx="2033">
                  <c:v>2033</c:v>
                </c:pt>
                <c:pt idx="2034">
                  <c:v>2034</c:v>
                </c:pt>
                <c:pt idx="2035">
                  <c:v>2035</c:v>
                </c:pt>
                <c:pt idx="2036">
                  <c:v>2036</c:v>
                </c:pt>
                <c:pt idx="2037">
                  <c:v>2037</c:v>
                </c:pt>
                <c:pt idx="2038">
                  <c:v>2038</c:v>
                </c:pt>
                <c:pt idx="2039">
                  <c:v>2039</c:v>
                </c:pt>
                <c:pt idx="2040">
                  <c:v>2040</c:v>
                </c:pt>
                <c:pt idx="2041">
                  <c:v>2041</c:v>
                </c:pt>
                <c:pt idx="2042">
                  <c:v>2042</c:v>
                </c:pt>
                <c:pt idx="2043">
                  <c:v>2043</c:v>
                </c:pt>
                <c:pt idx="2044">
                  <c:v>2044</c:v>
                </c:pt>
                <c:pt idx="2045">
                  <c:v>2045</c:v>
                </c:pt>
                <c:pt idx="2046">
                  <c:v>2046</c:v>
                </c:pt>
                <c:pt idx="2047">
                  <c:v>2047</c:v>
                </c:pt>
                <c:pt idx="2048">
                  <c:v>2048</c:v>
                </c:pt>
                <c:pt idx="2049">
                  <c:v>2049</c:v>
                </c:pt>
                <c:pt idx="2050">
                  <c:v>2050</c:v>
                </c:pt>
                <c:pt idx="2051">
                  <c:v>2051</c:v>
                </c:pt>
                <c:pt idx="2052">
                  <c:v>2052</c:v>
                </c:pt>
                <c:pt idx="2053">
                  <c:v>2053</c:v>
                </c:pt>
                <c:pt idx="2054">
                  <c:v>2054</c:v>
                </c:pt>
                <c:pt idx="2055">
                  <c:v>2055</c:v>
                </c:pt>
                <c:pt idx="2056">
                  <c:v>2056</c:v>
                </c:pt>
                <c:pt idx="2057">
                  <c:v>2057</c:v>
                </c:pt>
                <c:pt idx="2058">
                  <c:v>2058</c:v>
                </c:pt>
                <c:pt idx="2059">
                  <c:v>2059</c:v>
                </c:pt>
                <c:pt idx="2060">
                  <c:v>2060</c:v>
                </c:pt>
                <c:pt idx="2061">
                  <c:v>2061</c:v>
                </c:pt>
                <c:pt idx="2062">
                  <c:v>2062</c:v>
                </c:pt>
                <c:pt idx="2063">
                  <c:v>2063</c:v>
                </c:pt>
                <c:pt idx="2064">
                  <c:v>2064</c:v>
                </c:pt>
                <c:pt idx="2065">
                  <c:v>2065</c:v>
                </c:pt>
                <c:pt idx="2066">
                  <c:v>2066</c:v>
                </c:pt>
                <c:pt idx="2067">
                  <c:v>2067</c:v>
                </c:pt>
                <c:pt idx="2068">
                  <c:v>2068</c:v>
                </c:pt>
                <c:pt idx="2069">
                  <c:v>2069</c:v>
                </c:pt>
                <c:pt idx="2070">
                  <c:v>2070</c:v>
                </c:pt>
                <c:pt idx="2071">
                  <c:v>2071</c:v>
                </c:pt>
                <c:pt idx="2072">
                  <c:v>2072</c:v>
                </c:pt>
                <c:pt idx="2073">
                  <c:v>2073</c:v>
                </c:pt>
                <c:pt idx="2074">
                  <c:v>2074</c:v>
                </c:pt>
                <c:pt idx="2075">
                  <c:v>2075</c:v>
                </c:pt>
                <c:pt idx="2076">
                  <c:v>2076</c:v>
                </c:pt>
                <c:pt idx="2077">
                  <c:v>2077</c:v>
                </c:pt>
                <c:pt idx="2078">
                  <c:v>2078</c:v>
                </c:pt>
                <c:pt idx="2079">
                  <c:v>2079</c:v>
                </c:pt>
                <c:pt idx="2080">
                  <c:v>2080</c:v>
                </c:pt>
                <c:pt idx="2081">
                  <c:v>2081</c:v>
                </c:pt>
                <c:pt idx="2082">
                  <c:v>2082</c:v>
                </c:pt>
                <c:pt idx="2083">
                  <c:v>2083</c:v>
                </c:pt>
                <c:pt idx="2084">
                  <c:v>2084</c:v>
                </c:pt>
                <c:pt idx="2085">
                  <c:v>2085</c:v>
                </c:pt>
                <c:pt idx="2086">
                  <c:v>2086</c:v>
                </c:pt>
                <c:pt idx="2087">
                  <c:v>2087</c:v>
                </c:pt>
                <c:pt idx="2088">
                  <c:v>2088</c:v>
                </c:pt>
                <c:pt idx="2089">
                  <c:v>2089</c:v>
                </c:pt>
                <c:pt idx="2090">
                  <c:v>2090</c:v>
                </c:pt>
                <c:pt idx="2091">
                  <c:v>2091</c:v>
                </c:pt>
                <c:pt idx="2092">
                  <c:v>2092</c:v>
                </c:pt>
                <c:pt idx="2093">
                  <c:v>2093</c:v>
                </c:pt>
                <c:pt idx="2094">
                  <c:v>2094</c:v>
                </c:pt>
                <c:pt idx="2095">
                  <c:v>2095</c:v>
                </c:pt>
                <c:pt idx="2096">
                  <c:v>2096</c:v>
                </c:pt>
                <c:pt idx="2097">
                  <c:v>2097</c:v>
                </c:pt>
                <c:pt idx="2098">
                  <c:v>2098</c:v>
                </c:pt>
                <c:pt idx="2099">
                  <c:v>2099</c:v>
                </c:pt>
                <c:pt idx="2100">
                  <c:v>2100</c:v>
                </c:pt>
                <c:pt idx="2101">
                  <c:v>2101</c:v>
                </c:pt>
                <c:pt idx="2102">
                  <c:v>2102</c:v>
                </c:pt>
                <c:pt idx="2103">
                  <c:v>2103</c:v>
                </c:pt>
                <c:pt idx="2104">
                  <c:v>2104</c:v>
                </c:pt>
                <c:pt idx="2105">
                  <c:v>2105</c:v>
                </c:pt>
                <c:pt idx="2106">
                  <c:v>2106</c:v>
                </c:pt>
                <c:pt idx="2107">
                  <c:v>2107</c:v>
                </c:pt>
                <c:pt idx="2108">
                  <c:v>2108</c:v>
                </c:pt>
                <c:pt idx="2109">
                  <c:v>2109</c:v>
                </c:pt>
                <c:pt idx="2110">
                  <c:v>2110</c:v>
                </c:pt>
                <c:pt idx="2111">
                  <c:v>2111</c:v>
                </c:pt>
                <c:pt idx="2112">
                  <c:v>2112</c:v>
                </c:pt>
                <c:pt idx="2113">
                  <c:v>2113</c:v>
                </c:pt>
                <c:pt idx="2114">
                  <c:v>2114</c:v>
                </c:pt>
                <c:pt idx="2115">
                  <c:v>2115</c:v>
                </c:pt>
                <c:pt idx="2116">
                  <c:v>2116</c:v>
                </c:pt>
                <c:pt idx="2117">
                  <c:v>2117</c:v>
                </c:pt>
                <c:pt idx="2118">
                  <c:v>2118</c:v>
                </c:pt>
                <c:pt idx="2119">
                  <c:v>2119</c:v>
                </c:pt>
                <c:pt idx="2120">
                  <c:v>2120</c:v>
                </c:pt>
                <c:pt idx="2121">
                  <c:v>2121</c:v>
                </c:pt>
                <c:pt idx="2122">
                  <c:v>2122</c:v>
                </c:pt>
                <c:pt idx="2123">
                  <c:v>2123</c:v>
                </c:pt>
                <c:pt idx="2124">
                  <c:v>2124</c:v>
                </c:pt>
                <c:pt idx="2125">
                  <c:v>2125</c:v>
                </c:pt>
                <c:pt idx="2126">
                  <c:v>2126</c:v>
                </c:pt>
                <c:pt idx="2127">
                  <c:v>2127</c:v>
                </c:pt>
                <c:pt idx="2128">
                  <c:v>2128</c:v>
                </c:pt>
                <c:pt idx="2129">
                  <c:v>2129</c:v>
                </c:pt>
                <c:pt idx="2130">
                  <c:v>2130</c:v>
                </c:pt>
                <c:pt idx="2131">
                  <c:v>2131</c:v>
                </c:pt>
                <c:pt idx="2132">
                  <c:v>2132</c:v>
                </c:pt>
                <c:pt idx="2133">
                  <c:v>2133</c:v>
                </c:pt>
                <c:pt idx="2134">
                  <c:v>2134</c:v>
                </c:pt>
                <c:pt idx="2135">
                  <c:v>2135</c:v>
                </c:pt>
                <c:pt idx="2136">
                  <c:v>2136</c:v>
                </c:pt>
                <c:pt idx="2137">
                  <c:v>2137</c:v>
                </c:pt>
                <c:pt idx="2138">
                  <c:v>2138</c:v>
                </c:pt>
                <c:pt idx="2139">
                  <c:v>2139</c:v>
                </c:pt>
                <c:pt idx="2140">
                  <c:v>2140</c:v>
                </c:pt>
                <c:pt idx="2141">
                  <c:v>2141</c:v>
                </c:pt>
                <c:pt idx="2142">
                  <c:v>2142</c:v>
                </c:pt>
                <c:pt idx="2143">
                  <c:v>2143</c:v>
                </c:pt>
                <c:pt idx="2144">
                  <c:v>2144</c:v>
                </c:pt>
                <c:pt idx="2145">
                  <c:v>2145</c:v>
                </c:pt>
                <c:pt idx="2146">
                  <c:v>2146</c:v>
                </c:pt>
                <c:pt idx="2147">
                  <c:v>2147</c:v>
                </c:pt>
                <c:pt idx="2148">
                  <c:v>2148</c:v>
                </c:pt>
                <c:pt idx="2149">
                  <c:v>2149</c:v>
                </c:pt>
                <c:pt idx="2150">
                  <c:v>2150</c:v>
                </c:pt>
                <c:pt idx="2151">
                  <c:v>2151</c:v>
                </c:pt>
                <c:pt idx="2152">
                  <c:v>2152</c:v>
                </c:pt>
                <c:pt idx="2153">
                  <c:v>2153</c:v>
                </c:pt>
                <c:pt idx="2154">
                  <c:v>2154</c:v>
                </c:pt>
                <c:pt idx="2155">
                  <c:v>2155</c:v>
                </c:pt>
                <c:pt idx="2156">
                  <c:v>2156</c:v>
                </c:pt>
                <c:pt idx="2157">
                  <c:v>2157</c:v>
                </c:pt>
                <c:pt idx="2158">
                  <c:v>2158</c:v>
                </c:pt>
                <c:pt idx="2159">
                  <c:v>2159</c:v>
                </c:pt>
                <c:pt idx="2160">
                  <c:v>2160</c:v>
                </c:pt>
                <c:pt idx="2161">
                  <c:v>2161</c:v>
                </c:pt>
                <c:pt idx="2162">
                  <c:v>2162</c:v>
                </c:pt>
                <c:pt idx="2163">
                  <c:v>2163</c:v>
                </c:pt>
                <c:pt idx="2164">
                  <c:v>2164</c:v>
                </c:pt>
                <c:pt idx="2165">
                  <c:v>2165</c:v>
                </c:pt>
                <c:pt idx="2166">
                  <c:v>2166</c:v>
                </c:pt>
                <c:pt idx="2167">
                  <c:v>2167</c:v>
                </c:pt>
                <c:pt idx="2168">
                  <c:v>2168</c:v>
                </c:pt>
                <c:pt idx="2169">
                  <c:v>2169</c:v>
                </c:pt>
                <c:pt idx="2170">
                  <c:v>2170</c:v>
                </c:pt>
                <c:pt idx="2171">
                  <c:v>2171</c:v>
                </c:pt>
                <c:pt idx="2172">
                  <c:v>2172</c:v>
                </c:pt>
                <c:pt idx="2173">
                  <c:v>2173</c:v>
                </c:pt>
                <c:pt idx="2174">
                  <c:v>2174</c:v>
                </c:pt>
                <c:pt idx="2175">
                  <c:v>2175</c:v>
                </c:pt>
                <c:pt idx="2176">
                  <c:v>2176</c:v>
                </c:pt>
                <c:pt idx="2177">
                  <c:v>2177</c:v>
                </c:pt>
                <c:pt idx="2178">
                  <c:v>2178</c:v>
                </c:pt>
                <c:pt idx="2179">
                  <c:v>2179</c:v>
                </c:pt>
                <c:pt idx="2180">
                  <c:v>2180</c:v>
                </c:pt>
                <c:pt idx="2181">
                  <c:v>2181</c:v>
                </c:pt>
                <c:pt idx="2182">
                  <c:v>2182</c:v>
                </c:pt>
                <c:pt idx="2183">
                  <c:v>2183</c:v>
                </c:pt>
                <c:pt idx="2184">
                  <c:v>2184</c:v>
                </c:pt>
                <c:pt idx="2185">
                  <c:v>2185</c:v>
                </c:pt>
                <c:pt idx="2186">
                  <c:v>2186</c:v>
                </c:pt>
                <c:pt idx="2187">
                  <c:v>2187</c:v>
                </c:pt>
                <c:pt idx="2188">
                  <c:v>2188</c:v>
                </c:pt>
                <c:pt idx="2189">
                  <c:v>2189</c:v>
                </c:pt>
                <c:pt idx="2190">
                  <c:v>2190</c:v>
                </c:pt>
                <c:pt idx="2191">
                  <c:v>2191</c:v>
                </c:pt>
                <c:pt idx="2192">
                  <c:v>2192</c:v>
                </c:pt>
                <c:pt idx="2193">
                  <c:v>2193</c:v>
                </c:pt>
                <c:pt idx="2194">
                  <c:v>2194</c:v>
                </c:pt>
                <c:pt idx="2195">
                  <c:v>2195</c:v>
                </c:pt>
                <c:pt idx="2196">
                  <c:v>2196</c:v>
                </c:pt>
                <c:pt idx="2197">
                  <c:v>2197</c:v>
                </c:pt>
                <c:pt idx="2198">
                  <c:v>2198</c:v>
                </c:pt>
                <c:pt idx="2199">
                  <c:v>2199</c:v>
                </c:pt>
                <c:pt idx="2200">
                  <c:v>2200</c:v>
                </c:pt>
                <c:pt idx="2201">
                  <c:v>2201</c:v>
                </c:pt>
                <c:pt idx="2202">
                  <c:v>2202</c:v>
                </c:pt>
                <c:pt idx="2203">
                  <c:v>2203</c:v>
                </c:pt>
                <c:pt idx="2204">
                  <c:v>2204</c:v>
                </c:pt>
                <c:pt idx="2205">
                  <c:v>2205</c:v>
                </c:pt>
                <c:pt idx="2206">
                  <c:v>2206</c:v>
                </c:pt>
                <c:pt idx="2207">
                  <c:v>2207</c:v>
                </c:pt>
                <c:pt idx="2208">
                  <c:v>2208</c:v>
                </c:pt>
                <c:pt idx="2209">
                  <c:v>2209</c:v>
                </c:pt>
                <c:pt idx="2210">
                  <c:v>2210</c:v>
                </c:pt>
                <c:pt idx="2211">
                  <c:v>2211</c:v>
                </c:pt>
                <c:pt idx="2212">
                  <c:v>2212</c:v>
                </c:pt>
                <c:pt idx="2213">
                  <c:v>2213</c:v>
                </c:pt>
                <c:pt idx="2214">
                  <c:v>2214</c:v>
                </c:pt>
                <c:pt idx="2215">
                  <c:v>2215</c:v>
                </c:pt>
                <c:pt idx="2216">
                  <c:v>2216</c:v>
                </c:pt>
                <c:pt idx="2217">
                  <c:v>2217</c:v>
                </c:pt>
                <c:pt idx="2218">
                  <c:v>2218</c:v>
                </c:pt>
                <c:pt idx="2219">
                  <c:v>2219</c:v>
                </c:pt>
                <c:pt idx="2220">
                  <c:v>2220</c:v>
                </c:pt>
                <c:pt idx="2221">
                  <c:v>2221</c:v>
                </c:pt>
                <c:pt idx="2222">
                  <c:v>2222</c:v>
                </c:pt>
                <c:pt idx="2223">
                  <c:v>2223</c:v>
                </c:pt>
                <c:pt idx="2224">
                  <c:v>2224</c:v>
                </c:pt>
                <c:pt idx="2225">
                  <c:v>2225</c:v>
                </c:pt>
                <c:pt idx="2226">
                  <c:v>2226</c:v>
                </c:pt>
                <c:pt idx="2227">
                  <c:v>2227</c:v>
                </c:pt>
                <c:pt idx="2228">
                  <c:v>2228</c:v>
                </c:pt>
                <c:pt idx="2229">
                  <c:v>2229</c:v>
                </c:pt>
                <c:pt idx="2230">
                  <c:v>2230</c:v>
                </c:pt>
                <c:pt idx="2231">
                  <c:v>2231</c:v>
                </c:pt>
                <c:pt idx="2232">
                  <c:v>2232</c:v>
                </c:pt>
                <c:pt idx="2233">
                  <c:v>2233</c:v>
                </c:pt>
                <c:pt idx="2234">
                  <c:v>2234</c:v>
                </c:pt>
                <c:pt idx="2235">
                  <c:v>2235</c:v>
                </c:pt>
                <c:pt idx="2236">
                  <c:v>2236</c:v>
                </c:pt>
                <c:pt idx="2237">
                  <c:v>2237</c:v>
                </c:pt>
                <c:pt idx="2238">
                  <c:v>2238</c:v>
                </c:pt>
                <c:pt idx="2239">
                  <c:v>2239</c:v>
                </c:pt>
                <c:pt idx="2240">
                  <c:v>2240</c:v>
                </c:pt>
                <c:pt idx="2241">
                  <c:v>2241</c:v>
                </c:pt>
                <c:pt idx="2242">
                  <c:v>2242</c:v>
                </c:pt>
                <c:pt idx="2243">
                  <c:v>2243</c:v>
                </c:pt>
                <c:pt idx="2244">
                  <c:v>2244</c:v>
                </c:pt>
                <c:pt idx="2245">
                  <c:v>2245</c:v>
                </c:pt>
                <c:pt idx="2246">
                  <c:v>2246</c:v>
                </c:pt>
                <c:pt idx="2247">
                  <c:v>2247</c:v>
                </c:pt>
                <c:pt idx="2248">
                  <c:v>2248</c:v>
                </c:pt>
                <c:pt idx="2249">
                  <c:v>2249</c:v>
                </c:pt>
                <c:pt idx="2250">
                  <c:v>2250</c:v>
                </c:pt>
                <c:pt idx="2251">
                  <c:v>2251</c:v>
                </c:pt>
                <c:pt idx="2252">
                  <c:v>2252</c:v>
                </c:pt>
                <c:pt idx="2253">
                  <c:v>2253</c:v>
                </c:pt>
                <c:pt idx="2254">
                  <c:v>2254</c:v>
                </c:pt>
                <c:pt idx="2255">
                  <c:v>2255</c:v>
                </c:pt>
                <c:pt idx="2256">
                  <c:v>2256</c:v>
                </c:pt>
                <c:pt idx="2257">
                  <c:v>2257</c:v>
                </c:pt>
                <c:pt idx="2258">
                  <c:v>2258</c:v>
                </c:pt>
                <c:pt idx="2259">
                  <c:v>2259</c:v>
                </c:pt>
                <c:pt idx="2260">
                  <c:v>2260</c:v>
                </c:pt>
                <c:pt idx="2261">
                  <c:v>2261</c:v>
                </c:pt>
                <c:pt idx="2262">
                  <c:v>2262</c:v>
                </c:pt>
                <c:pt idx="2263">
                  <c:v>2263</c:v>
                </c:pt>
                <c:pt idx="2264">
                  <c:v>2264</c:v>
                </c:pt>
                <c:pt idx="2265">
                  <c:v>2265</c:v>
                </c:pt>
                <c:pt idx="2266">
                  <c:v>2266</c:v>
                </c:pt>
                <c:pt idx="2267">
                  <c:v>2267</c:v>
                </c:pt>
                <c:pt idx="2268">
                  <c:v>2268</c:v>
                </c:pt>
                <c:pt idx="2269">
                  <c:v>2269</c:v>
                </c:pt>
                <c:pt idx="2270">
                  <c:v>2270</c:v>
                </c:pt>
                <c:pt idx="2271">
                  <c:v>2271</c:v>
                </c:pt>
                <c:pt idx="2272">
                  <c:v>2272</c:v>
                </c:pt>
                <c:pt idx="2273">
                  <c:v>2273</c:v>
                </c:pt>
                <c:pt idx="2274">
                  <c:v>2274</c:v>
                </c:pt>
                <c:pt idx="2275">
                  <c:v>2275</c:v>
                </c:pt>
                <c:pt idx="2276">
                  <c:v>2276</c:v>
                </c:pt>
                <c:pt idx="2277">
                  <c:v>2277</c:v>
                </c:pt>
                <c:pt idx="2278">
                  <c:v>2278</c:v>
                </c:pt>
                <c:pt idx="2279">
                  <c:v>2279</c:v>
                </c:pt>
                <c:pt idx="2280">
                  <c:v>2280</c:v>
                </c:pt>
                <c:pt idx="2281">
                  <c:v>2281</c:v>
                </c:pt>
                <c:pt idx="2282">
                  <c:v>2282</c:v>
                </c:pt>
                <c:pt idx="2283">
                  <c:v>2283</c:v>
                </c:pt>
                <c:pt idx="2284">
                  <c:v>2284</c:v>
                </c:pt>
                <c:pt idx="2285">
                  <c:v>2285</c:v>
                </c:pt>
                <c:pt idx="2286">
                  <c:v>2286</c:v>
                </c:pt>
                <c:pt idx="2287">
                  <c:v>2287</c:v>
                </c:pt>
                <c:pt idx="2288">
                  <c:v>2288</c:v>
                </c:pt>
                <c:pt idx="2289">
                  <c:v>2289</c:v>
                </c:pt>
                <c:pt idx="2290">
                  <c:v>2290</c:v>
                </c:pt>
                <c:pt idx="2291">
                  <c:v>2291</c:v>
                </c:pt>
                <c:pt idx="2292">
                  <c:v>2292</c:v>
                </c:pt>
                <c:pt idx="2293">
                  <c:v>2293</c:v>
                </c:pt>
                <c:pt idx="2294">
                  <c:v>2294</c:v>
                </c:pt>
                <c:pt idx="2295">
                  <c:v>2295</c:v>
                </c:pt>
                <c:pt idx="2296">
                  <c:v>2296</c:v>
                </c:pt>
                <c:pt idx="2297">
                  <c:v>2297</c:v>
                </c:pt>
                <c:pt idx="2298">
                  <c:v>2298</c:v>
                </c:pt>
                <c:pt idx="2299">
                  <c:v>2299</c:v>
                </c:pt>
                <c:pt idx="2300">
                  <c:v>2300</c:v>
                </c:pt>
                <c:pt idx="2301">
                  <c:v>2301</c:v>
                </c:pt>
                <c:pt idx="2302">
                  <c:v>2302</c:v>
                </c:pt>
                <c:pt idx="2303">
                  <c:v>2303</c:v>
                </c:pt>
                <c:pt idx="2304">
                  <c:v>2304</c:v>
                </c:pt>
                <c:pt idx="2305">
                  <c:v>2305</c:v>
                </c:pt>
                <c:pt idx="2306">
                  <c:v>2306</c:v>
                </c:pt>
                <c:pt idx="2307">
                  <c:v>2307</c:v>
                </c:pt>
                <c:pt idx="2308">
                  <c:v>2308</c:v>
                </c:pt>
                <c:pt idx="2309">
                  <c:v>2309</c:v>
                </c:pt>
                <c:pt idx="2310">
                  <c:v>2310</c:v>
                </c:pt>
                <c:pt idx="2311">
                  <c:v>2311</c:v>
                </c:pt>
                <c:pt idx="2312">
                  <c:v>2312</c:v>
                </c:pt>
                <c:pt idx="2313">
                  <c:v>2313</c:v>
                </c:pt>
                <c:pt idx="2314">
                  <c:v>2314</c:v>
                </c:pt>
                <c:pt idx="2315">
                  <c:v>2315</c:v>
                </c:pt>
                <c:pt idx="2316">
                  <c:v>2316</c:v>
                </c:pt>
                <c:pt idx="2317">
                  <c:v>2317</c:v>
                </c:pt>
                <c:pt idx="2318">
                  <c:v>2318</c:v>
                </c:pt>
                <c:pt idx="2319">
                  <c:v>2319</c:v>
                </c:pt>
                <c:pt idx="2320">
                  <c:v>2320</c:v>
                </c:pt>
                <c:pt idx="2321">
                  <c:v>2321</c:v>
                </c:pt>
                <c:pt idx="2322">
                  <c:v>2322</c:v>
                </c:pt>
                <c:pt idx="2323">
                  <c:v>2323</c:v>
                </c:pt>
                <c:pt idx="2324">
                  <c:v>2324</c:v>
                </c:pt>
                <c:pt idx="2325">
                  <c:v>2325</c:v>
                </c:pt>
                <c:pt idx="2326">
                  <c:v>2326</c:v>
                </c:pt>
                <c:pt idx="2327">
                  <c:v>2327</c:v>
                </c:pt>
                <c:pt idx="2328">
                  <c:v>2328</c:v>
                </c:pt>
                <c:pt idx="2329">
                  <c:v>2329</c:v>
                </c:pt>
                <c:pt idx="2330">
                  <c:v>2330</c:v>
                </c:pt>
                <c:pt idx="2331">
                  <c:v>2331</c:v>
                </c:pt>
                <c:pt idx="2332">
                  <c:v>2332</c:v>
                </c:pt>
                <c:pt idx="2333">
                  <c:v>2333</c:v>
                </c:pt>
                <c:pt idx="2334">
                  <c:v>2334</c:v>
                </c:pt>
                <c:pt idx="2335">
                  <c:v>2335</c:v>
                </c:pt>
                <c:pt idx="2336">
                  <c:v>2336</c:v>
                </c:pt>
                <c:pt idx="2337">
                  <c:v>2337</c:v>
                </c:pt>
                <c:pt idx="2338">
                  <c:v>2338</c:v>
                </c:pt>
                <c:pt idx="2339">
                  <c:v>2339</c:v>
                </c:pt>
                <c:pt idx="2340">
                  <c:v>2340</c:v>
                </c:pt>
                <c:pt idx="2341">
                  <c:v>2341</c:v>
                </c:pt>
                <c:pt idx="2342">
                  <c:v>2342</c:v>
                </c:pt>
                <c:pt idx="2343">
                  <c:v>2343</c:v>
                </c:pt>
                <c:pt idx="2344">
                  <c:v>2344</c:v>
                </c:pt>
                <c:pt idx="2345">
                  <c:v>2345</c:v>
                </c:pt>
                <c:pt idx="2346">
                  <c:v>2346</c:v>
                </c:pt>
                <c:pt idx="2347">
                  <c:v>2347</c:v>
                </c:pt>
                <c:pt idx="2348">
                  <c:v>2348</c:v>
                </c:pt>
                <c:pt idx="2349">
                  <c:v>2349</c:v>
                </c:pt>
                <c:pt idx="2350">
                  <c:v>2350</c:v>
                </c:pt>
                <c:pt idx="2351">
                  <c:v>2351</c:v>
                </c:pt>
                <c:pt idx="2352">
                  <c:v>2352</c:v>
                </c:pt>
                <c:pt idx="2353">
                  <c:v>2353</c:v>
                </c:pt>
                <c:pt idx="2354">
                  <c:v>2354</c:v>
                </c:pt>
                <c:pt idx="2355">
                  <c:v>2355</c:v>
                </c:pt>
                <c:pt idx="2356">
                  <c:v>2356</c:v>
                </c:pt>
                <c:pt idx="2357">
                  <c:v>2357</c:v>
                </c:pt>
                <c:pt idx="2358">
                  <c:v>2358</c:v>
                </c:pt>
                <c:pt idx="2359">
                  <c:v>2359</c:v>
                </c:pt>
                <c:pt idx="2360">
                  <c:v>2360</c:v>
                </c:pt>
                <c:pt idx="2361">
                  <c:v>2361</c:v>
                </c:pt>
                <c:pt idx="2362">
                  <c:v>2362</c:v>
                </c:pt>
                <c:pt idx="2363">
                  <c:v>2363</c:v>
                </c:pt>
                <c:pt idx="2364">
                  <c:v>2364</c:v>
                </c:pt>
                <c:pt idx="2365">
                  <c:v>2365</c:v>
                </c:pt>
                <c:pt idx="2366">
                  <c:v>2366</c:v>
                </c:pt>
                <c:pt idx="2367">
                  <c:v>2367</c:v>
                </c:pt>
                <c:pt idx="2368">
                  <c:v>2368</c:v>
                </c:pt>
                <c:pt idx="2369">
                  <c:v>2369</c:v>
                </c:pt>
                <c:pt idx="2370">
                  <c:v>2370</c:v>
                </c:pt>
                <c:pt idx="2371">
                  <c:v>2371</c:v>
                </c:pt>
                <c:pt idx="2372">
                  <c:v>2372</c:v>
                </c:pt>
                <c:pt idx="2373">
                  <c:v>2373</c:v>
                </c:pt>
                <c:pt idx="2374">
                  <c:v>2374</c:v>
                </c:pt>
                <c:pt idx="2375">
                  <c:v>2375</c:v>
                </c:pt>
                <c:pt idx="2376">
                  <c:v>2376</c:v>
                </c:pt>
                <c:pt idx="2377">
                  <c:v>2377</c:v>
                </c:pt>
                <c:pt idx="2378">
                  <c:v>2378</c:v>
                </c:pt>
                <c:pt idx="2379">
                  <c:v>2379</c:v>
                </c:pt>
                <c:pt idx="2380">
                  <c:v>2380</c:v>
                </c:pt>
                <c:pt idx="2381">
                  <c:v>2381</c:v>
                </c:pt>
                <c:pt idx="2382">
                  <c:v>2382</c:v>
                </c:pt>
                <c:pt idx="2383">
                  <c:v>2383</c:v>
                </c:pt>
                <c:pt idx="2384">
                  <c:v>2384</c:v>
                </c:pt>
                <c:pt idx="2385">
                  <c:v>2385</c:v>
                </c:pt>
                <c:pt idx="2386">
                  <c:v>2386</c:v>
                </c:pt>
                <c:pt idx="2387">
                  <c:v>2387</c:v>
                </c:pt>
                <c:pt idx="2388">
                  <c:v>2388</c:v>
                </c:pt>
                <c:pt idx="2389">
                  <c:v>2389</c:v>
                </c:pt>
                <c:pt idx="2390">
                  <c:v>2390</c:v>
                </c:pt>
                <c:pt idx="2391">
                  <c:v>2391</c:v>
                </c:pt>
                <c:pt idx="2392">
                  <c:v>2392</c:v>
                </c:pt>
                <c:pt idx="2393">
                  <c:v>2393</c:v>
                </c:pt>
                <c:pt idx="2394">
                  <c:v>2394</c:v>
                </c:pt>
                <c:pt idx="2395">
                  <c:v>2395</c:v>
                </c:pt>
                <c:pt idx="2396">
                  <c:v>2396</c:v>
                </c:pt>
                <c:pt idx="2397">
                  <c:v>2397</c:v>
                </c:pt>
                <c:pt idx="2398">
                  <c:v>2398</c:v>
                </c:pt>
                <c:pt idx="2399">
                  <c:v>2399</c:v>
                </c:pt>
                <c:pt idx="2400">
                  <c:v>2400</c:v>
                </c:pt>
                <c:pt idx="2401">
                  <c:v>2401</c:v>
                </c:pt>
                <c:pt idx="2402">
                  <c:v>2402</c:v>
                </c:pt>
                <c:pt idx="2403">
                  <c:v>2403</c:v>
                </c:pt>
                <c:pt idx="2404">
                  <c:v>2404</c:v>
                </c:pt>
                <c:pt idx="2405">
                  <c:v>2405</c:v>
                </c:pt>
                <c:pt idx="2406">
                  <c:v>2406</c:v>
                </c:pt>
                <c:pt idx="2407">
                  <c:v>2407</c:v>
                </c:pt>
                <c:pt idx="2408">
                  <c:v>2408</c:v>
                </c:pt>
                <c:pt idx="2409">
                  <c:v>2409</c:v>
                </c:pt>
                <c:pt idx="2410">
                  <c:v>2410</c:v>
                </c:pt>
                <c:pt idx="2411">
                  <c:v>2411</c:v>
                </c:pt>
                <c:pt idx="2412">
                  <c:v>2412</c:v>
                </c:pt>
                <c:pt idx="2413">
                  <c:v>2413</c:v>
                </c:pt>
                <c:pt idx="2414">
                  <c:v>2414</c:v>
                </c:pt>
                <c:pt idx="2415">
                  <c:v>2415</c:v>
                </c:pt>
                <c:pt idx="2416">
                  <c:v>2416</c:v>
                </c:pt>
                <c:pt idx="2417">
                  <c:v>2417</c:v>
                </c:pt>
                <c:pt idx="2418">
                  <c:v>2418</c:v>
                </c:pt>
                <c:pt idx="2419">
                  <c:v>2419</c:v>
                </c:pt>
                <c:pt idx="2420">
                  <c:v>2420</c:v>
                </c:pt>
                <c:pt idx="2421">
                  <c:v>2421</c:v>
                </c:pt>
                <c:pt idx="2422">
                  <c:v>2422</c:v>
                </c:pt>
                <c:pt idx="2423">
                  <c:v>2423</c:v>
                </c:pt>
                <c:pt idx="2424">
                  <c:v>2424</c:v>
                </c:pt>
                <c:pt idx="2425">
                  <c:v>2425</c:v>
                </c:pt>
                <c:pt idx="2426">
                  <c:v>2426</c:v>
                </c:pt>
                <c:pt idx="2427">
                  <c:v>2427</c:v>
                </c:pt>
                <c:pt idx="2428">
                  <c:v>2428</c:v>
                </c:pt>
                <c:pt idx="2429">
                  <c:v>2429</c:v>
                </c:pt>
                <c:pt idx="2430">
                  <c:v>2430</c:v>
                </c:pt>
                <c:pt idx="2431">
                  <c:v>2431</c:v>
                </c:pt>
                <c:pt idx="2432">
                  <c:v>2432</c:v>
                </c:pt>
                <c:pt idx="2433">
                  <c:v>2433</c:v>
                </c:pt>
                <c:pt idx="2434">
                  <c:v>2434</c:v>
                </c:pt>
                <c:pt idx="2435">
                  <c:v>2435</c:v>
                </c:pt>
                <c:pt idx="2436">
                  <c:v>2436</c:v>
                </c:pt>
                <c:pt idx="2437">
                  <c:v>2437</c:v>
                </c:pt>
                <c:pt idx="2438">
                  <c:v>2438</c:v>
                </c:pt>
                <c:pt idx="2439">
                  <c:v>2439</c:v>
                </c:pt>
                <c:pt idx="2440">
                  <c:v>2440</c:v>
                </c:pt>
                <c:pt idx="2441">
                  <c:v>2441</c:v>
                </c:pt>
                <c:pt idx="2442">
                  <c:v>2442</c:v>
                </c:pt>
                <c:pt idx="2443">
                  <c:v>2443</c:v>
                </c:pt>
                <c:pt idx="2444">
                  <c:v>2444</c:v>
                </c:pt>
                <c:pt idx="2445">
                  <c:v>2445</c:v>
                </c:pt>
                <c:pt idx="2446">
                  <c:v>2446</c:v>
                </c:pt>
                <c:pt idx="2447">
                  <c:v>2447</c:v>
                </c:pt>
                <c:pt idx="2448">
                  <c:v>2448</c:v>
                </c:pt>
                <c:pt idx="2449">
                  <c:v>2449</c:v>
                </c:pt>
                <c:pt idx="2450">
                  <c:v>2450</c:v>
                </c:pt>
                <c:pt idx="2451">
                  <c:v>2451</c:v>
                </c:pt>
                <c:pt idx="2452">
                  <c:v>2452</c:v>
                </c:pt>
                <c:pt idx="2453">
                  <c:v>2453</c:v>
                </c:pt>
                <c:pt idx="2454">
                  <c:v>2454</c:v>
                </c:pt>
                <c:pt idx="2455">
                  <c:v>2455</c:v>
                </c:pt>
                <c:pt idx="2456">
                  <c:v>2456</c:v>
                </c:pt>
                <c:pt idx="2457">
                  <c:v>2457</c:v>
                </c:pt>
                <c:pt idx="2458">
                  <c:v>2458</c:v>
                </c:pt>
                <c:pt idx="2459">
                  <c:v>2459</c:v>
                </c:pt>
                <c:pt idx="2460">
                  <c:v>2460</c:v>
                </c:pt>
                <c:pt idx="2461">
                  <c:v>2461</c:v>
                </c:pt>
                <c:pt idx="2462">
                  <c:v>2462</c:v>
                </c:pt>
                <c:pt idx="2463">
                  <c:v>2463</c:v>
                </c:pt>
                <c:pt idx="2464">
                  <c:v>2464</c:v>
                </c:pt>
                <c:pt idx="2465">
                  <c:v>2465</c:v>
                </c:pt>
                <c:pt idx="2466">
                  <c:v>2466</c:v>
                </c:pt>
                <c:pt idx="2467">
                  <c:v>2467</c:v>
                </c:pt>
                <c:pt idx="2468">
                  <c:v>2468</c:v>
                </c:pt>
                <c:pt idx="2469">
                  <c:v>2469</c:v>
                </c:pt>
                <c:pt idx="2470">
                  <c:v>2470</c:v>
                </c:pt>
                <c:pt idx="2471">
                  <c:v>2471</c:v>
                </c:pt>
                <c:pt idx="2472">
                  <c:v>2472</c:v>
                </c:pt>
                <c:pt idx="2473">
                  <c:v>2473</c:v>
                </c:pt>
                <c:pt idx="2474">
                  <c:v>2474</c:v>
                </c:pt>
                <c:pt idx="2475">
                  <c:v>2475</c:v>
                </c:pt>
                <c:pt idx="2476">
                  <c:v>2476</c:v>
                </c:pt>
                <c:pt idx="2477">
                  <c:v>2477</c:v>
                </c:pt>
                <c:pt idx="2478">
                  <c:v>2478</c:v>
                </c:pt>
                <c:pt idx="2479">
                  <c:v>2479</c:v>
                </c:pt>
                <c:pt idx="2480">
                  <c:v>2480</c:v>
                </c:pt>
                <c:pt idx="2481">
                  <c:v>2481</c:v>
                </c:pt>
                <c:pt idx="2482">
                  <c:v>2482</c:v>
                </c:pt>
                <c:pt idx="2483">
                  <c:v>2483</c:v>
                </c:pt>
                <c:pt idx="2484">
                  <c:v>2484</c:v>
                </c:pt>
                <c:pt idx="2485">
                  <c:v>2485</c:v>
                </c:pt>
                <c:pt idx="2486">
                  <c:v>2486</c:v>
                </c:pt>
                <c:pt idx="2487">
                  <c:v>2487</c:v>
                </c:pt>
                <c:pt idx="2488">
                  <c:v>2488</c:v>
                </c:pt>
                <c:pt idx="2489">
                  <c:v>2489</c:v>
                </c:pt>
                <c:pt idx="2490">
                  <c:v>2490</c:v>
                </c:pt>
                <c:pt idx="2491">
                  <c:v>2491</c:v>
                </c:pt>
                <c:pt idx="2492">
                  <c:v>2492</c:v>
                </c:pt>
                <c:pt idx="2493">
                  <c:v>2493</c:v>
                </c:pt>
                <c:pt idx="2494">
                  <c:v>2494</c:v>
                </c:pt>
                <c:pt idx="2495">
                  <c:v>2495</c:v>
                </c:pt>
                <c:pt idx="2496">
                  <c:v>2496</c:v>
                </c:pt>
                <c:pt idx="2497">
                  <c:v>2497</c:v>
                </c:pt>
                <c:pt idx="2498">
                  <c:v>2498</c:v>
                </c:pt>
                <c:pt idx="2499">
                  <c:v>2499</c:v>
                </c:pt>
                <c:pt idx="2500">
                  <c:v>2500</c:v>
                </c:pt>
                <c:pt idx="2501">
                  <c:v>2501</c:v>
                </c:pt>
                <c:pt idx="2502">
                  <c:v>2502</c:v>
                </c:pt>
                <c:pt idx="2503">
                  <c:v>2503</c:v>
                </c:pt>
                <c:pt idx="2504">
                  <c:v>2504</c:v>
                </c:pt>
                <c:pt idx="2505">
                  <c:v>2505</c:v>
                </c:pt>
                <c:pt idx="2506">
                  <c:v>2506</c:v>
                </c:pt>
                <c:pt idx="2507">
                  <c:v>2507</c:v>
                </c:pt>
                <c:pt idx="2508">
                  <c:v>2508</c:v>
                </c:pt>
                <c:pt idx="2509">
                  <c:v>2509</c:v>
                </c:pt>
                <c:pt idx="2510">
                  <c:v>2510</c:v>
                </c:pt>
                <c:pt idx="2511">
                  <c:v>2511</c:v>
                </c:pt>
                <c:pt idx="2512">
                  <c:v>2512</c:v>
                </c:pt>
                <c:pt idx="2513">
                  <c:v>2513</c:v>
                </c:pt>
                <c:pt idx="2514">
                  <c:v>2514</c:v>
                </c:pt>
                <c:pt idx="2515">
                  <c:v>2515</c:v>
                </c:pt>
                <c:pt idx="2516">
                  <c:v>2516</c:v>
                </c:pt>
                <c:pt idx="2517">
                  <c:v>2517</c:v>
                </c:pt>
                <c:pt idx="2518">
                  <c:v>2518</c:v>
                </c:pt>
                <c:pt idx="2519">
                  <c:v>2519</c:v>
                </c:pt>
                <c:pt idx="2520">
                  <c:v>2520</c:v>
                </c:pt>
                <c:pt idx="2521">
                  <c:v>2521</c:v>
                </c:pt>
                <c:pt idx="2522">
                  <c:v>2522</c:v>
                </c:pt>
                <c:pt idx="2523">
                  <c:v>2523</c:v>
                </c:pt>
                <c:pt idx="2524">
                  <c:v>2524</c:v>
                </c:pt>
                <c:pt idx="2525">
                  <c:v>2525</c:v>
                </c:pt>
                <c:pt idx="2526">
                  <c:v>2526</c:v>
                </c:pt>
                <c:pt idx="2527">
                  <c:v>2527</c:v>
                </c:pt>
                <c:pt idx="2528">
                  <c:v>2528</c:v>
                </c:pt>
                <c:pt idx="2529">
                  <c:v>2529</c:v>
                </c:pt>
                <c:pt idx="2530">
                  <c:v>2530</c:v>
                </c:pt>
                <c:pt idx="2531">
                  <c:v>2531</c:v>
                </c:pt>
                <c:pt idx="2532">
                  <c:v>2532</c:v>
                </c:pt>
                <c:pt idx="2533">
                  <c:v>2533</c:v>
                </c:pt>
                <c:pt idx="2534">
                  <c:v>2534</c:v>
                </c:pt>
                <c:pt idx="2535">
                  <c:v>2535</c:v>
                </c:pt>
                <c:pt idx="2536">
                  <c:v>2536</c:v>
                </c:pt>
                <c:pt idx="2537">
                  <c:v>2537</c:v>
                </c:pt>
                <c:pt idx="2538">
                  <c:v>2538</c:v>
                </c:pt>
                <c:pt idx="2539">
                  <c:v>2539</c:v>
                </c:pt>
                <c:pt idx="2540">
                  <c:v>2540</c:v>
                </c:pt>
                <c:pt idx="2541">
                  <c:v>2541</c:v>
                </c:pt>
                <c:pt idx="2542">
                  <c:v>2542</c:v>
                </c:pt>
                <c:pt idx="2543">
                  <c:v>2543</c:v>
                </c:pt>
                <c:pt idx="2544">
                  <c:v>2544</c:v>
                </c:pt>
                <c:pt idx="2545">
                  <c:v>2545</c:v>
                </c:pt>
                <c:pt idx="2546">
                  <c:v>2546</c:v>
                </c:pt>
                <c:pt idx="2547">
                  <c:v>2547</c:v>
                </c:pt>
                <c:pt idx="2548">
                  <c:v>2548</c:v>
                </c:pt>
                <c:pt idx="2549">
                  <c:v>2549</c:v>
                </c:pt>
                <c:pt idx="2550">
                  <c:v>2550</c:v>
                </c:pt>
                <c:pt idx="2551">
                  <c:v>2551</c:v>
                </c:pt>
                <c:pt idx="2552">
                  <c:v>2552</c:v>
                </c:pt>
                <c:pt idx="2553">
                  <c:v>2553</c:v>
                </c:pt>
                <c:pt idx="2554">
                  <c:v>2554</c:v>
                </c:pt>
                <c:pt idx="2555">
                  <c:v>2555</c:v>
                </c:pt>
                <c:pt idx="2556">
                  <c:v>2556</c:v>
                </c:pt>
                <c:pt idx="2557">
                  <c:v>2557</c:v>
                </c:pt>
                <c:pt idx="2558">
                  <c:v>2558</c:v>
                </c:pt>
                <c:pt idx="2559">
                  <c:v>2559</c:v>
                </c:pt>
                <c:pt idx="2560">
                  <c:v>2560</c:v>
                </c:pt>
                <c:pt idx="2561">
                  <c:v>2561</c:v>
                </c:pt>
                <c:pt idx="2562">
                  <c:v>2562</c:v>
                </c:pt>
                <c:pt idx="2563">
                  <c:v>2563</c:v>
                </c:pt>
                <c:pt idx="2564">
                  <c:v>2564</c:v>
                </c:pt>
                <c:pt idx="2565">
                  <c:v>2565</c:v>
                </c:pt>
                <c:pt idx="2566">
                  <c:v>2566</c:v>
                </c:pt>
                <c:pt idx="2567">
                  <c:v>2567</c:v>
                </c:pt>
                <c:pt idx="2568">
                  <c:v>2568</c:v>
                </c:pt>
                <c:pt idx="2569">
                  <c:v>2569</c:v>
                </c:pt>
                <c:pt idx="2570">
                  <c:v>2570</c:v>
                </c:pt>
                <c:pt idx="2571">
                  <c:v>2571</c:v>
                </c:pt>
                <c:pt idx="2572">
                  <c:v>2572</c:v>
                </c:pt>
                <c:pt idx="2573">
                  <c:v>2573</c:v>
                </c:pt>
                <c:pt idx="2574">
                  <c:v>2574</c:v>
                </c:pt>
                <c:pt idx="2575">
                  <c:v>2575</c:v>
                </c:pt>
                <c:pt idx="2576">
                  <c:v>2576</c:v>
                </c:pt>
                <c:pt idx="2577">
                  <c:v>2577</c:v>
                </c:pt>
                <c:pt idx="2578">
                  <c:v>2578</c:v>
                </c:pt>
                <c:pt idx="2579">
                  <c:v>2579</c:v>
                </c:pt>
                <c:pt idx="2580">
                  <c:v>2580</c:v>
                </c:pt>
                <c:pt idx="2581">
                  <c:v>2581</c:v>
                </c:pt>
                <c:pt idx="2582">
                  <c:v>2582</c:v>
                </c:pt>
                <c:pt idx="2583">
                  <c:v>2583</c:v>
                </c:pt>
                <c:pt idx="2584">
                  <c:v>2584</c:v>
                </c:pt>
                <c:pt idx="2585">
                  <c:v>2585</c:v>
                </c:pt>
                <c:pt idx="2586">
                  <c:v>2586</c:v>
                </c:pt>
                <c:pt idx="2587">
                  <c:v>2587</c:v>
                </c:pt>
                <c:pt idx="2588">
                  <c:v>2588</c:v>
                </c:pt>
                <c:pt idx="2589">
                  <c:v>2589</c:v>
                </c:pt>
                <c:pt idx="2590">
                  <c:v>2590</c:v>
                </c:pt>
                <c:pt idx="2591">
                  <c:v>2591</c:v>
                </c:pt>
                <c:pt idx="2592">
                  <c:v>2592</c:v>
                </c:pt>
                <c:pt idx="2593">
                  <c:v>2593</c:v>
                </c:pt>
                <c:pt idx="2594">
                  <c:v>2594</c:v>
                </c:pt>
                <c:pt idx="2595">
                  <c:v>2595</c:v>
                </c:pt>
                <c:pt idx="2596">
                  <c:v>2596</c:v>
                </c:pt>
                <c:pt idx="2597">
                  <c:v>2597</c:v>
                </c:pt>
                <c:pt idx="2598">
                  <c:v>2598</c:v>
                </c:pt>
                <c:pt idx="2599">
                  <c:v>2599</c:v>
                </c:pt>
                <c:pt idx="2600">
                  <c:v>2600</c:v>
                </c:pt>
                <c:pt idx="2601">
                  <c:v>2601</c:v>
                </c:pt>
                <c:pt idx="2602">
                  <c:v>2602</c:v>
                </c:pt>
                <c:pt idx="2603">
                  <c:v>2603</c:v>
                </c:pt>
                <c:pt idx="2604">
                  <c:v>2604</c:v>
                </c:pt>
                <c:pt idx="2605">
                  <c:v>2605</c:v>
                </c:pt>
                <c:pt idx="2606">
                  <c:v>2606</c:v>
                </c:pt>
                <c:pt idx="2607">
                  <c:v>2607</c:v>
                </c:pt>
                <c:pt idx="2608">
                  <c:v>2608</c:v>
                </c:pt>
                <c:pt idx="2609">
                  <c:v>2609</c:v>
                </c:pt>
                <c:pt idx="2610">
                  <c:v>2610</c:v>
                </c:pt>
                <c:pt idx="2611">
                  <c:v>2611</c:v>
                </c:pt>
                <c:pt idx="2612">
                  <c:v>2612</c:v>
                </c:pt>
                <c:pt idx="2613">
                  <c:v>2613</c:v>
                </c:pt>
                <c:pt idx="2614">
                  <c:v>2614</c:v>
                </c:pt>
                <c:pt idx="2615">
                  <c:v>2615</c:v>
                </c:pt>
                <c:pt idx="2616">
                  <c:v>2616</c:v>
                </c:pt>
                <c:pt idx="2617">
                  <c:v>2617</c:v>
                </c:pt>
                <c:pt idx="2618">
                  <c:v>2618</c:v>
                </c:pt>
                <c:pt idx="2619">
                  <c:v>2619</c:v>
                </c:pt>
                <c:pt idx="2620">
                  <c:v>2620</c:v>
                </c:pt>
                <c:pt idx="2621">
                  <c:v>2621</c:v>
                </c:pt>
                <c:pt idx="2622">
                  <c:v>2622</c:v>
                </c:pt>
                <c:pt idx="2623">
                  <c:v>2623</c:v>
                </c:pt>
                <c:pt idx="2624">
                  <c:v>2624</c:v>
                </c:pt>
                <c:pt idx="2625">
                  <c:v>2625</c:v>
                </c:pt>
                <c:pt idx="2626">
                  <c:v>2626</c:v>
                </c:pt>
                <c:pt idx="2627">
                  <c:v>2627</c:v>
                </c:pt>
                <c:pt idx="2628">
                  <c:v>2628</c:v>
                </c:pt>
                <c:pt idx="2629">
                  <c:v>2629</c:v>
                </c:pt>
                <c:pt idx="2630">
                  <c:v>2630</c:v>
                </c:pt>
                <c:pt idx="2631">
                  <c:v>2631</c:v>
                </c:pt>
                <c:pt idx="2632">
                  <c:v>2632</c:v>
                </c:pt>
                <c:pt idx="2633">
                  <c:v>2633</c:v>
                </c:pt>
                <c:pt idx="2634">
                  <c:v>2634</c:v>
                </c:pt>
                <c:pt idx="2635">
                  <c:v>2635</c:v>
                </c:pt>
                <c:pt idx="2636">
                  <c:v>2636</c:v>
                </c:pt>
                <c:pt idx="2637">
                  <c:v>2637</c:v>
                </c:pt>
                <c:pt idx="2638">
                  <c:v>2638</c:v>
                </c:pt>
                <c:pt idx="2639">
                  <c:v>2639</c:v>
                </c:pt>
                <c:pt idx="2640">
                  <c:v>2640</c:v>
                </c:pt>
                <c:pt idx="2641">
                  <c:v>2641</c:v>
                </c:pt>
                <c:pt idx="2642">
                  <c:v>2642</c:v>
                </c:pt>
                <c:pt idx="2643">
                  <c:v>2643</c:v>
                </c:pt>
                <c:pt idx="2644">
                  <c:v>2644</c:v>
                </c:pt>
                <c:pt idx="2645">
                  <c:v>2645</c:v>
                </c:pt>
                <c:pt idx="2646">
                  <c:v>2646</c:v>
                </c:pt>
                <c:pt idx="2647">
                  <c:v>2647</c:v>
                </c:pt>
                <c:pt idx="2648">
                  <c:v>2648</c:v>
                </c:pt>
                <c:pt idx="2649">
                  <c:v>2649</c:v>
                </c:pt>
                <c:pt idx="2650">
                  <c:v>2650</c:v>
                </c:pt>
                <c:pt idx="2651">
                  <c:v>2651</c:v>
                </c:pt>
                <c:pt idx="2652">
                  <c:v>2652</c:v>
                </c:pt>
                <c:pt idx="2653">
                  <c:v>2653</c:v>
                </c:pt>
                <c:pt idx="2654">
                  <c:v>2654</c:v>
                </c:pt>
                <c:pt idx="2655">
                  <c:v>2655</c:v>
                </c:pt>
                <c:pt idx="2656">
                  <c:v>2656</c:v>
                </c:pt>
                <c:pt idx="2657">
                  <c:v>2657</c:v>
                </c:pt>
                <c:pt idx="2658">
                  <c:v>2658</c:v>
                </c:pt>
                <c:pt idx="2659">
                  <c:v>2659</c:v>
                </c:pt>
                <c:pt idx="2660">
                  <c:v>2660</c:v>
                </c:pt>
                <c:pt idx="2661">
                  <c:v>2661</c:v>
                </c:pt>
                <c:pt idx="2662">
                  <c:v>2662</c:v>
                </c:pt>
                <c:pt idx="2663">
                  <c:v>2663</c:v>
                </c:pt>
                <c:pt idx="2664">
                  <c:v>2664</c:v>
                </c:pt>
                <c:pt idx="2665">
                  <c:v>2665</c:v>
                </c:pt>
                <c:pt idx="2666">
                  <c:v>2666</c:v>
                </c:pt>
                <c:pt idx="2667">
                  <c:v>2667</c:v>
                </c:pt>
                <c:pt idx="2668">
                  <c:v>2668</c:v>
                </c:pt>
                <c:pt idx="2669">
                  <c:v>2669</c:v>
                </c:pt>
                <c:pt idx="2670">
                  <c:v>2670</c:v>
                </c:pt>
                <c:pt idx="2671">
                  <c:v>2671</c:v>
                </c:pt>
                <c:pt idx="2672">
                  <c:v>2672</c:v>
                </c:pt>
                <c:pt idx="2673">
                  <c:v>2673</c:v>
                </c:pt>
                <c:pt idx="2674">
                  <c:v>2674</c:v>
                </c:pt>
                <c:pt idx="2675">
                  <c:v>2675</c:v>
                </c:pt>
                <c:pt idx="2676">
                  <c:v>2676</c:v>
                </c:pt>
                <c:pt idx="2677">
                  <c:v>2677</c:v>
                </c:pt>
                <c:pt idx="2678">
                  <c:v>2678</c:v>
                </c:pt>
                <c:pt idx="2679">
                  <c:v>2679</c:v>
                </c:pt>
                <c:pt idx="2680">
                  <c:v>2680</c:v>
                </c:pt>
                <c:pt idx="2681">
                  <c:v>2681</c:v>
                </c:pt>
                <c:pt idx="2682">
                  <c:v>2682</c:v>
                </c:pt>
                <c:pt idx="2683">
                  <c:v>2683</c:v>
                </c:pt>
                <c:pt idx="2684">
                  <c:v>2684</c:v>
                </c:pt>
                <c:pt idx="2685">
                  <c:v>2685</c:v>
                </c:pt>
                <c:pt idx="2686">
                  <c:v>2686</c:v>
                </c:pt>
                <c:pt idx="2687">
                  <c:v>2687</c:v>
                </c:pt>
                <c:pt idx="2688">
                  <c:v>2688</c:v>
                </c:pt>
                <c:pt idx="2689">
                  <c:v>2689</c:v>
                </c:pt>
                <c:pt idx="2690">
                  <c:v>2690</c:v>
                </c:pt>
                <c:pt idx="2691">
                  <c:v>2691</c:v>
                </c:pt>
                <c:pt idx="2692">
                  <c:v>2692</c:v>
                </c:pt>
                <c:pt idx="2693">
                  <c:v>2693</c:v>
                </c:pt>
                <c:pt idx="2694">
                  <c:v>2694</c:v>
                </c:pt>
                <c:pt idx="2695">
                  <c:v>2695</c:v>
                </c:pt>
                <c:pt idx="2696">
                  <c:v>2696</c:v>
                </c:pt>
                <c:pt idx="2697">
                  <c:v>2697</c:v>
                </c:pt>
                <c:pt idx="2698">
                  <c:v>2698</c:v>
                </c:pt>
                <c:pt idx="2699">
                  <c:v>2699</c:v>
                </c:pt>
                <c:pt idx="2700">
                  <c:v>2700</c:v>
                </c:pt>
                <c:pt idx="2701">
                  <c:v>2701</c:v>
                </c:pt>
                <c:pt idx="2702">
                  <c:v>2702</c:v>
                </c:pt>
                <c:pt idx="2703">
                  <c:v>2703</c:v>
                </c:pt>
                <c:pt idx="2704">
                  <c:v>2704</c:v>
                </c:pt>
                <c:pt idx="2705">
                  <c:v>2705</c:v>
                </c:pt>
                <c:pt idx="2706">
                  <c:v>2706</c:v>
                </c:pt>
                <c:pt idx="2707">
                  <c:v>2707</c:v>
                </c:pt>
                <c:pt idx="2708">
                  <c:v>2708</c:v>
                </c:pt>
                <c:pt idx="2709">
                  <c:v>2709</c:v>
                </c:pt>
                <c:pt idx="2710">
                  <c:v>2710</c:v>
                </c:pt>
                <c:pt idx="2711">
                  <c:v>2711</c:v>
                </c:pt>
                <c:pt idx="2712">
                  <c:v>2712</c:v>
                </c:pt>
                <c:pt idx="2713">
                  <c:v>2713</c:v>
                </c:pt>
                <c:pt idx="2714">
                  <c:v>2714</c:v>
                </c:pt>
                <c:pt idx="2715">
                  <c:v>2715</c:v>
                </c:pt>
                <c:pt idx="2716">
                  <c:v>2716</c:v>
                </c:pt>
                <c:pt idx="2717">
                  <c:v>2717</c:v>
                </c:pt>
                <c:pt idx="2718">
                  <c:v>2718</c:v>
                </c:pt>
                <c:pt idx="2719">
                  <c:v>2719</c:v>
                </c:pt>
                <c:pt idx="2720">
                  <c:v>2720</c:v>
                </c:pt>
                <c:pt idx="2721">
                  <c:v>2721</c:v>
                </c:pt>
                <c:pt idx="2722">
                  <c:v>2722</c:v>
                </c:pt>
                <c:pt idx="2723">
                  <c:v>2723</c:v>
                </c:pt>
                <c:pt idx="2724">
                  <c:v>2724</c:v>
                </c:pt>
                <c:pt idx="2725">
                  <c:v>2725</c:v>
                </c:pt>
                <c:pt idx="2726">
                  <c:v>2726</c:v>
                </c:pt>
                <c:pt idx="2727">
                  <c:v>2727</c:v>
                </c:pt>
                <c:pt idx="2728">
                  <c:v>2728</c:v>
                </c:pt>
                <c:pt idx="2729">
                  <c:v>2729</c:v>
                </c:pt>
                <c:pt idx="2730">
                  <c:v>2730</c:v>
                </c:pt>
              </c:numCache>
            </c:numRef>
          </c:xVal>
          <c:yVal>
            <c:numRef>
              <c:f>'[BNL-new_summary.xlsx]alpha'!$L$2:$L$4181</c:f>
              <c:numCache>
                <c:formatCode>General</c:formatCode>
                <c:ptCount val="418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0.71359223300970875</c:v>
                </c:pt>
                <c:pt idx="26">
                  <c:v>0.970873786407767</c:v>
                </c:pt>
                <c:pt idx="27">
                  <c:v>0.82524271844660191</c:v>
                </c:pt>
                <c:pt idx="28">
                  <c:v>0.78640776699029125</c:v>
                </c:pt>
                <c:pt idx="29">
                  <c:v>0.74757281553398058</c:v>
                </c:pt>
                <c:pt idx="30">
                  <c:v>0.64563106796116509</c:v>
                </c:pt>
                <c:pt idx="31">
                  <c:v>0.39805825242718446</c:v>
                </c:pt>
                <c:pt idx="32">
                  <c:v>0.36407766990291263</c:v>
                </c:pt>
                <c:pt idx="33">
                  <c:v>0.3446601941747573</c:v>
                </c:pt>
                <c:pt idx="34">
                  <c:v>0.30582524271844658</c:v>
                </c:pt>
                <c:pt idx="35">
                  <c:v>0.42718446601941745</c:v>
                </c:pt>
                <c:pt idx="36">
                  <c:v>0.40291262135922329</c:v>
                </c:pt>
                <c:pt idx="37">
                  <c:v>0.5</c:v>
                </c:pt>
                <c:pt idx="38">
                  <c:v>0.64077669902912626</c:v>
                </c:pt>
                <c:pt idx="39">
                  <c:v>0.62135922330097082</c:v>
                </c:pt>
                <c:pt idx="40">
                  <c:v>0.62621359223300976</c:v>
                </c:pt>
                <c:pt idx="41">
                  <c:v>0.65533980582524276</c:v>
                </c:pt>
                <c:pt idx="42">
                  <c:v>0.56310679611650483</c:v>
                </c:pt>
                <c:pt idx="43">
                  <c:v>0.53398058252427183</c:v>
                </c:pt>
                <c:pt idx="44">
                  <c:v>0.56796116504854366</c:v>
                </c:pt>
                <c:pt idx="45">
                  <c:v>0.42718446601941745</c:v>
                </c:pt>
                <c:pt idx="46">
                  <c:v>0.34951456310679613</c:v>
                </c:pt>
                <c:pt idx="47">
                  <c:v>0.30097087378640774</c:v>
                </c:pt>
                <c:pt idx="48">
                  <c:v>0.23786407766990292</c:v>
                </c:pt>
                <c:pt idx="49">
                  <c:v>0.20388349514563106</c:v>
                </c:pt>
                <c:pt idx="50">
                  <c:v>0.19902912621359223</c:v>
                </c:pt>
                <c:pt idx="51">
                  <c:v>0.18932038834951456</c:v>
                </c:pt>
                <c:pt idx="52">
                  <c:v>0.17475728155339806</c:v>
                </c:pt>
                <c:pt idx="53">
                  <c:v>0.21359223300970873</c:v>
                </c:pt>
                <c:pt idx="54">
                  <c:v>0.22330097087378642</c:v>
                </c:pt>
                <c:pt idx="55">
                  <c:v>0.24271844660194175</c:v>
                </c:pt>
                <c:pt idx="56">
                  <c:v>0.37378640776699029</c:v>
                </c:pt>
                <c:pt idx="57">
                  <c:v>0.35922330097087379</c:v>
                </c:pt>
                <c:pt idx="58">
                  <c:v>0.34951456310679613</c:v>
                </c:pt>
                <c:pt idx="59">
                  <c:v>0.35922330097087379</c:v>
                </c:pt>
                <c:pt idx="60">
                  <c:v>0.19902912621359223</c:v>
                </c:pt>
                <c:pt idx="61">
                  <c:v>0.13592233009708737</c:v>
                </c:pt>
                <c:pt idx="62">
                  <c:v>0.13106796116504854</c:v>
                </c:pt>
                <c:pt idx="63">
                  <c:v>0.10194174757281553</c:v>
                </c:pt>
                <c:pt idx="64">
                  <c:v>7.281553398058252E-2</c:v>
                </c:pt>
                <c:pt idx="65">
                  <c:v>0.13592233009708737</c:v>
                </c:pt>
                <c:pt idx="66">
                  <c:v>0.17475728155339806</c:v>
                </c:pt>
                <c:pt idx="67">
                  <c:v>0.1650485436893204</c:v>
                </c:pt>
                <c:pt idx="68">
                  <c:v>0.13106796116504854</c:v>
                </c:pt>
                <c:pt idx="69">
                  <c:v>0.14077669902912621</c:v>
                </c:pt>
                <c:pt idx="70">
                  <c:v>0.16990291262135923</c:v>
                </c:pt>
                <c:pt idx="71">
                  <c:v>0.13592233009708737</c:v>
                </c:pt>
                <c:pt idx="72">
                  <c:v>0.22330097087378642</c:v>
                </c:pt>
                <c:pt idx="73">
                  <c:v>9.2233009708737865E-2</c:v>
                </c:pt>
                <c:pt idx="74">
                  <c:v>0.14563106796116504</c:v>
                </c:pt>
                <c:pt idx="75">
                  <c:v>0.14563106796116504</c:v>
                </c:pt>
                <c:pt idx="76">
                  <c:v>0.12135922330097088</c:v>
                </c:pt>
                <c:pt idx="77">
                  <c:v>7.7669902912621352E-2</c:v>
                </c:pt>
                <c:pt idx="78">
                  <c:v>0.1650485436893204</c:v>
                </c:pt>
                <c:pt idx="79">
                  <c:v>0.17475728155339806</c:v>
                </c:pt>
                <c:pt idx="80">
                  <c:v>0.14563106796116504</c:v>
                </c:pt>
                <c:pt idx="81">
                  <c:v>0.1650485436893204</c:v>
                </c:pt>
                <c:pt idx="82">
                  <c:v>0.11650485436893204</c:v>
                </c:pt>
                <c:pt idx="83">
                  <c:v>0.11650485436893204</c:v>
                </c:pt>
                <c:pt idx="84">
                  <c:v>6.7961165048543687E-2</c:v>
                </c:pt>
                <c:pt idx="85">
                  <c:v>5.8252427184466021E-2</c:v>
                </c:pt>
                <c:pt idx="86">
                  <c:v>4.8543689320388349E-2</c:v>
                </c:pt>
                <c:pt idx="87">
                  <c:v>6.3106796116504854E-2</c:v>
                </c:pt>
                <c:pt idx="88">
                  <c:v>9.2233009708737865E-2</c:v>
                </c:pt>
                <c:pt idx="89">
                  <c:v>5.8252427184466021E-2</c:v>
                </c:pt>
                <c:pt idx="90">
                  <c:v>5.3398058252427182E-2</c:v>
                </c:pt>
                <c:pt idx="91">
                  <c:v>5.3398058252427182E-2</c:v>
                </c:pt>
                <c:pt idx="92">
                  <c:v>5.8252427184466021E-2</c:v>
                </c:pt>
                <c:pt idx="93">
                  <c:v>3.3980582524271843E-2</c:v>
                </c:pt>
                <c:pt idx="94">
                  <c:v>4.8543689320388349E-2</c:v>
                </c:pt>
                <c:pt idx="95">
                  <c:v>3.8834951456310676E-2</c:v>
                </c:pt>
                <c:pt idx="96">
                  <c:v>4.3689320388349516E-2</c:v>
                </c:pt>
                <c:pt idx="97">
                  <c:v>2.9126213592233011E-2</c:v>
                </c:pt>
                <c:pt idx="98">
                  <c:v>1.4563106796116505E-2</c:v>
                </c:pt>
                <c:pt idx="99">
                  <c:v>3.8834951456310676E-2</c:v>
                </c:pt>
                <c:pt idx="100">
                  <c:v>3.8834951456310676E-2</c:v>
                </c:pt>
                <c:pt idx="101">
                  <c:v>1.9417475728155338E-2</c:v>
                </c:pt>
                <c:pt idx="102">
                  <c:v>1.9417475728155338E-2</c:v>
                </c:pt>
                <c:pt idx="103">
                  <c:v>9.7087378640776691E-3</c:v>
                </c:pt>
                <c:pt idx="104">
                  <c:v>1.9417475728155338E-2</c:v>
                </c:pt>
                <c:pt idx="105">
                  <c:v>3.3980582524271843E-2</c:v>
                </c:pt>
                <c:pt idx="106">
                  <c:v>3.3980582524271843E-2</c:v>
                </c:pt>
                <c:pt idx="107">
                  <c:v>9.7087378640776691E-3</c:v>
                </c:pt>
                <c:pt idx="108">
                  <c:v>2.9126213592233011E-2</c:v>
                </c:pt>
                <c:pt idx="109">
                  <c:v>3.3980582524271843E-2</c:v>
                </c:pt>
                <c:pt idx="110">
                  <c:v>3.3980582524271843E-2</c:v>
                </c:pt>
                <c:pt idx="111">
                  <c:v>4.8543689320388345E-3</c:v>
                </c:pt>
                <c:pt idx="112">
                  <c:v>1.4563106796116505E-2</c:v>
                </c:pt>
                <c:pt idx="113">
                  <c:v>2.9126213592233011E-2</c:v>
                </c:pt>
                <c:pt idx="114">
                  <c:v>2.9126213592233011E-2</c:v>
                </c:pt>
                <c:pt idx="115">
                  <c:v>2.9126213592233011E-2</c:v>
                </c:pt>
                <c:pt idx="116">
                  <c:v>2.9126213592233011E-2</c:v>
                </c:pt>
                <c:pt idx="117">
                  <c:v>3.8834951456310676E-2</c:v>
                </c:pt>
                <c:pt idx="118">
                  <c:v>3.8834951456310676E-2</c:v>
                </c:pt>
                <c:pt idx="119">
                  <c:v>1.9417475728155338E-2</c:v>
                </c:pt>
                <c:pt idx="120">
                  <c:v>5.3398058252427182E-2</c:v>
                </c:pt>
                <c:pt idx="121">
                  <c:v>1.4563106796116505E-2</c:v>
                </c:pt>
                <c:pt idx="122">
                  <c:v>1.9417475728155338E-2</c:v>
                </c:pt>
                <c:pt idx="123">
                  <c:v>1.9417475728155338E-2</c:v>
                </c:pt>
                <c:pt idx="124">
                  <c:v>5.8252427184466021E-2</c:v>
                </c:pt>
                <c:pt idx="125">
                  <c:v>2.4271844660194174E-2</c:v>
                </c:pt>
                <c:pt idx="126">
                  <c:v>2.9126213592233011E-2</c:v>
                </c:pt>
                <c:pt idx="127">
                  <c:v>1.4563106796116505E-2</c:v>
                </c:pt>
                <c:pt idx="128">
                  <c:v>2.9126213592233011E-2</c:v>
                </c:pt>
                <c:pt idx="129">
                  <c:v>1.4563106796116505E-2</c:v>
                </c:pt>
                <c:pt idx="130">
                  <c:v>2.9126213592233011E-2</c:v>
                </c:pt>
                <c:pt idx="131">
                  <c:v>5.3398058252427182E-2</c:v>
                </c:pt>
                <c:pt idx="132">
                  <c:v>4.3689320388349516E-2</c:v>
                </c:pt>
                <c:pt idx="133">
                  <c:v>4.3689320388349516E-2</c:v>
                </c:pt>
                <c:pt idx="134">
                  <c:v>3.8834951456310676E-2</c:v>
                </c:pt>
                <c:pt idx="135">
                  <c:v>2.9126213592233011E-2</c:v>
                </c:pt>
                <c:pt idx="136">
                  <c:v>1.9417475728155338E-2</c:v>
                </c:pt>
                <c:pt idx="137">
                  <c:v>4.3689320388349516E-2</c:v>
                </c:pt>
                <c:pt idx="138">
                  <c:v>2.4271844660194174E-2</c:v>
                </c:pt>
                <c:pt idx="139">
                  <c:v>4.8543689320388349E-2</c:v>
                </c:pt>
                <c:pt idx="140">
                  <c:v>4.3689320388349516E-2</c:v>
                </c:pt>
                <c:pt idx="141">
                  <c:v>2.9126213592233011E-2</c:v>
                </c:pt>
                <c:pt idx="142">
                  <c:v>5.8252427184466021E-2</c:v>
                </c:pt>
                <c:pt idx="143">
                  <c:v>6.3106796116504854E-2</c:v>
                </c:pt>
                <c:pt idx="144">
                  <c:v>6.3106796116504854E-2</c:v>
                </c:pt>
                <c:pt idx="145">
                  <c:v>4.8543689320388349E-2</c:v>
                </c:pt>
                <c:pt idx="146">
                  <c:v>9.7087378640776698E-2</c:v>
                </c:pt>
                <c:pt idx="147">
                  <c:v>8.2524271844660199E-2</c:v>
                </c:pt>
                <c:pt idx="148">
                  <c:v>0.12135922330097088</c:v>
                </c:pt>
                <c:pt idx="149">
                  <c:v>0.1796116504854369</c:v>
                </c:pt>
                <c:pt idx="150">
                  <c:v>0.15048543689320387</c:v>
                </c:pt>
                <c:pt idx="151">
                  <c:v>0.25728155339805825</c:v>
                </c:pt>
                <c:pt idx="152">
                  <c:v>0.25728155339805825</c:v>
                </c:pt>
                <c:pt idx="153">
                  <c:v>0.35436893203883496</c:v>
                </c:pt>
                <c:pt idx="154">
                  <c:v>0.40776699029126212</c:v>
                </c:pt>
                <c:pt idx="155">
                  <c:v>0.65048543689320393</c:v>
                </c:pt>
                <c:pt idx="156">
                  <c:v>0.99514563106796117</c:v>
                </c:pt>
                <c:pt idx="157">
                  <c:v>1.4514563106796117</c:v>
                </c:pt>
                <c:pt idx="158">
                  <c:v>2.2766990291262137</c:v>
                </c:pt>
                <c:pt idx="159">
                  <c:v>3.058252427184466</c:v>
                </c:pt>
                <c:pt idx="160">
                  <c:v>4.2378640776699026</c:v>
                </c:pt>
                <c:pt idx="161">
                  <c:v>5.5533980582524274</c:v>
                </c:pt>
                <c:pt idx="162">
                  <c:v>5.9368932038834954</c:v>
                </c:pt>
                <c:pt idx="163">
                  <c:v>5.2766990291262132</c:v>
                </c:pt>
                <c:pt idx="164">
                  <c:v>3.6893203883495147</c:v>
                </c:pt>
                <c:pt idx="165">
                  <c:v>1.8592233009708738</c:v>
                </c:pt>
                <c:pt idx="166">
                  <c:v>0.50970873786407767</c:v>
                </c:pt>
                <c:pt idx="167">
                  <c:v>0.16019417475728157</c:v>
                </c:pt>
                <c:pt idx="168">
                  <c:v>0.12135922330097088</c:v>
                </c:pt>
                <c:pt idx="169">
                  <c:v>7.7669902912621352E-2</c:v>
                </c:pt>
                <c:pt idx="170">
                  <c:v>3.8834951456310676E-2</c:v>
                </c:pt>
                <c:pt idx="171">
                  <c:v>6.7961165048543687E-2</c:v>
                </c:pt>
                <c:pt idx="172">
                  <c:v>3.3980582524271843E-2</c:v>
                </c:pt>
                <c:pt idx="173">
                  <c:v>1.4563106796116505E-2</c:v>
                </c:pt>
                <c:pt idx="174">
                  <c:v>4.8543689320388349E-2</c:v>
                </c:pt>
                <c:pt idx="175">
                  <c:v>3.3980582524271843E-2</c:v>
                </c:pt>
                <c:pt idx="176">
                  <c:v>3.3980582524271843E-2</c:v>
                </c:pt>
                <c:pt idx="177">
                  <c:v>1.9417475728155338E-2</c:v>
                </c:pt>
                <c:pt idx="178">
                  <c:v>1.4563106796116505E-2</c:v>
                </c:pt>
                <c:pt idx="179">
                  <c:v>1.9417475728155338E-2</c:v>
                </c:pt>
                <c:pt idx="180">
                  <c:v>3.3980582524271843E-2</c:v>
                </c:pt>
                <c:pt idx="181">
                  <c:v>2.4271844660194174E-2</c:v>
                </c:pt>
                <c:pt idx="182">
                  <c:v>2.4271844660194174E-2</c:v>
                </c:pt>
                <c:pt idx="183">
                  <c:v>2.9126213592233011E-2</c:v>
                </c:pt>
                <c:pt idx="184">
                  <c:v>3.3980582524271843E-2</c:v>
                </c:pt>
                <c:pt idx="185">
                  <c:v>9.7087378640776691E-3</c:v>
                </c:pt>
                <c:pt idx="186">
                  <c:v>2.4271844660194174E-2</c:v>
                </c:pt>
                <c:pt idx="187">
                  <c:v>1.4563106796116505E-2</c:v>
                </c:pt>
                <c:pt idx="188">
                  <c:v>4.8543689320388345E-3</c:v>
                </c:pt>
                <c:pt idx="189">
                  <c:v>2.4271844660194174E-2</c:v>
                </c:pt>
                <c:pt idx="190">
                  <c:v>1.9417475728155338E-2</c:v>
                </c:pt>
                <c:pt idx="191">
                  <c:v>1.4563106796116505E-2</c:v>
                </c:pt>
                <c:pt idx="192">
                  <c:v>0</c:v>
                </c:pt>
                <c:pt idx="193">
                  <c:v>9.7087378640776691E-3</c:v>
                </c:pt>
                <c:pt idx="194">
                  <c:v>1.4563106796116505E-2</c:v>
                </c:pt>
                <c:pt idx="195">
                  <c:v>4.8543689320388345E-3</c:v>
                </c:pt>
                <c:pt idx="196">
                  <c:v>4.8543689320388345E-3</c:v>
                </c:pt>
                <c:pt idx="197">
                  <c:v>4.8543689320388345E-3</c:v>
                </c:pt>
                <c:pt idx="198">
                  <c:v>4.8543689320388345E-3</c:v>
                </c:pt>
                <c:pt idx="199">
                  <c:v>4.8543689320388345E-3</c:v>
                </c:pt>
                <c:pt idx="200">
                  <c:v>1.4563106796116505E-2</c:v>
                </c:pt>
                <c:pt idx="201">
                  <c:v>9.7087378640776691E-3</c:v>
                </c:pt>
                <c:pt idx="202">
                  <c:v>4.8543689320388345E-3</c:v>
                </c:pt>
                <c:pt idx="203">
                  <c:v>9.7087378640776691E-3</c:v>
                </c:pt>
                <c:pt idx="204">
                  <c:v>0</c:v>
                </c:pt>
                <c:pt idx="205">
                  <c:v>9.7087378640776691E-3</c:v>
                </c:pt>
                <c:pt idx="206">
                  <c:v>9.7087378640776691E-3</c:v>
                </c:pt>
                <c:pt idx="207">
                  <c:v>9.7087378640776691E-3</c:v>
                </c:pt>
                <c:pt idx="208">
                  <c:v>1.9417475728155338E-2</c:v>
                </c:pt>
                <c:pt idx="209">
                  <c:v>0</c:v>
                </c:pt>
                <c:pt idx="210">
                  <c:v>0</c:v>
                </c:pt>
                <c:pt idx="211">
                  <c:v>4.8543689320388345E-3</c:v>
                </c:pt>
                <c:pt idx="212">
                  <c:v>1.4563106796116505E-2</c:v>
                </c:pt>
                <c:pt idx="213">
                  <c:v>9.7087378640776691E-3</c:v>
                </c:pt>
                <c:pt idx="214">
                  <c:v>1.9417475728155338E-2</c:v>
                </c:pt>
                <c:pt idx="215">
                  <c:v>4.8543689320388345E-3</c:v>
                </c:pt>
                <c:pt idx="216">
                  <c:v>9.7087378640776691E-3</c:v>
                </c:pt>
                <c:pt idx="217">
                  <c:v>1.4563106796116505E-2</c:v>
                </c:pt>
                <c:pt idx="218">
                  <c:v>1.4563106796116505E-2</c:v>
                </c:pt>
                <c:pt idx="219">
                  <c:v>9.7087378640776691E-3</c:v>
                </c:pt>
                <c:pt idx="220">
                  <c:v>0</c:v>
                </c:pt>
                <c:pt idx="221">
                  <c:v>4.8543689320388345E-3</c:v>
                </c:pt>
                <c:pt idx="222">
                  <c:v>9.7087378640776691E-3</c:v>
                </c:pt>
                <c:pt idx="223">
                  <c:v>4.8543689320388345E-3</c:v>
                </c:pt>
                <c:pt idx="224">
                  <c:v>4.8543689320388345E-3</c:v>
                </c:pt>
                <c:pt idx="225">
                  <c:v>0</c:v>
                </c:pt>
                <c:pt idx="226">
                  <c:v>4.8543689320388345E-3</c:v>
                </c:pt>
                <c:pt idx="227">
                  <c:v>4.8543689320388345E-3</c:v>
                </c:pt>
                <c:pt idx="228">
                  <c:v>9.7087378640776691E-3</c:v>
                </c:pt>
                <c:pt idx="229">
                  <c:v>4.8543689320388345E-3</c:v>
                </c:pt>
                <c:pt idx="230">
                  <c:v>4.8543689320388345E-3</c:v>
                </c:pt>
                <c:pt idx="231">
                  <c:v>2.4271844660194174E-2</c:v>
                </c:pt>
                <c:pt idx="232">
                  <c:v>1.4563106796116505E-2</c:v>
                </c:pt>
                <c:pt idx="233">
                  <c:v>0</c:v>
                </c:pt>
                <c:pt idx="234">
                  <c:v>0</c:v>
                </c:pt>
                <c:pt idx="235">
                  <c:v>9.7087378640776691E-3</c:v>
                </c:pt>
                <c:pt idx="236">
                  <c:v>4.8543689320388345E-3</c:v>
                </c:pt>
                <c:pt idx="237">
                  <c:v>4.8543689320388345E-3</c:v>
                </c:pt>
                <c:pt idx="238">
                  <c:v>9.7087378640776691E-3</c:v>
                </c:pt>
                <c:pt idx="239">
                  <c:v>4.8543689320388345E-3</c:v>
                </c:pt>
                <c:pt idx="240">
                  <c:v>0</c:v>
                </c:pt>
                <c:pt idx="241">
                  <c:v>4.8543689320388345E-3</c:v>
                </c:pt>
                <c:pt idx="242">
                  <c:v>1.4563106796116505E-2</c:v>
                </c:pt>
                <c:pt idx="243">
                  <c:v>4.8543689320388345E-3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4.8543689320388345E-3</c:v>
                </c:pt>
                <c:pt idx="248">
                  <c:v>0</c:v>
                </c:pt>
                <c:pt idx="249">
                  <c:v>4.8543689320388345E-3</c:v>
                </c:pt>
                <c:pt idx="250">
                  <c:v>9.7087378640776691E-3</c:v>
                </c:pt>
                <c:pt idx="251">
                  <c:v>4.8543689320388345E-3</c:v>
                </c:pt>
                <c:pt idx="252">
                  <c:v>0</c:v>
                </c:pt>
                <c:pt idx="253">
                  <c:v>1.4563106796116505E-2</c:v>
                </c:pt>
                <c:pt idx="254">
                  <c:v>4.8543689320388345E-3</c:v>
                </c:pt>
                <c:pt idx="255">
                  <c:v>0</c:v>
                </c:pt>
                <c:pt idx="256">
                  <c:v>4.8543689320388345E-3</c:v>
                </c:pt>
                <c:pt idx="257">
                  <c:v>9.7087378640776691E-3</c:v>
                </c:pt>
                <c:pt idx="258">
                  <c:v>0</c:v>
                </c:pt>
                <c:pt idx="259">
                  <c:v>4.8543689320388345E-3</c:v>
                </c:pt>
                <c:pt idx="260">
                  <c:v>4.8543689320388345E-3</c:v>
                </c:pt>
                <c:pt idx="261">
                  <c:v>0</c:v>
                </c:pt>
                <c:pt idx="262">
                  <c:v>0</c:v>
                </c:pt>
                <c:pt idx="263">
                  <c:v>4.8543689320388345E-3</c:v>
                </c:pt>
                <c:pt idx="264">
                  <c:v>1.9417475728155338E-2</c:v>
                </c:pt>
                <c:pt idx="265">
                  <c:v>9.7087378640776691E-3</c:v>
                </c:pt>
                <c:pt idx="266">
                  <c:v>0</c:v>
                </c:pt>
                <c:pt idx="267">
                  <c:v>1.4563106796116505E-2</c:v>
                </c:pt>
                <c:pt idx="268">
                  <c:v>0</c:v>
                </c:pt>
                <c:pt idx="269">
                  <c:v>0</c:v>
                </c:pt>
                <c:pt idx="270">
                  <c:v>4.8543689320388345E-3</c:v>
                </c:pt>
                <c:pt idx="271">
                  <c:v>4.8543689320388345E-3</c:v>
                </c:pt>
                <c:pt idx="272">
                  <c:v>0</c:v>
                </c:pt>
                <c:pt idx="273">
                  <c:v>0</c:v>
                </c:pt>
                <c:pt idx="274">
                  <c:v>4.8543689320388345E-3</c:v>
                </c:pt>
                <c:pt idx="275">
                  <c:v>0</c:v>
                </c:pt>
                <c:pt idx="276">
                  <c:v>0</c:v>
                </c:pt>
                <c:pt idx="277">
                  <c:v>4.8543689320388345E-3</c:v>
                </c:pt>
                <c:pt idx="278">
                  <c:v>9.7087378640776691E-3</c:v>
                </c:pt>
                <c:pt idx="279">
                  <c:v>0</c:v>
                </c:pt>
                <c:pt idx="280">
                  <c:v>4.8543689320388345E-3</c:v>
                </c:pt>
                <c:pt idx="281">
                  <c:v>0</c:v>
                </c:pt>
                <c:pt idx="282">
                  <c:v>4.8543689320388345E-3</c:v>
                </c:pt>
                <c:pt idx="283">
                  <c:v>1.4563106796116505E-2</c:v>
                </c:pt>
                <c:pt idx="284">
                  <c:v>4.8543689320388345E-3</c:v>
                </c:pt>
                <c:pt idx="285">
                  <c:v>0</c:v>
                </c:pt>
                <c:pt idx="286">
                  <c:v>9.7087378640776691E-3</c:v>
                </c:pt>
                <c:pt idx="287">
                  <c:v>4.8543689320388345E-3</c:v>
                </c:pt>
                <c:pt idx="288">
                  <c:v>4.8543689320388345E-3</c:v>
                </c:pt>
                <c:pt idx="289">
                  <c:v>4.8543689320388345E-3</c:v>
                </c:pt>
                <c:pt idx="290">
                  <c:v>4.8543689320388345E-3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9.7087378640776691E-3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1.4563106796116505E-2</c:v>
                </c:pt>
                <c:pt idx="300">
                  <c:v>9.7087378640776691E-3</c:v>
                </c:pt>
                <c:pt idx="301">
                  <c:v>0</c:v>
                </c:pt>
                <c:pt idx="302">
                  <c:v>0</c:v>
                </c:pt>
                <c:pt idx="303">
                  <c:v>1.4563106796116505E-2</c:v>
                </c:pt>
                <c:pt idx="304">
                  <c:v>4.8543689320388345E-3</c:v>
                </c:pt>
                <c:pt idx="305">
                  <c:v>4.8543689320388345E-3</c:v>
                </c:pt>
                <c:pt idx="306">
                  <c:v>9.7087378640776691E-3</c:v>
                </c:pt>
                <c:pt idx="307">
                  <c:v>4.8543689320388345E-3</c:v>
                </c:pt>
                <c:pt idx="308">
                  <c:v>0</c:v>
                </c:pt>
                <c:pt idx="309">
                  <c:v>0</c:v>
                </c:pt>
                <c:pt idx="310">
                  <c:v>4.8543689320388345E-3</c:v>
                </c:pt>
                <c:pt idx="311">
                  <c:v>4.8543689320388345E-3</c:v>
                </c:pt>
                <c:pt idx="312">
                  <c:v>4.8543689320388345E-3</c:v>
                </c:pt>
                <c:pt idx="313">
                  <c:v>4.8543689320388345E-3</c:v>
                </c:pt>
                <c:pt idx="314">
                  <c:v>0</c:v>
                </c:pt>
                <c:pt idx="315">
                  <c:v>4.8543689320388345E-3</c:v>
                </c:pt>
                <c:pt idx="316">
                  <c:v>0</c:v>
                </c:pt>
                <c:pt idx="317">
                  <c:v>0</c:v>
                </c:pt>
                <c:pt idx="318">
                  <c:v>4.8543689320388345E-3</c:v>
                </c:pt>
                <c:pt idx="319">
                  <c:v>1.4563106796116505E-2</c:v>
                </c:pt>
                <c:pt idx="320">
                  <c:v>4.8543689320388345E-3</c:v>
                </c:pt>
                <c:pt idx="321">
                  <c:v>9.7087378640776691E-3</c:v>
                </c:pt>
                <c:pt idx="322">
                  <c:v>4.8543689320388345E-3</c:v>
                </c:pt>
                <c:pt idx="323">
                  <c:v>4.8543689320388345E-3</c:v>
                </c:pt>
                <c:pt idx="324">
                  <c:v>4.8543689320388345E-3</c:v>
                </c:pt>
                <c:pt idx="325">
                  <c:v>4.8543689320388345E-3</c:v>
                </c:pt>
                <c:pt idx="326">
                  <c:v>4.8543689320388345E-3</c:v>
                </c:pt>
                <c:pt idx="327">
                  <c:v>4.8543689320388345E-3</c:v>
                </c:pt>
                <c:pt idx="328">
                  <c:v>0</c:v>
                </c:pt>
                <c:pt idx="329">
                  <c:v>4.8543689320388345E-3</c:v>
                </c:pt>
                <c:pt idx="330">
                  <c:v>4.8543689320388345E-3</c:v>
                </c:pt>
                <c:pt idx="331">
                  <c:v>9.7087378640776691E-3</c:v>
                </c:pt>
                <c:pt idx="332">
                  <c:v>1.4563106796116505E-2</c:v>
                </c:pt>
                <c:pt idx="333">
                  <c:v>4.8543689320388345E-3</c:v>
                </c:pt>
                <c:pt idx="334">
                  <c:v>9.7087378640776691E-3</c:v>
                </c:pt>
                <c:pt idx="335">
                  <c:v>0</c:v>
                </c:pt>
                <c:pt idx="336">
                  <c:v>0</c:v>
                </c:pt>
                <c:pt idx="337">
                  <c:v>4.8543689320388345E-3</c:v>
                </c:pt>
                <c:pt idx="338">
                  <c:v>0</c:v>
                </c:pt>
                <c:pt idx="339">
                  <c:v>0</c:v>
                </c:pt>
                <c:pt idx="340">
                  <c:v>9.7087378640776691E-3</c:v>
                </c:pt>
                <c:pt idx="341">
                  <c:v>0</c:v>
                </c:pt>
                <c:pt idx="342">
                  <c:v>4.8543689320388345E-3</c:v>
                </c:pt>
                <c:pt idx="343">
                  <c:v>4.8543689320388345E-3</c:v>
                </c:pt>
                <c:pt idx="344">
                  <c:v>9.7087378640776691E-3</c:v>
                </c:pt>
                <c:pt idx="345">
                  <c:v>4.8543689320388345E-3</c:v>
                </c:pt>
                <c:pt idx="346">
                  <c:v>0</c:v>
                </c:pt>
                <c:pt idx="347">
                  <c:v>0</c:v>
                </c:pt>
                <c:pt idx="348">
                  <c:v>4.8543689320388345E-3</c:v>
                </c:pt>
                <c:pt idx="349">
                  <c:v>4.8543689320388345E-3</c:v>
                </c:pt>
                <c:pt idx="350">
                  <c:v>4.8543689320388345E-3</c:v>
                </c:pt>
                <c:pt idx="351">
                  <c:v>9.7087378640776691E-3</c:v>
                </c:pt>
                <c:pt idx="352">
                  <c:v>1.4563106796116505E-2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4.8543689320388345E-3</c:v>
                </c:pt>
                <c:pt idx="357">
                  <c:v>0</c:v>
                </c:pt>
                <c:pt idx="358">
                  <c:v>9.7087378640776691E-3</c:v>
                </c:pt>
                <c:pt idx="359">
                  <c:v>9.7087378640776691E-3</c:v>
                </c:pt>
                <c:pt idx="360">
                  <c:v>9.7087378640776691E-3</c:v>
                </c:pt>
                <c:pt idx="361">
                  <c:v>0</c:v>
                </c:pt>
                <c:pt idx="362">
                  <c:v>9.7087378640776691E-3</c:v>
                </c:pt>
                <c:pt idx="363">
                  <c:v>4.8543689320388345E-3</c:v>
                </c:pt>
                <c:pt idx="364">
                  <c:v>9.7087378640776691E-3</c:v>
                </c:pt>
                <c:pt idx="365">
                  <c:v>9.7087378640776691E-3</c:v>
                </c:pt>
                <c:pt idx="366">
                  <c:v>4.8543689320388345E-3</c:v>
                </c:pt>
                <c:pt idx="367">
                  <c:v>1.4563106796116505E-2</c:v>
                </c:pt>
                <c:pt idx="368">
                  <c:v>1.4563106796116505E-2</c:v>
                </c:pt>
                <c:pt idx="369">
                  <c:v>9.7087378640776691E-3</c:v>
                </c:pt>
                <c:pt idx="370">
                  <c:v>4.8543689320388345E-3</c:v>
                </c:pt>
                <c:pt idx="371">
                  <c:v>4.8543689320388345E-3</c:v>
                </c:pt>
                <c:pt idx="372">
                  <c:v>4.8543689320388345E-3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4.8543689320388345E-3</c:v>
                </c:pt>
                <c:pt idx="377">
                  <c:v>4.8543689320388345E-3</c:v>
                </c:pt>
                <c:pt idx="378">
                  <c:v>4.8543689320388345E-3</c:v>
                </c:pt>
                <c:pt idx="379">
                  <c:v>2.4271844660194174E-2</c:v>
                </c:pt>
                <c:pt idx="380">
                  <c:v>9.7087378640776691E-3</c:v>
                </c:pt>
                <c:pt idx="381">
                  <c:v>4.8543689320388345E-3</c:v>
                </c:pt>
                <c:pt idx="382">
                  <c:v>0</c:v>
                </c:pt>
                <c:pt idx="383">
                  <c:v>9.7087378640776691E-3</c:v>
                </c:pt>
                <c:pt idx="384">
                  <c:v>9.7087378640776691E-3</c:v>
                </c:pt>
                <c:pt idx="385">
                  <c:v>9.7087378640776691E-3</c:v>
                </c:pt>
                <c:pt idx="386">
                  <c:v>4.8543689320388345E-3</c:v>
                </c:pt>
                <c:pt idx="387">
                  <c:v>0</c:v>
                </c:pt>
                <c:pt idx="388">
                  <c:v>4.8543689320388345E-3</c:v>
                </c:pt>
                <c:pt idx="389">
                  <c:v>4.8543689320388345E-3</c:v>
                </c:pt>
                <c:pt idx="390">
                  <c:v>0</c:v>
                </c:pt>
                <c:pt idx="391">
                  <c:v>9.7087378640776691E-3</c:v>
                </c:pt>
                <c:pt idx="392">
                  <c:v>4.8543689320388345E-3</c:v>
                </c:pt>
                <c:pt idx="393">
                  <c:v>2.4271844660194174E-2</c:v>
                </c:pt>
                <c:pt idx="394">
                  <c:v>4.8543689320388345E-3</c:v>
                </c:pt>
                <c:pt idx="395">
                  <c:v>4.8543689320388345E-3</c:v>
                </c:pt>
                <c:pt idx="396">
                  <c:v>9.7087378640776691E-3</c:v>
                </c:pt>
                <c:pt idx="397">
                  <c:v>0</c:v>
                </c:pt>
                <c:pt idx="398">
                  <c:v>4.8543689320388345E-3</c:v>
                </c:pt>
                <c:pt idx="399">
                  <c:v>4.8543689320388345E-3</c:v>
                </c:pt>
                <c:pt idx="400">
                  <c:v>4.8543689320388345E-3</c:v>
                </c:pt>
                <c:pt idx="401">
                  <c:v>4.8543689320388345E-3</c:v>
                </c:pt>
                <c:pt idx="402">
                  <c:v>4.8543689320388345E-3</c:v>
                </c:pt>
                <c:pt idx="403">
                  <c:v>0</c:v>
                </c:pt>
                <c:pt idx="404">
                  <c:v>4.8543689320388345E-3</c:v>
                </c:pt>
                <c:pt idx="405">
                  <c:v>4.8543689320388345E-3</c:v>
                </c:pt>
                <c:pt idx="406">
                  <c:v>0</c:v>
                </c:pt>
                <c:pt idx="407">
                  <c:v>9.7087378640776691E-3</c:v>
                </c:pt>
                <c:pt idx="408">
                  <c:v>9.7087378640776691E-3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4.8543689320388345E-3</c:v>
                </c:pt>
                <c:pt idx="413">
                  <c:v>0</c:v>
                </c:pt>
                <c:pt idx="414">
                  <c:v>4.8543689320388345E-3</c:v>
                </c:pt>
                <c:pt idx="415">
                  <c:v>9.7087378640776691E-3</c:v>
                </c:pt>
                <c:pt idx="416">
                  <c:v>9.7087378640776691E-3</c:v>
                </c:pt>
                <c:pt idx="417">
                  <c:v>1.4563106796116505E-2</c:v>
                </c:pt>
                <c:pt idx="418">
                  <c:v>0</c:v>
                </c:pt>
                <c:pt idx="419">
                  <c:v>9.7087378640776691E-3</c:v>
                </c:pt>
                <c:pt idx="420">
                  <c:v>0</c:v>
                </c:pt>
                <c:pt idx="421">
                  <c:v>9.7087378640776691E-3</c:v>
                </c:pt>
                <c:pt idx="422">
                  <c:v>0</c:v>
                </c:pt>
                <c:pt idx="423">
                  <c:v>0</c:v>
                </c:pt>
                <c:pt idx="424">
                  <c:v>4.8543689320388345E-3</c:v>
                </c:pt>
                <c:pt idx="425">
                  <c:v>9.7087378640776691E-3</c:v>
                </c:pt>
                <c:pt idx="426">
                  <c:v>4.8543689320388345E-3</c:v>
                </c:pt>
                <c:pt idx="427">
                  <c:v>4.8543689320388345E-3</c:v>
                </c:pt>
                <c:pt idx="428">
                  <c:v>0</c:v>
                </c:pt>
                <c:pt idx="429">
                  <c:v>4.8543689320388345E-3</c:v>
                </c:pt>
                <c:pt idx="430">
                  <c:v>0</c:v>
                </c:pt>
                <c:pt idx="431">
                  <c:v>0</c:v>
                </c:pt>
                <c:pt idx="432">
                  <c:v>1.4563106796116505E-2</c:v>
                </c:pt>
                <c:pt idx="433">
                  <c:v>0</c:v>
                </c:pt>
                <c:pt idx="434">
                  <c:v>9.7087378640776691E-3</c:v>
                </c:pt>
                <c:pt idx="435">
                  <c:v>1.9417475728155338E-2</c:v>
                </c:pt>
                <c:pt idx="436">
                  <c:v>0</c:v>
                </c:pt>
                <c:pt idx="437">
                  <c:v>0</c:v>
                </c:pt>
                <c:pt idx="438">
                  <c:v>1.9417475728155338E-2</c:v>
                </c:pt>
                <c:pt idx="439">
                  <c:v>9.7087378640776691E-3</c:v>
                </c:pt>
                <c:pt idx="440">
                  <c:v>0</c:v>
                </c:pt>
                <c:pt idx="441">
                  <c:v>9.7087378640776691E-3</c:v>
                </c:pt>
                <c:pt idx="442">
                  <c:v>1.4563106796116505E-2</c:v>
                </c:pt>
                <c:pt idx="443">
                  <c:v>1.4563106796116505E-2</c:v>
                </c:pt>
                <c:pt idx="444">
                  <c:v>0</c:v>
                </c:pt>
                <c:pt idx="445">
                  <c:v>1.4563106796116505E-2</c:v>
                </c:pt>
                <c:pt idx="446">
                  <c:v>1.9417475728155338E-2</c:v>
                </c:pt>
                <c:pt idx="447">
                  <c:v>2.4271844660194174E-2</c:v>
                </c:pt>
                <c:pt idx="448">
                  <c:v>1.9417475728155338E-2</c:v>
                </c:pt>
                <c:pt idx="449">
                  <c:v>2.4271844660194174E-2</c:v>
                </c:pt>
                <c:pt idx="450">
                  <c:v>3.3980582524271843E-2</c:v>
                </c:pt>
                <c:pt idx="451">
                  <c:v>1.4563106796116505E-2</c:v>
                </c:pt>
                <c:pt idx="452">
                  <c:v>1.4563106796116505E-2</c:v>
                </c:pt>
                <c:pt idx="453">
                  <c:v>2.9126213592233011E-2</c:v>
                </c:pt>
                <c:pt idx="454">
                  <c:v>2.4271844660194174E-2</c:v>
                </c:pt>
                <c:pt idx="455">
                  <c:v>2.4271844660194174E-2</c:v>
                </c:pt>
                <c:pt idx="456">
                  <c:v>3.3980582524271843E-2</c:v>
                </c:pt>
                <c:pt idx="457">
                  <c:v>5.8252427184466021E-2</c:v>
                </c:pt>
                <c:pt idx="458">
                  <c:v>5.3398058252427182E-2</c:v>
                </c:pt>
                <c:pt idx="459">
                  <c:v>3.8834951456310676E-2</c:v>
                </c:pt>
                <c:pt idx="460">
                  <c:v>4.3689320388349516E-2</c:v>
                </c:pt>
                <c:pt idx="461">
                  <c:v>8.2524271844660199E-2</c:v>
                </c:pt>
                <c:pt idx="462">
                  <c:v>4.3689320388349516E-2</c:v>
                </c:pt>
                <c:pt idx="463">
                  <c:v>5.8252427184466021E-2</c:v>
                </c:pt>
                <c:pt idx="464">
                  <c:v>7.281553398058252E-2</c:v>
                </c:pt>
                <c:pt idx="465">
                  <c:v>5.8252427184466021E-2</c:v>
                </c:pt>
                <c:pt idx="466">
                  <c:v>5.8252427184466021E-2</c:v>
                </c:pt>
                <c:pt idx="467">
                  <c:v>9.2233009708737865E-2</c:v>
                </c:pt>
                <c:pt idx="468">
                  <c:v>9.2233009708737865E-2</c:v>
                </c:pt>
                <c:pt idx="469">
                  <c:v>0.1553398058252427</c:v>
                </c:pt>
                <c:pt idx="470">
                  <c:v>0.11165048543689321</c:v>
                </c:pt>
                <c:pt idx="471">
                  <c:v>8.2524271844660199E-2</c:v>
                </c:pt>
                <c:pt idx="472">
                  <c:v>8.7378640776699032E-2</c:v>
                </c:pt>
                <c:pt idx="473">
                  <c:v>0.1553398058252427</c:v>
                </c:pt>
                <c:pt idx="474">
                  <c:v>0.16019417475728157</c:v>
                </c:pt>
                <c:pt idx="475">
                  <c:v>0.19902912621359223</c:v>
                </c:pt>
                <c:pt idx="476">
                  <c:v>0.25728155339805825</c:v>
                </c:pt>
                <c:pt idx="477">
                  <c:v>0.27669902912621358</c:v>
                </c:pt>
                <c:pt idx="478">
                  <c:v>0.27669902912621358</c:v>
                </c:pt>
                <c:pt idx="479">
                  <c:v>0.28155339805825241</c:v>
                </c:pt>
                <c:pt idx="480">
                  <c:v>0.32524271844660196</c:v>
                </c:pt>
                <c:pt idx="481">
                  <c:v>0.37864077669902912</c:v>
                </c:pt>
                <c:pt idx="482">
                  <c:v>0.3300970873786408</c:v>
                </c:pt>
                <c:pt idx="483">
                  <c:v>0.40776699029126212</c:v>
                </c:pt>
                <c:pt idx="484">
                  <c:v>0.40291262135922329</c:v>
                </c:pt>
                <c:pt idx="485">
                  <c:v>0.53398058252427183</c:v>
                </c:pt>
                <c:pt idx="486">
                  <c:v>0.48058252427184467</c:v>
                </c:pt>
                <c:pt idx="487">
                  <c:v>0.50485436893203883</c:v>
                </c:pt>
                <c:pt idx="488">
                  <c:v>0.42233009708737862</c:v>
                </c:pt>
                <c:pt idx="489">
                  <c:v>0.42718446601941745</c:v>
                </c:pt>
                <c:pt idx="490">
                  <c:v>0.39805825242718446</c:v>
                </c:pt>
                <c:pt idx="491">
                  <c:v>0.31067961165048541</c:v>
                </c:pt>
                <c:pt idx="492">
                  <c:v>0.28640776699029125</c:v>
                </c:pt>
                <c:pt idx="493">
                  <c:v>0.26213592233009708</c:v>
                </c:pt>
                <c:pt idx="494">
                  <c:v>0.16019417475728157</c:v>
                </c:pt>
                <c:pt idx="495">
                  <c:v>0.1553398058252427</c:v>
                </c:pt>
                <c:pt idx="496">
                  <c:v>0.10194174757281553</c:v>
                </c:pt>
                <c:pt idx="497">
                  <c:v>6.7961165048543687E-2</c:v>
                </c:pt>
                <c:pt idx="498">
                  <c:v>4.8543689320388349E-2</c:v>
                </c:pt>
                <c:pt idx="499">
                  <c:v>3.8834951456310676E-2</c:v>
                </c:pt>
                <c:pt idx="500">
                  <c:v>2.9126213592233011E-2</c:v>
                </c:pt>
                <c:pt idx="501">
                  <c:v>2.4271844660194174E-2</c:v>
                </c:pt>
                <c:pt idx="502">
                  <c:v>4.8543689320388345E-3</c:v>
                </c:pt>
                <c:pt idx="503">
                  <c:v>2.4271844660194174E-2</c:v>
                </c:pt>
                <c:pt idx="504">
                  <c:v>2.9126213592233011E-2</c:v>
                </c:pt>
                <c:pt idx="505">
                  <c:v>3.3980582524271843E-2</c:v>
                </c:pt>
                <c:pt idx="506">
                  <c:v>2.9126213592233011E-2</c:v>
                </c:pt>
                <c:pt idx="507">
                  <c:v>1.9417475728155338E-2</c:v>
                </c:pt>
                <c:pt idx="508">
                  <c:v>1.9417475728155338E-2</c:v>
                </c:pt>
                <c:pt idx="509">
                  <c:v>4.8543689320388345E-3</c:v>
                </c:pt>
                <c:pt idx="510">
                  <c:v>1.9417475728155338E-2</c:v>
                </c:pt>
                <c:pt idx="511">
                  <c:v>2.4271844660194174E-2</c:v>
                </c:pt>
                <c:pt idx="512">
                  <c:v>1.9417475728155338E-2</c:v>
                </c:pt>
                <c:pt idx="513">
                  <c:v>0</c:v>
                </c:pt>
                <c:pt idx="514">
                  <c:v>1.4563106796116505E-2</c:v>
                </c:pt>
                <c:pt idx="515">
                  <c:v>1.9417475728155338E-2</c:v>
                </c:pt>
                <c:pt idx="516">
                  <c:v>1.4563106796116505E-2</c:v>
                </c:pt>
                <c:pt idx="517">
                  <c:v>1.4563106796116505E-2</c:v>
                </c:pt>
                <c:pt idx="518">
                  <c:v>0</c:v>
                </c:pt>
                <c:pt idx="519">
                  <c:v>9.7087378640776691E-3</c:v>
                </c:pt>
                <c:pt idx="520">
                  <c:v>9.7087378640776691E-3</c:v>
                </c:pt>
                <c:pt idx="521">
                  <c:v>9.7087378640776691E-3</c:v>
                </c:pt>
                <c:pt idx="522">
                  <c:v>2.9126213592233011E-2</c:v>
                </c:pt>
                <c:pt idx="523">
                  <c:v>1.4563106796116505E-2</c:v>
                </c:pt>
                <c:pt idx="524">
                  <c:v>1.4563106796116505E-2</c:v>
                </c:pt>
                <c:pt idx="525">
                  <c:v>1.4563106796116505E-2</c:v>
                </c:pt>
                <c:pt idx="526">
                  <c:v>4.8543689320388345E-3</c:v>
                </c:pt>
                <c:pt idx="527">
                  <c:v>9.7087378640776691E-3</c:v>
                </c:pt>
                <c:pt idx="528">
                  <c:v>2.4271844660194174E-2</c:v>
                </c:pt>
                <c:pt idx="529">
                  <c:v>0</c:v>
                </c:pt>
                <c:pt idx="530">
                  <c:v>1.4563106796116505E-2</c:v>
                </c:pt>
                <c:pt idx="531">
                  <c:v>4.8543689320388345E-3</c:v>
                </c:pt>
                <c:pt idx="532">
                  <c:v>1.4563106796116505E-2</c:v>
                </c:pt>
                <c:pt idx="533">
                  <c:v>9.7087378640776691E-3</c:v>
                </c:pt>
                <c:pt idx="534">
                  <c:v>1.9417475728155338E-2</c:v>
                </c:pt>
                <c:pt idx="535">
                  <c:v>1.4563106796116505E-2</c:v>
                </c:pt>
                <c:pt idx="536">
                  <c:v>4.8543689320388345E-3</c:v>
                </c:pt>
                <c:pt idx="537">
                  <c:v>1.9417475728155338E-2</c:v>
                </c:pt>
                <c:pt idx="538">
                  <c:v>9.7087378640776691E-3</c:v>
                </c:pt>
                <c:pt idx="539">
                  <c:v>4.8543689320388345E-3</c:v>
                </c:pt>
                <c:pt idx="540">
                  <c:v>4.8543689320388345E-3</c:v>
                </c:pt>
                <c:pt idx="541">
                  <c:v>9.7087378640776691E-3</c:v>
                </c:pt>
                <c:pt idx="542">
                  <c:v>1.9417475728155338E-2</c:v>
                </c:pt>
                <c:pt idx="543">
                  <c:v>9.7087378640776691E-3</c:v>
                </c:pt>
                <c:pt idx="544">
                  <c:v>9.7087378640776691E-3</c:v>
                </c:pt>
                <c:pt idx="545">
                  <c:v>0</c:v>
                </c:pt>
                <c:pt idx="546">
                  <c:v>4.8543689320388345E-3</c:v>
                </c:pt>
                <c:pt idx="547">
                  <c:v>4.8543689320388345E-3</c:v>
                </c:pt>
                <c:pt idx="548">
                  <c:v>1.4563106796116505E-2</c:v>
                </c:pt>
                <c:pt idx="549">
                  <c:v>9.7087378640776691E-3</c:v>
                </c:pt>
                <c:pt idx="550">
                  <c:v>1.9417475728155338E-2</c:v>
                </c:pt>
                <c:pt idx="551">
                  <c:v>1.9417475728155338E-2</c:v>
                </c:pt>
                <c:pt idx="552">
                  <c:v>3.3980582524271843E-2</c:v>
                </c:pt>
                <c:pt idx="553">
                  <c:v>4.8543689320388345E-3</c:v>
                </c:pt>
                <c:pt idx="554">
                  <c:v>1.9417475728155338E-2</c:v>
                </c:pt>
                <c:pt idx="555">
                  <c:v>4.8543689320388345E-3</c:v>
                </c:pt>
                <c:pt idx="556">
                  <c:v>4.8543689320388345E-3</c:v>
                </c:pt>
                <c:pt idx="557">
                  <c:v>1.4563106796116505E-2</c:v>
                </c:pt>
                <c:pt idx="558">
                  <c:v>1.4563106796116505E-2</c:v>
                </c:pt>
                <c:pt idx="559">
                  <c:v>9.7087378640776691E-3</c:v>
                </c:pt>
                <c:pt idx="560">
                  <c:v>9.7087378640776691E-3</c:v>
                </c:pt>
                <c:pt idx="561">
                  <c:v>1.9417475728155338E-2</c:v>
                </c:pt>
                <c:pt idx="562">
                  <c:v>4.8543689320388345E-3</c:v>
                </c:pt>
                <c:pt idx="563">
                  <c:v>9.7087378640776691E-3</c:v>
                </c:pt>
                <c:pt idx="564">
                  <c:v>4.8543689320388345E-3</c:v>
                </c:pt>
                <c:pt idx="565">
                  <c:v>1.4563106796116505E-2</c:v>
                </c:pt>
                <c:pt idx="566">
                  <c:v>0</c:v>
                </c:pt>
                <c:pt idx="567">
                  <c:v>1.4563106796116505E-2</c:v>
                </c:pt>
                <c:pt idx="568">
                  <c:v>4.8543689320388345E-3</c:v>
                </c:pt>
                <c:pt idx="569">
                  <c:v>4.8543689320388345E-3</c:v>
                </c:pt>
                <c:pt idx="570">
                  <c:v>4.8543689320388345E-3</c:v>
                </c:pt>
                <c:pt idx="571">
                  <c:v>4.8543689320388345E-3</c:v>
                </c:pt>
                <c:pt idx="572">
                  <c:v>0</c:v>
                </c:pt>
                <c:pt idx="573">
                  <c:v>1.4563106796116505E-2</c:v>
                </c:pt>
                <c:pt idx="574">
                  <c:v>9.7087378640776691E-3</c:v>
                </c:pt>
                <c:pt idx="575">
                  <c:v>9.7087378640776691E-3</c:v>
                </c:pt>
                <c:pt idx="576">
                  <c:v>9.7087378640776691E-3</c:v>
                </c:pt>
                <c:pt idx="577">
                  <c:v>1.4563106796116505E-2</c:v>
                </c:pt>
                <c:pt idx="578">
                  <c:v>9.7087378640776691E-3</c:v>
                </c:pt>
                <c:pt idx="579">
                  <c:v>1.9417475728155338E-2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1.4563106796116505E-2</c:v>
                </c:pt>
                <c:pt idx="585">
                  <c:v>9.7087378640776691E-3</c:v>
                </c:pt>
                <c:pt idx="586">
                  <c:v>4.8543689320388345E-3</c:v>
                </c:pt>
                <c:pt idx="587">
                  <c:v>0</c:v>
                </c:pt>
                <c:pt idx="588">
                  <c:v>9.7087378640776691E-3</c:v>
                </c:pt>
                <c:pt idx="589">
                  <c:v>0</c:v>
                </c:pt>
                <c:pt idx="590">
                  <c:v>0</c:v>
                </c:pt>
                <c:pt idx="591">
                  <c:v>4.8543689320388345E-3</c:v>
                </c:pt>
                <c:pt idx="592">
                  <c:v>0</c:v>
                </c:pt>
                <c:pt idx="593">
                  <c:v>4.8543689320388345E-3</c:v>
                </c:pt>
                <c:pt idx="594">
                  <c:v>9.7087378640776691E-3</c:v>
                </c:pt>
                <c:pt idx="595">
                  <c:v>4.8543689320388345E-3</c:v>
                </c:pt>
                <c:pt idx="596">
                  <c:v>1.9417475728155338E-2</c:v>
                </c:pt>
                <c:pt idx="597">
                  <c:v>0</c:v>
                </c:pt>
                <c:pt idx="598">
                  <c:v>0</c:v>
                </c:pt>
                <c:pt idx="599">
                  <c:v>9.7087378640776691E-3</c:v>
                </c:pt>
                <c:pt idx="600">
                  <c:v>9.7087378640776691E-3</c:v>
                </c:pt>
                <c:pt idx="601">
                  <c:v>0</c:v>
                </c:pt>
                <c:pt idx="602">
                  <c:v>1.4563106796116505E-2</c:v>
                </c:pt>
                <c:pt idx="603">
                  <c:v>0</c:v>
                </c:pt>
                <c:pt idx="604">
                  <c:v>9.7087378640776691E-3</c:v>
                </c:pt>
                <c:pt idx="605">
                  <c:v>9.7087378640776691E-3</c:v>
                </c:pt>
                <c:pt idx="606">
                  <c:v>0</c:v>
                </c:pt>
                <c:pt idx="607">
                  <c:v>4.8543689320388345E-3</c:v>
                </c:pt>
                <c:pt idx="608">
                  <c:v>1.4563106796116505E-2</c:v>
                </c:pt>
                <c:pt idx="609">
                  <c:v>4.8543689320388345E-3</c:v>
                </c:pt>
                <c:pt idx="610">
                  <c:v>1.4563106796116505E-2</c:v>
                </c:pt>
                <c:pt idx="611">
                  <c:v>0</c:v>
                </c:pt>
                <c:pt idx="612">
                  <c:v>4.8543689320388345E-3</c:v>
                </c:pt>
                <c:pt idx="613">
                  <c:v>4.8543689320388345E-3</c:v>
                </c:pt>
                <c:pt idx="614">
                  <c:v>4.8543689320388345E-3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1.9417475728155338E-2</c:v>
                </c:pt>
                <c:pt idx="619">
                  <c:v>1.4563106796116505E-2</c:v>
                </c:pt>
                <c:pt idx="620">
                  <c:v>9.7087378640776691E-3</c:v>
                </c:pt>
                <c:pt idx="621">
                  <c:v>4.8543689320388345E-3</c:v>
                </c:pt>
                <c:pt idx="622">
                  <c:v>9.7087378640776691E-3</c:v>
                </c:pt>
                <c:pt idx="623">
                  <c:v>1.4563106796116505E-2</c:v>
                </c:pt>
                <c:pt idx="624">
                  <c:v>0</c:v>
                </c:pt>
                <c:pt idx="625">
                  <c:v>4.8543689320388345E-3</c:v>
                </c:pt>
                <c:pt idx="626">
                  <c:v>1.9417475728155338E-2</c:v>
                </c:pt>
                <c:pt idx="627">
                  <c:v>9.7087378640776691E-3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4.8543689320388345E-3</c:v>
                </c:pt>
                <c:pt idx="632">
                  <c:v>0</c:v>
                </c:pt>
                <c:pt idx="633">
                  <c:v>0</c:v>
                </c:pt>
                <c:pt idx="634">
                  <c:v>9.7087378640776691E-3</c:v>
                </c:pt>
                <c:pt idx="635">
                  <c:v>9.7087378640776691E-3</c:v>
                </c:pt>
                <c:pt idx="636">
                  <c:v>4.8543689320388345E-3</c:v>
                </c:pt>
                <c:pt idx="637">
                  <c:v>9.7087378640776691E-3</c:v>
                </c:pt>
                <c:pt idx="638">
                  <c:v>0</c:v>
                </c:pt>
                <c:pt idx="639">
                  <c:v>0</c:v>
                </c:pt>
                <c:pt idx="640">
                  <c:v>4.8543689320388345E-3</c:v>
                </c:pt>
                <c:pt idx="641">
                  <c:v>4.8543689320388345E-3</c:v>
                </c:pt>
                <c:pt idx="642">
                  <c:v>4.8543689320388345E-3</c:v>
                </c:pt>
                <c:pt idx="643">
                  <c:v>0</c:v>
                </c:pt>
                <c:pt idx="644">
                  <c:v>4.8543689320388345E-3</c:v>
                </c:pt>
                <c:pt idx="645">
                  <c:v>0</c:v>
                </c:pt>
                <c:pt idx="646">
                  <c:v>0</c:v>
                </c:pt>
                <c:pt idx="647">
                  <c:v>4.8543689320388345E-3</c:v>
                </c:pt>
                <c:pt idx="648">
                  <c:v>4.8543689320388345E-3</c:v>
                </c:pt>
                <c:pt idx="649">
                  <c:v>4.8543689320388345E-3</c:v>
                </c:pt>
                <c:pt idx="650">
                  <c:v>4.8543689320388345E-3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4.8543689320388345E-3</c:v>
                </c:pt>
                <c:pt idx="655">
                  <c:v>4.8543689320388345E-3</c:v>
                </c:pt>
                <c:pt idx="656">
                  <c:v>0</c:v>
                </c:pt>
                <c:pt idx="657">
                  <c:v>9.7087378640776691E-3</c:v>
                </c:pt>
                <c:pt idx="658">
                  <c:v>9.7087378640776691E-3</c:v>
                </c:pt>
                <c:pt idx="659">
                  <c:v>1.4563106796116505E-2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4.8543689320388345E-3</c:v>
                </c:pt>
                <c:pt idx="664">
                  <c:v>4.8543689320388345E-3</c:v>
                </c:pt>
                <c:pt idx="665">
                  <c:v>0</c:v>
                </c:pt>
                <c:pt idx="666">
                  <c:v>0</c:v>
                </c:pt>
                <c:pt idx="667">
                  <c:v>4.8543689320388345E-3</c:v>
                </c:pt>
                <c:pt idx="668">
                  <c:v>0</c:v>
                </c:pt>
                <c:pt idx="669">
                  <c:v>0</c:v>
                </c:pt>
                <c:pt idx="670">
                  <c:v>9.7087378640776691E-3</c:v>
                </c:pt>
                <c:pt idx="671">
                  <c:v>4.8543689320388345E-3</c:v>
                </c:pt>
                <c:pt idx="672">
                  <c:v>4.8543689320388345E-3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4.8543689320388345E-3</c:v>
                </c:pt>
                <c:pt idx="679">
                  <c:v>4.8543689320388345E-3</c:v>
                </c:pt>
                <c:pt idx="680">
                  <c:v>0</c:v>
                </c:pt>
                <c:pt idx="681">
                  <c:v>0</c:v>
                </c:pt>
                <c:pt idx="682">
                  <c:v>4.8543689320388345E-3</c:v>
                </c:pt>
                <c:pt idx="683">
                  <c:v>0</c:v>
                </c:pt>
                <c:pt idx="684">
                  <c:v>0</c:v>
                </c:pt>
                <c:pt idx="685">
                  <c:v>4.8543689320388345E-3</c:v>
                </c:pt>
                <c:pt idx="686">
                  <c:v>4.8543689320388345E-3</c:v>
                </c:pt>
                <c:pt idx="687">
                  <c:v>9.7087378640776691E-3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4.8543689320388345E-3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4.8543689320388345E-3</c:v>
                </c:pt>
                <c:pt idx="697">
                  <c:v>1.4563106796116505E-2</c:v>
                </c:pt>
                <c:pt idx="698">
                  <c:v>4.8543689320388345E-3</c:v>
                </c:pt>
                <c:pt idx="699">
                  <c:v>4.8543689320388345E-3</c:v>
                </c:pt>
                <c:pt idx="700">
                  <c:v>4.8543689320388345E-3</c:v>
                </c:pt>
                <c:pt idx="701">
                  <c:v>4.8543689320388345E-3</c:v>
                </c:pt>
                <c:pt idx="702">
                  <c:v>0</c:v>
                </c:pt>
                <c:pt idx="703">
                  <c:v>0</c:v>
                </c:pt>
                <c:pt idx="704">
                  <c:v>4.8543689320388345E-3</c:v>
                </c:pt>
                <c:pt idx="705">
                  <c:v>1.4563106796116505E-2</c:v>
                </c:pt>
                <c:pt idx="706">
                  <c:v>4.8543689320388345E-3</c:v>
                </c:pt>
                <c:pt idx="707">
                  <c:v>4.8543689320388345E-3</c:v>
                </c:pt>
                <c:pt idx="708">
                  <c:v>0</c:v>
                </c:pt>
                <c:pt idx="709">
                  <c:v>4.8543689320388345E-3</c:v>
                </c:pt>
                <c:pt idx="710">
                  <c:v>0</c:v>
                </c:pt>
                <c:pt idx="711">
                  <c:v>0</c:v>
                </c:pt>
                <c:pt idx="712">
                  <c:v>4.8543689320388345E-3</c:v>
                </c:pt>
                <c:pt idx="713">
                  <c:v>4.8543689320388345E-3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4.8543689320388345E-3</c:v>
                </c:pt>
                <c:pt idx="718">
                  <c:v>9.7087378640776691E-3</c:v>
                </c:pt>
                <c:pt idx="719">
                  <c:v>4.8543689320388345E-3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4.8543689320388345E-3</c:v>
                </c:pt>
                <c:pt idx="728">
                  <c:v>9.7087378640776691E-3</c:v>
                </c:pt>
                <c:pt idx="729">
                  <c:v>4.8543689320388345E-3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9.7087378640776691E-3</c:v>
                </c:pt>
                <c:pt idx="734">
                  <c:v>4.8543689320388345E-3</c:v>
                </c:pt>
                <c:pt idx="735">
                  <c:v>0</c:v>
                </c:pt>
                <c:pt idx="736">
                  <c:v>4.8543689320388345E-3</c:v>
                </c:pt>
                <c:pt idx="737">
                  <c:v>0</c:v>
                </c:pt>
                <c:pt idx="738">
                  <c:v>4.8543689320388345E-3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4.8543689320388345E-3</c:v>
                </c:pt>
                <c:pt idx="745">
                  <c:v>9.7087378640776691E-3</c:v>
                </c:pt>
                <c:pt idx="746">
                  <c:v>4.8543689320388345E-3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4.8543689320388345E-3</c:v>
                </c:pt>
                <c:pt idx="751">
                  <c:v>4.8543689320388345E-3</c:v>
                </c:pt>
                <c:pt idx="752">
                  <c:v>4.8543689320388345E-3</c:v>
                </c:pt>
                <c:pt idx="753">
                  <c:v>4.8543689320388345E-3</c:v>
                </c:pt>
                <c:pt idx="754">
                  <c:v>4.8543689320388345E-3</c:v>
                </c:pt>
                <c:pt idx="755">
                  <c:v>1.4563106796116505E-2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1.4563106796116505E-2</c:v>
                </c:pt>
                <c:pt idx="762">
                  <c:v>4.8543689320388345E-3</c:v>
                </c:pt>
                <c:pt idx="763">
                  <c:v>0</c:v>
                </c:pt>
                <c:pt idx="764">
                  <c:v>4.8543689320388345E-3</c:v>
                </c:pt>
                <c:pt idx="765">
                  <c:v>4.8543689320388345E-3</c:v>
                </c:pt>
                <c:pt idx="766">
                  <c:v>4.8543689320388345E-3</c:v>
                </c:pt>
                <c:pt idx="767">
                  <c:v>0</c:v>
                </c:pt>
                <c:pt idx="768">
                  <c:v>4.8543689320388345E-3</c:v>
                </c:pt>
                <c:pt idx="769">
                  <c:v>4.8543689320388345E-3</c:v>
                </c:pt>
                <c:pt idx="770">
                  <c:v>4.8543689320388345E-3</c:v>
                </c:pt>
                <c:pt idx="771">
                  <c:v>9.7087378640776691E-3</c:v>
                </c:pt>
                <c:pt idx="772">
                  <c:v>9.7087378640776691E-3</c:v>
                </c:pt>
                <c:pt idx="773">
                  <c:v>0</c:v>
                </c:pt>
                <c:pt idx="774">
                  <c:v>9.7087378640776691E-3</c:v>
                </c:pt>
                <c:pt idx="775">
                  <c:v>0</c:v>
                </c:pt>
                <c:pt idx="776">
                  <c:v>0</c:v>
                </c:pt>
                <c:pt idx="777">
                  <c:v>4.8543689320388345E-3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4.8543689320388345E-3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9.7087378640776691E-3</c:v>
                </c:pt>
                <c:pt idx="787">
                  <c:v>0</c:v>
                </c:pt>
                <c:pt idx="788">
                  <c:v>1.4563106796116505E-2</c:v>
                </c:pt>
                <c:pt idx="789">
                  <c:v>0</c:v>
                </c:pt>
                <c:pt idx="790">
                  <c:v>9.7087378640776691E-3</c:v>
                </c:pt>
                <c:pt idx="791">
                  <c:v>4.8543689320388345E-3</c:v>
                </c:pt>
                <c:pt idx="792">
                  <c:v>0</c:v>
                </c:pt>
                <c:pt idx="793">
                  <c:v>0</c:v>
                </c:pt>
                <c:pt idx="794">
                  <c:v>4.8543689320388345E-3</c:v>
                </c:pt>
                <c:pt idx="795">
                  <c:v>4.8543689320388345E-3</c:v>
                </c:pt>
                <c:pt idx="796">
                  <c:v>4.8543689320388345E-3</c:v>
                </c:pt>
                <c:pt idx="797">
                  <c:v>4.8543689320388345E-3</c:v>
                </c:pt>
                <c:pt idx="798">
                  <c:v>4.8543689320388345E-3</c:v>
                </c:pt>
                <c:pt idx="799">
                  <c:v>4.8543689320388345E-3</c:v>
                </c:pt>
                <c:pt idx="800">
                  <c:v>0</c:v>
                </c:pt>
                <c:pt idx="801">
                  <c:v>4.8543689320388345E-3</c:v>
                </c:pt>
                <c:pt idx="802">
                  <c:v>0</c:v>
                </c:pt>
                <c:pt idx="803">
                  <c:v>0</c:v>
                </c:pt>
                <c:pt idx="804">
                  <c:v>4.8543689320388345E-3</c:v>
                </c:pt>
                <c:pt idx="805">
                  <c:v>9.7087378640776691E-3</c:v>
                </c:pt>
                <c:pt idx="806">
                  <c:v>0</c:v>
                </c:pt>
                <c:pt idx="807">
                  <c:v>9.7087378640776691E-3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4.8543689320388345E-3</c:v>
                </c:pt>
                <c:pt idx="814">
                  <c:v>4.8543689320388345E-3</c:v>
                </c:pt>
                <c:pt idx="815">
                  <c:v>0</c:v>
                </c:pt>
                <c:pt idx="816">
                  <c:v>9.7087378640776691E-3</c:v>
                </c:pt>
                <c:pt idx="817">
                  <c:v>1.4563106796116505E-2</c:v>
                </c:pt>
                <c:pt idx="818">
                  <c:v>0</c:v>
                </c:pt>
                <c:pt idx="819">
                  <c:v>4.8543689320388345E-3</c:v>
                </c:pt>
                <c:pt idx="820">
                  <c:v>4.8543689320388345E-3</c:v>
                </c:pt>
                <c:pt idx="821">
                  <c:v>4.8543689320388345E-3</c:v>
                </c:pt>
                <c:pt idx="822">
                  <c:v>0</c:v>
                </c:pt>
                <c:pt idx="823">
                  <c:v>1.4563106796116505E-2</c:v>
                </c:pt>
                <c:pt idx="824">
                  <c:v>0</c:v>
                </c:pt>
                <c:pt idx="825">
                  <c:v>0</c:v>
                </c:pt>
                <c:pt idx="826">
                  <c:v>4.8543689320388345E-3</c:v>
                </c:pt>
                <c:pt idx="827">
                  <c:v>0</c:v>
                </c:pt>
                <c:pt idx="828">
                  <c:v>9.7087378640776691E-3</c:v>
                </c:pt>
                <c:pt idx="829">
                  <c:v>4.8543689320388345E-3</c:v>
                </c:pt>
                <c:pt idx="830">
                  <c:v>4.8543689320388345E-3</c:v>
                </c:pt>
                <c:pt idx="831">
                  <c:v>0</c:v>
                </c:pt>
                <c:pt idx="832">
                  <c:v>4.8543689320388345E-3</c:v>
                </c:pt>
                <c:pt idx="833">
                  <c:v>0</c:v>
                </c:pt>
                <c:pt idx="834">
                  <c:v>4.8543689320388345E-3</c:v>
                </c:pt>
                <c:pt idx="835">
                  <c:v>0</c:v>
                </c:pt>
                <c:pt idx="836">
                  <c:v>4.8543689320388345E-3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4.8543689320388345E-3</c:v>
                </c:pt>
                <c:pt idx="841">
                  <c:v>4.8543689320388345E-3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4.8543689320388345E-3</c:v>
                </c:pt>
                <c:pt idx="846">
                  <c:v>4.8543689320388345E-3</c:v>
                </c:pt>
                <c:pt idx="847">
                  <c:v>9.7087378640776691E-3</c:v>
                </c:pt>
                <c:pt idx="848">
                  <c:v>0</c:v>
                </c:pt>
                <c:pt idx="849">
                  <c:v>4.8543689320388345E-3</c:v>
                </c:pt>
                <c:pt idx="850">
                  <c:v>4.8543689320388345E-3</c:v>
                </c:pt>
                <c:pt idx="851">
                  <c:v>9.7087378640776691E-3</c:v>
                </c:pt>
                <c:pt idx="852">
                  <c:v>4.8543689320388345E-3</c:v>
                </c:pt>
                <c:pt idx="853">
                  <c:v>4.8543689320388345E-3</c:v>
                </c:pt>
                <c:pt idx="854">
                  <c:v>4.8543689320388345E-3</c:v>
                </c:pt>
                <c:pt idx="855">
                  <c:v>0</c:v>
                </c:pt>
                <c:pt idx="856">
                  <c:v>4.8543689320388345E-3</c:v>
                </c:pt>
                <c:pt idx="857">
                  <c:v>4.8543689320388345E-3</c:v>
                </c:pt>
                <c:pt idx="858">
                  <c:v>0</c:v>
                </c:pt>
                <c:pt idx="859">
                  <c:v>0</c:v>
                </c:pt>
                <c:pt idx="860">
                  <c:v>4.8543689320388345E-3</c:v>
                </c:pt>
                <c:pt idx="861">
                  <c:v>0</c:v>
                </c:pt>
                <c:pt idx="862">
                  <c:v>4.8543689320388345E-3</c:v>
                </c:pt>
                <c:pt idx="863">
                  <c:v>0</c:v>
                </c:pt>
                <c:pt idx="864">
                  <c:v>4.8543689320388345E-3</c:v>
                </c:pt>
                <c:pt idx="865">
                  <c:v>4.8543689320388345E-3</c:v>
                </c:pt>
                <c:pt idx="866">
                  <c:v>0</c:v>
                </c:pt>
                <c:pt idx="867">
                  <c:v>0</c:v>
                </c:pt>
                <c:pt idx="868">
                  <c:v>4.8543689320388345E-3</c:v>
                </c:pt>
                <c:pt idx="869">
                  <c:v>0</c:v>
                </c:pt>
                <c:pt idx="870">
                  <c:v>9.7087378640776691E-3</c:v>
                </c:pt>
                <c:pt idx="871">
                  <c:v>4.8543689320388345E-3</c:v>
                </c:pt>
                <c:pt idx="872">
                  <c:v>0</c:v>
                </c:pt>
                <c:pt idx="873">
                  <c:v>9.7087378640776691E-3</c:v>
                </c:pt>
                <c:pt idx="874">
                  <c:v>4.8543689320388345E-3</c:v>
                </c:pt>
                <c:pt idx="875">
                  <c:v>0</c:v>
                </c:pt>
                <c:pt idx="876">
                  <c:v>9.7087378640776691E-3</c:v>
                </c:pt>
                <c:pt idx="877">
                  <c:v>9.7087378640776691E-3</c:v>
                </c:pt>
                <c:pt idx="878">
                  <c:v>0</c:v>
                </c:pt>
                <c:pt idx="879">
                  <c:v>1.4563106796116505E-2</c:v>
                </c:pt>
                <c:pt idx="880">
                  <c:v>4.8543689320388345E-3</c:v>
                </c:pt>
                <c:pt idx="881">
                  <c:v>1.9417475728155338E-2</c:v>
                </c:pt>
                <c:pt idx="882">
                  <c:v>9.7087378640776691E-3</c:v>
                </c:pt>
                <c:pt idx="883">
                  <c:v>4.8543689320388345E-3</c:v>
                </c:pt>
                <c:pt idx="884">
                  <c:v>0</c:v>
                </c:pt>
                <c:pt idx="885">
                  <c:v>9.7087378640776691E-3</c:v>
                </c:pt>
                <c:pt idx="886">
                  <c:v>4.8543689320388345E-3</c:v>
                </c:pt>
                <c:pt idx="887">
                  <c:v>0</c:v>
                </c:pt>
                <c:pt idx="888">
                  <c:v>4.8543689320388345E-3</c:v>
                </c:pt>
                <c:pt idx="889">
                  <c:v>4.8543689320388345E-3</c:v>
                </c:pt>
                <c:pt idx="890">
                  <c:v>0</c:v>
                </c:pt>
                <c:pt idx="891">
                  <c:v>0</c:v>
                </c:pt>
                <c:pt idx="892">
                  <c:v>1.4563106796116505E-2</c:v>
                </c:pt>
                <c:pt idx="893">
                  <c:v>0</c:v>
                </c:pt>
                <c:pt idx="894">
                  <c:v>0</c:v>
                </c:pt>
                <c:pt idx="895">
                  <c:v>4.8543689320388345E-3</c:v>
                </c:pt>
                <c:pt idx="896">
                  <c:v>9.7087378640776691E-3</c:v>
                </c:pt>
                <c:pt idx="897">
                  <c:v>9.7087378640776691E-3</c:v>
                </c:pt>
                <c:pt idx="898">
                  <c:v>2.4271844660194174E-2</c:v>
                </c:pt>
                <c:pt idx="899">
                  <c:v>4.8543689320388345E-3</c:v>
                </c:pt>
                <c:pt idx="900">
                  <c:v>0</c:v>
                </c:pt>
                <c:pt idx="901">
                  <c:v>1.4563106796116505E-2</c:v>
                </c:pt>
                <c:pt idx="902">
                  <c:v>4.8543689320388345E-3</c:v>
                </c:pt>
                <c:pt idx="903">
                  <c:v>0</c:v>
                </c:pt>
                <c:pt idx="904">
                  <c:v>4.8543689320388345E-3</c:v>
                </c:pt>
                <c:pt idx="905">
                  <c:v>1.4563106796116505E-2</c:v>
                </c:pt>
                <c:pt idx="906">
                  <c:v>4.8543689320388345E-3</c:v>
                </c:pt>
                <c:pt idx="907">
                  <c:v>0</c:v>
                </c:pt>
                <c:pt idx="908">
                  <c:v>4.8543689320388345E-3</c:v>
                </c:pt>
                <c:pt idx="909">
                  <c:v>4.8543689320388345E-3</c:v>
                </c:pt>
                <c:pt idx="910">
                  <c:v>4.8543689320388345E-3</c:v>
                </c:pt>
                <c:pt idx="911">
                  <c:v>0</c:v>
                </c:pt>
                <c:pt idx="912">
                  <c:v>4.8543689320388345E-3</c:v>
                </c:pt>
                <c:pt idx="913">
                  <c:v>0</c:v>
                </c:pt>
                <c:pt idx="914">
                  <c:v>4.8543689320388345E-3</c:v>
                </c:pt>
                <c:pt idx="915">
                  <c:v>9.7087378640776691E-3</c:v>
                </c:pt>
                <c:pt idx="916">
                  <c:v>4.8543689320388345E-3</c:v>
                </c:pt>
                <c:pt idx="917">
                  <c:v>9.7087378640776691E-3</c:v>
                </c:pt>
                <c:pt idx="918">
                  <c:v>9.7087378640776691E-3</c:v>
                </c:pt>
                <c:pt idx="919">
                  <c:v>4.8543689320388345E-3</c:v>
                </c:pt>
                <c:pt idx="920">
                  <c:v>9.7087378640776691E-3</c:v>
                </c:pt>
                <c:pt idx="921">
                  <c:v>1.4563106796116505E-2</c:v>
                </c:pt>
                <c:pt idx="922">
                  <c:v>1.4563106796116505E-2</c:v>
                </c:pt>
                <c:pt idx="923">
                  <c:v>1.4563106796116505E-2</c:v>
                </c:pt>
                <c:pt idx="924">
                  <c:v>4.8543689320388345E-3</c:v>
                </c:pt>
                <c:pt idx="925">
                  <c:v>2.4271844660194174E-2</c:v>
                </c:pt>
                <c:pt idx="926">
                  <c:v>9.7087378640776691E-3</c:v>
                </c:pt>
                <c:pt idx="927">
                  <c:v>4.8543689320388345E-3</c:v>
                </c:pt>
                <c:pt idx="928">
                  <c:v>4.8543689320388345E-3</c:v>
                </c:pt>
                <c:pt idx="929">
                  <c:v>9.7087378640776691E-3</c:v>
                </c:pt>
                <c:pt idx="930">
                  <c:v>4.8543689320388345E-3</c:v>
                </c:pt>
                <c:pt idx="931">
                  <c:v>1.4563106796116505E-2</c:v>
                </c:pt>
                <c:pt idx="932">
                  <c:v>4.8543689320388345E-3</c:v>
                </c:pt>
                <c:pt idx="933">
                  <c:v>1.4563106796116505E-2</c:v>
                </c:pt>
                <c:pt idx="934">
                  <c:v>4.8543689320388345E-3</c:v>
                </c:pt>
                <c:pt idx="935">
                  <c:v>0</c:v>
                </c:pt>
                <c:pt idx="936">
                  <c:v>9.7087378640776691E-3</c:v>
                </c:pt>
                <c:pt idx="937">
                  <c:v>2.9126213592233011E-2</c:v>
                </c:pt>
                <c:pt idx="938">
                  <c:v>9.7087378640776691E-3</c:v>
                </c:pt>
                <c:pt idx="939">
                  <c:v>4.8543689320388345E-3</c:v>
                </c:pt>
                <c:pt idx="940">
                  <c:v>1.4563106796116505E-2</c:v>
                </c:pt>
                <c:pt idx="941">
                  <c:v>1.4563106796116505E-2</c:v>
                </c:pt>
                <c:pt idx="942">
                  <c:v>9.7087378640776691E-3</c:v>
                </c:pt>
                <c:pt idx="943">
                  <c:v>4.8543689320388345E-3</c:v>
                </c:pt>
                <c:pt idx="944">
                  <c:v>4.8543689320388345E-3</c:v>
                </c:pt>
                <c:pt idx="945">
                  <c:v>9.7087378640776691E-3</c:v>
                </c:pt>
                <c:pt idx="946">
                  <c:v>1.9417475728155338E-2</c:v>
                </c:pt>
                <c:pt idx="947">
                  <c:v>4.8543689320388345E-3</c:v>
                </c:pt>
                <c:pt idx="948">
                  <c:v>1.4563106796116505E-2</c:v>
                </c:pt>
                <c:pt idx="949">
                  <c:v>0</c:v>
                </c:pt>
                <c:pt idx="950">
                  <c:v>2.4271844660194174E-2</c:v>
                </c:pt>
                <c:pt idx="951">
                  <c:v>9.7087378640776691E-3</c:v>
                </c:pt>
                <c:pt idx="952">
                  <c:v>1.4563106796116505E-2</c:v>
                </c:pt>
                <c:pt idx="953">
                  <c:v>9.7087378640776691E-3</c:v>
                </c:pt>
                <c:pt idx="954">
                  <c:v>9.7087378640776691E-3</c:v>
                </c:pt>
                <c:pt idx="955">
                  <c:v>4.8543689320388345E-3</c:v>
                </c:pt>
                <c:pt idx="956">
                  <c:v>2.9126213592233011E-2</c:v>
                </c:pt>
                <c:pt idx="957">
                  <c:v>0</c:v>
                </c:pt>
                <c:pt idx="958">
                  <c:v>3.8834951456310676E-2</c:v>
                </c:pt>
                <c:pt idx="959">
                  <c:v>1.4563106796116505E-2</c:v>
                </c:pt>
                <c:pt idx="960">
                  <c:v>1.9417475728155338E-2</c:v>
                </c:pt>
                <c:pt idx="961">
                  <c:v>1.9417475728155338E-2</c:v>
                </c:pt>
                <c:pt idx="962">
                  <c:v>0</c:v>
                </c:pt>
                <c:pt idx="963">
                  <c:v>9.7087378640776691E-3</c:v>
                </c:pt>
                <c:pt idx="964">
                  <c:v>2.4271844660194174E-2</c:v>
                </c:pt>
                <c:pt idx="965">
                  <c:v>2.9126213592233011E-2</c:v>
                </c:pt>
                <c:pt idx="966">
                  <c:v>2.9126213592233011E-2</c:v>
                </c:pt>
                <c:pt idx="967">
                  <c:v>4.3689320388349516E-2</c:v>
                </c:pt>
                <c:pt idx="968">
                  <c:v>1.9417475728155338E-2</c:v>
                </c:pt>
                <c:pt idx="969">
                  <c:v>2.9126213592233011E-2</c:v>
                </c:pt>
                <c:pt idx="970">
                  <c:v>1.9417475728155338E-2</c:v>
                </c:pt>
                <c:pt idx="971">
                  <c:v>3.3980582524271843E-2</c:v>
                </c:pt>
                <c:pt idx="972">
                  <c:v>2.9126213592233011E-2</c:v>
                </c:pt>
                <c:pt idx="973">
                  <c:v>2.4271844660194174E-2</c:v>
                </c:pt>
                <c:pt idx="974">
                  <c:v>3.3980582524271843E-2</c:v>
                </c:pt>
                <c:pt idx="975">
                  <c:v>2.9126213592233011E-2</c:v>
                </c:pt>
                <c:pt idx="976">
                  <c:v>2.9126213592233011E-2</c:v>
                </c:pt>
                <c:pt idx="977">
                  <c:v>2.4271844660194174E-2</c:v>
                </c:pt>
                <c:pt idx="978">
                  <c:v>1.9417475728155338E-2</c:v>
                </c:pt>
                <c:pt idx="979">
                  <c:v>1.9417475728155338E-2</c:v>
                </c:pt>
                <c:pt idx="980">
                  <c:v>2.9126213592233011E-2</c:v>
                </c:pt>
                <c:pt idx="981">
                  <c:v>4.3689320388349516E-2</c:v>
                </c:pt>
                <c:pt idx="982">
                  <c:v>4.8543689320388349E-2</c:v>
                </c:pt>
                <c:pt idx="983">
                  <c:v>2.9126213592233011E-2</c:v>
                </c:pt>
                <c:pt idx="984">
                  <c:v>3.3980582524271843E-2</c:v>
                </c:pt>
                <c:pt idx="985">
                  <c:v>3.8834951456310676E-2</c:v>
                </c:pt>
                <c:pt idx="986">
                  <c:v>5.3398058252427182E-2</c:v>
                </c:pt>
                <c:pt idx="987">
                  <c:v>8.2524271844660199E-2</c:v>
                </c:pt>
                <c:pt idx="988">
                  <c:v>4.3689320388349516E-2</c:v>
                </c:pt>
                <c:pt idx="989">
                  <c:v>5.3398058252427182E-2</c:v>
                </c:pt>
                <c:pt idx="990">
                  <c:v>6.3106796116504854E-2</c:v>
                </c:pt>
                <c:pt idx="991">
                  <c:v>2.9126213592233011E-2</c:v>
                </c:pt>
                <c:pt idx="992">
                  <c:v>5.3398058252427182E-2</c:v>
                </c:pt>
                <c:pt idx="993">
                  <c:v>9.7087378640776698E-2</c:v>
                </c:pt>
                <c:pt idx="994">
                  <c:v>8.2524271844660199E-2</c:v>
                </c:pt>
                <c:pt idx="995">
                  <c:v>5.8252427184466021E-2</c:v>
                </c:pt>
                <c:pt idx="996">
                  <c:v>6.7961165048543687E-2</c:v>
                </c:pt>
                <c:pt idx="997">
                  <c:v>0.13106796116504854</c:v>
                </c:pt>
                <c:pt idx="998">
                  <c:v>0.10194174757281553</c:v>
                </c:pt>
                <c:pt idx="999">
                  <c:v>8.7378640776699032E-2</c:v>
                </c:pt>
                <c:pt idx="1000">
                  <c:v>0.12621359223300971</c:v>
                </c:pt>
                <c:pt idx="1001">
                  <c:v>0.14563106796116504</c:v>
                </c:pt>
                <c:pt idx="1002">
                  <c:v>8.7378640776699032E-2</c:v>
                </c:pt>
                <c:pt idx="1003">
                  <c:v>0.14077669902912621</c:v>
                </c:pt>
                <c:pt idx="1004">
                  <c:v>0.22815533980582525</c:v>
                </c:pt>
                <c:pt idx="1005">
                  <c:v>0.18446601941747573</c:v>
                </c:pt>
                <c:pt idx="1006">
                  <c:v>0.19902912621359223</c:v>
                </c:pt>
                <c:pt idx="1007">
                  <c:v>0.1941747572815534</c:v>
                </c:pt>
                <c:pt idx="1008">
                  <c:v>0.24757281553398058</c:v>
                </c:pt>
                <c:pt idx="1009">
                  <c:v>0.24757281553398058</c:v>
                </c:pt>
                <c:pt idx="1010">
                  <c:v>0.16990291262135923</c:v>
                </c:pt>
                <c:pt idx="1011">
                  <c:v>0.28640776699029125</c:v>
                </c:pt>
                <c:pt idx="1012">
                  <c:v>0.27669902912621358</c:v>
                </c:pt>
                <c:pt idx="1013">
                  <c:v>0.29126213592233008</c:v>
                </c:pt>
                <c:pt idx="1014">
                  <c:v>0.36407766990291263</c:v>
                </c:pt>
                <c:pt idx="1015">
                  <c:v>0.30097087378640774</c:v>
                </c:pt>
                <c:pt idx="1016">
                  <c:v>0.31067961165048541</c:v>
                </c:pt>
                <c:pt idx="1017">
                  <c:v>0.37864077669902912</c:v>
                </c:pt>
                <c:pt idx="1018">
                  <c:v>0.4563106796116505</c:v>
                </c:pt>
                <c:pt idx="1019">
                  <c:v>0.40776699029126212</c:v>
                </c:pt>
                <c:pt idx="1020">
                  <c:v>0.38834951456310679</c:v>
                </c:pt>
                <c:pt idx="1021">
                  <c:v>0.44174757281553401</c:v>
                </c:pt>
                <c:pt idx="1022">
                  <c:v>0.49514563106796117</c:v>
                </c:pt>
                <c:pt idx="1023">
                  <c:v>0.42718446601941745</c:v>
                </c:pt>
                <c:pt idx="1024">
                  <c:v>0.470873786407767</c:v>
                </c:pt>
                <c:pt idx="1025">
                  <c:v>0.470873786407767</c:v>
                </c:pt>
                <c:pt idx="1026">
                  <c:v>0.57766990291262132</c:v>
                </c:pt>
                <c:pt idx="1027">
                  <c:v>0.55339805825242716</c:v>
                </c:pt>
                <c:pt idx="1028">
                  <c:v>0.59708737864077666</c:v>
                </c:pt>
                <c:pt idx="1029">
                  <c:v>0.72815533980582525</c:v>
                </c:pt>
                <c:pt idx="1030">
                  <c:v>0.69417475728155342</c:v>
                </c:pt>
                <c:pt idx="1031">
                  <c:v>0.67961165048543692</c:v>
                </c:pt>
                <c:pt idx="1032">
                  <c:v>0.64077669902912626</c:v>
                </c:pt>
                <c:pt idx="1033">
                  <c:v>0.76213592233009708</c:v>
                </c:pt>
                <c:pt idx="1034">
                  <c:v>0.77184466019417475</c:v>
                </c:pt>
                <c:pt idx="1035">
                  <c:v>0.79126213592233008</c:v>
                </c:pt>
                <c:pt idx="1036">
                  <c:v>0.74271844660194175</c:v>
                </c:pt>
                <c:pt idx="1037">
                  <c:v>0.88834951456310685</c:v>
                </c:pt>
                <c:pt idx="1038">
                  <c:v>0.91747572815533984</c:v>
                </c:pt>
                <c:pt idx="1039">
                  <c:v>0.78640776699029125</c:v>
                </c:pt>
                <c:pt idx="1040">
                  <c:v>0.88349514563106801</c:v>
                </c:pt>
                <c:pt idx="1041">
                  <c:v>0.78155339805825241</c:v>
                </c:pt>
                <c:pt idx="1042">
                  <c:v>0.8689320388349514</c:v>
                </c:pt>
                <c:pt idx="1043">
                  <c:v>1</c:v>
                </c:pt>
                <c:pt idx="1044">
                  <c:v>0.86407766990291257</c:v>
                </c:pt>
                <c:pt idx="1045">
                  <c:v>0.99029126213592233</c:v>
                </c:pt>
                <c:pt idx="1046">
                  <c:v>0.94660194174757284</c:v>
                </c:pt>
                <c:pt idx="1047">
                  <c:v>0.81553398058252424</c:v>
                </c:pt>
                <c:pt idx="1048">
                  <c:v>0.83495145631067957</c:v>
                </c:pt>
                <c:pt idx="1049">
                  <c:v>0.93689320388349517</c:v>
                </c:pt>
                <c:pt idx="1050">
                  <c:v>0.78640776699029125</c:v>
                </c:pt>
                <c:pt idx="1051">
                  <c:v>0.81553398058252424</c:v>
                </c:pt>
                <c:pt idx="1052">
                  <c:v>0.90291262135922334</c:v>
                </c:pt>
                <c:pt idx="1053">
                  <c:v>0.77669902912621358</c:v>
                </c:pt>
                <c:pt idx="1054">
                  <c:v>0.73786407766990292</c:v>
                </c:pt>
                <c:pt idx="1055">
                  <c:v>0.70873786407766992</c:v>
                </c:pt>
                <c:pt idx="1056">
                  <c:v>0.72330097087378642</c:v>
                </c:pt>
                <c:pt idx="1057">
                  <c:v>0.53883495145631066</c:v>
                </c:pt>
                <c:pt idx="1058">
                  <c:v>0.58737864077669899</c:v>
                </c:pt>
                <c:pt idx="1059">
                  <c:v>0.4563106796116505</c:v>
                </c:pt>
                <c:pt idx="1060">
                  <c:v>0.55825242718446599</c:v>
                </c:pt>
                <c:pt idx="1061">
                  <c:v>0.45145631067961167</c:v>
                </c:pt>
                <c:pt idx="1062">
                  <c:v>0.43689320388349512</c:v>
                </c:pt>
                <c:pt idx="1063">
                  <c:v>0.3300970873786408</c:v>
                </c:pt>
                <c:pt idx="1064">
                  <c:v>0.30097087378640774</c:v>
                </c:pt>
                <c:pt idx="1065">
                  <c:v>0.29126213592233008</c:v>
                </c:pt>
                <c:pt idx="1066">
                  <c:v>0.24271844660194175</c:v>
                </c:pt>
                <c:pt idx="1067">
                  <c:v>0.18446601941747573</c:v>
                </c:pt>
                <c:pt idx="1068">
                  <c:v>0.14563106796116504</c:v>
                </c:pt>
                <c:pt idx="1069">
                  <c:v>0.11165048543689321</c:v>
                </c:pt>
                <c:pt idx="1070">
                  <c:v>0.1553398058252427</c:v>
                </c:pt>
                <c:pt idx="1071">
                  <c:v>9.2233009708737865E-2</c:v>
                </c:pt>
                <c:pt idx="1072">
                  <c:v>9.2233009708737865E-2</c:v>
                </c:pt>
                <c:pt idx="1073">
                  <c:v>9.2233009708737865E-2</c:v>
                </c:pt>
                <c:pt idx="1074">
                  <c:v>7.7669902912621352E-2</c:v>
                </c:pt>
                <c:pt idx="1075">
                  <c:v>4.8543689320388349E-2</c:v>
                </c:pt>
                <c:pt idx="1076">
                  <c:v>3.8834951456310676E-2</c:v>
                </c:pt>
                <c:pt idx="1077">
                  <c:v>6.3106796116504854E-2</c:v>
                </c:pt>
                <c:pt idx="1078">
                  <c:v>4.3689320388349516E-2</c:v>
                </c:pt>
                <c:pt idx="1079">
                  <c:v>3.3980582524271843E-2</c:v>
                </c:pt>
                <c:pt idx="1080">
                  <c:v>2.4271844660194174E-2</c:v>
                </c:pt>
                <c:pt idx="1081">
                  <c:v>5.8252427184466021E-2</c:v>
                </c:pt>
                <c:pt idx="1082">
                  <c:v>2.4271844660194174E-2</c:v>
                </c:pt>
                <c:pt idx="1083">
                  <c:v>2.4271844660194174E-2</c:v>
                </c:pt>
                <c:pt idx="1084">
                  <c:v>1.9417475728155338E-2</c:v>
                </c:pt>
                <c:pt idx="1085">
                  <c:v>4.8543689320388345E-3</c:v>
                </c:pt>
                <c:pt idx="1086">
                  <c:v>9.7087378640776691E-3</c:v>
                </c:pt>
                <c:pt idx="1087">
                  <c:v>1.4563106796116505E-2</c:v>
                </c:pt>
                <c:pt idx="1088">
                  <c:v>1.9417475728155338E-2</c:v>
                </c:pt>
                <c:pt idx="1089">
                  <c:v>4.8543689320388345E-3</c:v>
                </c:pt>
                <c:pt idx="1090">
                  <c:v>4.8543689320388345E-3</c:v>
                </c:pt>
                <c:pt idx="1091">
                  <c:v>1.4563106796116505E-2</c:v>
                </c:pt>
                <c:pt idx="1092">
                  <c:v>1.4563106796116505E-2</c:v>
                </c:pt>
                <c:pt idx="1093">
                  <c:v>1.4563106796116505E-2</c:v>
                </c:pt>
                <c:pt idx="1094">
                  <c:v>0</c:v>
                </c:pt>
                <c:pt idx="1095">
                  <c:v>9.7087378640776691E-3</c:v>
                </c:pt>
                <c:pt idx="1096">
                  <c:v>1.4563106796116505E-2</c:v>
                </c:pt>
                <c:pt idx="1097">
                  <c:v>9.7087378640776691E-3</c:v>
                </c:pt>
                <c:pt idx="1098">
                  <c:v>9.7087378640776691E-3</c:v>
                </c:pt>
                <c:pt idx="1099">
                  <c:v>4.8543689320388345E-3</c:v>
                </c:pt>
                <c:pt idx="1100">
                  <c:v>4.8543689320388345E-3</c:v>
                </c:pt>
                <c:pt idx="1101">
                  <c:v>4.8543689320388345E-3</c:v>
                </c:pt>
                <c:pt idx="1102">
                  <c:v>0</c:v>
                </c:pt>
                <c:pt idx="1103">
                  <c:v>9.7087378640776691E-3</c:v>
                </c:pt>
                <c:pt idx="1104">
                  <c:v>4.8543689320388345E-3</c:v>
                </c:pt>
                <c:pt idx="1105">
                  <c:v>4.8543689320388345E-3</c:v>
                </c:pt>
                <c:pt idx="1106">
                  <c:v>4.8543689320388345E-3</c:v>
                </c:pt>
                <c:pt idx="1107">
                  <c:v>4.8543689320388345E-3</c:v>
                </c:pt>
                <c:pt idx="1108">
                  <c:v>4.8543689320388345E-3</c:v>
                </c:pt>
                <c:pt idx="1109">
                  <c:v>0</c:v>
                </c:pt>
                <c:pt idx="1110">
                  <c:v>4.8543689320388345E-3</c:v>
                </c:pt>
                <c:pt idx="1111">
                  <c:v>4.8543689320388345E-3</c:v>
                </c:pt>
                <c:pt idx="1112">
                  <c:v>0</c:v>
                </c:pt>
                <c:pt idx="1113">
                  <c:v>4.8543689320388345E-3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4.8543689320388345E-3</c:v>
                </c:pt>
                <c:pt idx="1122">
                  <c:v>9.7087378640776691E-3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9.7087378640776691E-3</c:v>
                </c:pt>
                <c:pt idx="1130">
                  <c:v>9.7087378640776691E-3</c:v>
                </c:pt>
                <c:pt idx="1131">
                  <c:v>9.7087378640776691E-3</c:v>
                </c:pt>
                <c:pt idx="1132">
                  <c:v>0</c:v>
                </c:pt>
                <c:pt idx="1133">
                  <c:v>0</c:v>
                </c:pt>
                <c:pt idx="1134">
                  <c:v>4.8543689320388345E-3</c:v>
                </c:pt>
                <c:pt idx="1135">
                  <c:v>0</c:v>
                </c:pt>
                <c:pt idx="1136">
                  <c:v>9.7087378640776691E-3</c:v>
                </c:pt>
                <c:pt idx="1137">
                  <c:v>4.8543689320388345E-3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4.8543689320388345E-3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4.8543689320388345E-3</c:v>
                </c:pt>
                <c:pt idx="1153">
                  <c:v>0</c:v>
                </c:pt>
                <c:pt idx="1154">
                  <c:v>9.7087378640776691E-3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9.7087378640776691E-3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9.7087378640776691E-3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4.8543689320388345E-3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4.8543689320388345E-3</c:v>
                </c:pt>
                <c:pt idx="1186">
                  <c:v>0</c:v>
                </c:pt>
                <c:pt idx="1187">
                  <c:v>4.8543689320388345E-3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4.8543689320388345E-3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4.8543689320388345E-3</c:v>
                </c:pt>
                <c:pt idx="1201">
                  <c:v>9.7087378640776691E-3</c:v>
                </c:pt>
                <c:pt idx="1202">
                  <c:v>0</c:v>
                </c:pt>
                <c:pt idx="1203">
                  <c:v>0</c:v>
                </c:pt>
                <c:pt idx="1204">
                  <c:v>4.8543689320388345E-3</c:v>
                </c:pt>
                <c:pt idx="1205">
                  <c:v>4.8543689320388345E-3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4.8543689320388345E-3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4.8543689320388345E-3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4.8543689320388345E-3</c:v>
                </c:pt>
                <c:pt idx="1246">
                  <c:v>4.8543689320388345E-3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4.8543689320388345E-3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4.8543689320388345E-3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4.8543689320388345E-3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4.8543689320388345E-3</c:v>
                </c:pt>
                <c:pt idx="1289">
                  <c:v>0</c:v>
                </c:pt>
                <c:pt idx="1290">
                  <c:v>0</c:v>
                </c:pt>
                <c:pt idx="1291">
                  <c:v>4.8543689320388345E-3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4.8543689320388345E-3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4.8543689320388345E-3</c:v>
                </c:pt>
                <c:pt idx="1326">
                  <c:v>0</c:v>
                </c:pt>
                <c:pt idx="1327">
                  <c:v>4.8543689320388345E-3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4.8543689320388345E-3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4.8543689320388345E-3</c:v>
                </c:pt>
                <c:pt idx="1354">
                  <c:v>0</c:v>
                </c:pt>
                <c:pt idx="1355">
                  <c:v>4.8543689320388345E-3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4.8543689320388345E-3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0</c:v>
                </c:pt>
                <c:pt idx="1614">
                  <c:v>0</c:v>
                </c:pt>
                <c:pt idx="1615">
                  <c:v>0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0</c:v>
                </c:pt>
                <c:pt idx="1621">
                  <c:v>0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0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</c:v>
                </c:pt>
                <c:pt idx="2260">
                  <c:v>0</c:v>
                </c:pt>
                <c:pt idx="2261">
                  <c:v>0</c:v>
                </c:pt>
                <c:pt idx="2262">
                  <c:v>0</c:v>
                </c:pt>
                <c:pt idx="2263">
                  <c:v>0</c:v>
                </c:pt>
                <c:pt idx="2264">
                  <c:v>0</c:v>
                </c:pt>
                <c:pt idx="2265">
                  <c:v>0</c:v>
                </c:pt>
                <c:pt idx="2266">
                  <c:v>0</c:v>
                </c:pt>
                <c:pt idx="2267">
                  <c:v>0</c:v>
                </c:pt>
                <c:pt idx="2268">
                  <c:v>0</c:v>
                </c:pt>
                <c:pt idx="2269">
                  <c:v>0</c:v>
                </c:pt>
                <c:pt idx="2270">
                  <c:v>0</c:v>
                </c:pt>
                <c:pt idx="2271">
                  <c:v>0</c:v>
                </c:pt>
                <c:pt idx="2272">
                  <c:v>0</c:v>
                </c:pt>
                <c:pt idx="2273">
                  <c:v>0</c:v>
                </c:pt>
                <c:pt idx="2274">
                  <c:v>0</c:v>
                </c:pt>
                <c:pt idx="2275">
                  <c:v>0</c:v>
                </c:pt>
                <c:pt idx="2276">
                  <c:v>0</c:v>
                </c:pt>
                <c:pt idx="2277">
                  <c:v>0</c:v>
                </c:pt>
                <c:pt idx="2278">
                  <c:v>0</c:v>
                </c:pt>
                <c:pt idx="2279">
                  <c:v>0</c:v>
                </c:pt>
                <c:pt idx="2280">
                  <c:v>0</c:v>
                </c:pt>
                <c:pt idx="2281">
                  <c:v>0</c:v>
                </c:pt>
                <c:pt idx="2282">
                  <c:v>0</c:v>
                </c:pt>
                <c:pt idx="2283">
                  <c:v>0</c:v>
                </c:pt>
                <c:pt idx="2284">
                  <c:v>0</c:v>
                </c:pt>
                <c:pt idx="2285">
                  <c:v>0</c:v>
                </c:pt>
                <c:pt idx="2286">
                  <c:v>0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</c:v>
                </c:pt>
                <c:pt idx="2292">
                  <c:v>0</c:v>
                </c:pt>
                <c:pt idx="2293">
                  <c:v>0</c:v>
                </c:pt>
                <c:pt idx="2294">
                  <c:v>0</c:v>
                </c:pt>
                <c:pt idx="2295">
                  <c:v>0</c:v>
                </c:pt>
                <c:pt idx="2296">
                  <c:v>0</c:v>
                </c:pt>
                <c:pt idx="2297">
                  <c:v>0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0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</c:v>
                </c:pt>
                <c:pt idx="2319">
                  <c:v>0</c:v>
                </c:pt>
                <c:pt idx="2320">
                  <c:v>0</c:v>
                </c:pt>
                <c:pt idx="2321">
                  <c:v>0</c:v>
                </c:pt>
                <c:pt idx="2322">
                  <c:v>0</c:v>
                </c:pt>
                <c:pt idx="2323">
                  <c:v>0</c:v>
                </c:pt>
                <c:pt idx="2324">
                  <c:v>0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0</c:v>
                </c:pt>
                <c:pt idx="2332">
                  <c:v>0</c:v>
                </c:pt>
                <c:pt idx="2333">
                  <c:v>0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</c:v>
                </c:pt>
                <c:pt idx="2343">
                  <c:v>0</c:v>
                </c:pt>
                <c:pt idx="2344">
                  <c:v>0</c:v>
                </c:pt>
                <c:pt idx="2345">
                  <c:v>0</c:v>
                </c:pt>
                <c:pt idx="2346">
                  <c:v>0</c:v>
                </c:pt>
                <c:pt idx="2347">
                  <c:v>0</c:v>
                </c:pt>
                <c:pt idx="2348">
                  <c:v>0</c:v>
                </c:pt>
                <c:pt idx="2349">
                  <c:v>0</c:v>
                </c:pt>
                <c:pt idx="2350">
                  <c:v>0</c:v>
                </c:pt>
                <c:pt idx="2351">
                  <c:v>0</c:v>
                </c:pt>
                <c:pt idx="2352">
                  <c:v>0</c:v>
                </c:pt>
                <c:pt idx="2353">
                  <c:v>0</c:v>
                </c:pt>
                <c:pt idx="2354">
                  <c:v>0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</c:v>
                </c:pt>
                <c:pt idx="2359">
                  <c:v>0</c:v>
                </c:pt>
                <c:pt idx="2360">
                  <c:v>0</c:v>
                </c:pt>
                <c:pt idx="2361">
                  <c:v>0</c:v>
                </c:pt>
                <c:pt idx="2362">
                  <c:v>0</c:v>
                </c:pt>
                <c:pt idx="2363">
                  <c:v>0</c:v>
                </c:pt>
                <c:pt idx="2364">
                  <c:v>0</c:v>
                </c:pt>
                <c:pt idx="2365">
                  <c:v>0</c:v>
                </c:pt>
                <c:pt idx="2366">
                  <c:v>0</c:v>
                </c:pt>
                <c:pt idx="2367">
                  <c:v>0</c:v>
                </c:pt>
                <c:pt idx="2368">
                  <c:v>0</c:v>
                </c:pt>
                <c:pt idx="2369">
                  <c:v>0</c:v>
                </c:pt>
                <c:pt idx="2370">
                  <c:v>0</c:v>
                </c:pt>
                <c:pt idx="2371">
                  <c:v>0</c:v>
                </c:pt>
                <c:pt idx="2372">
                  <c:v>0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</c:v>
                </c:pt>
                <c:pt idx="2385">
                  <c:v>0</c:v>
                </c:pt>
                <c:pt idx="2386">
                  <c:v>0</c:v>
                </c:pt>
                <c:pt idx="2387">
                  <c:v>0</c:v>
                </c:pt>
                <c:pt idx="2388">
                  <c:v>0</c:v>
                </c:pt>
                <c:pt idx="2389">
                  <c:v>0</c:v>
                </c:pt>
                <c:pt idx="2390">
                  <c:v>0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0</c:v>
                </c:pt>
                <c:pt idx="2395">
                  <c:v>0</c:v>
                </c:pt>
                <c:pt idx="2396">
                  <c:v>0</c:v>
                </c:pt>
                <c:pt idx="2397">
                  <c:v>0</c:v>
                </c:pt>
                <c:pt idx="2398">
                  <c:v>0</c:v>
                </c:pt>
                <c:pt idx="2399">
                  <c:v>0</c:v>
                </c:pt>
                <c:pt idx="2400">
                  <c:v>0</c:v>
                </c:pt>
                <c:pt idx="2401">
                  <c:v>0</c:v>
                </c:pt>
                <c:pt idx="2402">
                  <c:v>0</c:v>
                </c:pt>
                <c:pt idx="2403">
                  <c:v>0</c:v>
                </c:pt>
                <c:pt idx="2404">
                  <c:v>0</c:v>
                </c:pt>
                <c:pt idx="2405">
                  <c:v>0</c:v>
                </c:pt>
                <c:pt idx="2406">
                  <c:v>0</c:v>
                </c:pt>
                <c:pt idx="2407">
                  <c:v>0</c:v>
                </c:pt>
                <c:pt idx="2408">
                  <c:v>0</c:v>
                </c:pt>
                <c:pt idx="2409">
                  <c:v>0</c:v>
                </c:pt>
                <c:pt idx="2410">
                  <c:v>0</c:v>
                </c:pt>
                <c:pt idx="2411">
                  <c:v>0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</c:v>
                </c:pt>
                <c:pt idx="2418">
                  <c:v>0</c:v>
                </c:pt>
                <c:pt idx="2419">
                  <c:v>0</c:v>
                </c:pt>
                <c:pt idx="2420">
                  <c:v>0</c:v>
                </c:pt>
                <c:pt idx="2421">
                  <c:v>0</c:v>
                </c:pt>
                <c:pt idx="2422">
                  <c:v>0</c:v>
                </c:pt>
                <c:pt idx="2423">
                  <c:v>0</c:v>
                </c:pt>
                <c:pt idx="2424">
                  <c:v>0</c:v>
                </c:pt>
                <c:pt idx="2425">
                  <c:v>0</c:v>
                </c:pt>
                <c:pt idx="2426">
                  <c:v>0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  <c:pt idx="2444">
                  <c:v>0</c:v>
                </c:pt>
                <c:pt idx="2445">
                  <c:v>0</c:v>
                </c:pt>
                <c:pt idx="2446">
                  <c:v>0</c:v>
                </c:pt>
                <c:pt idx="2447">
                  <c:v>0</c:v>
                </c:pt>
                <c:pt idx="2448">
                  <c:v>0</c:v>
                </c:pt>
                <c:pt idx="2449">
                  <c:v>0</c:v>
                </c:pt>
                <c:pt idx="2450">
                  <c:v>0</c:v>
                </c:pt>
                <c:pt idx="2451">
                  <c:v>0</c:v>
                </c:pt>
                <c:pt idx="2452">
                  <c:v>0</c:v>
                </c:pt>
                <c:pt idx="2453">
                  <c:v>0</c:v>
                </c:pt>
                <c:pt idx="2454">
                  <c:v>0</c:v>
                </c:pt>
                <c:pt idx="2455">
                  <c:v>0</c:v>
                </c:pt>
                <c:pt idx="2456">
                  <c:v>0</c:v>
                </c:pt>
                <c:pt idx="2457">
                  <c:v>0</c:v>
                </c:pt>
                <c:pt idx="2458">
                  <c:v>0</c:v>
                </c:pt>
                <c:pt idx="2459">
                  <c:v>0</c:v>
                </c:pt>
                <c:pt idx="2460">
                  <c:v>0</c:v>
                </c:pt>
                <c:pt idx="2461">
                  <c:v>0</c:v>
                </c:pt>
                <c:pt idx="2462">
                  <c:v>0</c:v>
                </c:pt>
                <c:pt idx="2463">
                  <c:v>0</c:v>
                </c:pt>
                <c:pt idx="2464">
                  <c:v>0</c:v>
                </c:pt>
                <c:pt idx="2465">
                  <c:v>0</c:v>
                </c:pt>
                <c:pt idx="2466">
                  <c:v>0</c:v>
                </c:pt>
                <c:pt idx="2467">
                  <c:v>0</c:v>
                </c:pt>
                <c:pt idx="2468">
                  <c:v>0</c:v>
                </c:pt>
                <c:pt idx="2469">
                  <c:v>0</c:v>
                </c:pt>
                <c:pt idx="2470">
                  <c:v>0</c:v>
                </c:pt>
                <c:pt idx="2471">
                  <c:v>0</c:v>
                </c:pt>
                <c:pt idx="2472">
                  <c:v>0</c:v>
                </c:pt>
                <c:pt idx="2473">
                  <c:v>0</c:v>
                </c:pt>
                <c:pt idx="2474">
                  <c:v>0</c:v>
                </c:pt>
                <c:pt idx="2475">
                  <c:v>0</c:v>
                </c:pt>
                <c:pt idx="2476">
                  <c:v>0</c:v>
                </c:pt>
                <c:pt idx="2477">
                  <c:v>0</c:v>
                </c:pt>
                <c:pt idx="2478">
                  <c:v>0</c:v>
                </c:pt>
                <c:pt idx="2479">
                  <c:v>0</c:v>
                </c:pt>
                <c:pt idx="2480">
                  <c:v>0</c:v>
                </c:pt>
                <c:pt idx="2481">
                  <c:v>0</c:v>
                </c:pt>
                <c:pt idx="2482">
                  <c:v>0</c:v>
                </c:pt>
                <c:pt idx="2483">
                  <c:v>0</c:v>
                </c:pt>
                <c:pt idx="2484">
                  <c:v>0</c:v>
                </c:pt>
                <c:pt idx="2485">
                  <c:v>0</c:v>
                </c:pt>
                <c:pt idx="2486">
                  <c:v>0</c:v>
                </c:pt>
                <c:pt idx="2487">
                  <c:v>0</c:v>
                </c:pt>
                <c:pt idx="2488">
                  <c:v>0</c:v>
                </c:pt>
                <c:pt idx="2489">
                  <c:v>0</c:v>
                </c:pt>
                <c:pt idx="2490">
                  <c:v>0</c:v>
                </c:pt>
                <c:pt idx="2491">
                  <c:v>0</c:v>
                </c:pt>
                <c:pt idx="2492">
                  <c:v>0</c:v>
                </c:pt>
                <c:pt idx="2493">
                  <c:v>0</c:v>
                </c:pt>
                <c:pt idx="2494">
                  <c:v>0</c:v>
                </c:pt>
                <c:pt idx="2495">
                  <c:v>0</c:v>
                </c:pt>
                <c:pt idx="2496">
                  <c:v>0</c:v>
                </c:pt>
                <c:pt idx="2497">
                  <c:v>0</c:v>
                </c:pt>
                <c:pt idx="2498">
                  <c:v>0</c:v>
                </c:pt>
                <c:pt idx="2499">
                  <c:v>0</c:v>
                </c:pt>
                <c:pt idx="2500">
                  <c:v>0</c:v>
                </c:pt>
                <c:pt idx="2501">
                  <c:v>0</c:v>
                </c:pt>
                <c:pt idx="2502">
                  <c:v>0</c:v>
                </c:pt>
                <c:pt idx="2503">
                  <c:v>0</c:v>
                </c:pt>
                <c:pt idx="2504">
                  <c:v>0</c:v>
                </c:pt>
                <c:pt idx="2505">
                  <c:v>0</c:v>
                </c:pt>
                <c:pt idx="2506">
                  <c:v>0</c:v>
                </c:pt>
                <c:pt idx="2507">
                  <c:v>0</c:v>
                </c:pt>
                <c:pt idx="2508">
                  <c:v>0</c:v>
                </c:pt>
                <c:pt idx="2509">
                  <c:v>0</c:v>
                </c:pt>
                <c:pt idx="2510">
                  <c:v>0</c:v>
                </c:pt>
                <c:pt idx="2511">
                  <c:v>0</c:v>
                </c:pt>
                <c:pt idx="2512">
                  <c:v>0</c:v>
                </c:pt>
                <c:pt idx="2513">
                  <c:v>0</c:v>
                </c:pt>
                <c:pt idx="2514">
                  <c:v>0</c:v>
                </c:pt>
                <c:pt idx="2515">
                  <c:v>0</c:v>
                </c:pt>
                <c:pt idx="2516">
                  <c:v>0</c:v>
                </c:pt>
                <c:pt idx="2517">
                  <c:v>0</c:v>
                </c:pt>
                <c:pt idx="2518">
                  <c:v>0</c:v>
                </c:pt>
                <c:pt idx="2519">
                  <c:v>0</c:v>
                </c:pt>
                <c:pt idx="2520">
                  <c:v>0</c:v>
                </c:pt>
                <c:pt idx="2521">
                  <c:v>0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</c:v>
                </c:pt>
                <c:pt idx="2526">
                  <c:v>0</c:v>
                </c:pt>
                <c:pt idx="2527">
                  <c:v>0</c:v>
                </c:pt>
                <c:pt idx="2528">
                  <c:v>0</c:v>
                </c:pt>
                <c:pt idx="2529">
                  <c:v>0</c:v>
                </c:pt>
                <c:pt idx="2530">
                  <c:v>0</c:v>
                </c:pt>
                <c:pt idx="2531">
                  <c:v>0</c:v>
                </c:pt>
                <c:pt idx="2532">
                  <c:v>0</c:v>
                </c:pt>
                <c:pt idx="2533">
                  <c:v>0</c:v>
                </c:pt>
                <c:pt idx="2534">
                  <c:v>0</c:v>
                </c:pt>
                <c:pt idx="2535">
                  <c:v>0</c:v>
                </c:pt>
                <c:pt idx="2536">
                  <c:v>0</c:v>
                </c:pt>
                <c:pt idx="2537">
                  <c:v>0</c:v>
                </c:pt>
                <c:pt idx="2538">
                  <c:v>0</c:v>
                </c:pt>
                <c:pt idx="2539">
                  <c:v>0</c:v>
                </c:pt>
                <c:pt idx="2540">
                  <c:v>0</c:v>
                </c:pt>
                <c:pt idx="2541">
                  <c:v>0</c:v>
                </c:pt>
                <c:pt idx="2542">
                  <c:v>0</c:v>
                </c:pt>
                <c:pt idx="2543">
                  <c:v>0</c:v>
                </c:pt>
                <c:pt idx="2544">
                  <c:v>0</c:v>
                </c:pt>
                <c:pt idx="2545">
                  <c:v>0</c:v>
                </c:pt>
                <c:pt idx="2546">
                  <c:v>0</c:v>
                </c:pt>
                <c:pt idx="2547">
                  <c:v>0</c:v>
                </c:pt>
                <c:pt idx="2548">
                  <c:v>0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</c:v>
                </c:pt>
                <c:pt idx="2562">
                  <c:v>0</c:v>
                </c:pt>
                <c:pt idx="2563">
                  <c:v>0</c:v>
                </c:pt>
                <c:pt idx="2564">
                  <c:v>0</c:v>
                </c:pt>
                <c:pt idx="2565">
                  <c:v>0</c:v>
                </c:pt>
                <c:pt idx="2566">
                  <c:v>0</c:v>
                </c:pt>
                <c:pt idx="2567">
                  <c:v>0</c:v>
                </c:pt>
                <c:pt idx="2568">
                  <c:v>0</c:v>
                </c:pt>
                <c:pt idx="2569">
                  <c:v>0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</c:v>
                </c:pt>
                <c:pt idx="2575">
                  <c:v>0</c:v>
                </c:pt>
                <c:pt idx="2576">
                  <c:v>0</c:v>
                </c:pt>
                <c:pt idx="2577">
                  <c:v>0</c:v>
                </c:pt>
                <c:pt idx="2578">
                  <c:v>0</c:v>
                </c:pt>
                <c:pt idx="2579">
                  <c:v>0</c:v>
                </c:pt>
                <c:pt idx="2580">
                  <c:v>0</c:v>
                </c:pt>
                <c:pt idx="2581">
                  <c:v>0</c:v>
                </c:pt>
                <c:pt idx="2582">
                  <c:v>0</c:v>
                </c:pt>
                <c:pt idx="2583">
                  <c:v>0</c:v>
                </c:pt>
                <c:pt idx="2584">
                  <c:v>0</c:v>
                </c:pt>
                <c:pt idx="2585">
                  <c:v>0</c:v>
                </c:pt>
                <c:pt idx="2586">
                  <c:v>0</c:v>
                </c:pt>
                <c:pt idx="2587">
                  <c:v>0</c:v>
                </c:pt>
                <c:pt idx="2588">
                  <c:v>0</c:v>
                </c:pt>
                <c:pt idx="2589">
                  <c:v>0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</c:v>
                </c:pt>
                <c:pt idx="2594">
                  <c:v>0</c:v>
                </c:pt>
                <c:pt idx="2595">
                  <c:v>0</c:v>
                </c:pt>
                <c:pt idx="2596">
                  <c:v>0</c:v>
                </c:pt>
                <c:pt idx="2597">
                  <c:v>0</c:v>
                </c:pt>
                <c:pt idx="2598">
                  <c:v>0</c:v>
                </c:pt>
                <c:pt idx="2599">
                  <c:v>0</c:v>
                </c:pt>
                <c:pt idx="2600">
                  <c:v>0</c:v>
                </c:pt>
                <c:pt idx="2601">
                  <c:v>0</c:v>
                </c:pt>
                <c:pt idx="2602">
                  <c:v>0</c:v>
                </c:pt>
                <c:pt idx="2603">
                  <c:v>0</c:v>
                </c:pt>
                <c:pt idx="2604">
                  <c:v>0</c:v>
                </c:pt>
                <c:pt idx="2605">
                  <c:v>0</c:v>
                </c:pt>
                <c:pt idx="2606">
                  <c:v>0</c:v>
                </c:pt>
                <c:pt idx="2607">
                  <c:v>0</c:v>
                </c:pt>
                <c:pt idx="2608">
                  <c:v>0</c:v>
                </c:pt>
                <c:pt idx="2609">
                  <c:v>0</c:v>
                </c:pt>
                <c:pt idx="2610">
                  <c:v>0</c:v>
                </c:pt>
                <c:pt idx="2611">
                  <c:v>0</c:v>
                </c:pt>
                <c:pt idx="2612">
                  <c:v>0</c:v>
                </c:pt>
                <c:pt idx="2613">
                  <c:v>0</c:v>
                </c:pt>
                <c:pt idx="2614">
                  <c:v>0</c:v>
                </c:pt>
                <c:pt idx="2615">
                  <c:v>0</c:v>
                </c:pt>
                <c:pt idx="2616">
                  <c:v>0</c:v>
                </c:pt>
                <c:pt idx="2617">
                  <c:v>0</c:v>
                </c:pt>
                <c:pt idx="2618">
                  <c:v>0</c:v>
                </c:pt>
                <c:pt idx="2619">
                  <c:v>0</c:v>
                </c:pt>
                <c:pt idx="2620">
                  <c:v>0</c:v>
                </c:pt>
                <c:pt idx="2621">
                  <c:v>0</c:v>
                </c:pt>
                <c:pt idx="2622">
                  <c:v>0</c:v>
                </c:pt>
                <c:pt idx="2623">
                  <c:v>0</c:v>
                </c:pt>
                <c:pt idx="2624">
                  <c:v>0</c:v>
                </c:pt>
                <c:pt idx="2625">
                  <c:v>0</c:v>
                </c:pt>
                <c:pt idx="2626">
                  <c:v>0</c:v>
                </c:pt>
                <c:pt idx="2627">
                  <c:v>0</c:v>
                </c:pt>
                <c:pt idx="2628">
                  <c:v>0</c:v>
                </c:pt>
                <c:pt idx="2629">
                  <c:v>0</c:v>
                </c:pt>
                <c:pt idx="2630">
                  <c:v>0</c:v>
                </c:pt>
                <c:pt idx="2631">
                  <c:v>0</c:v>
                </c:pt>
                <c:pt idx="2632">
                  <c:v>0</c:v>
                </c:pt>
                <c:pt idx="2633">
                  <c:v>0</c:v>
                </c:pt>
                <c:pt idx="2634">
                  <c:v>0</c:v>
                </c:pt>
                <c:pt idx="2635">
                  <c:v>0</c:v>
                </c:pt>
                <c:pt idx="2636">
                  <c:v>0</c:v>
                </c:pt>
                <c:pt idx="2637">
                  <c:v>0</c:v>
                </c:pt>
                <c:pt idx="2638">
                  <c:v>0</c:v>
                </c:pt>
                <c:pt idx="2639">
                  <c:v>0</c:v>
                </c:pt>
                <c:pt idx="2640">
                  <c:v>0</c:v>
                </c:pt>
                <c:pt idx="2641">
                  <c:v>0</c:v>
                </c:pt>
                <c:pt idx="2642">
                  <c:v>0</c:v>
                </c:pt>
                <c:pt idx="2643">
                  <c:v>0</c:v>
                </c:pt>
                <c:pt idx="2644">
                  <c:v>0</c:v>
                </c:pt>
                <c:pt idx="2645">
                  <c:v>0</c:v>
                </c:pt>
                <c:pt idx="2646">
                  <c:v>0</c:v>
                </c:pt>
                <c:pt idx="2647">
                  <c:v>0</c:v>
                </c:pt>
                <c:pt idx="2648">
                  <c:v>0</c:v>
                </c:pt>
                <c:pt idx="2649">
                  <c:v>0</c:v>
                </c:pt>
                <c:pt idx="2650">
                  <c:v>0</c:v>
                </c:pt>
                <c:pt idx="2651">
                  <c:v>0</c:v>
                </c:pt>
                <c:pt idx="2652">
                  <c:v>0</c:v>
                </c:pt>
                <c:pt idx="2653">
                  <c:v>0</c:v>
                </c:pt>
                <c:pt idx="2654">
                  <c:v>0</c:v>
                </c:pt>
                <c:pt idx="2655">
                  <c:v>0</c:v>
                </c:pt>
                <c:pt idx="2656">
                  <c:v>0</c:v>
                </c:pt>
                <c:pt idx="2657">
                  <c:v>0</c:v>
                </c:pt>
                <c:pt idx="2658">
                  <c:v>0</c:v>
                </c:pt>
                <c:pt idx="2659">
                  <c:v>0</c:v>
                </c:pt>
                <c:pt idx="2660">
                  <c:v>0</c:v>
                </c:pt>
                <c:pt idx="2661">
                  <c:v>0</c:v>
                </c:pt>
                <c:pt idx="2662">
                  <c:v>0</c:v>
                </c:pt>
                <c:pt idx="2663">
                  <c:v>0</c:v>
                </c:pt>
                <c:pt idx="2664">
                  <c:v>0</c:v>
                </c:pt>
                <c:pt idx="2665">
                  <c:v>0</c:v>
                </c:pt>
                <c:pt idx="2666">
                  <c:v>0</c:v>
                </c:pt>
                <c:pt idx="2667">
                  <c:v>0</c:v>
                </c:pt>
                <c:pt idx="2668">
                  <c:v>0</c:v>
                </c:pt>
                <c:pt idx="2669">
                  <c:v>0</c:v>
                </c:pt>
                <c:pt idx="2670">
                  <c:v>0</c:v>
                </c:pt>
                <c:pt idx="2671">
                  <c:v>0</c:v>
                </c:pt>
                <c:pt idx="2672">
                  <c:v>0</c:v>
                </c:pt>
                <c:pt idx="2673">
                  <c:v>0</c:v>
                </c:pt>
                <c:pt idx="2674">
                  <c:v>0</c:v>
                </c:pt>
                <c:pt idx="2675">
                  <c:v>0</c:v>
                </c:pt>
                <c:pt idx="2676">
                  <c:v>0</c:v>
                </c:pt>
                <c:pt idx="2677">
                  <c:v>0</c:v>
                </c:pt>
                <c:pt idx="2678">
                  <c:v>0</c:v>
                </c:pt>
                <c:pt idx="2679">
                  <c:v>0</c:v>
                </c:pt>
                <c:pt idx="2680">
                  <c:v>0</c:v>
                </c:pt>
                <c:pt idx="2681">
                  <c:v>0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</c:v>
                </c:pt>
                <c:pt idx="2687">
                  <c:v>0</c:v>
                </c:pt>
                <c:pt idx="2688">
                  <c:v>0</c:v>
                </c:pt>
                <c:pt idx="2689">
                  <c:v>0</c:v>
                </c:pt>
                <c:pt idx="2690">
                  <c:v>0</c:v>
                </c:pt>
                <c:pt idx="2691">
                  <c:v>0</c:v>
                </c:pt>
                <c:pt idx="2692">
                  <c:v>0</c:v>
                </c:pt>
                <c:pt idx="2693">
                  <c:v>0</c:v>
                </c:pt>
                <c:pt idx="2694">
                  <c:v>0</c:v>
                </c:pt>
                <c:pt idx="2695">
                  <c:v>0</c:v>
                </c:pt>
                <c:pt idx="2696">
                  <c:v>0</c:v>
                </c:pt>
                <c:pt idx="2697">
                  <c:v>0</c:v>
                </c:pt>
                <c:pt idx="2698">
                  <c:v>0</c:v>
                </c:pt>
                <c:pt idx="2699">
                  <c:v>0</c:v>
                </c:pt>
                <c:pt idx="2700">
                  <c:v>0</c:v>
                </c:pt>
                <c:pt idx="2701">
                  <c:v>0</c:v>
                </c:pt>
                <c:pt idx="2702">
                  <c:v>0</c:v>
                </c:pt>
                <c:pt idx="2703">
                  <c:v>0</c:v>
                </c:pt>
                <c:pt idx="2704">
                  <c:v>0</c:v>
                </c:pt>
                <c:pt idx="2705">
                  <c:v>0</c:v>
                </c:pt>
                <c:pt idx="2706">
                  <c:v>0</c:v>
                </c:pt>
                <c:pt idx="2707">
                  <c:v>0</c:v>
                </c:pt>
                <c:pt idx="2708">
                  <c:v>0</c:v>
                </c:pt>
                <c:pt idx="2709">
                  <c:v>0</c:v>
                </c:pt>
                <c:pt idx="2710">
                  <c:v>0</c:v>
                </c:pt>
                <c:pt idx="2711">
                  <c:v>0</c:v>
                </c:pt>
                <c:pt idx="2712">
                  <c:v>0</c:v>
                </c:pt>
                <c:pt idx="2713">
                  <c:v>0</c:v>
                </c:pt>
                <c:pt idx="2714">
                  <c:v>0</c:v>
                </c:pt>
                <c:pt idx="2715">
                  <c:v>0</c:v>
                </c:pt>
                <c:pt idx="2716">
                  <c:v>0</c:v>
                </c:pt>
                <c:pt idx="2717">
                  <c:v>0</c:v>
                </c:pt>
                <c:pt idx="2718">
                  <c:v>0</c:v>
                </c:pt>
                <c:pt idx="2719">
                  <c:v>0</c:v>
                </c:pt>
                <c:pt idx="2720">
                  <c:v>0</c:v>
                </c:pt>
                <c:pt idx="2721">
                  <c:v>0</c:v>
                </c:pt>
                <c:pt idx="2722">
                  <c:v>0</c:v>
                </c:pt>
                <c:pt idx="2723">
                  <c:v>0</c:v>
                </c:pt>
                <c:pt idx="2724">
                  <c:v>0</c:v>
                </c:pt>
                <c:pt idx="2725">
                  <c:v>0</c:v>
                </c:pt>
                <c:pt idx="2726">
                  <c:v>0</c:v>
                </c:pt>
                <c:pt idx="2727">
                  <c:v>0</c:v>
                </c:pt>
                <c:pt idx="2728">
                  <c:v>0</c:v>
                </c:pt>
                <c:pt idx="2729">
                  <c:v>0</c:v>
                </c:pt>
                <c:pt idx="273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239-4D25-8B88-B21E108901D4}"/>
            </c:ext>
          </c:extLst>
        </c:ser>
        <c:ser>
          <c:idx val="4"/>
          <c:order val="3"/>
          <c:tx>
            <c:strRef>
              <c:f>'[BNL-new_summary.xlsx]alpha'!$N$1</c:f>
              <c:strCache>
                <c:ptCount val="1"/>
                <c:pt idx="0">
                  <c:v>150V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'[BNL-new_summary.xlsx]alpha'!$A$2:$A$4181</c:f>
              <c:numCache>
                <c:formatCode>General</c:formatCode>
                <c:ptCount val="418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  <c:pt idx="1801">
                  <c:v>1801</c:v>
                </c:pt>
                <c:pt idx="1802">
                  <c:v>1802</c:v>
                </c:pt>
                <c:pt idx="1803">
                  <c:v>1803</c:v>
                </c:pt>
                <c:pt idx="1804">
                  <c:v>1804</c:v>
                </c:pt>
                <c:pt idx="1805">
                  <c:v>1805</c:v>
                </c:pt>
                <c:pt idx="1806">
                  <c:v>1806</c:v>
                </c:pt>
                <c:pt idx="1807">
                  <c:v>1807</c:v>
                </c:pt>
                <c:pt idx="1808">
                  <c:v>1808</c:v>
                </c:pt>
                <c:pt idx="1809">
                  <c:v>1809</c:v>
                </c:pt>
                <c:pt idx="1810">
                  <c:v>1810</c:v>
                </c:pt>
                <c:pt idx="1811">
                  <c:v>1811</c:v>
                </c:pt>
                <c:pt idx="1812">
                  <c:v>1812</c:v>
                </c:pt>
                <c:pt idx="1813">
                  <c:v>1813</c:v>
                </c:pt>
                <c:pt idx="1814">
                  <c:v>1814</c:v>
                </c:pt>
                <c:pt idx="1815">
                  <c:v>1815</c:v>
                </c:pt>
                <c:pt idx="1816">
                  <c:v>1816</c:v>
                </c:pt>
                <c:pt idx="1817">
                  <c:v>1817</c:v>
                </c:pt>
                <c:pt idx="1818">
                  <c:v>1818</c:v>
                </c:pt>
                <c:pt idx="1819">
                  <c:v>1819</c:v>
                </c:pt>
                <c:pt idx="1820">
                  <c:v>1820</c:v>
                </c:pt>
                <c:pt idx="1821">
                  <c:v>1821</c:v>
                </c:pt>
                <c:pt idx="1822">
                  <c:v>1822</c:v>
                </c:pt>
                <c:pt idx="1823">
                  <c:v>1823</c:v>
                </c:pt>
                <c:pt idx="1824">
                  <c:v>1824</c:v>
                </c:pt>
                <c:pt idx="1825">
                  <c:v>1825</c:v>
                </c:pt>
                <c:pt idx="1826">
                  <c:v>1826</c:v>
                </c:pt>
                <c:pt idx="1827">
                  <c:v>1827</c:v>
                </c:pt>
                <c:pt idx="1828">
                  <c:v>1828</c:v>
                </c:pt>
                <c:pt idx="1829">
                  <c:v>1829</c:v>
                </c:pt>
                <c:pt idx="1830">
                  <c:v>1830</c:v>
                </c:pt>
                <c:pt idx="1831">
                  <c:v>1831</c:v>
                </c:pt>
                <c:pt idx="1832">
                  <c:v>1832</c:v>
                </c:pt>
                <c:pt idx="1833">
                  <c:v>1833</c:v>
                </c:pt>
                <c:pt idx="1834">
                  <c:v>1834</c:v>
                </c:pt>
                <c:pt idx="1835">
                  <c:v>1835</c:v>
                </c:pt>
                <c:pt idx="1836">
                  <c:v>1836</c:v>
                </c:pt>
                <c:pt idx="1837">
                  <c:v>1837</c:v>
                </c:pt>
                <c:pt idx="1838">
                  <c:v>1838</c:v>
                </c:pt>
                <c:pt idx="1839">
                  <c:v>1839</c:v>
                </c:pt>
                <c:pt idx="1840">
                  <c:v>1840</c:v>
                </c:pt>
                <c:pt idx="1841">
                  <c:v>1841</c:v>
                </c:pt>
                <c:pt idx="1842">
                  <c:v>1842</c:v>
                </c:pt>
                <c:pt idx="1843">
                  <c:v>1843</c:v>
                </c:pt>
                <c:pt idx="1844">
                  <c:v>1844</c:v>
                </c:pt>
                <c:pt idx="1845">
                  <c:v>1845</c:v>
                </c:pt>
                <c:pt idx="1846">
                  <c:v>1846</c:v>
                </c:pt>
                <c:pt idx="1847">
                  <c:v>1847</c:v>
                </c:pt>
                <c:pt idx="1848">
                  <c:v>1848</c:v>
                </c:pt>
                <c:pt idx="1849">
                  <c:v>1849</c:v>
                </c:pt>
                <c:pt idx="1850">
                  <c:v>1850</c:v>
                </c:pt>
                <c:pt idx="1851">
                  <c:v>1851</c:v>
                </c:pt>
                <c:pt idx="1852">
                  <c:v>1852</c:v>
                </c:pt>
                <c:pt idx="1853">
                  <c:v>1853</c:v>
                </c:pt>
                <c:pt idx="1854">
                  <c:v>1854</c:v>
                </c:pt>
                <c:pt idx="1855">
                  <c:v>1855</c:v>
                </c:pt>
                <c:pt idx="1856">
                  <c:v>1856</c:v>
                </c:pt>
                <c:pt idx="1857">
                  <c:v>1857</c:v>
                </c:pt>
                <c:pt idx="1858">
                  <c:v>1858</c:v>
                </c:pt>
                <c:pt idx="1859">
                  <c:v>1859</c:v>
                </c:pt>
                <c:pt idx="1860">
                  <c:v>1860</c:v>
                </c:pt>
                <c:pt idx="1861">
                  <c:v>1861</c:v>
                </c:pt>
                <c:pt idx="1862">
                  <c:v>1862</c:v>
                </c:pt>
                <c:pt idx="1863">
                  <c:v>1863</c:v>
                </c:pt>
                <c:pt idx="1864">
                  <c:v>1864</c:v>
                </c:pt>
                <c:pt idx="1865">
                  <c:v>1865</c:v>
                </c:pt>
                <c:pt idx="1866">
                  <c:v>1866</c:v>
                </c:pt>
                <c:pt idx="1867">
                  <c:v>1867</c:v>
                </c:pt>
                <c:pt idx="1868">
                  <c:v>1868</c:v>
                </c:pt>
                <c:pt idx="1869">
                  <c:v>1869</c:v>
                </c:pt>
                <c:pt idx="1870">
                  <c:v>1870</c:v>
                </c:pt>
                <c:pt idx="1871">
                  <c:v>1871</c:v>
                </c:pt>
                <c:pt idx="1872">
                  <c:v>1872</c:v>
                </c:pt>
                <c:pt idx="1873">
                  <c:v>1873</c:v>
                </c:pt>
                <c:pt idx="1874">
                  <c:v>1874</c:v>
                </c:pt>
                <c:pt idx="1875">
                  <c:v>1875</c:v>
                </c:pt>
                <c:pt idx="1876">
                  <c:v>1876</c:v>
                </c:pt>
                <c:pt idx="1877">
                  <c:v>1877</c:v>
                </c:pt>
                <c:pt idx="1878">
                  <c:v>1878</c:v>
                </c:pt>
                <c:pt idx="1879">
                  <c:v>1879</c:v>
                </c:pt>
                <c:pt idx="1880">
                  <c:v>1880</c:v>
                </c:pt>
                <c:pt idx="1881">
                  <c:v>1881</c:v>
                </c:pt>
                <c:pt idx="1882">
                  <c:v>1882</c:v>
                </c:pt>
                <c:pt idx="1883">
                  <c:v>1883</c:v>
                </c:pt>
                <c:pt idx="1884">
                  <c:v>1884</c:v>
                </c:pt>
                <c:pt idx="1885">
                  <c:v>1885</c:v>
                </c:pt>
                <c:pt idx="1886">
                  <c:v>1886</c:v>
                </c:pt>
                <c:pt idx="1887">
                  <c:v>1887</c:v>
                </c:pt>
                <c:pt idx="1888">
                  <c:v>1888</c:v>
                </c:pt>
                <c:pt idx="1889">
                  <c:v>1889</c:v>
                </c:pt>
                <c:pt idx="1890">
                  <c:v>1890</c:v>
                </c:pt>
                <c:pt idx="1891">
                  <c:v>1891</c:v>
                </c:pt>
                <c:pt idx="1892">
                  <c:v>1892</c:v>
                </c:pt>
                <c:pt idx="1893">
                  <c:v>1893</c:v>
                </c:pt>
                <c:pt idx="1894">
                  <c:v>1894</c:v>
                </c:pt>
                <c:pt idx="1895">
                  <c:v>1895</c:v>
                </c:pt>
                <c:pt idx="1896">
                  <c:v>1896</c:v>
                </c:pt>
                <c:pt idx="1897">
                  <c:v>1897</c:v>
                </c:pt>
                <c:pt idx="1898">
                  <c:v>1898</c:v>
                </c:pt>
                <c:pt idx="1899">
                  <c:v>1899</c:v>
                </c:pt>
                <c:pt idx="1900">
                  <c:v>1900</c:v>
                </c:pt>
                <c:pt idx="1901">
                  <c:v>1901</c:v>
                </c:pt>
                <c:pt idx="1902">
                  <c:v>1902</c:v>
                </c:pt>
                <c:pt idx="1903">
                  <c:v>1903</c:v>
                </c:pt>
                <c:pt idx="1904">
                  <c:v>1904</c:v>
                </c:pt>
                <c:pt idx="1905">
                  <c:v>1905</c:v>
                </c:pt>
                <c:pt idx="1906">
                  <c:v>1906</c:v>
                </c:pt>
                <c:pt idx="1907">
                  <c:v>1907</c:v>
                </c:pt>
                <c:pt idx="1908">
                  <c:v>1908</c:v>
                </c:pt>
                <c:pt idx="1909">
                  <c:v>1909</c:v>
                </c:pt>
                <c:pt idx="1910">
                  <c:v>1910</c:v>
                </c:pt>
                <c:pt idx="1911">
                  <c:v>1911</c:v>
                </c:pt>
                <c:pt idx="1912">
                  <c:v>1912</c:v>
                </c:pt>
                <c:pt idx="1913">
                  <c:v>1913</c:v>
                </c:pt>
                <c:pt idx="1914">
                  <c:v>1914</c:v>
                </c:pt>
                <c:pt idx="1915">
                  <c:v>1915</c:v>
                </c:pt>
                <c:pt idx="1916">
                  <c:v>1916</c:v>
                </c:pt>
                <c:pt idx="1917">
                  <c:v>1917</c:v>
                </c:pt>
                <c:pt idx="1918">
                  <c:v>1918</c:v>
                </c:pt>
                <c:pt idx="1919">
                  <c:v>1919</c:v>
                </c:pt>
                <c:pt idx="1920">
                  <c:v>1920</c:v>
                </c:pt>
                <c:pt idx="1921">
                  <c:v>1921</c:v>
                </c:pt>
                <c:pt idx="1922">
                  <c:v>1922</c:v>
                </c:pt>
                <c:pt idx="1923">
                  <c:v>1923</c:v>
                </c:pt>
                <c:pt idx="1924">
                  <c:v>1924</c:v>
                </c:pt>
                <c:pt idx="1925">
                  <c:v>1925</c:v>
                </c:pt>
                <c:pt idx="1926">
                  <c:v>1926</c:v>
                </c:pt>
                <c:pt idx="1927">
                  <c:v>1927</c:v>
                </c:pt>
                <c:pt idx="1928">
                  <c:v>1928</c:v>
                </c:pt>
                <c:pt idx="1929">
                  <c:v>1929</c:v>
                </c:pt>
                <c:pt idx="1930">
                  <c:v>1930</c:v>
                </c:pt>
                <c:pt idx="1931">
                  <c:v>1931</c:v>
                </c:pt>
                <c:pt idx="1932">
                  <c:v>1932</c:v>
                </c:pt>
                <c:pt idx="1933">
                  <c:v>1933</c:v>
                </c:pt>
                <c:pt idx="1934">
                  <c:v>1934</c:v>
                </c:pt>
                <c:pt idx="1935">
                  <c:v>1935</c:v>
                </c:pt>
                <c:pt idx="1936">
                  <c:v>1936</c:v>
                </c:pt>
                <c:pt idx="1937">
                  <c:v>1937</c:v>
                </c:pt>
                <c:pt idx="1938">
                  <c:v>1938</c:v>
                </c:pt>
                <c:pt idx="1939">
                  <c:v>1939</c:v>
                </c:pt>
                <c:pt idx="1940">
                  <c:v>1940</c:v>
                </c:pt>
                <c:pt idx="1941">
                  <c:v>1941</c:v>
                </c:pt>
                <c:pt idx="1942">
                  <c:v>1942</c:v>
                </c:pt>
                <c:pt idx="1943">
                  <c:v>1943</c:v>
                </c:pt>
                <c:pt idx="1944">
                  <c:v>1944</c:v>
                </c:pt>
                <c:pt idx="1945">
                  <c:v>1945</c:v>
                </c:pt>
                <c:pt idx="1946">
                  <c:v>1946</c:v>
                </c:pt>
                <c:pt idx="1947">
                  <c:v>1947</c:v>
                </c:pt>
                <c:pt idx="1948">
                  <c:v>1948</c:v>
                </c:pt>
                <c:pt idx="1949">
                  <c:v>1949</c:v>
                </c:pt>
                <c:pt idx="1950">
                  <c:v>1950</c:v>
                </c:pt>
                <c:pt idx="1951">
                  <c:v>1951</c:v>
                </c:pt>
                <c:pt idx="1952">
                  <c:v>1952</c:v>
                </c:pt>
                <c:pt idx="1953">
                  <c:v>1953</c:v>
                </c:pt>
                <c:pt idx="1954">
                  <c:v>1954</c:v>
                </c:pt>
                <c:pt idx="1955">
                  <c:v>1955</c:v>
                </c:pt>
                <c:pt idx="1956">
                  <c:v>1956</c:v>
                </c:pt>
                <c:pt idx="1957">
                  <c:v>1957</c:v>
                </c:pt>
                <c:pt idx="1958">
                  <c:v>1958</c:v>
                </c:pt>
                <c:pt idx="1959">
                  <c:v>1959</c:v>
                </c:pt>
                <c:pt idx="1960">
                  <c:v>1960</c:v>
                </c:pt>
                <c:pt idx="1961">
                  <c:v>1961</c:v>
                </c:pt>
                <c:pt idx="1962">
                  <c:v>1962</c:v>
                </c:pt>
                <c:pt idx="1963">
                  <c:v>1963</c:v>
                </c:pt>
                <c:pt idx="1964">
                  <c:v>1964</c:v>
                </c:pt>
                <c:pt idx="1965">
                  <c:v>1965</c:v>
                </c:pt>
                <c:pt idx="1966">
                  <c:v>1966</c:v>
                </c:pt>
                <c:pt idx="1967">
                  <c:v>1967</c:v>
                </c:pt>
                <c:pt idx="1968">
                  <c:v>1968</c:v>
                </c:pt>
                <c:pt idx="1969">
                  <c:v>1969</c:v>
                </c:pt>
                <c:pt idx="1970">
                  <c:v>1970</c:v>
                </c:pt>
                <c:pt idx="1971">
                  <c:v>1971</c:v>
                </c:pt>
                <c:pt idx="1972">
                  <c:v>1972</c:v>
                </c:pt>
                <c:pt idx="1973">
                  <c:v>1973</c:v>
                </c:pt>
                <c:pt idx="1974">
                  <c:v>1974</c:v>
                </c:pt>
                <c:pt idx="1975">
                  <c:v>1975</c:v>
                </c:pt>
                <c:pt idx="1976">
                  <c:v>1976</c:v>
                </c:pt>
                <c:pt idx="1977">
                  <c:v>1977</c:v>
                </c:pt>
                <c:pt idx="1978">
                  <c:v>1978</c:v>
                </c:pt>
                <c:pt idx="1979">
                  <c:v>1979</c:v>
                </c:pt>
                <c:pt idx="1980">
                  <c:v>1980</c:v>
                </c:pt>
                <c:pt idx="1981">
                  <c:v>1981</c:v>
                </c:pt>
                <c:pt idx="1982">
                  <c:v>1982</c:v>
                </c:pt>
                <c:pt idx="1983">
                  <c:v>1983</c:v>
                </c:pt>
                <c:pt idx="1984">
                  <c:v>1984</c:v>
                </c:pt>
                <c:pt idx="1985">
                  <c:v>1985</c:v>
                </c:pt>
                <c:pt idx="1986">
                  <c:v>1986</c:v>
                </c:pt>
                <c:pt idx="1987">
                  <c:v>1987</c:v>
                </c:pt>
                <c:pt idx="1988">
                  <c:v>1988</c:v>
                </c:pt>
                <c:pt idx="1989">
                  <c:v>1989</c:v>
                </c:pt>
                <c:pt idx="1990">
                  <c:v>1990</c:v>
                </c:pt>
                <c:pt idx="1991">
                  <c:v>1991</c:v>
                </c:pt>
                <c:pt idx="1992">
                  <c:v>1992</c:v>
                </c:pt>
                <c:pt idx="1993">
                  <c:v>1993</c:v>
                </c:pt>
                <c:pt idx="1994">
                  <c:v>1994</c:v>
                </c:pt>
                <c:pt idx="1995">
                  <c:v>1995</c:v>
                </c:pt>
                <c:pt idx="1996">
                  <c:v>1996</c:v>
                </c:pt>
                <c:pt idx="1997">
                  <c:v>1997</c:v>
                </c:pt>
                <c:pt idx="1998">
                  <c:v>1998</c:v>
                </c:pt>
                <c:pt idx="1999">
                  <c:v>1999</c:v>
                </c:pt>
                <c:pt idx="2000">
                  <c:v>2000</c:v>
                </c:pt>
                <c:pt idx="2001">
                  <c:v>2001</c:v>
                </c:pt>
                <c:pt idx="2002">
                  <c:v>2002</c:v>
                </c:pt>
                <c:pt idx="2003">
                  <c:v>2003</c:v>
                </c:pt>
                <c:pt idx="2004">
                  <c:v>2004</c:v>
                </c:pt>
                <c:pt idx="2005">
                  <c:v>2005</c:v>
                </c:pt>
                <c:pt idx="2006">
                  <c:v>2006</c:v>
                </c:pt>
                <c:pt idx="2007">
                  <c:v>2007</c:v>
                </c:pt>
                <c:pt idx="2008">
                  <c:v>2008</c:v>
                </c:pt>
                <c:pt idx="2009">
                  <c:v>2009</c:v>
                </c:pt>
                <c:pt idx="2010">
                  <c:v>2010</c:v>
                </c:pt>
                <c:pt idx="2011">
                  <c:v>2011</c:v>
                </c:pt>
                <c:pt idx="2012">
                  <c:v>2012</c:v>
                </c:pt>
                <c:pt idx="2013">
                  <c:v>2013</c:v>
                </c:pt>
                <c:pt idx="2014">
                  <c:v>2014</c:v>
                </c:pt>
                <c:pt idx="2015">
                  <c:v>2015</c:v>
                </c:pt>
                <c:pt idx="2016">
                  <c:v>2016</c:v>
                </c:pt>
                <c:pt idx="2017">
                  <c:v>2017</c:v>
                </c:pt>
                <c:pt idx="2018">
                  <c:v>2018</c:v>
                </c:pt>
                <c:pt idx="2019">
                  <c:v>2019</c:v>
                </c:pt>
                <c:pt idx="2020">
                  <c:v>2020</c:v>
                </c:pt>
                <c:pt idx="2021">
                  <c:v>2021</c:v>
                </c:pt>
                <c:pt idx="2022">
                  <c:v>2022</c:v>
                </c:pt>
                <c:pt idx="2023">
                  <c:v>2023</c:v>
                </c:pt>
                <c:pt idx="2024">
                  <c:v>2024</c:v>
                </c:pt>
                <c:pt idx="2025">
                  <c:v>2025</c:v>
                </c:pt>
                <c:pt idx="2026">
                  <c:v>2026</c:v>
                </c:pt>
                <c:pt idx="2027">
                  <c:v>2027</c:v>
                </c:pt>
                <c:pt idx="2028">
                  <c:v>2028</c:v>
                </c:pt>
                <c:pt idx="2029">
                  <c:v>2029</c:v>
                </c:pt>
                <c:pt idx="2030">
                  <c:v>2030</c:v>
                </c:pt>
                <c:pt idx="2031">
                  <c:v>2031</c:v>
                </c:pt>
                <c:pt idx="2032">
                  <c:v>2032</c:v>
                </c:pt>
                <c:pt idx="2033">
                  <c:v>2033</c:v>
                </c:pt>
                <c:pt idx="2034">
                  <c:v>2034</c:v>
                </c:pt>
                <c:pt idx="2035">
                  <c:v>2035</c:v>
                </c:pt>
                <c:pt idx="2036">
                  <c:v>2036</c:v>
                </c:pt>
                <c:pt idx="2037">
                  <c:v>2037</c:v>
                </c:pt>
                <c:pt idx="2038">
                  <c:v>2038</c:v>
                </c:pt>
                <c:pt idx="2039">
                  <c:v>2039</c:v>
                </c:pt>
                <c:pt idx="2040">
                  <c:v>2040</c:v>
                </c:pt>
                <c:pt idx="2041">
                  <c:v>2041</c:v>
                </c:pt>
                <c:pt idx="2042">
                  <c:v>2042</c:v>
                </c:pt>
                <c:pt idx="2043">
                  <c:v>2043</c:v>
                </c:pt>
                <c:pt idx="2044">
                  <c:v>2044</c:v>
                </c:pt>
                <c:pt idx="2045">
                  <c:v>2045</c:v>
                </c:pt>
                <c:pt idx="2046">
                  <c:v>2046</c:v>
                </c:pt>
                <c:pt idx="2047">
                  <c:v>2047</c:v>
                </c:pt>
                <c:pt idx="2048">
                  <c:v>2048</c:v>
                </c:pt>
                <c:pt idx="2049">
                  <c:v>2049</c:v>
                </c:pt>
                <c:pt idx="2050">
                  <c:v>2050</c:v>
                </c:pt>
                <c:pt idx="2051">
                  <c:v>2051</c:v>
                </c:pt>
                <c:pt idx="2052">
                  <c:v>2052</c:v>
                </c:pt>
                <c:pt idx="2053">
                  <c:v>2053</c:v>
                </c:pt>
                <c:pt idx="2054">
                  <c:v>2054</c:v>
                </c:pt>
                <c:pt idx="2055">
                  <c:v>2055</c:v>
                </c:pt>
                <c:pt idx="2056">
                  <c:v>2056</c:v>
                </c:pt>
                <c:pt idx="2057">
                  <c:v>2057</c:v>
                </c:pt>
                <c:pt idx="2058">
                  <c:v>2058</c:v>
                </c:pt>
                <c:pt idx="2059">
                  <c:v>2059</c:v>
                </c:pt>
                <c:pt idx="2060">
                  <c:v>2060</c:v>
                </c:pt>
                <c:pt idx="2061">
                  <c:v>2061</c:v>
                </c:pt>
                <c:pt idx="2062">
                  <c:v>2062</c:v>
                </c:pt>
                <c:pt idx="2063">
                  <c:v>2063</c:v>
                </c:pt>
                <c:pt idx="2064">
                  <c:v>2064</c:v>
                </c:pt>
                <c:pt idx="2065">
                  <c:v>2065</c:v>
                </c:pt>
                <c:pt idx="2066">
                  <c:v>2066</c:v>
                </c:pt>
                <c:pt idx="2067">
                  <c:v>2067</c:v>
                </c:pt>
                <c:pt idx="2068">
                  <c:v>2068</c:v>
                </c:pt>
                <c:pt idx="2069">
                  <c:v>2069</c:v>
                </c:pt>
                <c:pt idx="2070">
                  <c:v>2070</c:v>
                </c:pt>
                <c:pt idx="2071">
                  <c:v>2071</c:v>
                </c:pt>
                <c:pt idx="2072">
                  <c:v>2072</c:v>
                </c:pt>
                <c:pt idx="2073">
                  <c:v>2073</c:v>
                </c:pt>
                <c:pt idx="2074">
                  <c:v>2074</c:v>
                </c:pt>
                <c:pt idx="2075">
                  <c:v>2075</c:v>
                </c:pt>
                <c:pt idx="2076">
                  <c:v>2076</c:v>
                </c:pt>
                <c:pt idx="2077">
                  <c:v>2077</c:v>
                </c:pt>
                <c:pt idx="2078">
                  <c:v>2078</c:v>
                </c:pt>
                <c:pt idx="2079">
                  <c:v>2079</c:v>
                </c:pt>
                <c:pt idx="2080">
                  <c:v>2080</c:v>
                </c:pt>
                <c:pt idx="2081">
                  <c:v>2081</c:v>
                </c:pt>
                <c:pt idx="2082">
                  <c:v>2082</c:v>
                </c:pt>
                <c:pt idx="2083">
                  <c:v>2083</c:v>
                </c:pt>
                <c:pt idx="2084">
                  <c:v>2084</c:v>
                </c:pt>
                <c:pt idx="2085">
                  <c:v>2085</c:v>
                </c:pt>
                <c:pt idx="2086">
                  <c:v>2086</c:v>
                </c:pt>
                <c:pt idx="2087">
                  <c:v>2087</c:v>
                </c:pt>
                <c:pt idx="2088">
                  <c:v>2088</c:v>
                </c:pt>
                <c:pt idx="2089">
                  <c:v>2089</c:v>
                </c:pt>
                <c:pt idx="2090">
                  <c:v>2090</c:v>
                </c:pt>
                <c:pt idx="2091">
                  <c:v>2091</c:v>
                </c:pt>
                <c:pt idx="2092">
                  <c:v>2092</c:v>
                </c:pt>
                <c:pt idx="2093">
                  <c:v>2093</c:v>
                </c:pt>
                <c:pt idx="2094">
                  <c:v>2094</c:v>
                </c:pt>
                <c:pt idx="2095">
                  <c:v>2095</c:v>
                </c:pt>
                <c:pt idx="2096">
                  <c:v>2096</c:v>
                </c:pt>
                <c:pt idx="2097">
                  <c:v>2097</c:v>
                </c:pt>
                <c:pt idx="2098">
                  <c:v>2098</c:v>
                </c:pt>
                <c:pt idx="2099">
                  <c:v>2099</c:v>
                </c:pt>
                <c:pt idx="2100">
                  <c:v>2100</c:v>
                </c:pt>
                <c:pt idx="2101">
                  <c:v>2101</c:v>
                </c:pt>
                <c:pt idx="2102">
                  <c:v>2102</c:v>
                </c:pt>
                <c:pt idx="2103">
                  <c:v>2103</c:v>
                </c:pt>
                <c:pt idx="2104">
                  <c:v>2104</c:v>
                </c:pt>
                <c:pt idx="2105">
                  <c:v>2105</c:v>
                </c:pt>
                <c:pt idx="2106">
                  <c:v>2106</c:v>
                </c:pt>
                <c:pt idx="2107">
                  <c:v>2107</c:v>
                </c:pt>
                <c:pt idx="2108">
                  <c:v>2108</c:v>
                </c:pt>
                <c:pt idx="2109">
                  <c:v>2109</c:v>
                </c:pt>
                <c:pt idx="2110">
                  <c:v>2110</c:v>
                </c:pt>
                <c:pt idx="2111">
                  <c:v>2111</c:v>
                </c:pt>
                <c:pt idx="2112">
                  <c:v>2112</c:v>
                </c:pt>
                <c:pt idx="2113">
                  <c:v>2113</c:v>
                </c:pt>
                <c:pt idx="2114">
                  <c:v>2114</c:v>
                </c:pt>
                <c:pt idx="2115">
                  <c:v>2115</c:v>
                </c:pt>
                <c:pt idx="2116">
                  <c:v>2116</c:v>
                </c:pt>
                <c:pt idx="2117">
                  <c:v>2117</c:v>
                </c:pt>
                <c:pt idx="2118">
                  <c:v>2118</c:v>
                </c:pt>
                <c:pt idx="2119">
                  <c:v>2119</c:v>
                </c:pt>
                <c:pt idx="2120">
                  <c:v>2120</c:v>
                </c:pt>
                <c:pt idx="2121">
                  <c:v>2121</c:v>
                </c:pt>
                <c:pt idx="2122">
                  <c:v>2122</c:v>
                </c:pt>
                <c:pt idx="2123">
                  <c:v>2123</c:v>
                </c:pt>
                <c:pt idx="2124">
                  <c:v>2124</c:v>
                </c:pt>
                <c:pt idx="2125">
                  <c:v>2125</c:v>
                </c:pt>
                <c:pt idx="2126">
                  <c:v>2126</c:v>
                </c:pt>
                <c:pt idx="2127">
                  <c:v>2127</c:v>
                </c:pt>
                <c:pt idx="2128">
                  <c:v>2128</c:v>
                </c:pt>
                <c:pt idx="2129">
                  <c:v>2129</c:v>
                </c:pt>
                <c:pt idx="2130">
                  <c:v>2130</c:v>
                </c:pt>
                <c:pt idx="2131">
                  <c:v>2131</c:v>
                </c:pt>
                <c:pt idx="2132">
                  <c:v>2132</c:v>
                </c:pt>
                <c:pt idx="2133">
                  <c:v>2133</c:v>
                </c:pt>
                <c:pt idx="2134">
                  <c:v>2134</c:v>
                </c:pt>
                <c:pt idx="2135">
                  <c:v>2135</c:v>
                </c:pt>
                <c:pt idx="2136">
                  <c:v>2136</c:v>
                </c:pt>
                <c:pt idx="2137">
                  <c:v>2137</c:v>
                </c:pt>
                <c:pt idx="2138">
                  <c:v>2138</c:v>
                </c:pt>
                <c:pt idx="2139">
                  <c:v>2139</c:v>
                </c:pt>
                <c:pt idx="2140">
                  <c:v>2140</c:v>
                </c:pt>
                <c:pt idx="2141">
                  <c:v>2141</c:v>
                </c:pt>
                <c:pt idx="2142">
                  <c:v>2142</c:v>
                </c:pt>
                <c:pt idx="2143">
                  <c:v>2143</c:v>
                </c:pt>
                <c:pt idx="2144">
                  <c:v>2144</c:v>
                </c:pt>
                <c:pt idx="2145">
                  <c:v>2145</c:v>
                </c:pt>
                <c:pt idx="2146">
                  <c:v>2146</c:v>
                </c:pt>
                <c:pt idx="2147">
                  <c:v>2147</c:v>
                </c:pt>
                <c:pt idx="2148">
                  <c:v>2148</c:v>
                </c:pt>
                <c:pt idx="2149">
                  <c:v>2149</c:v>
                </c:pt>
                <c:pt idx="2150">
                  <c:v>2150</c:v>
                </c:pt>
                <c:pt idx="2151">
                  <c:v>2151</c:v>
                </c:pt>
                <c:pt idx="2152">
                  <c:v>2152</c:v>
                </c:pt>
                <c:pt idx="2153">
                  <c:v>2153</c:v>
                </c:pt>
                <c:pt idx="2154">
                  <c:v>2154</c:v>
                </c:pt>
                <c:pt idx="2155">
                  <c:v>2155</c:v>
                </c:pt>
                <c:pt idx="2156">
                  <c:v>2156</c:v>
                </c:pt>
                <c:pt idx="2157">
                  <c:v>2157</c:v>
                </c:pt>
                <c:pt idx="2158">
                  <c:v>2158</c:v>
                </c:pt>
                <c:pt idx="2159">
                  <c:v>2159</c:v>
                </c:pt>
                <c:pt idx="2160">
                  <c:v>2160</c:v>
                </c:pt>
                <c:pt idx="2161">
                  <c:v>2161</c:v>
                </c:pt>
                <c:pt idx="2162">
                  <c:v>2162</c:v>
                </c:pt>
                <c:pt idx="2163">
                  <c:v>2163</c:v>
                </c:pt>
                <c:pt idx="2164">
                  <c:v>2164</c:v>
                </c:pt>
                <c:pt idx="2165">
                  <c:v>2165</c:v>
                </c:pt>
                <c:pt idx="2166">
                  <c:v>2166</c:v>
                </c:pt>
                <c:pt idx="2167">
                  <c:v>2167</c:v>
                </c:pt>
                <c:pt idx="2168">
                  <c:v>2168</c:v>
                </c:pt>
                <c:pt idx="2169">
                  <c:v>2169</c:v>
                </c:pt>
                <c:pt idx="2170">
                  <c:v>2170</c:v>
                </c:pt>
                <c:pt idx="2171">
                  <c:v>2171</c:v>
                </c:pt>
                <c:pt idx="2172">
                  <c:v>2172</c:v>
                </c:pt>
                <c:pt idx="2173">
                  <c:v>2173</c:v>
                </c:pt>
                <c:pt idx="2174">
                  <c:v>2174</c:v>
                </c:pt>
                <c:pt idx="2175">
                  <c:v>2175</c:v>
                </c:pt>
                <c:pt idx="2176">
                  <c:v>2176</c:v>
                </c:pt>
                <c:pt idx="2177">
                  <c:v>2177</c:v>
                </c:pt>
                <c:pt idx="2178">
                  <c:v>2178</c:v>
                </c:pt>
                <c:pt idx="2179">
                  <c:v>2179</c:v>
                </c:pt>
                <c:pt idx="2180">
                  <c:v>2180</c:v>
                </c:pt>
                <c:pt idx="2181">
                  <c:v>2181</c:v>
                </c:pt>
                <c:pt idx="2182">
                  <c:v>2182</c:v>
                </c:pt>
                <c:pt idx="2183">
                  <c:v>2183</c:v>
                </c:pt>
                <c:pt idx="2184">
                  <c:v>2184</c:v>
                </c:pt>
                <c:pt idx="2185">
                  <c:v>2185</c:v>
                </c:pt>
                <c:pt idx="2186">
                  <c:v>2186</c:v>
                </c:pt>
                <c:pt idx="2187">
                  <c:v>2187</c:v>
                </c:pt>
                <c:pt idx="2188">
                  <c:v>2188</c:v>
                </c:pt>
                <c:pt idx="2189">
                  <c:v>2189</c:v>
                </c:pt>
                <c:pt idx="2190">
                  <c:v>2190</c:v>
                </c:pt>
                <c:pt idx="2191">
                  <c:v>2191</c:v>
                </c:pt>
                <c:pt idx="2192">
                  <c:v>2192</c:v>
                </c:pt>
                <c:pt idx="2193">
                  <c:v>2193</c:v>
                </c:pt>
                <c:pt idx="2194">
                  <c:v>2194</c:v>
                </c:pt>
                <c:pt idx="2195">
                  <c:v>2195</c:v>
                </c:pt>
                <c:pt idx="2196">
                  <c:v>2196</c:v>
                </c:pt>
                <c:pt idx="2197">
                  <c:v>2197</c:v>
                </c:pt>
                <c:pt idx="2198">
                  <c:v>2198</c:v>
                </c:pt>
                <c:pt idx="2199">
                  <c:v>2199</c:v>
                </c:pt>
                <c:pt idx="2200">
                  <c:v>2200</c:v>
                </c:pt>
                <c:pt idx="2201">
                  <c:v>2201</c:v>
                </c:pt>
                <c:pt idx="2202">
                  <c:v>2202</c:v>
                </c:pt>
                <c:pt idx="2203">
                  <c:v>2203</c:v>
                </c:pt>
                <c:pt idx="2204">
                  <c:v>2204</c:v>
                </c:pt>
                <c:pt idx="2205">
                  <c:v>2205</c:v>
                </c:pt>
                <c:pt idx="2206">
                  <c:v>2206</c:v>
                </c:pt>
                <c:pt idx="2207">
                  <c:v>2207</c:v>
                </c:pt>
                <c:pt idx="2208">
                  <c:v>2208</c:v>
                </c:pt>
                <c:pt idx="2209">
                  <c:v>2209</c:v>
                </c:pt>
                <c:pt idx="2210">
                  <c:v>2210</c:v>
                </c:pt>
                <c:pt idx="2211">
                  <c:v>2211</c:v>
                </c:pt>
                <c:pt idx="2212">
                  <c:v>2212</c:v>
                </c:pt>
                <c:pt idx="2213">
                  <c:v>2213</c:v>
                </c:pt>
                <c:pt idx="2214">
                  <c:v>2214</c:v>
                </c:pt>
                <c:pt idx="2215">
                  <c:v>2215</c:v>
                </c:pt>
                <c:pt idx="2216">
                  <c:v>2216</c:v>
                </c:pt>
                <c:pt idx="2217">
                  <c:v>2217</c:v>
                </c:pt>
                <c:pt idx="2218">
                  <c:v>2218</c:v>
                </c:pt>
                <c:pt idx="2219">
                  <c:v>2219</c:v>
                </c:pt>
                <c:pt idx="2220">
                  <c:v>2220</c:v>
                </c:pt>
                <c:pt idx="2221">
                  <c:v>2221</c:v>
                </c:pt>
                <c:pt idx="2222">
                  <c:v>2222</c:v>
                </c:pt>
                <c:pt idx="2223">
                  <c:v>2223</c:v>
                </c:pt>
                <c:pt idx="2224">
                  <c:v>2224</c:v>
                </c:pt>
                <c:pt idx="2225">
                  <c:v>2225</c:v>
                </c:pt>
                <c:pt idx="2226">
                  <c:v>2226</c:v>
                </c:pt>
                <c:pt idx="2227">
                  <c:v>2227</c:v>
                </c:pt>
                <c:pt idx="2228">
                  <c:v>2228</c:v>
                </c:pt>
                <c:pt idx="2229">
                  <c:v>2229</c:v>
                </c:pt>
                <c:pt idx="2230">
                  <c:v>2230</c:v>
                </c:pt>
                <c:pt idx="2231">
                  <c:v>2231</c:v>
                </c:pt>
                <c:pt idx="2232">
                  <c:v>2232</c:v>
                </c:pt>
                <c:pt idx="2233">
                  <c:v>2233</c:v>
                </c:pt>
                <c:pt idx="2234">
                  <c:v>2234</c:v>
                </c:pt>
                <c:pt idx="2235">
                  <c:v>2235</c:v>
                </c:pt>
                <c:pt idx="2236">
                  <c:v>2236</c:v>
                </c:pt>
                <c:pt idx="2237">
                  <c:v>2237</c:v>
                </c:pt>
                <c:pt idx="2238">
                  <c:v>2238</c:v>
                </c:pt>
                <c:pt idx="2239">
                  <c:v>2239</c:v>
                </c:pt>
                <c:pt idx="2240">
                  <c:v>2240</c:v>
                </c:pt>
                <c:pt idx="2241">
                  <c:v>2241</c:v>
                </c:pt>
                <c:pt idx="2242">
                  <c:v>2242</c:v>
                </c:pt>
                <c:pt idx="2243">
                  <c:v>2243</c:v>
                </c:pt>
                <c:pt idx="2244">
                  <c:v>2244</c:v>
                </c:pt>
                <c:pt idx="2245">
                  <c:v>2245</c:v>
                </c:pt>
                <c:pt idx="2246">
                  <c:v>2246</c:v>
                </c:pt>
                <c:pt idx="2247">
                  <c:v>2247</c:v>
                </c:pt>
                <c:pt idx="2248">
                  <c:v>2248</c:v>
                </c:pt>
                <c:pt idx="2249">
                  <c:v>2249</c:v>
                </c:pt>
                <c:pt idx="2250">
                  <c:v>2250</c:v>
                </c:pt>
                <c:pt idx="2251">
                  <c:v>2251</c:v>
                </c:pt>
                <c:pt idx="2252">
                  <c:v>2252</c:v>
                </c:pt>
                <c:pt idx="2253">
                  <c:v>2253</c:v>
                </c:pt>
                <c:pt idx="2254">
                  <c:v>2254</c:v>
                </c:pt>
                <c:pt idx="2255">
                  <c:v>2255</c:v>
                </c:pt>
                <c:pt idx="2256">
                  <c:v>2256</c:v>
                </c:pt>
                <c:pt idx="2257">
                  <c:v>2257</c:v>
                </c:pt>
                <c:pt idx="2258">
                  <c:v>2258</c:v>
                </c:pt>
                <c:pt idx="2259">
                  <c:v>2259</c:v>
                </c:pt>
                <c:pt idx="2260">
                  <c:v>2260</c:v>
                </c:pt>
                <c:pt idx="2261">
                  <c:v>2261</c:v>
                </c:pt>
                <c:pt idx="2262">
                  <c:v>2262</c:v>
                </c:pt>
                <c:pt idx="2263">
                  <c:v>2263</c:v>
                </c:pt>
                <c:pt idx="2264">
                  <c:v>2264</c:v>
                </c:pt>
                <c:pt idx="2265">
                  <c:v>2265</c:v>
                </c:pt>
                <c:pt idx="2266">
                  <c:v>2266</c:v>
                </c:pt>
                <c:pt idx="2267">
                  <c:v>2267</c:v>
                </c:pt>
                <c:pt idx="2268">
                  <c:v>2268</c:v>
                </c:pt>
                <c:pt idx="2269">
                  <c:v>2269</c:v>
                </c:pt>
                <c:pt idx="2270">
                  <c:v>2270</c:v>
                </c:pt>
                <c:pt idx="2271">
                  <c:v>2271</c:v>
                </c:pt>
                <c:pt idx="2272">
                  <c:v>2272</c:v>
                </c:pt>
                <c:pt idx="2273">
                  <c:v>2273</c:v>
                </c:pt>
                <c:pt idx="2274">
                  <c:v>2274</c:v>
                </c:pt>
                <c:pt idx="2275">
                  <c:v>2275</c:v>
                </c:pt>
                <c:pt idx="2276">
                  <c:v>2276</c:v>
                </c:pt>
                <c:pt idx="2277">
                  <c:v>2277</c:v>
                </c:pt>
                <c:pt idx="2278">
                  <c:v>2278</c:v>
                </c:pt>
                <c:pt idx="2279">
                  <c:v>2279</c:v>
                </c:pt>
                <c:pt idx="2280">
                  <c:v>2280</c:v>
                </c:pt>
                <c:pt idx="2281">
                  <c:v>2281</c:v>
                </c:pt>
                <c:pt idx="2282">
                  <c:v>2282</c:v>
                </c:pt>
                <c:pt idx="2283">
                  <c:v>2283</c:v>
                </c:pt>
                <c:pt idx="2284">
                  <c:v>2284</c:v>
                </c:pt>
                <c:pt idx="2285">
                  <c:v>2285</c:v>
                </c:pt>
                <c:pt idx="2286">
                  <c:v>2286</c:v>
                </c:pt>
                <c:pt idx="2287">
                  <c:v>2287</c:v>
                </c:pt>
                <c:pt idx="2288">
                  <c:v>2288</c:v>
                </c:pt>
                <c:pt idx="2289">
                  <c:v>2289</c:v>
                </c:pt>
                <c:pt idx="2290">
                  <c:v>2290</c:v>
                </c:pt>
                <c:pt idx="2291">
                  <c:v>2291</c:v>
                </c:pt>
                <c:pt idx="2292">
                  <c:v>2292</c:v>
                </c:pt>
                <c:pt idx="2293">
                  <c:v>2293</c:v>
                </c:pt>
                <c:pt idx="2294">
                  <c:v>2294</c:v>
                </c:pt>
                <c:pt idx="2295">
                  <c:v>2295</c:v>
                </c:pt>
                <c:pt idx="2296">
                  <c:v>2296</c:v>
                </c:pt>
                <c:pt idx="2297">
                  <c:v>2297</c:v>
                </c:pt>
                <c:pt idx="2298">
                  <c:v>2298</c:v>
                </c:pt>
                <c:pt idx="2299">
                  <c:v>2299</c:v>
                </c:pt>
                <c:pt idx="2300">
                  <c:v>2300</c:v>
                </c:pt>
                <c:pt idx="2301">
                  <c:v>2301</c:v>
                </c:pt>
                <c:pt idx="2302">
                  <c:v>2302</c:v>
                </c:pt>
                <c:pt idx="2303">
                  <c:v>2303</c:v>
                </c:pt>
                <c:pt idx="2304">
                  <c:v>2304</c:v>
                </c:pt>
                <c:pt idx="2305">
                  <c:v>2305</c:v>
                </c:pt>
                <c:pt idx="2306">
                  <c:v>2306</c:v>
                </c:pt>
                <c:pt idx="2307">
                  <c:v>2307</c:v>
                </c:pt>
                <c:pt idx="2308">
                  <c:v>2308</c:v>
                </c:pt>
                <c:pt idx="2309">
                  <c:v>2309</c:v>
                </c:pt>
                <c:pt idx="2310">
                  <c:v>2310</c:v>
                </c:pt>
                <c:pt idx="2311">
                  <c:v>2311</c:v>
                </c:pt>
                <c:pt idx="2312">
                  <c:v>2312</c:v>
                </c:pt>
                <c:pt idx="2313">
                  <c:v>2313</c:v>
                </c:pt>
                <c:pt idx="2314">
                  <c:v>2314</c:v>
                </c:pt>
                <c:pt idx="2315">
                  <c:v>2315</c:v>
                </c:pt>
                <c:pt idx="2316">
                  <c:v>2316</c:v>
                </c:pt>
                <c:pt idx="2317">
                  <c:v>2317</c:v>
                </c:pt>
                <c:pt idx="2318">
                  <c:v>2318</c:v>
                </c:pt>
                <c:pt idx="2319">
                  <c:v>2319</c:v>
                </c:pt>
                <c:pt idx="2320">
                  <c:v>2320</c:v>
                </c:pt>
                <c:pt idx="2321">
                  <c:v>2321</c:v>
                </c:pt>
                <c:pt idx="2322">
                  <c:v>2322</c:v>
                </c:pt>
                <c:pt idx="2323">
                  <c:v>2323</c:v>
                </c:pt>
                <c:pt idx="2324">
                  <c:v>2324</c:v>
                </c:pt>
                <c:pt idx="2325">
                  <c:v>2325</c:v>
                </c:pt>
                <c:pt idx="2326">
                  <c:v>2326</c:v>
                </c:pt>
                <c:pt idx="2327">
                  <c:v>2327</c:v>
                </c:pt>
                <c:pt idx="2328">
                  <c:v>2328</c:v>
                </c:pt>
                <c:pt idx="2329">
                  <c:v>2329</c:v>
                </c:pt>
                <c:pt idx="2330">
                  <c:v>2330</c:v>
                </c:pt>
                <c:pt idx="2331">
                  <c:v>2331</c:v>
                </c:pt>
                <c:pt idx="2332">
                  <c:v>2332</c:v>
                </c:pt>
                <c:pt idx="2333">
                  <c:v>2333</c:v>
                </c:pt>
                <c:pt idx="2334">
                  <c:v>2334</c:v>
                </c:pt>
                <c:pt idx="2335">
                  <c:v>2335</c:v>
                </c:pt>
                <c:pt idx="2336">
                  <c:v>2336</c:v>
                </c:pt>
                <c:pt idx="2337">
                  <c:v>2337</c:v>
                </c:pt>
                <c:pt idx="2338">
                  <c:v>2338</c:v>
                </c:pt>
                <c:pt idx="2339">
                  <c:v>2339</c:v>
                </c:pt>
                <c:pt idx="2340">
                  <c:v>2340</c:v>
                </c:pt>
                <c:pt idx="2341">
                  <c:v>2341</c:v>
                </c:pt>
                <c:pt idx="2342">
                  <c:v>2342</c:v>
                </c:pt>
                <c:pt idx="2343">
                  <c:v>2343</c:v>
                </c:pt>
                <c:pt idx="2344">
                  <c:v>2344</c:v>
                </c:pt>
                <c:pt idx="2345">
                  <c:v>2345</c:v>
                </c:pt>
                <c:pt idx="2346">
                  <c:v>2346</c:v>
                </c:pt>
                <c:pt idx="2347">
                  <c:v>2347</c:v>
                </c:pt>
                <c:pt idx="2348">
                  <c:v>2348</c:v>
                </c:pt>
                <c:pt idx="2349">
                  <c:v>2349</c:v>
                </c:pt>
                <c:pt idx="2350">
                  <c:v>2350</c:v>
                </c:pt>
                <c:pt idx="2351">
                  <c:v>2351</c:v>
                </c:pt>
                <c:pt idx="2352">
                  <c:v>2352</c:v>
                </c:pt>
                <c:pt idx="2353">
                  <c:v>2353</c:v>
                </c:pt>
                <c:pt idx="2354">
                  <c:v>2354</c:v>
                </c:pt>
                <c:pt idx="2355">
                  <c:v>2355</c:v>
                </c:pt>
                <c:pt idx="2356">
                  <c:v>2356</c:v>
                </c:pt>
                <c:pt idx="2357">
                  <c:v>2357</c:v>
                </c:pt>
                <c:pt idx="2358">
                  <c:v>2358</c:v>
                </c:pt>
                <c:pt idx="2359">
                  <c:v>2359</c:v>
                </c:pt>
                <c:pt idx="2360">
                  <c:v>2360</c:v>
                </c:pt>
                <c:pt idx="2361">
                  <c:v>2361</c:v>
                </c:pt>
                <c:pt idx="2362">
                  <c:v>2362</c:v>
                </c:pt>
                <c:pt idx="2363">
                  <c:v>2363</c:v>
                </c:pt>
                <c:pt idx="2364">
                  <c:v>2364</c:v>
                </c:pt>
                <c:pt idx="2365">
                  <c:v>2365</c:v>
                </c:pt>
                <c:pt idx="2366">
                  <c:v>2366</c:v>
                </c:pt>
                <c:pt idx="2367">
                  <c:v>2367</c:v>
                </c:pt>
                <c:pt idx="2368">
                  <c:v>2368</c:v>
                </c:pt>
                <c:pt idx="2369">
                  <c:v>2369</c:v>
                </c:pt>
                <c:pt idx="2370">
                  <c:v>2370</c:v>
                </c:pt>
                <c:pt idx="2371">
                  <c:v>2371</c:v>
                </c:pt>
                <c:pt idx="2372">
                  <c:v>2372</c:v>
                </c:pt>
                <c:pt idx="2373">
                  <c:v>2373</c:v>
                </c:pt>
                <c:pt idx="2374">
                  <c:v>2374</c:v>
                </c:pt>
                <c:pt idx="2375">
                  <c:v>2375</c:v>
                </c:pt>
                <c:pt idx="2376">
                  <c:v>2376</c:v>
                </c:pt>
                <c:pt idx="2377">
                  <c:v>2377</c:v>
                </c:pt>
                <c:pt idx="2378">
                  <c:v>2378</c:v>
                </c:pt>
                <c:pt idx="2379">
                  <c:v>2379</c:v>
                </c:pt>
                <c:pt idx="2380">
                  <c:v>2380</c:v>
                </c:pt>
                <c:pt idx="2381">
                  <c:v>2381</c:v>
                </c:pt>
                <c:pt idx="2382">
                  <c:v>2382</c:v>
                </c:pt>
                <c:pt idx="2383">
                  <c:v>2383</c:v>
                </c:pt>
                <c:pt idx="2384">
                  <c:v>2384</c:v>
                </c:pt>
                <c:pt idx="2385">
                  <c:v>2385</c:v>
                </c:pt>
                <c:pt idx="2386">
                  <c:v>2386</c:v>
                </c:pt>
                <c:pt idx="2387">
                  <c:v>2387</c:v>
                </c:pt>
                <c:pt idx="2388">
                  <c:v>2388</c:v>
                </c:pt>
                <c:pt idx="2389">
                  <c:v>2389</c:v>
                </c:pt>
                <c:pt idx="2390">
                  <c:v>2390</c:v>
                </c:pt>
                <c:pt idx="2391">
                  <c:v>2391</c:v>
                </c:pt>
                <c:pt idx="2392">
                  <c:v>2392</c:v>
                </c:pt>
                <c:pt idx="2393">
                  <c:v>2393</c:v>
                </c:pt>
                <c:pt idx="2394">
                  <c:v>2394</c:v>
                </c:pt>
                <c:pt idx="2395">
                  <c:v>2395</c:v>
                </c:pt>
                <c:pt idx="2396">
                  <c:v>2396</c:v>
                </c:pt>
                <c:pt idx="2397">
                  <c:v>2397</c:v>
                </c:pt>
                <c:pt idx="2398">
                  <c:v>2398</c:v>
                </c:pt>
                <c:pt idx="2399">
                  <c:v>2399</c:v>
                </c:pt>
                <c:pt idx="2400">
                  <c:v>2400</c:v>
                </c:pt>
                <c:pt idx="2401">
                  <c:v>2401</c:v>
                </c:pt>
                <c:pt idx="2402">
                  <c:v>2402</c:v>
                </c:pt>
                <c:pt idx="2403">
                  <c:v>2403</c:v>
                </c:pt>
                <c:pt idx="2404">
                  <c:v>2404</c:v>
                </c:pt>
                <c:pt idx="2405">
                  <c:v>2405</c:v>
                </c:pt>
                <c:pt idx="2406">
                  <c:v>2406</c:v>
                </c:pt>
                <c:pt idx="2407">
                  <c:v>2407</c:v>
                </c:pt>
                <c:pt idx="2408">
                  <c:v>2408</c:v>
                </c:pt>
                <c:pt idx="2409">
                  <c:v>2409</c:v>
                </c:pt>
                <c:pt idx="2410">
                  <c:v>2410</c:v>
                </c:pt>
                <c:pt idx="2411">
                  <c:v>2411</c:v>
                </c:pt>
                <c:pt idx="2412">
                  <c:v>2412</c:v>
                </c:pt>
                <c:pt idx="2413">
                  <c:v>2413</c:v>
                </c:pt>
                <c:pt idx="2414">
                  <c:v>2414</c:v>
                </c:pt>
                <c:pt idx="2415">
                  <c:v>2415</c:v>
                </c:pt>
                <c:pt idx="2416">
                  <c:v>2416</c:v>
                </c:pt>
                <c:pt idx="2417">
                  <c:v>2417</c:v>
                </c:pt>
                <c:pt idx="2418">
                  <c:v>2418</c:v>
                </c:pt>
                <c:pt idx="2419">
                  <c:v>2419</c:v>
                </c:pt>
                <c:pt idx="2420">
                  <c:v>2420</c:v>
                </c:pt>
                <c:pt idx="2421">
                  <c:v>2421</c:v>
                </c:pt>
                <c:pt idx="2422">
                  <c:v>2422</c:v>
                </c:pt>
                <c:pt idx="2423">
                  <c:v>2423</c:v>
                </c:pt>
                <c:pt idx="2424">
                  <c:v>2424</c:v>
                </c:pt>
                <c:pt idx="2425">
                  <c:v>2425</c:v>
                </c:pt>
                <c:pt idx="2426">
                  <c:v>2426</c:v>
                </c:pt>
                <c:pt idx="2427">
                  <c:v>2427</c:v>
                </c:pt>
                <c:pt idx="2428">
                  <c:v>2428</c:v>
                </c:pt>
                <c:pt idx="2429">
                  <c:v>2429</c:v>
                </c:pt>
                <c:pt idx="2430">
                  <c:v>2430</c:v>
                </c:pt>
                <c:pt idx="2431">
                  <c:v>2431</c:v>
                </c:pt>
                <c:pt idx="2432">
                  <c:v>2432</c:v>
                </c:pt>
                <c:pt idx="2433">
                  <c:v>2433</c:v>
                </c:pt>
                <c:pt idx="2434">
                  <c:v>2434</c:v>
                </c:pt>
                <c:pt idx="2435">
                  <c:v>2435</c:v>
                </c:pt>
                <c:pt idx="2436">
                  <c:v>2436</c:v>
                </c:pt>
                <c:pt idx="2437">
                  <c:v>2437</c:v>
                </c:pt>
                <c:pt idx="2438">
                  <c:v>2438</c:v>
                </c:pt>
                <c:pt idx="2439">
                  <c:v>2439</c:v>
                </c:pt>
                <c:pt idx="2440">
                  <c:v>2440</c:v>
                </c:pt>
                <c:pt idx="2441">
                  <c:v>2441</c:v>
                </c:pt>
                <c:pt idx="2442">
                  <c:v>2442</c:v>
                </c:pt>
                <c:pt idx="2443">
                  <c:v>2443</c:v>
                </c:pt>
                <c:pt idx="2444">
                  <c:v>2444</c:v>
                </c:pt>
                <c:pt idx="2445">
                  <c:v>2445</c:v>
                </c:pt>
                <c:pt idx="2446">
                  <c:v>2446</c:v>
                </c:pt>
                <c:pt idx="2447">
                  <c:v>2447</c:v>
                </c:pt>
                <c:pt idx="2448">
                  <c:v>2448</c:v>
                </c:pt>
                <c:pt idx="2449">
                  <c:v>2449</c:v>
                </c:pt>
                <c:pt idx="2450">
                  <c:v>2450</c:v>
                </c:pt>
                <c:pt idx="2451">
                  <c:v>2451</c:v>
                </c:pt>
                <c:pt idx="2452">
                  <c:v>2452</c:v>
                </c:pt>
                <c:pt idx="2453">
                  <c:v>2453</c:v>
                </c:pt>
                <c:pt idx="2454">
                  <c:v>2454</c:v>
                </c:pt>
                <c:pt idx="2455">
                  <c:v>2455</c:v>
                </c:pt>
                <c:pt idx="2456">
                  <c:v>2456</c:v>
                </c:pt>
                <c:pt idx="2457">
                  <c:v>2457</c:v>
                </c:pt>
                <c:pt idx="2458">
                  <c:v>2458</c:v>
                </c:pt>
                <c:pt idx="2459">
                  <c:v>2459</c:v>
                </c:pt>
                <c:pt idx="2460">
                  <c:v>2460</c:v>
                </c:pt>
                <c:pt idx="2461">
                  <c:v>2461</c:v>
                </c:pt>
                <c:pt idx="2462">
                  <c:v>2462</c:v>
                </c:pt>
                <c:pt idx="2463">
                  <c:v>2463</c:v>
                </c:pt>
                <c:pt idx="2464">
                  <c:v>2464</c:v>
                </c:pt>
                <c:pt idx="2465">
                  <c:v>2465</c:v>
                </c:pt>
                <c:pt idx="2466">
                  <c:v>2466</c:v>
                </c:pt>
                <c:pt idx="2467">
                  <c:v>2467</c:v>
                </c:pt>
                <c:pt idx="2468">
                  <c:v>2468</c:v>
                </c:pt>
                <c:pt idx="2469">
                  <c:v>2469</c:v>
                </c:pt>
                <c:pt idx="2470">
                  <c:v>2470</c:v>
                </c:pt>
                <c:pt idx="2471">
                  <c:v>2471</c:v>
                </c:pt>
                <c:pt idx="2472">
                  <c:v>2472</c:v>
                </c:pt>
                <c:pt idx="2473">
                  <c:v>2473</c:v>
                </c:pt>
                <c:pt idx="2474">
                  <c:v>2474</c:v>
                </c:pt>
                <c:pt idx="2475">
                  <c:v>2475</c:v>
                </c:pt>
                <c:pt idx="2476">
                  <c:v>2476</c:v>
                </c:pt>
                <c:pt idx="2477">
                  <c:v>2477</c:v>
                </c:pt>
                <c:pt idx="2478">
                  <c:v>2478</c:v>
                </c:pt>
                <c:pt idx="2479">
                  <c:v>2479</c:v>
                </c:pt>
                <c:pt idx="2480">
                  <c:v>2480</c:v>
                </c:pt>
                <c:pt idx="2481">
                  <c:v>2481</c:v>
                </c:pt>
                <c:pt idx="2482">
                  <c:v>2482</c:v>
                </c:pt>
                <c:pt idx="2483">
                  <c:v>2483</c:v>
                </c:pt>
                <c:pt idx="2484">
                  <c:v>2484</c:v>
                </c:pt>
                <c:pt idx="2485">
                  <c:v>2485</c:v>
                </c:pt>
                <c:pt idx="2486">
                  <c:v>2486</c:v>
                </c:pt>
                <c:pt idx="2487">
                  <c:v>2487</c:v>
                </c:pt>
                <c:pt idx="2488">
                  <c:v>2488</c:v>
                </c:pt>
                <c:pt idx="2489">
                  <c:v>2489</c:v>
                </c:pt>
                <c:pt idx="2490">
                  <c:v>2490</c:v>
                </c:pt>
                <c:pt idx="2491">
                  <c:v>2491</c:v>
                </c:pt>
                <c:pt idx="2492">
                  <c:v>2492</c:v>
                </c:pt>
                <c:pt idx="2493">
                  <c:v>2493</c:v>
                </c:pt>
                <c:pt idx="2494">
                  <c:v>2494</c:v>
                </c:pt>
                <c:pt idx="2495">
                  <c:v>2495</c:v>
                </c:pt>
                <c:pt idx="2496">
                  <c:v>2496</c:v>
                </c:pt>
                <c:pt idx="2497">
                  <c:v>2497</c:v>
                </c:pt>
                <c:pt idx="2498">
                  <c:v>2498</c:v>
                </c:pt>
                <c:pt idx="2499">
                  <c:v>2499</c:v>
                </c:pt>
                <c:pt idx="2500">
                  <c:v>2500</c:v>
                </c:pt>
                <c:pt idx="2501">
                  <c:v>2501</c:v>
                </c:pt>
                <c:pt idx="2502">
                  <c:v>2502</c:v>
                </c:pt>
                <c:pt idx="2503">
                  <c:v>2503</c:v>
                </c:pt>
                <c:pt idx="2504">
                  <c:v>2504</c:v>
                </c:pt>
                <c:pt idx="2505">
                  <c:v>2505</c:v>
                </c:pt>
                <c:pt idx="2506">
                  <c:v>2506</c:v>
                </c:pt>
                <c:pt idx="2507">
                  <c:v>2507</c:v>
                </c:pt>
                <c:pt idx="2508">
                  <c:v>2508</c:v>
                </c:pt>
                <c:pt idx="2509">
                  <c:v>2509</c:v>
                </c:pt>
                <c:pt idx="2510">
                  <c:v>2510</c:v>
                </c:pt>
                <c:pt idx="2511">
                  <c:v>2511</c:v>
                </c:pt>
                <c:pt idx="2512">
                  <c:v>2512</c:v>
                </c:pt>
                <c:pt idx="2513">
                  <c:v>2513</c:v>
                </c:pt>
                <c:pt idx="2514">
                  <c:v>2514</c:v>
                </c:pt>
                <c:pt idx="2515">
                  <c:v>2515</c:v>
                </c:pt>
                <c:pt idx="2516">
                  <c:v>2516</c:v>
                </c:pt>
                <c:pt idx="2517">
                  <c:v>2517</c:v>
                </c:pt>
                <c:pt idx="2518">
                  <c:v>2518</c:v>
                </c:pt>
                <c:pt idx="2519">
                  <c:v>2519</c:v>
                </c:pt>
                <c:pt idx="2520">
                  <c:v>2520</c:v>
                </c:pt>
                <c:pt idx="2521">
                  <c:v>2521</c:v>
                </c:pt>
                <c:pt idx="2522">
                  <c:v>2522</c:v>
                </c:pt>
                <c:pt idx="2523">
                  <c:v>2523</c:v>
                </c:pt>
                <c:pt idx="2524">
                  <c:v>2524</c:v>
                </c:pt>
                <c:pt idx="2525">
                  <c:v>2525</c:v>
                </c:pt>
                <c:pt idx="2526">
                  <c:v>2526</c:v>
                </c:pt>
                <c:pt idx="2527">
                  <c:v>2527</c:v>
                </c:pt>
                <c:pt idx="2528">
                  <c:v>2528</c:v>
                </c:pt>
                <c:pt idx="2529">
                  <c:v>2529</c:v>
                </c:pt>
                <c:pt idx="2530">
                  <c:v>2530</c:v>
                </c:pt>
                <c:pt idx="2531">
                  <c:v>2531</c:v>
                </c:pt>
                <c:pt idx="2532">
                  <c:v>2532</c:v>
                </c:pt>
                <c:pt idx="2533">
                  <c:v>2533</c:v>
                </c:pt>
                <c:pt idx="2534">
                  <c:v>2534</c:v>
                </c:pt>
                <c:pt idx="2535">
                  <c:v>2535</c:v>
                </c:pt>
                <c:pt idx="2536">
                  <c:v>2536</c:v>
                </c:pt>
                <c:pt idx="2537">
                  <c:v>2537</c:v>
                </c:pt>
                <c:pt idx="2538">
                  <c:v>2538</c:v>
                </c:pt>
                <c:pt idx="2539">
                  <c:v>2539</c:v>
                </c:pt>
                <c:pt idx="2540">
                  <c:v>2540</c:v>
                </c:pt>
                <c:pt idx="2541">
                  <c:v>2541</c:v>
                </c:pt>
                <c:pt idx="2542">
                  <c:v>2542</c:v>
                </c:pt>
                <c:pt idx="2543">
                  <c:v>2543</c:v>
                </c:pt>
                <c:pt idx="2544">
                  <c:v>2544</c:v>
                </c:pt>
                <c:pt idx="2545">
                  <c:v>2545</c:v>
                </c:pt>
                <c:pt idx="2546">
                  <c:v>2546</c:v>
                </c:pt>
                <c:pt idx="2547">
                  <c:v>2547</c:v>
                </c:pt>
                <c:pt idx="2548">
                  <c:v>2548</c:v>
                </c:pt>
                <c:pt idx="2549">
                  <c:v>2549</c:v>
                </c:pt>
                <c:pt idx="2550">
                  <c:v>2550</c:v>
                </c:pt>
                <c:pt idx="2551">
                  <c:v>2551</c:v>
                </c:pt>
                <c:pt idx="2552">
                  <c:v>2552</c:v>
                </c:pt>
                <c:pt idx="2553">
                  <c:v>2553</c:v>
                </c:pt>
                <c:pt idx="2554">
                  <c:v>2554</c:v>
                </c:pt>
                <c:pt idx="2555">
                  <c:v>2555</c:v>
                </c:pt>
                <c:pt idx="2556">
                  <c:v>2556</c:v>
                </c:pt>
                <c:pt idx="2557">
                  <c:v>2557</c:v>
                </c:pt>
                <c:pt idx="2558">
                  <c:v>2558</c:v>
                </c:pt>
                <c:pt idx="2559">
                  <c:v>2559</c:v>
                </c:pt>
                <c:pt idx="2560">
                  <c:v>2560</c:v>
                </c:pt>
                <c:pt idx="2561">
                  <c:v>2561</c:v>
                </c:pt>
                <c:pt idx="2562">
                  <c:v>2562</c:v>
                </c:pt>
                <c:pt idx="2563">
                  <c:v>2563</c:v>
                </c:pt>
                <c:pt idx="2564">
                  <c:v>2564</c:v>
                </c:pt>
                <c:pt idx="2565">
                  <c:v>2565</c:v>
                </c:pt>
                <c:pt idx="2566">
                  <c:v>2566</c:v>
                </c:pt>
                <c:pt idx="2567">
                  <c:v>2567</c:v>
                </c:pt>
                <c:pt idx="2568">
                  <c:v>2568</c:v>
                </c:pt>
                <c:pt idx="2569">
                  <c:v>2569</c:v>
                </c:pt>
                <c:pt idx="2570">
                  <c:v>2570</c:v>
                </c:pt>
                <c:pt idx="2571">
                  <c:v>2571</c:v>
                </c:pt>
                <c:pt idx="2572">
                  <c:v>2572</c:v>
                </c:pt>
                <c:pt idx="2573">
                  <c:v>2573</c:v>
                </c:pt>
                <c:pt idx="2574">
                  <c:v>2574</c:v>
                </c:pt>
                <c:pt idx="2575">
                  <c:v>2575</c:v>
                </c:pt>
                <c:pt idx="2576">
                  <c:v>2576</c:v>
                </c:pt>
                <c:pt idx="2577">
                  <c:v>2577</c:v>
                </c:pt>
                <c:pt idx="2578">
                  <c:v>2578</c:v>
                </c:pt>
                <c:pt idx="2579">
                  <c:v>2579</c:v>
                </c:pt>
                <c:pt idx="2580">
                  <c:v>2580</c:v>
                </c:pt>
                <c:pt idx="2581">
                  <c:v>2581</c:v>
                </c:pt>
                <c:pt idx="2582">
                  <c:v>2582</c:v>
                </c:pt>
                <c:pt idx="2583">
                  <c:v>2583</c:v>
                </c:pt>
                <c:pt idx="2584">
                  <c:v>2584</c:v>
                </c:pt>
                <c:pt idx="2585">
                  <c:v>2585</c:v>
                </c:pt>
                <c:pt idx="2586">
                  <c:v>2586</c:v>
                </c:pt>
                <c:pt idx="2587">
                  <c:v>2587</c:v>
                </c:pt>
                <c:pt idx="2588">
                  <c:v>2588</c:v>
                </c:pt>
                <c:pt idx="2589">
                  <c:v>2589</c:v>
                </c:pt>
                <c:pt idx="2590">
                  <c:v>2590</c:v>
                </c:pt>
                <c:pt idx="2591">
                  <c:v>2591</c:v>
                </c:pt>
                <c:pt idx="2592">
                  <c:v>2592</c:v>
                </c:pt>
                <c:pt idx="2593">
                  <c:v>2593</c:v>
                </c:pt>
                <c:pt idx="2594">
                  <c:v>2594</c:v>
                </c:pt>
                <c:pt idx="2595">
                  <c:v>2595</c:v>
                </c:pt>
                <c:pt idx="2596">
                  <c:v>2596</c:v>
                </c:pt>
                <c:pt idx="2597">
                  <c:v>2597</c:v>
                </c:pt>
                <c:pt idx="2598">
                  <c:v>2598</c:v>
                </c:pt>
                <c:pt idx="2599">
                  <c:v>2599</c:v>
                </c:pt>
                <c:pt idx="2600">
                  <c:v>2600</c:v>
                </c:pt>
                <c:pt idx="2601">
                  <c:v>2601</c:v>
                </c:pt>
                <c:pt idx="2602">
                  <c:v>2602</c:v>
                </c:pt>
                <c:pt idx="2603">
                  <c:v>2603</c:v>
                </c:pt>
                <c:pt idx="2604">
                  <c:v>2604</c:v>
                </c:pt>
                <c:pt idx="2605">
                  <c:v>2605</c:v>
                </c:pt>
                <c:pt idx="2606">
                  <c:v>2606</c:v>
                </c:pt>
                <c:pt idx="2607">
                  <c:v>2607</c:v>
                </c:pt>
                <c:pt idx="2608">
                  <c:v>2608</c:v>
                </c:pt>
                <c:pt idx="2609">
                  <c:v>2609</c:v>
                </c:pt>
                <c:pt idx="2610">
                  <c:v>2610</c:v>
                </c:pt>
                <c:pt idx="2611">
                  <c:v>2611</c:v>
                </c:pt>
                <c:pt idx="2612">
                  <c:v>2612</c:v>
                </c:pt>
                <c:pt idx="2613">
                  <c:v>2613</c:v>
                </c:pt>
                <c:pt idx="2614">
                  <c:v>2614</c:v>
                </c:pt>
                <c:pt idx="2615">
                  <c:v>2615</c:v>
                </c:pt>
                <c:pt idx="2616">
                  <c:v>2616</c:v>
                </c:pt>
                <c:pt idx="2617">
                  <c:v>2617</c:v>
                </c:pt>
                <c:pt idx="2618">
                  <c:v>2618</c:v>
                </c:pt>
                <c:pt idx="2619">
                  <c:v>2619</c:v>
                </c:pt>
                <c:pt idx="2620">
                  <c:v>2620</c:v>
                </c:pt>
                <c:pt idx="2621">
                  <c:v>2621</c:v>
                </c:pt>
                <c:pt idx="2622">
                  <c:v>2622</c:v>
                </c:pt>
                <c:pt idx="2623">
                  <c:v>2623</c:v>
                </c:pt>
                <c:pt idx="2624">
                  <c:v>2624</c:v>
                </c:pt>
                <c:pt idx="2625">
                  <c:v>2625</c:v>
                </c:pt>
                <c:pt idx="2626">
                  <c:v>2626</c:v>
                </c:pt>
                <c:pt idx="2627">
                  <c:v>2627</c:v>
                </c:pt>
                <c:pt idx="2628">
                  <c:v>2628</c:v>
                </c:pt>
                <c:pt idx="2629">
                  <c:v>2629</c:v>
                </c:pt>
                <c:pt idx="2630">
                  <c:v>2630</c:v>
                </c:pt>
                <c:pt idx="2631">
                  <c:v>2631</c:v>
                </c:pt>
                <c:pt idx="2632">
                  <c:v>2632</c:v>
                </c:pt>
                <c:pt idx="2633">
                  <c:v>2633</c:v>
                </c:pt>
                <c:pt idx="2634">
                  <c:v>2634</c:v>
                </c:pt>
                <c:pt idx="2635">
                  <c:v>2635</c:v>
                </c:pt>
                <c:pt idx="2636">
                  <c:v>2636</c:v>
                </c:pt>
                <c:pt idx="2637">
                  <c:v>2637</c:v>
                </c:pt>
                <c:pt idx="2638">
                  <c:v>2638</c:v>
                </c:pt>
                <c:pt idx="2639">
                  <c:v>2639</c:v>
                </c:pt>
                <c:pt idx="2640">
                  <c:v>2640</c:v>
                </c:pt>
                <c:pt idx="2641">
                  <c:v>2641</c:v>
                </c:pt>
                <c:pt idx="2642">
                  <c:v>2642</c:v>
                </c:pt>
                <c:pt idx="2643">
                  <c:v>2643</c:v>
                </c:pt>
                <c:pt idx="2644">
                  <c:v>2644</c:v>
                </c:pt>
                <c:pt idx="2645">
                  <c:v>2645</c:v>
                </c:pt>
                <c:pt idx="2646">
                  <c:v>2646</c:v>
                </c:pt>
                <c:pt idx="2647">
                  <c:v>2647</c:v>
                </c:pt>
                <c:pt idx="2648">
                  <c:v>2648</c:v>
                </c:pt>
                <c:pt idx="2649">
                  <c:v>2649</c:v>
                </c:pt>
                <c:pt idx="2650">
                  <c:v>2650</c:v>
                </c:pt>
                <c:pt idx="2651">
                  <c:v>2651</c:v>
                </c:pt>
                <c:pt idx="2652">
                  <c:v>2652</c:v>
                </c:pt>
                <c:pt idx="2653">
                  <c:v>2653</c:v>
                </c:pt>
                <c:pt idx="2654">
                  <c:v>2654</c:v>
                </c:pt>
                <c:pt idx="2655">
                  <c:v>2655</c:v>
                </c:pt>
                <c:pt idx="2656">
                  <c:v>2656</c:v>
                </c:pt>
                <c:pt idx="2657">
                  <c:v>2657</c:v>
                </c:pt>
                <c:pt idx="2658">
                  <c:v>2658</c:v>
                </c:pt>
                <c:pt idx="2659">
                  <c:v>2659</c:v>
                </c:pt>
                <c:pt idx="2660">
                  <c:v>2660</c:v>
                </c:pt>
                <c:pt idx="2661">
                  <c:v>2661</c:v>
                </c:pt>
                <c:pt idx="2662">
                  <c:v>2662</c:v>
                </c:pt>
                <c:pt idx="2663">
                  <c:v>2663</c:v>
                </c:pt>
                <c:pt idx="2664">
                  <c:v>2664</c:v>
                </c:pt>
                <c:pt idx="2665">
                  <c:v>2665</c:v>
                </c:pt>
                <c:pt idx="2666">
                  <c:v>2666</c:v>
                </c:pt>
                <c:pt idx="2667">
                  <c:v>2667</c:v>
                </c:pt>
                <c:pt idx="2668">
                  <c:v>2668</c:v>
                </c:pt>
                <c:pt idx="2669">
                  <c:v>2669</c:v>
                </c:pt>
                <c:pt idx="2670">
                  <c:v>2670</c:v>
                </c:pt>
                <c:pt idx="2671">
                  <c:v>2671</c:v>
                </c:pt>
                <c:pt idx="2672">
                  <c:v>2672</c:v>
                </c:pt>
                <c:pt idx="2673">
                  <c:v>2673</c:v>
                </c:pt>
                <c:pt idx="2674">
                  <c:v>2674</c:v>
                </c:pt>
                <c:pt idx="2675">
                  <c:v>2675</c:v>
                </c:pt>
                <c:pt idx="2676">
                  <c:v>2676</c:v>
                </c:pt>
                <c:pt idx="2677">
                  <c:v>2677</c:v>
                </c:pt>
                <c:pt idx="2678">
                  <c:v>2678</c:v>
                </c:pt>
                <c:pt idx="2679">
                  <c:v>2679</c:v>
                </c:pt>
                <c:pt idx="2680">
                  <c:v>2680</c:v>
                </c:pt>
                <c:pt idx="2681">
                  <c:v>2681</c:v>
                </c:pt>
                <c:pt idx="2682">
                  <c:v>2682</c:v>
                </c:pt>
                <c:pt idx="2683">
                  <c:v>2683</c:v>
                </c:pt>
                <c:pt idx="2684">
                  <c:v>2684</c:v>
                </c:pt>
                <c:pt idx="2685">
                  <c:v>2685</c:v>
                </c:pt>
                <c:pt idx="2686">
                  <c:v>2686</c:v>
                </c:pt>
                <c:pt idx="2687">
                  <c:v>2687</c:v>
                </c:pt>
                <c:pt idx="2688">
                  <c:v>2688</c:v>
                </c:pt>
                <c:pt idx="2689">
                  <c:v>2689</c:v>
                </c:pt>
                <c:pt idx="2690">
                  <c:v>2690</c:v>
                </c:pt>
                <c:pt idx="2691">
                  <c:v>2691</c:v>
                </c:pt>
                <c:pt idx="2692">
                  <c:v>2692</c:v>
                </c:pt>
                <c:pt idx="2693">
                  <c:v>2693</c:v>
                </c:pt>
                <c:pt idx="2694">
                  <c:v>2694</c:v>
                </c:pt>
                <c:pt idx="2695">
                  <c:v>2695</c:v>
                </c:pt>
                <c:pt idx="2696">
                  <c:v>2696</c:v>
                </c:pt>
                <c:pt idx="2697">
                  <c:v>2697</c:v>
                </c:pt>
                <c:pt idx="2698">
                  <c:v>2698</c:v>
                </c:pt>
                <c:pt idx="2699">
                  <c:v>2699</c:v>
                </c:pt>
                <c:pt idx="2700">
                  <c:v>2700</c:v>
                </c:pt>
                <c:pt idx="2701">
                  <c:v>2701</c:v>
                </c:pt>
                <c:pt idx="2702">
                  <c:v>2702</c:v>
                </c:pt>
                <c:pt idx="2703">
                  <c:v>2703</c:v>
                </c:pt>
                <c:pt idx="2704">
                  <c:v>2704</c:v>
                </c:pt>
                <c:pt idx="2705">
                  <c:v>2705</c:v>
                </c:pt>
                <c:pt idx="2706">
                  <c:v>2706</c:v>
                </c:pt>
                <c:pt idx="2707">
                  <c:v>2707</c:v>
                </c:pt>
                <c:pt idx="2708">
                  <c:v>2708</c:v>
                </c:pt>
                <c:pt idx="2709">
                  <c:v>2709</c:v>
                </c:pt>
                <c:pt idx="2710">
                  <c:v>2710</c:v>
                </c:pt>
                <c:pt idx="2711">
                  <c:v>2711</c:v>
                </c:pt>
                <c:pt idx="2712">
                  <c:v>2712</c:v>
                </c:pt>
                <c:pt idx="2713">
                  <c:v>2713</c:v>
                </c:pt>
                <c:pt idx="2714">
                  <c:v>2714</c:v>
                </c:pt>
                <c:pt idx="2715">
                  <c:v>2715</c:v>
                </c:pt>
                <c:pt idx="2716">
                  <c:v>2716</c:v>
                </c:pt>
                <c:pt idx="2717">
                  <c:v>2717</c:v>
                </c:pt>
                <c:pt idx="2718">
                  <c:v>2718</c:v>
                </c:pt>
                <c:pt idx="2719">
                  <c:v>2719</c:v>
                </c:pt>
                <c:pt idx="2720">
                  <c:v>2720</c:v>
                </c:pt>
                <c:pt idx="2721">
                  <c:v>2721</c:v>
                </c:pt>
                <c:pt idx="2722">
                  <c:v>2722</c:v>
                </c:pt>
                <c:pt idx="2723">
                  <c:v>2723</c:v>
                </c:pt>
                <c:pt idx="2724">
                  <c:v>2724</c:v>
                </c:pt>
                <c:pt idx="2725">
                  <c:v>2725</c:v>
                </c:pt>
                <c:pt idx="2726">
                  <c:v>2726</c:v>
                </c:pt>
                <c:pt idx="2727">
                  <c:v>2727</c:v>
                </c:pt>
                <c:pt idx="2728">
                  <c:v>2728</c:v>
                </c:pt>
                <c:pt idx="2729">
                  <c:v>2729</c:v>
                </c:pt>
                <c:pt idx="2730">
                  <c:v>2730</c:v>
                </c:pt>
              </c:numCache>
            </c:numRef>
          </c:xVal>
          <c:yVal>
            <c:numRef>
              <c:f>'[BNL-new_summary.xlsx]alpha'!$N$2:$N$4181</c:f>
              <c:numCache>
                <c:formatCode>General</c:formatCode>
                <c:ptCount val="418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1.5219957081545064</c:v>
                </c:pt>
                <c:pt idx="26">
                  <c:v>1.6877682403433476</c:v>
                </c:pt>
                <c:pt idx="27">
                  <c:v>1.2843347639484979</c:v>
                </c:pt>
                <c:pt idx="28">
                  <c:v>1.0037553648068669</c:v>
                </c:pt>
                <c:pt idx="29">
                  <c:v>0.84656652360515017</c:v>
                </c:pt>
                <c:pt idx="30">
                  <c:v>0.75187768240343344</c:v>
                </c:pt>
                <c:pt idx="31">
                  <c:v>0.7186158798283262</c:v>
                </c:pt>
                <c:pt idx="32">
                  <c:v>0.67542918454935619</c:v>
                </c:pt>
                <c:pt idx="33">
                  <c:v>0.6408261802575107</c:v>
                </c:pt>
                <c:pt idx="34">
                  <c:v>0.61480686695278974</c:v>
                </c:pt>
                <c:pt idx="35">
                  <c:v>0.56786480686695284</c:v>
                </c:pt>
                <c:pt idx="36">
                  <c:v>0.54238197424892709</c:v>
                </c:pt>
                <c:pt idx="37">
                  <c:v>0.47049356223175964</c:v>
                </c:pt>
                <c:pt idx="38">
                  <c:v>0.41523605150214593</c:v>
                </c:pt>
                <c:pt idx="39">
                  <c:v>0.35836909871244638</c:v>
                </c:pt>
                <c:pt idx="40">
                  <c:v>0.3436158798283262</c:v>
                </c:pt>
                <c:pt idx="41">
                  <c:v>0.30713519313304721</c:v>
                </c:pt>
                <c:pt idx="42">
                  <c:v>0.28648068669527899</c:v>
                </c:pt>
                <c:pt idx="43">
                  <c:v>0.2969420600858369</c:v>
                </c:pt>
                <c:pt idx="44">
                  <c:v>0.30177038626609443</c:v>
                </c:pt>
                <c:pt idx="45">
                  <c:v>0.31330472103004292</c:v>
                </c:pt>
                <c:pt idx="46">
                  <c:v>0.29747854077253216</c:v>
                </c:pt>
                <c:pt idx="47">
                  <c:v>0.32430257510729615</c:v>
                </c:pt>
                <c:pt idx="48">
                  <c:v>0.3125</c:v>
                </c:pt>
                <c:pt idx="49">
                  <c:v>0.32671673819742492</c:v>
                </c:pt>
                <c:pt idx="50">
                  <c:v>0.30150214592274677</c:v>
                </c:pt>
                <c:pt idx="51">
                  <c:v>0.31625536480686695</c:v>
                </c:pt>
                <c:pt idx="52">
                  <c:v>0.28996781115879827</c:v>
                </c:pt>
                <c:pt idx="53">
                  <c:v>0.31974248927038629</c:v>
                </c:pt>
                <c:pt idx="54">
                  <c:v>0.29238197424892703</c:v>
                </c:pt>
                <c:pt idx="55">
                  <c:v>0.30123390557939916</c:v>
                </c:pt>
                <c:pt idx="56">
                  <c:v>0.35649141630901288</c:v>
                </c:pt>
                <c:pt idx="57">
                  <c:v>0.39350858369098712</c:v>
                </c:pt>
                <c:pt idx="58">
                  <c:v>0.44179184549356221</c:v>
                </c:pt>
                <c:pt idx="59">
                  <c:v>0.50831545064377681</c:v>
                </c:pt>
                <c:pt idx="60">
                  <c:v>0.5506974248927039</c:v>
                </c:pt>
                <c:pt idx="61">
                  <c:v>0.52950643776824036</c:v>
                </c:pt>
                <c:pt idx="62">
                  <c:v>0.47049356223175964</c:v>
                </c:pt>
                <c:pt idx="63">
                  <c:v>0.37848712446351929</c:v>
                </c:pt>
                <c:pt idx="64">
                  <c:v>0.32162017167381973</c:v>
                </c:pt>
                <c:pt idx="65">
                  <c:v>0.24704935622317598</c:v>
                </c:pt>
                <c:pt idx="66">
                  <c:v>0.21566523605150215</c:v>
                </c:pt>
                <c:pt idx="67">
                  <c:v>0.18615879828326179</c:v>
                </c:pt>
                <c:pt idx="68">
                  <c:v>0.1697961373390558</c:v>
                </c:pt>
                <c:pt idx="69">
                  <c:v>0.16443133047210301</c:v>
                </c:pt>
                <c:pt idx="70">
                  <c:v>0.15450643776824036</c:v>
                </c:pt>
                <c:pt idx="71">
                  <c:v>0.13438841201716739</c:v>
                </c:pt>
                <c:pt idx="72">
                  <c:v>0.12204935622317596</c:v>
                </c:pt>
                <c:pt idx="73">
                  <c:v>0.10380901287553648</c:v>
                </c:pt>
                <c:pt idx="74">
                  <c:v>9.3615879828326184E-2</c:v>
                </c:pt>
                <c:pt idx="75">
                  <c:v>8.7714592274678108E-2</c:v>
                </c:pt>
                <c:pt idx="76">
                  <c:v>7.2693133047210298E-2</c:v>
                </c:pt>
                <c:pt idx="77">
                  <c:v>6.7328326180257511E-2</c:v>
                </c:pt>
                <c:pt idx="78">
                  <c:v>6.6791845493562235E-2</c:v>
                </c:pt>
                <c:pt idx="79">
                  <c:v>5.257510729613734E-2</c:v>
                </c:pt>
                <c:pt idx="80">
                  <c:v>6.4377682403433473E-2</c:v>
                </c:pt>
                <c:pt idx="81">
                  <c:v>5.0160944206008584E-2</c:v>
                </c:pt>
                <c:pt idx="82">
                  <c:v>4.5064377682403435E-2</c:v>
                </c:pt>
                <c:pt idx="83">
                  <c:v>4.8819742489270387E-2</c:v>
                </c:pt>
                <c:pt idx="84">
                  <c:v>3.9967811158798286E-2</c:v>
                </c:pt>
                <c:pt idx="85">
                  <c:v>3.755364806866953E-2</c:v>
                </c:pt>
                <c:pt idx="86">
                  <c:v>4.0504291845493562E-2</c:v>
                </c:pt>
                <c:pt idx="87">
                  <c:v>3.8090128755364806E-2</c:v>
                </c:pt>
                <c:pt idx="88">
                  <c:v>3.6212446351931334E-2</c:v>
                </c:pt>
                <c:pt idx="89">
                  <c:v>3.084763948497854E-2</c:v>
                </c:pt>
                <c:pt idx="90">
                  <c:v>3.2993562231759657E-2</c:v>
                </c:pt>
                <c:pt idx="91">
                  <c:v>3.0579399141630902E-2</c:v>
                </c:pt>
                <c:pt idx="92">
                  <c:v>2.5482832618025753E-2</c:v>
                </c:pt>
                <c:pt idx="93">
                  <c:v>3.084763948497854E-2</c:v>
                </c:pt>
                <c:pt idx="94">
                  <c:v>2.5214592274678111E-2</c:v>
                </c:pt>
                <c:pt idx="95">
                  <c:v>3.4066523605150216E-2</c:v>
                </c:pt>
                <c:pt idx="96">
                  <c:v>2.3068669527896997E-2</c:v>
                </c:pt>
                <c:pt idx="97">
                  <c:v>2.575107296137339E-2</c:v>
                </c:pt>
                <c:pt idx="98">
                  <c:v>2.6824034334763949E-2</c:v>
                </c:pt>
                <c:pt idx="99">
                  <c:v>2.6824034334763949E-2</c:v>
                </c:pt>
                <c:pt idx="100">
                  <c:v>2.8165236051502146E-2</c:v>
                </c:pt>
                <c:pt idx="101">
                  <c:v>1.8776824034334765E-2</c:v>
                </c:pt>
                <c:pt idx="102">
                  <c:v>2.1727467811158797E-2</c:v>
                </c:pt>
                <c:pt idx="103">
                  <c:v>2.1995708154506438E-2</c:v>
                </c:pt>
                <c:pt idx="104">
                  <c:v>2.0654506437768241E-2</c:v>
                </c:pt>
                <c:pt idx="105">
                  <c:v>1.8508583690987124E-2</c:v>
                </c:pt>
                <c:pt idx="106">
                  <c:v>1.9849785407725321E-2</c:v>
                </c:pt>
                <c:pt idx="107">
                  <c:v>2.4141630901287552E-2</c:v>
                </c:pt>
                <c:pt idx="108">
                  <c:v>2.6019313304721028E-2</c:v>
                </c:pt>
                <c:pt idx="109">
                  <c:v>2.3336909871244635E-2</c:v>
                </c:pt>
                <c:pt idx="110">
                  <c:v>2.1727467811158797E-2</c:v>
                </c:pt>
                <c:pt idx="111">
                  <c:v>2.0654506437768241E-2</c:v>
                </c:pt>
                <c:pt idx="112">
                  <c:v>2.1727467811158797E-2</c:v>
                </c:pt>
                <c:pt idx="113">
                  <c:v>1.7972103004291844E-2</c:v>
                </c:pt>
                <c:pt idx="114">
                  <c:v>2.3068669527896997E-2</c:v>
                </c:pt>
                <c:pt idx="115">
                  <c:v>2.2800429184549355E-2</c:v>
                </c:pt>
                <c:pt idx="116">
                  <c:v>2.2800429184549355E-2</c:v>
                </c:pt>
                <c:pt idx="117">
                  <c:v>2.4409871244635194E-2</c:v>
                </c:pt>
                <c:pt idx="118">
                  <c:v>2.1190987124463521E-2</c:v>
                </c:pt>
                <c:pt idx="119">
                  <c:v>2.03862660944206E-2</c:v>
                </c:pt>
                <c:pt idx="120">
                  <c:v>2.6824034334763949E-2</c:v>
                </c:pt>
                <c:pt idx="121">
                  <c:v>2.1459227467811159E-2</c:v>
                </c:pt>
                <c:pt idx="122">
                  <c:v>2.2800429184549355E-2</c:v>
                </c:pt>
                <c:pt idx="123">
                  <c:v>2.3873390557939914E-2</c:v>
                </c:pt>
                <c:pt idx="124">
                  <c:v>2.1995708154506438E-2</c:v>
                </c:pt>
                <c:pt idx="125">
                  <c:v>2.2800429184549355E-2</c:v>
                </c:pt>
                <c:pt idx="126">
                  <c:v>2.2532188841201718E-2</c:v>
                </c:pt>
                <c:pt idx="127">
                  <c:v>2.4946351931330473E-2</c:v>
                </c:pt>
                <c:pt idx="128">
                  <c:v>2.8701716738197425E-2</c:v>
                </c:pt>
                <c:pt idx="129">
                  <c:v>2.2263948497854076E-2</c:v>
                </c:pt>
                <c:pt idx="130">
                  <c:v>3.1384120171673822E-2</c:v>
                </c:pt>
                <c:pt idx="131">
                  <c:v>2.6019313304721028E-2</c:v>
                </c:pt>
                <c:pt idx="132">
                  <c:v>2.7360515021459229E-2</c:v>
                </c:pt>
                <c:pt idx="133">
                  <c:v>3.1115879828326181E-2</c:v>
                </c:pt>
                <c:pt idx="134">
                  <c:v>3.3798283261802578E-2</c:v>
                </c:pt>
                <c:pt idx="135">
                  <c:v>3.6480686695278972E-2</c:v>
                </c:pt>
                <c:pt idx="136">
                  <c:v>3.5407725321888413E-2</c:v>
                </c:pt>
                <c:pt idx="137">
                  <c:v>2.5214592274678111E-2</c:v>
                </c:pt>
                <c:pt idx="138">
                  <c:v>3.3530042918454933E-2</c:v>
                </c:pt>
                <c:pt idx="139">
                  <c:v>3.5139484978540775E-2</c:v>
                </c:pt>
                <c:pt idx="140">
                  <c:v>3.3530042918454933E-2</c:v>
                </c:pt>
                <c:pt idx="141">
                  <c:v>4.2381974248927042E-2</c:v>
                </c:pt>
                <c:pt idx="142">
                  <c:v>4.9624463519313301E-2</c:v>
                </c:pt>
                <c:pt idx="143">
                  <c:v>4.9356223175965663E-2</c:v>
                </c:pt>
                <c:pt idx="144">
                  <c:v>5.1233905579399143E-2</c:v>
                </c:pt>
                <c:pt idx="145">
                  <c:v>6.0354077253218882E-2</c:v>
                </c:pt>
                <c:pt idx="146">
                  <c:v>6.1963519313304724E-2</c:v>
                </c:pt>
                <c:pt idx="147">
                  <c:v>7.1620171673819746E-2</c:v>
                </c:pt>
                <c:pt idx="148">
                  <c:v>9.0396995708154501E-2</c:v>
                </c:pt>
                <c:pt idx="149">
                  <c:v>9.6030042918454933E-2</c:v>
                </c:pt>
                <c:pt idx="150">
                  <c:v>0.1059549356223176</c:v>
                </c:pt>
                <c:pt idx="151">
                  <c:v>0.14297210300429183</c:v>
                </c:pt>
                <c:pt idx="152">
                  <c:v>0.15504291845493562</c:v>
                </c:pt>
                <c:pt idx="153">
                  <c:v>0.2030579399141631</c:v>
                </c:pt>
                <c:pt idx="154">
                  <c:v>0.28943133047210301</c:v>
                </c:pt>
                <c:pt idx="155">
                  <c:v>0.42033261802575106</c:v>
                </c:pt>
                <c:pt idx="156">
                  <c:v>0.6875</c:v>
                </c:pt>
                <c:pt idx="157">
                  <c:v>1.0906652360515021</c:v>
                </c:pt>
                <c:pt idx="158">
                  <c:v>1.7695815450643777</c:v>
                </c:pt>
                <c:pt idx="159">
                  <c:v>2.7132510729613735</c:v>
                </c:pt>
                <c:pt idx="160">
                  <c:v>3.6381437768240343</c:v>
                </c:pt>
                <c:pt idx="161">
                  <c:v>4.6515557939914167</c:v>
                </c:pt>
                <c:pt idx="162">
                  <c:v>5.4476931330472107</c:v>
                </c:pt>
                <c:pt idx="163">
                  <c:v>5.3366416309012878</c:v>
                </c:pt>
                <c:pt idx="164">
                  <c:v>4.1633583690987122</c:v>
                </c:pt>
                <c:pt idx="165">
                  <c:v>2.506706008583691</c:v>
                </c:pt>
                <c:pt idx="166">
                  <c:v>0.92837982832618027</c:v>
                </c:pt>
                <c:pt idx="167">
                  <c:v>0.22988197424892703</c:v>
                </c:pt>
                <c:pt idx="168">
                  <c:v>5.2038626609442057E-2</c:v>
                </c:pt>
                <c:pt idx="169">
                  <c:v>2.8165236051502146E-2</c:v>
                </c:pt>
                <c:pt idx="170">
                  <c:v>2.03862660944206E-2</c:v>
                </c:pt>
                <c:pt idx="171">
                  <c:v>1.9045064377682403E-2</c:v>
                </c:pt>
                <c:pt idx="172">
                  <c:v>1.8240343347639486E-2</c:v>
                </c:pt>
                <c:pt idx="173">
                  <c:v>1.4484978540772532E-2</c:v>
                </c:pt>
                <c:pt idx="174">
                  <c:v>1.4484978540772532E-2</c:v>
                </c:pt>
                <c:pt idx="175">
                  <c:v>1.6899141630901289E-2</c:v>
                </c:pt>
                <c:pt idx="176">
                  <c:v>1.6094420600858368E-2</c:v>
                </c:pt>
                <c:pt idx="177">
                  <c:v>1.636266094420601E-2</c:v>
                </c:pt>
                <c:pt idx="178">
                  <c:v>1.582618025751073E-2</c:v>
                </c:pt>
                <c:pt idx="179">
                  <c:v>1.6899141630901289E-2</c:v>
                </c:pt>
                <c:pt idx="180">
                  <c:v>1.2875536480686695E-2</c:v>
                </c:pt>
                <c:pt idx="181">
                  <c:v>1.2607296137339056E-2</c:v>
                </c:pt>
                <c:pt idx="182">
                  <c:v>1.3948497854077254E-2</c:v>
                </c:pt>
                <c:pt idx="183">
                  <c:v>1.3143776824034335E-2</c:v>
                </c:pt>
                <c:pt idx="184">
                  <c:v>9.3884120171673826E-3</c:v>
                </c:pt>
                <c:pt idx="185">
                  <c:v>1.2339055793991416E-2</c:v>
                </c:pt>
                <c:pt idx="186">
                  <c:v>1.2070815450643776E-2</c:v>
                </c:pt>
                <c:pt idx="187">
                  <c:v>1.2607296137339056E-2</c:v>
                </c:pt>
                <c:pt idx="188">
                  <c:v>1.2339055793991416E-2</c:v>
                </c:pt>
                <c:pt idx="189">
                  <c:v>1.2339055793991416E-2</c:v>
                </c:pt>
                <c:pt idx="190">
                  <c:v>1.1266094420600859E-2</c:v>
                </c:pt>
                <c:pt idx="191">
                  <c:v>1.2607296137339056E-2</c:v>
                </c:pt>
                <c:pt idx="192">
                  <c:v>1.1266094420600859E-2</c:v>
                </c:pt>
                <c:pt idx="193">
                  <c:v>1.01931330472103E-2</c:v>
                </c:pt>
                <c:pt idx="194">
                  <c:v>1.1534334763948498E-2</c:v>
                </c:pt>
                <c:pt idx="195">
                  <c:v>8.0472103004291841E-3</c:v>
                </c:pt>
                <c:pt idx="196">
                  <c:v>9.3884120171673826E-3</c:v>
                </c:pt>
                <c:pt idx="197">
                  <c:v>8.5836909871244635E-3</c:v>
                </c:pt>
                <c:pt idx="198">
                  <c:v>8.5836909871244635E-3</c:v>
                </c:pt>
                <c:pt idx="199">
                  <c:v>7.5107296137339056E-3</c:v>
                </c:pt>
                <c:pt idx="200">
                  <c:v>8.5836909871244635E-3</c:v>
                </c:pt>
                <c:pt idx="201">
                  <c:v>8.5836909871244635E-3</c:v>
                </c:pt>
                <c:pt idx="202">
                  <c:v>1.0729613733905579E-2</c:v>
                </c:pt>
                <c:pt idx="203">
                  <c:v>8.8519313304721032E-3</c:v>
                </c:pt>
                <c:pt idx="204">
                  <c:v>1.1534334763948498E-2</c:v>
                </c:pt>
                <c:pt idx="205">
                  <c:v>1.0997854077253219E-2</c:v>
                </c:pt>
                <c:pt idx="206">
                  <c:v>8.5836909871244635E-3</c:v>
                </c:pt>
                <c:pt idx="207">
                  <c:v>6.7060085836909873E-3</c:v>
                </c:pt>
                <c:pt idx="208">
                  <c:v>9.1201716738197429E-3</c:v>
                </c:pt>
                <c:pt idx="209">
                  <c:v>8.5836909871244635E-3</c:v>
                </c:pt>
                <c:pt idx="210">
                  <c:v>1.046137339055794E-2</c:v>
                </c:pt>
                <c:pt idx="211">
                  <c:v>9.9248927038626603E-3</c:v>
                </c:pt>
                <c:pt idx="212">
                  <c:v>7.2424892703862659E-3</c:v>
                </c:pt>
                <c:pt idx="213">
                  <c:v>7.7789699570815453E-3</c:v>
                </c:pt>
                <c:pt idx="214">
                  <c:v>9.1201716738197429E-3</c:v>
                </c:pt>
                <c:pt idx="215">
                  <c:v>8.0472103004291841E-3</c:v>
                </c:pt>
                <c:pt idx="216">
                  <c:v>7.7789699570815453E-3</c:v>
                </c:pt>
                <c:pt idx="217">
                  <c:v>7.7789699570815453E-3</c:v>
                </c:pt>
                <c:pt idx="218">
                  <c:v>7.2424892703862659E-3</c:v>
                </c:pt>
                <c:pt idx="219">
                  <c:v>5.9012875536480691E-3</c:v>
                </c:pt>
                <c:pt idx="220">
                  <c:v>5.6330472103004294E-3</c:v>
                </c:pt>
                <c:pt idx="221">
                  <c:v>8.3154506437768238E-3</c:v>
                </c:pt>
                <c:pt idx="222">
                  <c:v>5.6330472103004294E-3</c:v>
                </c:pt>
                <c:pt idx="223">
                  <c:v>7.2424892703862659E-3</c:v>
                </c:pt>
                <c:pt idx="224">
                  <c:v>7.5107296137339056E-3</c:v>
                </c:pt>
                <c:pt idx="225">
                  <c:v>7.7789699570815453E-3</c:v>
                </c:pt>
                <c:pt idx="226">
                  <c:v>5.3648068669527897E-3</c:v>
                </c:pt>
                <c:pt idx="227">
                  <c:v>6.4377682403433476E-3</c:v>
                </c:pt>
                <c:pt idx="228">
                  <c:v>7.2424892703862659E-3</c:v>
                </c:pt>
                <c:pt idx="229">
                  <c:v>5.09656652360515E-3</c:v>
                </c:pt>
                <c:pt idx="230">
                  <c:v>5.9012875536480691E-3</c:v>
                </c:pt>
                <c:pt idx="231">
                  <c:v>7.2424892703862659E-3</c:v>
                </c:pt>
                <c:pt idx="232">
                  <c:v>6.1695278969957079E-3</c:v>
                </c:pt>
                <c:pt idx="233">
                  <c:v>6.7060085836909873E-3</c:v>
                </c:pt>
                <c:pt idx="234">
                  <c:v>6.974248927038627E-3</c:v>
                </c:pt>
                <c:pt idx="235">
                  <c:v>6.974248927038627E-3</c:v>
                </c:pt>
                <c:pt idx="236">
                  <c:v>5.3648068669527897E-3</c:v>
                </c:pt>
                <c:pt idx="237">
                  <c:v>4.8283261802575111E-3</c:v>
                </c:pt>
                <c:pt idx="238">
                  <c:v>5.3648068669527897E-3</c:v>
                </c:pt>
                <c:pt idx="239">
                  <c:v>5.3648068669527897E-3</c:v>
                </c:pt>
                <c:pt idx="240">
                  <c:v>6.7060085836909873E-3</c:v>
                </c:pt>
                <c:pt idx="241">
                  <c:v>4.8283261802575111E-3</c:v>
                </c:pt>
                <c:pt idx="242">
                  <c:v>7.2424892703862659E-3</c:v>
                </c:pt>
                <c:pt idx="243">
                  <c:v>7.7789699570815453E-3</c:v>
                </c:pt>
                <c:pt idx="244">
                  <c:v>6.7060085836909873E-3</c:v>
                </c:pt>
                <c:pt idx="245">
                  <c:v>4.023605150214592E-3</c:v>
                </c:pt>
                <c:pt idx="246">
                  <c:v>8.0472103004291841E-3</c:v>
                </c:pt>
                <c:pt idx="247">
                  <c:v>3.2188841201716738E-3</c:v>
                </c:pt>
                <c:pt idx="248">
                  <c:v>5.9012875536480691E-3</c:v>
                </c:pt>
                <c:pt idx="249">
                  <c:v>4.8283261802575111E-3</c:v>
                </c:pt>
                <c:pt idx="250">
                  <c:v>5.3648068669527897E-3</c:v>
                </c:pt>
                <c:pt idx="251">
                  <c:v>5.3648068669527897E-3</c:v>
                </c:pt>
                <c:pt idx="252">
                  <c:v>4.5600858369098714E-3</c:v>
                </c:pt>
                <c:pt idx="253">
                  <c:v>6.974248927038627E-3</c:v>
                </c:pt>
                <c:pt idx="254">
                  <c:v>5.6330472103004294E-3</c:v>
                </c:pt>
                <c:pt idx="255">
                  <c:v>2.9506437768240345E-3</c:v>
                </c:pt>
                <c:pt idx="256">
                  <c:v>5.9012875536480691E-3</c:v>
                </c:pt>
                <c:pt idx="257">
                  <c:v>5.09656652360515E-3</c:v>
                </c:pt>
                <c:pt idx="258">
                  <c:v>4.2918454935622317E-3</c:v>
                </c:pt>
                <c:pt idx="259">
                  <c:v>7.2424892703862659E-3</c:v>
                </c:pt>
                <c:pt idx="260">
                  <c:v>4.023605150214592E-3</c:v>
                </c:pt>
                <c:pt idx="261">
                  <c:v>4.023605150214592E-3</c:v>
                </c:pt>
                <c:pt idx="262">
                  <c:v>5.6330472103004294E-3</c:v>
                </c:pt>
                <c:pt idx="263">
                  <c:v>3.7553648068669528E-3</c:v>
                </c:pt>
                <c:pt idx="264">
                  <c:v>3.7553648068669528E-3</c:v>
                </c:pt>
                <c:pt idx="265">
                  <c:v>4.023605150214592E-3</c:v>
                </c:pt>
                <c:pt idx="266">
                  <c:v>4.2918454935622317E-3</c:v>
                </c:pt>
                <c:pt idx="267">
                  <c:v>7.2424892703862659E-3</c:v>
                </c:pt>
                <c:pt idx="268">
                  <c:v>3.4871244635193135E-3</c:v>
                </c:pt>
                <c:pt idx="269">
                  <c:v>4.023605150214592E-3</c:v>
                </c:pt>
                <c:pt idx="270">
                  <c:v>5.6330472103004294E-3</c:v>
                </c:pt>
                <c:pt idx="271">
                  <c:v>4.2918454935622317E-3</c:v>
                </c:pt>
                <c:pt idx="272">
                  <c:v>5.3648068669527897E-3</c:v>
                </c:pt>
                <c:pt idx="273">
                  <c:v>4.5600858369098714E-3</c:v>
                </c:pt>
                <c:pt idx="274">
                  <c:v>6.4377682403433476E-3</c:v>
                </c:pt>
                <c:pt idx="275">
                  <c:v>4.8283261802575111E-3</c:v>
                </c:pt>
                <c:pt idx="276">
                  <c:v>5.09656652360515E-3</c:v>
                </c:pt>
                <c:pt idx="277">
                  <c:v>3.4871244635193135E-3</c:v>
                </c:pt>
                <c:pt idx="278">
                  <c:v>4.5600858369098714E-3</c:v>
                </c:pt>
                <c:pt idx="279">
                  <c:v>5.3648068669527897E-3</c:v>
                </c:pt>
                <c:pt idx="280">
                  <c:v>4.8283261802575111E-3</c:v>
                </c:pt>
                <c:pt idx="281">
                  <c:v>5.09656652360515E-3</c:v>
                </c:pt>
                <c:pt idx="282">
                  <c:v>4.5600858369098714E-3</c:v>
                </c:pt>
                <c:pt idx="283">
                  <c:v>5.3648068669527897E-3</c:v>
                </c:pt>
                <c:pt idx="284">
                  <c:v>4.8283261802575111E-3</c:v>
                </c:pt>
                <c:pt idx="285">
                  <c:v>4.023605150214592E-3</c:v>
                </c:pt>
                <c:pt idx="286">
                  <c:v>3.4871244635193135E-3</c:v>
                </c:pt>
                <c:pt idx="287">
                  <c:v>5.3648068669527897E-3</c:v>
                </c:pt>
                <c:pt idx="288">
                  <c:v>2.9506437768240345E-3</c:v>
                </c:pt>
                <c:pt idx="289">
                  <c:v>5.3648068669527897E-3</c:v>
                </c:pt>
                <c:pt idx="290">
                  <c:v>4.023605150214592E-3</c:v>
                </c:pt>
                <c:pt idx="291">
                  <c:v>3.4871244635193135E-3</c:v>
                </c:pt>
                <c:pt idx="292">
                  <c:v>4.8283261802575111E-3</c:v>
                </c:pt>
                <c:pt idx="293">
                  <c:v>6.4377682403433476E-3</c:v>
                </c:pt>
                <c:pt idx="294">
                  <c:v>4.023605150214592E-3</c:v>
                </c:pt>
                <c:pt idx="295">
                  <c:v>5.09656652360515E-3</c:v>
                </c:pt>
                <c:pt idx="296">
                  <c:v>2.6824034334763948E-3</c:v>
                </c:pt>
                <c:pt idx="297">
                  <c:v>3.7553648068669528E-3</c:v>
                </c:pt>
                <c:pt idx="298">
                  <c:v>4.8283261802575111E-3</c:v>
                </c:pt>
                <c:pt idx="299">
                  <c:v>5.09656652360515E-3</c:v>
                </c:pt>
                <c:pt idx="300">
                  <c:v>5.6330472103004294E-3</c:v>
                </c:pt>
                <c:pt idx="301">
                  <c:v>4.023605150214592E-3</c:v>
                </c:pt>
                <c:pt idx="302">
                  <c:v>4.023605150214592E-3</c:v>
                </c:pt>
                <c:pt idx="303">
                  <c:v>4.5600858369098714E-3</c:v>
                </c:pt>
                <c:pt idx="304">
                  <c:v>2.9506437768240345E-3</c:v>
                </c:pt>
                <c:pt idx="305">
                  <c:v>3.2188841201716738E-3</c:v>
                </c:pt>
                <c:pt idx="306">
                  <c:v>4.8283261802575111E-3</c:v>
                </c:pt>
                <c:pt idx="307">
                  <c:v>3.4871244635193135E-3</c:v>
                </c:pt>
                <c:pt idx="308">
                  <c:v>3.7553648068669528E-3</c:v>
                </c:pt>
                <c:pt idx="309">
                  <c:v>2.9506437768240345E-3</c:v>
                </c:pt>
                <c:pt idx="310">
                  <c:v>4.2918454935622317E-3</c:v>
                </c:pt>
                <c:pt idx="311">
                  <c:v>6.1695278969957079E-3</c:v>
                </c:pt>
                <c:pt idx="312">
                  <c:v>4.8283261802575111E-3</c:v>
                </c:pt>
                <c:pt idx="313">
                  <c:v>1.6094420600858369E-3</c:v>
                </c:pt>
                <c:pt idx="314">
                  <c:v>5.09656652360515E-3</c:v>
                </c:pt>
                <c:pt idx="315">
                  <c:v>4.023605150214592E-3</c:v>
                </c:pt>
                <c:pt idx="316">
                  <c:v>6.7060085836909873E-3</c:v>
                </c:pt>
                <c:pt idx="317">
                  <c:v>2.1459227467811159E-3</c:v>
                </c:pt>
                <c:pt idx="318">
                  <c:v>4.2918454935622317E-3</c:v>
                </c:pt>
                <c:pt idx="319">
                  <c:v>3.7553648068669528E-3</c:v>
                </c:pt>
                <c:pt idx="320">
                  <c:v>3.2188841201716738E-3</c:v>
                </c:pt>
                <c:pt idx="321">
                  <c:v>4.5600858369098714E-3</c:v>
                </c:pt>
                <c:pt idx="322">
                  <c:v>4.023605150214592E-3</c:v>
                </c:pt>
                <c:pt idx="323">
                  <c:v>2.6824034334763948E-3</c:v>
                </c:pt>
                <c:pt idx="324">
                  <c:v>6.7060085836909873E-3</c:v>
                </c:pt>
                <c:pt idx="325">
                  <c:v>5.3648068669527897E-3</c:v>
                </c:pt>
                <c:pt idx="326">
                  <c:v>4.8283261802575111E-3</c:v>
                </c:pt>
                <c:pt idx="327">
                  <c:v>4.2918454935622317E-3</c:v>
                </c:pt>
                <c:pt idx="328">
                  <c:v>4.2918454935622317E-3</c:v>
                </c:pt>
                <c:pt idx="329">
                  <c:v>4.2918454935622317E-3</c:v>
                </c:pt>
                <c:pt idx="330">
                  <c:v>3.4871244635193135E-3</c:v>
                </c:pt>
                <c:pt idx="331">
                  <c:v>2.9506437768240345E-3</c:v>
                </c:pt>
                <c:pt idx="332">
                  <c:v>3.4871244635193135E-3</c:v>
                </c:pt>
                <c:pt idx="333">
                  <c:v>3.2188841201716738E-3</c:v>
                </c:pt>
                <c:pt idx="334">
                  <c:v>4.023605150214592E-3</c:v>
                </c:pt>
                <c:pt idx="335">
                  <c:v>4.8283261802575111E-3</c:v>
                </c:pt>
                <c:pt idx="336">
                  <c:v>5.9012875536480691E-3</c:v>
                </c:pt>
                <c:pt idx="337">
                  <c:v>4.5600858369098714E-3</c:v>
                </c:pt>
                <c:pt idx="338">
                  <c:v>3.7553648068669528E-3</c:v>
                </c:pt>
                <c:pt idx="339">
                  <c:v>4.2918454935622317E-3</c:v>
                </c:pt>
                <c:pt idx="340">
                  <c:v>4.2918454935622317E-3</c:v>
                </c:pt>
                <c:pt idx="341">
                  <c:v>5.09656652360515E-3</c:v>
                </c:pt>
                <c:pt idx="342">
                  <c:v>3.2188841201716738E-3</c:v>
                </c:pt>
                <c:pt idx="343">
                  <c:v>3.4871244635193135E-3</c:v>
                </c:pt>
                <c:pt idx="344">
                  <c:v>3.4871244635193135E-3</c:v>
                </c:pt>
                <c:pt idx="345">
                  <c:v>4.2918454935622317E-3</c:v>
                </c:pt>
                <c:pt idx="346">
                  <c:v>4.5600858369098714E-3</c:v>
                </c:pt>
                <c:pt idx="347">
                  <c:v>3.4871244635193135E-3</c:v>
                </c:pt>
                <c:pt idx="348">
                  <c:v>6.1695278969957079E-3</c:v>
                </c:pt>
                <c:pt idx="349">
                  <c:v>4.5600858369098714E-3</c:v>
                </c:pt>
                <c:pt idx="350">
                  <c:v>3.7553648068669528E-3</c:v>
                </c:pt>
                <c:pt idx="351">
                  <c:v>3.2188841201716738E-3</c:v>
                </c:pt>
                <c:pt idx="352">
                  <c:v>3.2188841201716738E-3</c:v>
                </c:pt>
                <c:pt idx="353">
                  <c:v>2.9506437768240345E-3</c:v>
                </c:pt>
                <c:pt idx="354">
                  <c:v>5.09656652360515E-3</c:v>
                </c:pt>
                <c:pt idx="355">
                  <c:v>3.7553648068669528E-3</c:v>
                </c:pt>
                <c:pt idx="356">
                  <c:v>3.4871244635193135E-3</c:v>
                </c:pt>
                <c:pt idx="357">
                  <c:v>4.2918454935622317E-3</c:v>
                </c:pt>
                <c:pt idx="358">
                  <c:v>5.09656652360515E-3</c:v>
                </c:pt>
                <c:pt idx="359">
                  <c:v>4.023605150214592E-3</c:v>
                </c:pt>
                <c:pt idx="360">
                  <c:v>5.3648068669527897E-3</c:v>
                </c:pt>
                <c:pt idx="361">
                  <c:v>4.5600858369098714E-3</c:v>
                </c:pt>
                <c:pt idx="362">
                  <c:v>4.8283261802575111E-3</c:v>
                </c:pt>
                <c:pt idx="363">
                  <c:v>2.6824034334763948E-3</c:v>
                </c:pt>
                <c:pt idx="364">
                  <c:v>3.7553648068669528E-3</c:v>
                </c:pt>
                <c:pt idx="365">
                  <c:v>4.023605150214592E-3</c:v>
                </c:pt>
                <c:pt idx="366">
                  <c:v>3.2188841201716738E-3</c:v>
                </c:pt>
                <c:pt idx="367">
                  <c:v>4.023605150214592E-3</c:v>
                </c:pt>
                <c:pt idx="368">
                  <c:v>4.5600858369098714E-3</c:v>
                </c:pt>
                <c:pt idx="369">
                  <c:v>5.09656652360515E-3</c:v>
                </c:pt>
                <c:pt idx="370">
                  <c:v>3.7553648068669528E-3</c:v>
                </c:pt>
                <c:pt idx="371">
                  <c:v>3.4871244635193135E-3</c:v>
                </c:pt>
                <c:pt idx="372">
                  <c:v>5.3648068669527897E-3</c:v>
                </c:pt>
                <c:pt idx="373">
                  <c:v>4.2918454935622317E-3</c:v>
                </c:pt>
                <c:pt idx="374">
                  <c:v>4.023605150214592E-3</c:v>
                </c:pt>
                <c:pt idx="375">
                  <c:v>6.1695278969957079E-3</c:v>
                </c:pt>
                <c:pt idx="376">
                  <c:v>2.9506437768240345E-3</c:v>
                </c:pt>
                <c:pt idx="377">
                  <c:v>3.2188841201716738E-3</c:v>
                </c:pt>
                <c:pt idx="378">
                  <c:v>3.2188841201716738E-3</c:v>
                </c:pt>
                <c:pt idx="379">
                  <c:v>5.9012875536480691E-3</c:v>
                </c:pt>
                <c:pt idx="380">
                  <c:v>4.2918454935622317E-3</c:v>
                </c:pt>
                <c:pt idx="381">
                  <c:v>3.4871244635193135E-3</c:v>
                </c:pt>
                <c:pt idx="382">
                  <c:v>1.8776824034334764E-3</c:v>
                </c:pt>
                <c:pt idx="383">
                  <c:v>2.9506437768240345E-3</c:v>
                </c:pt>
                <c:pt idx="384">
                  <c:v>5.09656652360515E-3</c:v>
                </c:pt>
                <c:pt idx="385">
                  <c:v>5.6330472103004294E-3</c:v>
                </c:pt>
                <c:pt idx="386">
                  <c:v>4.8283261802575111E-3</c:v>
                </c:pt>
                <c:pt idx="387">
                  <c:v>6.7060085836909873E-3</c:v>
                </c:pt>
                <c:pt idx="388">
                  <c:v>3.4871244635193135E-3</c:v>
                </c:pt>
                <c:pt idx="389">
                  <c:v>4.2918454935622317E-3</c:v>
                </c:pt>
                <c:pt idx="390">
                  <c:v>5.3648068669527897E-3</c:v>
                </c:pt>
                <c:pt idx="391">
                  <c:v>3.2188841201716738E-3</c:v>
                </c:pt>
                <c:pt idx="392">
                  <c:v>5.3648068669527897E-3</c:v>
                </c:pt>
                <c:pt idx="393">
                  <c:v>4.2918454935622317E-3</c:v>
                </c:pt>
                <c:pt idx="394">
                  <c:v>2.6824034334763948E-3</c:v>
                </c:pt>
                <c:pt idx="395">
                  <c:v>3.7553648068669528E-3</c:v>
                </c:pt>
                <c:pt idx="396">
                  <c:v>3.7553648068669528E-3</c:v>
                </c:pt>
                <c:pt idx="397">
                  <c:v>4.2918454935622317E-3</c:v>
                </c:pt>
                <c:pt idx="398">
                  <c:v>4.023605150214592E-3</c:v>
                </c:pt>
                <c:pt idx="399">
                  <c:v>4.023605150214592E-3</c:v>
                </c:pt>
                <c:pt idx="400">
                  <c:v>4.8283261802575111E-3</c:v>
                </c:pt>
                <c:pt idx="401">
                  <c:v>5.6330472103004294E-3</c:v>
                </c:pt>
                <c:pt idx="402">
                  <c:v>6.7060085836909873E-3</c:v>
                </c:pt>
                <c:pt idx="403">
                  <c:v>4.023605150214592E-3</c:v>
                </c:pt>
                <c:pt idx="404">
                  <c:v>2.1459227467811159E-3</c:v>
                </c:pt>
                <c:pt idx="405">
                  <c:v>3.2188841201716738E-3</c:v>
                </c:pt>
                <c:pt idx="406">
                  <c:v>3.7553648068669528E-3</c:v>
                </c:pt>
                <c:pt idx="407">
                  <c:v>5.6330472103004294E-3</c:v>
                </c:pt>
                <c:pt idx="408">
                  <c:v>6.4377682403433476E-3</c:v>
                </c:pt>
                <c:pt idx="409">
                  <c:v>4.2918454935622317E-3</c:v>
                </c:pt>
                <c:pt idx="410">
                  <c:v>3.7553648068669528E-3</c:v>
                </c:pt>
                <c:pt idx="411">
                  <c:v>5.09656652360515E-3</c:v>
                </c:pt>
                <c:pt idx="412">
                  <c:v>3.7553648068669528E-3</c:v>
                </c:pt>
                <c:pt idx="413">
                  <c:v>4.2918454935622317E-3</c:v>
                </c:pt>
                <c:pt idx="414">
                  <c:v>4.023605150214592E-3</c:v>
                </c:pt>
                <c:pt idx="415">
                  <c:v>6.7060085836909873E-3</c:v>
                </c:pt>
                <c:pt idx="416">
                  <c:v>6.1695278969957079E-3</c:v>
                </c:pt>
                <c:pt idx="417">
                  <c:v>4.2918454935622317E-3</c:v>
                </c:pt>
                <c:pt idx="418">
                  <c:v>5.9012875536480691E-3</c:v>
                </c:pt>
                <c:pt idx="419">
                  <c:v>6.4377682403433476E-3</c:v>
                </c:pt>
                <c:pt idx="420">
                  <c:v>6.7060085836909873E-3</c:v>
                </c:pt>
                <c:pt idx="421">
                  <c:v>5.3648068669527897E-3</c:v>
                </c:pt>
                <c:pt idx="422">
                  <c:v>4.2918454935622317E-3</c:v>
                </c:pt>
                <c:pt idx="423">
                  <c:v>5.9012875536480691E-3</c:v>
                </c:pt>
                <c:pt idx="424">
                  <c:v>4.5600858369098714E-3</c:v>
                </c:pt>
                <c:pt idx="425">
                  <c:v>5.6330472103004294E-3</c:v>
                </c:pt>
                <c:pt idx="426">
                  <c:v>8.0472103004291841E-3</c:v>
                </c:pt>
                <c:pt idx="427">
                  <c:v>5.6330472103004294E-3</c:v>
                </c:pt>
                <c:pt idx="428">
                  <c:v>6.7060085836909873E-3</c:v>
                </c:pt>
                <c:pt idx="429">
                  <c:v>8.0472103004291841E-3</c:v>
                </c:pt>
                <c:pt idx="430">
                  <c:v>6.1695278969957079E-3</c:v>
                </c:pt>
                <c:pt idx="431">
                  <c:v>6.1695278969957079E-3</c:v>
                </c:pt>
                <c:pt idx="432">
                  <c:v>5.3648068669527897E-3</c:v>
                </c:pt>
                <c:pt idx="433">
                  <c:v>5.9012875536480691E-3</c:v>
                </c:pt>
                <c:pt idx="434">
                  <c:v>7.5107296137339056E-3</c:v>
                </c:pt>
                <c:pt idx="435">
                  <c:v>8.0472103004291841E-3</c:v>
                </c:pt>
                <c:pt idx="436">
                  <c:v>8.0472103004291841E-3</c:v>
                </c:pt>
                <c:pt idx="437">
                  <c:v>8.3154506437768238E-3</c:v>
                </c:pt>
                <c:pt idx="438">
                  <c:v>8.0472103004291841E-3</c:v>
                </c:pt>
                <c:pt idx="439">
                  <c:v>8.8519313304721032E-3</c:v>
                </c:pt>
                <c:pt idx="440">
                  <c:v>1.01931330472103E-2</c:v>
                </c:pt>
                <c:pt idx="441">
                  <c:v>9.1201716738197429E-3</c:v>
                </c:pt>
                <c:pt idx="442">
                  <c:v>7.5107296137339056E-3</c:v>
                </c:pt>
                <c:pt idx="443">
                  <c:v>1.01931330472103E-2</c:v>
                </c:pt>
                <c:pt idx="444">
                  <c:v>9.6566523605150223E-3</c:v>
                </c:pt>
                <c:pt idx="445">
                  <c:v>1.2070815450643776E-2</c:v>
                </c:pt>
                <c:pt idx="446">
                  <c:v>1.4753218884120171E-2</c:v>
                </c:pt>
                <c:pt idx="447">
                  <c:v>1.7703862660944206E-2</c:v>
                </c:pt>
                <c:pt idx="448">
                  <c:v>1.3412017167381975E-2</c:v>
                </c:pt>
                <c:pt idx="449">
                  <c:v>1.582618025751073E-2</c:v>
                </c:pt>
                <c:pt idx="450">
                  <c:v>1.9045064377682403E-2</c:v>
                </c:pt>
                <c:pt idx="451">
                  <c:v>1.8776824034334765E-2</c:v>
                </c:pt>
                <c:pt idx="452">
                  <c:v>1.7435622317596565E-2</c:v>
                </c:pt>
                <c:pt idx="453">
                  <c:v>1.6094420600858368E-2</c:v>
                </c:pt>
                <c:pt idx="454">
                  <c:v>2.1190987124463521E-2</c:v>
                </c:pt>
                <c:pt idx="455">
                  <c:v>2.2263948497854076E-2</c:v>
                </c:pt>
                <c:pt idx="456">
                  <c:v>2.3873390557939914E-2</c:v>
                </c:pt>
                <c:pt idx="457">
                  <c:v>2.8165236051502146E-2</c:v>
                </c:pt>
                <c:pt idx="458">
                  <c:v>3.031115879828326E-2</c:v>
                </c:pt>
                <c:pt idx="459">
                  <c:v>2.9506437768240343E-2</c:v>
                </c:pt>
                <c:pt idx="460">
                  <c:v>3.3530042918454933E-2</c:v>
                </c:pt>
                <c:pt idx="461">
                  <c:v>3.5139484978540775E-2</c:v>
                </c:pt>
                <c:pt idx="462">
                  <c:v>3.5407725321888413E-2</c:v>
                </c:pt>
                <c:pt idx="463">
                  <c:v>4.7210300429184553E-2</c:v>
                </c:pt>
                <c:pt idx="464">
                  <c:v>4.0504291845493562E-2</c:v>
                </c:pt>
                <c:pt idx="465">
                  <c:v>5.1502145922746781E-2</c:v>
                </c:pt>
                <c:pt idx="466">
                  <c:v>5.6330472103004292E-2</c:v>
                </c:pt>
                <c:pt idx="467">
                  <c:v>5.9012875536480686E-2</c:v>
                </c:pt>
                <c:pt idx="468">
                  <c:v>7.1888412017167377E-2</c:v>
                </c:pt>
                <c:pt idx="469">
                  <c:v>7.027896995708155E-2</c:v>
                </c:pt>
                <c:pt idx="470">
                  <c:v>8.5300429184549359E-2</c:v>
                </c:pt>
                <c:pt idx="471">
                  <c:v>9.8444206008583696E-2</c:v>
                </c:pt>
                <c:pt idx="472">
                  <c:v>0.10756437768240343</c:v>
                </c:pt>
                <c:pt idx="473">
                  <c:v>0.11909871244635194</c:v>
                </c:pt>
                <c:pt idx="474">
                  <c:v>0.14887339055793991</c:v>
                </c:pt>
                <c:pt idx="475">
                  <c:v>0.17435622317596566</c:v>
                </c:pt>
                <c:pt idx="476">
                  <c:v>0.18696351931330471</c:v>
                </c:pt>
                <c:pt idx="477">
                  <c:v>0.20466738197424894</c:v>
                </c:pt>
                <c:pt idx="478">
                  <c:v>0.23578326180257511</c:v>
                </c:pt>
                <c:pt idx="479">
                  <c:v>0.25</c:v>
                </c:pt>
                <c:pt idx="480">
                  <c:v>0.29935622317596566</c:v>
                </c:pt>
                <c:pt idx="481">
                  <c:v>0.30257510729613735</c:v>
                </c:pt>
                <c:pt idx="482">
                  <c:v>0.33610515021459225</c:v>
                </c:pt>
                <c:pt idx="483">
                  <c:v>0.35810085836909872</c:v>
                </c:pt>
                <c:pt idx="484">
                  <c:v>0.36614806866952787</c:v>
                </c:pt>
                <c:pt idx="485">
                  <c:v>0.38197424892703863</c:v>
                </c:pt>
                <c:pt idx="486">
                  <c:v>0.39484978540772531</c:v>
                </c:pt>
                <c:pt idx="487">
                  <c:v>0.41094420600858367</c:v>
                </c:pt>
                <c:pt idx="488">
                  <c:v>0.4063841201716738</c:v>
                </c:pt>
                <c:pt idx="489">
                  <c:v>0.41657725321888411</c:v>
                </c:pt>
                <c:pt idx="490">
                  <c:v>0.39109442060085836</c:v>
                </c:pt>
                <c:pt idx="491">
                  <c:v>0.36909871244635195</c:v>
                </c:pt>
                <c:pt idx="492">
                  <c:v>0.34334763948497854</c:v>
                </c:pt>
                <c:pt idx="493">
                  <c:v>0.27601931330472101</c:v>
                </c:pt>
                <c:pt idx="494">
                  <c:v>0.23819742489270387</c:v>
                </c:pt>
                <c:pt idx="495">
                  <c:v>0.2052038626609442</c:v>
                </c:pt>
                <c:pt idx="496">
                  <c:v>0.13948497854077252</c:v>
                </c:pt>
                <c:pt idx="497">
                  <c:v>9.5761802575107302E-2</c:v>
                </c:pt>
                <c:pt idx="498">
                  <c:v>7.4034334763948495E-2</c:v>
                </c:pt>
                <c:pt idx="499">
                  <c:v>5.0965665236051505E-2</c:v>
                </c:pt>
                <c:pt idx="500">
                  <c:v>3.5675965665236051E-2</c:v>
                </c:pt>
                <c:pt idx="501">
                  <c:v>3.674892703862661E-2</c:v>
                </c:pt>
                <c:pt idx="502">
                  <c:v>3.2725321888412019E-2</c:v>
                </c:pt>
                <c:pt idx="503">
                  <c:v>2.5214592274678111E-2</c:v>
                </c:pt>
                <c:pt idx="504">
                  <c:v>2.2532188841201718E-2</c:v>
                </c:pt>
                <c:pt idx="505">
                  <c:v>2.575107296137339E-2</c:v>
                </c:pt>
                <c:pt idx="506">
                  <c:v>2.3336909871244635E-2</c:v>
                </c:pt>
                <c:pt idx="507">
                  <c:v>2.3605150214592276E-2</c:v>
                </c:pt>
                <c:pt idx="508">
                  <c:v>2.4678111587982832E-2</c:v>
                </c:pt>
                <c:pt idx="509">
                  <c:v>1.8508583690987124E-2</c:v>
                </c:pt>
                <c:pt idx="510">
                  <c:v>1.9581545064377683E-2</c:v>
                </c:pt>
                <c:pt idx="511">
                  <c:v>1.7167381974248927E-2</c:v>
                </c:pt>
                <c:pt idx="512">
                  <c:v>1.5557939914163091E-2</c:v>
                </c:pt>
                <c:pt idx="513">
                  <c:v>1.7167381974248927E-2</c:v>
                </c:pt>
                <c:pt idx="514">
                  <c:v>1.4484978540772532E-2</c:v>
                </c:pt>
                <c:pt idx="515">
                  <c:v>1.7703862660944206E-2</c:v>
                </c:pt>
                <c:pt idx="516">
                  <c:v>1.3948497854077254E-2</c:v>
                </c:pt>
                <c:pt idx="517">
                  <c:v>1.4216738197424892E-2</c:v>
                </c:pt>
                <c:pt idx="518">
                  <c:v>1.582618025751073E-2</c:v>
                </c:pt>
                <c:pt idx="519">
                  <c:v>1.1266094420600859E-2</c:v>
                </c:pt>
                <c:pt idx="520">
                  <c:v>1.3143776824034335E-2</c:v>
                </c:pt>
                <c:pt idx="521">
                  <c:v>1.2607296137339056E-2</c:v>
                </c:pt>
                <c:pt idx="522">
                  <c:v>1.2339055793991416E-2</c:v>
                </c:pt>
                <c:pt idx="523">
                  <c:v>8.8519313304721032E-3</c:v>
                </c:pt>
                <c:pt idx="524">
                  <c:v>1.3412017167381975E-2</c:v>
                </c:pt>
                <c:pt idx="525">
                  <c:v>9.9248927038626603E-3</c:v>
                </c:pt>
                <c:pt idx="526">
                  <c:v>8.3154506437768238E-3</c:v>
                </c:pt>
                <c:pt idx="527">
                  <c:v>1.2070815450643776E-2</c:v>
                </c:pt>
                <c:pt idx="528">
                  <c:v>8.3154506437768238E-3</c:v>
                </c:pt>
                <c:pt idx="529">
                  <c:v>9.9248927038626603E-3</c:v>
                </c:pt>
                <c:pt idx="530">
                  <c:v>1.2070815450643776E-2</c:v>
                </c:pt>
                <c:pt idx="531">
                  <c:v>7.7789699570815453E-3</c:v>
                </c:pt>
                <c:pt idx="532">
                  <c:v>9.6566523605150223E-3</c:v>
                </c:pt>
                <c:pt idx="533">
                  <c:v>8.3154506437768238E-3</c:v>
                </c:pt>
                <c:pt idx="534">
                  <c:v>1.1266094420600859E-2</c:v>
                </c:pt>
                <c:pt idx="535">
                  <c:v>1.1534334763948498E-2</c:v>
                </c:pt>
                <c:pt idx="536">
                  <c:v>1.01931330472103E-2</c:v>
                </c:pt>
                <c:pt idx="537">
                  <c:v>9.1201716738197429E-3</c:v>
                </c:pt>
                <c:pt idx="538">
                  <c:v>7.7789699570815453E-3</c:v>
                </c:pt>
                <c:pt idx="539">
                  <c:v>7.7789699570815453E-3</c:v>
                </c:pt>
                <c:pt idx="540">
                  <c:v>8.3154506437768238E-3</c:v>
                </c:pt>
                <c:pt idx="541">
                  <c:v>8.3154506437768238E-3</c:v>
                </c:pt>
                <c:pt idx="542">
                  <c:v>1.046137339055794E-2</c:v>
                </c:pt>
                <c:pt idx="543">
                  <c:v>7.2424892703862659E-3</c:v>
                </c:pt>
                <c:pt idx="544">
                  <c:v>6.974248927038627E-3</c:v>
                </c:pt>
                <c:pt idx="545">
                  <c:v>7.5107296137339056E-3</c:v>
                </c:pt>
                <c:pt idx="546">
                  <c:v>9.6566523605150223E-3</c:v>
                </c:pt>
                <c:pt idx="547">
                  <c:v>8.5836909871244635E-3</c:v>
                </c:pt>
                <c:pt idx="548">
                  <c:v>5.9012875536480691E-3</c:v>
                </c:pt>
                <c:pt idx="549">
                  <c:v>8.5836909871244635E-3</c:v>
                </c:pt>
                <c:pt idx="550">
                  <c:v>7.2424892703862659E-3</c:v>
                </c:pt>
                <c:pt idx="551">
                  <c:v>8.0472103004291841E-3</c:v>
                </c:pt>
                <c:pt idx="552">
                  <c:v>4.5600858369098714E-3</c:v>
                </c:pt>
                <c:pt idx="553">
                  <c:v>8.8519313304721032E-3</c:v>
                </c:pt>
                <c:pt idx="554">
                  <c:v>8.0472103004291841E-3</c:v>
                </c:pt>
                <c:pt idx="555">
                  <c:v>9.3884120171673826E-3</c:v>
                </c:pt>
                <c:pt idx="556">
                  <c:v>7.7789699570815453E-3</c:v>
                </c:pt>
                <c:pt idx="557">
                  <c:v>9.3884120171673826E-3</c:v>
                </c:pt>
                <c:pt idx="558">
                  <c:v>7.5107296137339056E-3</c:v>
                </c:pt>
                <c:pt idx="559">
                  <c:v>6.974248927038627E-3</c:v>
                </c:pt>
                <c:pt idx="560">
                  <c:v>7.5107296137339056E-3</c:v>
                </c:pt>
                <c:pt idx="561">
                  <c:v>6.7060085836909873E-3</c:v>
                </c:pt>
                <c:pt idx="562">
                  <c:v>6.4377682403433476E-3</c:v>
                </c:pt>
                <c:pt idx="563">
                  <c:v>6.7060085836909873E-3</c:v>
                </c:pt>
                <c:pt idx="564">
                  <c:v>9.1201716738197429E-3</c:v>
                </c:pt>
                <c:pt idx="565">
                  <c:v>7.2424892703862659E-3</c:v>
                </c:pt>
                <c:pt idx="566">
                  <c:v>7.5107296137339056E-3</c:v>
                </c:pt>
                <c:pt idx="567">
                  <c:v>4.2918454935622317E-3</c:v>
                </c:pt>
                <c:pt idx="568">
                  <c:v>6.1695278969957079E-3</c:v>
                </c:pt>
                <c:pt idx="569">
                  <c:v>6.7060085836909873E-3</c:v>
                </c:pt>
                <c:pt idx="570">
                  <c:v>4.8283261802575111E-3</c:v>
                </c:pt>
                <c:pt idx="571">
                  <c:v>6.974248927038627E-3</c:v>
                </c:pt>
                <c:pt idx="572">
                  <c:v>8.3154506437768238E-3</c:v>
                </c:pt>
                <c:pt idx="573">
                  <c:v>4.2918454935622317E-3</c:v>
                </c:pt>
                <c:pt idx="574">
                  <c:v>7.5107296137339056E-3</c:v>
                </c:pt>
                <c:pt idx="575">
                  <c:v>7.2424892703862659E-3</c:v>
                </c:pt>
                <c:pt idx="576">
                  <c:v>6.974248927038627E-3</c:v>
                </c:pt>
                <c:pt idx="577">
                  <c:v>5.3648068669527897E-3</c:v>
                </c:pt>
                <c:pt idx="578">
                  <c:v>8.5836909871244635E-3</c:v>
                </c:pt>
                <c:pt idx="579">
                  <c:v>7.7789699570815453E-3</c:v>
                </c:pt>
                <c:pt idx="580">
                  <c:v>5.09656652360515E-3</c:v>
                </c:pt>
                <c:pt idx="581">
                  <c:v>4.023605150214592E-3</c:v>
                </c:pt>
                <c:pt idx="582">
                  <c:v>4.8283261802575111E-3</c:v>
                </c:pt>
                <c:pt idx="583">
                  <c:v>5.9012875536480691E-3</c:v>
                </c:pt>
                <c:pt idx="584">
                  <c:v>4.2918454935622317E-3</c:v>
                </c:pt>
                <c:pt idx="585">
                  <c:v>3.7553648068669528E-3</c:v>
                </c:pt>
                <c:pt idx="586">
                  <c:v>7.2424892703862659E-3</c:v>
                </c:pt>
                <c:pt idx="587">
                  <c:v>4.5600858369098714E-3</c:v>
                </c:pt>
                <c:pt idx="588">
                  <c:v>4.8283261802575111E-3</c:v>
                </c:pt>
                <c:pt idx="589">
                  <c:v>1.8776824034334764E-3</c:v>
                </c:pt>
                <c:pt idx="590">
                  <c:v>3.4871244635193135E-3</c:v>
                </c:pt>
                <c:pt idx="591">
                  <c:v>5.3648068669527897E-3</c:v>
                </c:pt>
                <c:pt idx="592">
                  <c:v>4.8283261802575111E-3</c:v>
                </c:pt>
                <c:pt idx="593">
                  <c:v>2.6824034334763948E-3</c:v>
                </c:pt>
                <c:pt idx="594">
                  <c:v>4.023605150214592E-3</c:v>
                </c:pt>
                <c:pt idx="595">
                  <c:v>5.09656652360515E-3</c:v>
                </c:pt>
                <c:pt idx="596">
                  <c:v>4.023605150214592E-3</c:v>
                </c:pt>
                <c:pt idx="597">
                  <c:v>1.8776824034334764E-3</c:v>
                </c:pt>
                <c:pt idx="598">
                  <c:v>3.7553648068669528E-3</c:v>
                </c:pt>
                <c:pt idx="599">
                  <c:v>5.9012875536480691E-3</c:v>
                </c:pt>
                <c:pt idx="600">
                  <c:v>3.7553648068669528E-3</c:v>
                </c:pt>
                <c:pt idx="601">
                  <c:v>6.974248927038627E-3</c:v>
                </c:pt>
                <c:pt idx="602">
                  <c:v>4.2918454935622317E-3</c:v>
                </c:pt>
                <c:pt idx="603">
                  <c:v>6.4377682403433476E-3</c:v>
                </c:pt>
                <c:pt idx="604">
                  <c:v>1.3412017167381974E-3</c:v>
                </c:pt>
                <c:pt idx="605">
                  <c:v>3.4871244635193135E-3</c:v>
                </c:pt>
                <c:pt idx="606">
                  <c:v>5.09656652360515E-3</c:v>
                </c:pt>
                <c:pt idx="607">
                  <c:v>4.2918454935622317E-3</c:v>
                </c:pt>
                <c:pt idx="608">
                  <c:v>3.7553648068669528E-3</c:v>
                </c:pt>
                <c:pt idx="609">
                  <c:v>3.7553648068669528E-3</c:v>
                </c:pt>
                <c:pt idx="610">
                  <c:v>4.5600858369098714E-3</c:v>
                </c:pt>
                <c:pt idx="611">
                  <c:v>4.2918454935622317E-3</c:v>
                </c:pt>
                <c:pt idx="612">
                  <c:v>3.4871244635193135E-3</c:v>
                </c:pt>
                <c:pt idx="613">
                  <c:v>6.1695278969957079E-3</c:v>
                </c:pt>
                <c:pt idx="614">
                  <c:v>3.2188841201716738E-3</c:v>
                </c:pt>
                <c:pt idx="615">
                  <c:v>3.2188841201716738E-3</c:v>
                </c:pt>
                <c:pt idx="616">
                  <c:v>3.4871244635193135E-3</c:v>
                </c:pt>
                <c:pt idx="617">
                  <c:v>4.023605150214592E-3</c:v>
                </c:pt>
                <c:pt idx="618">
                  <c:v>5.3648068669527897E-3</c:v>
                </c:pt>
                <c:pt idx="619">
                  <c:v>3.4871244635193135E-3</c:v>
                </c:pt>
                <c:pt idx="620">
                  <c:v>3.7553648068669528E-3</c:v>
                </c:pt>
                <c:pt idx="621">
                  <c:v>4.5600858369098714E-3</c:v>
                </c:pt>
                <c:pt idx="622">
                  <c:v>3.4871244635193135E-3</c:v>
                </c:pt>
                <c:pt idx="623">
                  <c:v>4.5600858369098714E-3</c:v>
                </c:pt>
                <c:pt idx="624">
                  <c:v>3.2188841201716738E-3</c:v>
                </c:pt>
                <c:pt idx="625">
                  <c:v>3.2188841201716738E-3</c:v>
                </c:pt>
                <c:pt idx="626">
                  <c:v>4.023605150214592E-3</c:v>
                </c:pt>
                <c:pt idx="627">
                  <c:v>3.2188841201716738E-3</c:v>
                </c:pt>
                <c:pt idx="628">
                  <c:v>4.023605150214592E-3</c:v>
                </c:pt>
                <c:pt idx="629">
                  <c:v>5.6330472103004294E-3</c:v>
                </c:pt>
                <c:pt idx="630">
                  <c:v>2.4141630901287556E-3</c:v>
                </c:pt>
                <c:pt idx="631">
                  <c:v>4.5600858369098714E-3</c:v>
                </c:pt>
                <c:pt idx="632">
                  <c:v>4.2918454935622317E-3</c:v>
                </c:pt>
                <c:pt idx="633">
                  <c:v>2.6824034334763948E-3</c:v>
                </c:pt>
                <c:pt idx="634">
                  <c:v>1.8776824034334764E-3</c:v>
                </c:pt>
                <c:pt idx="635">
                  <c:v>1.6094420600858369E-3</c:v>
                </c:pt>
                <c:pt idx="636">
                  <c:v>2.4141630901287556E-3</c:v>
                </c:pt>
                <c:pt idx="637">
                  <c:v>3.2188841201716738E-3</c:v>
                </c:pt>
                <c:pt idx="638">
                  <c:v>4.8283261802575111E-3</c:v>
                </c:pt>
                <c:pt idx="639">
                  <c:v>2.1459227467811159E-3</c:v>
                </c:pt>
                <c:pt idx="640">
                  <c:v>4.023605150214592E-3</c:v>
                </c:pt>
                <c:pt idx="641">
                  <c:v>4.2918454935622317E-3</c:v>
                </c:pt>
                <c:pt idx="642">
                  <c:v>1.6094420600858369E-3</c:v>
                </c:pt>
                <c:pt idx="643">
                  <c:v>2.6824034334763948E-3</c:v>
                </c:pt>
                <c:pt idx="644">
                  <c:v>3.4871244635193135E-3</c:v>
                </c:pt>
                <c:pt idx="645">
                  <c:v>3.2188841201716738E-3</c:v>
                </c:pt>
                <c:pt idx="646">
                  <c:v>2.6824034334763948E-3</c:v>
                </c:pt>
                <c:pt idx="647">
                  <c:v>1.6094420600858369E-3</c:v>
                </c:pt>
                <c:pt idx="648">
                  <c:v>2.9506437768240345E-3</c:v>
                </c:pt>
                <c:pt idx="649">
                  <c:v>2.9506437768240345E-3</c:v>
                </c:pt>
                <c:pt idx="650">
                  <c:v>3.7553648068669528E-3</c:v>
                </c:pt>
                <c:pt idx="651">
                  <c:v>3.7553648068669528E-3</c:v>
                </c:pt>
                <c:pt idx="652">
                  <c:v>2.9506437768240345E-3</c:v>
                </c:pt>
                <c:pt idx="653">
                  <c:v>2.4141630901287556E-3</c:v>
                </c:pt>
                <c:pt idx="654">
                  <c:v>5.09656652360515E-3</c:v>
                </c:pt>
                <c:pt idx="655">
                  <c:v>2.9506437768240345E-3</c:v>
                </c:pt>
                <c:pt idx="656">
                  <c:v>1.8776824034334764E-3</c:v>
                </c:pt>
                <c:pt idx="657">
                  <c:v>4.5600858369098714E-3</c:v>
                </c:pt>
                <c:pt idx="658">
                  <c:v>3.7553648068669528E-3</c:v>
                </c:pt>
                <c:pt idx="659">
                  <c:v>1.8776824034334764E-3</c:v>
                </c:pt>
                <c:pt idx="660">
                  <c:v>4.023605150214592E-3</c:v>
                </c:pt>
                <c:pt idx="661">
                  <c:v>2.9506437768240345E-3</c:v>
                </c:pt>
                <c:pt idx="662">
                  <c:v>2.9506437768240345E-3</c:v>
                </c:pt>
                <c:pt idx="663">
                  <c:v>3.7553648068669528E-3</c:v>
                </c:pt>
                <c:pt idx="664">
                  <c:v>2.9506437768240345E-3</c:v>
                </c:pt>
                <c:pt idx="665">
                  <c:v>2.6824034334763948E-3</c:v>
                </c:pt>
                <c:pt idx="666">
                  <c:v>3.2188841201716738E-3</c:v>
                </c:pt>
                <c:pt idx="667">
                  <c:v>1.6094420600858369E-3</c:v>
                </c:pt>
                <c:pt idx="668">
                  <c:v>3.2188841201716738E-3</c:v>
                </c:pt>
                <c:pt idx="669">
                  <c:v>2.1459227467811159E-3</c:v>
                </c:pt>
                <c:pt idx="670">
                  <c:v>3.7553648068669528E-3</c:v>
                </c:pt>
                <c:pt idx="671">
                  <c:v>2.6824034334763948E-3</c:v>
                </c:pt>
                <c:pt idx="672">
                  <c:v>2.9506437768240345E-3</c:v>
                </c:pt>
                <c:pt idx="673">
                  <c:v>2.6824034334763948E-3</c:v>
                </c:pt>
                <c:pt idx="674">
                  <c:v>1.6094420600858369E-3</c:v>
                </c:pt>
                <c:pt idx="675">
                  <c:v>2.9506437768240345E-3</c:v>
                </c:pt>
                <c:pt idx="676">
                  <c:v>2.4141630901287556E-3</c:v>
                </c:pt>
                <c:pt idx="677">
                  <c:v>2.1459227467811159E-3</c:v>
                </c:pt>
                <c:pt idx="678">
                  <c:v>2.6824034334763948E-3</c:v>
                </c:pt>
                <c:pt idx="679">
                  <c:v>1.8776824034334764E-3</c:v>
                </c:pt>
                <c:pt idx="680">
                  <c:v>2.6824034334763948E-3</c:v>
                </c:pt>
                <c:pt idx="681">
                  <c:v>1.3412017167381974E-3</c:v>
                </c:pt>
                <c:pt idx="682">
                  <c:v>3.4871244635193135E-3</c:v>
                </c:pt>
                <c:pt idx="683">
                  <c:v>2.4141630901287556E-3</c:v>
                </c:pt>
                <c:pt idx="684">
                  <c:v>4.5600858369098714E-3</c:v>
                </c:pt>
                <c:pt idx="685">
                  <c:v>1.8776824034334764E-3</c:v>
                </c:pt>
                <c:pt idx="686">
                  <c:v>2.1459227467811159E-3</c:v>
                </c:pt>
                <c:pt idx="687">
                  <c:v>1.0729613733905579E-3</c:v>
                </c:pt>
                <c:pt idx="688">
                  <c:v>2.9506437768240345E-3</c:v>
                </c:pt>
                <c:pt idx="689">
                  <c:v>4.023605150214592E-3</c:v>
                </c:pt>
                <c:pt idx="690">
                  <c:v>1.8776824034334764E-3</c:v>
                </c:pt>
                <c:pt idx="691">
                  <c:v>2.6824034334763948E-3</c:v>
                </c:pt>
                <c:pt idx="692">
                  <c:v>2.1459227467811159E-3</c:v>
                </c:pt>
                <c:pt idx="693">
                  <c:v>3.7553648068669528E-3</c:v>
                </c:pt>
                <c:pt idx="694">
                  <c:v>1.8776824034334764E-3</c:v>
                </c:pt>
                <c:pt idx="695">
                  <c:v>1.6094420600858369E-3</c:v>
                </c:pt>
                <c:pt idx="696">
                  <c:v>1.6094420600858369E-3</c:v>
                </c:pt>
                <c:pt idx="697">
                  <c:v>2.4141630901287556E-3</c:v>
                </c:pt>
                <c:pt idx="698">
                  <c:v>2.1459227467811159E-3</c:v>
                </c:pt>
                <c:pt idx="699">
                  <c:v>3.4871244635193135E-3</c:v>
                </c:pt>
                <c:pt idx="700">
                  <c:v>2.6824034334763948E-3</c:v>
                </c:pt>
                <c:pt idx="701">
                  <c:v>1.8776824034334764E-3</c:v>
                </c:pt>
                <c:pt idx="702">
                  <c:v>2.6824034334763948E-3</c:v>
                </c:pt>
                <c:pt idx="703">
                  <c:v>2.6824034334763948E-3</c:v>
                </c:pt>
                <c:pt idx="704">
                  <c:v>1.8776824034334764E-3</c:v>
                </c:pt>
                <c:pt idx="705">
                  <c:v>5.3648068669527897E-4</c:v>
                </c:pt>
                <c:pt idx="706">
                  <c:v>3.4871244635193135E-3</c:v>
                </c:pt>
                <c:pt idx="707">
                  <c:v>3.2188841201716738E-3</c:v>
                </c:pt>
                <c:pt idx="708">
                  <c:v>1.3412017167381974E-3</c:v>
                </c:pt>
                <c:pt idx="709">
                  <c:v>1.6094420600858369E-3</c:v>
                </c:pt>
                <c:pt idx="710">
                  <c:v>3.4871244635193135E-3</c:v>
                </c:pt>
                <c:pt idx="711">
                  <c:v>1.6094420600858369E-3</c:v>
                </c:pt>
                <c:pt idx="712">
                  <c:v>1.6094420600858369E-3</c:v>
                </c:pt>
                <c:pt idx="713">
                  <c:v>2.6824034334763948E-3</c:v>
                </c:pt>
                <c:pt idx="714">
                  <c:v>2.9506437768240345E-3</c:v>
                </c:pt>
                <c:pt idx="715">
                  <c:v>2.1459227467811159E-3</c:v>
                </c:pt>
                <c:pt idx="716">
                  <c:v>3.4871244635193135E-3</c:v>
                </c:pt>
                <c:pt idx="717">
                  <c:v>2.1459227467811159E-3</c:v>
                </c:pt>
                <c:pt idx="718">
                  <c:v>3.7553648068669528E-3</c:v>
                </c:pt>
                <c:pt idx="719">
                  <c:v>1.6094420600858369E-3</c:v>
                </c:pt>
                <c:pt idx="720">
                  <c:v>2.4141630901287556E-3</c:v>
                </c:pt>
                <c:pt idx="721">
                  <c:v>2.1459227467811159E-3</c:v>
                </c:pt>
                <c:pt idx="722">
                  <c:v>2.4141630901287556E-3</c:v>
                </c:pt>
                <c:pt idx="723">
                  <c:v>2.4141630901287556E-3</c:v>
                </c:pt>
                <c:pt idx="724">
                  <c:v>2.4141630901287556E-3</c:v>
                </c:pt>
                <c:pt idx="725">
                  <c:v>1.8776824034334764E-3</c:v>
                </c:pt>
                <c:pt idx="726">
                  <c:v>1.3412017167381974E-3</c:v>
                </c:pt>
                <c:pt idx="727">
                  <c:v>2.6824034334763948E-3</c:v>
                </c:pt>
                <c:pt idx="728">
                  <c:v>2.1459227467811159E-3</c:v>
                </c:pt>
                <c:pt idx="729">
                  <c:v>2.9506437768240345E-3</c:v>
                </c:pt>
                <c:pt idx="730">
                  <c:v>4.5600858369098714E-3</c:v>
                </c:pt>
                <c:pt idx="731">
                  <c:v>2.4141630901287556E-3</c:v>
                </c:pt>
                <c:pt idx="732">
                  <c:v>1.6094420600858369E-3</c:v>
                </c:pt>
                <c:pt idx="733">
                  <c:v>1.6094420600858369E-3</c:v>
                </c:pt>
                <c:pt idx="734">
                  <c:v>2.6824034334763948E-3</c:v>
                </c:pt>
                <c:pt idx="735">
                  <c:v>2.6824034334763948E-3</c:v>
                </c:pt>
                <c:pt idx="736">
                  <c:v>1.8776824034334764E-3</c:v>
                </c:pt>
                <c:pt idx="737">
                  <c:v>1.6094420600858369E-3</c:v>
                </c:pt>
                <c:pt idx="738">
                  <c:v>1.6094420600858369E-3</c:v>
                </c:pt>
                <c:pt idx="739">
                  <c:v>1.8776824034334764E-3</c:v>
                </c:pt>
                <c:pt idx="740">
                  <c:v>4.023605150214592E-3</c:v>
                </c:pt>
                <c:pt idx="741">
                  <c:v>1.8776824034334764E-3</c:v>
                </c:pt>
                <c:pt idx="742">
                  <c:v>1.8776824034334764E-3</c:v>
                </c:pt>
                <c:pt idx="743">
                  <c:v>2.1459227467811159E-3</c:v>
                </c:pt>
                <c:pt idx="744">
                  <c:v>2.4141630901287556E-3</c:v>
                </c:pt>
                <c:pt idx="745">
                  <c:v>2.9506437768240345E-3</c:v>
                </c:pt>
                <c:pt idx="746">
                  <c:v>1.3412017167381974E-3</c:v>
                </c:pt>
                <c:pt idx="747">
                  <c:v>2.1459227467811159E-3</c:v>
                </c:pt>
                <c:pt idx="748">
                  <c:v>3.7553648068669528E-3</c:v>
                </c:pt>
                <c:pt idx="749">
                  <c:v>2.6824034334763948E-3</c:v>
                </c:pt>
                <c:pt idx="750">
                  <c:v>2.1459227467811159E-3</c:v>
                </c:pt>
                <c:pt idx="751">
                  <c:v>2.9506437768240345E-3</c:v>
                </c:pt>
                <c:pt idx="752">
                  <c:v>2.4141630901287556E-3</c:v>
                </c:pt>
                <c:pt idx="753">
                  <c:v>2.4141630901287556E-3</c:v>
                </c:pt>
                <c:pt idx="754">
                  <c:v>1.8776824034334764E-3</c:v>
                </c:pt>
                <c:pt idx="755">
                  <c:v>1.3412017167381974E-3</c:v>
                </c:pt>
                <c:pt idx="756">
                  <c:v>1.3412017167381974E-3</c:v>
                </c:pt>
                <c:pt idx="757">
                  <c:v>1.3412017167381974E-3</c:v>
                </c:pt>
                <c:pt idx="758">
                  <c:v>4.023605150214592E-3</c:v>
                </c:pt>
                <c:pt idx="759">
                  <c:v>2.9506437768240345E-3</c:v>
                </c:pt>
                <c:pt idx="760">
                  <c:v>1.0729613733905579E-3</c:v>
                </c:pt>
                <c:pt idx="761">
                  <c:v>3.2188841201716738E-3</c:v>
                </c:pt>
                <c:pt idx="762">
                  <c:v>3.7553648068669528E-3</c:v>
                </c:pt>
                <c:pt idx="763">
                  <c:v>2.6824034334763948E-3</c:v>
                </c:pt>
                <c:pt idx="764">
                  <c:v>1.6094420600858369E-3</c:v>
                </c:pt>
                <c:pt idx="765">
                  <c:v>2.9506437768240345E-3</c:v>
                </c:pt>
                <c:pt idx="766">
                  <c:v>2.1459227467811159E-3</c:v>
                </c:pt>
                <c:pt idx="767">
                  <c:v>1.8776824034334764E-3</c:v>
                </c:pt>
                <c:pt idx="768">
                  <c:v>2.1459227467811159E-3</c:v>
                </c:pt>
                <c:pt idx="769">
                  <c:v>2.4141630901287556E-3</c:v>
                </c:pt>
                <c:pt idx="770">
                  <c:v>2.9506437768240345E-3</c:v>
                </c:pt>
                <c:pt idx="771">
                  <c:v>3.4871244635193135E-3</c:v>
                </c:pt>
                <c:pt idx="772">
                  <c:v>2.1459227467811159E-3</c:v>
                </c:pt>
                <c:pt idx="773">
                  <c:v>2.9506437768240345E-3</c:v>
                </c:pt>
                <c:pt idx="774">
                  <c:v>2.1459227467811159E-3</c:v>
                </c:pt>
                <c:pt idx="775">
                  <c:v>2.1459227467811159E-3</c:v>
                </c:pt>
                <c:pt idx="776">
                  <c:v>2.4141630901287556E-3</c:v>
                </c:pt>
                <c:pt idx="777">
                  <c:v>1.3412017167381974E-3</c:v>
                </c:pt>
                <c:pt idx="778">
                  <c:v>8.0472103004291845E-4</c:v>
                </c:pt>
                <c:pt idx="779">
                  <c:v>2.6824034334763948E-3</c:v>
                </c:pt>
                <c:pt idx="780">
                  <c:v>3.2188841201716738E-3</c:v>
                </c:pt>
                <c:pt idx="781">
                  <c:v>1.8776824034334764E-3</c:v>
                </c:pt>
                <c:pt idx="782">
                  <c:v>1.6094420600858369E-3</c:v>
                </c:pt>
                <c:pt idx="783">
                  <c:v>1.8776824034334764E-3</c:v>
                </c:pt>
                <c:pt idx="784">
                  <c:v>1.3412017167381974E-3</c:v>
                </c:pt>
                <c:pt idx="785">
                  <c:v>1.3412017167381974E-3</c:v>
                </c:pt>
                <c:pt idx="786">
                  <c:v>3.2188841201716738E-3</c:v>
                </c:pt>
                <c:pt idx="787">
                  <c:v>2.4141630901287556E-3</c:v>
                </c:pt>
                <c:pt idx="788">
                  <c:v>1.6094420600858369E-3</c:v>
                </c:pt>
                <c:pt idx="789">
                  <c:v>2.9506437768240345E-3</c:v>
                </c:pt>
                <c:pt idx="790">
                  <c:v>1.6094420600858369E-3</c:v>
                </c:pt>
                <c:pt idx="791">
                  <c:v>2.6824034334763948E-3</c:v>
                </c:pt>
                <c:pt idx="792">
                  <c:v>2.4141630901287556E-3</c:v>
                </c:pt>
                <c:pt idx="793">
                  <c:v>2.4141630901287556E-3</c:v>
                </c:pt>
                <c:pt idx="794">
                  <c:v>1.6094420600858369E-3</c:v>
                </c:pt>
                <c:pt idx="795">
                  <c:v>2.4141630901287556E-3</c:v>
                </c:pt>
                <c:pt idx="796">
                  <c:v>1.8776824034334764E-3</c:v>
                </c:pt>
                <c:pt idx="797">
                  <c:v>1.6094420600858369E-3</c:v>
                </c:pt>
                <c:pt idx="798">
                  <c:v>2.6824034334763948E-3</c:v>
                </c:pt>
                <c:pt idx="799">
                  <c:v>2.6824034334763948E-3</c:v>
                </c:pt>
                <c:pt idx="800">
                  <c:v>4.023605150214592E-3</c:v>
                </c:pt>
                <c:pt idx="801">
                  <c:v>4.023605150214592E-3</c:v>
                </c:pt>
                <c:pt idx="802">
                  <c:v>2.6824034334763948E-3</c:v>
                </c:pt>
                <c:pt idx="803">
                  <c:v>2.4141630901287556E-3</c:v>
                </c:pt>
                <c:pt idx="804">
                  <c:v>4.5600858369098714E-3</c:v>
                </c:pt>
                <c:pt idx="805">
                  <c:v>2.4141630901287556E-3</c:v>
                </c:pt>
                <c:pt idx="806">
                  <c:v>2.1459227467811159E-3</c:v>
                </c:pt>
                <c:pt idx="807">
                  <c:v>1.0729613733905579E-3</c:v>
                </c:pt>
                <c:pt idx="808">
                  <c:v>2.9506437768240345E-3</c:v>
                </c:pt>
                <c:pt idx="809">
                  <c:v>2.4141630901287556E-3</c:v>
                </c:pt>
                <c:pt idx="810">
                  <c:v>2.4141630901287556E-3</c:v>
                </c:pt>
                <c:pt idx="811">
                  <c:v>1.0729613733905579E-3</c:v>
                </c:pt>
                <c:pt idx="812">
                  <c:v>1.6094420600858369E-3</c:v>
                </c:pt>
                <c:pt idx="813">
                  <c:v>2.6824034334763948E-3</c:v>
                </c:pt>
                <c:pt idx="814">
                  <c:v>3.7553648068669528E-3</c:v>
                </c:pt>
                <c:pt idx="815">
                  <c:v>8.0472103004291845E-4</c:v>
                </c:pt>
                <c:pt idx="816">
                  <c:v>2.9506437768240345E-3</c:v>
                </c:pt>
                <c:pt idx="817">
                  <c:v>3.2188841201716738E-3</c:v>
                </c:pt>
                <c:pt idx="818">
                  <c:v>2.9506437768240345E-3</c:v>
                </c:pt>
                <c:pt idx="819">
                  <c:v>2.9506437768240345E-3</c:v>
                </c:pt>
                <c:pt idx="820">
                  <c:v>3.2188841201716738E-3</c:v>
                </c:pt>
                <c:pt idx="821">
                  <c:v>3.7553648068669528E-3</c:v>
                </c:pt>
                <c:pt idx="822">
                  <c:v>5.9012875536480691E-3</c:v>
                </c:pt>
                <c:pt idx="823">
                  <c:v>4.5600858369098714E-3</c:v>
                </c:pt>
                <c:pt idx="824">
                  <c:v>1.8776824034334764E-3</c:v>
                </c:pt>
                <c:pt idx="825">
                  <c:v>2.9506437768240345E-3</c:v>
                </c:pt>
                <c:pt idx="826">
                  <c:v>2.4141630901287556E-3</c:v>
                </c:pt>
                <c:pt idx="827">
                  <c:v>3.2188841201716738E-3</c:v>
                </c:pt>
                <c:pt idx="828">
                  <c:v>3.7553648068669528E-3</c:v>
                </c:pt>
                <c:pt idx="829">
                  <c:v>1.0729613733905579E-3</c:v>
                </c:pt>
                <c:pt idx="830">
                  <c:v>2.6824034334763948E-3</c:v>
                </c:pt>
                <c:pt idx="831">
                  <c:v>3.2188841201716738E-3</c:v>
                </c:pt>
                <c:pt idx="832">
                  <c:v>3.2188841201716738E-3</c:v>
                </c:pt>
                <c:pt idx="833">
                  <c:v>3.2188841201716738E-3</c:v>
                </c:pt>
                <c:pt idx="834">
                  <c:v>2.9506437768240345E-3</c:v>
                </c:pt>
                <c:pt idx="835">
                  <c:v>3.2188841201716738E-3</c:v>
                </c:pt>
                <c:pt idx="836">
                  <c:v>2.9506437768240345E-3</c:v>
                </c:pt>
                <c:pt idx="837">
                  <c:v>4.5600858369098714E-3</c:v>
                </c:pt>
                <c:pt idx="838">
                  <c:v>2.4141630901287556E-3</c:v>
                </c:pt>
                <c:pt idx="839">
                  <c:v>4.2918454935622317E-3</c:v>
                </c:pt>
                <c:pt idx="840">
                  <c:v>4.8283261802575111E-3</c:v>
                </c:pt>
                <c:pt idx="841">
                  <c:v>3.2188841201716738E-3</c:v>
                </c:pt>
                <c:pt idx="842">
                  <c:v>1.6094420600858369E-3</c:v>
                </c:pt>
                <c:pt idx="843">
                  <c:v>3.2188841201716738E-3</c:v>
                </c:pt>
                <c:pt idx="844">
                  <c:v>2.4141630901287556E-3</c:v>
                </c:pt>
                <c:pt idx="845">
                  <c:v>2.4141630901287556E-3</c:v>
                </c:pt>
                <c:pt idx="846">
                  <c:v>4.023605150214592E-3</c:v>
                </c:pt>
                <c:pt idx="847">
                  <c:v>1.6094420600858369E-3</c:v>
                </c:pt>
                <c:pt idx="848">
                  <c:v>1.6094420600858369E-3</c:v>
                </c:pt>
                <c:pt idx="849">
                  <c:v>1.8776824034334764E-3</c:v>
                </c:pt>
                <c:pt idx="850">
                  <c:v>4.023605150214592E-3</c:v>
                </c:pt>
                <c:pt idx="851">
                  <c:v>3.4871244635193135E-3</c:v>
                </c:pt>
                <c:pt idx="852">
                  <c:v>4.023605150214592E-3</c:v>
                </c:pt>
                <c:pt idx="853">
                  <c:v>1.8776824034334764E-3</c:v>
                </c:pt>
                <c:pt idx="854">
                  <c:v>4.2918454935622317E-3</c:v>
                </c:pt>
                <c:pt idx="855">
                  <c:v>3.4871244635193135E-3</c:v>
                </c:pt>
                <c:pt idx="856">
                  <c:v>2.9506437768240345E-3</c:v>
                </c:pt>
                <c:pt idx="857">
                  <c:v>3.4871244635193135E-3</c:v>
                </c:pt>
                <c:pt idx="858">
                  <c:v>3.4871244635193135E-3</c:v>
                </c:pt>
                <c:pt idx="859">
                  <c:v>4.023605150214592E-3</c:v>
                </c:pt>
                <c:pt idx="860">
                  <c:v>2.9506437768240345E-3</c:v>
                </c:pt>
                <c:pt idx="861">
                  <c:v>1.8776824034334764E-3</c:v>
                </c:pt>
                <c:pt idx="862">
                  <c:v>2.1459227467811159E-3</c:v>
                </c:pt>
                <c:pt idx="863">
                  <c:v>3.2188841201716738E-3</c:v>
                </c:pt>
                <c:pt idx="864">
                  <c:v>4.023605150214592E-3</c:v>
                </c:pt>
                <c:pt idx="865">
                  <c:v>3.2188841201716738E-3</c:v>
                </c:pt>
                <c:pt idx="866">
                  <c:v>5.3648068669527897E-3</c:v>
                </c:pt>
                <c:pt idx="867">
                  <c:v>4.2918454935622317E-3</c:v>
                </c:pt>
                <c:pt idx="868">
                  <c:v>4.5600858369098714E-3</c:v>
                </c:pt>
                <c:pt idx="869">
                  <c:v>3.4871244635193135E-3</c:v>
                </c:pt>
                <c:pt idx="870">
                  <c:v>3.7553648068669528E-3</c:v>
                </c:pt>
                <c:pt idx="871">
                  <c:v>3.2188841201716738E-3</c:v>
                </c:pt>
                <c:pt idx="872">
                  <c:v>4.5600858369098714E-3</c:v>
                </c:pt>
                <c:pt idx="873">
                  <c:v>3.2188841201716738E-3</c:v>
                </c:pt>
                <c:pt idx="874">
                  <c:v>2.9506437768240345E-3</c:v>
                </c:pt>
                <c:pt idx="875">
                  <c:v>4.023605150214592E-3</c:v>
                </c:pt>
                <c:pt idx="876">
                  <c:v>3.4871244635193135E-3</c:v>
                </c:pt>
                <c:pt idx="877">
                  <c:v>4.2918454935622317E-3</c:v>
                </c:pt>
                <c:pt idx="878">
                  <c:v>5.3648068669527897E-3</c:v>
                </c:pt>
                <c:pt idx="879">
                  <c:v>4.5600858369098714E-3</c:v>
                </c:pt>
                <c:pt idx="880">
                  <c:v>2.4141630901287556E-3</c:v>
                </c:pt>
                <c:pt idx="881">
                  <c:v>5.3648068669527897E-3</c:v>
                </c:pt>
                <c:pt idx="882">
                  <c:v>6.1695278969957079E-3</c:v>
                </c:pt>
                <c:pt idx="883">
                  <c:v>6.1695278969957079E-3</c:v>
                </c:pt>
                <c:pt idx="884">
                  <c:v>6.1695278969957079E-3</c:v>
                </c:pt>
                <c:pt idx="885">
                  <c:v>4.023605150214592E-3</c:v>
                </c:pt>
                <c:pt idx="886">
                  <c:v>4.8283261802575111E-3</c:v>
                </c:pt>
                <c:pt idx="887">
                  <c:v>4.023605150214592E-3</c:v>
                </c:pt>
                <c:pt idx="888">
                  <c:v>3.4871244635193135E-3</c:v>
                </c:pt>
                <c:pt idx="889">
                  <c:v>4.023605150214592E-3</c:v>
                </c:pt>
                <c:pt idx="890">
                  <c:v>3.7553648068669528E-3</c:v>
                </c:pt>
                <c:pt idx="891">
                  <c:v>5.3648068669527897E-3</c:v>
                </c:pt>
                <c:pt idx="892">
                  <c:v>3.2188841201716738E-3</c:v>
                </c:pt>
                <c:pt idx="893">
                  <c:v>5.6330472103004294E-3</c:v>
                </c:pt>
                <c:pt idx="894">
                  <c:v>3.7553648068669528E-3</c:v>
                </c:pt>
                <c:pt idx="895">
                  <c:v>6.7060085836909873E-3</c:v>
                </c:pt>
                <c:pt idx="896">
                  <c:v>5.3648068669527897E-3</c:v>
                </c:pt>
                <c:pt idx="897">
                  <c:v>4.023605150214592E-3</c:v>
                </c:pt>
                <c:pt idx="898">
                  <c:v>3.4871244635193135E-3</c:v>
                </c:pt>
                <c:pt idx="899">
                  <c:v>6.1695278969957079E-3</c:v>
                </c:pt>
                <c:pt idx="900">
                  <c:v>3.7553648068669528E-3</c:v>
                </c:pt>
                <c:pt idx="901">
                  <c:v>3.4871244635193135E-3</c:v>
                </c:pt>
                <c:pt idx="902">
                  <c:v>4.8283261802575111E-3</c:v>
                </c:pt>
                <c:pt idx="903">
                  <c:v>4.2918454935622317E-3</c:v>
                </c:pt>
                <c:pt idx="904">
                  <c:v>5.6330472103004294E-3</c:v>
                </c:pt>
                <c:pt idx="905">
                  <c:v>6.7060085836909873E-3</c:v>
                </c:pt>
                <c:pt idx="906">
                  <c:v>5.6330472103004294E-3</c:v>
                </c:pt>
                <c:pt idx="907">
                  <c:v>3.7553648068669528E-3</c:v>
                </c:pt>
                <c:pt idx="908">
                  <c:v>6.7060085836909873E-3</c:v>
                </c:pt>
                <c:pt idx="909">
                  <c:v>3.2188841201716738E-3</c:v>
                </c:pt>
                <c:pt idx="910">
                  <c:v>6.1695278969957079E-3</c:v>
                </c:pt>
                <c:pt idx="911">
                  <c:v>6.4377682403433476E-3</c:v>
                </c:pt>
                <c:pt idx="912">
                  <c:v>4.023605150214592E-3</c:v>
                </c:pt>
                <c:pt idx="913">
                  <c:v>5.6330472103004294E-3</c:v>
                </c:pt>
                <c:pt idx="914">
                  <c:v>8.0472103004291841E-3</c:v>
                </c:pt>
                <c:pt idx="915">
                  <c:v>8.0472103004291841E-3</c:v>
                </c:pt>
                <c:pt idx="916">
                  <c:v>6.4377682403433476E-3</c:v>
                </c:pt>
                <c:pt idx="917">
                  <c:v>4.023605150214592E-3</c:v>
                </c:pt>
                <c:pt idx="918">
                  <c:v>5.6330472103004294E-3</c:v>
                </c:pt>
                <c:pt idx="919">
                  <c:v>5.09656652360515E-3</c:v>
                </c:pt>
                <c:pt idx="920">
                  <c:v>5.6330472103004294E-3</c:v>
                </c:pt>
                <c:pt idx="921">
                  <c:v>6.1695278969957079E-3</c:v>
                </c:pt>
                <c:pt idx="922">
                  <c:v>5.9012875536480691E-3</c:v>
                </c:pt>
                <c:pt idx="923">
                  <c:v>7.5107296137339056E-3</c:v>
                </c:pt>
                <c:pt idx="924">
                  <c:v>7.5107296137339056E-3</c:v>
                </c:pt>
                <c:pt idx="925">
                  <c:v>7.2424892703862659E-3</c:v>
                </c:pt>
                <c:pt idx="926">
                  <c:v>9.6566523605150223E-3</c:v>
                </c:pt>
                <c:pt idx="927">
                  <c:v>6.974248927038627E-3</c:v>
                </c:pt>
                <c:pt idx="928">
                  <c:v>8.0472103004291841E-3</c:v>
                </c:pt>
                <c:pt idx="929">
                  <c:v>5.3648068669527897E-3</c:v>
                </c:pt>
                <c:pt idx="930">
                  <c:v>8.5836909871244635E-3</c:v>
                </c:pt>
                <c:pt idx="931">
                  <c:v>5.3648068669527897E-3</c:v>
                </c:pt>
                <c:pt idx="932">
                  <c:v>6.1695278969957079E-3</c:v>
                </c:pt>
                <c:pt idx="933">
                  <c:v>6.974248927038627E-3</c:v>
                </c:pt>
                <c:pt idx="934">
                  <c:v>8.5836909871244635E-3</c:v>
                </c:pt>
                <c:pt idx="935">
                  <c:v>8.5836909871244635E-3</c:v>
                </c:pt>
                <c:pt idx="936">
                  <c:v>8.8519313304721032E-3</c:v>
                </c:pt>
                <c:pt idx="937">
                  <c:v>8.5836909871244635E-3</c:v>
                </c:pt>
                <c:pt idx="938">
                  <c:v>7.5107296137339056E-3</c:v>
                </c:pt>
                <c:pt idx="939">
                  <c:v>8.3154506437768238E-3</c:v>
                </c:pt>
                <c:pt idx="940">
                  <c:v>7.7789699570815453E-3</c:v>
                </c:pt>
                <c:pt idx="941">
                  <c:v>6.974248927038627E-3</c:v>
                </c:pt>
                <c:pt idx="942">
                  <c:v>8.8519313304721032E-3</c:v>
                </c:pt>
                <c:pt idx="943">
                  <c:v>7.7789699570815453E-3</c:v>
                </c:pt>
                <c:pt idx="944">
                  <c:v>8.8519313304721032E-3</c:v>
                </c:pt>
                <c:pt idx="945">
                  <c:v>8.8519313304721032E-3</c:v>
                </c:pt>
                <c:pt idx="946">
                  <c:v>6.1695278969957079E-3</c:v>
                </c:pt>
                <c:pt idx="947">
                  <c:v>1.1802575107296138E-2</c:v>
                </c:pt>
                <c:pt idx="948">
                  <c:v>9.3884120171673826E-3</c:v>
                </c:pt>
                <c:pt idx="949">
                  <c:v>1.1534334763948498E-2</c:v>
                </c:pt>
                <c:pt idx="950">
                  <c:v>1.1266094420600859E-2</c:v>
                </c:pt>
                <c:pt idx="951">
                  <c:v>1.01931330472103E-2</c:v>
                </c:pt>
                <c:pt idx="952">
                  <c:v>7.5107296137339056E-3</c:v>
                </c:pt>
                <c:pt idx="953">
                  <c:v>1.046137339055794E-2</c:v>
                </c:pt>
                <c:pt idx="954">
                  <c:v>1.2339055793991416E-2</c:v>
                </c:pt>
                <c:pt idx="955">
                  <c:v>7.7789699570815453E-3</c:v>
                </c:pt>
                <c:pt idx="956">
                  <c:v>1.2339055793991416E-2</c:v>
                </c:pt>
                <c:pt idx="957">
                  <c:v>1.0997854077253219E-2</c:v>
                </c:pt>
                <c:pt idx="958">
                  <c:v>9.9248927038626603E-3</c:v>
                </c:pt>
                <c:pt idx="959">
                  <c:v>1.3143776824034335E-2</c:v>
                </c:pt>
                <c:pt idx="960">
                  <c:v>1.01931330472103E-2</c:v>
                </c:pt>
                <c:pt idx="961">
                  <c:v>1.1534334763948498E-2</c:v>
                </c:pt>
                <c:pt idx="962">
                  <c:v>1.3412017167381975E-2</c:v>
                </c:pt>
                <c:pt idx="963">
                  <c:v>1.1802575107296138E-2</c:v>
                </c:pt>
                <c:pt idx="964">
                  <c:v>1.01931330472103E-2</c:v>
                </c:pt>
                <c:pt idx="965">
                  <c:v>1.2339055793991416E-2</c:v>
                </c:pt>
                <c:pt idx="966">
                  <c:v>1.046137339055794E-2</c:v>
                </c:pt>
                <c:pt idx="967">
                  <c:v>1.3412017167381975E-2</c:v>
                </c:pt>
                <c:pt idx="968">
                  <c:v>1.582618025751073E-2</c:v>
                </c:pt>
                <c:pt idx="969">
                  <c:v>1.2070815450643776E-2</c:v>
                </c:pt>
                <c:pt idx="970">
                  <c:v>1.5021459227467811E-2</c:v>
                </c:pt>
                <c:pt idx="971">
                  <c:v>1.3143776824034335E-2</c:v>
                </c:pt>
                <c:pt idx="972">
                  <c:v>1.3680257510729614E-2</c:v>
                </c:pt>
                <c:pt idx="973">
                  <c:v>1.0729613733905579E-2</c:v>
                </c:pt>
                <c:pt idx="974">
                  <c:v>1.6094420600858368E-2</c:v>
                </c:pt>
                <c:pt idx="975">
                  <c:v>1.3948497854077254E-2</c:v>
                </c:pt>
                <c:pt idx="976">
                  <c:v>1.4753218884120171E-2</c:v>
                </c:pt>
                <c:pt idx="977">
                  <c:v>1.3412017167381975E-2</c:v>
                </c:pt>
                <c:pt idx="978">
                  <c:v>1.5021459227467811E-2</c:v>
                </c:pt>
                <c:pt idx="979">
                  <c:v>1.4753218884120171E-2</c:v>
                </c:pt>
                <c:pt idx="980">
                  <c:v>1.4484978540772532E-2</c:v>
                </c:pt>
                <c:pt idx="981">
                  <c:v>1.582618025751073E-2</c:v>
                </c:pt>
                <c:pt idx="982">
                  <c:v>1.582618025751073E-2</c:v>
                </c:pt>
                <c:pt idx="983">
                  <c:v>1.7703862660944206E-2</c:v>
                </c:pt>
                <c:pt idx="984">
                  <c:v>1.3412017167381975E-2</c:v>
                </c:pt>
                <c:pt idx="985">
                  <c:v>1.3680257510729614E-2</c:v>
                </c:pt>
                <c:pt idx="986">
                  <c:v>1.5557939914163091E-2</c:v>
                </c:pt>
                <c:pt idx="987">
                  <c:v>1.9581545064377683E-2</c:v>
                </c:pt>
                <c:pt idx="988">
                  <c:v>1.7972103004291844E-2</c:v>
                </c:pt>
                <c:pt idx="989">
                  <c:v>1.6630901287553648E-2</c:v>
                </c:pt>
                <c:pt idx="990">
                  <c:v>1.4484978540772532E-2</c:v>
                </c:pt>
                <c:pt idx="991">
                  <c:v>1.582618025751073E-2</c:v>
                </c:pt>
                <c:pt idx="992">
                  <c:v>1.9313304721030045E-2</c:v>
                </c:pt>
                <c:pt idx="993">
                  <c:v>2.4678111587982832E-2</c:v>
                </c:pt>
                <c:pt idx="994">
                  <c:v>1.6630901287553648E-2</c:v>
                </c:pt>
                <c:pt idx="995">
                  <c:v>2.03862660944206E-2</c:v>
                </c:pt>
                <c:pt idx="996">
                  <c:v>2.1995708154506438E-2</c:v>
                </c:pt>
                <c:pt idx="997">
                  <c:v>1.9849785407725321E-2</c:v>
                </c:pt>
                <c:pt idx="998">
                  <c:v>1.9045064377682403E-2</c:v>
                </c:pt>
                <c:pt idx="999">
                  <c:v>2.2532188841201718E-2</c:v>
                </c:pt>
                <c:pt idx="1000">
                  <c:v>2.4946351931330473E-2</c:v>
                </c:pt>
                <c:pt idx="1001">
                  <c:v>2.3068669527896997E-2</c:v>
                </c:pt>
                <c:pt idx="1002">
                  <c:v>2.3873390557939914E-2</c:v>
                </c:pt>
                <c:pt idx="1003">
                  <c:v>2.5214592274678111E-2</c:v>
                </c:pt>
                <c:pt idx="1004">
                  <c:v>2.3068669527896997E-2</c:v>
                </c:pt>
                <c:pt idx="1005">
                  <c:v>2.4678111587982832E-2</c:v>
                </c:pt>
                <c:pt idx="1006">
                  <c:v>2.3336909871244635E-2</c:v>
                </c:pt>
                <c:pt idx="1007">
                  <c:v>2.7360515021459229E-2</c:v>
                </c:pt>
                <c:pt idx="1008">
                  <c:v>3.084763948497854E-2</c:v>
                </c:pt>
                <c:pt idx="1009">
                  <c:v>2.5214592274678111E-2</c:v>
                </c:pt>
                <c:pt idx="1010">
                  <c:v>2.8165236051502146E-2</c:v>
                </c:pt>
                <c:pt idx="1011">
                  <c:v>3.3530042918454933E-2</c:v>
                </c:pt>
                <c:pt idx="1012">
                  <c:v>3.2457081545064374E-2</c:v>
                </c:pt>
                <c:pt idx="1013">
                  <c:v>4.1309012875536483E-2</c:v>
                </c:pt>
                <c:pt idx="1014">
                  <c:v>3.5944206008583689E-2</c:v>
                </c:pt>
                <c:pt idx="1015">
                  <c:v>3.9699570815450641E-2</c:v>
                </c:pt>
                <c:pt idx="1016">
                  <c:v>4.1040772532188838E-2</c:v>
                </c:pt>
                <c:pt idx="1017">
                  <c:v>4.3991416309012876E-2</c:v>
                </c:pt>
                <c:pt idx="1018">
                  <c:v>3.9163090128755365E-2</c:v>
                </c:pt>
                <c:pt idx="1019">
                  <c:v>4.2381974248927042E-2</c:v>
                </c:pt>
                <c:pt idx="1020">
                  <c:v>4.9892703862660946E-2</c:v>
                </c:pt>
                <c:pt idx="1021">
                  <c:v>5.2306866952789702E-2</c:v>
                </c:pt>
                <c:pt idx="1022">
                  <c:v>4.5332618025751073E-2</c:v>
                </c:pt>
                <c:pt idx="1023">
                  <c:v>5.8208154506437765E-2</c:v>
                </c:pt>
                <c:pt idx="1024">
                  <c:v>5.9817596566523606E-2</c:v>
                </c:pt>
                <c:pt idx="1025">
                  <c:v>5.7403433476394851E-2</c:v>
                </c:pt>
                <c:pt idx="1026">
                  <c:v>5.7135193133047213E-2</c:v>
                </c:pt>
                <c:pt idx="1027">
                  <c:v>6.25E-2</c:v>
                </c:pt>
                <c:pt idx="1028">
                  <c:v>6.7328326180257511E-2</c:v>
                </c:pt>
                <c:pt idx="1029">
                  <c:v>7.6448497854077258E-2</c:v>
                </c:pt>
                <c:pt idx="1030">
                  <c:v>8.2081545064377676E-2</c:v>
                </c:pt>
                <c:pt idx="1031">
                  <c:v>8.3154506437768241E-2</c:v>
                </c:pt>
                <c:pt idx="1032">
                  <c:v>8.3422746781115886E-2</c:v>
                </c:pt>
                <c:pt idx="1033">
                  <c:v>9.6030042918454933E-2</c:v>
                </c:pt>
                <c:pt idx="1034">
                  <c:v>0.10139484978540772</c:v>
                </c:pt>
                <c:pt idx="1035">
                  <c:v>0.10488197424892703</c:v>
                </c:pt>
                <c:pt idx="1036">
                  <c:v>0.1148068669527897</c:v>
                </c:pt>
                <c:pt idx="1037">
                  <c:v>0.10890557939914162</c:v>
                </c:pt>
                <c:pt idx="1038">
                  <c:v>0.125</c:v>
                </c:pt>
                <c:pt idx="1039">
                  <c:v>0.13304721030042918</c:v>
                </c:pt>
                <c:pt idx="1040">
                  <c:v>0.14887339055793991</c:v>
                </c:pt>
                <c:pt idx="1041">
                  <c:v>0.16443133047210301</c:v>
                </c:pt>
                <c:pt idx="1042">
                  <c:v>0.1786480686695279</c:v>
                </c:pt>
                <c:pt idx="1043">
                  <c:v>0.1853540772532189</c:v>
                </c:pt>
                <c:pt idx="1044">
                  <c:v>0.21164163090128754</c:v>
                </c:pt>
                <c:pt idx="1045">
                  <c:v>0.1963519313304721</c:v>
                </c:pt>
                <c:pt idx="1046">
                  <c:v>0.21781115879828325</c:v>
                </c:pt>
                <c:pt idx="1047">
                  <c:v>0.23256437768240343</c:v>
                </c:pt>
                <c:pt idx="1048">
                  <c:v>0.25643776824034337</c:v>
                </c:pt>
                <c:pt idx="1049">
                  <c:v>0.2813841201716738</c:v>
                </c:pt>
                <c:pt idx="1050">
                  <c:v>0.30096566523605151</c:v>
                </c:pt>
                <c:pt idx="1051">
                  <c:v>0.31223175965665234</c:v>
                </c:pt>
                <c:pt idx="1052">
                  <c:v>0.32671673819742492</c:v>
                </c:pt>
                <c:pt idx="1053">
                  <c:v>0.36856223175965663</c:v>
                </c:pt>
                <c:pt idx="1054">
                  <c:v>0.39860515021459225</c:v>
                </c:pt>
                <c:pt idx="1055">
                  <c:v>0.43723175965665234</c:v>
                </c:pt>
                <c:pt idx="1056">
                  <c:v>0.46325107296137341</c:v>
                </c:pt>
                <c:pt idx="1057">
                  <c:v>0.49275751072961371</c:v>
                </c:pt>
                <c:pt idx="1058">
                  <c:v>0.52119098712446355</c:v>
                </c:pt>
                <c:pt idx="1059">
                  <c:v>0.5777896995708155</c:v>
                </c:pt>
                <c:pt idx="1060">
                  <c:v>0.60434549356223177</c:v>
                </c:pt>
                <c:pt idx="1061">
                  <c:v>0.65101931330472107</c:v>
                </c:pt>
                <c:pt idx="1062">
                  <c:v>0.70520386266094426</c:v>
                </c:pt>
                <c:pt idx="1063">
                  <c:v>0.72585836909871249</c:v>
                </c:pt>
                <c:pt idx="1064">
                  <c:v>0.75751072961373389</c:v>
                </c:pt>
                <c:pt idx="1065">
                  <c:v>0.84656652360515017</c:v>
                </c:pt>
                <c:pt idx="1066">
                  <c:v>0.85273605150214593</c:v>
                </c:pt>
                <c:pt idx="1067">
                  <c:v>0.88492489270386265</c:v>
                </c:pt>
                <c:pt idx="1068">
                  <c:v>0.92757510729613735</c:v>
                </c:pt>
                <c:pt idx="1069">
                  <c:v>0.94715665236051505</c:v>
                </c:pt>
                <c:pt idx="1070">
                  <c:v>0.98712446351931327</c:v>
                </c:pt>
                <c:pt idx="1071">
                  <c:v>0.97129828326180256</c:v>
                </c:pt>
                <c:pt idx="1072">
                  <c:v>0.98685622317596566</c:v>
                </c:pt>
                <c:pt idx="1073">
                  <c:v>1</c:v>
                </c:pt>
                <c:pt idx="1074">
                  <c:v>0.99758583690987124</c:v>
                </c:pt>
                <c:pt idx="1075">
                  <c:v>0.98605150214592274</c:v>
                </c:pt>
                <c:pt idx="1076">
                  <c:v>0.99034334763948495</c:v>
                </c:pt>
                <c:pt idx="1077">
                  <c:v>0.96030042918454939</c:v>
                </c:pt>
                <c:pt idx="1078">
                  <c:v>0.91711373390557938</c:v>
                </c:pt>
                <c:pt idx="1079">
                  <c:v>0.8868025751072961</c:v>
                </c:pt>
                <c:pt idx="1080">
                  <c:v>0.85729613733905574</c:v>
                </c:pt>
                <c:pt idx="1081">
                  <c:v>0.7929184549356223</c:v>
                </c:pt>
                <c:pt idx="1082">
                  <c:v>0.77762875536480691</c:v>
                </c:pt>
                <c:pt idx="1083">
                  <c:v>0.71298283261802575</c:v>
                </c:pt>
                <c:pt idx="1084">
                  <c:v>0.65799356223175964</c:v>
                </c:pt>
                <c:pt idx="1085">
                  <c:v>0.59978540772532185</c:v>
                </c:pt>
                <c:pt idx="1086">
                  <c:v>0.54077253218884125</c:v>
                </c:pt>
                <c:pt idx="1087">
                  <c:v>0.48873390557939916</c:v>
                </c:pt>
                <c:pt idx="1088">
                  <c:v>0.44393776824034337</c:v>
                </c:pt>
                <c:pt idx="1089">
                  <c:v>0.39914163090128757</c:v>
                </c:pt>
                <c:pt idx="1090">
                  <c:v>0.35273605150214593</c:v>
                </c:pt>
                <c:pt idx="1091">
                  <c:v>0.31786480686695279</c:v>
                </c:pt>
                <c:pt idx="1092">
                  <c:v>0.27467811158798283</c:v>
                </c:pt>
                <c:pt idx="1093">
                  <c:v>0.25858369098712447</c:v>
                </c:pt>
                <c:pt idx="1094">
                  <c:v>0.20681330472103004</c:v>
                </c:pt>
                <c:pt idx="1095">
                  <c:v>0.19098712446351931</c:v>
                </c:pt>
                <c:pt idx="1096">
                  <c:v>0.15584763948497854</c:v>
                </c:pt>
                <c:pt idx="1097">
                  <c:v>0.15611587982832617</c:v>
                </c:pt>
                <c:pt idx="1098">
                  <c:v>0.14136266094420602</c:v>
                </c:pt>
                <c:pt idx="1099">
                  <c:v>0.11051502145922747</c:v>
                </c:pt>
                <c:pt idx="1100">
                  <c:v>9.9517167381974247E-2</c:v>
                </c:pt>
                <c:pt idx="1101">
                  <c:v>8.3690987124463517E-2</c:v>
                </c:pt>
                <c:pt idx="1102">
                  <c:v>7.3229613733905574E-2</c:v>
                </c:pt>
                <c:pt idx="1103">
                  <c:v>7.5375536480686692E-2</c:v>
                </c:pt>
                <c:pt idx="1104">
                  <c:v>6.7328326180257511E-2</c:v>
                </c:pt>
                <c:pt idx="1105">
                  <c:v>5.4721030042918457E-2</c:v>
                </c:pt>
                <c:pt idx="1106">
                  <c:v>5.1233905579399143E-2</c:v>
                </c:pt>
                <c:pt idx="1107">
                  <c:v>5.2306866952789702E-2</c:v>
                </c:pt>
                <c:pt idx="1108">
                  <c:v>4.7746781115879829E-2</c:v>
                </c:pt>
                <c:pt idx="1109">
                  <c:v>3.9163090128755365E-2</c:v>
                </c:pt>
                <c:pt idx="1110">
                  <c:v>3.8626609442060089E-2</c:v>
                </c:pt>
                <c:pt idx="1111">
                  <c:v>3.4066523605150216E-2</c:v>
                </c:pt>
                <c:pt idx="1112">
                  <c:v>3.165236051502146E-2</c:v>
                </c:pt>
                <c:pt idx="1113">
                  <c:v>2.3873390557939914E-2</c:v>
                </c:pt>
                <c:pt idx="1114">
                  <c:v>3.0042918454935622E-2</c:v>
                </c:pt>
                <c:pt idx="1115">
                  <c:v>2.6555793991416308E-2</c:v>
                </c:pt>
                <c:pt idx="1116">
                  <c:v>2.8969957081545063E-2</c:v>
                </c:pt>
                <c:pt idx="1117">
                  <c:v>2.4946351931330473E-2</c:v>
                </c:pt>
                <c:pt idx="1118">
                  <c:v>2.4409871244635194E-2</c:v>
                </c:pt>
                <c:pt idx="1119">
                  <c:v>1.8776824034334765E-2</c:v>
                </c:pt>
                <c:pt idx="1120">
                  <c:v>2.1727467811158797E-2</c:v>
                </c:pt>
                <c:pt idx="1121">
                  <c:v>1.7167381974248927E-2</c:v>
                </c:pt>
                <c:pt idx="1122">
                  <c:v>1.9581545064377683E-2</c:v>
                </c:pt>
                <c:pt idx="1123">
                  <c:v>1.8240343347639486E-2</c:v>
                </c:pt>
                <c:pt idx="1124">
                  <c:v>1.4484978540772532E-2</c:v>
                </c:pt>
                <c:pt idx="1125">
                  <c:v>1.5557939914163091E-2</c:v>
                </c:pt>
                <c:pt idx="1126">
                  <c:v>1.582618025751073E-2</c:v>
                </c:pt>
                <c:pt idx="1127">
                  <c:v>1.5557939914163091E-2</c:v>
                </c:pt>
                <c:pt idx="1128">
                  <c:v>1.5557939914163091E-2</c:v>
                </c:pt>
                <c:pt idx="1129">
                  <c:v>1.3143776824034335E-2</c:v>
                </c:pt>
                <c:pt idx="1130">
                  <c:v>1.0997854077253219E-2</c:v>
                </c:pt>
                <c:pt idx="1131">
                  <c:v>1.0729613733905579E-2</c:v>
                </c:pt>
                <c:pt idx="1132">
                  <c:v>1.1266094420600859E-2</c:v>
                </c:pt>
                <c:pt idx="1133">
                  <c:v>1.3412017167381975E-2</c:v>
                </c:pt>
                <c:pt idx="1134">
                  <c:v>1.1534334763948498E-2</c:v>
                </c:pt>
                <c:pt idx="1135">
                  <c:v>1.01931330472103E-2</c:v>
                </c:pt>
                <c:pt idx="1136">
                  <c:v>1.1266094420600859E-2</c:v>
                </c:pt>
                <c:pt idx="1137">
                  <c:v>1.2070815450643776E-2</c:v>
                </c:pt>
                <c:pt idx="1138">
                  <c:v>9.1201716738197429E-3</c:v>
                </c:pt>
                <c:pt idx="1139">
                  <c:v>8.5836909871244635E-3</c:v>
                </c:pt>
                <c:pt idx="1140">
                  <c:v>1.046137339055794E-2</c:v>
                </c:pt>
                <c:pt idx="1141">
                  <c:v>7.2424892703862659E-3</c:v>
                </c:pt>
                <c:pt idx="1142">
                  <c:v>7.5107296137339056E-3</c:v>
                </c:pt>
                <c:pt idx="1143">
                  <c:v>1.0729613733905579E-2</c:v>
                </c:pt>
                <c:pt idx="1144">
                  <c:v>7.7789699570815453E-3</c:v>
                </c:pt>
                <c:pt idx="1145">
                  <c:v>1.2607296137339056E-2</c:v>
                </c:pt>
                <c:pt idx="1146">
                  <c:v>6.974248927038627E-3</c:v>
                </c:pt>
                <c:pt idx="1147">
                  <c:v>9.9248927038626603E-3</c:v>
                </c:pt>
                <c:pt idx="1148">
                  <c:v>8.8519313304721032E-3</c:v>
                </c:pt>
                <c:pt idx="1149">
                  <c:v>5.3648068669527897E-3</c:v>
                </c:pt>
                <c:pt idx="1150">
                  <c:v>6.4377682403433476E-3</c:v>
                </c:pt>
                <c:pt idx="1151">
                  <c:v>7.2424892703862659E-3</c:v>
                </c:pt>
                <c:pt idx="1152">
                  <c:v>9.9248927038626603E-3</c:v>
                </c:pt>
                <c:pt idx="1153">
                  <c:v>7.2424892703862659E-3</c:v>
                </c:pt>
                <c:pt idx="1154">
                  <c:v>4.2918454935622317E-3</c:v>
                </c:pt>
                <c:pt idx="1155">
                  <c:v>5.9012875536480691E-3</c:v>
                </c:pt>
                <c:pt idx="1156">
                  <c:v>6.4377682403433476E-3</c:v>
                </c:pt>
                <c:pt idx="1157">
                  <c:v>6.4377682403433476E-3</c:v>
                </c:pt>
                <c:pt idx="1158">
                  <c:v>7.5107296137339056E-3</c:v>
                </c:pt>
                <c:pt idx="1159">
                  <c:v>5.9012875536480691E-3</c:v>
                </c:pt>
                <c:pt idx="1160">
                  <c:v>5.09656652360515E-3</c:v>
                </c:pt>
                <c:pt idx="1161">
                  <c:v>5.09656652360515E-3</c:v>
                </c:pt>
                <c:pt idx="1162">
                  <c:v>6.7060085836909873E-3</c:v>
                </c:pt>
                <c:pt idx="1163">
                  <c:v>4.023605150214592E-3</c:v>
                </c:pt>
                <c:pt idx="1164">
                  <c:v>7.7789699570815453E-3</c:v>
                </c:pt>
                <c:pt idx="1165">
                  <c:v>5.9012875536480691E-3</c:v>
                </c:pt>
                <c:pt idx="1166">
                  <c:v>6.1695278969957079E-3</c:v>
                </c:pt>
                <c:pt idx="1167">
                  <c:v>7.2424892703862659E-3</c:v>
                </c:pt>
                <c:pt idx="1168">
                  <c:v>4.8283261802575111E-3</c:v>
                </c:pt>
                <c:pt idx="1169">
                  <c:v>4.5600858369098714E-3</c:v>
                </c:pt>
                <c:pt idx="1170">
                  <c:v>3.2188841201716738E-3</c:v>
                </c:pt>
                <c:pt idx="1171">
                  <c:v>5.09656652360515E-3</c:v>
                </c:pt>
                <c:pt idx="1172">
                  <c:v>4.5600858369098714E-3</c:v>
                </c:pt>
                <c:pt idx="1173">
                  <c:v>7.2424892703862659E-3</c:v>
                </c:pt>
                <c:pt idx="1174">
                  <c:v>4.8283261802575111E-3</c:v>
                </c:pt>
                <c:pt idx="1175">
                  <c:v>3.2188841201716738E-3</c:v>
                </c:pt>
                <c:pt idx="1176">
                  <c:v>3.4871244635193135E-3</c:v>
                </c:pt>
                <c:pt idx="1177">
                  <c:v>2.6824034334763948E-3</c:v>
                </c:pt>
                <c:pt idx="1178">
                  <c:v>2.9506437768240345E-3</c:v>
                </c:pt>
                <c:pt idx="1179">
                  <c:v>3.4871244635193135E-3</c:v>
                </c:pt>
                <c:pt idx="1180">
                  <c:v>2.4141630901287556E-3</c:v>
                </c:pt>
                <c:pt idx="1181">
                  <c:v>5.6330472103004294E-3</c:v>
                </c:pt>
                <c:pt idx="1182">
                  <c:v>4.023605150214592E-3</c:v>
                </c:pt>
                <c:pt idx="1183">
                  <c:v>4.5600858369098714E-3</c:v>
                </c:pt>
                <c:pt idx="1184">
                  <c:v>2.6824034334763948E-3</c:v>
                </c:pt>
                <c:pt idx="1185">
                  <c:v>3.4871244635193135E-3</c:v>
                </c:pt>
                <c:pt idx="1186">
                  <c:v>2.6824034334763948E-3</c:v>
                </c:pt>
                <c:pt idx="1187">
                  <c:v>2.6824034334763948E-3</c:v>
                </c:pt>
                <c:pt idx="1188">
                  <c:v>1.8776824034334764E-3</c:v>
                </c:pt>
                <c:pt idx="1189">
                  <c:v>1.6094420600858369E-3</c:v>
                </c:pt>
                <c:pt idx="1190">
                  <c:v>2.4141630901287556E-3</c:v>
                </c:pt>
                <c:pt idx="1191">
                  <c:v>2.9506437768240345E-3</c:v>
                </c:pt>
                <c:pt idx="1192">
                  <c:v>3.4871244635193135E-3</c:v>
                </c:pt>
                <c:pt idx="1193">
                  <c:v>4.8283261802575111E-3</c:v>
                </c:pt>
                <c:pt idx="1194">
                  <c:v>2.4141630901287556E-3</c:v>
                </c:pt>
                <c:pt idx="1195">
                  <c:v>3.2188841201716738E-3</c:v>
                </c:pt>
                <c:pt idx="1196">
                  <c:v>2.6824034334763948E-3</c:v>
                </c:pt>
                <c:pt idx="1197">
                  <c:v>3.4871244635193135E-3</c:v>
                </c:pt>
                <c:pt idx="1198">
                  <c:v>1.8776824034334764E-3</c:v>
                </c:pt>
                <c:pt idx="1199">
                  <c:v>4.5600858369098714E-3</c:v>
                </c:pt>
                <c:pt idx="1200">
                  <c:v>3.2188841201716738E-3</c:v>
                </c:pt>
                <c:pt idx="1201">
                  <c:v>2.4141630901287556E-3</c:v>
                </c:pt>
                <c:pt idx="1202">
                  <c:v>2.4141630901287556E-3</c:v>
                </c:pt>
                <c:pt idx="1203">
                  <c:v>2.9506437768240345E-3</c:v>
                </c:pt>
                <c:pt idx="1204">
                  <c:v>1.8776824034334764E-3</c:v>
                </c:pt>
                <c:pt idx="1205">
                  <c:v>1.6094420600858369E-3</c:v>
                </c:pt>
                <c:pt idx="1206">
                  <c:v>1.0729613733905579E-3</c:v>
                </c:pt>
                <c:pt idx="1207">
                  <c:v>3.7553648068669528E-3</c:v>
                </c:pt>
                <c:pt idx="1208">
                  <c:v>3.7553648068669528E-3</c:v>
                </c:pt>
                <c:pt idx="1209">
                  <c:v>2.1459227467811159E-3</c:v>
                </c:pt>
                <c:pt idx="1210">
                  <c:v>1.8776824034334764E-3</c:v>
                </c:pt>
                <c:pt idx="1211">
                  <c:v>3.4871244635193135E-3</c:v>
                </c:pt>
                <c:pt idx="1212">
                  <c:v>2.9506437768240345E-3</c:v>
                </c:pt>
                <c:pt idx="1213">
                  <c:v>2.9506437768240345E-3</c:v>
                </c:pt>
                <c:pt idx="1214">
                  <c:v>3.4871244635193135E-3</c:v>
                </c:pt>
                <c:pt idx="1215">
                  <c:v>2.1459227467811159E-3</c:v>
                </c:pt>
                <c:pt idx="1216">
                  <c:v>2.4141630901287556E-3</c:v>
                </c:pt>
                <c:pt idx="1217">
                  <c:v>1.8776824034334764E-3</c:v>
                </c:pt>
                <c:pt idx="1218">
                  <c:v>3.2188841201716738E-3</c:v>
                </c:pt>
                <c:pt idx="1219">
                  <c:v>2.4141630901287556E-3</c:v>
                </c:pt>
                <c:pt idx="1220">
                  <c:v>1.8776824034334764E-3</c:v>
                </c:pt>
                <c:pt idx="1221">
                  <c:v>1.3412017167381974E-3</c:v>
                </c:pt>
                <c:pt idx="1222">
                  <c:v>2.9506437768240345E-3</c:v>
                </c:pt>
                <c:pt idx="1223">
                  <c:v>1.3412017167381974E-3</c:v>
                </c:pt>
                <c:pt idx="1224">
                  <c:v>5.3648068669527897E-4</c:v>
                </c:pt>
                <c:pt idx="1225">
                  <c:v>1.8776824034334764E-3</c:v>
                </c:pt>
                <c:pt idx="1226">
                  <c:v>8.0472103004291845E-4</c:v>
                </c:pt>
                <c:pt idx="1227">
                  <c:v>1.8776824034334764E-3</c:v>
                </c:pt>
                <c:pt idx="1228">
                  <c:v>1.0729613733905579E-3</c:v>
                </c:pt>
                <c:pt idx="1229">
                  <c:v>8.0472103004291845E-4</c:v>
                </c:pt>
                <c:pt idx="1230">
                  <c:v>2.4141630901287556E-3</c:v>
                </c:pt>
                <c:pt idx="1231">
                  <c:v>2.1459227467811159E-3</c:v>
                </c:pt>
                <c:pt idx="1232">
                  <c:v>2.6824034334763948E-3</c:v>
                </c:pt>
                <c:pt idx="1233">
                  <c:v>2.4141630901287556E-3</c:v>
                </c:pt>
                <c:pt idx="1234">
                  <c:v>2.4141630901287556E-3</c:v>
                </c:pt>
                <c:pt idx="1235">
                  <c:v>1.3412017167381974E-3</c:v>
                </c:pt>
                <c:pt idx="1236">
                  <c:v>1.6094420600858369E-3</c:v>
                </c:pt>
                <c:pt idx="1237">
                  <c:v>3.2188841201716738E-3</c:v>
                </c:pt>
                <c:pt idx="1238">
                  <c:v>1.8776824034334764E-3</c:v>
                </c:pt>
                <c:pt idx="1239">
                  <c:v>8.0472103004291845E-4</c:v>
                </c:pt>
                <c:pt idx="1240">
                  <c:v>2.6824034334763948E-3</c:v>
                </c:pt>
                <c:pt idx="1241">
                  <c:v>3.2188841201716738E-3</c:v>
                </c:pt>
                <c:pt idx="1242">
                  <c:v>2.6824034334763948E-3</c:v>
                </c:pt>
                <c:pt idx="1243">
                  <c:v>2.1459227467811159E-3</c:v>
                </c:pt>
                <c:pt idx="1244">
                  <c:v>2.1459227467811159E-3</c:v>
                </c:pt>
                <c:pt idx="1245">
                  <c:v>1.0729613733905579E-3</c:v>
                </c:pt>
                <c:pt idx="1246">
                  <c:v>1.3412017167381974E-3</c:v>
                </c:pt>
                <c:pt idx="1247">
                  <c:v>1.8776824034334764E-3</c:v>
                </c:pt>
                <c:pt idx="1248">
                  <c:v>1.3412017167381974E-3</c:v>
                </c:pt>
                <c:pt idx="1249">
                  <c:v>1.8776824034334764E-3</c:v>
                </c:pt>
                <c:pt idx="1250">
                  <c:v>1.0729613733905579E-3</c:v>
                </c:pt>
                <c:pt idx="1251">
                  <c:v>1.6094420600858369E-3</c:v>
                </c:pt>
                <c:pt idx="1252">
                  <c:v>1.0729613733905579E-3</c:v>
                </c:pt>
                <c:pt idx="1253">
                  <c:v>2.4141630901287556E-3</c:v>
                </c:pt>
                <c:pt idx="1254">
                  <c:v>8.0472103004291845E-4</c:v>
                </c:pt>
                <c:pt idx="1255">
                  <c:v>8.0472103004291845E-4</c:v>
                </c:pt>
                <c:pt idx="1256">
                  <c:v>1.8776824034334764E-3</c:v>
                </c:pt>
                <c:pt idx="1257">
                  <c:v>1.8776824034334764E-3</c:v>
                </c:pt>
                <c:pt idx="1258">
                  <c:v>8.0472103004291845E-4</c:v>
                </c:pt>
                <c:pt idx="1259">
                  <c:v>2.4141630901287556E-3</c:v>
                </c:pt>
                <c:pt idx="1260">
                  <c:v>5.3648068669527897E-4</c:v>
                </c:pt>
                <c:pt idx="1261">
                  <c:v>1.0729613733905579E-3</c:v>
                </c:pt>
                <c:pt idx="1262">
                  <c:v>1.0729613733905579E-3</c:v>
                </c:pt>
                <c:pt idx="1263">
                  <c:v>8.0472103004291845E-4</c:v>
                </c:pt>
                <c:pt idx="1264">
                  <c:v>1.6094420600858369E-3</c:v>
                </c:pt>
                <c:pt idx="1265">
                  <c:v>1.6094420600858369E-3</c:v>
                </c:pt>
                <c:pt idx="1266">
                  <c:v>1.8776824034334764E-3</c:v>
                </c:pt>
                <c:pt idx="1267">
                  <c:v>1.3412017167381974E-3</c:v>
                </c:pt>
                <c:pt idx="1268">
                  <c:v>1.8776824034334764E-3</c:v>
                </c:pt>
                <c:pt idx="1269">
                  <c:v>1.8776824034334764E-3</c:v>
                </c:pt>
                <c:pt idx="1270">
                  <c:v>1.6094420600858369E-3</c:v>
                </c:pt>
                <c:pt idx="1271">
                  <c:v>1.0729613733905579E-3</c:v>
                </c:pt>
                <c:pt idx="1272">
                  <c:v>1.0729613733905579E-3</c:v>
                </c:pt>
                <c:pt idx="1273">
                  <c:v>5.3648068669527897E-4</c:v>
                </c:pt>
                <c:pt idx="1274">
                  <c:v>2.6824034334763948E-3</c:v>
                </c:pt>
                <c:pt idx="1275">
                  <c:v>1.0729613733905579E-3</c:v>
                </c:pt>
                <c:pt idx="1276">
                  <c:v>8.0472103004291845E-4</c:v>
                </c:pt>
                <c:pt idx="1277">
                  <c:v>8.0472103004291845E-4</c:v>
                </c:pt>
                <c:pt idx="1278">
                  <c:v>1.6094420600858369E-3</c:v>
                </c:pt>
                <c:pt idx="1279">
                  <c:v>5.3648068669527897E-4</c:v>
                </c:pt>
                <c:pt idx="1280">
                  <c:v>8.0472103004291845E-4</c:v>
                </c:pt>
                <c:pt idx="1281">
                  <c:v>5.3648068669527897E-4</c:v>
                </c:pt>
                <c:pt idx="1282">
                  <c:v>1.0729613733905579E-3</c:v>
                </c:pt>
                <c:pt idx="1283">
                  <c:v>8.0472103004291845E-4</c:v>
                </c:pt>
                <c:pt idx="1284">
                  <c:v>8.0472103004291845E-4</c:v>
                </c:pt>
                <c:pt idx="1285">
                  <c:v>1.6094420600858369E-3</c:v>
                </c:pt>
                <c:pt idx="1286">
                  <c:v>8.0472103004291845E-4</c:v>
                </c:pt>
                <c:pt idx="1287">
                  <c:v>8.0472103004291845E-4</c:v>
                </c:pt>
                <c:pt idx="1288">
                  <c:v>1.3412017167381974E-3</c:v>
                </c:pt>
                <c:pt idx="1289">
                  <c:v>0</c:v>
                </c:pt>
                <c:pt idx="1290">
                  <c:v>1.0729613733905579E-3</c:v>
                </c:pt>
                <c:pt idx="1291">
                  <c:v>1.0729613733905579E-3</c:v>
                </c:pt>
                <c:pt idx="1292">
                  <c:v>5.3648068669527897E-4</c:v>
                </c:pt>
                <c:pt idx="1293">
                  <c:v>8.0472103004291845E-4</c:v>
                </c:pt>
                <c:pt idx="1294">
                  <c:v>1.6094420600858369E-3</c:v>
                </c:pt>
                <c:pt idx="1295">
                  <c:v>1.0729613733905579E-3</c:v>
                </c:pt>
                <c:pt idx="1296">
                  <c:v>1.3412017167381974E-3</c:v>
                </c:pt>
                <c:pt idx="1297">
                  <c:v>5.3648068669527897E-4</c:v>
                </c:pt>
                <c:pt idx="1298">
                  <c:v>1.6094420600858369E-3</c:v>
                </c:pt>
                <c:pt idx="1299">
                  <c:v>5.3648068669527897E-4</c:v>
                </c:pt>
                <c:pt idx="1300">
                  <c:v>8.0472103004291845E-4</c:v>
                </c:pt>
                <c:pt idx="1301">
                  <c:v>1.0729613733905579E-3</c:v>
                </c:pt>
                <c:pt idx="1302">
                  <c:v>1.8776824034334764E-3</c:v>
                </c:pt>
                <c:pt idx="1303">
                  <c:v>1.0729613733905579E-3</c:v>
                </c:pt>
                <c:pt idx="1304">
                  <c:v>1.0729613733905579E-3</c:v>
                </c:pt>
                <c:pt idx="1305">
                  <c:v>1.0729613733905579E-3</c:v>
                </c:pt>
                <c:pt idx="1306">
                  <c:v>2.6824034334763948E-4</c:v>
                </c:pt>
                <c:pt idx="1307">
                  <c:v>1.3412017167381974E-3</c:v>
                </c:pt>
                <c:pt idx="1308">
                  <c:v>8.0472103004291845E-4</c:v>
                </c:pt>
                <c:pt idx="1309">
                  <c:v>1.8776824034334764E-3</c:v>
                </c:pt>
                <c:pt idx="1310">
                  <c:v>8.0472103004291845E-4</c:v>
                </c:pt>
                <c:pt idx="1311">
                  <c:v>2.6824034334763948E-4</c:v>
                </c:pt>
                <c:pt idx="1312">
                  <c:v>2.6824034334763948E-4</c:v>
                </c:pt>
                <c:pt idx="1313">
                  <c:v>5.3648068669527897E-4</c:v>
                </c:pt>
                <c:pt idx="1314">
                  <c:v>1.3412017167381974E-3</c:v>
                </c:pt>
                <c:pt idx="1315">
                  <c:v>5.3648068669527897E-4</c:v>
                </c:pt>
                <c:pt idx="1316">
                  <c:v>2.6824034334763948E-4</c:v>
                </c:pt>
                <c:pt idx="1317">
                  <c:v>1.0729613733905579E-3</c:v>
                </c:pt>
                <c:pt idx="1318">
                  <c:v>2.6824034334763948E-4</c:v>
                </c:pt>
                <c:pt idx="1319">
                  <c:v>8.0472103004291845E-4</c:v>
                </c:pt>
                <c:pt idx="1320">
                  <c:v>1.3412017167381974E-3</c:v>
                </c:pt>
                <c:pt idx="1321">
                  <c:v>8.0472103004291845E-4</c:v>
                </c:pt>
                <c:pt idx="1322">
                  <c:v>2.6824034334763948E-4</c:v>
                </c:pt>
                <c:pt idx="1323">
                  <c:v>1.0729613733905579E-3</c:v>
                </c:pt>
                <c:pt idx="1324">
                  <c:v>5.3648068669527897E-4</c:v>
                </c:pt>
                <c:pt idx="1325">
                  <c:v>8.0472103004291845E-4</c:v>
                </c:pt>
                <c:pt idx="1326">
                  <c:v>2.6824034334763948E-4</c:v>
                </c:pt>
                <c:pt idx="1327">
                  <c:v>0</c:v>
                </c:pt>
                <c:pt idx="1328">
                  <c:v>1.3412017167381974E-3</c:v>
                </c:pt>
                <c:pt idx="1329">
                  <c:v>8.0472103004291845E-4</c:v>
                </c:pt>
                <c:pt idx="1330">
                  <c:v>2.6824034334763948E-4</c:v>
                </c:pt>
                <c:pt idx="1331">
                  <c:v>1.6094420600858369E-3</c:v>
                </c:pt>
                <c:pt idx="1332">
                  <c:v>5.3648068669527897E-4</c:v>
                </c:pt>
                <c:pt idx="1333">
                  <c:v>5.3648068669527897E-4</c:v>
                </c:pt>
                <c:pt idx="1334">
                  <c:v>5.3648068669527897E-4</c:v>
                </c:pt>
                <c:pt idx="1335">
                  <c:v>5.3648068669527897E-4</c:v>
                </c:pt>
                <c:pt idx="1336">
                  <c:v>5.3648068669527897E-4</c:v>
                </c:pt>
                <c:pt idx="1337">
                  <c:v>0</c:v>
                </c:pt>
                <c:pt idx="1338">
                  <c:v>2.6824034334763948E-4</c:v>
                </c:pt>
                <c:pt idx="1339">
                  <c:v>1.0729613733905579E-3</c:v>
                </c:pt>
                <c:pt idx="1340">
                  <c:v>1.0729613733905579E-3</c:v>
                </c:pt>
                <c:pt idx="1341">
                  <c:v>8.0472103004291845E-4</c:v>
                </c:pt>
                <c:pt idx="1342">
                  <c:v>2.6824034334763948E-4</c:v>
                </c:pt>
                <c:pt idx="1343">
                  <c:v>0</c:v>
                </c:pt>
                <c:pt idx="1344">
                  <c:v>0</c:v>
                </c:pt>
                <c:pt idx="1345">
                  <c:v>5.3648068669527897E-4</c:v>
                </c:pt>
                <c:pt idx="1346">
                  <c:v>1.0729613733905579E-3</c:v>
                </c:pt>
                <c:pt idx="1347">
                  <c:v>2.6824034334763948E-4</c:v>
                </c:pt>
                <c:pt idx="1348">
                  <c:v>0</c:v>
                </c:pt>
                <c:pt idx="1349">
                  <c:v>1.0729613733905579E-3</c:v>
                </c:pt>
                <c:pt idx="1350">
                  <c:v>2.6824034334763948E-4</c:v>
                </c:pt>
                <c:pt idx="1351">
                  <c:v>8.0472103004291845E-4</c:v>
                </c:pt>
                <c:pt idx="1352">
                  <c:v>2.6824034334763948E-4</c:v>
                </c:pt>
                <c:pt idx="1353">
                  <c:v>0</c:v>
                </c:pt>
                <c:pt idx="1354">
                  <c:v>2.6824034334763948E-4</c:v>
                </c:pt>
                <c:pt idx="1355">
                  <c:v>0</c:v>
                </c:pt>
                <c:pt idx="1356">
                  <c:v>5.3648068669527897E-4</c:v>
                </c:pt>
                <c:pt idx="1357">
                  <c:v>8.0472103004291845E-4</c:v>
                </c:pt>
                <c:pt idx="1358">
                  <c:v>5.3648068669527897E-4</c:v>
                </c:pt>
                <c:pt idx="1359">
                  <c:v>5.3648068669527897E-4</c:v>
                </c:pt>
                <c:pt idx="1360">
                  <c:v>8.0472103004291845E-4</c:v>
                </c:pt>
                <c:pt idx="1361">
                  <c:v>5.3648068669527897E-4</c:v>
                </c:pt>
                <c:pt idx="1362">
                  <c:v>8.0472103004291845E-4</c:v>
                </c:pt>
                <c:pt idx="1363">
                  <c:v>0</c:v>
                </c:pt>
                <c:pt idx="1364">
                  <c:v>5.3648068669527897E-4</c:v>
                </c:pt>
                <c:pt idx="1365">
                  <c:v>1.0729613733905579E-3</c:v>
                </c:pt>
                <c:pt idx="1366">
                  <c:v>2.6824034334763948E-4</c:v>
                </c:pt>
                <c:pt idx="1367">
                  <c:v>0</c:v>
                </c:pt>
                <c:pt idx="1368">
                  <c:v>5.3648068669527897E-4</c:v>
                </c:pt>
                <c:pt idx="1369">
                  <c:v>2.6824034334763948E-4</c:v>
                </c:pt>
                <c:pt idx="1370">
                  <c:v>2.6824034334763948E-4</c:v>
                </c:pt>
                <c:pt idx="1371">
                  <c:v>1.0729613733905579E-3</c:v>
                </c:pt>
                <c:pt idx="1372">
                  <c:v>1.0729613733905579E-3</c:v>
                </c:pt>
                <c:pt idx="1373">
                  <c:v>2.6824034334763948E-4</c:v>
                </c:pt>
                <c:pt idx="1374">
                  <c:v>2.6824034334763948E-4</c:v>
                </c:pt>
                <c:pt idx="1375">
                  <c:v>5.3648068669527897E-4</c:v>
                </c:pt>
                <c:pt idx="1376">
                  <c:v>5.3648068669527897E-4</c:v>
                </c:pt>
                <c:pt idx="1377">
                  <c:v>2.6824034334763948E-4</c:v>
                </c:pt>
                <c:pt idx="1378">
                  <c:v>5.3648068669527897E-4</c:v>
                </c:pt>
                <c:pt idx="1379">
                  <c:v>0</c:v>
                </c:pt>
                <c:pt idx="1380">
                  <c:v>2.6824034334763948E-4</c:v>
                </c:pt>
                <c:pt idx="1381">
                  <c:v>1.0729613733905579E-3</c:v>
                </c:pt>
                <c:pt idx="1382">
                  <c:v>5.3648068669527897E-4</c:v>
                </c:pt>
                <c:pt idx="1383">
                  <c:v>2.6824034334763948E-4</c:v>
                </c:pt>
                <c:pt idx="1384">
                  <c:v>8.0472103004291845E-4</c:v>
                </c:pt>
                <c:pt idx="1385">
                  <c:v>5.3648068669527897E-4</c:v>
                </c:pt>
                <c:pt idx="1386">
                  <c:v>5.3648068669527897E-4</c:v>
                </c:pt>
                <c:pt idx="1387">
                  <c:v>0</c:v>
                </c:pt>
                <c:pt idx="1388">
                  <c:v>2.6824034334763948E-4</c:v>
                </c:pt>
                <c:pt idx="1389">
                  <c:v>2.6824034334763948E-4</c:v>
                </c:pt>
                <c:pt idx="1390">
                  <c:v>0</c:v>
                </c:pt>
                <c:pt idx="1391">
                  <c:v>1.0729613733905579E-3</c:v>
                </c:pt>
                <c:pt idx="1392">
                  <c:v>2.6824034334763948E-4</c:v>
                </c:pt>
                <c:pt idx="1393">
                  <c:v>5.3648068669527897E-4</c:v>
                </c:pt>
                <c:pt idx="1394">
                  <c:v>2.6824034334763948E-4</c:v>
                </c:pt>
                <c:pt idx="1395">
                  <c:v>5.3648068669527897E-4</c:v>
                </c:pt>
                <c:pt idx="1396">
                  <c:v>2.6824034334763948E-4</c:v>
                </c:pt>
                <c:pt idx="1397">
                  <c:v>2.6824034334763948E-4</c:v>
                </c:pt>
                <c:pt idx="1398">
                  <c:v>5.3648068669527897E-4</c:v>
                </c:pt>
                <c:pt idx="1399">
                  <c:v>2.6824034334763948E-4</c:v>
                </c:pt>
                <c:pt idx="1400">
                  <c:v>2.6824034334763948E-4</c:v>
                </c:pt>
                <c:pt idx="1401">
                  <c:v>5.3648068669527897E-4</c:v>
                </c:pt>
                <c:pt idx="1402">
                  <c:v>2.6824034334763948E-4</c:v>
                </c:pt>
                <c:pt idx="1403">
                  <c:v>5.3648068669527897E-4</c:v>
                </c:pt>
                <c:pt idx="1404">
                  <c:v>0</c:v>
                </c:pt>
                <c:pt idx="1405">
                  <c:v>1.0729613733905579E-3</c:v>
                </c:pt>
                <c:pt idx="1406">
                  <c:v>2.6824034334763948E-4</c:v>
                </c:pt>
                <c:pt idx="1407">
                  <c:v>5.3648068669527897E-4</c:v>
                </c:pt>
                <c:pt idx="1408">
                  <c:v>0</c:v>
                </c:pt>
                <c:pt idx="1409">
                  <c:v>5.3648068669527897E-4</c:v>
                </c:pt>
                <c:pt idx="1410">
                  <c:v>0</c:v>
                </c:pt>
                <c:pt idx="1411">
                  <c:v>5.3648068669527897E-4</c:v>
                </c:pt>
                <c:pt idx="1412">
                  <c:v>2.6824034334763948E-4</c:v>
                </c:pt>
                <c:pt idx="1413">
                  <c:v>8.0472103004291845E-4</c:v>
                </c:pt>
                <c:pt idx="1414">
                  <c:v>2.6824034334763948E-4</c:v>
                </c:pt>
                <c:pt idx="1415">
                  <c:v>2.6824034334763948E-4</c:v>
                </c:pt>
                <c:pt idx="1416">
                  <c:v>5.3648068669527897E-4</c:v>
                </c:pt>
                <c:pt idx="1417">
                  <c:v>2.6824034334763948E-4</c:v>
                </c:pt>
                <c:pt idx="1418">
                  <c:v>0</c:v>
                </c:pt>
                <c:pt idx="1419">
                  <c:v>2.6824034334763948E-4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2.6824034334763948E-4</c:v>
                </c:pt>
                <c:pt idx="1425">
                  <c:v>1.0729613733905579E-3</c:v>
                </c:pt>
                <c:pt idx="1426">
                  <c:v>2.6824034334763948E-4</c:v>
                </c:pt>
                <c:pt idx="1427">
                  <c:v>2.6824034334763948E-4</c:v>
                </c:pt>
                <c:pt idx="1428">
                  <c:v>5.3648068669527897E-4</c:v>
                </c:pt>
                <c:pt idx="1429">
                  <c:v>2.6824034334763948E-4</c:v>
                </c:pt>
                <c:pt idx="1430">
                  <c:v>8.0472103004291845E-4</c:v>
                </c:pt>
                <c:pt idx="1431">
                  <c:v>8.0472103004291845E-4</c:v>
                </c:pt>
                <c:pt idx="1432">
                  <c:v>2.6824034334763948E-4</c:v>
                </c:pt>
                <c:pt idx="1433">
                  <c:v>5.3648068669527897E-4</c:v>
                </c:pt>
                <c:pt idx="1434">
                  <c:v>2.6824034334763948E-4</c:v>
                </c:pt>
                <c:pt idx="1435">
                  <c:v>5.3648068669527897E-4</c:v>
                </c:pt>
                <c:pt idx="1436">
                  <c:v>2.6824034334763948E-4</c:v>
                </c:pt>
                <c:pt idx="1437">
                  <c:v>2.6824034334763948E-4</c:v>
                </c:pt>
                <c:pt idx="1438">
                  <c:v>0</c:v>
                </c:pt>
                <c:pt idx="1439">
                  <c:v>8.0472103004291845E-4</c:v>
                </c:pt>
                <c:pt idx="1440">
                  <c:v>0</c:v>
                </c:pt>
                <c:pt idx="1441">
                  <c:v>0</c:v>
                </c:pt>
                <c:pt idx="1442">
                  <c:v>2.6824034334763948E-4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5.3648068669527897E-4</c:v>
                </c:pt>
                <c:pt idx="1447">
                  <c:v>5.3648068669527897E-4</c:v>
                </c:pt>
                <c:pt idx="1448">
                  <c:v>5.3648068669527897E-4</c:v>
                </c:pt>
                <c:pt idx="1449">
                  <c:v>8.0472103004291845E-4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1.0729613733905579E-3</c:v>
                </c:pt>
                <c:pt idx="1454">
                  <c:v>5.3648068669527897E-4</c:v>
                </c:pt>
                <c:pt idx="1455">
                  <c:v>5.3648068669527897E-4</c:v>
                </c:pt>
                <c:pt idx="1456">
                  <c:v>0</c:v>
                </c:pt>
                <c:pt idx="1457">
                  <c:v>5.3648068669527897E-4</c:v>
                </c:pt>
                <c:pt idx="1458">
                  <c:v>2.6824034334763948E-4</c:v>
                </c:pt>
                <c:pt idx="1459">
                  <c:v>0</c:v>
                </c:pt>
                <c:pt idx="1460">
                  <c:v>0</c:v>
                </c:pt>
                <c:pt idx="1461">
                  <c:v>8.0472103004291845E-4</c:v>
                </c:pt>
                <c:pt idx="1462">
                  <c:v>2.6824034334763948E-4</c:v>
                </c:pt>
                <c:pt idx="1463">
                  <c:v>8.0472103004291845E-4</c:v>
                </c:pt>
                <c:pt idx="1464">
                  <c:v>8.0472103004291845E-4</c:v>
                </c:pt>
                <c:pt idx="1465">
                  <c:v>5.3648068669527897E-4</c:v>
                </c:pt>
                <c:pt idx="1466">
                  <c:v>2.6824034334763948E-4</c:v>
                </c:pt>
                <c:pt idx="1467">
                  <c:v>0</c:v>
                </c:pt>
                <c:pt idx="1468">
                  <c:v>2.6824034334763948E-4</c:v>
                </c:pt>
                <c:pt idx="1469">
                  <c:v>0</c:v>
                </c:pt>
                <c:pt idx="1470">
                  <c:v>5.3648068669527897E-4</c:v>
                </c:pt>
                <c:pt idx="1471">
                  <c:v>0</c:v>
                </c:pt>
                <c:pt idx="1472">
                  <c:v>5.3648068669527897E-4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2.6824034334763948E-4</c:v>
                </c:pt>
                <c:pt idx="1477">
                  <c:v>2.6824034334763948E-4</c:v>
                </c:pt>
                <c:pt idx="1478">
                  <c:v>5.3648068669527897E-4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2.6824034334763948E-4</c:v>
                </c:pt>
                <c:pt idx="1483">
                  <c:v>5.3648068669527897E-4</c:v>
                </c:pt>
                <c:pt idx="1484">
                  <c:v>0</c:v>
                </c:pt>
                <c:pt idx="1485">
                  <c:v>2.6824034334763948E-4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2.6824034334763948E-4</c:v>
                </c:pt>
                <c:pt idx="1493">
                  <c:v>2.6824034334763948E-4</c:v>
                </c:pt>
                <c:pt idx="1494">
                  <c:v>2.6824034334763948E-4</c:v>
                </c:pt>
                <c:pt idx="1495">
                  <c:v>5.3648068669527897E-4</c:v>
                </c:pt>
                <c:pt idx="1496">
                  <c:v>2.6824034334763948E-4</c:v>
                </c:pt>
                <c:pt idx="1497">
                  <c:v>2.6824034334763948E-4</c:v>
                </c:pt>
                <c:pt idx="1498">
                  <c:v>0</c:v>
                </c:pt>
                <c:pt idx="1499">
                  <c:v>5.3648068669527897E-4</c:v>
                </c:pt>
                <c:pt idx="1500">
                  <c:v>0</c:v>
                </c:pt>
                <c:pt idx="1501">
                  <c:v>2.6824034334763948E-4</c:v>
                </c:pt>
                <c:pt idx="1502">
                  <c:v>2.6824034334763948E-4</c:v>
                </c:pt>
                <c:pt idx="1503">
                  <c:v>0</c:v>
                </c:pt>
                <c:pt idx="1504">
                  <c:v>5.3648068669527897E-4</c:v>
                </c:pt>
                <c:pt idx="1505">
                  <c:v>0</c:v>
                </c:pt>
                <c:pt idx="1506">
                  <c:v>5.3648068669527897E-4</c:v>
                </c:pt>
                <c:pt idx="1507">
                  <c:v>5.3648068669527897E-4</c:v>
                </c:pt>
                <c:pt idx="1508">
                  <c:v>2.6824034334763948E-4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2.6824034334763948E-4</c:v>
                </c:pt>
                <c:pt idx="1513">
                  <c:v>0</c:v>
                </c:pt>
                <c:pt idx="1514">
                  <c:v>2.6824034334763948E-4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2.6824034334763948E-4</c:v>
                </c:pt>
                <c:pt idx="1519">
                  <c:v>5.3648068669527897E-4</c:v>
                </c:pt>
                <c:pt idx="1520">
                  <c:v>5.3648068669527897E-4</c:v>
                </c:pt>
                <c:pt idx="1521">
                  <c:v>2.6824034334763948E-4</c:v>
                </c:pt>
                <c:pt idx="1522">
                  <c:v>2.6824034334763948E-4</c:v>
                </c:pt>
                <c:pt idx="1523">
                  <c:v>0</c:v>
                </c:pt>
                <c:pt idx="1524">
                  <c:v>0</c:v>
                </c:pt>
                <c:pt idx="1525">
                  <c:v>5.3648068669527897E-4</c:v>
                </c:pt>
                <c:pt idx="1526">
                  <c:v>2.6824034334763948E-4</c:v>
                </c:pt>
                <c:pt idx="1527">
                  <c:v>2.6824034334763948E-4</c:v>
                </c:pt>
                <c:pt idx="1528">
                  <c:v>2.6824034334763948E-4</c:v>
                </c:pt>
                <c:pt idx="1529">
                  <c:v>2.6824034334763948E-4</c:v>
                </c:pt>
                <c:pt idx="1530">
                  <c:v>2.6824034334763948E-4</c:v>
                </c:pt>
                <c:pt idx="1531">
                  <c:v>8.0472103004291845E-4</c:v>
                </c:pt>
                <c:pt idx="1532">
                  <c:v>2.6824034334763948E-4</c:v>
                </c:pt>
                <c:pt idx="1533">
                  <c:v>0</c:v>
                </c:pt>
                <c:pt idx="1534">
                  <c:v>8.0472103004291845E-4</c:v>
                </c:pt>
                <c:pt idx="1535">
                  <c:v>0</c:v>
                </c:pt>
                <c:pt idx="1536">
                  <c:v>0</c:v>
                </c:pt>
                <c:pt idx="1537">
                  <c:v>2.6824034334763948E-4</c:v>
                </c:pt>
                <c:pt idx="1538">
                  <c:v>2.6824034334763948E-4</c:v>
                </c:pt>
                <c:pt idx="1539">
                  <c:v>5.3648068669527897E-4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2.6824034334763948E-4</c:v>
                </c:pt>
                <c:pt idx="1544">
                  <c:v>2.6824034334763948E-4</c:v>
                </c:pt>
                <c:pt idx="1545">
                  <c:v>0</c:v>
                </c:pt>
                <c:pt idx="1546">
                  <c:v>5.3648068669527897E-4</c:v>
                </c:pt>
                <c:pt idx="1547">
                  <c:v>0</c:v>
                </c:pt>
                <c:pt idx="1548">
                  <c:v>0</c:v>
                </c:pt>
                <c:pt idx="1549">
                  <c:v>2.6824034334763948E-4</c:v>
                </c:pt>
                <c:pt idx="1550">
                  <c:v>0</c:v>
                </c:pt>
                <c:pt idx="1551">
                  <c:v>2.6824034334763948E-4</c:v>
                </c:pt>
                <c:pt idx="1552">
                  <c:v>0</c:v>
                </c:pt>
                <c:pt idx="1553">
                  <c:v>0</c:v>
                </c:pt>
                <c:pt idx="1554">
                  <c:v>2.6824034334763948E-4</c:v>
                </c:pt>
                <c:pt idx="1555">
                  <c:v>5.3648068669527897E-4</c:v>
                </c:pt>
                <c:pt idx="1556">
                  <c:v>2.6824034334763948E-4</c:v>
                </c:pt>
                <c:pt idx="1557">
                  <c:v>0</c:v>
                </c:pt>
                <c:pt idx="1558">
                  <c:v>0</c:v>
                </c:pt>
                <c:pt idx="1559">
                  <c:v>2.6824034334763948E-4</c:v>
                </c:pt>
                <c:pt idx="1560">
                  <c:v>2.6824034334763948E-4</c:v>
                </c:pt>
                <c:pt idx="1561">
                  <c:v>0</c:v>
                </c:pt>
                <c:pt idx="1562">
                  <c:v>0</c:v>
                </c:pt>
                <c:pt idx="1563">
                  <c:v>2.6824034334763948E-4</c:v>
                </c:pt>
                <c:pt idx="1564">
                  <c:v>0</c:v>
                </c:pt>
                <c:pt idx="1565">
                  <c:v>0</c:v>
                </c:pt>
                <c:pt idx="1566">
                  <c:v>5.3648068669527897E-4</c:v>
                </c:pt>
                <c:pt idx="1567">
                  <c:v>0</c:v>
                </c:pt>
                <c:pt idx="1568">
                  <c:v>2.6824034334763948E-4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2.6824034334763948E-4</c:v>
                </c:pt>
                <c:pt idx="1573">
                  <c:v>0</c:v>
                </c:pt>
                <c:pt idx="1574">
                  <c:v>2.6824034334763948E-4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2.6824034334763948E-4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2.6824034334763948E-4</c:v>
                </c:pt>
                <c:pt idx="1585">
                  <c:v>0</c:v>
                </c:pt>
                <c:pt idx="1586">
                  <c:v>0</c:v>
                </c:pt>
                <c:pt idx="1587">
                  <c:v>2.6824034334763948E-4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2.6824034334763948E-4</c:v>
                </c:pt>
                <c:pt idx="1614">
                  <c:v>0</c:v>
                </c:pt>
                <c:pt idx="1615">
                  <c:v>0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0</c:v>
                </c:pt>
                <c:pt idx="1621">
                  <c:v>2.6824034334763948E-4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2.6824034334763948E-4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0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</c:v>
                </c:pt>
                <c:pt idx="2260">
                  <c:v>0</c:v>
                </c:pt>
                <c:pt idx="2261">
                  <c:v>0</c:v>
                </c:pt>
                <c:pt idx="2262">
                  <c:v>0</c:v>
                </c:pt>
                <c:pt idx="2263">
                  <c:v>0</c:v>
                </c:pt>
                <c:pt idx="2264">
                  <c:v>0</c:v>
                </c:pt>
                <c:pt idx="2265">
                  <c:v>0</c:v>
                </c:pt>
                <c:pt idx="2266">
                  <c:v>0</c:v>
                </c:pt>
                <c:pt idx="2267">
                  <c:v>0</c:v>
                </c:pt>
                <c:pt idx="2268">
                  <c:v>0</c:v>
                </c:pt>
                <c:pt idx="2269">
                  <c:v>0</c:v>
                </c:pt>
                <c:pt idx="2270">
                  <c:v>0</c:v>
                </c:pt>
                <c:pt idx="2271">
                  <c:v>0</c:v>
                </c:pt>
                <c:pt idx="2272">
                  <c:v>0</c:v>
                </c:pt>
                <c:pt idx="2273">
                  <c:v>0</c:v>
                </c:pt>
                <c:pt idx="2274">
                  <c:v>0</c:v>
                </c:pt>
                <c:pt idx="2275">
                  <c:v>0</c:v>
                </c:pt>
                <c:pt idx="2276">
                  <c:v>0</c:v>
                </c:pt>
                <c:pt idx="2277">
                  <c:v>0</c:v>
                </c:pt>
                <c:pt idx="2278">
                  <c:v>0</c:v>
                </c:pt>
                <c:pt idx="2279">
                  <c:v>0</c:v>
                </c:pt>
                <c:pt idx="2280">
                  <c:v>0</c:v>
                </c:pt>
                <c:pt idx="2281">
                  <c:v>0</c:v>
                </c:pt>
                <c:pt idx="2282">
                  <c:v>0</c:v>
                </c:pt>
                <c:pt idx="2283">
                  <c:v>0</c:v>
                </c:pt>
                <c:pt idx="2284">
                  <c:v>0</c:v>
                </c:pt>
                <c:pt idx="2285">
                  <c:v>0</c:v>
                </c:pt>
                <c:pt idx="2286">
                  <c:v>0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</c:v>
                </c:pt>
                <c:pt idx="2292">
                  <c:v>0</c:v>
                </c:pt>
                <c:pt idx="2293">
                  <c:v>0</c:v>
                </c:pt>
                <c:pt idx="2294">
                  <c:v>0</c:v>
                </c:pt>
                <c:pt idx="2295">
                  <c:v>0</c:v>
                </c:pt>
                <c:pt idx="2296">
                  <c:v>0</c:v>
                </c:pt>
                <c:pt idx="2297">
                  <c:v>0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0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</c:v>
                </c:pt>
                <c:pt idx="2319">
                  <c:v>0</c:v>
                </c:pt>
                <c:pt idx="2320">
                  <c:v>0</c:v>
                </c:pt>
                <c:pt idx="2321">
                  <c:v>0</c:v>
                </c:pt>
                <c:pt idx="2322">
                  <c:v>0</c:v>
                </c:pt>
                <c:pt idx="2323">
                  <c:v>0</c:v>
                </c:pt>
                <c:pt idx="2324">
                  <c:v>0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0</c:v>
                </c:pt>
                <c:pt idx="2332">
                  <c:v>0</c:v>
                </c:pt>
                <c:pt idx="2333">
                  <c:v>0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</c:v>
                </c:pt>
                <c:pt idx="2343">
                  <c:v>0</c:v>
                </c:pt>
                <c:pt idx="2344">
                  <c:v>0</c:v>
                </c:pt>
                <c:pt idx="2345">
                  <c:v>0</c:v>
                </c:pt>
                <c:pt idx="2346">
                  <c:v>0</c:v>
                </c:pt>
                <c:pt idx="2347">
                  <c:v>0</c:v>
                </c:pt>
                <c:pt idx="2348">
                  <c:v>0</c:v>
                </c:pt>
                <c:pt idx="2349">
                  <c:v>0</c:v>
                </c:pt>
                <c:pt idx="2350">
                  <c:v>0</c:v>
                </c:pt>
                <c:pt idx="2351">
                  <c:v>0</c:v>
                </c:pt>
                <c:pt idx="2352">
                  <c:v>0</c:v>
                </c:pt>
                <c:pt idx="2353">
                  <c:v>0</c:v>
                </c:pt>
                <c:pt idx="2354">
                  <c:v>0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</c:v>
                </c:pt>
                <c:pt idx="2359">
                  <c:v>0</c:v>
                </c:pt>
                <c:pt idx="2360">
                  <c:v>0</c:v>
                </c:pt>
                <c:pt idx="2361">
                  <c:v>0</c:v>
                </c:pt>
                <c:pt idx="2362">
                  <c:v>0</c:v>
                </c:pt>
                <c:pt idx="2363">
                  <c:v>0</c:v>
                </c:pt>
                <c:pt idx="2364">
                  <c:v>0</c:v>
                </c:pt>
                <c:pt idx="2365">
                  <c:v>0</c:v>
                </c:pt>
                <c:pt idx="2366">
                  <c:v>0</c:v>
                </c:pt>
                <c:pt idx="2367">
                  <c:v>0</c:v>
                </c:pt>
                <c:pt idx="2368">
                  <c:v>0</c:v>
                </c:pt>
                <c:pt idx="2369">
                  <c:v>0</c:v>
                </c:pt>
                <c:pt idx="2370">
                  <c:v>0</c:v>
                </c:pt>
                <c:pt idx="2371">
                  <c:v>0</c:v>
                </c:pt>
                <c:pt idx="2372">
                  <c:v>0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</c:v>
                </c:pt>
                <c:pt idx="2385">
                  <c:v>0</c:v>
                </c:pt>
                <c:pt idx="2386">
                  <c:v>0</c:v>
                </c:pt>
                <c:pt idx="2387">
                  <c:v>0</c:v>
                </c:pt>
                <c:pt idx="2388">
                  <c:v>0</c:v>
                </c:pt>
                <c:pt idx="2389">
                  <c:v>0</c:v>
                </c:pt>
                <c:pt idx="2390">
                  <c:v>0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0</c:v>
                </c:pt>
                <c:pt idx="2395">
                  <c:v>0</c:v>
                </c:pt>
                <c:pt idx="2396">
                  <c:v>0</c:v>
                </c:pt>
                <c:pt idx="2397">
                  <c:v>0</c:v>
                </c:pt>
                <c:pt idx="2398">
                  <c:v>0</c:v>
                </c:pt>
                <c:pt idx="2399">
                  <c:v>0</c:v>
                </c:pt>
                <c:pt idx="2400">
                  <c:v>0</c:v>
                </c:pt>
                <c:pt idx="2401">
                  <c:v>0</c:v>
                </c:pt>
                <c:pt idx="2402">
                  <c:v>0</c:v>
                </c:pt>
                <c:pt idx="2403">
                  <c:v>0</c:v>
                </c:pt>
                <c:pt idx="2404">
                  <c:v>0</c:v>
                </c:pt>
                <c:pt idx="2405">
                  <c:v>0</c:v>
                </c:pt>
                <c:pt idx="2406">
                  <c:v>0</c:v>
                </c:pt>
                <c:pt idx="2407">
                  <c:v>0</c:v>
                </c:pt>
                <c:pt idx="2408">
                  <c:v>0</c:v>
                </c:pt>
                <c:pt idx="2409">
                  <c:v>0</c:v>
                </c:pt>
                <c:pt idx="2410">
                  <c:v>0</c:v>
                </c:pt>
                <c:pt idx="2411">
                  <c:v>0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</c:v>
                </c:pt>
                <c:pt idx="2418">
                  <c:v>0</c:v>
                </c:pt>
                <c:pt idx="2419">
                  <c:v>0</c:v>
                </c:pt>
                <c:pt idx="2420">
                  <c:v>0</c:v>
                </c:pt>
                <c:pt idx="2421">
                  <c:v>0</c:v>
                </c:pt>
                <c:pt idx="2422">
                  <c:v>0</c:v>
                </c:pt>
                <c:pt idx="2423">
                  <c:v>0</c:v>
                </c:pt>
                <c:pt idx="2424">
                  <c:v>0</c:v>
                </c:pt>
                <c:pt idx="2425">
                  <c:v>0</c:v>
                </c:pt>
                <c:pt idx="2426">
                  <c:v>0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  <c:pt idx="2444">
                  <c:v>0</c:v>
                </c:pt>
                <c:pt idx="2445">
                  <c:v>0</c:v>
                </c:pt>
                <c:pt idx="2446">
                  <c:v>0</c:v>
                </c:pt>
                <c:pt idx="2447">
                  <c:v>0</c:v>
                </c:pt>
                <c:pt idx="2448">
                  <c:v>0</c:v>
                </c:pt>
                <c:pt idx="2449">
                  <c:v>0</c:v>
                </c:pt>
                <c:pt idx="2450">
                  <c:v>0</c:v>
                </c:pt>
                <c:pt idx="2451">
                  <c:v>0</c:v>
                </c:pt>
                <c:pt idx="2452">
                  <c:v>0</c:v>
                </c:pt>
                <c:pt idx="2453">
                  <c:v>0</c:v>
                </c:pt>
                <c:pt idx="2454">
                  <c:v>0</c:v>
                </c:pt>
                <c:pt idx="2455">
                  <c:v>0</c:v>
                </c:pt>
                <c:pt idx="2456">
                  <c:v>0</c:v>
                </c:pt>
                <c:pt idx="2457">
                  <c:v>0</c:v>
                </c:pt>
                <c:pt idx="2458">
                  <c:v>0</c:v>
                </c:pt>
                <c:pt idx="2459">
                  <c:v>0</c:v>
                </c:pt>
                <c:pt idx="2460">
                  <c:v>0</c:v>
                </c:pt>
                <c:pt idx="2461">
                  <c:v>0</c:v>
                </c:pt>
                <c:pt idx="2462">
                  <c:v>0</c:v>
                </c:pt>
                <c:pt idx="2463">
                  <c:v>0</c:v>
                </c:pt>
                <c:pt idx="2464">
                  <c:v>0</c:v>
                </c:pt>
                <c:pt idx="2465">
                  <c:v>0</c:v>
                </c:pt>
                <c:pt idx="2466">
                  <c:v>0</c:v>
                </c:pt>
                <c:pt idx="2467">
                  <c:v>0</c:v>
                </c:pt>
                <c:pt idx="2468">
                  <c:v>0</c:v>
                </c:pt>
                <c:pt idx="2469">
                  <c:v>0</c:v>
                </c:pt>
                <c:pt idx="2470">
                  <c:v>0</c:v>
                </c:pt>
                <c:pt idx="2471">
                  <c:v>0</c:v>
                </c:pt>
                <c:pt idx="2472">
                  <c:v>0</c:v>
                </c:pt>
                <c:pt idx="2473">
                  <c:v>0</c:v>
                </c:pt>
                <c:pt idx="2474">
                  <c:v>0</c:v>
                </c:pt>
                <c:pt idx="2475">
                  <c:v>0</c:v>
                </c:pt>
                <c:pt idx="2476">
                  <c:v>0</c:v>
                </c:pt>
                <c:pt idx="2477">
                  <c:v>0</c:v>
                </c:pt>
                <c:pt idx="2478">
                  <c:v>0</c:v>
                </c:pt>
                <c:pt idx="2479">
                  <c:v>0</c:v>
                </c:pt>
                <c:pt idx="2480">
                  <c:v>0</c:v>
                </c:pt>
                <c:pt idx="2481">
                  <c:v>0</c:v>
                </c:pt>
                <c:pt idx="2482">
                  <c:v>0</c:v>
                </c:pt>
                <c:pt idx="2483">
                  <c:v>0</c:v>
                </c:pt>
                <c:pt idx="2484">
                  <c:v>0</c:v>
                </c:pt>
                <c:pt idx="2485">
                  <c:v>0</c:v>
                </c:pt>
                <c:pt idx="2486">
                  <c:v>0</c:v>
                </c:pt>
                <c:pt idx="2487">
                  <c:v>0</c:v>
                </c:pt>
                <c:pt idx="2488">
                  <c:v>0</c:v>
                </c:pt>
                <c:pt idx="2489">
                  <c:v>0</c:v>
                </c:pt>
                <c:pt idx="2490">
                  <c:v>0</c:v>
                </c:pt>
                <c:pt idx="2491">
                  <c:v>0</c:v>
                </c:pt>
                <c:pt idx="2492">
                  <c:v>0</c:v>
                </c:pt>
                <c:pt idx="2493">
                  <c:v>0</c:v>
                </c:pt>
                <c:pt idx="2494">
                  <c:v>0</c:v>
                </c:pt>
                <c:pt idx="2495">
                  <c:v>0</c:v>
                </c:pt>
                <c:pt idx="2496">
                  <c:v>0</c:v>
                </c:pt>
                <c:pt idx="2497">
                  <c:v>0</c:v>
                </c:pt>
                <c:pt idx="2498">
                  <c:v>0</c:v>
                </c:pt>
                <c:pt idx="2499">
                  <c:v>0</c:v>
                </c:pt>
                <c:pt idx="2500">
                  <c:v>0</c:v>
                </c:pt>
                <c:pt idx="2501">
                  <c:v>0</c:v>
                </c:pt>
                <c:pt idx="2502">
                  <c:v>0</c:v>
                </c:pt>
                <c:pt idx="2503">
                  <c:v>0</c:v>
                </c:pt>
                <c:pt idx="2504">
                  <c:v>0</c:v>
                </c:pt>
                <c:pt idx="2505">
                  <c:v>0</c:v>
                </c:pt>
                <c:pt idx="2506">
                  <c:v>0</c:v>
                </c:pt>
                <c:pt idx="2507">
                  <c:v>0</c:v>
                </c:pt>
                <c:pt idx="2508">
                  <c:v>0</c:v>
                </c:pt>
                <c:pt idx="2509">
                  <c:v>0</c:v>
                </c:pt>
                <c:pt idx="2510">
                  <c:v>0</c:v>
                </c:pt>
                <c:pt idx="2511">
                  <c:v>0</c:v>
                </c:pt>
                <c:pt idx="2512">
                  <c:v>0</c:v>
                </c:pt>
                <c:pt idx="2513">
                  <c:v>0</c:v>
                </c:pt>
                <c:pt idx="2514">
                  <c:v>0</c:v>
                </c:pt>
                <c:pt idx="2515">
                  <c:v>0</c:v>
                </c:pt>
                <c:pt idx="2516">
                  <c:v>0</c:v>
                </c:pt>
                <c:pt idx="2517">
                  <c:v>0</c:v>
                </c:pt>
                <c:pt idx="2518">
                  <c:v>0</c:v>
                </c:pt>
                <c:pt idx="2519">
                  <c:v>0</c:v>
                </c:pt>
                <c:pt idx="2520">
                  <c:v>0</c:v>
                </c:pt>
                <c:pt idx="2521">
                  <c:v>0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</c:v>
                </c:pt>
                <c:pt idx="2526">
                  <c:v>0</c:v>
                </c:pt>
                <c:pt idx="2527">
                  <c:v>0</c:v>
                </c:pt>
                <c:pt idx="2528">
                  <c:v>0</c:v>
                </c:pt>
                <c:pt idx="2529">
                  <c:v>0</c:v>
                </c:pt>
                <c:pt idx="2530">
                  <c:v>0</c:v>
                </c:pt>
                <c:pt idx="2531">
                  <c:v>0</c:v>
                </c:pt>
                <c:pt idx="2532">
                  <c:v>0</c:v>
                </c:pt>
                <c:pt idx="2533">
                  <c:v>0</c:v>
                </c:pt>
                <c:pt idx="2534">
                  <c:v>0</c:v>
                </c:pt>
                <c:pt idx="2535">
                  <c:v>0</c:v>
                </c:pt>
                <c:pt idx="2536">
                  <c:v>0</c:v>
                </c:pt>
                <c:pt idx="2537">
                  <c:v>0</c:v>
                </c:pt>
                <c:pt idx="2538">
                  <c:v>0</c:v>
                </c:pt>
                <c:pt idx="2539">
                  <c:v>0</c:v>
                </c:pt>
                <c:pt idx="2540">
                  <c:v>0</c:v>
                </c:pt>
                <c:pt idx="2541">
                  <c:v>0</c:v>
                </c:pt>
                <c:pt idx="2542">
                  <c:v>0</c:v>
                </c:pt>
                <c:pt idx="2543">
                  <c:v>0</c:v>
                </c:pt>
                <c:pt idx="2544">
                  <c:v>0</c:v>
                </c:pt>
                <c:pt idx="2545">
                  <c:v>0</c:v>
                </c:pt>
                <c:pt idx="2546">
                  <c:v>0</c:v>
                </c:pt>
                <c:pt idx="2547">
                  <c:v>0</c:v>
                </c:pt>
                <c:pt idx="2548">
                  <c:v>0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</c:v>
                </c:pt>
                <c:pt idx="2562">
                  <c:v>0</c:v>
                </c:pt>
                <c:pt idx="2563">
                  <c:v>0</c:v>
                </c:pt>
                <c:pt idx="2564">
                  <c:v>0</c:v>
                </c:pt>
                <c:pt idx="2565">
                  <c:v>0</c:v>
                </c:pt>
                <c:pt idx="2566">
                  <c:v>0</c:v>
                </c:pt>
                <c:pt idx="2567">
                  <c:v>0</c:v>
                </c:pt>
                <c:pt idx="2568">
                  <c:v>0</c:v>
                </c:pt>
                <c:pt idx="2569">
                  <c:v>0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</c:v>
                </c:pt>
                <c:pt idx="2575">
                  <c:v>0</c:v>
                </c:pt>
                <c:pt idx="2576">
                  <c:v>0</c:v>
                </c:pt>
                <c:pt idx="2577">
                  <c:v>0</c:v>
                </c:pt>
                <c:pt idx="2578">
                  <c:v>0</c:v>
                </c:pt>
                <c:pt idx="2579">
                  <c:v>0</c:v>
                </c:pt>
                <c:pt idx="2580">
                  <c:v>0</c:v>
                </c:pt>
                <c:pt idx="2581">
                  <c:v>0</c:v>
                </c:pt>
                <c:pt idx="2582">
                  <c:v>0</c:v>
                </c:pt>
                <c:pt idx="2583">
                  <c:v>0</c:v>
                </c:pt>
                <c:pt idx="2584">
                  <c:v>0</c:v>
                </c:pt>
                <c:pt idx="2585">
                  <c:v>0</c:v>
                </c:pt>
                <c:pt idx="2586">
                  <c:v>0</c:v>
                </c:pt>
                <c:pt idx="2587">
                  <c:v>0</c:v>
                </c:pt>
                <c:pt idx="2588">
                  <c:v>0</c:v>
                </c:pt>
                <c:pt idx="2589">
                  <c:v>0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</c:v>
                </c:pt>
                <c:pt idx="2594">
                  <c:v>0</c:v>
                </c:pt>
                <c:pt idx="2595">
                  <c:v>0</c:v>
                </c:pt>
                <c:pt idx="2596">
                  <c:v>0</c:v>
                </c:pt>
                <c:pt idx="2597">
                  <c:v>0</c:v>
                </c:pt>
                <c:pt idx="2598">
                  <c:v>0</c:v>
                </c:pt>
                <c:pt idx="2599">
                  <c:v>0</c:v>
                </c:pt>
                <c:pt idx="2600">
                  <c:v>0</c:v>
                </c:pt>
                <c:pt idx="2601">
                  <c:v>0</c:v>
                </c:pt>
                <c:pt idx="2602">
                  <c:v>0</c:v>
                </c:pt>
                <c:pt idx="2603">
                  <c:v>0</c:v>
                </c:pt>
                <c:pt idx="2604">
                  <c:v>0</c:v>
                </c:pt>
                <c:pt idx="2605">
                  <c:v>0</c:v>
                </c:pt>
                <c:pt idx="2606">
                  <c:v>0</c:v>
                </c:pt>
                <c:pt idx="2607">
                  <c:v>0</c:v>
                </c:pt>
                <c:pt idx="2608">
                  <c:v>0</c:v>
                </c:pt>
                <c:pt idx="2609">
                  <c:v>0</c:v>
                </c:pt>
                <c:pt idx="2610">
                  <c:v>0</c:v>
                </c:pt>
                <c:pt idx="2611">
                  <c:v>0</c:v>
                </c:pt>
                <c:pt idx="2612">
                  <c:v>0</c:v>
                </c:pt>
                <c:pt idx="2613">
                  <c:v>0</c:v>
                </c:pt>
                <c:pt idx="2614">
                  <c:v>0</c:v>
                </c:pt>
                <c:pt idx="2615">
                  <c:v>0</c:v>
                </c:pt>
                <c:pt idx="2616">
                  <c:v>0</c:v>
                </c:pt>
                <c:pt idx="2617">
                  <c:v>0</c:v>
                </c:pt>
                <c:pt idx="2618">
                  <c:v>0</c:v>
                </c:pt>
                <c:pt idx="2619">
                  <c:v>0</c:v>
                </c:pt>
                <c:pt idx="2620">
                  <c:v>0</c:v>
                </c:pt>
                <c:pt idx="2621">
                  <c:v>0</c:v>
                </c:pt>
                <c:pt idx="2622">
                  <c:v>0</c:v>
                </c:pt>
                <c:pt idx="2623">
                  <c:v>0</c:v>
                </c:pt>
                <c:pt idx="2624">
                  <c:v>0</c:v>
                </c:pt>
                <c:pt idx="2625">
                  <c:v>0</c:v>
                </c:pt>
                <c:pt idx="2626">
                  <c:v>0</c:v>
                </c:pt>
                <c:pt idx="2627">
                  <c:v>0</c:v>
                </c:pt>
                <c:pt idx="2628">
                  <c:v>0</c:v>
                </c:pt>
                <c:pt idx="2629">
                  <c:v>0</c:v>
                </c:pt>
                <c:pt idx="2630">
                  <c:v>0</c:v>
                </c:pt>
                <c:pt idx="2631">
                  <c:v>0</c:v>
                </c:pt>
                <c:pt idx="2632">
                  <c:v>0</c:v>
                </c:pt>
                <c:pt idx="2633">
                  <c:v>0</c:v>
                </c:pt>
                <c:pt idx="2634">
                  <c:v>0</c:v>
                </c:pt>
                <c:pt idx="2635">
                  <c:v>0</c:v>
                </c:pt>
                <c:pt idx="2636">
                  <c:v>0</c:v>
                </c:pt>
                <c:pt idx="2637">
                  <c:v>0</c:v>
                </c:pt>
                <c:pt idx="2638">
                  <c:v>0</c:v>
                </c:pt>
                <c:pt idx="2639">
                  <c:v>0</c:v>
                </c:pt>
                <c:pt idx="2640">
                  <c:v>0</c:v>
                </c:pt>
                <c:pt idx="2641">
                  <c:v>0</c:v>
                </c:pt>
                <c:pt idx="2642">
                  <c:v>0</c:v>
                </c:pt>
                <c:pt idx="2643">
                  <c:v>0</c:v>
                </c:pt>
                <c:pt idx="2644">
                  <c:v>0</c:v>
                </c:pt>
                <c:pt idx="2645">
                  <c:v>0</c:v>
                </c:pt>
                <c:pt idx="2646">
                  <c:v>0</c:v>
                </c:pt>
                <c:pt idx="2647">
                  <c:v>0</c:v>
                </c:pt>
                <c:pt idx="2648">
                  <c:v>0</c:v>
                </c:pt>
                <c:pt idx="2649">
                  <c:v>0</c:v>
                </c:pt>
                <c:pt idx="2650">
                  <c:v>0</c:v>
                </c:pt>
                <c:pt idx="2651">
                  <c:v>0</c:v>
                </c:pt>
                <c:pt idx="2652">
                  <c:v>0</c:v>
                </c:pt>
                <c:pt idx="2653">
                  <c:v>0</c:v>
                </c:pt>
                <c:pt idx="2654">
                  <c:v>0</c:v>
                </c:pt>
                <c:pt idx="2655">
                  <c:v>0</c:v>
                </c:pt>
                <c:pt idx="2656">
                  <c:v>0</c:v>
                </c:pt>
                <c:pt idx="2657">
                  <c:v>0</c:v>
                </c:pt>
                <c:pt idx="2658">
                  <c:v>0</c:v>
                </c:pt>
                <c:pt idx="2659">
                  <c:v>0</c:v>
                </c:pt>
                <c:pt idx="2660">
                  <c:v>0</c:v>
                </c:pt>
                <c:pt idx="2661">
                  <c:v>0</c:v>
                </c:pt>
                <c:pt idx="2662">
                  <c:v>0</c:v>
                </c:pt>
                <c:pt idx="2663">
                  <c:v>0</c:v>
                </c:pt>
                <c:pt idx="2664">
                  <c:v>0</c:v>
                </c:pt>
                <c:pt idx="2665">
                  <c:v>0</c:v>
                </c:pt>
                <c:pt idx="2666">
                  <c:v>0</c:v>
                </c:pt>
                <c:pt idx="2667">
                  <c:v>0</c:v>
                </c:pt>
                <c:pt idx="2668">
                  <c:v>0</c:v>
                </c:pt>
                <c:pt idx="2669">
                  <c:v>0</c:v>
                </c:pt>
                <c:pt idx="2670">
                  <c:v>0</c:v>
                </c:pt>
                <c:pt idx="2671">
                  <c:v>0</c:v>
                </c:pt>
                <c:pt idx="2672">
                  <c:v>0</c:v>
                </c:pt>
                <c:pt idx="2673">
                  <c:v>0</c:v>
                </c:pt>
                <c:pt idx="2674">
                  <c:v>0</c:v>
                </c:pt>
                <c:pt idx="2675">
                  <c:v>0</c:v>
                </c:pt>
                <c:pt idx="2676">
                  <c:v>0</c:v>
                </c:pt>
                <c:pt idx="2677">
                  <c:v>0</c:v>
                </c:pt>
                <c:pt idx="2678">
                  <c:v>0</c:v>
                </c:pt>
                <c:pt idx="2679">
                  <c:v>0</c:v>
                </c:pt>
                <c:pt idx="2680">
                  <c:v>0</c:v>
                </c:pt>
                <c:pt idx="2681">
                  <c:v>0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</c:v>
                </c:pt>
                <c:pt idx="2687">
                  <c:v>0</c:v>
                </c:pt>
                <c:pt idx="2688">
                  <c:v>0</c:v>
                </c:pt>
                <c:pt idx="2689">
                  <c:v>0</c:v>
                </c:pt>
                <c:pt idx="2690">
                  <c:v>0</c:v>
                </c:pt>
                <c:pt idx="2691">
                  <c:v>0</c:v>
                </c:pt>
                <c:pt idx="2692">
                  <c:v>0</c:v>
                </c:pt>
                <c:pt idx="2693">
                  <c:v>0</c:v>
                </c:pt>
                <c:pt idx="2694">
                  <c:v>0</c:v>
                </c:pt>
                <c:pt idx="2695">
                  <c:v>0</c:v>
                </c:pt>
                <c:pt idx="2696">
                  <c:v>0</c:v>
                </c:pt>
                <c:pt idx="2697">
                  <c:v>0</c:v>
                </c:pt>
                <c:pt idx="2698">
                  <c:v>0</c:v>
                </c:pt>
                <c:pt idx="2699">
                  <c:v>0</c:v>
                </c:pt>
                <c:pt idx="2700">
                  <c:v>0</c:v>
                </c:pt>
                <c:pt idx="2701">
                  <c:v>0</c:v>
                </c:pt>
                <c:pt idx="2702">
                  <c:v>0</c:v>
                </c:pt>
                <c:pt idx="2703">
                  <c:v>0</c:v>
                </c:pt>
                <c:pt idx="2704">
                  <c:v>0</c:v>
                </c:pt>
                <c:pt idx="2705">
                  <c:v>0</c:v>
                </c:pt>
                <c:pt idx="2706">
                  <c:v>0</c:v>
                </c:pt>
                <c:pt idx="2707">
                  <c:v>0</c:v>
                </c:pt>
                <c:pt idx="2708">
                  <c:v>0</c:v>
                </c:pt>
                <c:pt idx="2709">
                  <c:v>0</c:v>
                </c:pt>
                <c:pt idx="2710">
                  <c:v>0</c:v>
                </c:pt>
                <c:pt idx="2711">
                  <c:v>0</c:v>
                </c:pt>
                <c:pt idx="2712">
                  <c:v>0</c:v>
                </c:pt>
                <c:pt idx="2713">
                  <c:v>0</c:v>
                </c:pt>
                <c:pt idx="2714">
                  <c:v>0</c:v>
                </c:pt>
                <c:pt idx="2715">
                  <c:v>0</c:v>
                </c:pt>
                <c:pt idx="2716">
                  <c:v>0</c:v>
                </c:pt>
                <c:pt idx="2717">
                  <c:v>0</c:v>
                </c:pt>
                <c:pt idx="2718">
                  <c:v>0</c:v>
                </c:pt>
                <c:pt idx="2719">
                  <c:v>0</c:v>
                </c:pt>
                <c:pt idx="2720">
                  <c:v>0</c:v>
                </c:pt>
                <c:pt idx="2721">
                  <c:v>0</c:v>
                </c:pt>
                <c:pt idx="2722">
                  <c:v>0</c:v>
                </c:pt>
                <c:pt idx="2723">
                  <c:v>0</c:v>
                </c:pt>
                <c:pt idx="2724">
                  <c:v>0</c:v>
                </c:pt>
                <c:pt idx="2725">
                  <c:v>0</c:v>
                </c:pt>
                <c:pt idx="2726">
                  <c:v>0</c:v>
                </c:pt>
                <c:pt idx="2727">
                  <c:v>0</c:v>
                </c:pt>
                <c:pt idx="2728">
                  <c:v>0</c:v>
                </c:pt>
                <c:pt idx="2729">
                  <c:v>0</c:v>
                </c:pt>
                <c:pt idx="273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3239-4D25-8B88-B21E108901D4}"/>
            </c:ext>
          </c:extLst>
        </c:ser>
        <c:ser>
          <c:idx val="6"/>
          <c:order val="4"/>
          <c:tx>
            <c:strRef>
              <c:f>'[BNL-new_summary.xlsx]alpha'!$P$1</c:f>
              <c:strCache>
                <c:ptCount val="1"/>
                <c:pt idx="0">
                  <c:v>200V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'[BNL-new_summary.xlsx]alpha'!$A$2:$A$4181</c:f>
              <c:numCache>
                <c:formatCode>General</c:formatCode>
                <c:ptCount val="418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  <c:pt idx="1801">
                  <c:v>1801</c:v>
                </c:pt>
                <c:pt idx="1802">
                  <c:v>1802</c:v>
                </c:pt>
                <c:pt idx="1803">
                  <c:v>1803</c:v>
                </c:pt>
                <c:pt idx="1804">
                  <c:v>1804</c:v>
                </c:pt>
                <c:pt idx="1805">
                  <c:v>1805</c:v>
                </c:pt>
                <c:pt idx="1806">
                  <c:v>1806</c:v>
                </c:pt>
                <c:pt idx="1807">
                  <c:v>1807</c:v>
                </c:pt>
                <c:pt idx="1808">
                  <c:v>1808</c:v>
                </c:pt>
                <c:pt idx="1809">
                  <c:v>1809</c:v>
                </c:pt>
                <c:pt idx="1810">
                  <c:v>1810</c:v>
                </c:pt>
                <c:pt idx="1811">
                  <c:v>1811</c:v>
                </c:pt>
                <c:pt idx="1812">
                  <c:v>1812</c:v>
                </c:pt>
                <c:pt idx="1813">
                  <c:v>1813</c:v>
                </c:pt>
                <c:pt idx="1814">
                  <c:v>1814</c:v>
                </c:pt>
                <c:pt idx="1815">
                  <c:v>1815</c:v>
                </c:pt>
                <c:pt idx="1816">
                  <c:v>1816</c:v>
                </c:pt>
                <c:pt idx="1817">
                  <c:v>1817</c:v>
                </c:pt>
                <c:pt idx="1818">
                  <c:v>1818</c:v>
                </c:pt>
                <c:pt idx="1819">
                  <c:v>1819</c:v>
                </c:pt>
                <c:pt idx="1820">
                  <c:v>1820</c:v>
                </c:pt>
                <c:pt idx="1821">
                  <c:v>1821</c:v>
                </c:pt>
                <c:pt idx="1822">
                  <c:v>1822</c:v>
                </c:pt>
                <c:pt idx="1823">
                  <c:v>1823</c:v>
                </c:pt>
                <c:pt idx="1824">
                  <c:v>1824</c:v>
                </c:pt>
                <c:pt idx="1825">
                  <c:v>1825</c:v>
                </c:pt>
                <c:pt idx="1826">
                  <c:v>1826</c:v>
                </c:pt>
                <c:pt idx="1827">
                  <c:v>1827</c:v>
                </c:pt>
                <c:pt idx="1828">
                  <c:v>1828</c:v>
                </c:pt>
                <c:pt idx="1829">
                  <c:v>1829</c:v>
                </c:pt>
                <c:pt idx="1830">
                  <c:v>1830</c:v>
                </c:pt>
                <c:pt idx="1831">
                  <c:v>1831</c:v>
                </c:pt>
                <c:pt idx="1832">
                  <c:v>1832</c:v>
                </c:pt>
                <c:pt idx="1833">
                  <c:v>1833</c:v>
                </c:pt>
                <c:pt idx="1834">
                  <c:v>1834</c:v>
                </c:pt>
                <c:pt idx="1835">
                  <c:v>1835</c:v>
                </c:pt>
                <c:pt idx="1836">
                  <c:v>1836</c:v>
                </c:pt>
                <c:pt idx="1837">
                  <c:v>1837</c:v>
                </c:pt>
                <c:pt idx="1838">
                  <c:v>1838</c:v>
                </c:pt>
                <c:pt idx="1839">
                  <c:v>1839</c:v>
                </c:pt>
                <c:pt idx="1840">
                  <c:v>1840</c:v>
                </c:pt>
                <c:pt idx="1841">
                  <c:v>1841</c:v>
                </c:pt>
                <c:pt idx="1842">
                  <c:v>1842</c:v>
                </c:pt>
                <c:pt idx="1843">
                  <c:v>1843</c:v>
                </c:pt>
                <c:pt idx="1844">
                  <c:v>1844</c:v>
                </c:pt>
                <c:pt idx="1845">
                  <c:v>1845</c:v>
                </c:pt>
                <c:pt idx="1846">
                  <c:v>1846</c:v>
                </c:pt>
                <c:pt idx="1847">
                  <c:v>1847</c:v>
                </c:pt>
                <c:pt idx="1848">
                  <c:v>1848</c:v>
                </c:pt>
                <c:pt idx="1849">
                  <c:v>1849</c:v>
                </c:pt>
                <c:pt idx="1850">
                  <c:v>1850</c:v>
                </c:pt>
                <c:pt idx="1851">
                  <c:v>1851</c:v>
                </c:pt>
                <c:pt idx="1852">
                  <c:v>1852</c:v>
                </c:pt>
                <c:pt idx="1853">
                  <c:v>1853</c:v>
                </c:pt>
                <c:pt idx="1854">
                  <c:v>1854</c:v>
                </c:pt>
                <c:pt idx="1855">
                  <c:v>1855</c:v>
                </c:pt>
                <c:pt idx="1856">
                  <c:v>1856</c:v>
                </c:pt>
                <c:pt idx="1857">
                  <c:v>1857</c:v>
                </c:pt>
                <c:pt idx="1858">
                  <c:v>1858</c:v>
                </c:pt>
                <c:pt idx="1859">
                  <c:v>1859</c:v>
                </c:pt>
                <c:pt idx="1860">
                  <c:v>1860</c:v>
                </c:pt>
                <c:pt idx="1861">
                  <c:v>1861</c:v>
                </c:pt>
                <c:pt idx="1862">
                  <c:v>1862</c:v>
                </c:pt>
                <c:pt idx="1863">
                  <c:v>1863</c:v>
                </c:pt>
                <c:pt idx="1864">
                  <c:v>1864</c:v>
                </c:pt>
                <c:pt idx="1865">
                  <c:v>1865</c:v>
                </c:pt>
                <c:pt idx="1866">
                  <c:v>1866</c:v>
                </c:pt>
                <c:pt idx="1867">
                  <c:v>1867</c:v>
                </c:pt>
                <c:pt idx="1868">
                  <c:v>1868</c:v>
                </c:pt>
                <c:pt idx="1869">
                  <c:v>1869</c:v>
                </c:pt>
                <c:pt idx="1870">
                  <c:v>1870</c:v>
                </c:pt>
                <c:pt idx="1871">
                  <c:v>1871</c:v>
                </c:pt>
                <c:pt idx="1872">
                  <c:v>1872</c:v>
                </c:pt>
                <c:pt idx="1873">
                  <c:v>1873</c:v>
                </c:pt>
                <c:pt idx="1874">
                  <c:v>1874</c:v>
                </c:pt>
                <c:pt idx="1875">
                  <c:v>1875</c:v>
                </c:pt>
                <c:pt idx="1876">
                  <c:v>1876</c:v>
                </c:pt>
                <c:pt idx="1877">
                  <c:v>1877</c:v>
                </c:pt>
                <c:pt idx="1878">
                  <c:v>1878</c:v>
                </c:pt>
                <c:pt idx="1879">
                  <c:v>1879</c:v>
                </c:pt>
                <c:pt idx="1880">
                  <c:v>1880</c:v>
                </c:pt>
                <c:pt idx="1881">
                  <c:v>1881</c:v>
                </c:pt>
                <c:pt idx="1882">
                  <c:v>1882</c:v>
                </c:pt>
                <c:pt idx="1883">
                  <c:v>1883</c:v>
                </c:pt>
                <c:pt idx="1884">
                  <c:v>1884</c:v>
                </c:pt>
                <c:pt idx="1885">
                  <c:v>1885</c:v>
                </c:pt>
                <c:pt idx="1886">
                  <c:v>1886</c:v>
                </c:pt>
                <c:pt idx="1887">
                  <c:v>1887</c:v>
                </c:pt>
                <c:pt idx="1888">
                  <c:v>1888</c:v>
                </c:pt>
                <c:pt idx="1889">
                  <c:v>1889</c:v>
                </c:pt>
                <c:pt idx="1890">
                  <c:v>1890</c:v>
                </c:pt>
                <c:pt idx="1891">
                  <c:v>1891</c:v>
                </c:pt>
                <c:pt idx="1892">
                  <c:v>1892</c:v>
                </c:pt>
                <c:pt idx="1893">
                  <c:v>1893</c:v>
                </c:pt>
                <c:pt idx="1894">
                  <c:v>1894</c:v>
                </c:pt>
                <c:pt idx="1895">
                  <c:v>1895</c:v>
                </c:pt>
                <c:pt idx="1896">
                  <c:v>1896</c:v>
                </c:pt>
                <c:pt idx="1897">
                  <c:v>1897</c:v>
                </c:pt>
                <c:pt idx="1898">
                  <c:v>1898</c:v>
                </c:pt>
                <c:pt idx="1899">
                  <c:v>1899</c:v>
                </c:pt>
                <c:pt idx="1900">
                  <c:v>1900</c:v>
                </c:pt>
                <c:pt idx="1901">
                  <c:v>1901</c:v>
                </c:pt>
                <c:pt idx="1902">
                  <c:v>1902</c:v>
                </c:pt>
                <c:pt idx="1903">
                  <c:v>1903</c:v>
                </c:pt>
                <c:pt idx="1904">
                  <c:v>1904</c:v>
                </c:pt>
                <c:pt idx="1905">
                  <c:v>1905</c:v>
                </c:pt>
                <c:pt idx="1906">
                  <c:v>1906</c:v>
                </c:pt>
                <c:pt idx="1907">
                  <c:v>1907</c:v>
                </c:pt>
                <c:pt idx="1908">
                  <c:v>1908</c:v>
                </c:pt>
                <c:pt idx="1909">
                  <c:v>1909</c:v>
                </c:pt>
                <c:pt idx="1910">
                  <c:v>1910</c:v>
                </c:pt>
                <c:pt idx="1911">
                  <c:v>1911</c:v>
                </c:pt>
                <c:pt idx="1912">
                  <c:v>1912</c:v>
                </c:pt>
                <c:pt idx="1913">
                  <c:v>1913</c:v>
                </c:pt>
                <c:pt idx="1914">
                  <c:v>1914</c:v>
                </c:pt>
                <c:pt idx="1915">
                  <c:v>1915</c:v>
                </c:pt>
                <c:pt idx="1916">
                  <c:v>1916</c:v>
                </c:pt>
                <c:pt idx="1917">
                  <c:v>1917</c:v>
                </c:pt>
                <c:pt idx="1918">
                  <c:v>1918</c:v>
                </c:pt>
                <c:pt idx="1919">
                  <c:v>1919</c:v>
                </c:pt>
                <c:pt idx="1920">
                  <c:v>1920</c:v>
                </c:pt>
                <c:pt idx="1921">
                  <c:v>1921</c:v>
                </c:pt>
                <c:pt idx="1922">
                  <c:v>1922</c:v>
                </c:pt>
                <c:pt idx="1923">
                  <c:v>1923</c:v>
                </c:pt>
                <c:pt idx="1924">
                  <c:v>1924</c:v>
                </c:pt>
                <c:pt idx="1925">
                  <c:v>1925</c:v>
                </c:pt>
                <c:pt idx="1926">
                  <c:v>1926</c:v>
                </c:pt>
                <c:pt idx="1927">
                  <c:v>1927</c:v>
                </c:pt>
                <c:pt idx="1928">
                  <c:v>1928</c:v>
                </c:pt>
                <c:pt idx="1929">
                  <c:v>1929</c:v>
                </c:pt>
                <c:pt idx="1930">
                  <c:v>1930</c:v>
                </c:pt>
                <c:pt idx="1931">
                  <c:v>1931</c:v>
                </c:pt>
                <c:pt idx="1932">
                  <c:v>1932</c:v>
                </c:pt>
                <c:pt idx="1933">
                  <c:v>1933</c:v>
                </c:pt>
                <c:pt idx="1934">
                  <c:v>1934</c:v>
                </c:pt>
                <c:pt idx="1935">
                  <c:v>1935</c:v>
                </c:pt>
                <c:pt idx="1936">
                  <c:v>1936</c:v>
                </c:pt>
                <c:pt idx="1937">
                  <c:v>1937</c:v>
                </c:pt>
                <c:pt idx="1938">
                  <c:v>1938</c:v>
                </c:pt>
                <c:pt idx="1939">
                  <c:v>1939</c:v>
                </c:pt>
                <c:pt idx="1940">
                  <c:v>1940</c:v>
                </c:pt>
                <c:pt idx="1941">
                  <c:v>1941</c:v>
                </c:pt>
                <c:pt idx="1942">
                  <c:v>1942</c:v>
                </c:pt>
                <c:pt idx="1943">
                  <c:v>1943</c:v>
                </c:pt>
                <c:pt idx="1944">
                  <c:v>1944</c:v>
                </c:pt>
                <c:pt idx="1945">
                  <c:v>1945</c:v>
                </c:pt>
                <c:pt idx="1946">
                  <c:v>1946</c:v>
                </c:pt>
                <c:pt idx="1947">
                  <c:v>1947</c:v>
                </c:pt>
                <c:pt idx="1948">
                  <c:v>1948</c:v>
                </c:pt>
                <c:pt idx="1949">
                  <c:v>1949</c:v>
                </c:pt>
                <c:pt idx="1950">
                  <c:v>1950</c:v>
                </c:pt>
                <c:pt idx="1951">
                  <c:v>1951</c:v>
                </c:pt>
                <c:pt idx="1952">
                  <c:v>1952</c:v>
                </c:pt>
                <c:pt idx="1953">
                  <c:v>1953</c:v>
                </c:pt>
                <c:pt idx="1954">
                  <c:v>1954</c:v>
                </c:pt>
                <c:pt idx="1955">
                  <c:v>1955</c:v>
                </c:pt>
                <c:pt idx="1956">
                  <c:v>1956</c:v>
                </c:pt>
                <c:pt idx="1957">
                  <c:v>1957</c:v>
                </c:pt>
                <c:pt idx="1958">
                  <c:v>1958</c:v>
                </c:pt>
                <c:pt idx="1959">
                  <c:v>1959</c:v>
                </c:pt>
                <c:pt idx="1960">
                  <c:v>1960</c:v>
                </c:pt>
                <c:pt idx="1961">
                  <c:v>1961</c:v>
                </c:pt>
                <c:pt idx="1962">
                  <c:v>1962</c:v>
                </c:pt>
                <c:pt idx="1963">
                  <c:v>1963</c:v>
                </c:pt>
                <c:pt idx="1964">
                  <c:v>1964</c:v>
                </c:pt>
                <c:pt idx="1965">
                  <c:v>1965</c:v>
                </c:pt>
                <c:pt idx="1966">
                  <c:v>1966</c:v>
                </c:pt>
                <c:pt idx="1967">
                  <c:v>1967</c:v>
                </c:pt>
                <c:pt idx="1968">
                  <c:v>1968</c:v>
                </c:pt>
                <c:pt idx="1969">
                  <c:v>1969</c:v>
                </c:pt>
                <c:pt idx="1970">
                  <c:v>1970</c:v>
                </c:pt>
                <c:pt idx="1971">
                  <c:v>1971</c:v>
                </c:pt>
                <c:pt idx="1972">
                  <c:v>1972</c:v>
                </c:pt>
                <c:pt idx="1973">
                  <c:v>1973</c:v>
                </c:pt>
                <c:pt idx="1974">
                  <c:v>1974</c:v>
                </c:pt>
                <c:pt idx="1975">
                  <c:v>1975</c:v>
                </c:pt>
                <c:pt idx="1976">
                  <c:v>1976</c:v>
                </c:pt>
                <c:pt idx="1977">
                  <c:v>1977</c:v>
                </c:pt>
                <c:pt idx="1978">
                  <c:v>1978</c:v>
                </c:pt>
                <c:pt idx="1979">
                  <c:v>1979</c:v>
                </c:pt>
                <c:pt idx="1980">
                  <c:v>1980</c:v>
                </c:pt>
                <c:pt idx="1981">
                  <c:v>1981</c:v>
                </c:pt>
                <c:pt idx="1982">
                  <c:v>1982</c:v>
                </c:pt>
                <c:pt idx="1983">
                  <c:v>1983</c:v>
                </c:pt>
                <c:pt idx="1984">
                  <c:v>1984</c:v>
                </c:pt>
                <c:pt idx="1985">
                  <c:v>1985</c:v>
                </c:pt>
                <c:pt idx="1986">
                  <c:v>1986</c:v>
                </c:pt>
                <c:pt idx="1987">
                  <c:v>1987</c:v>
                </c:pt>
                <c:pt idx="1988">
                  <c:v>1988</c:v>
                </c:pt>
                <c:pt idx="1989">
                  <c:v>1989</c:v>
                </c:pt>
                <c:pt idx="1990">
                  <c:v>1990</c:v>
                </c:pt>
                <c:pt idx="1991">
                  <c:v>1991</c:v>
                </c:pt>
                <c:pt idx="1992">
                  <c:v>1992</c:v>
                </c:pt>
                <c:pt idx="1993">
                  <c:v>1993</c:v>
                </c:pt>
                <c:pt idx="1994">
                  <c:v>1994</c:v>
                </c:pt>
                <c:pt idx="1995">
                  <c:v>1995</c:v>
                </c:pt>
                <c:pt idx="1996">
                  <c:v>1996</c:v>
                </c:pt>
                <c:pt idx="1997">
                  <c:v>1997</c:v>
                </c:pt>
                <c:pt idx="1998">
                  <c:v>1998</c:v>
                </c:pt>
                <c:pt idx="1999">
                  <c:v>1999</c:v>
                </c:pt>
                <c:pt idx="2000">
                  <c:v>2000</c:v>
                </c:pt>
                <c:pt idx="2001">
                  <c:v>2001</c:v>
                </c:pt>
                <c:pt idx="2002">
                  <c:v>2002</c:v>
                </c:pt>
                <c:pt idx="2003">
                  <c:v>2003</c:v>
                </c:pt>
                <c:pt idx="2004">
                  <c:v>2004</c:v>
                </c:pt>
                <c:pt idx="2005">
                  <c:v>2005</c:v>
                </c:pt>
                <c:pt idx="2006">
                  <c:v>2006</c:v>
                </c:pt>
                <c:pt idx="2007">
                  <c:v>2007</c:v>
                </c:pt>
                <c:pt idx="2008">
                  <c:v>2008</c:v>
                </c:pt>
                <c:pt idx="2009">
                  <c:v>2009</c:v>
                </c:pt>
                <c:pt idx="2010">
                  <c:v>2010</c:v>
                </c:pt>
                <c:pt idx="2011">
                  <c:v>2011</c:v>
                </c:pt>
                <c:pt idx="2012">
                  <c:v>2012</c:v>
                </c:pt>
                <c:pt idx="2013">
                  <c:v>2013</c:v>
                </c:pt>
                <c:pt idx="2014">
                  <c:v>2014</c:v>
                </c:pt>
                <c:pt idx="2015">
                  <c:v>2015</c:v>
                </c:pt>
                <c:pt idx="2016">
                  <c:v>2016</c:v>
                </c:pt>
                <c:pt idx="2017">
                  <c:v>2017</c:v>
                </c:pt>
                <c:pt idx="2018">
                  <c:v>2018</c:v>
                </c:pt>
                <c:pt idx="2019">
                  <c:v>2019</c:v>
                </c:pt>
                <c:pt idx="2020">
                  <c:v>2020</c:v>
                </c:pt>
                <c:pt idx="2021">
                  <c:v>2021</c:v>
                </c:pt>
                <c:pt idx="2022">
                  <c:v>2022</c:v>
                </c:pt>
                <c:pt idx="2023">
                  <c:v>2023</c:v>
                </c:pt>
                <c:pt idx="2024">
                  <c:v>2024</c:v>
                </c:pt>
                <c:pt idx="2025">
                  <c:v>2025</c:v>
                </c:pt>
                <c:pt idx="2026">
                  <c:v>2026</c:v>
                </c:pt>
                <c:pt idx="2027">
                  <c:v>2027</c:v>
                </c:pt>
                <c:pt idx="2028">
                  <c:v>2028</c:v>
                </c:pt>
                <c:pt idx="2029">
                  <c:v>2029</c:v>
                </c:pt>
                <c:pt idx="2030">
                  <c:v>2030</c:v>
                </c:pt>
                <c:pt idx="2031">
                  <c:v>2031</c:v>
                </c:pt>
                <c:pt idx="2032">
                  <c:v>2032</c:v>
                </c:pt>
                <c:pt idx="2033">
                  <c:v>2033</c:v>
                </c:pt>
                <c:pt idx="2034">
                  <c:v>2034</c:v>
                </c:pt>
                <c:pt idx="2035">
                  <c:v>2035</c:v>
                </c:pt>
                <c:pt idx="2036">
                  <c:v>2036</c:v>
                </c:pt>
                <c:pt idx="2037">
                  <c:v>2037</c:v>
                </c:pt>
                <c:pt idx="2038">
                  <c:v>2038</c:v>
                </c:pt>
                <c:pt idx="2039">
                  <c:v>2039</c:v>
                </c:pt>
                <c:pt idx="2040">
                  <c:v>2040</c:v>
                </c:pt>
                <c:pt idx="2041">
                  <c:v>2041</c:v>
                </c:pt>
                <c:pt idx="2042">
                  <c:v>2042</c:v>
                </c:pt>
                <c:pt idx="2043">
                  <c:v>2043</c:v>
                </c:pt>
                <c:pt idx="2044">
                  <c:v>2044</c:v>
                </c:pt>
                <c:pt idx="2045">
                  <c:v>2045</c:v>
                </c:pt>
                <c:pt idx="2046">
                  <c:v>2046</c:v>
                </c:pt>
                <c:pt idx="2047">
                  <c:v>2047</c:v>
                </c:pt>
                <c:pt idx="2048">
                  <c:v>2048</c:v>
                </c:pt>
                <c:pt idx="2049">
                  <c:v>2049</c:v>
                </c:pt>
                <c:pt idx="2050">
                  <c:v>2050</c:v>
                </c:pt>
                <c:pt idx="2051">
                  <c:v>2051</c:v>
                </c:pt>
                <c:pt idx="2052">
                  <c:v>2052</c:v>
                </c:pt>
                <c:pt idx="2053">
                  <c:v>2053</c:v>
                </c:pt>
                <c:pt idx="2054">
                  <c:v>2054</c:v>
                </c:pt>
                <c:pt idx="2055">
                  <c:v>2055</c:v>
                </c:pt>
                <c:pt idx="2056">
                  <c:v>2056</c:v>
                </c:pt>
                <c:pt idx="2057">
                  <c:v>2057</c:v>
                </c:pt>
                <c:pt idx="2058">
                  <c:v>2058</c:v>
                </c:pt>
                <c:pt idx="2059">
                  <c:v>2059</c:v>
                </c:pt>
                <c:pt idx="2060">
                  <c:v>2060</c:v>
                </c:pt>
                <c:pt idx="2061">
                  <c:v>2061</c:v>
                </c:pt>
                <c:pt idx="2062">
                  <c:v>2062</c:v>
                </c:pt>
                <c:pt idx="2063">
                  <c:v>2063</c:v>
                </c:pt>
                <c:pt idx="2064">
                  <c:v>2064</c:v>
                </c:pt>
                <c:pt idx="2065">
                  <c:v>2065</c:v>
                </c:pt>
                <c:pt idx="2066">
                  <c:v>2066</c:v>
                </c:pt>
                <c:pt idx="2067">
                  <c:v>2067</c:v>
                </c:pt>
                <c:pt idx="2068">
                  <c:v>2068</c:v>
                </c:pt>
                <c:pt idx="2069">
                  <c:v>2069</c:v>
                </c:pt>
                <c:pt idx="2070">
                  <c:v>2070</c:v>
                </c:pt>
                <c:pt idx="2071">
                  <c:v>2071</c:v>
                </c:pt>
                <c:pt idx="2072">
                  <c:v>2072</c:v>
                </c:pt>
                <c:pt idx="2073">
                  <c:v>2073</c:v>
                </c:pt>
                <c:pt idx="2074">
                  <c:v>2074</c:v>
                </c:pt>
                <c:pt idx="2075">
                  <c:v>2075</c:v>
                </c:pt>
                <c:pt idx="2076">
                  <c:v>2076</c:v>
                </c:pt>
                <c:pt idx="2077">
                  <c:v>2077</c:v>
                </c:pt>
                <c:pt idx="2078">
                  <c:v>2078</c:v>
                </c:pt>
                <c:pt idx="2079">
                  <c:v>2079</c:v>
                </c:pt>
                <c:pt idx="2080">
                  <c:v>2080</c:v>
                </c:pt>
                <c:pt idx="2081">
                  <c:v>2081</c:v>
                </c:pt>
                <c:pt idx="2082">
                  <c:v>2082</c:v>
                </c:pt>
                <c:pt idx="2083">
                  <c:v>2083</c:v>
                </c:pt>
                <c:pt idx="2084">
                  <c:v>2084</c:v>
                </c:pt>
                <c:pt idx="2085">
                  <c:v>2085</c:v>
                </c:pt>
                <c:pt idx="2086">
                  <c:v>2086</c:v>
                </c:pt>
                <c:pt idx="2087">
                  <c:v>2087</c:v>
                </c:pt>
                <c:pt idx="2088">
                  <c:v>2088</c:v>
                </c:pt>
                <c:pt idx="2089">
                  <c:v>2089</c:v>
                </c:pt>
                <c:pt idx="2090">
                  <c:v>2090</c:v>
                </c:pt>
                <c:pt idx="2091">
                  <c:v>2091</c:v>
                </c:pt>
                <c:pt idx="2092">
                  <c:v>2092</c:v>
                </c:pt>
                <c:pt idx="2093">
                  <c:v>2093</c:v>
                </c:pt>
                <c:pt idx="2094">
                  <c:v>2094</c:v>
                </c:pt>
                <c:pt idx="2095">
                  <c:v>2095</c:v>
                </c:pt>
                <c:pt idx="2096">
                  <c:v>2096</c:v>
                </c:pt>
                <c:pt idx="2097">
                  <c:v>2097</c:v>
                </c:pt>
                <c:pt idx="2098">
                  <c:v>2098</c:v>
                </c:pt>
                <c:pt idx="2099">
                  <c:v>2099</c:v>
                </c:pt>
                <c:pt idx="2100">
                  <c:v>2100</c:v>
                </c:pt>
                <c:pt idx="2101">
                  <c:v>2101</c:v>
                </c:pt>
                <c:pt idx="2102">
                  <c:v>2102</c:v>
                </c:pt>
                <c:pt idx="2103">
                  <c:v>2103</c:v>
                </c:pt>
                <c:pt idx="2104">
                  <c:v>2104</c:v>
                </c:pt>
                <c:pt idx="2105">
                  <c:v>2105</c:v>
                </c:pt>
                <c:pt idx="2106">
                  <c:v>2106</c:v>
                </c:pt>
                <c:pt idx="2107">
                  <c:v>2107</c:v>
                </c:pt>
                <c:pt idx="2108">
                  <c:v>2108</c:v>
                </c:pt>
                <c:pt idx="2109">
                  <c:v>2109</c:v>
                </c:pt>
                <c:pt idx="2110">
                  <c:v>2110</c:v>
                </c:pt>
                <c:pt idx="2111">
                  <c:v>2111</c:v>
                </c:pt>
                <c:pt idx="2112">
                  <c:v>2112</c:v>
                </c:pt>
                <c:pt idx="2113">
                  <c:v>2113</c:v>
                </c:pt>
                <c:pt idx="2114">
                  <c:v>2114</c:v>
                </c:pt>
                <c:pt idx="2115">
                  <c:v>2115</c:v>
                </c:pt>
                <c:pt idx="2116">
                  <c:v>2116</c:v>
                </c:pt>
                <c:pt idx="2117">
                  <c:v>2117</c:v>
                </c:pt>
                <c:pt idx="2118">
                  <c:v>2118</c:v>
                </c:pt>
                <c:pt idx="2119">
                  <c:v>2119</c:v>
                </c:pt>
                <c:pt idx="2120">
                  <c:v>2120</c:v>
                </c:pt>
                <c:pt idx="2121">
                  <c:v>2121</c:v>
                </c:pt>
                <c:pt idx="2122">
                  <c:v>2122</c:v>
                </c:pt>
                <c:pt idx="2123">
                  <c:v>2123</c:v>
                </c:pt>
                <c:pt idx="2124">
                  <c:v>2124</c:v>
                </c:pt>
                <c:pt idx="2125">
                  <c:v>2125</c:v>
                </c:pt>
                <c:pt idx="2126">
                  <c:v>2126</c:v>
                </c:pt>
                <c:pt idx="2127">
                  <c:v>2127</c:v>
                </c:pt>
                <c:pt idx="2128">
                  <c:v>2128</c:v>
                </c:pt>
                <c:pt idx="2129">
                  <c:v>2129</c:v>
                </c:pt>
                <c:pt idx="2130">
                  <c:v>2130</c:v>
                </c:pt>
                <c:pt idx="2131">
                  <c:v>2131</c:v>
                </c:pt>
                <c:pt idx="2132">
                  <c:v>2132</c:v>
                </c:pt>
                <c:pt idx="2133">
                  <c:v>2133</c:v>
                </c:pt>
                <c:pt idx="2134">
                  <c:v>2134</c:v>
                </c:pt>
                <c:pt idx="2135">
                  <c:v>2135</c:v>
                </c:pt>
                <c:pt idx="2136">
                  <c:v>2136</c:v>
                </c:pt>
                <c:pt idx="2137">
                  <c:v>2137</c:v>
                </c:pt>
                <c:pt idx="2138">
                  <c:v>2138</c:v>
                </c:pt>
                <c:pt idx="2139">
                  <c:v>2139</c:v>
                </c:pt>
                <c:pt idx="2140">
                  <c:v>2140</c:v>
                </c:pt>
                <c:pt idx="2141">
                  <c:v>2141</c:v>
                </c:pt>
                <c:pt idx="2142">
                  <c:v>2142</c:v>
                </c:pt>
                <c:pt idx="2143">
                  <c:v>2143</c:v>
                </c:pt>
                <c:pt idx="2144">
                  <c:v>2144</c:v>
                </c:pt>
                <c:pt idx="2145">
                  <c:v>2145</c:v>
                </c:pt>
                <c:pt idx="2146">
                  <c:v>2146</c:v>
                </c:pt>
                <c:pt idx="2147">
                  <c:v>2147</c:v>
                </c:pt>
                <c:pt idx="2148">
                  <c:v>2148</c:v>
                </c:pt>
                <c:pt idx="2149">
                  <c:v>2149</c:v>
                </c:pt>
                <c:pt idx="2150">
                  <c:v>2150</c:v>
                </c:pt>
                <c:pt idx="2151">
                  <c:v>2151</c:v>
                </c:pt>
                <c:pt idx="2152">
                  <c:v>2152</c:v>
                </c:pt>
                <c:pt idx="2153">
                  <c:v>2153</c:v>
                </c:pt>
                <c:pt idx="2154">
                  <c:v>2154</c:v>
                </c:pt>
                <c:pt idx="2155">
                  <c:v>2155</c:v>
                </c:pt>
                <c:pt idx="2156">
                  <c:v>2156</c:v>
                </c:pt>
                <c:pt idx="2157">
                  <c:v>2157</c:v>
                </c:pt>
                <c:pt idx="2158">
                  <c:v>2158</c:v>
                </c:pt>
                <c:pt idx="2159">
                  <c:v>2159</c:v>
                </c:pt>
                <c:pt idx="2160">
                  <c:v>2160</c:v>
                </c:pt>
                <c:pt idx="2161">
                  <c:v>2161</c:v>
                </c:pt>
                <c:pt idx="2162">
                  <c:v>2162</c:v>
                </c:pt>
                <c:pt idx="2163">
                  <c:v>2163</c:v>
                </c:pt>
                <c:pt idx="2164">
                  <c:v>2164</c:v>
                </c:pt>
                <c:pt idx="2165">
                  <c:v>2165</c:v>
                </c:pt>
                <c:pt idx="2166">
                  <c:v>2166</c:v>
                </c:pt>
                <c:pt idx="2167">
                  <c:v>2167</c:v>
                </c:pt>
                <c:pt idx="2168">
                  <c:v>2168</c:v>
                </c:pt>
                <c:pt idx="2169">
                  <c:v>2169</c:v>
                </c:pt>
                <c:pt idx="2170">
                  <c:v>2170</c:v>
                </c:pt>
                <c:pt idx="2171">
                  <c:v>2171</c:v>
                </c:pt>
                <c:pt idx="2172">
                  <c:v>2172</c:v>
                </c:pt>
                <c:pt idx="2173">
                  <c:v>2173</c:v>
                </c:pt>
                <c:pt idx="2174">
                  <c:v>2174</c:v>
                </c:pt>
                <c:pt idx="2175">
                  <c:v>2175</c:v>
                </c:pt>
                <c:pt idx="2176">
                  <c:v>2176</c:v>
                </c:pt>
                <c:pt idx="2177">
                  <c:v>2177</c:v>
                </c:pt>
                <c:pt idx="2178">
                  <c:v>2178</c:v>
                </c:pt>
                <c:pt idx="2179">
                  <c:v>2179</c:v>
                </c:pt>
                <c:pt idx="2180">
                  <c:v>2180</c:v>
                </c:pt>
                <c:pt idx="2181">
                  <c:v>2181</c:v>
                </c:pt>
                <c:pt idx="2182">
                  <c:v>2182</c:v>
                </c:pt>
                <c:pt idx="2183">
                  <c:v>2183</c:v>
                </c:pt>
                <c:pt idx="2184">
                  <c:v>2184</c:v>
                </c:pt>
                <c:pt idx="2185">
                  <c:v>2185</c:v>
                </c:pt>
                <c:pt idx="2186">
                  <c:v>2186</c:v>
                </c:pt>
                <c:pt idx="2187">
                  <c:v>2187</c:v>
                </c:pt>
                <c:pt idx="2188">
                  <c:v>2188</c:v>
                </c:pt>
                <c:pt idx="2189">
                  <c:v>2189</c:v>
                </c:pt>
                <c:pt idx="2190">
                  <c:v>2190</c:v>
                </c:pt>
                <c:pt idx="2191">
                  <c:v>2191</c:v>
                </c:pt>
                <c:pt idx="2192">
                  <c:v>2192</c:v>
                </c:pt>
                <c:pt idx="2193">
                  <c:v>2193</c:v>
                </c:pt>
                <c:pt idx="2194">
                  <c:v>2194</c:v>
                </c:pt>
                <c:pt idx="2195">
                  <c:v>2195</c:v>
                </c:pt>
                <c:pt idx="2196">
                  <c:v>2196</c:v>
                </c:pt>
                <c:pt idx="2197">
                  <c:v>2197</c:v>
                </c:pt>
                <c:pt idx="2198">
                  <c:v>2198</c:v>
                </c:pt>
                <c:pt idx="2199">
                  <c:v>2199</c:v>
                </c:pt>
                <c:pt idx="2200">
                  <c:v>2200</c:v>
                </c:pt>
                <c:pt idx="2201">
                  <c:v>2201</c:v>
                </c:pt>
                <c:pt idx="2202">
                  <c:v>2202</c:v>
                </c:pt>
                <c:pt idx="2203">
                  <c:v>2203</c:v>
                </c:pt>
                <c:pt idx="2204">
                  <c:v>2204</c:v>
                </c:pt>
                <c:pt idx="2205">
                  <c:v>2205</c:v>
                </c:pt>
                <c:pt idx="2206">
                  <c:v>2206</c:v>
                </c:pt>
                <c:pt idx="2207">
                  <c:v>2207</c:v>
                </c:pt>
                <c:pt idx="2208">
                  <c:v>2208</c:v>
                </c:pt>
                <c:pt idx="2209">
                  <c:v>2209</c:v>
                </c:pt>
                <c:pt idx="2210">
                  <c:v>2210</c:v>
                </c:pt>
                <c:pt idx="2211">
                  <c:v>2211</c:v>
                </c:pt>
                <c:pt idx="2212">
                  <c:v>2212</c:v>
                </c:pt>
                <c:pt idx="2213">
                  <c:v>2213</c:v>
                </c:pt>
                <c:pt idx="2214">
                  <c:v>2214</c:v>
                </c:pt>
                <c:pt idx="2215">
                  <c:v>2215</c:v>
                </c:pt>
                <c:pt idx="2216">
                  <c:v>2216</c:v>
                </c:pt>
                <c:pt idx="2217">
                  <c:v>2217</c:v>
                </c:pt>
                <c:pt idx="2218">
                  <c:v>2218</c:v>
                </c:pt>
                <c:pt idx="2219">
                  <c:v>2219</c:v>
                </c:pt>
                <c:pt idx="2220">
                  <c:v>2220</c:v>
                </c:pt>
                <c:pt idx="2221">
                  <c:v>2221</c:v>
                </c:pt>
                <c:pt idx="2222">
                  <c:v>2222</c:v>
                </c:pt>
                <c:pt idx="2223">
                  <c:v>2223</c:v>
                </c:pt>
                <c:pt idx="2224">
                  <c:v>2224</c:v>
                </c:pt>
                <c:pt idx="2225">
                  <c:v>2225</c:v>
                </c:pt>
                <c:pt idx="2226">
                  <c:v>2226</c:v>
                </c:pt>
                <c:pt idx="2227">
                  <c:v>2227</c:v>
                </c:pt>
                <c:pt idx="2228">
                  <c:v>2228</c:v>
                </c:pt>
                <c:pt idx="2229">
                  <c:v>2229</c:v>
                </c:pt>
                <c:pt idx="2230">
                  <c:v>2230</c:v>
                </c:pt>
                <c:pt idx="2231">
                  <c:v>2231</c:v>
                </c:pt>
                <c:pt idx="2232">
                  <c:v>2232</c:v>
                </c:pt>
                <c:pt idx="2233">
                  <c:v>2233</c:v>
                </c:pt>
                <c:pt idx="2234">
                  <c:v>2234</c:v>
                </c:pt>
                <c:pt idx="2235">
                  <c:v>2235</c:v>
                </c:pt>
                <c:pt idx="2236">
                  <c:v>2236</c:v>
                </c:pt>
                <c:pt idx="2237">
                  <c:v>2237</c:v>
                </c:pt>
                <c:pt idx="2238">
                  <c:v>2238</c:v>
                </c:pt>
                <c:pt idx="2239">
                  <c:v>2239</c:v>
                </c:pt>
                <c:pt idx="2240">
                  <c:v>2240</c:v>
                </c:pt>
                <c:pt idx="2241">
                  <c:v>2241</c:v>
                </c:pt>
                <c:pt idx="2242">
                  <c:v>2242</c:v>
                </c:pt>
                <c:pt idx="2243">
                  <c:v>2243</c:v>
                </c:pt>
                <c:pt idx="2244">
                  <c:v>2244</c:v>
                </c:pt>
                <c:pt idx="2245">
                  <c:v>2245</c:v>
                </c:pt>
                <c:pt idx="2246">
                  <c:v>2246</c:v>
                </c:pt>
                <c:pt idx="2247">
                  <c:v>2247</c:v>
                </c:pt>
                <c:pt idx="2248">
                  <c:v>2248</c:v>
                </c:pt>
                <c:pt idx="2249">
                  <c:v>2249</c:v>
                </c:pt>
                <c:pt idx="2250">
                  <c:v>2250</c:v>
                </c:pt>
                <c:pt idx="2251">
                  <c:v>2251</c:v>
                </c:pt>
                <c:pt idx="2252">
                  <c:v>2252</c:v>
                </c:pt>
                <c:pt idx="2253">
                  <c:v>2253</c:v>
                </c:pt>
                <c:pt idx="2254">
                  <c:v>2254</c:v>
                </c:pt>
                <c:pt idx="2255">
                  <c:v>2255</c:v>
                </c:pt>
                <c:pt idx="2256">
                  <c:v>2256</c:v>
                </c:pt>
                <c:pt idx="2257">
                  <c:v>2257</c:v>
                </c:pt>
                <c:pt idx="2258">
                  <c:v>2258</c:v>
                </c:pt>
                <c:pt idx="2259">
                  <c:v>2259</c:v>
                </c:pt>
                <c:pt idx="2260">
                  <c:v>2260</c:v>
                </c:pt>
                <c:pt idx="2261">
                  <c:v>2261</c:v>
                </c:pt>
                <c:pt idx="2262">
                  <c:v>2262</c:v>
                </c:pt>
                <c:pt idx="2263">
                  <c:v>2263</c:v>
                </c:pt>
                <c:pt idx="2264">
                  <c:v>2264</c:v>
                </c:pt>
                <c:pt idx="2265">
                  <c:v>2265</c:v>
                </c:pt>
                <c:pt idx="2266">
                  <c:v>2266</c:v>
                </c:pt>
                <c:pt idx="2267">
                  <c:v>2267</c:v>
                </c:pt>
                <c:pt idx="2268">
                  <c:v>2268</c:v>
                </c:pt>
                <c:pt idx="2269">
                  <c:v>2269</c:v>
                </c:pt>
                <c:pt idx="2270">
                  <c:v>2270</c:v>
                </c:pt>
                <c:pt idx="2271">
                  <c:v>2271</c:v>
                </c:pt>
                <c:pt idx="2272">
                  <c:v>2272</c:v>
                </c:pt>
                <c:pt idx="2273">
                  <c:v>2273</c:v>
                </c:pt>
                <c:pt idx="2274">
                  <c:v>2274</c:v>
                </c:pt>
                <c:pt idx="2275">
                  <c:v>2275</c:v>
                </c:pt>
                <c:pt idx="2276">
                  <c:v>2276</c:v>
                </c:pt>
                <c:pt idx="2277">
                  <c:v>2277</c:v>
                </c:pt>
                <c:pt idx="2278">
                  <c:v>2278</c:v>
                </c:pt>
                <c:pt idx="2279">
                  <c:v>2279</c:v>
                </c:pt>
                <c:pt idx="2280">
                  <c:v>2280</c:v>
                </c:pt>
                <c:pt idx="2281">
                  <c:v>2281</c:v>
                </c:pt>
                <c:pt idx="2282">
                  <c:v>2282</c:v>
                </c:pt>
                <c:pt idx="2283">
                  <c:v>2283</c:v>
                </c:pt>
                <c:pt idx="2284">
                  <c:v>2284</c:v>
                </c:pt>
                <c:pt idx="2285">
                  <c:v>2285</c:v>
                </c:pt>
                <c:pt idx="2286">
                  <c:v>2286</c:v>
                </c:pt>
                <c:pt idx="2287">
                  <c:v>2287</c:v>
                </c:pt>
                <c:pt idx="2288">
                  <c:v>2288</c:v>
                </c:pt>
                <c:pt idx="2289">
                  <c:v>2289</c:v>
                </c:pt>
                <c:pt idx="2290">
                  <c:v>2290</c:v>
                </c:pt>
                <c:pt idx="2291">
                  <c:v>2291</c:v>
                </c:pt>
                <c:pt idx="2292">
                  <c:v>2292</c:v>
                </c:pt>
                <c:pt idx="2293">
                  <c:v>2293</c:v>
                </c:pt>
                <c:pt idx="2294">
                  <c:v>2294</c:v>
                </c:pt>
                <c:pt idx="2295">
                  <c:v>2295</c:v>
                </c:pt>
                <c:pt idx="2296">
                  <c:v>2296</c:v>
                </c:pt>
                <c:pt idx="2297">
                  <c:v>2297</c:v>
                </c:pt>
                <c:pt idx="2298">
                  <c:v>2298</c:v>
                </c:pt>
                <c:pt idx="2299">
                  <c:v>2299</c:v>
                </c:pt>
                <c:pt idx="2300">
                  <c:v>2300</c:v>
                </c:pt>
                <c:pt idx="2301">
                  <c:v>2301</c:v>
                </c:pt>
                <c:pt idx="2302">
                  <c:v>2302</c:v>
                </c:pt>
                <c:pt idx="2303">
                  <c:v>2303</c:v>
                </c:pt>
                <c:pt idx="2304">
                  <c:v>2304</c:v>
                </c:pt>
                <c:pt idx="2305">
                  <c:v>2305</c:v>
                </c:pt>
                <c:pt idx="2306">
                  <c:v>2306</c:v>
                </c:pt>
                <c:pt idx="2307">
                  <c:v>2307</c:v>
                </c:pt>
                <c:pt idx="2308">
                  <c:v>2308</c:v>
                </c:pt>
                <c:pt idx="2309">
                  <c:v>2309</c:v>
                </c:pt>
                <c:pt idx="2310">
                  <c:v>2310</c:v>
                </c:pt>
                <c:pt idx="2311">
                  <c:v>2311</c:v>
                </c:pt>
                <c:pt idx="2312">
                  <c:v>2312</c:v>
                </c:pt>
                <c:pt idx="2313">
                  <c:v>2313</c:v>
                </c:pt>
                <c:pt idx="2314">
                  <c:v>2314</c:v>
                </c:pt>
                <c:pt idx="2315">
                  <c:v>2315</c:v>
                </c:pt>
                <c:pt idx="2316">
                  <c:v>2316</c:v>
                </c:pt>
                <c:pt idx="2317">
                  <c:v>2317</c:v>
                </c:pt>
                <c:pt idx="2318">
                  <c:v>2318</c:v>
                </c:pt>
                <c:pt idx="2319">
                  <c:v>2319</c:v>
                </c:pt>
                <c:pt idx="2320">
                  <c:v>2320</c:v>
                </c:pt>
                <c:pt idx="2321">
                  <c:v>2321</c:v>
                </c:pt>
                <c:pt idx="2322">
                  <c:v>2322</c:v>
                </c:pt>
                <c:pt idx="2323">
                  <c:v>2323</c:v>
                </c:pt>
                <c:pt idx="2324">
                  <c:v>2324</c:v>
                </c:pt>
                <c:pt idx="2325">
                  <c:v>2325</c:v>
                </c:pt>
                <c:pt idx="2326">
                  <c:v>2326</c:v>
                </c:pt>
                <c:pt idx="2327">
                  <c:v>2327</c:v>
                </c:pt>
                <c:pt idx="2328">
                  <c:v>2328</c:v>
                </c:pt>
                <c:pt idx="2329">
                  <c:v>2329</c:v>
                </c:pt>
                <c:pt idx="2330">
                  <c:v>2330</c:v>
                </c:pt>
                <c:pt idx="2331">
                  <c:v>2331</c:v>
                </c:pt>
                <c:pt idx="2332">
                  <c:v>2332</c:v>
                </c:pt>
                <c:pt idx="2333">
                  <c:v>2333</c:v>
                </c:pt>
                <c:pt idx="2334">
                  <c:v>2334</c:v>
                </c:pt>
                <c:pt idx="2335">
                  <c:v>2335</c:v>
                </c:pt>
                <c:pt idx="2336">
                  <c:v>2336</c:v>
                </c:pt>
                <c:pt idx="2337">
                  <c:v>2337</c:v>
                </c:pt>
                <c:pt idx="2338">
                  <c:v>2338</c:v>
                </c:pt>
                <c:pt idx="2339">
                  <c:v>2339</c:v>
                </c:pt>
                <c:pt idx="2340">
                  <c:v>2340</c:v>
                </c:pt>
                <c:pt idx="2341">
                  <c:v>2341</c:v>
                </c:pt>
                <c:pt idx="2342">
                  <c:v>2342</c:v>
                </c:pt>
                <c:pt idx="2343">
                  <c:v>2343</c:v>
                </c:pt>
                <c:pt idx="2344">
                  <c:v>2344</c:v>
                </c:pt>
                <c:pt idx="2345">
                  <c:v>2345</c:v>
                </c:pt>
                <c:pt idx="2346">
                  <c:v>2346</c:v>
                </c:pt>
                <c:pt idx="2347">
                  <c:v>2347</c:v>
                </c:pt>
                <c:pt idx="2348">
                  <c:v>2348</c:v>
                </c:pt>
                <c:pt idx="2349">
                  <c:v>2349</c:v>
                </c:pt>
                <c:pt idx="2350">
                  <c:v>2350</c:v>
                </c:pt>
                <c:pt idx="2351">
                  <c:v>2351</c:v>
                </c:pt>
                <c:pt idx="2352">
                  <c:v>2352</c:v>
                </c:pt>
                <c:pt idx="2353">
                  <c:v>2353</c:v>
                </c:pt>
                <c:pt idx="2354">
                  <c:v>2354</c:v>
                </c:pt>
                <c:pt idx="2355">
                  <c:v>2355</c:v>
                </c:pt>
                <c:pt idx="2356">
                  <c:v>2356</c:v>
                </c:pt>
                <c:pt idx="2357">
                  <c:v>2357</c:v>
                </c:pt>
                <c:pt idx="2358">
                  <c:v>2358</c:v>
                </c:pt>
                <c:pt idx="2359">
                  <c:v>2359</c:v>
                </c:pt>
                <c:pt idx="2360">
                  <c:v>2360</c:v>
                </c:pt>
                <c:pt idx="2361">
                  <c:v>2361</c:v>
                </c:pt>
                <c:pt idx="2362">
                  <c:v>2362</c:v>
                </c:pt>
                <c:pt idx="2363">
                  <c:v>2363</c:v>
                </c:pt>
                <c:pt idx="2364">
                  <c:v>2364</c:v>
                </c:pt>
                <c:pt idx="2365">
                  <c:v>2365</c:v>
                </c:pt>
                <c:pt idx="2366">
                  <c:v>2366</c:v>
                </c:pt>
                <c:pt idx="2367">
                  <c:v>2367</c:v>
                </c:pt>
                <c:pt idx="2368">
                  <c:v>2368</c:v>
                </c:pt>
                <c:pt idx="2369">
                  <c:v>2369</c:v>
                </c:pt>
                <c:pt idx="2370">
                  <c:v>2370</c:v>
                </c:pt>
                <c:pt idx="2371">
                  <c:v>2371</c:v>
                </c:pt>
                <c:pt idx="2372">
                  <c:v>2372</c:v>
                </c:pt>
                <c:pt idx="2373">
                  <c:v>2373</c:v>
                </c:pt>
                <c:pt idx="2374">
                  <c:v>2374</c:v>
                </c:pt>
                <c:pt idx="2375">
                  <c:v>2375</c:v>
                </c:pt>
                <c:pt idx="2376">
                  <c:v>2376</c:v>
                </c:pt>
                <c:pt idx="2377">
                  <c:v>2377</c:v>
                </c:pt>
                <c:pt idx="2378">
                  <c:v>2378</c:v>
                </c:pt>
                <c:pt idx="2379">
                  <c:v>2379</c:v>
                </c:pt>
                <c:pt idx="2380">
                  <c:v>2380</c:v>
                </c:pt>
                <c:pt idx="2381">
                  <c:v>2381</c:v>
                </c:pt>
                <c:pt idx="2382">
                  <c:v>2382</c:v>
                </c:pt>
                <c:pt idx="2383">
                  <c:v>2383</c:v>
                </c:pt>
                <c:pt idx="2384">
                  <c:v>2384</c:v>
                </c:pt>
                <c:pt idx="2385">
                  <c:v>2385</c:v>
                </c:pt>
                <c:pt idx="2386">
                  <c:v>2386</c:v>
                </c:pt>
                <c:pt idx="2387">
                  <c:v>2387</c:v>
                </c:pt>
                <c:pt idx="2388">
                  <c:v>2388</c:v>
                </c:pt>
                <c:pt idx="2389">
                  <c:v>2389</c:v>
                </c:pt>
                <c:pt idx="2390">
                  <c:v>2390</c:v>
                </c:pt>
                <c:pt idx="2391">
                  <c:v>2391</c:v>
                </c:pt>
                <c:pt idx="2392">
                  <c:v>2392</c:v>
                </c:pt>
                <c:pt idx="2393">
                  <c:v>2393</c:v>
                </c:pt>
                <c:pt idx="2394">
                  <c:v>2394</c:v>
                </c:pt>
                <c:pt idx="2395">
                  <c:v>2395</c:v>
                </c:pt>
                <c:pt idx="2396">
                  <c:v>2396</c:v>
                </c:pt>
                <c:pt idx="2397">
                  <c:v>2397</c:v>
                </c:pt>
                <c:pt idx="2398">
                  <c:v>2398</c:v>
                </c:pt>
                <c:pt idx="2399">
                  <c:v>2399</c:v>
                </c:pt>
                <c:pt idx="2400">
                  <c:v>2400</c:v>
                </c:pt>
                <c:pt idx="2401">
                  <c:v>2401</c:v>
                </c:pt>
                <c:pt idx="2402">
                  <c:v>2402</c:v>
                </c:pt>
                <c:pt idx="2403">
                  <c:v>2403</c:v>
                </c:pt>
                <c:pt idx="2404">
                  <c:v>2404</c:v>
                </c:pt>
                <c:pt idx="2405">
                  <c:v>2405</c:v>
                </c:pt>
                <c:pt idx="2406">
                  <c:v>2406</c:v>
                </c:pt>
                <c:pt idx="2407">
                  <c:v>2407</c:v>
                </c:pt>
                <c:pt idx="2408">
                  <c:v>2408</c:v>
                </c:pt>
                <c:pt idx="2409">
                  <c:v>2409</c:v>
                </c:pt>
                <c:pt idx="2410">
                  <c:v>2410</c:v>
                </c:pt>
                <c:pt idx="2411">
                  <c:v>2411</c:v>
                </c:pt>
                <c:pt idx="2412">
                  <c:v>2412</c:v>
                </c:pt>
                <c:pt idx="2413">
                  <c:v>2413</c:v>
                </c:pt>
                <c:pt idx="2414">
                  <c:v>2414</c:v>
                </c:pt>
                <c:pt idx="2415">
                  <c:v>2415</c:v>
                </c:pt>
                <c:pt idx="2416">
                  <c:v>2416</c:v>
                </c:pt>
                <c:pt idx="2417">
                  <c:v>2417</c:v>
                </c:pt>
                <c:pt idx="2418">
                  <c:v>2418</c:v>
                </c:pt>
                <c:pt idx="2419">
                  <c:v>2419</c:v>
                </c:pt>
                <c:pt idx="2420">
                  <c:v>2420</c:v>
                </c:pt>
                <c:pt idx="2421">
                  <c:v>2421</c:v>
                </c:pt>
                <c:pt idx="2422">
                  <c:v>2422</c:v>
                </c:pt>
                <c:pt idx="2423">
                  <c:v>2423</c:v>
                </c:pt>
                <c:pt idx="2424">
                  <c:v>2424</c:v>
                </c:pt>
                <c:pt idx="2425">
                  <c:v>2425</c:v>
                </c:pt>
                <c:pt idx="2426">
                  <c:v>2426</c:v>
                </c:pt>
                <c:pt idx="2427">
                  <c:v>2427</c:v>
                </c:pt>
                <c:pt idx="2428">
                  <c:v>2428</c:v>
                </c:pt>
                <c:pt idx="2429">
                  <c:v>2429</c:v>
                </c:pt>
                <c:pt idx="2430">
                  <c:v>2430</c:v>
                </c:pt>
                <c:pt idx="2431">
                  <c:v>2431</c:v>
                </c:pt>
                <c:pt idx="2432">
                  <c:v>2432</c:v>
                </c:pt>
                <c:pt idx="2433">
                  <c:v>2433</c:v>
                </c:pt>
                <c:pt idx="2434">
                  <c:v>2434</c:v>
                </c:pt>
                <c:pt idx="2435">
                  <c:v>2435</c:v>
                </c:pt>
                <c:pt idx="2436">
                  <c:v>2436</c:v>
                </c:pt>
                <c:pt idx="2437">
                  <c:v>2437</c:v>
                </c:pt>
                <c:pt idx="2438">
                  <c:v>2438</c:v>
                </c:pt>
                <c:pt idx="2439">
                  <c:v>2439</c:v>
                </c:pt>
                <c:pt idx="2440">
                  <c:v>2440</c:v>
                </c:pt>
                <c:pt idx="2441">
                  <c:v>2441</c:v>
                </c:pt>
                <c:pt idx="2442">
                  <c:v>2442</c:v>
                </c:pt>
                <c:pt idx="2443">
                  <c:v>2443</c:v>
                </c:pt>
                <c:pt idx="2444">
                  <c:v>2444</c:v>
                </c:pt>
                <c:pt idx="2445">
                  <c:v>2445</c:v>
                </c:pt>
                <c:pt idx="2446">
                  <c:v>2446</c:v>
                </c:pt>
                <c:pt idx="2447">
                  <c:v>2447</c:v>
                </c:pt>
                <c:pt idx="2448">
                  <c:v>2448</c:v>
                </c:pt>
                <c:pt idx="2449">
                  <c:v>2449</c:v>
                </c:pt>
                <c:pt idx="2450">
                  <c:v>2450</c:v>
                </c:pt>
                <c:pt idx="2451">
                  <c:v>2451</c:v>
                </c:pt>
                <c:pt idx="2452">
                  <c:v>2452</c:v>
                </c:pt>
                <c:pt idx="2453">
                  <c:v>2453</c:v>
                </c:pt>
                <c:pt idx="2454">
                  <c:v>2454</c:v>
                </c:pt>
                <c:pt idx="2455">
                  <c:v>2455</c:v>
                </c:pt>
                <c:pt idx="2456">
                  <c:v>2456</c:v>
                </c:pt>
                <c:pt idx="2457">
                  <c:v>2457</c:v>
                </c:pt>
                <c:pt idx="2458">
                  <c:v>2458</c:v>
                </c:pt>
                <c:pt idx="2459">
                  <c:v>2459</c:v>
                </c:pt>
                <c:pt idx="2460">
                  <c:v>2460</c:v>
                </c:pt>
                <c:pt idx="2461">
                  <c:v>2461</c:v>
                </c:pt>
                <c:pt idx="2462">
                  <c:v>2462</c:v>
                </c:pt>
                <c:pt idx="2463">
                  <c:v>2463</c:v>
                </c:pt>
                <c:pt idx="2464">
                  <c:v>2464</c:v>
                </c:pt>
                <c:pt idx="2465">
                  <c:v>2465</c:v>
                </c:pt>
                <c:pt idx="2466">
                  <c:v>2466</c:v>
                </c:pt>
                <c:pt idx="2467">
                  <c:v>2467</c:v>
                </c:pt>
                <c:pt idx="2468">
                  <c:v>2468</c:v>
                </c:pt>
                <c:pt idx="2469">
                  <c:v>2469</c:v>
                </c:pt>
                <c:pt idx="2470">
                  <c:v>2470</c:v>
                </c:pt>
                <c:pt idx="2471">
                  <c:v>2471</c:v>
                </c:pt>
                <c:pt idx="2472">
                  <c:v>2472</c:v>
                </c:pt>
                <c:pt idx="2473">
                  <c:v>2473</c:v>
                </c:pt>
                <c:pt idx="2474">
                  <c:v>2474</c:v>
                </c:pt>
                <c:pt idx="2475">
                  <c:v>2475</c:v>
                </c:pt>
                <c:pt idx="2476">
                  <c:v>2476</c:v>
                </c:pt>
                <c:pt idx="2477">
                  <c:v>2477</c:v>
                </c:pt>
                <c:pt idx="2478">
                  <c:v>2478</c:v>
                </c:pt>
                <c:pt idx="2479">
                  <c:v>2479</c:v>
                </c:pt>
                <c:pt idx="2480">
                  <c:v>2480</c:v>
                </c:pt>
                <c:pt idx="2481">
                  <c:v>2481</c:v>
                </c:pt>
                <c:pt idx="2482">
                  <c:v>2482</c:v>
                </c:pt>
                <c:pt idx="2483">
                  <c:v>2483</c:v>
                </c:pt>
                <c:pt idx="2484">
                  <c:v>2484</c:v>
                </c:pt>
                <c:pt idx="2485">
                  <c:v>2485</c:v>
                </c:pt>
                <c:pt idx="2486">
                  <c:v>2486</c:v>
                </c:pt>
                <c:pt idx="2487">
                  <c:v>2487</c:v>
                </c:pt>
                <c:pt idx="2488">
                  <c:v>2488</c:v>
                </c:pt>
                <c:pt idx="2489">
                  <c:v>2489</c:v>
                </c:pt>
                <c:pt idx="2490">
                  <c:v>2490</c:v>
                </c:pt>
                <c:pt idx="2491">
                  <c:v>2491</c:v>
                </c:pt>
                <c:pt idx="2492">
                  <c:v>2492</c:v>
                </c:pt>
                <c:pt idx="2493">
                  <c:v>2493</c:v>
                </c:pt>
                <c:pt idx="2494">
                  <c:v>2494</c:v>
                </c:pt>
                <c:pt idx="2495">
                  <c:v>2495</c:v>
                </c:pt>
                <c:pt idx="2496">
                  <c:v>2496</c:v>
                </c:pt>
                <c:pt idx="2497">
                  <c:v>2497</c:v>
                </c:pt>
                <c:pt idx="2498">
                  <c:v>2498</c:v>
                </c:pt>
                <c:pt idx="2499">
                  <c:v>2499</c:v>
                </c:pt>
                <c:pt idx="2500">
                  <c:v>2500</c:v>
                </c:pt>
                <c:pt idx="2501">
                  <c:v>2501</c:v>
                </c:pt>
                <c:pt idx="2502">
                  <c:v>2502</c:v>
                </c:pt>
                <c:pt idx="2503">
                  <c:v>2503</c:v>
                </c:pt>
                <c:pt idx="2504">
                  <c:v>2504</c:v>
                </c:pt>
                <c:pt idx="2505">
                  <c:v>2505</c:v>
                </c:pt>
                <c:pt idx="2506">
                  <c:v>2506</c:v>
                </c:pt>
                <c:pt idx="2507">
                  <c:v>2507</c:v>
                </c:pt>
                <c:pt idx="2508">
                  <c:v>2508</c:v>
                </c:pt>
                <c:pt idx="2509">
                  <c:v>2509</c:v>
                </c:pt>
                <c:pt idx="2510">
                  <c:v>2510</c:v>
                </c:pt>
                <c:pt idx="2511">
                  <c:v>2511</c:v>
                </c:pt>
                <c:pt idx="2512">
                  <c:v>2512</c:v>
                </c:pt>
                <c:pt idx="2513">
                  <c:v>2513</c:v>
                </c:pt>
                <c:pt idx="2514">
                  <c:v>2514</c:v>
                </c:pt>
                <c:pt idx="2515">
                  <c:v>2515</c:v>
                </c:pt>
                <c:pt idx="2516">
                  <c:v>2516</c:v>
                </c:pt>
                <c:pt idx="2517">
                  <c:v>2517</c:v>
                </c:pt>
                <c:pt idx="2518">
                  <c:v>2518</c:v>
                </c:pt>
                <c:pt idx="2519">
                  <c:v>2519</c:v>
                </c:pt>
                <c:pt idx="2520">
                  <c:v>2520</c:v>
                </c:pt>
                <c:pt idx="2521">
                  <c:v>2521</c:v>
                </c:pt>
                <c:pt idx="2522">
                  <c:v>2522</c:v>
                </c:pt>
                <c:pt idx="2523">
                  <c:v>2523</c:v>
                </c:pt>
                <c:pt idx="2524">
                  <c:v>2524</c:v>
                </c:pt>
                <c:pt idx="2525">
                  <c:v>2525</c:v>
                </c:pt>
                <c:pt idx="2526">
                  <c:v>2526</c:v>
                </c:pt>
                <c:pt idx="2527">
                  <c:v>2527</c:v>
                </c:pt>
                <c:pt idx="2528">
                  <c:v>2528</c:v>
                </c:pt>
                <c:pt idx="2529">
                  <c:v>2529</c:v>
                </c:pt>
                <c:pt idx="2530">
                  <c:v>2530</c:v>
                </c:pt>
                <c:pt idx="2531">
                  <c:v>2531</c:v>
                </c:pt>
                <c:pt idx="2532">
                  <c:v>2532</c:v>
                </c:pt>
                <c:pt idx="2533">
                  <c:v>2533</c:v>
                </c:pt>
                <c:pt idx="2534">
                  <c:v>2534</c:v>
                </c:pt>
                <c:pt idx="2535">
                  <c:v>2535</c:v>
                </c:pt>
                <c:pt idx="2536">
                  <c:v>2536</c:v>
                </c:pt>
                <c:pt idx="2537">
                  <c:v>2537</c:v>
                </c:pt>
                <c:pt idx="2538">
                  <c:v>2538</c:v>
                </c:pt>
                <c:pt idx="2539">
                  <c:v>2539</c:v>
                </c:pt>
                <c:pt idx="2540">
                  <c:v>2540</c:v>
                </c:pt>
                <c:pt idx="2541">
                  <c:v>2541</c:v>
                </c:pt>
                <c:pt idx="2542">
                  <c:v>2542</c:v>
                </c:pt>
                <c:pt idx="2543">
                  <c:v>2543</c:v>
                </c:pt>
                <c:pt idx="2544">
                  <c:v>2544</c:v>
                </c:pt>
                <c:pt idx="2545">
                  <c:v>2545</c:v>
                </c:pt>
                <c:pt idx="2546">
                  <c:v>2546</c:v>
                </c:pt>
                <c:pt idx="2547">
                  <c:v>2547</c:v>
                </c:pt>
                <c:pt idx="2548">
                  <c:v>2548</c:v>
                </c:pt>
                <c:pt idx="2549">
                  <c:v>2549</c:v>
                </c:pt>
                <c:pt idx="2550">
                  <c:v>2550</c:v>
                </c:pt>
                <c:pt idx="2551">
                  <c:v>2551</c:v>
                </c:pt>
                <c:pt idx="2552">
                  <c:v>2552</c:v>
                </c:pt>
                <c:pt idx="2553">
                  <c:v>2553</c:v>
                </c:pt>
                <c:pt idx="2554">
                  <c:v>2554</c:v>
                </c:pt>
                <c:pt idx="2555">
                  <c:v>2555</c:v>
                </c:pt>
                <c:pt idx="2556">
                  <c:v>2556</c:v>
                </c:pt>
                <c:pt idx="2557">
                  <c:v>2557</c:v>
                </c:pt>
                <c:pt idx="2558">
                  <c:v>2558</c:v>
                </c:pt>
                <c:pt idx="2559">
                  <c:v>2559</c:v>
                </c:pt>
                <c:pt idx="2560">
                  <c:v>2560</c:v>
                </c:pt>
                <c:pt idx="2561">
                  <c:v>2561</c:v>
                </c:pt>
                <c:pt idx="2562">
                  <c:v>2562</c:v>
                </c:pt>
                <c:pt idx="2563">
                  <c:v>2563</c:v>
                </c:pt>
                <c:pt idx="2564">
                  <c:v>2564</c:v>
                </c:pt>
                <c:pt idx="2565">
                  <c:v>2565</c:v>
                </c:pt>
                <c:pt idx="2566">
                  <c:v>2566</c:v>
                </c:pt>
                <c:pt idx="2567">
                  <c:v>2567</c:v>
                </c:pt>
                <c:pt idx="2568">
                  <c:v>2568</c:v>
                </c:pt>
                <c:pt idx="2569">
                  <c:v>2569</c:v>
                </c:pt>
                <c:pt idx="2570">
                  <c:v>2570</c:v>
                </c:pt>
                <c:pt idx="2571">
                  <c:v>2571</c:v>
                </c:pt>
                <c:pt idx="2572">
                  <c:v>2572</c:v>
                </c:pt>
                <c:pt idx="2573">
                  <c:v>2573</c:v>
                </c:pt>
                <c:pt idx="2574">
                  <c:v>2574</c:v>
                </c:pt>
                <c:pt idx="2575">
                  <c:v>2575</c:v>
                </c:pt>
                <c:pt idx="2576">
                  <c:v>2576</c:v>
                </c:pt>
                <c:pt idx="2577">
                  <c:v>2577</c:v>
                </c:pt>
                <c:pt idx="2578">
                  <c:v>2578</c:v>
                </c:pt>
                <c:pt idx="2579">
                  <c:v>2579</c:v>
                </c:pt>
                <c:pt idx="2580">
                  <c:v>2580</c:v>
                </c:pt>
                <c:pt idx="2581">
                  <c:v>2581</c:v>
                </c:pt>
                <c:pt idx="2582">
                  <c:v>2582</c:v>
                </c:pt>
                <c:pt idx="2583">
                  <c:v>2583</c:v>
                </c:pt>
                <c:pt idx="2584">
                  <c:v>2584</c:v>
                </c:pt>
                <c:pt idx="2585">
                  <c:v>2585</c:v>
                </c:pt>
                <c:pt idx="2586">
                  <c:v>2586</c:v>
                </c:pt>
                <c:pt idx="2587">
                  <c:v>2587</c:v>
                </c:pt>
                <c:pt idx="2588">
                  <c:v>2588</c:v>
                </c:pt>
                <c:pt idx="2589">
                  <c:v>2589</c:v>
                </c:pt>
                <c:pt idx="2590">
                  <c:v>2590</c:v>
                </c:pt>
                <c:pt idx="2591">
                  <c:v>2591</c:v>
                </c:pt>
                <c:pt idx="2592">
                  <c:v>2592</c:v>
                </c:pt>
                <c:pt idx="2593">
                  <c:v>2593</c:v>
                </c:pt>
                <c:pt idx="2594">
                  <c:v>2594</c:v>
                </c:pt>
                <c:pt idx="2595">
                  <c:v>2595</c:v>
                </c:pt>
                <c:pt idx="2596">
                  <c:v>2596</c:v>
                </c:pt>
                <c:pt idx="2597">
                  <c:v>2597</c:v>
                </c:pt>
                <c:pt idx="2598">
                  <c:v>2598</c:v>
                </c:pt>
                <c:pt idx="2599">
                  <c:v>2599</c:v>
                </c:pt>
                <c:pt idx="2600">
                  <c:v>2600</c:v>
                </c:pt>
                <c:pt idx="2601">
                  <c:v>2601</c:v>
                </c:pt>
                <c:pt idx="2602">
                  <c:v>2602</c:v>
                </c:pt>
                <c:pt idx="2603">
                  <c:v>2603</c:v>
                </c:pt>
                <c:pt idx="2604">
                  <c:v>2604</c:v>
                </c:pt>
                <c:pt idx="2605">
                  <c:v>2605</c:v>
                </c:pt>
                <c:pt idx="2606">
                  <c:v>2606</c:v>
                </c:pt>
                <c:pt idx="2607">
                  <c:v>2607</c:v>
                </c:pt>
                <c:pt idx="2608">
                  <c:v>2608</c:v>
                </c:pt>
                <c:pt idx="2609">
                  <c:v>2609</c:v>
                </c:pt>
                <c:pt idx="2610">
                  <c:v>2610</c:v>
                </c:pt>
                <c:pt idx="2611">
                  <c:v>2611</c:v>
                </c:pt>
                <c:pt idx="2612">
                  <c:v>2612</c:v>
                </c:pt>
                <c:pt idx="2613">
                  <c:v>2613</c:v>
                </c:pt>
                <c:pt idx="2614">
                  <c:v>2614</c:v>
                </c:pt>
                <c:pt idx="2615">
                  <c:v>2615</c:v>
                </c:pt>
                <c:pt idx="2616">
                  <c:v>2616</c:v>
                </c:pt>
                <c:pt idx="2617">
                  <c:v>2617</c:v>
                </c:pt>
                <c:pt idx="2618">
                  <c:v>2618</c:v>
                </c:pt>
                <c:pt idx="2619">
                  <c:v>2619</c:v>
                </c:pt>
                <c:pt idx="2620">
                  <c:v>2620</c:v>
                </c:pt>
                <c:pt idx="2621">
                  <c:v>2621</c:v>
                </c:pt>
                <c:pt idx="2622">
                  <c:v>2622</c:v>
                </c:pt>
                <c:pt idx="2623">
                  <c:v>2623</c:v>
                </c:pt>
                <c:pt idx="2624">
                  <c:v>2624</c:v>
                </c:pt>
                <c:pt idx="2625">
                  <c:v>2625</c:v>
                </c:pt>
                <c:pt idx="2626">
                  <c:v>2626</c:v>
                </c:pt>
                <c:pt idx="2627">
                  <c:v>2627</c:v>
                </c:pt>
                <c:pt idx="2628">
                  <c:v>2628</c:v>
                </c:pt>
                <c:pt idx="2629">
                  <c:v>2629</c:v>
                </c:pt>
                <c:pt idx="2630">
                  <c:v>2630</c:v>
                </c:pt>
                <c:pt idx="2631">
                  <c:v>2631</c:v>
                </c:pt>
                <c:pt idx="2632">
                  <c:v>2632</c:v>
                </c:pt>
                <c:pt idx="2633">
                  <c:v>2633</c:v>
                </c:pt>
                <c:pt idx="2634">
                  <c:v>2634</c:v>
                </c:pt>
                <c:pt idx="2635">
                  <c:v>2635</c:v>
                </c:pt>
                <c:pt idx="2636">
                  <c:v>2636</c:v>
                </c:pt>
                <c:pt idx="2637">
                  <c:v>2637</c:v>
                </c:pt>
                <c:pt idx="2638">
                  <c:v>2638</c:v>
                </c:pt>
                <c:pt idx="2639">
                  <c:v>2639</c:v>
                </c:pt>
                <c:pt idx="2640">
                  <c:v>2640</c:v>
                </c:pt>
                <c:pt idx="2641">
                  <c:v>2641</c:v>
                </c:pt>
                <c:pt idx="2642">
                  <c:v>2642</c:v>
                </c:pt>
                <c:pt idx="2643">
                  <c:v>2643</c:v>
                </c:pt>
                <c:pt idx="2644">
                  <c:v>2644</c:v>
                </c:pt>
                <c:pt idx="2645">
                  <c:v>2645</c:v>
                </c:pt>
                <c:pt idx="2646">
                  <c:v>2646</c:v>
                </c:pt>
                <c:pt idx="2647">
                  <c:v>2647</c:v>
                </c:pt>
                <c:pt idx="2648">
                  <c:v>2648</c:v>
                </c:pt>
                <c:pt idx="2649">
                  <c:v>2649</c:v>
                </c:pt>
                <c:pt idx="2650">
                  <c:v>2650</c:v>
                </c:pt>
                <c:pt idx="2651">
                  <c:v>2651</c:v>
                </c:pt>
                <c:pt idx="2652">
                  <c:v>2652</c:v>
                </c:pt>
                <c:pt idx="2653">
                  <c:v>2653</c:v>
                </c:pt>
                <c:pt idx="2654">
                  <c:v>2654</c:v>
                </c:pt>
                <c:pt idx="2655">
                  <c:v>2655</c:v>
                </c:pt>
                <c:pt idx="2656">
                  <c:v>2656</c:v>
                </c:pt>
                <c:pt idx="2657">
                  <c:v>2657</c:v>
                </c:pt>
                <c:pt idx="2658">
                  <c:v>2658</c:v>
                </c:pt>
                <c:pt idx="2659">
                  <c:v>2659</c:v>
                </c:pt>
                <c:pt idx="2660">
                  <c:v>2660</c:v>
                </c:pt>
                <c:pt idx="2661">
                  <c:v>2661</c:v>
                </c:pt>
                <c:pt idx="2662">
                  <c:v>2662</c:v>
                </c:pt>
                <c:pt idx="2663">
                  <c:v>2663</c:v>
                </c:pt>
                <c:pt idx="2664">
                  <c:v>2664</c:v>
                </c:pt>
                <c:pt idx="2665">
                  <c:v>2665</c:v>
                </c:pt>
                <c:pt idx="2666">
                  <c:v>2666</c:v>
                </c:pt>
                <c:pt idx="2667">
                  <c:v>2667</c:v>
                </c:pt>
                <c:pt idx="2668">
                  <c:v>2668</c:v>
                </c:pt>
                <c:pt idx="2669">
                  <c:v>2669</c:v>
                </c:pt>
                <c:pt idx="2670">
                  <c:v>2670</c:v>
                </c:pt>
                <c:pt idx="2671">
                  <c:v>2671</c:v>
                </c:pt>
                <c:pt idx="2672">
                  <c:v>2672</c:v>
                </c:pt>
                <c:pt idx="2673">
                  <c:v>2673</c:v>
                </c:pt>
                <c:pt idx="2674">
                  <c:v>2674</c:v>
                </c:pt>
                <c:pt idx="2675">
                  <c:v>2675</c:v>
                </c:pt>
                <c:pt idx="2676">
                  <c:v>2676</c:v>
                </c:pt>
                <c:pt idx="2677">
                  <c:v>2677</c:v>
                </c:pt>
                <c:pt idx="2678">
                  <c:v>2678</c:v>
                </c:pt>
                <c:pt idx="2679">
                  <c:v>2679</c:v>
                </c:pt>
                <c:pt idx="2680">
                  <c:v>2680</c:v>
                </c:pt>
                <c:pt idx="2681">
                  <c:v>2681</c:v>
                </c:pt>
                <c:pt idx="2682">
                  <c:v>2682</c:v>
                </c:pt>
                <c:pt idx="2683">
                  <c:v>2683</c:v>
                </c:pt>
                <c:pt idx="2684">
                  <c:v>2684</c:v>
                </c:pt>
                <c:pt idx="2685">
                  <c:v>2685</c:v>
                </c:pt>
                <c:pt idx="2686">
                  <c:v>2686</c:v>
                </c:pt>
                <c:pt idx="2687">
                  <c:v>2687</c:v>
                </c:pt>
                <c:pt idx="2688">
                  <c:v>2688</c:v>
                </c:pt>
                <c:pt idx="2689">
                  <c:v>2689</c:v>
                </c:pt>
                <c:pt idx="2690">
                  <c:v>2690</c:v>
                </c:pt>
                <c:pt idx="2691">
                  <c:v>2691</c:v>
                </c:pt>
                <c:pt idx="2692">
                  <c:v>2692</c:v>
                </c:pt>
                <c:pt idx="2693">
                  <c:v>2693</c:v>
                </c:pt>
                <c:pt idx="2694">
                  <c:v>2694</c:v>
                </c:pt>
                <c:pt idx="2695">
                  <c:v>2695</c:v>
                </c:pt>
                <c:pt idx="2696">
                  <c:v>2696</c:v>
                </c:pt>
                <c:pt idx="2697">
                  <c:v>2697</c:v>
                </c:pt>
                <c:pt idx="2698">
                  <c:v>2698</c:v>
                </c:pt>
                <c:pt idx="2699">
                  <c:v>2699</c:v>
                </c:pt>
                <c:pt idx="2700">
                  <c:v>2700</c:v>
                </c:pt>
                <c:pt idx="2701">
                  <c:v>2701</c:v>
                </c:pt>
                <c:pt idx="2702">
                  <c:v>2702</c:v>
                </c:pt>
                <c:pt idx="2703">
                  <c:v>2703</c:v>
                </c:pt>
                <c:pt idx="2704">
                  <c:v>2704</c:v>
                </c:pt>
                <c:pt idx="2705">
                  <c:v>2705</c:v>
                </c:pt>
                <c:pt idx="2706">
                  <c:v>2706</c:v>
                </c:pt>
                <c:pt idx="2707">
                  <c:v>2707</c:v>
                </c:pt>
                <c:pt idx="2708">
                  <c:v>2708</c:v>
                </c:pt>
                <c:pt idx="2709">
                  <c:v>2709</c:v>
                </c:pt>
                <c:pt idx="2710">
                  <c:v>2710</c:v>
                </c:pt>
                <c:pt idx="2711">
                  <c:v>2711</c:v>
                </c:pt>
                <c:pt idx="2712">
                  <c:v>2712</c:v>
                </c:pt>
                <c:pt idx="2713">
                  <c:v>2713</c:v>
                </c:pt>
                <c:pt idx="2714">
                  <c:v>2714</c:v>
                </c:pt>
                <c:pt idx="2715">
                  <c:v>2715</c:v>
                </c:pt>
                <c:pt idx="2716">
                  <c:v>2716</c:v>
                </c:pt>
                <c:pt idx="2717">
                  <c:v>2717</c:v>
                </c:pt>
                <c:pt idx="2718">
                  <c:v>2718</c:v>
                </c:pt>
                <c:pt idx="2719">
                  <c:v>2719</c:v>
                </c:pt>
                <c:pt idx="2720">
                  <c:v>2720</c:v>
                </c:pt>
                <c:pt idx="2721">
                  <c:v>2721</c:v>
                </c:pt>
                <c:pt idx="2722">
                  <c:v>2722</c:v>
                </c:pt>
                <c:pt idx="2723">
                  <c:v>2723</c:v>
                </c:pt>
                <c:pt idx="2724">
                  <c:v>2724</c:v>
                </c:pt>
                <c:pt idx="2725">
                  <c:v>2725</c:v>
                </c:pt>
                <c:pt idx="2726">
                  <c:v>2726</c:v>
                </c:pt>
                <c:pt idx="2727">
                  <c:v>2727</c:v>
                </c:pt>
                <c:pt idx="2728">
                  <c:v>2728</c:v>
                </c:pt>
                <c:pt idx="2729">
                  <c:v>2729</c:v>
                </c:pt>
                <c:pt idx="2730">
                  <c:v>2730</c:v>
                </c:pt>
              </c:numCache>
            </c:numRef>
          </c:xVal>
          <c:yVal>
            <c:numRef>
              <c:f>'[BNL-new_summary.xlsx]alpha'!$P$2:$P$4181</c:f>
              <c:numCache>
                <c:formatCode>General</c:formatCode>
                <c:ptCount val="418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1.6729131175468483</c:v>
                </c:pt>
                <c:pt idx="26">
                  <c:v>2.2572402044293014</c:v>
                </c:pt>
                <c:pt idx="27">
                  <c:v>2.2146507666098807</c:v>
                </c:pt>
                <c:pt idx="28">
                  <c:v>1.9676320272572403</c:v>
                </c:pt>
                <c:pt idx="29">
                  <c:v>2.061328790459966</c:v>
                </c:pt>
                <c:pt idx="30">
                  <c:v>2.0136286201022147</c:v>
                </c:pt>
                <c:pt idx="31">
                  <c:v>2.0306643952299828</c:v>
                </c:pt>
                <c:pt idx="32">
                  <c:v>1.737649063032368</c:v>
                </c:pt>
                <c:pt idx="33">
                  <c:v>1.787052810902896</c:v>
                </c:pt>
                <c:pt idx="34">
                  <c:v>1.526405451448041</c:v>
                </c:pt>
                <c:pt idx="35">
                  <c:v>1.495741056218058</c:v>
                </c:pt>
                <c:pt idx="36">
                  <c:v>1.2844974446337309</c:v>
                </c:pt>
                <c:pt idx="37">
                  <c:v>1.2180579216354344</c:v>
                </c:pt>
                <c:pt idx="38">
                  <c:v>1.131175468483816</c:v>
                </c:pt>
                <c:pt idx="39">
                  <c:v>0.89267461669505965</c:v>
                </c:pt>
                <c:pt idx="40">
                  <c:v>0.90289608177172065</c:v>
                </c:pt>
                <c:pt idx="41">
                  <c:v>0.74275979557069849</c:v>
                </c:pt>
                <c:pt idx="42">
                  <c:v>0.68654173764906301</c:v>
                </c:pt>
                <c:pt idx="43">
                  <c:v>0.56899488926746167</c:v>
                </c:pt>
                <c:pt idx="44">
                  <c:v>0.57921635434412266</c:v>
                </c:pt>
                <c:pt idx="45">
                  <c:v>0.52981260647359452</c:v>
                </c:pt>
                <c:pt idx="46">
                  <c:v>0.45826235093696766</c:v>
                </c:pt>
                <c:pt idx="47">
                  <c:v>0.39522998296422485</c:v>
                </c:pt>
                <c:pt idx="48">
                  <c:v>0.40374787052810901</c:v>
                </c:pt>
                <c:pt idx="49">
                  <c:v>0.35434412265758092</c:v>
                </c:pt>
                <c:pt idx="50">
                  <c:v>0.33730834752981259</c:v>
                </c:pt>
                <c:pt idx="51">
                  <c:v>0.39352640545144801</c:v>
                </c:pt>
                <c:pt idx="52">
                  <c:v>0.29131175468483816</c:v>
                </c:pt>
                <c:pt idx="53">
                  <c:v>0.30664395229982966</c:v>
                </c:pt>
                <c:pt idx="54">
                  <c:v>0.37137989778534924</c:v>
                </c:pt>
                <c:pt idx="55">
                  <c:v>0.37649063032367974</c:v>
                </c:pt>
                <c:pt idx="56">
                  <c:v>0.4395229982964225</c:v>
                </c:pt>
                <c:pt idx="57">
                  <c:v>0.51788756388415669</c:v>
                </c:pt>
                <c:pt idx="58">
                  <c:v>0.55706984667802384</c:v>
                </c:pt>
                <c:pt idx="59">
                  <c:v>0.71890971039182283</c:v>
                </c:pt>
                <c:pt idx="60">
                  <c:v>1.0221465076660987</c:v>
                </c:pt>
                <c:pt idx="61">
                  <c:v>1.1073253833049403</c:v>
                </c:pt>
                <c:pt idx="62">
                  <c:v>1.243611584327087</c:v>
                </c:pt>
                <c:pt idx="63">
                  <c:v>1.2095400340715503</c:v>
                </c:pt>
                <c:pt idx="64">
                  <c:v>1.0136286201022147</c:v>
                </c:pt>
                <c:pt idx="65">
                  <c:v>0.706984667802385</c:v>
                </c:pt>
                <c:pt idx="66">
                  <c:v>0.66950596252129468</c:v>
                </c:pt>
                <c:pt idx="67">
                  <c:v>0.60306643952299832</c:v>
                </c:pt>
                <c:pt idx="68">
                  <c:v>0.50596252129471886</c:v>
                </c:pt>
                <c:pt idx="69">
                  <c:v>0.46166950596252132</c:v>
                </c:pt>
                <c:pt idx="70">
                  <c:v>0.46507666098807493</c:v>
                </c:pt>
                <c:pt idx="71">
                  <c:v>0.3901192504258944</c:v>
                </c:pt>
                <c:pt idx="72">
                  <c:v>0.41226575809199317</c:v>
                </c:pt>
                <c:pt idx="73">
                  <c:v>0.36286201022146508</c:v>
                </c:pt>
                <c:pt idx="74">
                  <c:v>0.35604770017035775</c:v>
                </c:pt>
                <c:pt idx="75">
                  <c:v>0.2879045996592845</c:v>
                </c:pt>
                <c:pt idx="76">
                  <c:v>0.28960817717206133</c:v>
                </c:pt>
                <c:pt idx="77">
                  <c:v>0.25042589437819418</c:v>
                </c:pt>
                <c:pt idx="78">
                  <c:v>0.25383304940374785</c:v>
                </c:pt>
                <c:pt idx="79">
                  <c:v>0.20442930153321975</c:v>
                </c:pt>
                <c:pt idx="80">
                  <c:v>0.21805792163543442</c:v>
                </c:pt>
                <c:pt idx="81">
                  <c:v>0.18228279386712096</c:v>
                </c:pt>
                <c:pt idx="82">
                  <c:v>0.18739352640545145</c:v>
                </c:pt>
                <c:pt idx="83">
                  <c:v>0.17717206132879046</c:v>
                </c:pt>
                <c:pt idx="84">
                  <c:v>0.14480408858603067</c:v>
                </c:pt>
                <c:pt idx="85">
                  <c:v>0.12606473594548551</c:v>
                </c:pt>
                <c:pt idx="86">
                  <c:v>9.7103918228279393E-2</c:v>
                </c:pt>
                <c:pt idx="87">
                  <c:v>0.13798977853492334</c:v>
                </c:pt>
                <c:pt idx="88">
                  <c:v>7.6660988074957415E-2</c:v>
                </c:pt>
                <c:pt idx="89">
                  <c:v>8.006814310051108E-2</c:v>
                </c:pt>
                <c:pt idx="90">
                  <c:v>8.006814310051108E-2</c:v>
                </c:pt>
                <c:pt idx="91">
                  <c:v>7.3253833049403749E-2</c:v>
                </c:pt>
                <c:pt idx="92">
                  <c:v>9.1993185689948895E-2</c:v>
                </c:pt>
                <c:pt idx="93">
                  <c:v>7.6660988074957415E-2</c:v>
                </c:pt>
                <c:pt idx="94">
                  <c:v>5.6218057921635436E-2</c:v>
                </c:pt>
                <c:pt idx="95">
                  <c:v>4.770017035775128E-2</c:v>
                </c:pt>
                <c:pt idx="96">
                  <c:v>4.9403747870528106E-2</c:v>
                </c:pt>
                <c:pt idx="97">
                  <c:v>4.9403747870528106E-2</c:v>
                </c:pt>
                <c:pt idx="98">
                  <c:v>5.1107325383304938E-2</c:v>
                </c:pt>
                <c:pt idx="99">
                  <c:v>3.7478705281090291E-2</c:v>
                </c:pt>
                <c:pt idx="100">
                  <c:v>3.7478705281090291E-2</c:v>
                </c:pt>
                <c:pt idx="101">
                  <c:v>3.9182282793867124E-2</c:v>
                </c:pt>
                <c:pt idx="102">
                  <c:v>3.5775127768313458E-2</c:v>
                </c:pt>
                <c:pt idx="103">
                  <c:v>5.1107325383304938E-2</c:v>
                </c:pt>
                <c:pt idx="104">
                  <c:v>4.770017035775128E-2</c:v>
                </c:pt>
                <c:pt idx="105">
                  <c:v>2.385008517887564E-2</c:v>
                </c:pt>
                <c:pt idx="106">
                  <c:v>5.2810902896081771E-2</c:v>
                </c:pt>
                <c:pt idx="107">
                  <c:v>3.7478705281090291E-2</c:v>
                </c:pt>
                <c:pt idx="108">
                  <c:v>2.0442930153321975E-2</c:v>
                </c:pt>
                <c:pt idx="109">
                  <c:v>6.6439522998296419E-2</c:v>
                </c:pt>
                <c:pt idx="110">
                  <c:v>2.8960817717206135E-2</c:v>
                </c:pt>
                <c:pt idx="111">
                  <c:v>3.0664395229982964E-2</c:v>
                </c:pt>
                <c:pt idx="112">
                  <c:v>3.7478705281090291E-2</c:v>
                </c:pt>
                <c:pt idx="113">
                  <c:v>4.4293015332197615E-2</c:v>
                </c:pt>
                <c:pt idx="114">
                  <c:v>4.9403747870528106E-2</c:v>
                </c:pt>
                <c:pt idx="115">
                  <c:v>2.8960817717206135E-2</c:v>
                </c:pt>
                <c:pt idx="116">
                  <c:v>4.0885860306643949E-2</c:v>
                </c:pt>
                <c:pt idx="117">
                  <c:v>5.2810902896081771E-2</c:v>
                </c:pt>
                <c:pt idx="118">
                  <c:v>3.9182282793867124E-2</c:v>
                </c:pt>
                <c:pt idx="119">
                  <c:v>4.770017035775128E-2</c:v>
                </c:pt>
                <c:pt idx="120">
                  <c:v>6.1328790459965928E-2</c:v>
                </c:pt>
                <c:pt idx="121">
                  <c:v>3.7478705281090291E-2</c:v>
                </c:pt>
                <c:pt idx="122">
                  <c:v>2.8960817717206135E-2</c:v>
                </c:pt>
                <c:pt idx="123">
                  <c:v>2.7257240204429302E-2</c:v>
                </c:pt>
                <c:pt idx="124">
                  <c:v>5.9625212947189095E-2</c:v>
                </c:pt>
                <c:pt idx="125">
                  <c:v>5.9625212947189095E-2</c:v>
                </c:pt>
                <c:pt idx="126">
                  <c:v>3.9182282793867124E-2</c:v>
                </c:pt>
                <c:pt idx="127">
                  <c:v>5.1107325383304938E-2</c:v>
                </c:pt>
                <c:pt idx="128">
                  <c:v>4.770017035775128E-2</c:v>
                </c:pt>
                <c:pt idx="129">
                  <c:v>4.770017035775128E-2</c:v>
                </c:pt>
                <c:pt idx="130">
                  <c:v>5.1107325383304938E-2</c:v>
                </c:pt>
                <c:pt idx="131">
                  <c:v>3.9182282793867124E-2</c:v>
                </c:pt>
                <c:pt idx="132">
                  <c:v>3.7478705281090291E-2</c:v>
                </c:pt>
                <c:pt idx="133">
                  <c:v>3.4071550255536626E-2</c:v>
                </c:pt>
                <c:pt idx="134">
                  <c:v>4.770017035775128E-2</c:v>
                </c:pt>
                <c:pt idx="135">
                  <c:v>5.4514480408858604E-2</c:v>
                </c:pt>
                <c:pt idx="136">
                  <c:v>5.7921635434412269E-2</c:v>
                </c:pt>
                <c:pt idx="137">
                  <c:v>4.9403747870528106E-2</c:v>
                </c:pt>
                <c:pt idx="138">
                  <c:v>5.6218057921635436E-2</c:v>
                </c:pt>
                <c:pt idx="139">
                  <c:v>5.9625212947189095E-2</c:v>
                </c:pt>
                <c:pt idx="140">
                  <c:v>5.7921635434412269E-2</c:v>
                </c:pt>
                <c:pt idx="141">
                  <c:v>8.3475298126064731E-2</c:v>
                </c:pt>
                <c:pt idx="142">
                  <c:v>7.6660988074957415E-2</c:v>
                </c:pt>
                <c:pt idx="143">
                  <c:v>6.9846678023850084E-2</c:v>
                </c:pt>
                <c:pt idx="144">
                  <c:v>0.10391822827938671</c:v>
                </c:pt>
                <c:pt idx="145">
                  <c:v>6.8143100511073251E-2</c:v>
                </c:pt>
                <c:pt idx="146">
                  <c:v>8.1771720613287899E-2</c:v>
                </c:pt>
                <c:pt idx="147">
                  <c:v>9.7103918228279393E-2</c:v>
                </c:pt>
                <c:pt idx="148">
                  <c:v>0.10902896081771721</c:v>
                </c:pt>
                <c:pt idx="149">
                  <c:v>0.12606473594548551</c:v>
                </c:pt>
                <c:pt idx="150">
                  <c:v>0.15672913117546849</c:v>
                </c:pt>
                <c:pt idx="151">
                  <c:v>0.19420783645655879</c:v>
                </c:pt>
                <c:pt idx="152">
                  <c:v>0.22487223168654175</c:v>
                </c:pt>
                <c:pt idx="153">
                  <c:v>0.27938671209540034</c:v>
                </c:pt>
                <c:pt idx="154">
                  <c:v>0.33219761499148209</c:v>
                </c:pt>
                <c:pt idx="155">
                  <c:v>0.46507666098807493</c:v>
                </c:pt>
                <c:pt idx="156">
                  <c:v>0.76320272572402048</c:v>
                </c:pt>
                <c:pt idx="157">
                  <c:v>1.2879045996592844</c:v>
                </c:pt>
                <c:pt idx="158">
                  <c:v>1.9642248722316866</c:v>
                </c:pt>
                <c:pt idx="159">
                  <c:v>3.0034071550255534</c:v>
                </c:pt>
                <c:pt idx="160">
                  <c:v>4.3475298126064734</c:v>
                </c:pt>
                <c:pt idx="161">
                  <c:v>5.8756388415672909</c:v>
                </c:pt>
                <c:pt idx="162">
                  <c:v>7.6081771720613292</c:v>
                </c:pt>
                <c:pt idx="163">
                  <c:v>8.2691652470187389</c:v>
                </c:pt>
                <c:pt idx="164">
                  <c:v>7.7189097103918227</c:v>
                </c:pt>
                <c:pt idx="165">
                  <c:v>6.5366269165247015</c:v>
                </c:pt>
                <c:pt idx="166">
                  <c:v>4.1158432708688242</c:v>
                </c:pt>
                <c:pt idx="167">
                  <c:v>2.2385008517887566</c:v>
                </c:pt>
                <c:pt idx="168">
                  <c:v>0.98466780238500851</c:v>
                </c:pt>
                <c:pt idx="169">
                  <c:v>0.36967632027257241</c:v>
                </c:pt>
                <c:pt idx="170">
                  <c:v>0.12436115843270869</c:v>
                </c:pt>
                <c:pt idx="171">
                  <c:v>8.006814310051108E-2</c:v>
                </c:pt>
                <c:pt idx="172">
                  <c:v>2.385008517887564E-2</c:v>
                </c:pt>
                <c:pt idx="173">
                  <c:v>4.9403747870528106E-2</c:v>
                </c:pt>
                <c:pt idx="174">
                  <c:v>2.8960817717206135E-2</c:v>
                </c:pt>
                <c:pt idx="175">
                  <c:v>2.8960817717206135E-2</c:v>
                </c:pt>
                <c:pt idx="176">
                  <c:v>1.8739352640545145E-2</c:v>
                </c:pt>
                <c:pt idx="177">
                  <c:v>2.5553662691652469E-2</c:v>
                </c:pt>
                <c:pt idx="178">
                  <c:v>2.385008517887564E-2</c:v>
                </c:pt>
                <c:pt idx="179">
                  <c:v>2.5553662691652469E-2</c:v>
                </c:pt>
                <c:pt idx="180">
                  <c:v>3.0664395229982964E-2</c:v>
                </c:pt>
                <c:pt idx="181">
                  <c:v>1.8739352640545145E-2</c:v>
                </c:pt>
                <c:pt idx="182">
                  <c:v>3.0664395229982964E-2</c:v>
                </c:pt>
                <c:pt idx="183">
                  <c:v>2.385008517887564E-2</c:v>
                </c:pt>
                <c:pt idx="184">
                  <c:v>1.3628620102214651E-2</c:v>
                </c:pt>
                <c:pt idx="185">
                  <c:v>1.8739352640545145E-2</c:v>
                </c:pt>
                <c:pt idx="186">
                  <c:v>1.5332197614991482E-2</c:v>
                </c:pt>
                <c:pt idx="187">
                  <c:v>1.5332197614991482E-2</c:v>
                </c:pt>
                <c:pt idx="188">
                  <c:v>1.5332197614991482E-2</c:v>
                </c:pt>
                <c:pt idx="189">
                  <c:v>2.2146507666098807E-2</c:v>
                </c:pt>
                <c:pt idx="190">
                  <c:v>2.7257240204429302E-2</c:v>
                </c:pt>
                <c:pt idx="191">
                  <c:v>3.2367972742759793E-2</c:v>
                </c:pt>
                <c:pt idx="192">
                  <c:v>2.0442930153321975E-2</c:v>
                </c:pt>
                <c:pt idx="193">
                  <c:v>6.8143100511073255E-3</c:v>
                </c:pt>
                <c:pt idx="194">
                  <c:v>1.7035775127768313E-2</c:v>
                </c:pt>
                <c:pt idx="195">
                  <c:v>1.8739352640545145E-2</c:v>
                </c:pt>
                <c:pt idx="196">
                  <c:v>1.7035775127768313E-2</c:v>
                </c:pt>
                <c:pt idx="197">
                  <c:v>1.8739352640545145E-2</c:v>
                </c:pt>
                <c:pt idx="198">
                  <c:v>1.3628620102214651E-2</c:v>
                </c:pt>
                <c:pt idx="199">
                  <c:v>1.7035775127768313E-2</c:v>
                </c:pt>
                <c:pt idx="200">
                  <c:v>1.192504258943782E-2</c:v>
                </c:pt>
                <c:pt idx="201">
                  <c:v>1.0221465076660987E-2</c:v>
                </c:pt>
                <c:pt idx="202">
                  <c:v>5.1107325383304937E-3</c:v>
                </c:pt>
                <c:pt idx="203">
                  <c:v>1.0221465076660987E-2</c:v>
                </c:pt>
                <c:pt idx="204">
                  <c:v>1.7035775127768313E-2</c:v>
                </c:pt>
                <c:pt idx="205">
                  <c:v>1.7035775127768313E-2</c:v>
                </c:pt>
                <c:pt idx="206">
                  <c:v>1.3628620102214651E-2</c:v>
                </c:pt>
                <c:pt idx="207">
                  <c:v>1.0221465076660987E-2</c:v>
                </c:pt>
                <c:pt idx="208">
                  <c:v>6.8143100511073255E-3</c:v>
                </c:pt>
                <c:pt idx="209">
                  <c:v>1.192504258943782E-2</c:v>
                </c:pt>
                <c:pt idx="210">
                  <c:v>5.1107325383304937E-3</c:v>
                </c:pt>
                <c:pt idx="211">
                  <c:v>1.192504258943782E-2</c:v>
                </c:pt>
                <c:pt idx="212">
                  <c:v>1.5332197614991482E-2</c:v>
                </c:pt>
                <c:pt idx="213">
                  <c:v>1.3628620102214651E-2</c:v>
                </c:pt>
                <c:pt idx="214">
                  <c:v>5.1107325383304937E-3</c:v>
                </c:pt>
                <c:pt idx="215">
                  <c:v>6.8143100511073255E-3</c:v>
                </c:pt>
                <c:pt idx="216">
                  <c:v>1.192504258943782E-2</c:v>
                </c:pt>
                <c:pt idx="217">
                  <c:v>8.5178875638841564E-3</c:v>
                </c:pt>
                <c:pt idx="218">
                  <c:v>1.3628620102214651E-2</c:v>
                </c:pt>
                <c:pt idx="219">
                  <c:v>1.0221465076660987E-2</c:v>
                </c:pt>
                <c:pt idx="220">
                  <c:v>8.5178875638841564E-3</c:v>
                </c:pt>
                <c:pt idx="221">
                  <c:v>1.0221465076660987E-2</c:v>
                </c:pt>
                <c:pt idx="222">
                  <c:v>1.5332197614991482E-2</c:v>
                </c:pt>
                <c:pt idx="223">
                  <c:v>8.5178875638841564E-3</c:v>
                </c:pt>
                <c:pt idx="224">
                  <c:v>1.3628620102214651E-2</c:v>
                </c:pt>
                <c:pt idx="225">
                  <c:v>1.192504258943782E-2</c:v>
                </c:pt>
                <c:pt idx="226">
                  <c:v>5.1107325383304937E-3</c:v>
                </c:pt>
                <c:pt idx="227">
                  <c:v>8.5178875638841564E-3</c:v>
                </c:pt>
                <c:pt idx="228">
                  <c:v>1.5332197614991482E-2</c:v>
                </c:pt>
                <c:pt idx="229">
                  <c:v>1.0221465076660987E-2</c:v>
                </c:pt>
                <c:pt idx="230">
                  <c:v>1.8739352640545145E-2</c:v>
                </c:pt>
                <c:pt idx="231">
                  <c:v>1.0221465076660987E-2</c:v>
                </c:pt>
                <c:pt idx="232">
                  <c:v>1.192504258943782E-2</c:v>
                </c:pt>
                <c:pt idx="233">
                  <c:v>8.5178875638841564E-3</c:v>
                </c:pt>
                <c:pt idx="234">
                  <c:v>1.3628620102214651E-2</c:v>
                </c:pt>
                <c:pt idx="235">
                  <c:v>1.192504258943782E-2</c:v>
                </c:pt>
                <c:pt idx="236">
                  <c:v>1.192504258943782E-2</c:v>
                </c:pt>
                <c:pt idx="237">
                  <c:v>5.1107325383304937E-3</c:v>
                </c:pt>
                <c:pt idx="238">
                  <c:v>1.3628620102214651E-2</c:v>
                </c:pt>
                <c:pt idx="239">
                  <c:v>1.3628620102214651E-2</c:v>
                </c:pt>
                <c:pt idx="240">
                  <c:v>1.192504258943782E-2</c:v>
                </c:pt>
                <c:pt idx="241">
                  <c:v>1.192504258943782E-2</c:v>
                </c:pt>
                <c:pt idx="242">
                  <c:v>1.0221465076660987E-2</c:v>
                </c:pt>
                <c:pt idx="243">
                  <c:v>1.0221465076660987E-2</c:v>
                </c:pt>
                <c:pt idx="244">
                  <c:v>1.8739352640545145E-2</c:v>
                </c:pt>
                <c:pt idx="245">
                  <c:v>6.8143100511073255E-3</c:v>
                </c:pt>
                <c:pt idx="246">
                  <c:v>5.1107325383304937E-3</c:v>
                </c:pt>
                <c:pt idx="247">
                  <c:v>1.0221465076660987E-2</c:v>
                </c:pt>
                <c:pt idx="248">
                  <c:v>1.192504258943782E-2</c:v>
                </c:pt>
                <c:pt idx="249">
                  <c:v>1.7035775127768313E-2</c:v>
                </c:pt>
                <c:pt idx="250">
                  <c:v>8.5178875638841564E-3</c:v>
                </c:pt>
                <c:pt idx="251">
                  <c:v>1.0221465076660987E-2</c:v>
                </c:pt>
                <c:pt idx="252">
                  <c:v>1.0221465076660987E-2</c:v>
                </c:pt>
                <c:pt idx="253">
                  <c:v>8.5178875638841564E-3</c:v>
                </c:pt>
                <c:pt idx="254">
                  <c:v>5.1107325383304937E-3</c:v>
                </c:pt>
                <c:pt idx="255">
                  <c:v>1.192504258943782E-2</c:v>
                </c:pt>
                <c:pt idx="256">
                  <c:v>1.3628620102214651E-2</c:v>
                </c:pt>
                <c:pt idx="257">
                  <c:v>6.8143100511073255E-3</c:v>
                </c:pt>
                <c:pt idx="258">
                  <c:v>1.0221465076660987E-2</c:v>
                </c:pt>
                <c:pt idx="259">
                  <c:v>6.8143100511073255E-3</c:v>
                </c:pt>
                <c:pt idx="260">
                  <c:v>6.8143100511073255E-3</c:v>
                </c:pt>
                <c:pt idx="261">
                  <c:v>1.0221465076660987E-2</c:v>
                </c:pt>
                <c:pt idx="262">
                  <c:v>6.8143100511073255E-3</c:v>
                </c:pt>
                <c:pt idx="263">
                  <c:v>8.5178875638841564E-3</c:v>
                </c:pt>
                <c:pt idx="264">
                  <c:v>8.5178875638841564E-3</c:v>
                </c:pt>
                <c:pt idx="265">
                  <c:v>5.1107325383304937E-3</c:v>
                </c:pt>
                <c:pt idx="266">
                  <c:v>1.0221465076660987E-2</c:v>
                </c:pt>
                <c:pt idx="267">
                  <c:v>6.8143100511073255E-3</c:v>
                </c:pt>
                <c:pt idx="268">
                  <c:v>5.1107325383304937E-3</c:v>
                </c:pt>
                <c:pt idx="269">
                  <c:v>1.0221465076660987E-2</c:v>
                </c:pt>
                <c:pt idx="270">
                  <c:v>1.192504258943782E-2</c:v>
                </c:pt>
                <c:pt idx="271">
                  <c:v>1.0221465076660987E-2</c:v>
                </c:pt>
                <c:pt idx="272">
                  <c:v>5.1107325383304937E-3</c:v>
                </c:pt>
                <c:pt idx="273">
                  <c:v>1.0221465076660987E-2</c:v>
                </c:pt>
                <c:pt idx="274">
                  <c:v>1.0221465076660987E-2</c:v>
                </c:pt>
                <c:pt idx="275">
                  <c:v>1.3628620102214651E-2</c:v>
                </c:pt>
                <c:pt idx="276">
                  <c:v>5.1107325383304937E-3</c:v>
                </c:pt>
                <c:pt idx="277">
                  <c:v>3.4071550255536627E-3</c:v>
                </c:pt>
                <c:pt idx="278">
                  <c:v>6.8143100511073255E-3</c:v>
                </c:pt>
                <c:pt idx="279">
                  <c:v>6.8143100511073255E-3</c:v>
                </c:pt>
                <c:pt idx="280">
                  <c:v>8.5178875638841564E-3</c:v>
                </c:pt>
                <c:pt idx="281">
                  <c:v>1.5332197614991482E-2</c:v>
                </c:pt>
                <c:pt idx="282">
                  <c:v>1.0221465076660987E-2</c:v>
                </c:pt>
                <c:pt idx="283">
                  <c:v>1.3628620102214651E-2</c:v>
                </c:pt>
                <c:pt idx="284">
                  <c:v>1.0221465076660987E-2</c:v>
                </c:pt>
                <c:pt idx="285">
                  <c:v>8.5178875638841564E-3</c:v>
                </c:pt>
                <c:pt idx="286">
                  <c:v>1.7035775127768314E-3</c:v>
                </c:pt>
                <c:pt idx="287">
                  <c:v>5.1107325383304937E-3</c:v>
                </c:pt>
                <c:pt idx="288">
                  <c:v>1.192504258943782E-2</c:v>
                </c:pt>
                <c:pt idx="289">
                  <c:v>6.8143100511073255E-3</c:v>
                </c:pt>
                <c:pt idx="290">
                  <c:v>3.4071550255536627E-3</c:v>
                </c:pt>
                <c:pt idx="291">
                  <c:v>6.8143100511073255E-3</c:v>
                </c:pt>
                <c:pt idx="292">
                  <c:v>8.5178875638841564E-3</c:v>
                </c:pt>
                <c:pt idx="293">
                  <c:v>5.1107325383304937E-3</c:v>
                </c:pt>
                <c:pt idx="294">
                  <c:v>1.5332197614991482E-2</c:v>
                </c:pt>
                <c:pt idx="295">
                  <c:v>1.0221465076660987E-2</c:v>
                </c:pt>
                <c:pt idx="296">
                  <c:v>6.8143100511073255E-3</c:v>
                </c:pt>
                <c:pt idx="297">
                  <c:v>5.1107325383304937E-3</c:v>
                </c:pt>
                <c:pt idx="298">
                  <c:v>5.1107325383304937E-3</c:v>
                </c:pt>
                <c:pt idx="299">
                  <c:v>5.1107325383304937E-3</c:v>
                </c:pt>
                <c:pt idx="300">
                  <c:v>5.1107325383304937E-3</c:v>
                </c:pt>
                <c:pt idx="301">
                  <c:v>1.0221465076660987E-2</c:v>
                </c:pt>
                <c:pt idx="302">
                  <c:v>8.5178875638841564E-3</c:v>
                </c:pt>
                <c:pt idx="303">
                  <c:v>1.3628620102214651E-2</c:v>
                </c:pt>
                <c:pt idx="304">
                  <c:v>6.8143100511073255E-3</c:v>
                </c:pt>
                <c:pt idx="305">
                  <c:v>1.192504258943782E-2</c:v>
                </c:pt>
                <c:pt idx="306">
                  <c:v>8.5178875638841564E-3</c:v>
                </c:pt>
                <c:pt idx="307">
                  <c:v>3.4071550255536627E-3</c:v>
                </c:pt>
                <c:pt idx="308">
                  <c:v>5.1107325383304937E-3</c:v>
                </c:pt>
                <c:pt idx="309">
                  <c:v>1.0221465076660987E-2</c:v>
                </c:pt>
                <c:pt idx="310">
                  <c:v>1.192504258943782E-2</c:v>
                </c:pt>
                <c:pt idx="311">
                  <c:v>6.8143100511073255E-3</c:v>
                </c:pt>
                <c:pt idx="312">
                  <c:v>8.5178875638841564E-3</c:v>
                </c:pt>
                <c:pt idx="313">
                  <c:v>6.8143100511073255E-3</c:v>
                </c:pt>
                <c:pt idx="314">
                  <c:v>6.8143100511073255E-3</c:v>
                </c:pt>
                <c:pt idx="315">
                  <c:v>6.8143100511073255E-3</c:v>
                </c:pt>
                <c:pt idx="316">
                  <c:v>8.5178875638841564E-3</c:v>
                </c:pt>
                <c:pt idx="317">
                  <c:v>8.5178875638841564E-3</c:v>
                </c:pt>
                <c:pt idx="318">
                  <c:v>2.2146507666098807E-2</c:v>
                </c:pt>
                <c:pt idx="319">
                  <c:v>0</c:v>
                </c:pt>
                <c:pt idx="320">
                  <c:v>5.1107325383304937E-3</c:v>
                </c:pt>
                <c:pt idx="321">
                  <c:v>6.8143100511073255E-3</c:v>
                </c:pt>
                <c:pt idx="322">
                  <c:v>8.5178875638841564E-3</c:v>
                </c:pt>
                <c:pt idx="323">
                  <c:v>8.5178875638841564E-3</c:v>
                </c:pt>
                <c:pt idx="324">
                  <c:v>6.8143100511073255E-3</c:v>
                </c:pt>
                <c:pt idx="325">
                  <c:v>8.5178875638841564E-3</c:v>
                </c:pt>
                <c:pt idx="326">
                  <c:v>1.7035775127768314E-3</c:v>
                </c:pt>
                <c:pt idx="327">
                  <c:v>1.0221465076660987E-2</c:v>
                </c:pt>
                <c:pt idx="328">
                  <c:v>3.4071550255536627E-3</c:v>
                </c:pt>
                <c:pt idx="329">
                  <c:v>5.1107325383304937E-3</c:v>
                </c:pt>
                <c:pt idx="330">
                  <c:v>1.192504258943782E-2</c:v>
                </c:pt>
                <c:pt idx="331">
                  <c:v>5.1107325383304937E-3</c:v>
                </c:pt>
                <c:pt idx="332">
                  <c:v>3.4071550255536627E-3</c:v>
                </c:pt>
                <c:pt idx="333">
                  <c:v>5.1107325383304937E-3</c:v>
                </c:pt>
                <c:pt idx="334">
                  <c:v>3.4071550255536627E-3</c:v>
                </c:pt>
                <c:pt idx="335">
                  <c:v>1.7035775127768314E-3</c:v>
                </c:pt>
                <c:pt idx="336">
                  <c:v>3.4071550255536627E-3</c:v>
                </c:pt>
                <c:pt idx="337">
                  <c:v>1.0221465076660987E-2</c:v>
                </c:pt>
                <c:pt idx="338">
                  <c:v>5.1107325383304937E-3</c:v>
                </c:pt>
                <c:pt idx="339">
                  <c:v>1.0221465076660987E-2</c:v>
                </c:pt>
                <c:pt idx="340">
                  <c:v>5.1107325383304937E-3</c:v>
                </c:pt>
                <c:pt idx="341">
                  <c:v>1.5332197614991482E-2</c:v>
                </c:pt>
                <c:pt idx="342">
                  <c:v>3.4071550255536627E-3</c:v>
                </c:pt>
                <c:pt idx="343">
                  <c:v>1.192504258943782E-2</c:v>
                </c:pt>
                <c:pt idx="344">
                  <c:v>5.1107325383304937E-3</c:v>
                </c:pt>
                <c:pt idx="345">
                  <c:v>8.5178875638841564E-3</c:v>
                </c:pt>
                <c:pt idx="346">
                  <c:v>1.0221465076660987E-2</c:v>
                </c:pt>
                <c:pt idx="347">
                  <c:v>3.4071550255536627E-3</c:v>
                </c:pt>
                <c:pt idx="348">
                  <c:v>1.5332197614991482E-2</c:v>
                </c:pt>
                <c:pt idx="349">
                  <c:v>5.1107325383304937E-3</c:v>
                </c:pt>
                <c:pt idx="350">
                  <c:v>5.1107325383304937E-3</c:v>
                </c:pt>
                <c:pt idx="351">
                  <c:v>1.0221465076660987E-2</c:v>
                </c:pt>
                <c:pt idx="352">
                  <c:v>5.1107325383304937E-3</c:v>
                </c:pt>
                <c:pt idx="353">
                  <c:v>3.4071550255536627E-3</c:v>
                </c:pt>
                <c:pt idx="354">
                  <c:v>5.1107325383304937E-3</c:v>
                </c:pt>
                <c:pt idx="355">
                  <c:v>8.5178875638841564E-3</c:v>
                </c:pt>
                <c:pt idx="356">
                  <c:v>5.1107325383304937E-3</c:v>
                </c:pt>
                <c:pt idx="357">
                  <c:v>3.4071550255536627E-3</c:v>
                </c:pt>
                <c:pt idx="358">
                  <c:v>5.1107325383304937E-3</c:v>
                </c:pt>
                <c:pt idx="359">
                  <c:v>5.1107325383304937E-3</c:v>
                </c:pt>
                <c:pt idx="360">
                  <c:v>8.5178875638841564E-3</c:v>
                </c:pt>
                <c:pt idx="361">
                  <c:v>1.3628620102214651E-2</c:v>
                </c:pt>
                <c:pt idx="362">
                  <c:v>5.1107325383304937E-3</c:v>
                </c:pt>
                <c:pt idx="363">
                  <c:v>5.1107325383304937E-3</c:v>
                </c:pt>
                <c:pt idx="364">
                  <c:v>3.4071550255536627E-3</c:v>
                </c:pt>
                <c:pt idx="365">
                  <c:v>5.1107325383304937E-3</c:v>
                </c:pt>
                <c:pt idx="366">
                  <c:v>6.8143100511073255E-3</c:v>
                </c:pt>
                <c:pt idx="367">
                  <c:v>6.8143100511073255E-3</c:v>
                </c:pt>
                <c:pt idx="368">
                  <c:v>5.1107325383304937E-3</c:v>
                </c:pt>
                <c:pt idx="369">
                  <c:v>1.0221465076660987E-2</c:v>
                </c:pt>
                <c:pt idx="370">
                  <c:v>6.8143100511073255E-3</c:v>
                </c:pt>
                <c:pt idx="371">
                  <c:v>6.8143100511073255E-3</c:v>
                </c:pt>
                <c:pt idx="372">
                  <c:v>1.0221465076660987E-2</c:v>
                </c:pt>
                <c:pt idx="373">
                  <c:v>8.5178875638841564E-3</c:v>
                </c:pt>
                <c:pt idx="374">
                  <c:v>3.4071550255536627E-3</c:v>
                </c:pt>
                <c:pt idx="375">
                  <c:v>6.8143100511073255E-3</c:v>
                </c:pt>
                <c:pt idx="376">
                  <c:v>1.3628620102214651E-2</c:v>
                </c:pt>
                <c:pt idx="377">
                  <c:v>5.1107325383304937E-3</c:v>
                </c:pt>
                <c:pt idx="378">
                  <c:v>5.1107325383304937E-3</c:v>
                </c:pt>
                <c:pt idx="379">
                  <c:v>8.5178875638841564E-3</c:v>
                </c:pt>
                <c:pt idx="380">
                  <c:v>6.8143100511073255E-3</c:v>
                </c:pt>
                <c:pt idx="381">
                  <c:v>3.4071550255536627E-3</c:v>
                </c:pt>
                <c:pt idx="382">
                  <c:v>3.4071550255536627E-3</c:v>
                </c:pt>
                <c:pt idx="383">
                  <c:v>3.4071550255536627E-3</c:v>
                </c:pt>
                <c:pt idx="384">
                  <c:v>1.7035775127768314E-3</c:v>
                </c:pt>
                <c:pt idx="385">
                  <c:v>8.5178875638841564E-3</c:v>
                </c:pt>
                <c:pt idx="386">
                  <c:v>1.0221465076660987E-2</c:v>
                </c:pt>
                <c:pt idx="387">
                  <c:v>1.7035775127768314E-3</c:v>
                </c:pt>
                <c:pt idx="388">
                  <c:v>6.8143100511073255E-3</c:v>
                </c:pt>
                <c:pt idx="389">
                  <c:v>8.5178875638841564E-3</c:v>
                </c:pt>
                <c:pt idx="390">
                  <c:v>5.1107325383304937E-3</c:v>
                </c:pt>
                <c:pt idx="391">
                  <c:v>1.7035775127768314E-3</c:v>
                </c:pt>
                <c:pt idx="392">
                  <c:v>8.5178875638841564E-3</c:v>
                </c:pt>
                <c:pt idx="393">
                  <c:v>3.4071550255536627E-3</c:v>
                </c:pt>
                <c:pt idx="394">
                  <c:v>3.4071550255536627E-3</c:v>
                </c:pt>
                <c:pt idx="395">
                  <c:v>5.1107325383304937E-3</c:v>
                </c:pt>
                <c:pt idx="396">
                  <c:v>1.0221465076660987E-2</c:v>
                </c:pt>
                <c:pt idx="397">
                  <c:v>6.8143100511073255E-3</c:v>
                </c:pt>
                <c:pt idx="398">
                  <c:v>3.4071550255536627E-3</c:v>
                </c:pt>
                <c:pt idx="399">
                  <c:v>5.1107325383304937E-3</c:v>
                </c:pt>
                <c:pt idx="400">
                  <c:v>1.192504258943782E-2</c:v>
                </c:pt>
                <c:pt idx="401">
                  <c:v>8.5178875638841564E-3</c:v>
                </c:pt>
                <c:pt idx="402">
                  <c:v>1.7035775127768314E-3</c:v>
                </c:pt>
                <c:pt idx="403">
                  <c:v>8.5178875638841564E-3</c:v>
                </c:pt>
                <c:pt idx="404">
                  <c:v>3.4071550255536627E-3</c:v>
                </c:pt>
                <c:pt idx="405">
                  <c:v>8.5178875638841564E-3</c:v>
                </c:pt>
                <c:pt idx="406">
                  <c:v>8.5178875638841564E-3</c:v>
                </c:pt>
                <c:pt idx="407">
                  <c:v>1.7035775127768314E-3</c:v>
                </c:pt>
                <c:pt idx="408">
                  <c:v>3.4071550255536627E-3</c:v>
                </c:pt>
                <c:pt idx="409">
                  <c:v>3.4071550255536627E-3</c:v>
                </c:pt>
                <c:pt idx="410">
                  <c:v>5.1107325383304937E-3</c:v>
                </c:pt>
                <c:pt idx="411">
                  <c:v>6.8143100511073255E-3</c:v>
                </c:pt>
                <c:pt idx="412">
                  <c:v>1.7035775127768314E-3</c:v>
                </c:pt>
                <c:pt idx="413">
                  <c:v>5.1107325383304937E-3</c:v>
                </c:pt>
                <c:pt idx="414">
                  <c:v>1.0221465076660987E-2</c:v>
                </c:pt>
                <c:pt idx="415">
                  <c:v>8.5178875638841564E-3</c:v>
                </c:pt>
                <c:pt idx="416">
                  <c:v>1.0221465076660987E-2</c:v>
                </c:pt>
                <c:pt idx="417">
                  <c:v>5.1107325383304937E-3</c:v>
                </c:pt>
                <c:pt idx="418">
                  <c:v>5.1107325383304937E-3</c:v>
                </c:pt>
                <c:pt idx="419">
                  <c:v>1.0221465076660987E-2</c:v>
                </c:pt>
                <c:pt idx="420">
                  <c:v>1.0221465076660987E-2</c:v>
                </c:pt>
                <c:pt idx="421">
                  <c:v>5.1107325383304937E-3</c:v>
                </c:pt>
                <c:pt idx="422">
                  <c:v>8.5178875638841564E-3</c:v>
                </c:pt>
                <c:pt idx="423">
                  <c:v>8.5178875638841564E-3</c:v>
                </c:pt>
                <c:pt idx="424">
                  <c:v>1.3628620102214651E-2</c:v>
                </c:pt>
                <c:pt idx="425">
                  <c:v>3.4071550255536627E-3</c:v>
                </c:pt>
                <c:pt idx="426">
                  <c:v>6.8143100511073255E-3</c:v>
                </c:pt>
                <c:pt idx="427">
                  <c:v>1.0221465076660987E-2</c:v>
                </c:pt>
                <c:pt idx="428">
                  <c:v>3.4071550255536627E-3</c:v>
                </c:pt>
                <c:pt idx="429">
                  <c:v>8.5178875638841564E-3</c:v>
                </c:pt>
                <c:pt idx="430">
                  <c:v>6.8143100511073255E-3</c:v>
                </c:pt>
                <c:pt idx="431">
                  <c:v>8.5178875638841564E-3</c:v>
                </c:pt>
                <c:pt idx="432">
                  <c:v>1.3628620102214651E-2</c:v>
                </c:pt>
                <c:pt idx="433">
                  <c:v>6.8143100511073255E-3</c:v>
                </c:pt>
                <c:pt idx="434">
                  <c:v>1.7035775127768313E-2</c:v>
                </c:pt>
                <c:pt idx="435">
                  <c:v>1.7035775127768314E-3</c:v>
                </c:pt>
                <c:pt idx="436">
                  <c:v>1.192504258943782E-2</c:v>
                </c:pt>
                <c:pt idx="437">
                  <c:v>1.7035775127768313E-2</c:v>
                </c:pt>
                <c:pt idx="438">
                  <c:v>1.7035775127768313E-2</c:v>
                </c:pt>
                <c:pt idx="439">
                  <c:v>1.3628620102214651E-2</c:v>
                </c:pt>
                <c:pt idx="440">
                  <c:v>1.192504258943782E-2</c:v>
                </c:pt>
                <c:pt idx="441">
                  <c:v>1.0221465076660987E-2</c:v>
                </c:pt>
                <c:pt idx="442">
                  <c:v>1.192504258943782E-2</c:v>
                </c:pt>
                <c:pt idx="443">
                  <c:v>2.0442930153321975E-2</c:v>
                </c:pt>
                <c:pt idx="444">
                  <c:v>1.0221465076660987E-2</c:v>
                </c:pt>
                <c:pt idx="445">
                  <c:v>8.5178875638841564E-3</c:v>
                </c:pt>
                <c:pt idx="446">
                  <c:v>1.192504258943782E-2</c:v>
                </c:pt>
                <c:pt idx="447">
                  <c:v>8.5178875638841564E-3</c:v>
                </c:pt>
                <c:pt idx="448">
                  <c:v>3.4071550255536627E-3</c:v>
                </c:pt>
                <c:pt idx="449">
                  <c:v>1.5332197614991482E-2</c:v>
                </c:pt>
                <c:pt idx="450">
                  <c:v>1.8739352640545145E-2</c:v>
                </c:pt>
                <c:pt idx="451">
                  <c:v>1.0221465076660987E-2</c:v>
                </c:pt>
                <c:pt idx="452">
                  <c:v>8.5178875638841564E-3</c:v>
                </c:pt>
                <c:pt idx="453">
                  <c:v>2.2146507666098807E-2</c:v>
                </c:pt>
                <c:pt idx="454">
                  <c:v>1.3628620102214651E-2</c:v>
                </c:pt>
                <c:pt idx="455">
                  <c:v>1.3628620102214651E-2</c:v>
                </c:pt>
                <c:pt idx="456">
                  <c:v>2.2146507666098807E-2</c:v>
                </c:pt>
                <c:pt idx="457">
                  <c:v>2.2146507666098807E-2</c:v>
                </c:pt>
                <c:pt idx="458">
                  <c:v>3.2367972742759793E-2</c:v>
                </c:pt>
                <c:pt idx="459">
                  <c:v>1.7035775127768313E-2</c:v>
                </c:pt>
                <c:pt idx="460">
                  <c:v>2.385008517887564E-2</c:v>
                </c:pt>
                <c:pt idx="461">
                  <c:v>2.5553662691652469E-2</c:v>
                </c:pt>
                <c:pt idx="462">
                  <c:v>2.7257240204429302E-2</c:v>
                </c:pt>
                <c:pt idx="463">
                  <c:v>1.7035775127768313E-2</c:v>
                </c:pt>
                <c:pt idx="464">
                  <c:v>3.5775127768313458E-2</c:v>
                </c:pt>
                <c:pt idx="465">
                  <c:v>5.1107325383304938E-2</c:v>
                </c:pt>
                <c:pt idx="466">
                  <c:v>3.5775127768313458E-2</c:v>
                </c:pt>
                <c:pt idx="467">
                  <c:v>5.2810902896081771E-2</c:v>
                </c:pt>
                <c:pt idx="468">
                  <c:v>5.7921635434412269E-2</c:v>
                </c:pt>
                <c:pt idx="469">
                  <c:v>7.6660988074957415E-2</c:v>
                </c:pt>
                <c:pt idx="470">
                  <c:v>9.0289608177172062E-2</c:v>
                </c:pt>
                <c:pt idx="471">
                  <c:v>9.0289608177172062E-2</c:v>
                </c:pt>
                <c:pt idx="472">
                  <c:v>0.10732538330494037</c:v>
                </c:pt>
                <c:pt idx="473">
                  <c:v>0.11754684838160136</c:v>
                </c:pt>
                <c:pt idx="474">
                  <c:v>0.16695059625212946</c:v>
                </c:pt>
                <c:pt idx="475">
                  <c:v>0.18568994889267462</c:v>
                </c:pt>
                <c:pt idx="476">
                  <c:v>0.22827938671209541</c:v>
                </c:pt>
                <c:pt idx="477">
                  <c:v>0.23509369676320271</c:v>
                </c:pt>
                <c:pt idx="478">
                  <c:v>0.2981260647359455</c:v>
                </c:pt>
                <c:pt idx="479">
                  <c:v>0.29642248722316866</c:v>
                </c:pt>
                <c:pt idx="480">
                  <c:v>0.41737649063032367</c:v>
                </c:pt>
                <c:pt idx="481">
                  <c:v>0.40374787052810901</c:v>
                </c:pt>
                <c:pt idx="482">
                  <c:v>0.45485519591141399</c:v>
                </c:pt>
                <c:pt idx="483">
                  <c:v>0.50425894378194203</c:v>
                </c:pt>
                <c:pt idx="484">
                  <c:v>0.58943781942078366</c:v>
                </c:pt>
                <c:pt idx="485">
                  <c:v>0.62180579216354348</c:v>
                </c:pt>
                <c:pt idx="486">
                  <c:v>0.58943781942078366</c:v>
                </c:pt>
                <c:pt idx="487">
                  <c:v>0.62350936967632031</c:v>
                </c:pt>
                <c:pt idx="488">
                  <c:v>0.63713798977853497</c:v>
                </c:pt>
                <c:pt idx="489">
                  <c:v>0.73253833049403749</c:v>
                </c:pt>
                <c:pt idx="490">
                  <c:v>0.55195911413969334</c:v>
                </c:pt>
                <c:pt idx="491">
                  <c:v>0.65076660988074952</c:v>
                </c:pt>
                <c:pt idx="492">
                  <c:v>0.59965928449744466</c:v>
                </c:pt>
                <c:pt idx="493">
                  <c:v>0.60306643952299832</c:v>
                </c:pt>
                <c:pt idx="494">
                  <c:v>0.46337308347529815</c:v>
                </c:pt>
                <c:pt idx="495">
                  <c:v>0.41567291311754684</c:v>
                </c:pt>
                <c:pt idx="496">
                  <c:v>0.33049403747870526</c:v>
                </c:pt>
                <c:pt idx="497">
                  <c:v>0.31005110732538332</c:v>
                </c:pt>
                <c:pt idx="498">
                  <c:v>0.22316865417376491</c:v>
                </c:pt>
                <c:pt idx="499">
                  <c:v>0.18739352640545145</c:v>
                </c:pt>
                <c:pt idx="500">
                  <c:v>0.13969335604770017</c:v>
                </c:pt>
                <c:pt idx="501">
                  <c:v>9.1993185689948895E-2</c:v>
                </c:pt>
                <c:pt idx="502">
                  <c:v>0.10562180579216354</c:v>
                </c:pt>
                <c:pt idx="503">
                  <c:v>9.8807495741056212E-2</c:v>
                </c:pt>
                <c:pt idx="504">
                  <c:v>7.4957410562180582E-2</c:v>
                </c:pt>
                <c:pt idx="505">
                  <c:v>5.2810902896081771E-2</c:v>
                </c:pt>
                <c:pt idx="506">
                  <c:v>4.9403747870528106E-2</c:v>
                </c:pt>
                <c:pt idx="507">
                  <c:v>5.1107325383304938E-2</c:v>
                </c:pt>
                <c:pt idx="508">
                  <c:v>5.6218057921635436E-2</c:v>
                </c:pt>
                <c:pt idx="509">
                  <c:v>4.0885860306643949E-2</c:v>
                </c:pt>
                <c:pt idx="510">
                  <c:v>5.2810902896081771E-2</c:v>
                </c:pt>
                <c:pt idx="511">
                  <c:v>3.0664395229982964E-2</c:v>
                </c:pt>
                <c:pt idx="512">
                  <c:v>4.9403747870528106E-2</c:v>
                </c:pt>
                <c:pt idx="513">
                  <c:v>4.9403747870528106E-2</c:v>
                </c:pt>
                <c:pt idx="514">
                  <c:v>3.9182282793867124E-2</c:v>
                </c:pt>
                <c:pt idx="515">
                  <c:v>5.6218057921635436E-2</c:v>
                </c:pt>
                <c:pt idx="516">
                  <c:v>4.5996592844974447E-2</c:v>
                </c:pt>
                <c:pt idx="517">
                  <c:v>3.7478705281090291E-2</c:v>
                </c:pt>
                <c:pt idx="518">
                  <c:v>3.5775127768313458E-2</c:v>
                </c:pt>
                <c:pt idx="519">
                  <c:v>4.2589437819420782E-2</c:v>
                </c:pt>
                <c:pt idx="520">
                  <c:v>3.0664395229982964E-2</c:v>
                </c:pt>
                <c:pt idx="521">
                  <c:v>4.4293015332197615E-2</c:v>
                </c:pt>
                <c:pt idx="522">
                  <c:v>4.9403747870528106E-2</c:v>
                </c:pt>
                <c:pt idx="523">
                  <c:v>3.5775127768313458E-2</c:v>
                </c:pt>
                <c:pt idx="524">
                  <c:v>3.0664395229982964E-2</c:v>
                </c:pt>
                <c:pt idx="525">
                  <c:v>3.0664395229982964E-2</c:v>
                </c:pt>
                <c:pt idx="526">
                  <c:v>3.2367972742759793E-2</c:v>
                </c:pt>
                <c:pt idx="527">
                  <c:v>3.2367972742759793E-2</c:v>
                </c:pt>
                <c:pt idx="528">
                  <c:v>3.7478705281090291E-2</c:v>
                </c:pt>
                <c:pt idx="529">
                  <c:v>4.2589437819420782E-2</c:v>
                </c:pt>
                <c:pt idx="530">
                  <c:v>3.2367972742759793E-2</c:v>
                </c:pt>
                <c:pt idx="531">
                  <c:v>4.0885860306643949E-2</c:v>
                </c:pt>
                <c:pt idx="532">
                  <c:v>3.9182282793867124E-2</c:v>
                </c:pt>
                <c:pt idx="533">
                  <c:v>3.2367972742759793E-2</c:v>
                </c:pt>
                <c:pt idx="534">
                  <c:v>3.5775127768313458E-2</c:v>
                </c:pt>
                <c:pt idx="535">
                  <c:v>3.0664395229982964E-2</c:v>
                </c:pt>
                <c:pt idx="536">
                  <c:v>2.5553662691652469E-2</c:v>
                </c:pt>
                <c:pt idx="537">
                  <c:v>3.7478705281090291E-2</c:v>
                </c:pt>
                <c:pt idx="538">
                  <c:v>2.7257240204429302E-2</c:v>
                </c:pt>
                <c:pt idx="539">
                  <c:v>1.3628620102214651E-2</c:v>
                </c:pt>
                <c:pt idx="540">
                  <c:v>2.2146507666098807E-2</c:v>
                </c:pt>
                <c:pt idx="541">
                  <c:v>2.5553662691652469E-2</c:v>
                </c:pt>
                <c:pt idx="542">
                  <c:v>3.9182282793867124E-2</c:v>
                </c:pt>
                <c:pt idx="543">
                  <c:v>3.5775127768313458E-2</c:v>
                </c:pt>
                <c:pt idx="544">
                  <c:v>2.7257240204429302E-2</c:v>
                </c:pt>
                <c:pt idx="545">
                  <c:v>1.8739352640545145E-2</c:v>
                </c:pt>
                <c:pt idx="546">
                  <c:v>2.385008517887564E-2</c:v>
                </c:pt>
                <c:pt idx="547">
                  <c:v>1.7035775127768313E-2</c:v>
                </c:pt>
                <c:pt idx="548">
                  <c:v>2.5553662691652469E-2</c:v>
                </c:pt>
                <c:pt idx="549">
                  <c:v>2.7257240204429302E-2</c:v>
                </c:pt>
                <c:pt idx="550">
                  <c:v>2.7257240204429302E-2</c:v>
                </c:pt>
                <c:pt idx="551">
                  <c:v>1.7035775127768313E-2</c:v>
                </c:pt>
                <c:pt idx="552">
                  <c:v>1.192504258943782E-2</c:v>
                </c:pt>
                <c:pt idx="553">
                  <c:v>1.5332197614991482E-2</c:v>
                </c:pt>
                <c:pt idx="554">
                  <c:v>1.192504258943782E-2</c:v>
                </c:pt>
                <c:pt idx="555">
                  <c:v>1.3628620102214651E-2</c:v>
                </c:pt>
                <c:pt idx="556">
                  <c:v>2.2146507666098807E-2</c:v>
                </c:pt>
                <c:pt idx="557">
                  <c:v>1.3628620102214651E-2</c:v>
                </c:pt>
                <c:pt idx="558">
                  <c:v>1.7035775127768313E-2</c:v>
                </c:pt>
                <c:pt idx="559">
                  <c:v>1.7035775127768313E-2</c:v>
                </c:pt>
                <c:pt idx="560">
                  <c:v>1.7035775127768313E-2</c:v>
                </c:pt>
                <c:pt idx="561">
                  <c:v>1.192504258943782E-2</c:v>
                </c:pt>
                <c:pt idx="562">
                  <c:v>5.1107325383304937E-3</c:v>
                </c:pt>
                <c:pt idx="563">
                  <c:v>8.5178875638841564E-3</c:v>
                </c:pt>
                <c:pt idx="564">
                  <c:v>3.4071550255536627E-3</c:v>
                </c:pt>
                <c:pt idx="565">
                  <c:v>2.0442930153321975E-2</c:v>
                </c:pt>
                <c:pt idx="566">
                  <c:v>5.1107325383304937E-3</c:v>
                </c:pt>
                <c:pt idx="567">
                  <c:v>1.7035775127768313E-2</c:v>
                </c:pt>
                <c:pt idx="568">
                  <c:v>1.0221465076660987E-2</c:v>
                </c:pt>
                <c:pt idx="569">
                  <c:v>1.0221465076660987E-2</c:v>
                </c:pt>
                <c:pt idx="570">
                  <c:v>1.0221465076660987E-2</c:v>
                </c:pt>
                <c:pt idx="571">
                  <c:v>8.5178875638841564E-3</c:v>
                </c:pt>
                <c:pt idx="572">
                  <c:v>1.0221465076660987E-2</c:v>
                </c:pt>
                <c:pt idx="573">
                  <c:v>2.0442930153321975E-2</c:v>
                </c:pt>
                <c:pt idx="574">
                  <c:v>2.0442930153321975E-2</c:v>
                </c:pt>
                <c:pt idx="575">
                  <c:v>1.0221465076660987E-2</c:v>
                </c:pt>
                <c:pt idx="576">
                  <c:v>1.5332197614991482E-2</c:v>
                </c:pt>
                <c:pt idx="577">
                  <c:v>6.8143100511073255E-3</c:v>
                </c:pt>
                <c:pt idx="578">
                  <c:v>1.192504258943782E-2</c:v>
                </c:pt>
                <c:pt idx="579">
                  <c:v>1.0221465076660987E-2</c:v>
                </c:pt>
                <c:pt idx="580">
                  <c:v>1.7035775127768313E-2</c:v>
                </c:pt>
                <c:pt idx="581">
                  <c:v>5.1107325383304937E-3</c:v>
                </c:pt>
                <c:pt idx="582">
                  <c:v>1.192504258943782E-2</c:v>
                </c:pt>
                <c:pt idx="583">
                  <c:v>1.192504258943782E-2</c:v>
                </c:pt>
                <c:pt idx="584">
                  <c:v>1.3628620102214651E-2</c:v>
                </c:pt>
                <c:pt idx="585">
                  <c:v>3.4071550255536627E-3</c:v>
                </c:pt>
                <c:pt idx="586">
                  <c:v>5.1107325383304937E-3</c:v>
                </c:pt>
                <c:pt idx="587">
                  <c:v>1.3628620102214651E-2</c:v>
                </c:pt>
                <c:pt idx="588">
                  <c:v>1.0221465076660987E-2</c:v>
                </c:pt>
                <c:pt idx="589">
                  <c:v>8.5178875638841564E-3</c:v>
                </c:pt>
                <c:pt idx="590">
                  <c:v>5.1107325383304937E-3</c:v>
                </c:pt>
                <c:pt idx="591">
                  <c:v>1.192504258943782E-2</c:v>
                </c:pt>
                <c:pt idx="592">
                  <c:v>8.5178875638841564E-3</c:v>
                </c:pt>
                <c:pt idx="593">
                  <c:v>1.0221465076660987E-2</c:v>
                </c:pt>
                <c:pt idx="594">
                  <c:v>6.8143100511073255E-3</c:v>
                </c:pt>
                <c:pt idx="595">
                  <c:v>1.192504258943782E-2</c:v>
                </c:pt>
                <c:pt idx="596">
                  <c:v>1.5332197614991482E-2</c:v>
                </c:pt>
                <c:pt idx="597">
                  <c:v>6.8143100511073255E-3</c:v>
                </c:pt>
                <c:pt idx="598">
                  <c:v>1.3628620102214651E-2</c:v>
                </c:pt>
                <c:pt idx="599">
                  <c:v>6.8143100511073255E-3</c:v>
                </c:pt>
                <c:pt idx="600">
                  <c:v>6.8143100511073255E-3</c:v>
                </c:pt>
                <c:pt idx="601">
                  <c:v>5.1107325383304937E-3</c:v>
                </c:pt>
                <c:pt idx="602">
                  <c:v>8.5178875638841564E-3</c:v>
                </c:pt>
                <c:pt idx="603">
                  <c:v>6.8143100511073255E-3</c:v>
                </c:pt>
                <c:pt idx="604">
                  <c:v>8.5178875638841564E-3</c:v>
                </c:pt>
                <c:pt idx="605">
                  <c:v>3.4071550255536627E-3</c:v>
                </c:pt>
                <c:pt idx="606">
                  <c:v>8.5178875638841564E-3</c:v>
                </c:pt>
                <c:pt idx="607">
                  <c:v>6.8143100511073255E-3</c:v>
                </c:pt>
                <c:pt idx="608">
                  <c:v>1.192504258943782E-2</c:v>
                </c:pt>
                <c:pt idx="609">
                  <c:v>8.5178875638841564E-3</c:v>
                </c:pt>
                <c:pt idx="610">
                  <c:v>5.1107325383304937E-3</c:v>
                </c:pt>
                <c:pt idx="611">
                  <c:v>6.8143100511073255E-3</c:v>
                </c:pt>
                <c:pt idx="612">
                  <c:v>1.0221465076660987E-2</c:v>
                </c:pt>
                <c:pt idx="613">
                  <c:v>5.1107325383304937E-3</c:v>
                </c:pt>
                <c:pt idx="614">
                  <c:v>1.192504258943782E-2</c:v>
                </c:pt>
                <c:pt idx="615">
                  <c:v>6.8143100511073255E-3</c:v>
                </c:pt>
                <c:pt idx="616">
                  <c:v>5.1107325383304937E-3</c:v>
                </c:pt>
                <c:pt idx="617">
                  <c:v>1.0221465076660987E-2</c:v>
                </c:pt>
                <c:pt idx="618">
                  <c:v>8.5178875638841564E-3</c:v>
                </c:pt>
                <c:pt idx="619">
                  <c:v>5.1107325383304937E-3</c:v>
                </c:pt>
                <c:pt idx="620">
                  <c:v>1.7035775127768314E-3</c:v>
                </c:pt>
                <c:pt idx="621">
                  <c:v>5.1107325383304937E-3</c:v>
                </c:pt>
                <c:pt idx="622">
                  <c:v>1.0221465076660987E-2</c:v>
                </c:pt>
                <c:pt idx="623">
                  <c:v>6.8143100511073255E-3</c:v>
                </c:pt>
                <c:pt idx="624">
                  <c:v>5.1107325383304937E-3</c:v>
                </c:pt>
                <c:pt idx="625">
                  <c:v>3.4071550255536627E-3</c:v>
                </c:pt>
                <c:pt idx="626">
                  <c:v>6.8143100511073255E-3</c:v>
                </c:pt>
                <c:pt idx="627">
                  <c:v>3.4071550255536627E-3</c:v>
                </c:pt>
                <c:pt idx="628">
                  <c:v>6.8143100511073255E-3</c:v>
                </c:pt>
                <c:pt idx="629">
                  <c:v>3.4071550255536627E-3</c:v>
                </c:pt>
                <c:pt idx="630">
                  <c:v>5.1107325383304937E-3</c:v>
                </c:pt>
                <c:pt idx="631">
                  <c:v>8.5178875638841564E-3</c:v>
                </c:pt>
                <c:pt idx="632">
                  <c:v>8.5178875638841564E-3</c:v>
                </c:pt>
                <c:pt idx="633">
                  <c:v>3.4071550255536627E-3</c:v>
                </c:pt>
                <c:pt idx="634">
                  <c:v>8.5178875638841564E-3</c:v>
                </c:pt>
                <c:pt idx="635">
                  <c:v>8.5178875638841564E-3</c:v>
                </c:pt>
                <c:pt idx="636">
                  <c:v>8.5178875638841564E-3</c:v>
                </c:pt>
                <c:pt idx="637">
                  <c:v>6.8143100511073255E-3</c:v>
                </c:pt>
                <c:pt idx="638">
                  <c:v>1.192504258943782E-2</c:v>
                </c:pt>
                <c:pt idx="639">
                  <c:v>1.0221465076660987E-2</c:v>
                </c:pt>
                <c:pt idx="640">
                  <c:v>1.0221465076660987E-2</c:v>
                </c:pt>
                <c:pt idx="641">
                  <c:v>5.1107325383304937E-3</c:v>
                </c:pt>
                <c:pt idx="642">
                  <c:v>5.1107325383304937E-3</c:v>
                </c:pt>
                <c:pt idx="643">
                  <c:v>1.0221465076660987E-2</c:v>
                </c:pt>
                <c:pt idx="644">
                  <c:v>1.0221465076660987E-2</c:v>
                </c:pt>
                <c:pt idx="645">
                  <c:v>1.7035775127768314E-3</c:v>
                </c:pt>
                <c:pt idx="646">
                  <c:v>6.8143100511073255E-3</c:v>
                </c:pt>
                <c:pt idx="647">
                  <c:v>3.4071550255536627E-3</c:v>
                </c:pt>
                <c:pt idx="648">
                  <c:v>8.5178875638841564E-3</c:v>
                </c:pt>
                <c:pt idx="649">
                  <c:v>3.4071550255536627E-3</c:v>
                </c:pt>
                <c:pt idx="650">
                  <c:v>5.1107325383304937E-3</c:v>
                </c:pt>
                <c:pt idx="651">
                  <c:v>5.1107325383304937E-3</c:v>
                </c:pt>
                <c:pt idx="652">
                  <c:v>3.4071550255536627E-3</c:v>
                </c:pt>
                <c:pt idx="653">
                  <c:v>3.4071550255536627E-3</c:v>
                </c:pt>
                <c:pt idx="654">
                  <c:v>5.1107325383304937E-3</c:v>
                </c:pt>
                <c:pt idx="655">
                  <c:v>1.192504258943782E-2</c:v>
                </c:pt>
                <c:pt idx="656">
                  <c:v>6.8143100511073255E-3</c:v>
                </c:pt>
                <c:pt idx="657">
                  <c:v>0</c:v>
                </c:pt>
                <c:pt idx="658">
                  <c:v>3.4071550255536627E-3</c:v>
                </c:pt>
                <c:pt idx="659">
                  <c:v>3.4071550255536627E-3</c:v>
                </c:pt>
                <c:pt idx="660">
                  <c:v>5.1107325383304937E-3</c:v>
                </c:pt>
                <c:pt idx="661">
                  <c:v>1.7035775127768314E-3</c:v>
                </c:pt>
                <c:pt idx="662">
                  <c:v>6.8143100511073255E-3</c:v>
                </c:pt>
                <c:pt idx="663">
                  <c:v>1.0221465076660987E-2</c:v>
                </c:pt>
                <c:pt idx="664">
                  <c:v>3.4071550255536627E-3</c:v>
                </c:pt>
                <c:pt idx="665">
                  <c:v>5.1107325383304937E-3</c:v>
                </c:pt>
                <c:pt idx="666">
                  <c:v>5.1107325383304937E-3</c:v>
                </c:pt>
                <c:pt idx="667">
                  <c:v>3.4071550255536627E-3</c:v>
                </c:pt>
                <c:pt idx="668">
                  <c:v>1.7035775127768314E-3</c:v>
                </c:pt>
                <c:pt idx="669">
                  <c:v>1.7035775127768314E-3</c:v>
                </c:pt>
                <c:pt idx="670">
                  <c:v>6.8143100511073255E-3</c:v>
                </c:pt>
                <c:pt idx="671">
                  <c:v>1.7035775127768314E-3</c:v>
                </c:pt>
                <c:pt idx="672">
                  <c:v>3.4071550255536627E-3</c:v>
                </c:pt>
                <c:pt idx="673">
                  <c:v>1.7035775127768314E-3</c:v>
                </c:pt>
                <c:pt idx="674">
                  <c:v>6.8143100511073255E-3</c:v>
                </c:pt>
                <c:pt idx="675">
                  <c:v>5.1107325383304937E-3</c:v>
                </c:pt>
                <c:pt idx="676">
                  <c:v>0</c:v>
                </c:pt>
                <c:pt idx="677">
                  <c:v>8.5178875638841564E-3</c:v>
                </c:pt>
                <c:pt idx="678">
                  <c:v>1.7035775127768314E-3</c:v>
                </c:pt>
                <c:pt idx="679">
                  <c:v>1.0221465076660987E-2</c:v>
                </c:pt>
                <c:pt idx="680">
                  <c:v>6.8143100511073255E-3</c:v>
                </c:pt>
                <c:pt idx="681">
                  <c:v>3.4071550255536627E-3</c:v>
                </c:pt>
                <c:pt idx="682">
                  <c:v>1.7035775127768314E-3</c:v>
                </c:pt>
                <c:pt idx="683">
                  <c:v>6.8143100511073255E-3</c:v>
                </c:pt>
                <c:pt idx="684">
                  <c:v>5.1107325383304937E-3</c:v>
                </c:pt>
                <c:pt idx="685">
                  <c:v>1.7035775127768314E-3</c:v>
                </c:pt>
                <c:pt idx="686">
                  <c:v>5.1107325383304937E-3</c:v>
                </c:pt>
                <c:pt idx="687">
                  <c:v>3.4071550255536627E-3</c:v>
                </c:pt>
                <c:pt idx="688">
                  <c:v>1.7035775127768314E-3</c:v>
                </c:pt>
                <c:pt idx="689">
                  <c:v>8.5178875638841564E-3</c:v>
                </c:pt>
                <c:pt idx="690">
                  <c:v>8.5178875638841564E-3</c:v>
                </c:pt>
                <c:pt idx="691">
                  <c:v>1.7035775127768314E-3</c:v>
                </c:pt>
                <c:pt idx="692">
                  <c:v>3.4071550255536627E-3</c:v>
                </c:pt>
                <c:pt idx="693">
                  <c:v>3.4071550255536627E-3</c:v>
                </c:pt>
                <c:pt idx="694">
                  <c:v>6.8143100511073255E-3</c:v>
                </c:pt>
                <c:pt idx="695">
                  <c:v>1.7035775127768314E-3</c:v>
                </c:pt>
                <c:pt idx="696">
                  <c:v>3.4071550255536627E-3</c:v>
                </c:pt>
                <c:pt idx="697">
                  <c:v>1.7035775127768314E-3</c:v>
                </c:pt>
                <c:pt idx="698">
                  <c:v>6.8143100511073255E-3</c:v>
                </c:pt>
                <c:pt idx="699">
                  <c:v>1.7035775127768314E-3</c:v>
                </c:pt>
                <c:pt idx="700">
                  <c:v>1.7035775127768314E-3</c:v>
                </c:pt>
                <c:pt idx="701">
                  <c:v>3.4071550255536627E-3</c:v>
                </c:pt>
                <c:pt idx="702">
                  <c:v>1.7035775127768314E-3</c:v>
                </c:pt>
                <c:pt idx="703">
                  <c:v>3.4071550255536627E-3</c:v>
                </c:pt>
                <c:pt idx="704">
                  <c:v>3.4071550255536627E-3</c:v>
                </c:pt>
                <c:pt idx="705">
                  <c:v>6.8143100511073255E-3</c:v>
                </c:pt>
                <c:pt idx="706">
                  <c:v>1.7035775127768314E-3</c:v>
                </c:pt>
                <c:pt idx="707">
                  <c:v>1.7035775127768314E-3</c:v>
                </c:pt>
                <c:pt idx="708">
                  <c:v>1.7035775127768314E-3</c:v>
                </c:pt>
                <c:pt idx="709">
                  <c:v>6.8143100511073255E-3</c:v>
                </c:pt>
                <c:pt idx="710">
                  <c:v>3.4071550255536627E-3</c:v>
                </c:pt>
                <c:pt idx="711">
                  <c:v>6.8143100511073255E-3</c:v>
                </c:pt>
                <c:pt idx="712">
                  <c:v>0</c:v>
                </c:pt>
                <c:pt idx="713">
                  <c:v>3.4071550255536627E-3</c:v>
                </c:pt>
                <c:pt idx="714">
                  <c:v>3.4071550255536627E-3</c:v>
                </c:pt>
                <c:pt idx="715">
                  <c:v>0</c:v>
                </c:pt>
                <c:pt idx="716">
                  <c:v>5.1107325383304937E-3</c:v>
                </c:pt>
                <c:pt idx="717">
                  <c:v>8.5178875638841564E-3</c:v>
                </c:pt>
                <c:pt idx="718">
                  <c:v>0</c:v>
                </c:pt>
                <c:pt idx="719">
                  <c:v>1.7035775127768314E-3</c:v>
                </c:pt>
                <c:pt idx="720">
                  <c:v>3.4071550255536627E-3</c:v>
                </c:pt>
                <c:pt idx="721">
                  <c:v>6.8143100511073255E-3</c:v>
                </c:pt>
                <c:pt idx="722">
                  <c:v>5.1107325383304937E-3</c:v>
                </c:pt>
                <c:pt idx="723">
                  <c:v>1.7035775127768314E-3</c:v>
                </c:pt>
                <c:pt idx="724">
                  <c:v>1.7035775127768314E-3</c:v>
                </c:pt>
                <c:pt idx="725">
                  <c:v>3.4071550255536627E-3</c:v>
                </c:pt>
                <c:pt idx="726">
                  <c:v>1.7035775127768314E-3</c:v>
                </c:pt>
                <c:pt idx="727">
                  <c:v>3.4071550255536627E-3</c:v>
                </c:pt>
                <c:pt idx="728">
                  <c:v>8.5178875638841564E-3</c:v>
                </c:pt>
                <c:pt idx="729">
                  <c:v>0</c:v>
                </c:pt>
                <c:pt idx="730">
                  <c:v>1.7035775127768314E-3</c:v>
                </c:pt>
                <c:pt idx="731">
                  <c:v>0</c:v>
                </c:pt>
                <c:pt idx="732">
                  <c:v>5.1107325383304937E-3</c:v>
                </c:pt>
                <c:pt idx="733">
                  <c:v>5.1107325383304937E-3</c:v>
                </c:pt>
                <c:pt idx="734">
                  <c:v>3.4071550255536627E-3</c:v>
                </c:pt>
                <c:pt idx="735">
                  <c:v>6.8143100511073255E-3</c:v>
                </c:pt>
                <c:pt idx="736">
                  <c:v>8.5178875638841564E-3</c:v>
                </c:pt>
                <c:pt idx="737">
                  <c:v>6.8143100511073255E-3</c:v>
                </c:pt>
                <c:pt idx="738">
                  <c:v>3.4071550255536627E-3</c:v>
                </c:pt>
                <c:pt idx="739">
                  <c:v>3.4071550255536627E-3</c:v>
                </c:pt>
                <c:pt idx="740">
                  <c:v>8.5178875638841564E-3</c:v>
                </c:pt>
                <c:pt idx="741">
                  <c:v>1.7035775127768314E-3</c:v>
                </c:pt>
                <c:pt idx="742">
                  <c:v>5.1107325383304937E-3</c:v>
                </c:pt>
                <c:pt idx="743">
                  <c:v>1.7035775127768314E-3</c:v>
                </c:pt>
                <c:pt idx="744">
                  <c:v>5.1107325383304937E-3</c:v>
                </c:pt>
                <c:pt idx="745">
                  <c:v>3.4071550255536627E-3</c:v>
                </c:pt>
                <c:pt idx="746">
                  <c:v>1.7035775127768314E-3</c:v>
                </c:pt>
                <c:pt idx="747">
                  <c:v>5.1107325383304937E-3</c:v>
                </c:pt>
                <c:pt idx="748">
                  <c:v>3.4071550255536627E-3</c:v>
                </c:pt>
                <c:pt idx="749">
                  <c:v>1.7035775127768314E-3</c:v>
                </c:pt>
                <c:pt idx="750">
                  <c:v>3.4071550255536627E-3</c:v>
                </c:pt>
                <c:pt idx="751">
                  <c:v>6.8143100511073255E-3</c:v>
                </c:pt>
                <c:pt idx="752">
                  <c:v>3.4071550255536627E-3</c:v>
                </c:pt>
                <c:pt idx="753">
                  <c:v>3.4071550255536627E-3</c:v>
                </c:pt>
                <c:pt idx="754">
                  <c:v>3.4071550255536627E-3</c:v>
                </c:pt>
                <c:pt idx="755">
                  <c:v>3.4071550255536627E-3</c:v>
                </c:pt>
                <c:pt idx="756">
                  <c:v>3.4071550255536627E-3</c:v>
                </c:pt>
                <c:pt idx="757">
                  <c:v>6.8143100511073255E-3</c:v>
                </c:pt>
                <c:pt idx="758">
                  <c:v>0</c:v>
                </c:pt>
                <c:pt idx="759">
                  <c:v>1.7035775127768314E-3</c:v>
                </c:pt>
                <c:pt idx="760">
                  <c:v>5.1107325383304937E-3</c:v>
                </c:pt>
                <c:pt idx="761">
                  <c:v>6.8143100511073255E-3</c:v>
                </c:pt>
                <c:pt idx="762">
                  <c:v>3.4071550255536627E-3</c:v>
                </c:pt>
                <c:pt idx="763">
                  <c:v>1.7035775127768314E-3</c:v>
                </c:pt>
                <c:pt idx="764">
                  <c:v>0</c:v>
                </c:pt>
                <c:pt idx="765">
                  <c:v>1.7035775127768314E-3</c:v>
                </c:pt>
                <c:pt idx="766">
                  <c:v>0</c:v>
                </c:pt>
                <c:pt idx="767">
                  <c:v>1.7035775127768314E-3</c:v>
                </c:pt>
                <c:pt idx="768">
                  <c:v>5.1107325383304937E-3</c:v>
                </c:pt>
                <c:pt idx="769">
                  <c:v>1.7035775127768314E-3</c:v>
                </c:pt>
                <c:pt idx="770">
                  <c:v>1.7035775127768314E-3</c:v>
                </c:pt>
                <c:pt idx="771">
                  <c:v>6.8143100511073255E-3</c:v>
                </c:pt>
                <c:pt idx="772">
                  <c:v>3.4071550255536627E-3</c:v>
                </c:pt>
                <c:pt idx="773">
                  <c:v>5.1107325383304937E-3</c:v>
                </c:pt>
                <c:pt idx="774">
                  <c:v>1.7035775127768314E-3</c:v>
                </c:pt>
                <c:pt idx="775">
                  <c:v>5.1107325383304937E-3</c:v>
                </c:pt>
                <c:pt idx="776">
                  <c:v>5.1107325383304937E-3</c:v>
                </c:pt>
                <c:pt idx="777">
                  <c:v>1.7035775127768314E-3</c:v>
                </c:pt>
                <c:pt idx="778">
                  <c:v>1.7035775127768314E-3</c:v>
                </c:pt>
                <c:pt idx="779">
                  <c:v>3.4071550255536627E-3</c:v>
                </c:pt>
                <c:pt idx="780">
                  <c:v>6.8143100511073255E-3</c:v>
                </c:pt>
                <c:pt idx="781">
                  <c:v>5.1107325383304937E-3</c:v>
                </c:pt>
                <c:pt idx="782">
                  <c:v>3.4071550255536627E-3</c:v>
                </c:pt>
                <c:pt idx="783">
                  <c:v>6.8143100511073255E-3</c:v>
                </c:pt>
                <c:pt idx="784">
                  <c:v>3.4071550255536627E-3</c:v>
                </c:pt>
                <c:pt idx="785">
                  <c:v>6.8143100511073255E-3</c:v>
                </c:pt>
                <c:pt idx="786">
                  <c:v>1.7035775127768314E-3</c:v>
                </c:pt>
                <c:pt idx="787">
                  <c:v>1.7035775127768314E-3</c:v>
                </c:pt>
                <c:pt idx="788">
                  <c:v>1.7035775127768314E-3</c:v>
                </c:pt>
                <c:pt idx="789">
                  <c:v>1.7035775127768314E-3</c:v>
                </c:pt>
                <c:pt idx="790">
                  <c:v>3.4071550255536627E-3</c:v>
                </c:pt>
                <c:pt idx="791">
                  <c:v>3.4071550255536627E-3</c:v>
                </c:pt>
                <c:pt idx="792">
                  <c:v>3.4071550255536627E-3</c:v>
                </c:pt>
                <c:pt idx="793">
                  <c:v>1.7035775127768314E-3</c:v>
                </c:pt>
                <c:pt idx="794">
                  <c:v>6.8143100511073255E-3</c:v>
                </c:pt>
                <c:pt idx="795">
                  <c:v>5.1107325383304937E-3</c:v>
                </c:pt>
                <c:pt idx="796">
                  <c:v>5.1107325383304937E-3</c:v>
                </c:pt>
                <c:pt idx="797">
                  <c:v>1.7035775127768314E-3</c:v>
                </c:pt>
                <c:pt idx="798">
                  <c:v>5.1107325383304937E-3</c:v>
                </c:pt>
                <c:pt idx="799">
                  <c:v>6.8143100511073255E-3</c:v>
                </c:pt>
                <c:pt idx="800">
                  <c:v>1.7035775127768314E-3</c:v>
                </c:pt>
                <c:pt idx="801">
                  <c:v>5.1107325383304937E-3</c:v>
                </c:pt>
                <c:pt idx="802">
                  <c:v>3.4071550255536627E-3</c:v>
                </c:pt>
                <c:pt idx="803">
                  <c:v>3.4071550255536627E-3</c:v>
                </c:pt>
                <c:pt idx="804">
                  <c:v>3.4071550255536627E-3</c:v>
                </c:pt>
                <c:pt idx="805">
                  <c:v>0</c:v>
                </c:pt>
                <c:pt idx="806">
                  <c:v>3.4071550255536627E-3</c:v>
                </c:pt>
                <c:pt idx="807">
                  <c:v>6.8143100511073255E-3</c:v>
                </c:pt>
                <c:pt idx="808">
                  <c:v>6.8143100511073255E-3</c:v>
                </c:pt>
                <c:pt idx="809">
                  <c:v>6.8143100511073255E-3</c:v>
                </c:pt>
                <c:pt idx="810">
                  <c:v>3.4071550255536627E-3</c:v>
                </c:pt>
                <c:pt idx="811">
                  <c:v>3.4071550255536627E-3</c:v>
                </c:pt>
                <c:pt idx="812">
                  <c:v>0</c:v>
                </c:pt>
                <c:pt idx="813">
                  <c:v>5.1107325383304937E-3</c:v>
                </c:pt>
                <c:pt idx="814">
                  <c:v>1.7035775127768314E-3</c:v>
                </c:pt>
                <c:pt idx="815">
                  <c:v>5.1107325383304937E-3</c:v>
                </c:pt>
                <c:pt idx="816">
                  <c:v>0</c:v>
                </c:pt>
                <c:pt idx="817">
                  <c:v>1.7035775127768314E-3</c:v>
                </c:pt>
                <c:pt idx="818">
                  <c:v>3.4071550255536627E-3</c:v>
                </c:pt>
                <c:pt idx="819">
                  <c:v>3.4071550255536627E-3</c:v>
                </c:pt>
                <c:pt idx="820">
                  <c:v>3.4071550255536627E-3</c:v>
                </c:pt>
                <c:pt idx="821">
                  <c:v>3.4071550255536627E-3</c:v>
                </c:pt>
                <c:pt idx="822">
                  <c:v>3.4071550255536627E-3</c:v>
                </c:pt>
                <c:pt idx="823">
                  <c:v>8.5178875638841564E-3</c:v>
                </c:pt>
                <c:pt idx="824">
                  <c:v>5.1107325383304937E-3</c:v>
                </c:pt>
                <c:pt idx="825">
                  <c:v>5.1107325383304937E-3</c:v>
                </c:pt>
                <c:pt idx="826">
                  <c:v>5.1107325383304937E-3</c:v>
                </c:pt>
                <c:pt idx="827">
                  <c:v>5.1107325383304937E-3</c:v>
                </c:pt>
                <c:pt idx="828">
                  <c:v>1.7035775127768314E-3</c:v>
                </c:pt>
                <c:pt idx="829">
                  <c:v>3.4071550255536627E-3</c:v>
                </c:pt>
                <c:pt idx="830">
                  <c:v>6.8143100511073255E-3</c:v>
                </c:pt>
                <c:pt idx="831">
                  <c:v>3.4071550255536627E-3</c:v>
                </c:pt>
                <c:pt idx="832">
                  <c:v>3.4071550255536627E-3</c:v>
                </c:pt>
                <c:pt idx="833">
                  <c:v>1.7035775127768314E-3</c:v>
                </c:pt>
                <c:pt idx="834">
                  <c:v>3.4071550255536627E-3</c:v>
                </c:pt>
                <c:pt idx="835">
                  <c:v>6.8143100511073255E-3</c:v>
                </c:pt>
                <c:pt idx="836">
                  <c:v>5.1107325383304937E-3</c:v>
                </c:pt>
                <c:pt idx="837">
                  <c:v>6.8143100511073255E-3</c:v>
                </c:pt>
                <c:pt idx="838">
                  <c:v>3.4071550255536627E-3</c:v>
                </c:pt>
                <c:pt idx="839">
                  <c:v>1.7035775127768314E-3</c:v>
                </c:pt>
                <c:pt idx="840">
                  <c:v>1.0221465076660987E-2</c:v>
                </c:pt>
                <c:pt idx="841">
                  <c:v>1.7035775127768314E-3</c:v>
                </c:pt>
                <c:pt idx="842">
                  <c:v>3.4071550255536627E-3</c:v>
                </c:pt>
                <c:pt idx="843">
                  <c:v>3.4071550255536627E-3</c:v>
                </c:pt>
                <c:pt idx="844">
                  <c:v>0</c:v>
                </c:pt>
                <c:pt idx="845">
                  <c:v>1.7035775127768314E-3</c:v>
                </c:pt>
                <c:pt idx="846">
                  <c:v>1.7035775127768314E-3</c:v>
                </c:pt>
                <c:pt idx="847">
                  <c:v>5.1107325383304937E-3</c:v>
                </c:pt>
                <c:pt idx="848">
                  <c:v>1.7035775127768314E-3</c:v>
                </c:pt>
                <c:pt idx="849">
                  <c:v>1.7035775127768314E-3</c:v>
                </c:pt>
                <c:pt idx="850">
                  <c:v>1.7035775127768314E-3</c:v>
                </c:pt>
                <c:pt idx="851">
                  <c:v>6.8143100511073255E-3</c:v>
                </c:pt>
                <c:pt idx="852">
                  <c:v>1.7035775127768314E-3</c:v>
                </c:pt>
                <c:pt idx="853">
                  <c:v>1.7035775127768314E-3</c:v>
                </c:pt>
                <c:pt idx="854">
                  <c:v>3.4071550255536627E-3</c:v>
                </c:pt>
                <c:pt idx="855">
                  <c:v>5.1107325383304937E-3</c:v>
                </c:pt>
                <c:pt idx="856">
                  <c:v>1.7035775127768314E-3</c:v>
                </c:pt>
                <c:pt idx="857">
                  <c:v>3.4071550255536627E-3</c:v>
                </c:pt>
                <c:pt idx="858">
                  <c:v>5.1107325383304937E-3</c:v>
                </c:pt>
                <c:pt idx="859">
                  <c:v>3.4071550255536627E-3</c:v>
                </c:pt>
                <c:pt idx="860">
                  <c:v>1.7035775127768314E-3</c:v>
                </c:pt>
                <c:pt idx="861">
                  <c:v>5.1107325383304937E-3</c:v>
                </c:pt>
                <c:pt idx="862">
                  <c:v>5.1107325383304937E-3</c:v>
                </c:pt>
                <c:pt idx="863">
                  <c:v>0</c:v>
                </c:pt>
                <c:pt idx="864">
                  <c:v>8.5178875638841564E-3</c:v>
                </c:pt>
                <c:pt idx="865">
                  <c:v>6.8143100511073255E-3</c:v>
                </c:pt>
                <c:pt idx="866">
                  <c:v>3.4071550255536627E-3</c:v>
                </c:pt>
                <c:pt idx="867">
                  <c:v>1.192504258943782E-2</c:v>
                </c:pt>
                <c:pt idx="868">
                  <c:v>1.7035775127768314E-3</c:v>
                </c:pt>
                <c:pt idx="869">
                  <c:v>6.8143100511073255E-3</c:v>
                </c:pt>
                <c:pt idx="870">
                  <c:v>3.4071550255536627E-3</c:v>
                </c:pt>
                <c:pt idx="871">
                  <c:v>1.192504258943782E-2</c:v>
                </c:pt>
                <c:pt idx="872">
                  <c:v>3.4071550255536627E-3</c:v>
                </c:pt>
                <c:pt idx="873">
                  <c:v>3.4071550255536627E-3</c:v>
                </c:pt>
                <c:pt idx="874">
                  <c:v>3.4071550255536627E-3</c:v>
                </c:pt>
                <c:pt idx="875">
                  <c:v>3.4071550255536627E-3</c:v>
                </c:pt>
                <c:pt idx="876">
                  <c:v>1.0221465076660987E-2</c:v>
                </c:pt>
                <c:pt idx="877">
                  <c:v>5.1107325383304937E-3</c:v>
                </c:pt>
                <c:pt idx="878">
                  <c:v>8.5178875638841564E-3</c:v>
                </c:pt>
                <c:pt idx="879">
                  <c:v>5.1107325383304937E-3</c:v>
                </c:pt>
                <c:pt idx="880">
                  <c:v>5.1107325383304937E-3</c:v>
                </c:pt>
                <c:pt idx="881">
                  <c:v>1.192504258943782E-2</c:v>
                </c:pt>
                <c:pt idx="882">
                  <c:v>3.4071550255536627E-3</c:v>
                </c:pt>
                <c:pt idx="883">
                  <c:v>1.0221465076660987E-2</c:v>
                </c:pt>
                <c:pt idx="884">
                  <c:v>1.0221465076660987E-2</c:v>
                </c:pt>
                <c:pt idx="885">
                  <c:v>5.1107325383304937E-3</c:v>
                </c:pt>
                <c:pt idx="886">
                  <c:v>0</c:v>
                </c:pt>
                <c:pt idx="887">
                  <c:v>3.4071550255536627E-3</c:v>
                </c:pt>
                <c:pt idx="888">
                  <c:v>1.7035775127768314E-3</c:v>
                </c:pt>
                <c:pt idx="889">
                  <c:v>1.7035775127768314E-3</c:v>
                </c:pt>
                <c:pt idx="890">
                  <c:v>5.1107325383304937E-3</c:v>
                </c:pt>
                <c:pt idx="891">
                  <c:v>6.8143100511073255E-3</c:v>
                </c:pt>
                <c:pt idx="892">
                  <c:v>0</c:v>
                </c:pt>
                <c:pt idx="893">
                  <c:v>5.1107325383304937E-3</c:v>
                </c:pt>
                <c:pt idx="894">
                  <c:v>5.1107325383304937E-3</c:v>
                </c:pt>
                <c:pt idx="895">
                  <c:v>5.1107325383304937E-3</c:v>
                </c:pt>
                <c:pt idx="896">
                  <c:v>3.4071550255536627E-3</c:v>
                </c:pt>
                <c:pt idx="897">
                  <c:v>5.1107325383304937E-3</c:v>
                </c:pt>
                <c:pt idx="898">
                  <c:v>1.7035775127768314E-3</c:v>
                </c:pt>
                <c:pt idx="899">
                  <c:v>5.1107325383304937E-3</c:v>
                </c:pt>
                <c:pt idx="900">
                  <c:v>1.0221465076660987E-2</c:v>
                </c:pt>
                <c:pt idx="901">
                  <c:v>3.4071550255536627E-3</c:v>
                </c:pt>
                <c:pt idx="902">
                  <c:v>3.4071550255536627E-3</c:v>
                </c:pt>
                <c:pt idx="903">
                  <c:v>3.4071550255536627E-3</c:v>
                </c:pt>
                <c:pt idx="904">
                  <c:v>8.5178875638841564E-3</c:v>
                </c:pt>
                <c:pt idx="905">
                  <c:v>6.8143100511073255E-3</c:v>
                </c:pt>
                <c:pt idx="906">
                  <c:v>5.1107325383304937E-3</c:v>
                </c:pt>
                <c:pt idx="907">
                  <c:v>5.1107325383304937E-3</c:v>
                </c:pt>
                <c:pt idx="908">
                  <c:v>8.5178875638841564E-3</c:v>
                </c:pt>
                <c:pt idx="909">
                  <c:v>1.7035775127768314E-3</c:v>
                </c:pt>
                <c:pt idx="910">
                  <c:v>5.1107325383304937E-3</c:v>
                </c:pt>
                <c:pt idx="911">
                  <c:v>5.1107325383304937E-3</c:v>
                </c:pt>
                <c:pt idx="912">
                  <c:v>1.192504258943782E-2</c:v>
                </c:pt>
                <c:pt idx="913">
                  <c:v>1.7035775127768314E-3</c:v>
                </c:pt>
                <c:pt idx="914">
                  <c:v>5.1107325383304937E-3</c:v>
                </c:pt>
                <c:pt idx="915">
                  <c:v>8.5178875638841564E-3</c:v>
                </c:pt>
                <c:pt idx="916">
                  <c:v>3.4071550255536627E-3</c:v>
                </c:pt>
                <c:pt idx="917">
                  <c:v>5.1107325383304937E-3</c:v>
                </c:pt>
                <c:pt idx="918">
                  <c:v>1.0221465076660987E-2</c:v>
                </c:pt>
                <c:pt idx="919">
                  <c:v>3.4071550255536627E-3</c:v>
                </c:pt>
                <c:pt idx="920">
                  <c:v>1.0221465076660987E-2</c:v>
                </c:pt>
                <c:pt idx="921">
                  <c:v>3.4071550255536627E-3</c:v>
                </c:pt>
                <c:pt idx="922">
                  <c:v>3.4071550255536627E-3</c:v>
                </c:pt>
                <c:pt idx="923">
                  <c:v>6.8143100511073255E-3</c:v>
                </c:pt>
                <c:pt idx="924">
                  <c:v>1.7035775127768314E-3</c:v>
                </c:pt>
                <c:pt idx="925">
                  <c:v>1.0221465076660987E-2</c:v>
                </c:pt>
                <c:pt idx="926">
                  <c:v>5.1107325383304937E-3</c:v>
                </c:pt>
                <c:pt idx="927">
                  <c:v>1.192504258943782E-2</c:v>
                </c:pt>
                <c:pt idx="928">
                  <c:v>6.8143100511073255E-3</c:v>
                </c:pt>
                <c:pt idx="929">
                  <c:v>1.3628620102214651E-2</c:v>
                </c:pt>
                <c:pt idx="930">
                  <c:v>8.5178875638841564E-3</c:v>
                </c:pt>
                <c:pt idx="931">
                  <c:v>5.1107325383304937E-3</c:v>
                </c:pt>
                <c:pt idx="932">
                  <c:v>3.4071550255536627E-3</c:v>
                </c:pt>
                <c:pt idx="933">
                  <c:v>1.0221465076660987E-2</c:v>
                </c:pt>
                <c:pt idx="934">
                  <c:v>3.4071550255536627E-3</c:v>
                </c:pt>
                <c:pt idx="935">
                  <c:v>3.4071550255536627E-3</c:v>
                </c:pt>
                <c:pt idx="936">
                  <c:v>1.3628620102214651E-2</c:v>
                </c:pt>
                <c:pt idx="937">
                  <c:v>6.8143100511073255E-3</c:v>
                </c:pt>
                <c:pt idx="938">
                  <c:v>1.0221465076660987E-2</c:v>
                </c:pt>
                <c:pt idx="939">
                  <c:v>5.1107325383304937E-3</c:v>
                </c:pt>
                <c:pt idx="940">
                  <c:v>3.4071550255536627E-3</c:v>
                </c:pt>
                <c:pt idx="941">
                  <c:v>6.8143100511073255E-3</c:v>
                </c:pt>
                <c:pt idx="942">
                  <c:v>5.1107325383304937E-3</c:v>
                </c:pt>
                <c:pt idx="943">
                  <c:v>5.1107325383304937E-3</c:v>
                </c:pt>
                <c:pt idx="944">
                  <c:v>3.4071550255536627E-3</c:v>
                </c:pt>
                <c:pt idx="945">
                  <c:v>1.7035775127768314E-3</c:v>
                </c:pt>
                <c:pt idx="946">
                  <c:v>1.3628620102214651E-2</c:v>
                </c:pt>
                <c:pt idx="947">
                  <c:v>3.4071550255536627E-3</c:v>
                </c:pt>
                <c:pt idx="948">
                  <c:v>1.7035775127768314E-3</c:v>
                </c:pt>
                <c:pt idx="949">
                  <c:v>1.192504258943782E-2</c:v>
                </c:pt>
                <c:pt idx="950">
                  <c:v>6.8143100511073255E-3</c:v>
                </c:pt>
                <c:pt idx="951">
                  <c:v>1.192504258943782E-2</c:v>
                </c:pt>
                <c:pt idx="952">
                  <c:v>6.8143100511073255E-3</c:v>
                </c:pt>
                <c:pt idx="953">
                  <c:v>5.1107325383304937E-3</c:v>
                </c:pt>
                <c:pt idx="954">
                  <c:v>5.1107325383304937E-3</c:v>
                </c:pt>
                <c:pt idx="955">
                  <c:v>8.5178875638841564E-3</c:v>
                </c:pt>
                <c:pt idx="956">
                  <c:v>8.5178875638841564E-3</c:v>
                </c:pt>
                <c:pt idx="957">
                  <c:v>8.5178875638841564E-3</c:v>
                </c:pt>
                <c:pt idx="958">
                  <c:v>1.3628620102214651E-2</c:v>
                </c:pt>
                <c:pt idx="959">
                  <c:v>1.0221465076660987E-2</c:v>
                </c:pt>
                <c:pt idx="960">
                  <c:v>5.1107325383304937E-3</c:v>
                </c:pt>
                <c:pt idx="961">
                  <c:v>8.5178875638841564E-3</c:v>
                </c:pt>
                <c:pt idx="962">
                  <c:v>1.3628620102214651E-2</c:v>
                </c:pt>
                <c:pt idx="963">
                  <c:v>5.1107325383304937E-3</c:v>
                </c:pt>
                <c:pt idx="964">
                  <c:v>1.0221465076660987E-2</c:v>
                </c:pt>
                <c:pt idx="965">
                  <c:v>3.4071550255536627E-3</c:v>
                </c:pt>
                <c:pt idx="966">
                  <c:v>3.4071550255536627E-3</c:v>
                </c:pt>
                <c:pt idx="967">
                  <c:v>1.192504258943782E-2</c:v>
                </c:pt>
                <c:pt idx="968">
                  <c:v>8.5178875638841564E-3</c:v>
                </c:pt>
                <c:pt idx="969">
                  <c:v>1.0221465076660987E-2</c:v>
                </c:pt>
                <c:pt idx="970">
                  <c:v>1.3628620102214651E-2</c:v>
                </c:pt>
                <c:pt idx="971">
                  <c:v>1.3628620102214651E-2</c:v>
                </c:pt>
                <c:pt idx="972">
                  <c:v>6.8143100511073255E-3</c:v>
                </c:pt>
                <c:pt idx="973">
                  <c:v>6.8143100511073255E-3</c:v>
                </c:pt>
                <c:pt idx="974">
                  <c:v>1.7035775127768314E-3</c:v>
                </c:pt>
                <c:pt idx="975">
                  <c:v>1.5332197614991482E-2</c:v>
                </c:pt>
                <c:pt idx="976">
                  <c:v>1.0221465076660987E-2</c:v>
                </c:pt>
                <c:pt idx="977">
                  <c:v>1.0221465076660987E-2</c:v>
                </c:pt>
                <c:pt idx="978">
                  <c:v>1.0221465076660987E-2</c:v>
                </c:pt>
                <c:pt idx="979">
                  <c:v>1.192504258943782E-2</c:v>
                </c:pt>
                <c:pt idx="980">
                  <c:v>5.1107325383304937E-3</c:v>
                </c:pt>
                <c:pt idx="981">
                  <c:v>6.8143100511073255E-3</c:v>
                </c:pt>
                <c:pt idx="982">
                  <c:v>1.0221465076660987E-2</c:v>
                </c:pt>
                <c:pt idx="983">
                  <c:v>1.0221465076660987E-2</c:v>
                </c:pt>
                <c:pt idx="984">
                  <c:v>1.3628620102214651E-2</c:v>
                </c:pt>
                <c:pt idx="985">
                  <c:v>2.2146507666098807E-2</c:v>
                </c:pt>
                <c:pt idx="986">
                  <c:v>6.8143100511073255E-3</c:v>
                </c:pt>
                <c:pt idx="987">
                  <c:v>8.5178875638841564E-3</c:v>
                </c:pt>
                <c:pt idx="988">
                  <c:v>8.5178875638841564E-3</c:v>
                </c:pt>
                <c:pt idx="989">
                  <c:v>6.8143100511073255E-3</c:v>
                </c:pt>
                <c:pt idx="990">
                  <c:v>8.5178875638841564E-3</c:v>
                </c:pt>
                <c:pt idx="991">
                  <c:v>5.1107325383304937E-3</c:v>
                </c:pt>
                <c:pt idx="992">
                  <c:v>8.5178875638841564E-3</c:v>
                </c:pt>
                <c:pt idx="993">
                  <c:v>6.8143100511073255E-3</c:v>
                </c:pt>
                <c:pt idx="994">
                  <c:v>1.0221465076660987E-2</c:v>
                </c:pt>
                <c:pt idx="995">
                  <c:v>1.7035775127768313E-2</c:v>
                </c:pt>
                <c:pt idx="996">
                  <c:v>6.8143100511073255E-3</c:v>
                </c:pt>
                <c:pt idx="997">
                  <c:v>8.5178875638841564E-3</c:v>
                </c:pt>
                <c:pt idx="998">
                  <c:v>1.5332197614991482E-2</c:v>
                </c:pt>
                <c:pt idx="999">
                  <c:v>1.8739352640545145E-2</c:v>
                </c:pt>
                <c:pt idx="1000">
                  <c:v>6.8143100511073255E-3</c:v>
                </c:pt>
                <c:pt idx="1001">
                  <c:v>1.0221465076660987E-2</c:v>
                </c:pt>
                <c:pt idx="1002">
                  <c:v>1.192504258943782E-2</c:v>
                </c:pt>
                <c:pt idx="1003">
                  <c:v>1.0221465076660987E-2</c:v>
                </c:pt>
                <c:pt idx="1004">
                  <c:v>1.7035775127768313E-2</c:v>
                </c:pt>
                <c:pt idx="1005">
                  <c:v>1.5332197614991482E-2</c:v>
                </c:pt>
                <c:pt idx="1006">
                  <c:v>1.192504258943782E-2</c:v>
                </c:pt>
                <c:pt idx="1007">
                  <c:v>1.5332197614991482E-2</c:v>
                </c:pt>
                <c:pt idx="1008">
                  <c:v>1.7035775127768313E-2</c:v>
                </c:pt>
                <c:pt idx="1009">
                  <c:v>1.0221465076660987E-2</c:v>
                </c:pt>
                <c:pt idx="1010">
                  <c:v>1.0221465076660987E-2</c:v>
                </c:pt>
                <c:pt idx="1011">
                  <c:v>1.3628620102214651E-2</c:v>
                </c:pt>
                <c:pt idx="1012">
                  <c:v>1.7035775127768313E-2</c:v>
                </c:pt>
                <c:pt idx="1013">
                  <c:v>1.8739352640545145E-2</c:v>
                </c:pt>
                <c:pt idx="1014">
                  <c:v>8.5178875638841564E-3</c:v>
                </c:pt>
                <c:pt idx="1015">
                  <c:v>1.192504258943782E-2</c:v>
                </c:pt>
                <c:pt idx="1016">
                  <c:v>2.5553662691652469E-2</c:v>
                </c:pt>
                <c:pt idx="1017">
                  <c:v>1.7035775127768313E-2</c:v>
                </c:pt>
                <c:pt idx="1018">
                  <c:v>1.7035775127768313E-2</c:v>
                </c:pt>
                <c:pt idx="1019">
                  <c:v>2.0442930153321975E-2</c:v>
                </c:pt>
                <c:pt idx="1020">
                  <c:v>2.0442930153321975E-2</c:v>
                </c:pt>
                <c:pt idx="1021">
                  <c:v>1.0221465076660987E-2</c:v>
                </c:pt>
                <c:pt idx="1022">
                  <c:v>2.8960817717206135E-2</c:v>
                </c:pt>
                <c:pt idx="1023">
                  <c:v>1.192504258943782E-2</c:v>
                </c:pt>
                <c:pt idx="1024">
                  <c:v>1.3628620102214651E-2</c:v>
                </c:pt>
                <c:pt idx="1025">
                  <c:v>1.192504258943782E-2</c:v>
                </c:pt>
                <c:pt idx="1026">
                  <c:v>1.192504258943782E-2</c:v>
                </c:pt>
                <c:pt idx="1027">
                  <c:v>3.2367972742759793E-2</c:v>
                </c:pt>
                <c:pt idx="1028">
                  <c:v>2.0442930153321975E-2</c:v>
                </c:pt>
                <c:pt idx="1029">
                  <c:v>1.8739352640545145E-2</c:v>
                </c:pt>
                <c:pt idx="1030">
                  <c:v>2.0442930153321975E-2</c:v>
                </c:pt>
                <c:pt idx="1031">
                  <c:v>2.8960817717206135E-2</c:v>
                </c:pt>
                <c:pt idx="1032">
                  <c:v>1.3628620102214651E-2</c:v>
                </c:pt>
                <c:pt idx="1033">
                  <c:v>1.8739352640545145E-2</c:v>
                </c:pt>
                <c:pt idx="1034">
                  <c:v>1.7035775127768313E-2</c:v>
                </c:pt>
                <c:pt idx="1035">
                  <c:v>1.7035775127768313E-2</c:v>
                </c:pt>
                <c:pt idx="1036">
                  <c:v>1.7035775127768313E-2</c:v>
                </c:pt>
                <c:pt idx="1037">
                  <c:v>2.7257240204429302E-2</c:v>
                </c:pt>
                <c:pt idx="1038">
                  <c:v>1.3628620102214651E-2</c:v>
                </c:pt>
                <c:pt idx="1039">
                  <c:v>2.2146507666098807E-2</c:v>
                </c:pt>
                <c:pt idx="1040">
                  <c:v>1.8739352640545145E-2</c:v>
                </c:pt>
                <c:pt idx="1041">
                  <c:v>2.2146507666098807E-2</c:v>
                </c:pt>
                <c:pt idx="1042">
                  <c:v>2.8960817717206135E-2</c:v>
                </c:pt>
                <c:pt idx="1043">
                  <c:v>2.5553662691652469E-2</c:v>
                </c:pt>
                <c:pt idx="1044">
                  <c:v>2.7257240204429302E-2</c:v>
                </c:pt>
                <c:pt idx="1045">
                  <c:v>2.0442930153321975E-2</c:v>
                </c:pt>
                <c:pt idx="1046">
                  <c:v>2.2146507666098807E-2</c:v>
                </c:pt>
                <c:pt idx="1047">
                  <c:v>1.3628620102214651E-2</c:v>
                </c:pt>
                <c:pt idx="1048">
                  <c:v>2.7257240204429302E-2</c:v>
                </c:pt>
                <c:pt idx="1049">
                  <c:v>2.2146507666098807E-2</c:v>
                </c:pt>
                <c:pt idx="1050">
                  <c:v>1.3628620102214651E-2</c:v>
                </c:pt>
                <c:pt idx="1051">
                  <c:v>2.385008517887564E-2</c:v>
                </c:pt>
                <c:pt idx="1052">
                  <c:v>2.5553662691652469E-2</c:v>
                </c:pt>
                <c:pt idx="1053">
                  <c:v>2.2146507666098807E-2</c:v>
                </c:pt>
                <c:pt idx="1054">
                  <c:v>1.8739352640545145E-2</c:v>
                </c:pt>
                <c:pt idx="1055">
                  <c:v>2.385008517887564E-2</c:v>
                </c:pt>
                <c:pt idx="1056">
                  <c:v>2.5553662691652469E-2</c:v>
                </c:pt>
                <c:pt idx="1057">
                  <c:v>2.2146507666098807E-2</c:v>
                </c:pt>
                <c:pt idx="1058">
                  <c:v>1.8739352640545145E-2</c:v>
                </c:pt>
                <c:pt idx="1059">
                  <c:v>2.2146507666098807E-2</c:v>
                </c:pt>
                <c:pt idx="1060">
                  <c:v>1.3628620102214651E-2</c:v>
                </c:pt>
                <c:pt idx="1061">
                  <c:v>3.2367972742759793E-2</c:v>
                </c:pt>
                <c:pt idx="1062">
                  <c:v>4.5996592844974447E-2</c:v>
                </c:pt>
                <c:pt idx="1063">
                  <c:v>3.0664395229982964E-2</c:v>
                </c:pt>
                <c:pt idx="1064">
                  <c:v>2.8960817717206135E-2</c:v>
                </c:pt>
                <c:pt idx="1065">
                  <c:v>1.8739352640545145E-2</c:v>
                </c:pt>
                <c:pt idx="1066">
                  <c:v>3.0664395229982964E-2</c:v>
                </c:pt>
                <c:pt idx="1067">
                  <c:v>2.5553662691652469E-2</c:v>
                </c:pt>
                <c:pt idx="1068">
                  <c:v>3.0664395229982964E-2</c:v>
                </c:pt>
                <c:pt idx="1069">
                  <c:v>3.7478705281090291E-2</c:v>
                </c:pt>
                <c:pt idx="1070">
                  <c:v>5.2810902896081771E-2</c:v>
                </c:pt>
                <c:pt idx="1071">
                  <c:v>4.4293015332197615E-2</c:v>
                </c:pt>
                <c:pt idx="1072">
                  <c:v>3.0664395229982964E-2</c:v>
                </c:pt>
                <c:pt idx="1073">
                  <c:v>3.4071550255536626E-2</c:v>
                </c:pt>
                <c:pt idx="1074">
                  <c:v>2.8960817717206135E-2</c:v>
                </c:pt>
                <c:pt idx="1075">
                  <c:v>4.2589437819420782E-2</c:v>
                </c:pt>
                <c:pt idx="1076">
                  <c:v>5.6218057921635436E-2</c:v>
                </c:pt>
                <c:pt idx="1077">
                  <c:v>5.9625212947189095E-2</c:v>
                </c:pt>
                <c:pt idx="1078">
                  <c:v>4.2589437819420782E-2</c:v>
                </c:pt>
                <c:pt idx="1079">
                  <c:v>4.2589437819420782E-2</c:v>
                </c:pt>
                <c:pt idx="1080">
                  <c:v>4.770017035775128E-2</c:v>
                </c:pt>
                <c:pt idx="1081">
                  <c:v>4.2589437819420782E-2</c:v>
                </c:pt>
                <c:pt idx="1082">
                  <c:v>5.4514480408858604E-2</c:v>
                </c:pt>
                <c:pt idx="1083">
                  <c:v>6.3032367972742753E-2</c:v>
                </c:pt>
                <c:pt idx="1084">
                  <c:v>6.8143100511073251E-2</c:v>
                </c:pt>
                <c:pt idx="1085">
                  <c:v>7.1550255536626917E-2</c:v>
                </c:pt>
                <c:pt idx="1086">
                  <c:v>5.7921635434412269E-2</c:v>
                </c:pt>
                <c:pt idx="1087">
                  <c:v>7.3253833049403749E-2</c:v>
                </c:pt>
                <c:pt idx="1088">
                  <c:v>6.8143100511073251E-2</c:v>
                </c:pt>
                <c:pt idx="1089">
                  <c:v>7.3253833049403749E-2</c:v>
                </c:pt>
                <c:pt idx="1090">
                  <c:v>7.6660988074957415E-2</c:v>
                </c:pt>
                <c:pt idx="1091">
                  <c:v>8.5178875638841564E-2</c:v>
                </c:pt>
                <c:pt idx="1092">
                  <c:v>8.8586030664395229E-2</c:v>
                </c:pt>
                <c:pt idx="1093">
                  <c:v>9.8807495741056212E-2</c:v>
                </c:pt>
                <c:pt idx="1094">
                  <c:v>6.9846678023850084E-2</c:v>
                </c:pt>
                <c:pt idx="1095">
                  <c:v>9.540034071550256E-2</c:v>
                </c:pt>
                <c:pt idx="1096">
                  <c:v>0.10051107325383304</c:v>
                </c:pt>
                <c:pt idx="1097">
                  <c:v>9.0289608177172062E-2</c:v>
                </c:pt>
                <c:pt idx="1098">
                  <c:v>0.12436115843270869</c:v>
                </c:pt>
                <c:pt idx="1099">
                  <c:v>0.141396933560477</c:v>
                </c:pt>
                <c:pt idx="1100">
                  <c:v>0.11925042589437819</c:v>
                </c:pt>
                <c:pt idx="1101">
                  <c:v>0.1465076660988075</c:v>
                </c:pt>
                <c:pt idx="1102">
                  <c:v>0.14480408858603067</c:v>
                </c:pt>
                <c:pt idx="1103">
                  <c:v>0.151618398637138</c:v>
                </c:pt>
                <c:pt idx="1104">
                  <c:v>0.14821124361158433</c:v>
                </c:pt>
                <c:pt idx="1105">
                  <c:v>0.17717206132879046</c:v>
                </c:pt>
                <c:pt idx="1106">
                  <c:v>0.18909710391822829</c:v>
                </c:pt>
                <c:pt idx="1107">
                  <c:v>0.19591141396933562</c:v>
                </c:pt>
                <c:pt idx="1108">
                  <c:v>0.20442930153321975</c:v>
                </c:pt>
                <c:pt idx="1109">
                  <c:v>0.23509369676320271</c:v>
                </c:pt>
                <c:pt idx="1110">
                  <c:v>0.21465076660988075</c:v>
                </c:pt>
                <c:pt idx="1111">
                  <c:v>0.23850085178875638</c:v>
                </c:pt>
                <c:pt idx="1112">
                  <c:v>0.282793867120954</c:v>
                </c:pt>
                <c:pt idx="1113">
                  <c:v>0.29982964224872233</c:v>
                </c:pt>
                <c:pt idx="1114">
                  <c:v>0.28109028960817717</c:v>
                </c:pt>
                <c:pt idx="1115">
                  <c:v>0.30494037478705283</c:v>
                </c:pt>
                <c:pt idx="1116">
                  <c:v>0.35775127768313458</c:v>
                </c:pt>
                <c:pt idx="1117">
                  <c:v>0.33730834752981259</c:v>
                </c:pt>
                <c:pt idx="1118">
                  <c:v>0.37649063032367974</c:v>
                </c:pt>
                <c:pt idx="1119">
                  <c:v>0.38671209540034074</c:v>
                </c:pt>
                <c:pt idx="1120">
                  <c:v>0.45826235093696766</c:v>
                </c:pt>
                <c:pt idx="1121">
                  <c:v>0.48040885860306642</c:v>
                </c:pt>
                <c:pt idx="1122">
                  <c:v>0.47529812606473593</c:v>
                </c:pt>
                <c:pt idx="1123">
                  <c:v>0.50936967632027252</c:v>
                </c:pt>
                <c:pt idx="1124">
                  <c:v>0.53151618398637135</c:v>
                </c:pt>
                <c:pt idx="1125">
                  <c:v>0.54344122657580918</c:v>
                </c:pt>
                <c:pt idx="1126">
                  <c:v>0.57240204429301533</c:v>
                </c:pt>
                <c:pt idx="1127">
                  <c:v>0.55706984667802384</c:v>
                </c:pt>
                <c:pt idx="1128">
                  <c:v>0.70868824531516184</c:v>
                </c:pt>
                <c:pt idx="1129">
                  <c:v>0.71890971039182283</c:v>
                </c:pt>
                <c:pt idx="1130">
                  <c:v>0.66780238500851785</c:v>
                </c:pt>
                <c:pt idx="1131">
                  <c:v>0.75809199318568998</c:v>
                </c:pt>
                <c:pt idx="1132">
                  <c:v>0.73253833049403749</c:v>
                </c:pt>
                <c:pt idx="1133">
                  <c:v>0.74616695059625215</c:v>
                </c:pt>
                <c:pt idx="1134">
                  <c:v>0.76831345826235098</c:v>
                </c:pt>
                <c:pt idx="1135">
                  <c:v>0.77683134582623514</c:v>
                </c:pt>
                <c:pt idx="1136">
                  <c:v>0.78705281090289603</c:v>
                </c:pt>
                <c:pt idx="1137">
                  <c:v>0.83475298126064734</c:v>
                </c:pt>
                <c:pt idx="1138">
                  <c:v>0.84327086882453151</c:v>
                </c:pt>
                <c:pt idx="1139">
                  <c:v>0.8534923339011925</c:v>
                </c:pt>
                <c:pt idx="1140">
                  <c:v>0.91482112436115848</c:v>
                </c:pt>
                <c:pt idx="1141">
                  <c:v>0.93526405451448036</c:v>
                </c:pt>
                <c:pt idx="1142">
                  <c:v>0.92674616695059631</c:v>
                </c:pt>
                <c:pt idx="1143">
                  <c:v>0.91652470187393531</c:v>
                </c:pt>
                <c:pt idx="1144">
                  <c:v>0.96422487223168651</c:v>
                </c:pt>
                <c:pt idx="1145">
                  <c:v>0.97444633730834751</c:v>
                </c:pt>
                <c:pt idx="1146">
                  <c:v>0.88756388415672915</c:v>
                </c:pt>
                <c:pt idx="1147">
                  <c:v>0.96422487223168651</c:v>
                </c:pt>
                <c:pt idx="1148">
                  <c:v>0.99829642248722317</c:v>
                </c:pt>
                <c:pt idx="1149">
                  <c:v>1</c:v>
                </c:pt>
                <c:pt idx="1150">
                  <c:v>0.98807495741056217</c:v>
                </c:pt>
                <c:pt idx="1151">
                  <c:v>0.94718909710391819</c:v>
                </c:pt>
                <c:pt idx="1152">
                  <c:v>0.99148211243611584</c:v>
                </c:pt>
                <c:pt idx="1153">
                  <c:v>0.98296422487223167</c:v>
                </c:pt>
                <c:pt idx="1154">
                  <c:v>0.97614991482112434</c:v>
                </c:pt>
                <c:pt idx="1155">
                  <c:v>0.96933560477001701</c:v>
                </c:pt>
                <c:pt idx="1156">
                  <c:v>0.88756388415672915</c:v>
                </c:pt>
                <c:pt idx="1157">
                  <c:v>0.86030664395229983</c:v>
                </c:pt>
                <c:pt idx="1158">
                  <c:v>0.89437819420783649</c:v>
                </c:pt>
                <c:pt idx="1159">
                  <c:v>0.91482112436115848</c:v>
                </c:pt>
                <c:pt idx="1160">
                  <c:v>0.79045996592844969</c:v>
                </c:pt>
                <c:pt idx="1161">
                  <c:v>0.86712095400340716</c:v>
                </c:pt>
                <c:pt idx="1162">
                  <c:v>0.84156729131175467</c:v>
                </c:pt>
                <c:pt idx="1163">
                  <c:v>0.79216354344122653</c:v>
                </c:pt>
                <c:pt idx="1164">
                  <c:v>0.78875638841567286</c:v>
                </c:pt>
                <c:pt idx="1165">
                  <c:v>0.7223168654173765</c:v>
                </c:pt>
                <c:pt idx="1166">
                  <c:v>0.69335604770017034</c:v>
                </c:pt>
                <c:pt idx="1167">
                  <c:v>0.75468483816013632</c:v>
                </c:pt>
                <c:pt idx="1168">
                  <c:v>0.70528109028960817</c:v>
                </c:pt>
                <c:pt idx="1169">
                  <c:v>0.66439522998296419</c:v>
                </c:pt>
                <c:pt idx="1170">
                  <c:v>0.65758091993185686</c:v>
                </c:pt>
                <c:pt idx="1171">
                  <c:v>0.64224872231686547</c:v>
                </c:pt>
                <c:pt idx="1172">
                  <c:v>0.64565587734241903</c:v>
                </c:pt>
                <c:pt idx="1173">
                  <c:v>0.61499148211243615</c:v>
                </c:pt>
                <c:pt idx="1174">
                  <c:v>0.50936967632027252</c:v>
                </c:pt>
                <c:pt idx="1175">
                  <c:v>0.47870528109028959</c:v>
                </c:pt>
                <c:pt idx="1176">
                  <c:v>0.44804088586030666</c:v>
                </c:pt>
                <c:pt idx="1177">
                  <c:v>0.44974446337308349</c:v>
                </c:pt>
                <c:pt idx="1178">
                  <c:v>0.4684838160136286</c:v>
                </c:pt>
                <c:pt idx="1179">
                  <c:v>0.36967632027257241</c:v>
                </c:pt>
                <c:pt idx="1180">
                  <c:v>0.39522998296422485</c:v>
                </c:pt>
                <c:pt idx="1181">
                  <c:v>0.36967632027257241</c:v>
                </c:pt>
                <c:pt idx="1182">
                  <c:v>0.36456558773424191</c:v>
                </c:pt>
                <c:pt idx="1183">
                  <c:v>0.37989778534923341</c:v>
                </c:pt>
                <c:pt idx="1184">
                  <c:v>0.31856899488926749</c:v>
                </c:pt>
                <c:pt idx="1185">
                  <c:v>0.30834752981260649</c:v>
                </c:pt>
                <c:pt idx="1186">
                  <c:v>0.26746166950596251</c:v>
                </c:pt>
                <c:pt idx="1187">
                  <c:v>0.23509369676320271</c:v>
                </c:pt>
                <c:pt idx="1188">
                  <c:v>0.24190800681431004</c:v>
                </c:pt>
                <c:pt idx="1189">
                  <c:v>0.19931856899488926</c:v>
                </c:pt>
                <c:pt idx="1190">
                  <c:v>0.22146507666098808</c:v>
                </c:pt>
                <c:pt idx="1191">
                  <c:v>0.17887563884156729</c:v>
                </c:pt>
                <c:pt idx="1192">
                  <c:v>0.17206132879045996</c:v>
                </c:pt>
                <c:pt idx="1193">
                  <c:v>0.151618398637138</c:v>
                </c:pt>
                <c:pt idx="1194">
                  <c:v>0.15332197614991483</c:v>
                </c:pt>
                <c:pt idx="1195">
                  <c:v>0.15502555366269166</c:v>
                </c:pt>
                <c:pt idx="1196">
                  <c:v>0.12436115843270869</c:v>
                </c:pt>
                <c:pt idx="1197">
                  <c:v>0.12095400340715502</c:v>
                </c:pt>
                <c:pt idx="1198">
                  <c:v>0.10391822827938671</c:v>
                </c:pt>
                <c:pt idx="1199">
                  <c:v>9.0289608177172062E-2</c:v>
                </c:pt>
                <c:pt idx="1200">
                  <c:v>9.540034071550256E-2</c:v>
                </c:pt>
                <c:pt idx="1201">
                  <c:v>7.6660988074957415E-2</c:v>
                </c:pt>
                <c:pt idx="1202">
                  <c:v>7.6660988074957415E-2</c:v>
                </c:pt>
                <c:pt idx="1203">
                  <c:v>6.1328790459965928E-2</c:v>
                </c:pt>
                <c:pt idx="1204">
                  <c:v>6.9846678023850084E-2</c:v>
                </c:pt>
                <c:pt idx="1205">
                  <c:v>5.1107325383304938E-2</c:v>
                </c:pt>
                <c:pt idx="1206">
                  <c:v>7.6660988074957415E-2</c:v>
                </c:pt>
                <c:pt idx="1207">
                  <c:v>4.5996592844974447E-2</c:v>
                </c:pt>
                <c:pt idx="1208">
                  <c:v>4.2589437819420782E-2</c:v>
                </c:pt>
                <c:pt idx="1209">
                  <c:v>3.7478705281090291E-2</c:v>
                </c:pt>
                <c:pt idx="1210">
                  <c:v>3.9182282793867124E-2</c:v>
                </c:pt>
                <c:pt idx="1211">
                  <c:v>6.9846678023850084E-2</c:v>
                </c:pt>
                <c:pt idx="1212">
                  <c:v>3.9182282793867124E-2</c:v>
                </c:pt>
                <c:pt idx="1213">
                  <c:v>3.4071550255536626E-2</c:v>
                </c:pt>
                <c:pt idx="1214">
                  <c:v>4.4293015332197615E-2</c:v>
                </c:pt>
                <c:pt idx="1215">
                  <c:v>3.5775127768313458E-2</c:v>
                </c:pt>
                <c:pt idx="1216">
                  <c:v>2.0442930153321975E-2</c:v>
                </c:pt>
                <c:pt idx="1217">
                  <c:v>2.8960817717206135E-2</c:v>
                </c:pt>
                <c:pt idx="1218">
                  <c:v>3.2367972742759793E-2</c:v>
                </c:pt>
                <c:pt idx="1219">
                  <c:v>3.0664395229982964E-2</c:v>
                </c:pt>
                <c:pt idx="1220">
                  <c:v>3.5775127768313458E-2</c:v>
                </c:pt>
                <c:pt idx="1221">
                  <c:v>3.2367972742759793E-2</c:v>
                </c:pt>
                <c:pt idx="1222">
                  <c:v>2.5553662691652469E-2</c:v>
                </c:pt>
                <c:pt idx="1223">
                  <c:v>1.5332197614991482E-2</c:v>
                </c:pt>
                <c:pt idx="1224">
                  <c:v>2.5553662691652469E-2</c:v>
                </c:pt>
                <c:pt idx="1225">
                  <c:v>2.2146507666098807E-2</c:v>
                </c:pt>
                <c:pt idx="1226">
                  <c:v>2.385008517887564E-2</c:v>
                </c:pt>
                <c:pt idx="1227">
                  <c:v>1.8739352640545145E-2</c:v>
                </c:pt>
                <c:pt idx="1228">
                  <c:v>2.5553662691652469E-2</c:v>
                </c:pt>
                <c:pt idx="1229">
                  <c:v>1.192504258943782E-2</c:v>
                </c:pt>
                <c:pt idx="1230">
                  <c:v>1.5332197614991482E-2</c:v>
                </c:pt>
                <c:pt idx="1231">
                  <c:v>1.3628620102214651E-2</c:v>
                </c:pt>
                <c:pt idx="1232">
                  <c:v>1.7035775127768313E-2</c:v>
                </c:pt>
                <c:pt idx="1233">
                  <c:v>1.5332197614991482E-2</c:v>
                </c:pt>
                <c:pt idx="1234">
                  <c:v>1.8739352640545145E-2</c:v>
                </c:pt>
                <c:pt idx="1235">
                  <c:v>1.7035775127768313E-2</c:v>
                </c:pt>
                <c:pt idx="1236">
                  <c:v>1.8739352640545145E-2</c:v>
                </c:pt>
                <c:pt idx="1237">
                  <c:v>8.5178875638841564E-3</c:v>
                </c:pt>
                <c:pt idx="1238">
                  <c:v>1.5332197614991482E-2</c:v>
                </c:pt>
                <c:pt idx="1239">
                  <c:v>2.0442930153321975E-2</c:v>
                </c:pt>
                <c:pt idx="1240">
                  <c:v>1.192504258943782E-2</c:v>
                </c:pt>
                <c:pt idx="1241">
                  <c:v>2.7257240204429302E-2</c:v>
                </c:pt>
                <c:pt idx="1242">
                  <c:v>2.5553662691652469E-2</c:v>
                </c:pt>
                <c:pt idx="1243">
                  <c:v>1.5332197614991482E-2</c:v>
                </c:pt>
                <c:pt idx="1244">
                  <c:v>8.5178875638841564E-3</c:v>
                </c:pt>
                <c:pt idx="1245">
                  <c:v>8.5178875638841564E-3</c:v>
                </c:pt>
                <c:pt idx="1246">
                  <c:v>1.3628620102214651E-2</c:v>
                </c:pt>
                <c:pt idx="1247">
                  <c:v>1.3628620102214651E-2</c:v>
                </c:pt>
                <c:pt idx="1248">
                  <c:v>1.3628620102214651E-2</c:v>
                </c:pt>
                <c:pt idx="1249">
                  <c:v>6.8143100511073255E-3</c:v>
                </c:pt>
                <c:pt idx="1250">
                  <c:v>1.7035775127768313E-2</c:v>
                </c:pt>
                <c:pt idx="1251">
                  <c:v>1.0221465076660987E-2</c:v>
                </c:pt>
                <c:pt idx="1252">
                  <c:v>8.5178875638841564E-3</c:v>
                </c:pt>
                <c:pt idx="1253">
                  <c:v>1.192504258943782E-2</c:v>
                </c:pt>
                <c:pt idx="1254">
                  <c:v>8.5178875638841564E-3</c:v>
                </c:pt>
                <c:pt idx="1255">
                  <c:v>3.4071550255536627E-3</c:v>
                </c:pt>
                <c:pt idx="1256">
                  <c:v>1.5332197614991482E-2</c:v>
                </c:pt>
                <c:pt idx="1257">
                  <c:v>1.8739352640545145E-2</c:v>
                </c:pt>
                <c:pt idx="1258">
                  <c:v>1.0221465076660987E-2</c:v>
                </c:pt>
                <c:pt idx="1259">
                  <c:v>1.8739352640545145E-2</c:v>
                </c:pt>
                <c:pt idx="1260">
                  <c:v>5.1107325383304937E-3</c:v>
                </c:pt>
                <c:pt idx="1261">
                  <c:v>6.8143100511073255E-3</c:v>
                </c:pt>
                <c:pt idx="1262">
                  <c:v>6.8143100511073255E-3</c:v>
                </c:pt>
                <c:pt idx="1263">
                  <c:v>6.8143100511073255E-3</c:v>
                </c:pt>
                <c:pt idx="1264">
                  <c:v>3.4071550255536627E-3</c:v>
                </c:pt>
                <c:pt idx="1265">
                  <c:v>3.4071550255536627E-3</c:v>
                </c:pt>
                <c:pt idx="1266">
                  <c:v>1.192504258943782E-2</c:v>
                </c:pt>
                <c:pt idx="1267">
                  <c:v>1.192504258943782E-2</c:v>
                </c:pt>
                <c:pt idx="1268">
                  <c:v>6.8143100511073255E-3</c:v>
                </c:pt>
                <c:pt idx="1269">
                  <c:v>1.7035775127768314E-3</c:v>
                </c:pt>
                <c:pt idx="1270">
                  <c:v>6.8143100511073255E-3</c:v>
                </c:pt>
                <c:pt idx="1271">
                  <c:v>0</c:v>
                </c:pt>
                <c:pt idx="1272">
                  <c:v>5.1107325383304937E-3</c:v>
                </c:pt>
                <c:pt idx="1273">
                  <c:v>5.1107325383304937E-3</c:v>
                </c:pt>
                <c:pt idx="1274">
                  <c:v>5.1107325383304937E-3</c:v>
                </c:pt>
                <c:pt idx="1275">
                  <c:v>8.5178875638841564E-3</c:v>
                </c:pt>
                <c:pt idx="1276">
                  <c:v>6.8143100511073255E-3</c:v>
                </c:pt>
                <c:pt idx="1277">
                  <c:v>8.5178875638841564E-3</c:v>
                </c:pt>
                <c:pt idx="1278">
                  <c:v>6.8143100511073255E-3</c:v>
                </c:pt>
                <c:pt idx="1279">
                  <c:v>1.0221465076660987E-2</c:v>
                </c:pt>
                <c:pt idx="1280">
                  <c:v>5.1107325383304937E-3</c:v>
                </c:pt>
                <c:pt idx="1281">
                  <c:v>3.4071550255536627E-3</c:v>
                </c:pt>
                <c:pt idx="1282">
                  <c:v>6.8143100511073255E-3</c:v>
                </c:pt>
                <c:pt idx="1283">
                  <c:v>3.4071550255536627E-3</c:v>
                </c:pt>
                <c:pt idx="1284">
                  <c:v>5.1107325383304937E-3</c:v>
                </c:pt>
                <c:pt idx="1285">
                  <c:v>5.1107325383304937E-3</c:v>
                </c:pt>
                <c:pt idx="1286">
                  <c:v>8.5178875638841564E-3</c:v>
                </c:pt>
                <c:pt idx="1287">
                  <c:v>6.8143100511073255E-3</c:v>
                </c:pt>
                <c:pt idx="1288">
                  <c:v>3.4071550255536627E-3</c:v>
                </c:pt>
                <c:pt idx="1289">
                  <c:v>0</c:v>
                </c:pt>
                <c:pt idx="1290">
                  <c:v>5.1107325383304937E-3</c:v>
                </c:pt>
                <c:pt idx="1291">
                  <c:v>6.8143100511073255E-3</c:v>
                </c:pt>
                <c:pt idx="1292">
                  <c:v>5.1107325383304937E-3</c:v>
                </c:pt>
                <c:pt idx="1293">
                  <c:v>1.7035775127768314E-3</c:v>
                </c:pt>
                <c:pt idx="1294">
                  <c:v>1.192504258943782E-2</c:v>
                </c:pt>
                <c:pt idx="1295">
                  <c:v>8.5178875638841564E-3</c:v>
                </c:pt>
                <c:pt idx="1296">
                  <c:v>8.5178875638841564E-3</c:v>
                </c:pt>
                <c:pt idx="1297">
                  <c:v>6.8143100511073255E-3</c:v>
                </c:pt>
                <c:pt idx="1298">
                  <c:v>3.4071550255536627E-3</c:v>
                </c:pt>
                <c:pt idx="1299">
                  <c:v>8.5178875638841564E-3</c:v>
                </c:pt>
                <c:pt idx="1300">
                  <c:v>6.8143100511073255E-3</c:v>
                </c:pt>
                <c:pt idx="1301">
                  <c:v>3.4071550255536627E-3</c:v>
                </c:pt>
                <c:pt idx="1302">
                  <c:v>1.0221465076660987E-2</c:v>
                </c:pt>
                <c:pt idx="1303">
                  <c:v>3.4071550255536627E-3</c:v>
                </c:pt>
                <c:pt idx="1304">
                  <c:v>6.8143100511073255E-3</c:v>
                </c:pt>
                <c:pt idx="1305">
                  <c:v>3.4071550255536627E-3</c:v>
                </c:pt>
                <c:pt idx="1306">
                  <c:v>5.1107325383304937E-3</c:v>
                </c:pt>
                <c:pt idx="1307">
                  <c:v>0</c:v>
                </c:pt>
                <c:pt idx="1308">
                  <c:v>3.4071550255536627E-3</c:v>
                </c:pt>
                <c:pt idx="1309">
                  <c:v>1.7035775127768314E-3</c:v>
                </c:pt>
                <c:pt idx="1310">
                  <c:v>3.4071550255536627E-3</c:v>
                </c:pt>
                <c:pt idx="1311">
                  <c:v>3.4071550255536627E-3</c:v>
                </c:pt>
                <c:pt idx="1312">
                  <c:v>0</c:v>
                </c:pt>
                <c:pt idx="1313">
                  <c:v>1.7035775127768314E-3</c:v>
                </c:pt>
                <c:pt idx="1314">
                  <c:v>5.1107325383304937E-3</c:v>
                </c:pt>
                <c:pt idx="1315">
                  <c:v>5.1107325383304937E-3</c:v>
                </c:pt>
                <c:pt idx="1316">
                  <c:v>1.7035775127768314E-3</c:v>
                </c:pt>
                <c:pt idx="1317">
                  <c:v>6.8143100511073255E-3</c:v>
                </c:pt>
                <c:pt idx="1318">
                  <c:v>0</c:v>
                </c:pt>
                <c:pt idx="1319">
                  <c:v>5.1107325383304937E-3</c:v>
                </c:pt>
                <c:pt idx="1320">
                  <c:v>1.7035775127768314E-3</c:v>
                </c:pt>
                <c:pt idx="1321">
                  <c:v>1.7035775127768314E-3</c:v>
                </c:pt>
                <c:pt idx="1322">
                  <c:v>3.4071550255536627E-3</c:v>
                </c:pt>
                <c:pt idx="1323">
                  <c:v>1.7035775127768314E-3</c:v>
                </c:pt>
                <c:pt idx="1324">
                  <c:v>6.8143100511073255E-3</c:v>
                </c:pt>
                <c:pt idx="1325">
                  <c:v>1.7035775127768314E-3</c:v>
                </c:pt>
                <c:pt idx="1326">
                  <c:v>5.1107325383304937E-3</c:v>
                </c:pt>
                <c:pt idx="1327">
                  <c:v>3.4071550255536627E-3</c:v>
                </c:pt>
                <c:pt idx="1328">
                  <c:v>3.4071550255536627E-3</c:v>
                </c:pt>
                <c:pt idx="1329">
                  <c:v>0</c:v>
                </c:pt>
                <c:pt idx="1330">
                  <c:v>0</c:v>
                </c:pt>
                <c:pt idx="1331">
                  <c:v>1.7035775127768314E-3</c:v>
                </c:pt>
                <c:pt idx="1332">
                  <c:v>0</c:v>
                </c:pt>
                <c:pt idx="1333">
                  <c:v>1.7035775127768314E-3</c:v>
                </c:pt>
                <c:pt idx="1334">
                  <c:v>0</c:v>
                </c:pt>
                <c:pt idx="1335">
                  <c:v>1.7035775127768314E-3</c:v>
                </c:pt>
                <c:pt idx="1336">
                  <c:v>3.4071550255536627E-3</c:v>
                </c:pt>
                <c:pt idx="1337">
                  <c:v>3.4071550255536627E-3</c:v>
                </c:pt>
                <c:pt idx="1338">
                  <c:v>1.7035775127768314E-3</c:v>
                </c:pt>
                <c:pt idx="1339">
                  <c:v>1.7035775127768314E-3</c:v>
                </c:pt>
                <c:pt idx="1340">
                  <c:v>5.1107325383304937E-3</c:v>
                </c:pt>
                <c:pt idx="1341">
                  <c:v>5.1107325383304937E-3</c:v>
                </c:pt>
                <c:pt idx="1342">
                  <c:v>3.4071550255536627E-3</c:v>
                </c:pt>
                <c:pt idx="1343">
                  <c:v>1.7035775127768314E-3</c:v>
                </c:pt>
                <c:pt idx="1344">
                  <c:v>5.1107325383304937E-3</c:v>
                </c:pt>
                <c:pt idx="1345">
                  <c:v>0</c:v>
                </c:pt>
                <c:pt idx="1346">
                  <c:v>1.7035775127768314E-3</c:v>
                </c:pt>
                <c:pt idx="1347">
                  <c:v>0</c:v>
                </c:pt>
                <c:pt idx="1348">
                  <c:v>1.7035775127768314E-3</c:v>
                </c:pt>
                <c:pt idx="1349">
                  <c:v>5.1107325383304937E-3</c:v>
                </c:pt>
                <c:pt idx="1350">
                  <c:v>3.4071550255536627E-3</c:v>
                </c:pt>
                <c:pt idx="1351">
                  <c:v>3.4071550255536627E-3</c:v>
                </c:pt>
                <c:pt idx="1352">
                  <c:v>0</c:v>
                </c:pt>
                <c:pt idx="1353">
                  <c:v>1.7035775127768314E-3</c:v>
                </c:pt>
                <c:pt idx="1354">
                  <c:v>3.4071550255536627E-3</c:v>
                </c:pt>
                <c:pt idx="1355">
                  <c:v>0</c:v>
                </c:pt>
                <c:pt idx="1356">
                  <c:v>1.7035775127768314E-3</c:v>
                </c:pt>
                <c:pt idx="1357">
                  <c:v>5.1107325383304937E-3</c:v>
                </c:pt>
                <c:pt idx="1358">
                  <c:v>3.4071550255536627E-3</c:v>
                </c:pt>
                <c:pt idx="1359">
                  <c:v>1.7035775127768314E-3</c:v>
                </c:pt>
                <c:pt idx="1360">
                  <c:v>0</c:v>
                </c:pt>
                <c:pt idx="1361">
                  <c:v>1.7035775127768314E-3</c:v>
                </c:pt>
                <c:pt idx="1362">
                  <c:v>3.4071550255536627E-3</c:v>
                </c:pt>
                <c:pt idx="1363">
                  <c:v>0</c:v>
                </c:pt>
                <c:pt idx="1364">
                  <c:v>3.4071550255536627E-3</c:v>
                </c:pt>
                <c:pt idx="1365">
                  <c:v>3.4071550255536627E-3</c:v>
                </c:pt>
                <c:pt idx="1366">
                  <c:v>3.4071550255536627E-3</c:v>
                </c:pt>
                <c:pt idx="1367">
                  <c:v>0</c:v>
                </c:pt>
                <c:pt idx="1368">
                  <c:v>1.7035775127768314E-3</c:v>
                </c:pt>
                <c:pt idx="1369">
                  <c:v>0</c:v>
                </c:pt>
                <c:pt idx="1370">
                  <c:v>0</c:v>
                </c:pt>
                <c:pt idx="1371">
                  <c:v>3.4071550255536627E-3</c:v>
                </c:pt>
                <c:pt idx="1372">
                  <c:v>1.7035775127768314E-3</c:v>
                </c:pt>
                <c:pt idx="1373">
                  <c:v>0</c:v>
                </c:pt>
                <c:pt idx="1374">
                  <c:v>0</c:v>
                </c:pt>
                <c:pt idx="1375">
                  <c:v>1.7035775127768314E-3</c:v>
                </c:pt>
                <c:pt idx="1376">
                  <c:v>1.7035775127768314E-3</c:v>
                </c:pt>
                <c:pt idx="1377">
                  <c:v>3.4071550255536627E-3</c:v>
                </c:pt>
                <c:pt idx="1378">
                  <c:v>1.7035775127768314E-3</c:v>
                </c:pt>
                <c:pt idx="1379">
                  <c:v>3.4071550255536627E-3</c:v>
                </c:pt>
                <c:pt idx="1380">
                  <c:v>3.4071550255536627E-3</c:v>
                </c:pt>
                <c:pt idx="1381">
                  <c:v>3.4071550255536627E-3</c:v>
                </c:pt>
                <c:pt idx="1382">
                  <c:v>1.7035775127768314E-3</c:v>
                </c:pt>
                <c:pt idx="1383">
                  <c:v>3.4071550255536627E-3</c:v>
                </c:pt>
                <c:pt idx="1384">
                  <c:v>0</c:v>
                </c:pt>
                <c:pt idx="1385">
                  <c:v>0</c:v>
                </c:pt>
                <c:pt idx="1386">
                  <c:v>1.7035775127768314E-3</c:v>
                </c:pt>
                <c:pt idx="1387">
                  <c:v>0</c:v>
                </c:pt>
                <c:pt idx="1388">
                  <c:v>3.4071550255536627E-3</c:v>
                </c:pt>
                <c:pt idx="1389">
                  <c:v>3.4071550255536627E-3</c:v>
                </c:pt>
                <c:pt idx="1390">
                  <c:v>0</c:v>
                </c:pt>
                <c:pt idx="1391">
                  <c:v>3.4071550255536627E-3</c:v>
                </c:pt>
                <c:pt idx="1392">
                  <c:v>1.7035775127768314E-3</c:v>
                </c:pt>
                <c:pt idx="1393">
                  <c:v>0</c:v>
                </c:pt>
                <c:pt idx="1394">
                  <c:v>5.1107325383304937E-3</c:v>
                </c:pt>
                <c:pt idx="1395">
                  <c:v>1.7035775127768314E-3</c:v>
                </c:pt>
                <c:pt idx="1396">
                  <c:v>0</c:v>
                </c:pt>
                <c:pt idx="1397">
                  <c:v>0</c:v>
                </c:pt>
                <c:pt idx="1398">
                  <c:v>1.7035775127768314E-3</c:v>
                </c:pt>
                <c:pt idx="1399">
                  <c:v>1.7035775127768314E-3</c:v>
                </c:pt>
                <c:pt idx="1400">
                  <c:v>1.7035775127768314E-3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1.7035775127768314E-3</c:v>
                </c:pt>
                <c:pt idx="1405">
                  <c:v>1.7035775127768314E-3</c:v>
                </c:pt>
                <c:pt idx="1406">
                  <c:v>0</c:v>
                </c:pt>
                <c:pt idx="1407">
                  <c:v>1.7035775127768314E-3</c:v>
                </c:pt>
                <c:pt idx="1408">
                  <c:v>1.7035775127768314E-3</c:v>
                </c:pt>
                <c:pt idx="1409">
                  <c:v>1.7035775127768314E-3</c:v>
                </c:pt>
                <c:pt idx="1410">
                  <c:v>0</c:v>
                </c:pt>
                <c:pt idx="1411">
                  <c:v>1.7035775127768314E-3</c:v>
                </c:pt>
                <c:pt idx="1412">
                  <c:v>3.4071550255536627E-3</c:v>
                </c:pt>
                <c:pt idx="1413">
                  <c:v>3.4071550255536627E-3</c:v>
                </c:pt>
                <c:pt idx="1414">
                  <c:v>3.4071550255536627E-3</c:v>
                </c:pt>
                <c:pt idx="1415">
                  <c:v>0</c:v>
                </c:pt>
                <c:pt idx="1416">
                  <c:v>1.7035775127768314E-3</c:v>
                </c:pt>
                <c:pt idx="1417">
                  <c:v>1.7035775127768314E-3</c:v>
                </c:pt>
                <c:pt idx="1418">
                  <c:v>0</c:v>
                </c:pt>
                <c:pt idx="1419">
                  <c:v>1.7035775127768314E-3</c:v>
                </c:pt>
                <c:pt idx="1420">
                  <c:v>1.7035775127768314E-3</c:v>
                </c:pt>
                <c:pt idx="1421">
                  <c:v>3.4071550255536627E-3</c:v>
                </c:pt>
                <c:pt idx="1422">
                  <c:v>1.7035775127768314E-3</c:v>
                </c:pt>
                <c:pt idx="1423">
                  <c:v>3.4071550255536627E-3</c:v>
                </c:pt>
                <c:pt idx="1424">
                  <c:v>0</c:v>
                </c:pt>
                <c:pt idx="1425">
                  <c:v>1.7035775127768314E-3</c:v>
                </c:pt>
                <c:pt idx="1426">
                  <c:v>1.7035775127768314E-3</c:v>
                </c:pt>
                <c:pt idx="1427">
                  <c:v>0</c:v>
                </c:pt>
                <c:pt idx="1428">
                  <c:v>1.7035775127768314E-3</c:v>
                </c:pt>
                <c:pt idx="1429">
                  <c:v>1.7035775127768314E-3</c:v>
                </c:pt>
                <c:pt idx="1430">
                  <c:v>0</c:v>
                </c:pt>
                <c:pt idx="1431">
                  <c:v>5.1107325383304937E-3</c:v>
                </c:pt>
                <c:pt idx="1432">
                  <c:v>0</c:v>
                </c:pt>
                <c:pt idx="1433">
                  <c:v>1.7035775127768314E-3</c:v>
                </c:pt>
                <c:pt idx="1434">
                  <c:v>1.7035775127768314E-3</c:v>
                </c:pt>
                <c:pt idx="1435">
                  <c:v>1.7035775127768314E-3</c:v>
                </c:pt>
                <c:pt idx="1436">
                  <c:v>0</c:v>
                </c:pt>
                <c:pt idx="1437">
                  <c:v>3.4071550255536627E-3</c:v>
                </c:pt>
                <c:pt idx="1438">
                  <c:v>3.4071550255536627E-3</c:v>
                </c:pt>
                <c:pt idx="1439">
                  <c:v>0</c:v>
                </c:pt>
                <c:pt idx="1440">
                  <c:v>1.7035775127768314E-3</c:v>
                </c:pt>
                <c:pt idx="1441">
                  <c:v>3.4071550255536627E-3</c:v>
                </c:pt>
                <c:pt idx="1442">
                  <c:v>0</c:v>
                </c:pt>
                <c:pt idx="1443">
                  <c:v>0</c:v>
                </c:pt>
                <c:pt idx="1444">
                  <c:v>3.4071550255536627E-3</c:v>
                </c:pt>
                <c:pt idx="1445">
                  <c:v>0</c:v>
                </c:pt>
                <c:pt idx="1446">
                  <c:v>1.7035775127768314E-3</c:v>
                </c:pt>
                <c:pt idx="1447">
                  <c:v>1.7035775127768314E-3</c:v>
                </c:pt>
                <c:pt idx="1448">
                  <c:v>0</c:v>
                </c:pt>
                <c:pt idx="1449">
                  <c:v>1.7035775127768314E-3</c:v>
                </c:pt>
                <c:pt idx="1450">
                  <c:v>3.4071550255536627E-3</c:v>
                </c:pt>
                <c:pt idx="1451">
                  <c:v>1.7035775127768314E-3</c:v>
                </c:pt>
                <c:pt idx="1452">
                  <c:v>0</c:v>
                </c:pt>
                <c:pt idx="1453">
                  <c:v>3.4071550255536627E-3</c:v>
                </c:pt>
                <c:pt idx="1454">
                  <c:v>1.7035775127768314E-3</c:v>
                </c:pt>
                <c:pt idx="1455">
                  <c:v>0</c:v>
                </c:pt>
                <c:pt idx="1456">
                  <c:v>1.7035775127768314E-3</c:v>
                </c:pt>
                <c:pt idx="1457">
                  <c:v>0</c:v>
                </c:pt>
                <c:pt idx="1458">
                  <c:v>0</c:v>
                </c:pt>
                <c:pt idx="1459">
                  <c:v>3.4071550255536627E-3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1.7035775127768314E-3</c:v>
                </c:pt>
                <c:pt idx="1466">
                  <c:v>0</c:v>
                </c:pt>
                <c:pt idx="1467">
                  <c:v>3.4071550255536627E-3</c:v>
                </c:pt>
                <c:pt idx="1468">
                  <c:v>1.7035775127768314E-3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1.7035775127768314E-3</c:v>
                </c:pt>
                <c:pt idx="1474">
                  <c:v>3.4071550255536627E-3</c:v>
                </c:pt>
                <c:pt idx="1475">
                  <c:v>1.7035775127768314E-3</c:v>
                </c:pt>
                <c:pt idx="1476">
                  <c:v>1.7035775127768314E-3</c:v>
                </c:pt>
                <c:pt idx="1477">
                  <c:v>1.7035775127768314E-3</c:v>
                </c:pt>
                <c:pt idx="1478">
                  <c:v>3.4071550255536627E-3</c:v>
                </c:pt>
                <c:pt idx="1479">
                  <c:v>1.7035775127768314E-3</c:v>
                </c:pt>
                <c:pt idx="1480">
                  <c:v>0</c:v>
                </c:pt>
                <c:pt idx="1481">
                  <c:v>3.4071550255536627E-3</c:v>
                </c:pt>
                <c:pt idx="1482">
                  <c:v>0</c:v>
                </c:pt>
                <c:pt idx="1483">
                  <c:v>1.7035775127768314E-3</c:v>
                </c:pt>
                <c:pt idx="1484">
                  <c:v>0</c:v>
                </c:pt>
                <c:pt idx="1485">
                  <c:v>0</c:v>
                </c:pt>
                <c:pt idx="1486">
                  <c:v>1.7035775127768314E-3</c:v>
                </c:pt>
                <c:pt idx="1487">
                  <c:v>0</c:v>
                </c:pt>
                <c:pt idx="1488">
                  <c:v>1.7035775127768314E-3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3.4071550255536627E-3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1.7035775127768314E-3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1.7035775127768314E-3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1.7035775127768314E-3</c:v>
                </c:pt>
                <c:pt idx="1508">
                  <c:v>1.7035775127768314E-3</c:v>
                </c:pt>
                <c:pt idx="1509">
                  <c:v>0</c:v>
                </c:pt>
                <c:pt idx="1510">
                  <c:v>1.7035775127768314E-3</c:v>
                </c:pt>
                <c:pt idx="1511">
                  <c:v>0</c:v>
                </c:pt>
                <c:pt idx="1512">
                  <c:v>1.7035775127768314E-3</c:v>
                </c:pt>
                <c:pt idx="1513">
                  <c:v>1.7035775127768314E-3</c:v>
                </c:pt>
                <c:pt idx="1514">
                  <c:v>0</c:v>
                </c:pt>
                <c:pt idx="1515">
                  <c:v>1.7035775127768314E-3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1.7035775127768314E-3</c:v>
                </c:pt>
                <c:pt idx="1532">
                  <c:v>1.7035775127768314E-3</c:v>
                </c:pt>
                <c:pt idx="1533">
                  <c:v>0</c:v>
                </c:pt>
                <c:pt idx="1534">
                  <c:v>1.7035775127768314E-3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1.7035775127768314E-3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1.7035775127768314E-3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1.7035775127768314E-3</c:v>
                </c:pt>
                <c:pt idx="1556">
                  <c:v>1.7035775127768314E-3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1.7035775127768314E-3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1.7035775127768314E-3</c:v>
                </c:pt>
                <c:pt idx="1570">
                  <c:v>0</c:v>
                </c:pt>
                <c:pt idx="1571">
                  <c:v>0</c:v>
                </c:pt>
                <c:pt idx="1572">
                  <c:v>1.7035775127768314E-3</c:v>
                </c:pt>
                <c:pt idx="1573">
                  <c:v>0</c:v>
                </c:pt>
                <c:pt idx="1574">
                  <c:v>1.7035775127768314E-3</c:v>
                </c:pt>
                <c:pt idx="1575">
                  <c:v>0</c:v>
                </c:pt>
                <c:pt idx="1576">
                  <c:v>0</c:v>
                </c:pt>
                <c:pt idx="1577">
                  <c:v>1.7035775127768314E-3</c:v>
                </c:pt>
                <c:pt idx="1578">
                  <c:v>0</c:v>
                </c:pt>
                <c:pt idx="1579">
                  <c:v>1.7035775127768314E-3</c:v>
                </c:pt>
                <c:pt idx="1580">
                  <c:v>0</c:v>
                </c:pt>
                <c:pt idx="1581">
                  <c:v>1.7035775127768314E-3</c:v>
                </c:pt>
                <c:pt idx="1582">
                  <c:v>0</c:v>
                </c:pt>
                <c:pt idx="1583">
                  <c:v>1.7035775127768314E-3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1.7035775127768314E-3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0</c:v>
                </c:pt>
                <c:pt idx="1614">
                  <c:v>3.4071550255536627E-3</c:v>
                </c:pt>
                <c:pt idx="1615">
                  <c:v>1.7035775127768314E-3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1.7035775127768314E-3</c:v>
                </c:pt>
                <c:pt idx="1621">
                  <c:v>3.4071550255536627E-3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1.7035775127768314E-3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3.4071550255536627E-3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1.7035775127768314E-3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1.7035775127768314E-3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1.7035775127768314E-3</c:v>
                </c:pt>
                <c:pt idx="1670">
                  <c:v>0</c:v>
                </c:pt>
                <c:pt idx="1671">
                  <c:v>0</c:v>
                </c:pt>
                <c:pt idx="1672">
                  <c:v>1.7035775127768314E-3</c:v>
                </c:pt>
                <c:pt idx="1673">
                  <c:v>0</c:v>
                </c:pt>
                <c:pt idx="1674">
                  <c:v>1.7035775127768314E-3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1.7035775127768314E-3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1.7035775127768314E-3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1.7035775127768314E-3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1.7035775127768314E-3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1.7035775127768314E-3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1.7035775127768314E-3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1.7035775127768314E-3</c:v>
                </c:pt>
                <c:pt idx="1740">
                  <c:v>0</c:v>
                </c:pt>
                <c:pt idx="1741">
                  <c:v>0</c:v>
                </c:pt>
                <c:pt idx="1742">
                  <c:v>1.7035775127768314E-3</c:v>
                </c:pt>
                <c:pt idx="1743">
                  <c:v>1.7035775127768314E-3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1.7035775127768314E-3</c:v>
                </c:pt>
                <c:pt idx="1750">
                  <c:v>1.7035775127768314E-3</c:v>
                </c:pt>
                <c:pt idx="1751">
                  <c:v>0</c:v>
                </c:pt>
                <c:pt idx="1752">
                  <c:v>1.7035775127768314E-3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1.7035775127768314E-3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1.7035775127768314E-3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1.7035775127768314E-3</c:v>
                </c:pt>
                <c:pt idx="1820">
                  <c:v>1.7035775127768314E-3</c:v>
                </c:pt>
                <c:pt idx="1821">
                  <c:v>1.7035775127768314E-3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0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</c:v>
                </c:pt>
                <c:pt idx="2260">
                  <c:v>0</c:v>
                </c:pt>
                <c:pt idx="2261">
                  <c:v>0</c:v>
                </c:pt>
                <c:pt idx="2262">
                  <c:v>0</c:v>
                </c:pt>
                <c:pt idx="2263">
                  <c:v>0</c:v>
                </c:pt>
                <c:pt idx="2264">
                  <c:v>0</c:v>
                </c:pt>
                <c:pt idx="2265">
                  <c:v>0</c:v>
                </c:pt>
                <c:pt idx="2266">
                  <c:v>0</c:v>
                </c:pt>
                <c:pt idx="2267">
                  <c:v>0</c:v>
                </c:pt>
                <c:pt idx="2268">
                  <c:v>0</c:v>
                </c:pt>
                <c:pt idx="2269">
                  <c:v>0</c:v>
                </c:pt>
                <c:pt idx="2270">
                  <c:v>0</c:v>
                </c:pt>
                <c:pt idx="2271">
                  <c:v>0</c:v>
                </c:pt>
                <c:pt idx="2272">
                  <c:v>0</c:v>
                </c:pt>
                <c:pt idx="2273">
                  <c:v>0</c:v>
                </c:pt>
                <c:pt idx="2274">
                  <c:v>0</c:v>
                </c:pt>
                <c:pt idx="2275">
                  <c:v>0</c:v>
                </c:pt>
                <c:pt idx="2276">
                  <c:v>0</c:v>
                </c:pt>
                <c:pt idx="2277">
                  <c:v>0</c:v>
                </c:pt>
                <c:pt idx="2278">
                  <c:v>0</c:v>
                </c:pt>
                <c:pt idx="2279">
                  <c:v>0</c:v>
                </c:pt>
                <c:pt idx="2280">
                  <c:v>0</c:v>
                </c:pt>
                <c:pt idx="2281">
                  <c:v>0</c:v>
                </c:pt>
                <c:pt idx="2282">
                  <c:v>0</c:v>
                </c:pt>
                <c:pt idx="2283">
                  <c:v>0</c:v>
                </c:pt>
                <c:pt idx="2284">
                  <c:v>0</c:v>
                </c:pt>
                <c:pt idx="2285">
                  <c:v>0</c:v>
                </c:pt>
                <c:pt idx="2286">
                  <c:v>0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</c:v>
                </c:pt>
                <c:pt idx="2292">
                  <c:v>0</c:v>
                </c:pt>
                <c:pt idx="2293">
                  <c:v>0</c:v>
                </c:pt>
                <c:pt idx="2294">
                  <c:v>0</c:v>
                </c:pt>
                <c:pt idx="2295">
                  <c:v>0</c:v>
                </c:pt>
                <c:pt idx="2296">
                  <c:v>0</c:v>
                </c:pt>
                <c:pt idx="2297">
                  <c:v>0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0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</c:v>
                </c:pt>
                <c:pt idx="2319">
                  <c:v>0</c:v>
                </c:pt>
                <c:pt idx="2320">
                  <c:v>0</c:v>
                </c:pt>
                <c:pt idx="2321">
                  <c:v>0</c:v>
                </c:pt>
                <c:pt idx="2322">
                  <c:v>0</c:v>
                </c:pt>
                <c:pt idx="2323">
                  <c:v>0</c:v>
                </c:pt>
                <c:pt idx="2324">
                  <c:v>0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0</c:v>
                </c:pt>
                <c:pt idx="2332">
                  <c:v>0</c:v>
                </c:pt>
                <c:pt idx="2333">
                  <c:v>0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</c:v>
                </c:pt>
                <c:pt idx="2343">
                  <c:v>0</c:v>
                </c:pt>
                <c:pt idx="2344">
                  <c:v>0</c:v>
                </c:pt>
                <c:pt idx="2345">
                  <c:v>0</c:v>
                </c:pt>
                <c:pt idx="2346">
                  <c:v>0</c:v>
                </c:pt>
                <c:pt idx="2347">
                  <c:v>0</c:v>
                </c:pt>
                <c:pt idx="2348">
                  <c:v>0</c:v>
                </c:pt>
                <c:pt idx="2349">
                  <c:v>0</c:v>
                </c:pt>
                <c:pt idx="2350">
                  <c:v>0</c:v>
                </c:pt>
                <c:pt idx="2351">
                  <c:v>0</c:v>
                </c:pt>
                <c:pt idx="2352">
                  <c:v>0</c:v>
                </c:pt>
                <c:pt idx="2353">
                  <c:v>0</c:v>
                </c:pt>
                <c:pt idx="2354">
                  <c:v>0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</c:v>
                </c:pt>
                <c:pt idx="2359">
                  <c:v>0</c:v>
                </c:pt>
                <c:pt idx="2360">
                  <c:v>0</c:v>
                </c:pt>
                <c:pt idx="2361">
                  <c:v>0</c:v>
                </c:pt>
                <c:pt idx="2362">
                  <c:v>0</c:v>
                </c:pt>
                <c:pt idx="2363">
                  <c:v>0</c:v>
                </c:pt>
                <c:pt idx="2364">
                  <c:v>0</c:v>
                </c:pt>
                <c:pt idx="2365">
                  <c:v>0</c:v>
                </c:pt>
                <c:pt idx="2366">
                  <c:v>0</c:v>
                </c:pt>
                <c:pt idx="2367">
                  <c:v>0</c:v>
                </c:pt>
                <c:pt idx="2368">
                  <c:v>0</c:v>
                </c:pt>
                <c:pt idx="2369">
                  <c:v>0</c:v>
                </c:pt>
                <c:pt idx="2370">
                  <c:v>0</c:v>
                </c:pt>
                <c:pt idx="2371">
                  <c:v>0</c:v>
                </c:pt>
                <c:pt idx="2372">
                  <c:v>0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</c:v>
                </c:pt>
                <c:pt idx="2385">
                  <c:v>0</c:v>
                </c:pt>
                <c:pt idx="2386">
                  <c:v>0</c:v>
                </c:pt>
                <c:pt idx="2387">
                  <c:v>0</c:v>
                </c:pt>
                <c:pt idx="2388">
                  <c:v>0</c:v>
                </c:pt>
                <c:pt idx="2389">
                  <c:v>0</c:v>
                </c:pt>
                <c:pt idx="2390">
                  <c:v>0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0</c:v>
                </c:pt>
                <c:pt idx="2395">
                  <c:v>0</c:v>
                </c:pt>
                <c:pt idx="2396">
                  <c:v>0</c:v>
                </c:pt>
                <c:pt idx="2397">
                  <c:v>0</c:v>
                </c:pt>
                <c:pt idx="2398">
                  <c:v>0</c:v>
                </c:pt>
                <c:pt idx="2399">
                  <c:v>0</c:v>
                </c:pt>
                <c:pt idx="2400">
                  <c:v>0</c:v>
                </c:pt>
                <c:pt idx="2401">
                  <c:v>0</c:v>
                </c:pt>
                <c:pt idx="2402">
                  <c:v>0</c:v>
                </c:pt>
                <c:pt idx="2403">
                  <c:v>0</c:v>
                </c:pt>
                <c:pt idx="2404">
                  <c:v>0</c:v>
                </c:pt>
                <c:pt idx="2405">
                  <c:v>0</c:v>
                </c:pt>
                <c:pt idx="2406">
                  <c:v>0</c:v>
                </c:pt>
                <c:pt idx="2407">
                  <c:v>0</c:v>
                </c:pt>
                <c:pt idx="2408">
                  <c:v>0</c:v>
                </c:pt>
                <c:pt idx="2409">
                  <c:v>0</c:v>
                </c:pt>
                <c:pt idx="2410">
                  <c:v>0</c:v>
                </c:pt>
                <c:pt idx="2411">
                  <c:v>0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</c:v>
                </c:pt>
                <c:pt idx="2418">
                  <c:v>0</c:v>
                </c:pt>
                <c:pt idx="2419">
                  <c:v>0</c:v>
                </c:pt>
                <c:pt idx="2420">
                  <c:v>0</c:v>
                </c:pt>
                <c:pt idx="2421">
                  <c:v>0</c:v>
                </c:pt>
                <c:pt idx="2422">
                  <c:v>0</c:v>
                </c:pt>
                <c:pt idx="2423">
                  <c:v>0</c:v>
                </c:pt>
                <c:pt idx="2424">
                  <c:v>0</c:v>
                </c:pt>
                <c:pt idx="2425">
                  <c:v>0</c:v>
                </c:pt>
                <c:pt idx="2426">
                  <c:v>0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  <c:pt idx="2444">
                  <c:v>0</c:v>
                </c:pt>
                <c:pt idx="2445">
                  <c:v>0</c:v>
                </c:pt>
                <c:pt idx="2446">
                  <c:v>0</c:v>
                </c:pt>
                <c:pt idx="2447">
                  <c:v>0</c:v>
                </c:pt>
                <c:pt idx="2448">
                  <c:v>0</c:v>
                </c:pt>
                <c:pt idx="2449">
                  <c:v>0</c:v>
                </c:pt>
                <c:pt idx="2450">
                  <c:v>0</c:v>
                </c:pt>
                <c:pt idx="2451">
                  <c:v>0</c:v>
                </c:pt>
                <c:pt idx="2452">
                  <c:v>0</c:v>
                </c:pt>
                <c:pt idx="2453">
                  <c:v>0</c:v>
                </c:pt>
                <c:pt idx="2454">
                  <c:v>0</c:v>
                </c:pt>
                <c:pt idx="2455">
                  <c:v>0</c:v>
                </c:pt>
                <c:pt idx="2456">
                  <c:v>0</c:v>
                </c:pt>
                <c:pt idx="2457">
                  <c:v>0</c:v>
                </c:pt>
                <c:pt idx="2458">
                  <c:v>0</c:v>
                </c:pt>
                <c:pt idx="2459">
                  <c:v>0</c:v>
                </c:pt>
                <c:pt idx="2460">
                  <c:v>0</c:v>
                </c:pt>
                <c:pt idx="2461">
                  <c:v>0</c:v>
                </c:pt>
                <c:pt idx="2462">
                  <c:v>0</c:v>
                </c:pt>
                <c:pt idx="2463">
                  <c:v>0</c:v>
                </c:pt>
                <c:pt idx="2464">
                  <c:v>0</c:v>
                </c:pt>
                <c:pt idx="2465">
                  <c:v>0</c:v>
                </c:pt>
                <c:pt idx="2466">
                  <c:v>0</c:v>
                </c:pt>
                <c:pt idx="2467">
                  <c:v>0</c:v>
                </c:pt>
                <c:pt idx="2468">
                  <c:v>0</c:v>
                </c:pt>
                <c:pt idx="2469">
                  <c:v>0</c:v>
                </c:pt>
                <c:pt idx="2470">
                  <c:v>0</c:v>
                </c:pt>
                <c:pt idx="2471">
                  <c:v>0</c:v>
                </c:pt>
                <c:pt idx="2472">
                  <c:v>0</c:v>
                </c:pt>
                <c:pt idx="2473">
                  <c:v>0</c:v>
                </c:pt>
                <c:pt idx="2474">
                  <c:v>0</c:v>
                </c:pt>
                <c:pt idx="2475">
                  <c:v>0</c:v>
                </c:pt>
                <c:pt idx="2476">
                  <c:v>0</c:v>
                </c:pt>
                <c:pt idx="2477">
                  <c:v>0</c:v>
                </c:pt>
                <c:pt idx="2478">
                  <c:v>0</c:v>
                </c:pt>
                <c:pt idx="2479">
                  <c:v>0</c:v>
                </c:pt>
                <c:pt idx="2480">
                  <c:v>0</c:v>
                </c:pt>
                <c:pt idx="2481">
                  <c:v>0</c:v>
                </c:pt>
                <c:pt idx="2482">
                  <c:v>0</c:v>
                </c:pt>
                <c:pt idx="2483">
                  <c:v>0</c:v>
                </c:pt>
                <c:pt idx="2484">
                  <c:v>0</c:v>
                </c:pt>
                <c:pt idx="2485">
                  <c:v>0</c:v>
                </c:pt>
                <c:pt idx="2486">
                  <c:v>0</c:v>
                </c:pt>
                <c:pt idx="2487">
                  <c:v>0</c:v>
                </c:pt>
                <c:pt idx="2488">
                  <c:v>0</c:v>
                </c:pt>
                <c:pt idx="2489">
                  <c:v>0</c:v>
                </c:pt>
                <c:pt idx="2490">
                  <c:v>0</c:v>
                </c:pt>
                <c:pt idx="2491">
                  <c:v>0</c:v>
                </c:pt>
                <c:pt idx="2492">
                  <c:v>0</c:v>
                </c:pt>
                <c:pt idx="2493">
                  <c:v>0</c:v>
                </c:pt>
                <c:pt idx="2494">
                  <c:v>0</c:v>
                </c:pt>
                <c:pt idx="2495">
                  <c:v>0</c:v>
                </c:pt>
                <c:pt idx="2496">
                  <c:v>0</c:v>
                </c:pt>
                <c:pt idx="2497">
                  <c:v>0</c:v>
                </c:pt>
                <c:pt idx="2498">
                  <c:v>0</c:v>
                </c:pt>
                <c:pt idx="2499">
                  <c:v>0</c:v>
                </c:pt>
                <c:pt idx="2500">
                  <c:v>0</c:v>
                </c:pt>
                <c:pt idx="2501">
                  <c:v>0</c:v>
                </c:pt>
                <c:pt idx="2502">
                  <c:v>0</c:v>
                </c:pt>
                <c:pt idx="2503">
                  <c:v>0</c:v>
                </c:pt>
                <c:pt idx="2504">
                  <c:v>0</c:v>
                </c:pt>
                <c:pt idx="2505">
                  <c:v>0</c:v>
                </c:pt>
                <c:pt idx="2506">
                  <c:v>0</c:v>
                </c:pt>
                <c:pt idx="2507">
                  <c:v>0</c:v>
                </c:pt>
                <c:pt idx="2508">
                  <c:v>0</c:v>
                </c:pt>
                <c:pt idx="2509">
                  <c:v>0</c:v>
                </c:pt>
                <c:pt idx="2510">
                  <c:v>0</c:v>
                </c:pt>
                <c:pt idx="2511">
                  <c:v>0</c:v>
                </c:pt>
                <c:pt idx="2512">
                  <c:v>0</c:v>
                </c:pt>
                <c:pt idx="2513">
                  <c:v>0</c:v>
                </c:pt>
                <c:pt idx="2514">
                  <c:v>0</c:v>
                </c:pt>
                <c:pt idx="2515">
                  <c:v>0</c:v>
                </c:pt>
                <c:pt idx="2516">
                  <c:v>0</c:v>
                </c:pt>
                <c:pt idx="2517">
                  <c:v>0</c:v>
                </c:pt>
                <c:pt idx="2518">
                  <c:v>0</c:v>
                </c:pt>
                <c:pt idx="2519">
                  <c:v>0</c:v>
                </c:pt>
                <c:pt idx="2520">
                  <c:v>0</c:v>
                </c:pt>
                <c:pt idx="2521">
                  <c:v>0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</c:v>
                </c:pt>
                <c:pt idx="2526">
                  <c:v>0</c:v>
                </c:pt>
                <c:pt idx="2527">
                  <c:v>0</c:v>
                </c:pt>
                <c:pt idx="2528">
                  <c:v>0</c:v>
                </c:pt>
                <c:pt idx="2529">
                  <c:v>0</c:v>
                </c:pt>
                <c:pt idx="2530">
                  <c:v>0</c:v>
                </c:pt>
                <c:pt idx="2531">
                  <c:v>0</c:v>
                </c:pt>
                <c:pt idx="2532">
                  <c:v>0</c:v>
                </c:pt>
                <c:pt idx="2533">
                  <c:v>0</c:v>
                </c:pt>
                <c:pt idx="2534">
                  <c:v>0</c:v>
                </c:pt>
                <c:pt idx="2535">
                  <c:v>0</c:v>
                </c:pt>
                <c:pt idx="2536">
                  <c:v>0</c:v>
                </c:pt>
                <c:pt idx="2537">
                  <c:v>0</c:v>
                </c:pt>
                <c:pt idx="2538">
                  <c:v>0</c:v>
                </c:pt>
                <c:pt idx="2539">
                  <c:v>0</c:v>
                </c:pt>
                <c:pt idx="2540">
                  <c:v>0</c:v>
                </c:pt>
                <c:pt idx="2541">
                  <c:v>0</c:v>
                </c:pt>
                <c:pt idx="2542">
                  <c:v>0</c:v>
                </c:pt>
                <c:pt idx="2543">
                  <c:v>0</c:v>
                </c:pt>
                <c:pt idx="2544">
                  <c:v>0</c:v>
                </c:pt>
                <c:pt idx="2545">
                  <c:v>0</c:v>
                </c:pt>
                <c:pt idx="2546">
                  <c:v>0</c:v>
                </c:pt>
                <c:pt idx="2547">
                  <c:v>0</c:v>
                </c:pt>
                <c:pt idx="2548">
                  <c:v>0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</c:v>
                </c:pt>
                <c:pt idx="2562">
                  <c:v>0</c:v>
                </c:pt>
                <c:pt idx="2563">
                  <c:v>0</c:v>
                </c:pt>
                <c:pt idx="2564">
                  <c:v>0</c:v>
                </c:pt>
                <c:pt idx="2565">
                  <c:v>0</c:v>
                </c:pt>
                <c:pt idx="2566">
                  <c:v>0</c:v>
                </c:pt>
                <c:pt idx="2567">
                  <c:v>0</c:v>
                </c:pt>
                <c:pt idx="2568">
                  <c:v>0</c:v>
                </c:pt>
                <c:pt idx="2569">
                  <c:v>0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</c:v>
                </c:pt>
                <c:pt idx="2575">
                  <c:v>0</c:v>
                </c:pt>
                <c:pt idx="2576">
                  <c:v>0</c:v>
                </c:pt>
                <c:pt idx="2577">
                  <c:v>0</c:v>
                </c:pt>
                <c:pt idx="2578">
                  <c:v>0</c:v>
                </c:pt>
                <c:pt idx="2579">
                  <c:v>0</c:v>
                </c:pt>
                <c:pt idx="2580">
                  <c:v>0</c:v>
                </c:pt>
                <c:pt idx="2581">
                  <c:v>0</c:v>
                </c:pt>
                <c:pt idx="2582">
                  <c:v>0</c:v>
                </c:pt>
                <c:pt idx="2583">
                  <c:v>0</c:v>
                </c:pt>
                <c:pt idx="2584">
                  <c:v>0</c:v>
                </c:pt>
                <c:pt idx="2585">
                  <c:v>0</c:v>
                </c:pt>
                <c:pt idx="2586">
                  <c:v>0</c:v>
                </c:pt>
                <c:pt idx="2587">
                  <c:v>0</c:v>
                </c:pt>
                <c:pt idx="2588">
                  <c:v>0</c:v>
                </c:pt>
                <c:pt idx="2589">
                  <c:v>0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</c:v>
                </c:pt>
                <c:pt idx="2594">
                  <c:v>0</c:v>
                </c:pt>
                <c:pt idx="2595">
                  <c:v>0</c:v>
                </c:pt>
                <c:pt idx="2596">
                  <c:v>0</c:v>
                </c:pt>
                <c:pt idx="2597">
                  <c:v>0</c:v>
                </c:pt>
                <c:pt idx="2598">
                  <c:v>0</c:v>
                </c:pt>
                <c:pt idx="2599">
                  <c:v>0</c:v>
                </c:pt>
                <c:pt idx="2600">
                  <c:v>0</c:v>
                </c:pt>
                <c:pt idx="2601">
                  <c:v>0</c:v>
                </c:pt>
                <c:pt idx="2602">
                  <c:v>0</c:v>
                </c:pt>
                <c:pt idx="2603">
                  <c:v>0</c:v>
                </c:pt>
                <c:pt idx="2604">
                  <c:v>0</c:v>
                </c:pt>
                <c:pt idx="2605">
                  <c:v>0</c:v>
                </c:pt>
                <c:pt idx="2606">
                  <c:v>0</c:v>
                </c:pt>
                <c:pt idx="2607">
                  <c:v>0</c:v>
                </c:pt>
                <c:pt idx="2608">
                  <c:v>0</c:v>
                </c:pt>
                <c:pt idx="2609">
                  <c:v>0</c:v>
                </c:pt>
                <c:pt idx="2610">
                  <c:v>0</c:v>
                </c:pt>
                <c:pt idx="2611">
                  <c:v>0</c:v>
                </c:pt>
                <c:pt idx="2612">
                  <c:v>0</c:v>
                </c:pt>
                <c:pt idx="2613">
                  <c:v>0</c:v>
                </c:pt>
                <c:pt idx="2614">
                  <c:v>0</c:v>
                </c:pt>
                <c:pt idx="2615">
                  <c:v>0</c:v>
                </c:pt>
                <c:pt idx="2616">
                  <c:v>0</c:v>
                </c:pt>
                <c:pt idx="2617">
                  <c:v>0</c:v>
                </c:pt>
                <c:pt idx="2618">
                  <c:v>0</c:v>
                </c:pt>
                <c:pt idx="2619">
                  <c:v>0</c:v>
                </c:pt>
                <c:pt idx="2620">
                  <c:v>0</c:v>
                </c:pt>
                <c:pt idx="2621">
                  <c:v>0</c:v>
                </c:pt>
                <c:pt idx="2622">
                  <c:v>0</c:v>
                </c:pt>
                <c:pt idx="2623">
                  <c:v>0</c:v>
                </c:pt>
                <c:pt idx="2624">
                  <c:v>0</c:v>
                </c:pt>
                <c:pt idx="2625">
                  <c:v>0</c:v>
                </c:pt>
                <c:pt idx="2626">
                  <c:v>0</c:v>
                </c:pt>
                <c:pt idx="2627">
                  <c:v>0</c:v>
                </c:pt>
                <c:pt idx="2628">
                  <c:v>0</c:v>
                </c:pt>
                <c:pt idx="2629">
                  <c:v>0</c:v>
                </c:pt>
                <c:pt idx="2630">
                  <c:v>0</c:v>
                </c:pt>
                <c:pt idx="2631">
                  <c:v>0</c:v>
                </c:pt>
                <c:pt idx="2632">
                  <c:v>0</c:v>
                </c:pt>
                <c:pt idx="2633">
                  <c:v>0</c:v>
                </c:pt>
                <c:pt idx="2634">
                  <c:v>0</c:v>
                </c:pt>
                <c:pt idx="2635">
                  <c:v>0</c:v>
                </c:pt>
                <c:pt idx="2636">
                  <c:v>0</c:v>
                </c:pt>
                <c:pt idx="2637">
                  <c:v>0</c:v>
                </c:pt>
                <c:pt idx="2638">
                  <c:v>0</c:v>
                </c:pt>
                <c:pt idx="2639">
                  <c:v>0</c:v>
                </c:pt>
                <c:pt idx="2640">
                  <c:v>0</c:v>
                </c:pt>
                <c:pt idx="2641">
                  <c:v>0</c:v>
                </c:pt>
                <c:pt idx="2642">
                  <c:v>0</c:v>
                </c:pt>
                <c:pt idx="2643">
                  <c:v>0</c:v>
                </c:pt>
                <c:pt idx="2644">
                  <c:v>0</c:v>
                </c:pt>
                <c:pt idx="2645">
                  <c:v>0</c:v>
                </c:pt>
                <c:pt idx="2646">
                  <c:v>0</c:v>
                </c:pt>
                <c:pt idx="2647">
                  <c:v>0</c:v>
                </c:pt>
                <c:pt idx="2648">
                  <c:v>0</c:v>
                </c:pt>
                <c:pt idx="2649">
                  <c:v>0</c:v>
                </c:pt>
                <c:pt idx="2650">
                  <c:v>0</c:v>
                </c:pt>
                <c:pt idx="2651">
                  <c:v>0</c:v>
                </c:pt>
                <c:pt idx="2652">
                  <c:v>0</c:v>
                </c:pt>
                <c:pt idx="2653">
                  <c:v>0</c:v>
                </c:pt>
                <c:pt idx="2654">
                  <c:v>0</c:v>
                </c:pt>
                <c:pt idx="2655">
                  <c:v>0</c:v>
                </c:pt>
                <c:pt idx="2656">
                  <c:v>0</c:v>
                </c:pt>
                <c:pt idx="2657">
                  <c:v>0</c:v>
                </c:pt>
                <c:pt idx="2658">
                  <c:v>0</c:v>
                </c:pt>
                <c:pt idx="2659">
                  <c:v>0</c:v>
                </c:pt>
                <c:pt idx="2660">
                  <c:v>0</c:v>
                </c:pt>
                <c:pt idx="2661">
                  <c:v>0</c:v>
                </c:pt>
                <c:pt idx="2662">
                  <c:v>0</c:v>
                </c:pt>
                <c:pt idx="2663">
                  <c:v>0</c:v>
                </c:pt>
                <c:pt idx="2664">
                  <c:v>0</c:v>
                </c:pt>
                <c:pt idx="2665">
                  <c:v>0</c:v>
                </c:pt>
                <c:pt idx="2666">
                  <c:v>0</c:v>
                </c:pt>
                <c:pt idx="2667">
                  <c:v>0</c:v>
                </c:pt>
                <c:pt idx="2668">
                  <c:v>0</c:v>
                </c:pt>
                <c:pt idx="2669">
                  <c:v>0</c:v>
                </c:pt>
                <c:pt idx="2670">
                  <c:v>0</c:v>
                </c:pt>
                <c:pt idx="2671">
                  <c:v>0</c:v>
                </c:pt>
                <c:pt idx="2672">
                  <c:v>0</c:v>
                </c:pt>
                <c:pt idx="2673">
                  <c:v>0</c:v>
                </c:pt>
                <c:pt idx="2674">
                  <c:v>0</c:v>
                </c:pt>
                <c:pt idx="2675">
                  <c:v>0</c:v>
                </c:pt>
                <c:pt idx="2676">
                  <c:v>0</c:v>
                </c:pt>
                <c:pt idx="2677">
                  <c:v>0</c:v>
                </c:pt>
                <c:pt idx="2678">
                  <c:v>0</c:v>
                </c:pt>
                <c:pt idx="2679">
                  <c:v>0</c:v>
                </c:pt>
                <c:pt idx="2680">
                  <c:v>0</c:v>
                </c:pt>
                <c:pt idx="2681">
                  <c:v>0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</c:v>
                </c:pt>
                <c:pt idx="2687">
                  <c:v>0</c:v>
                </c:pt>
                <c:pt idx="2688">
                  <c:v>0</c:v>
                </c:pt>
                <c:pt idx="2689">
                  <c:v>0</c:v>
                </c:pt>
                <c:pt idx="2690">
                  <c:v>0</c:v>
                </c:pt>
                <c:pt idx="2691">
                  <c:v>0</c:v>
                </c:pt>
                <c:pt idx="2692">
                  <c:v>0</c:v>
                </c:pt>
                <c:pt idx="2693">
                  <c:v>0</c:v>
                </c:pt>
                <c:pt idx="2694">
                  <c:v>0</c:v>
                </c:pt>
                <c:pt idx="2695">
                  <c:v>0</c:v>
                </c:pt>
                <c:pt idx="2696">
                  <c:v>0</c:v>
                </c:pt>
                <c:pt idx="2697">
                  <c:v>0</c:v>
                </c:pt>
                <c:pt idx="2698">
                  <c:v>0</c:v>
                </c:pt>
                <c:pt idx="2699">
                  <c:v>0</c:v>
                </c:pt>
                <c:pt idx="2700">
                  <c:v>0</c:v>
                </c:pt>
                <c:pt idx="2701">
                  <c:v>0</c:v>
                </c:pt>
                <c:pt idx="2702">
                  <c:v>0</c:v>
                </c:pt>
                <c:pt idx="2703">
                  <c:v>0</c:v>
                </c:pt>
                <c:pt idx="2704">
                  <c:v>0</c:v>
                </c:pt>
                <c:pt idx="2705">
                  <c:v>0</c:v>
                </c:pt>
                <c:pt idx="2706">
                  <c:v>0</c:v>
                </c:pt>
                <c:pt idx="2707">
                  <c:v>0</c:v>
                </c:pt>
                <c:pt idx="2708">
                  <c:v>0</c:v>
                </c:pt>
                <c:pt idx="2709">
                  <c:v>0</c:v>
                </c:pt>
                <c:pt idx="2710">
                  <c:v>0</c:v>
                </c:pt>
                <c:pt idx="2711">
                  <c:v>0</c:v>
                </c:pt>
                <c:pt idx="2712">
                  <c:v>0</c:v>
                </c:pt>
                <c:pt idx="2713">
                  <c:v>0</c:v>
                </c:pt>
                <c:pt idx="2714">
                  <c:v>0</c:v>
                </c:pt>
                <c:pt idx="2715">
                  <c:v>0</c:v>
                </c:pt>
                <c:pt idx="2716">
                  <c:v>0</c:v>
                </c:pt>
                <c:pt idx="2717">
                  <c:v>0</c:v>
                </c:pt>
                <c:pt idx="2718">
                  <c:v>0</c:v>
                </c:pt>
                <c:pt idx="2719">
                  <c:v>0</c:v>
                </c:pt>
                <c:pt idx="2720">
                  <c:v>0</c:v>
                </c:pt>
                <c:pt idx="2721">
                  <c:v>0</c:v>
                </c:pt>
                <c:pt idx="2722">
                  <c:v>0</c:v>
                </c:pt>
                <c:pt idx="2723">
                  <c:v>0</c:v>
                </c:pt>
                <c:pt idx="2724">
                  <c:v>0</c:v>
                </c:pt>
                <c:pt idx="2725">
                  <c:v>0</c:v>
                </c:pt>
                <c:pt idx="2726">
                  <c:v>0</c:v>
                </c:pt>
                <c:pt idx="2727">
                  <c:v>0</c:v>
                </c:pt>
                <c:pt idx="2728">
                  <c:v>0</c:v>
                </c:pt>
                <c:pt idx="2729">
                  <c:v>0</c:v>
                </c:pt>
                <c:pt idx="273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3239-4D25-8B88-B21E108901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18056008"/>
        <c:axId val="818046824"/>
      </c:scatterChart>
      <c:valAx>
        <c:axId val="818056008"/>
        <c:scaling>
          <c:orientation val="minMax"/>
          <c:max val="1500"/>
          <c:min val="900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8046824"/>
        <c:crosses val="autoZero"/>
        <c:crossBetween val="midCat"/>
      </c:valAx>
      <c:valAx>
        <c:axId val="818046824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80560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1/31/2024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CCAF04-6C30-614D-8071-3CC683E976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6083" y="5755088"/>
            <a:ext cx="32385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84E83-FA30-AE49-A809-D1503D6A5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97B18-F1D3-C845-98E1-FCEEFD596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677A6-B440-D244-B039-82AFE3A15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ACFED41-9DB8-3441-9E99-88FCE31DC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60339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999BF-B963-A049-A11E-595313950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A4A0F9-2FD7-DE46-AE52-AD7C0C073A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9413AE-9723-9D45-B482-FF92ED073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BC717A-FCD7-0D46-A097-931C022815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11919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0FA0D-AA3C-664A-87D2-78DEA605D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05DD7F-359B-0241-A0E1-CB41463949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4FE3B0-EE83-EE47-9729-1EF195304D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816605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7785AC-BC0C-8F4E-B552-D8A6AD40EE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59A820-91F6-F544-8B07-61605B067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FAE437-C75F-3A40-9104-1FFF2D5E7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06609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4EB6B9-C6AF-7F40-9A3F-E71E87EB2D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6083" y="5742910"/>
            <a:ext cx="32385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654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96C7-1801-CD4F-9F28-C99CEA00A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FB783-2389-2044-9FEC-A01C09265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3687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4543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ACFC5-D97A-B448-B815-E68D1A973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FB46D-01D9-1D44-ABED-AC6282C16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F9F48-3F7F-A545-9387-0732A54B5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500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0C0DC1-B7CB-B343-8B4E-8D57625AEA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2689F1-F4A7-6440-A9D9-1BF6E3E127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4E88283-FA1D-D040-8AFC-1D07DFC302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73931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B70F5-09AC-CD48-85DB-1752A5E86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6FDB5-5C90-C844-8D34-266A469CE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33593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7D20343-9337-0E42-A01C-2815CA8E05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7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Study of gain of LGAD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B0E14B-6889-F849-8A8C-D01D7C3603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1/31/2024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F4563-AB5E-1F4E-B28C-08AC132303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Gabriele Giacomini</a:t>
            </a:r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2AE46-B3D2-054A-9F92-273948CEE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76280"/>
            <a:ext cx="11049000" cy="1325563"/>
          </a:xfrm>
        </p:spPr>
        <p:txBody>
          <a:bodyPr/>
          <a:lstStyle/>
          <a:p>
            <a:r>
              <a:rPr lang="en-US" dirty="0"/>
              <a:t>Gain Characterization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0D2EBA-591D-0D41-9C46-2E17C4922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</a:t>
            </a:fld>
            <a:endParaRPr lang="en-US" sz="1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0787AF-492E-EA23-8252-A8ECE71F8794}"/>
              </a:ext>
            </a:extLst>
          </p:cNvPr>
          <p:cNvSpPr txBox="1"/>
          <p:nvPr/>
        </p:nvSpPr>
        <p:spPr>
          <a:xfrm>
            <a:off x="459618" y="1700625"/>
            <a:ext cx="1094463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Use of a low-noise Charge Sensitive pre-amplifier (Amptek A250) to determine the gain of several families of LGADs exposed to different radiation sources (</a:t>
            </a:r>
            <a:r>
              <a:rPr lang="en-US" sz="2000" baseline="30000" dirty="0"/>
              <a:t>90</a:t>
            </a:r>
            <a:r>
              <a:rPr lang="en-US" sz="2000" dirty="0"/>
              <a:t>Sr, </a:t>
            </a:r>
            <a:r>
              <a:rPr lang="en-US" sz="2000" baseline="30000" dirty="0"/>
              <a:t>241</a:t>
            </a:r>
            <a:r>
              <a:rPr lang="en-US" sz="2000" dirty="0"/>
              <a:t>Am, </a:t>
            </a:r>
            <a:r>
              <a:rPr lang="en-US" sz="2000" baseline="30000" dirty="0"/>
              <a:t>55</a:t>
            </a:r>
            <a:r>
              <a:rPr lang="en-US" sz="2000" dirty="0"/>
              <a:t>Fe, Alphas).</a:t>
            </a:r>
          </a:p>
          <a:p>
            <a:endParaRPr lang="en-US" sz="2000" dirty="0"/>
          </a:p>
          <a:p>
            <a:r>
              <a:rPr lang="en-US" sz="2000" dirty="0"/>
              <a:t>In this presentation, OLD BNL LGAD (shallow gain implant), new BNL LGAD (deeper implant), HPK (deep gain implant)  - we submitted a paper on NIM (soon on arxiv.org)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All BNL fabricated LGAD/AC-LGAD will undergo the same tests.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87988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ACFF72-F4E1-7324-5124-09B57801FF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</a:t>
            </a:fld>
            <a:endParaRPr lang="en-US" sz="1000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6FD3249A-9490-E40F-7B03-7B92A63315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1109333"/>
              </p:ext>
            </p:extLst>
          </p:nvPr>
        </p:nvGraphicFramePr>
        <p:xfrm>
          <a:off x="1528762" y="611981"/>
          <a:ext cx="9134475" cy="5634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AC0CF3D-8931-5819-F418-C7BBD3FF8839}"/>
              </a:ext>
            </a:extLst>
          </p:cNvPr>
          <p:cNvSpPr txBox="1"/>
          <p:nvPr/>
        </p:nvSpPr>
        <p:spPr>
          <a:xfrm>
            <a:off x="384312" y="305664"/>
            <a:ext cx="2432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Betas from </a:t>
            </a:r>
            <a:r>
              <a:rPr lang="en-US" sz="2400" b="1" baseline="30000" dirty="0"/>
              <a:t>90</a:t>
            </a:r>
            <a:r>
              <a:rPr lang="en-US" sz="2400" b="1" dirty="0"/>
              <a:t>Sr</a:t>
            </a:r>
          </a:p>
        </p:txBody>
      </p:sp>
    </p:spTree>
    <p:extLst>
      <p:ext uri="{BB962C8B-B14F-4D97-AF65-F5344CB8AC3E}">
        <p14:creationId xmlns:p14="http://schemas.microsoft.com/office/powerpoint/2010/main" val="2214763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138527-5AB8-E26E-6F92-B7B01E3EAD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4</a:t>
            </a:fld>
            <a:endParaRPr lang="en-US" sz="1000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6A1F9D01-F6E7-3730-8EA1-056C1903BE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9433298"/>
              </p:ext>
            </p:extLst>
          </p:nvPr>
        </p:nvGraphicFramePr>
        <p:xfrm>
          <a:off x="1901582" y="1537252"/>
          <a:ext cx="8647148" cy="45999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8225DCB2-D4AC-483A-00BE-9D3789F86508}"/>
              </a:ext>
            </a:extLst>
          </p:cNvPr>
          <p:cNvSpPr txBox="1"/>
          <p:nvPr/>
        </p:nvSpPr>
        <p:spPr>
          <a:xfrm>
            <a:off x="927652" y="397565"/>
            <a:ext cx="3727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Gamma rays from </a:t>
            </a:r>
            <a:r>
              <a:rPr lang="en-US" sz="2400" b="1" baseline="30000" dirty="0"/>
              <a:t>241</a:t>
            </a:r>
            <a:r>
              <a:rPr lang="en-US" sz="2400" b="1" dirty="0"/>
              <a:t>Am</a:t>
            </a:r>
          </a:p>
        </p:txBody>
      </p:sp>
    </p:spTree>
    <p:extLst>
      <p:ext uri="{BB962C8B-B14F-4D97-AF65-F5344CB8AC3E}">
        <p14:creationId xmlns:p14="http://schemas.microsoft.com/office/powerpoint/2010/main" val="1013436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A2EC7B-4E00-41D9-B22E-04FABC0968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5</a:t>
            </a:fld>
            <a:endParaRPr lang="en-US" sz="1000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C6401885-E475-69E1-2F7A-0EBFCE47F8D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8994154"/>
              </p:ext>
            </p:extLst>
          </p:nvPr>
        </p:nvGraphicFramePr>
        <p:xfrm>
          <a:off x="1647525" y="497681"/>
          <a:ext cx="9236765" cy="5862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EBC84C5-EDB7-DE99-E12C-BE476BFA07B5}"/>
              </a:ext>
            </a:extLst>
          </p:cNvPr>
          <p:cNvSpPr txBox="1"/>
          <p:nvPr/>
        </p:nvSpPr>
        <p:spPr>
          <a:xfrm>
            <a:off x="649357" y="266848"/>
            <a:ext cx="2550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X rays from </a:t>
            </a:r>
            <a:r>
              <a:rPr lang="en-US" sz="2400" b="1" baseline="30000" dirty="0"/>
              <a:t>55</a:t>
            </a:r>
            <a:r>
              <a:rPr lang="en-US" sz="2400" b="1" dirty="0"/>
              <a:t>Fe</a:t>
            </a:r>
          </a:p>
        </p:txBody>
      </p:sp>
    </p:spTree>
    <p:extLst>
      <p:ext uri="{BB962C8B-B14F-4D97-AF65-F5344CB8AC3E}">
        <p14:creationId xmlns:p14="http://schemas.microsoft.com/office/powerpoint/2010/main" val="3655173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012AF6-7424-1EFF-4171-1EC74ACE9E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6</a:t>
            </a:fld>
            <a:endParaRPr lang="en-US" sz="1000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BF789327-7013-5148-1191-172287695E9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9576880"/>
              </p:ext>
            </p:extLst>
          </p:nvPr>
        </p:nvGraphicFramePr>
        <p:xfrm>
          <a:off x="1128712" y="688181"/>
          <a:ext cx="9934575" cy="5481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21F627C6-ACCD-C448-B145-21382A38FC07}"/>
              </a:ext>
            </a:extLst>
          </p:cNvPr>
          <p:cNvSpPr txBox="1"/>
          <p:nvPr/>
        </p:nvSpPr>
        <p:spPr>
          <a:xfrm>
            <a:off x="569844" y="226516"/>
            <a:ext cx="2903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Alphas from </a:t>
            </a:r>
            <a:r>
              <a:rPr lang="en-US" sz="2400" b="1" baseline="30000" dirty="0"/>
              <a:t>241</a:t>
            </a:r>
            <a:r>
              <a:rPr lang="en-US" sz="2400" b="1" dirty="0"/>
              <a:t>Am</a:t>
            </a:r>
          </a:p>
        </p:txBody>
      </p:sp>
    </p:spTree>
    <p:extLst>
      <p:ext uri="{BB962C8B-B14F-4D97-AF65-F5344CB8AC3E}">
        <p14:creationId xmlns:p14="http://schemas.microsoft.com/office/powerpoint/2010/main" val="2926735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1B7C49-9CE2-B599-857C-804BFA47D1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7</a:t>
            </a:fld>
            <a:endParaRPr lang="en-US" sz="1000" dirty="0"/>
          </a:p>
        </p:txBody>
      </p:sp>
      <p:pic>
        <p:nvPicPr>
          <p:cNvPr id="4" name="Picture 3" descr="A graph of different types of voltage&#10;&#10;Description automatically generated">
            <a:extLst>
              <a:ext uri="{FF2B5EF4-FFF2-40B4-BE49-F238E27FC236}">
                <a16:creationId xmlns:a16="http://schemas.microsoft.com/office/drawing/2014/main" id="{4E0B78AE-6E63-252C-B55D-1B428D81A9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329" y="269045"/>
            <a:ext cx="4058371" cy="3252720"/>
          </a:xfrm>
          <a:prstGeom prst="rect">
            <a:avLst/>
          </a:prstGeom>
        </p:spPr>
      </p:pic>
      <p:pic>
        <p:nvPicPr>
          <p:cNvPr id="6" name="Picture 5" descr="A graph of a voltage&#10;&#10;Description automatically generated with medium confidence">
            <a:extLst>
              <a:ext uri="{FF2B5EF4-FFF2-40B4-BE49-F238E27FC236}">
                <a16:creationId xmlns:a16="http://schemas.microsoft.com/office/drawing/2014/main" id="{A96F84AB-037A-EDD5-6310-874C1E942A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8252" y="286825"/>
            <a:ext cx="4267200" cy="3457575"/>
          </a:xfrm>
          <a:prstGeom prst="rect">
            <a:avLst/>
          </a:prstGeom>
        </p:spPr>
      </p:pic>
      <p:pic>
        <p:nvPicPr>
          <p:cNvPr id="8" name="Picture 7" descr="A graph of voltage and voltage&#10;&#10;Description automatically generated with medium confidence">
            <a:extLst>
              <a:ext uri="{FF2B5EF4-FFF2-40B4-BE49-F238E27FC236}">
                <a16:creationId xmlns:a16="http://schemas.microsoft.com/office/drawing/2014/main" id="{592AD2E8-3783-021B-0DCB-9126B6D2BF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3827" y="4041544"/>
            <a:ext cx="3677686" cy="2816456"/>
          </a:xfrm>
          <a:prstGeom prst="rect">
            <a:avLst/>
          </a:prstGeom>
        </p:spPr>
      </p:pic>
      <p:pic>
        <p:nvPicPr>
          <p:cNvPr id="10" name="Picture 9" descr="A graph showing the voltage of a battery&#10;&#10;Description automatically generated with medium confidence">
            <a:extLst>
              <a:ext uri="{FF2B5EF4-FFF2-40B4-BE49-F238E27FC236}">
                <a16:creationId xmlns:a16="http://schemas.microsoft.com/office/drawing/2014/main" id="{09B4B8AF-A4FA-A909-B1E2-FA7A845327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3009" y="3920680"/>
            <a:ext cx="3677686" cy="293732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3180E07-4FE6-E274-0CD9-49FB6F651866}"/>
              </a:ext>
            </a:extLst>
          </p:cNvPr>
          <p:cNvSpPr txBox="1"/>
          <p:nvPr/>
        </p:nvSpPr>
        <p:spPr>
          <a:xfrm>
            <a:off x="5671930" y="353086"/>
            <a:ext cx="982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Gain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18E992-E620-9038-5C65-601AF77FFAAE}"/>
              </a:ext>
            </a:extLst>
          </p:cNvPr>
          <p:cNvSpPr txBox="1"/>
          <p:nvPr/>
        </p:nvSpPr>
        <p:spPr>
          <a:xfrm>
            <a:off x="4963899" y="1016497"/>
            <a:ext cx="273716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Easy calibration with PIN diode or with </a:t>
            </a:r>
            <a:r>
              <a:rPr lang="en-US" sz="2000" dirty="0" err="1"/>
              <a:t>C</a:t>
            </a:r>
            <a:r>
              <a:rPr lang="en-US" sz="2000" baseline="-25000" dirty="0" err="1"/>
              <a:t>inj</a:t>
            </a:r>
            <a:r>
              <a:rPr lang="en-US" sz="2000" dirty="0"/>
              <a:t> (2.1pF)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Max gain for betas: effects of charge cloud shape clearly visible</a:t>
            </a:r>
          </a:p>
        </p:txBody>
      </p:sp>
    </p:spTree>
    <p:extLst>
      <p:ext uri="{BB962C8B-B14F-4D97-AF65-F5344CB8AC3E}">
        <p14:creationId xmlns:p14="http://schemas.microsoft.com/office/powerpoint/2010/main" val="3773623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7FCC62-A9DD-7113-D0C0-6927C7A1E0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8</a:t>
            </a:fld>
            <a:endParaRPr lang="en-US" sz="1000" dirty="0"/>
          </a:p>
        </p:txBody>
      </p:sp>
      <p:pic>
        <p:nvPicPr>
          <p:cNvPr id="4" name="Picture 3" descr="A graph showing the voltage of a battery&#10;&#10;Description automatically generated with medium confidence">
            <a:extLst>
              <a:ext uri="{FF2B5EF4-FFF2-40B4-BE49-F238E27FC236}">
                <a16:creationId xmlns:a16="http://schemas.microsoft.com/office/drawing/2014/main" id="{E2990CF1-AC8C-02DD-3D2A-DDE84E05BB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3061" y="1801563"/>
            <a:ext cx="4927439" cy="3809076"/>
          </a:xfrm>
          <a:prstGeom prst="rect">
            <a:avLst/>
          </a:prstGeom>
        </p:spPr>
      </p:pic>
      <p:pic>
        <p:nvPicPr>
          <p:cNvPr id="6" name="Picture 5" descr="A graph of a voltage&#10;&#10;Description automatically generated with medium confidence">
            <a:extLst>
              <a:ext uri="{FF2B5EF4-FFF2-40B4-BE49-F238E27FC236}">
                <a16:creationId xmlns:a16="http://schemas.microsoft.com/office/drawing/2014/main" id="{817F9B45-F962-EFCD-9C66-3043A38433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427" y="1790700"/>
            <a:ext cx="4927439" cy="39354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C2B7B43-ECFB-A988-D1FC-6DB861DF3CF1}"/>
              </a:ext>
            </a:extLst>
          </p:cNvPr>
          <p:cNvSpPr txBox="1"/>
          <p:nvPr/>
        </p:nvSpPr>
        <p:spPr>
          <a:xfrm>
            <a:off x="4315525" y="438186"/>
            <a:ext cx="4754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Spectroscopic parameters (</a:t>
            </a:r>
            <a:r>
              <a:rPr lang="en-US" sz="2400" baseline="30000" dirty="0"/>
              <a:t>55</a:t>
            </a:r>
            <a:r>
              <a:rPr lang="en-US" sz="2400" dirty="0"/>
              <a:t>Fe)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20ED65-AE5F-6EBA-854C-FE4EFBCB1168}"/>
              </a:ext>
            </a:extLst>
          </p:cNvPr>
          <p:cNvSpPr txBox="1"/>
          <p:nvPr/>
        </p:nvSpPr>
        <p:spPr>
          <a:xfrm>
            <a:off x="1180479" y="1173861"/>
            <a:ext cx="4724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Multiplication noise dominant at higher gains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CA52FA-1C8C-9A90-6AE4-8CEC099FC5BD}"/>
              </a:ext>
            </a:extLst>
          </p:cNvPr>
          <p:cNvSpPr txBox="1"/>
          <p:nvPr/>
        </p:nvSpPr>
        <p:spPr>
          <a:xfrm>
            <a:off x="7760183" y="1173861"/>
            <a:ext cx="3134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Low-gain shoulder in spectra</a:t>
            </a:r>
          </a:p>
        </p:txBody>
      </p:sp>
    </p:spTree>
    <p:extLst>
      <p:ext uri="{BB962C8B-B14F-4D97-AF65-F5344CB8AC3E}">
        <p14:creationId xmlns:p14="http://schemas.microsoft.com/office/powerpoint/2010/main" val="4242742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DF7C9A-D24B-E2D9-1788-0F14CC7022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9</a:t>
            </a:fld>
            <a:endParaRPr lang="en-US" sz="1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E667DB-441C-7F13-C747-3053237B070F}"/>
              </a:ext>
            </a:extLst>
          </p:cNvPr>
          <p:cNvSpPr txBox="1"/>
          <p:nvPr/>
        </p:nvSpPr>
        <p:spPr>
          <a:xfrm>
            <a:off x="4863548" y="252656"/>
            <a:ext cx="21585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Laser Tests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070DCB-3E9A-689B-9467-801395579911}"/>
              </a:ext>
            </a:extLst>
          </p:cNvPr>
          <p:cNvSpPr txBox="1"/>
          <p:nvPr/>
        </p:nvSpPr>
        <p:spPr>
          <a:xfrm>
            <a:off x="935678" y="1139687"/>
            <a:ext cx="10014280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Searching for effects of gain saturation in LGADs hit by laser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scan in laser threshold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Scan in voltage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Diode and LGAD coming from same wafer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FNAL board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lvl="1"/>
            <a:r>
              <a:rPr lang="en-US" dirty="0"/>
              <a:t>Mip generates charge along  small radius track and instantaneously</a:t>
            </a:r>
          </a:p>
          <a:p>
            <a:pPr lvl="1"/>
            <a:r>
              <a:rPr lang="en-US" dirty="0"/>
              <a:t>vs</a:t>
            </a:r>
          </a:p>
          <a:p>
            <a:pPr lvl="1"/>
            <a:r>
              <a:rPr lang="en-US" dirty="0"/>
              <a:t>Laser focused at 15um and signal ~350ps long at high threshold (longer at lower threshold).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Laser track is order of magnitudes less dense.</a:t>
            </a:r>
          </a:p>
          <a:p>
            <a:pPr lvl="1"/>
            <a:r>
              <a:rPr lang="en-US" dirty="0"/>
              <a:t> </a:t>
            </a:r>
          </a:p>
          <a:p>
            <a:pPr lvl="1"/>
            <a:r>
              <a:rPr lang="en-US" dirty="0"/>
              <a:t>Still, interesting to see saturation effects with  laser injection.</a:t>
            </a:r>
          </a:p>
          <a:p>
            <a:pPr lvl="1"/>
            <a:r>
              <a:rPr lang="en-US" dirty="0"/>
              <a:t>A lot of data acquired so far, still interpreting them.</a:t>
            </a:r>
          </a:p>
          <a:p>
            <a:pPr lvl="1"/>
            <a:r>
              <a:rPr lang="en-US" dirty="0"/>
              <a:t>Much more soon.</a:t>
            </a:r>
          </a:p>
        </p:txBody>
      </p:sp>
    </p:spTree>
    <p:extLst>
      <p:ext uri="{BB962C8B-B14F-4D97-AF65-F5344CB8AC3E}">
        <p14:creationId xmlns:p14="http://schemas.microsoft.com/office/powerpoint/2010/main" val="3767034610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 Colo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05C78"/>
      </a:accent1>
      <a:accent2>
        <a:srgbClr val="00ADDC"/>
      </a:accent2>
      <a:accent3>
        <a:srgbClr val="B2D33B"/>
      </a:accent3>
      <a:accent4>
        <a:srgbClr val="F68B1F"/>
      </a:accent4>
      <a:accent5>
        <a:srgbClr val="B72467"/>
      </a:accent5>
      <a:accent6>
        <a:srgbClr val="FFCD34"/>
      </a:accent6>
      <a:hlink>
        <a:srgbClr val="4881C3"/>
      </a:hlink>
      <a:folHlink>
        <a:srgbClr val="51499E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NL_PPT_Template_2021_Widescreen_Compressed_060121" id="{12E83E08-87E0-F644-89EB-87DEB220AE0B}" vid="{EBE5DD67-AF26-1345-A97E-9F8C3AF25A6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bnl_ppt_template_2021_widescreen_compressed (1)</Template>
  <TotalTime>66</TotalTime>
  <Words>269</Words>
  <Application>Microsoft Office PowerPoint</Application>
  <PresentationFormat>Widescreen</PresentationFormat>
  <Paragraphs>52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BNL</vt:lpstr>
      <vt:lpstr>Study of gain of LGAD </vt:lpstr>
      <vt:lpstr>Gain Characterization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Giacomini, Gabriele</dc:creator>
  <cp:keywords/>
  <dc:description/>
  <cp:lastModifiedBy>Giacomini, Gabriele</cp:lastModifiedBy>
  <cp:revision>3</cp:revision>
  <dcterms:created xsi:type="dcterms:W3CDTF">2023-03-28T22:39:42Z</dcterms:created>
  <dcterms:modified xsi:type="dcterms:W3CDTF">2024-01-31T15:05:36Z</dcterms:modified>
  <cp:category/>
</cp:coreProperties>
</file>