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1"/>
  </p:sldMasterIdLst>
  <p:notesMasterIdLst>
    <p:notesMasterId r:id="rId15"/>
  </p:notesMasterIdLst>
  <p:handoutMasterIdLst>
    <p:handoutMasterId r:id="rId16"/>
  </p:handoutMasterIdLst>
  <p:sldIdLst>
    <p:sldId id="576" r:id="rId2"/>
    <p:sldId id="851" r:id="rId3"/>
    <p:sldId id="2244" r:id="rId4"/>
    <p:sldId id="2245" r:id="rId5"/>
    <p:sldId id="2241" r:id="rId6"/>
    <p:sldId id="2233" r:id="rId7"/>
    <p:sldId id="2231" r:id="rId8"/>
    <p:sldId id="2236" r:id="rId9"/>
    <p:sldId id="2238" r:id="rId10"/>
    <p:sldId id="2237" r:id="rId11"/>
    <p:sldId id="2243" r:id="rId12"/>
    <p:sldId id="2232" r:id="rId13"/>
    <p:sldId id="2242" r:id="rId14"/>
  </p:sldIdLst>
  <p:sldSz cx="9144000" cy="6858000" type="screen4x3"/>
  <p:notesSz cx="6797675" cy="9928225"/>
  <p:custDataLst>
    <p:tags r:id="rId17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33"/>
    <a:srgbClr val="FF0000"/>
    <a:srgbClr val="7500E9"/>
    <a:srgbClr val="E97575"/>
    <a:srgbClr val="00FFFF"/>
    <a:srgbClr val="B2B2FF"/>
    <a:srgbClr val="9999FF"/>
    <a:srgbClr val="FF3300"/>
    <a:srgbClr val="0000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4" autoAdjust="0"/>
    <p:restoredTop sz="98326" autoAdjust="0"/>
  </p:normalViewPr>
  <p:slideViewPr>
    <p:cSldViewPr snapToGrid="0">
      <p:cViewPr varScale="1">
        <p:scale>
          <a:sx n="120" d="100"/>
          <a:sy n="120" d="100"/>
        </p:scale>
        <p:origin x="67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256" y="6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69359" y="114301"/>
            <a:ext cx="7744341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ss-coordination.web.cern.ch/gantt/latest?facilities=AD/ELENA&amp;scale=week&amp;worktypeproject=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cid:4A503587-E4AB-467B-8395-EB33756745E4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AD/ELENA FACILITY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  <a:p>
            <a:r>
              <a:rPr lang="en-US" dirty="0"/>
              <a:t>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10993" y="1578834"/>
            <a:ext cx="8729329" cy="256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>
                <a:solidFill>
                  <a:srgbClr val="0070C0"/>
                </a:solidFill>
              </a:rPr>
              <a:t>ADTC Meeting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1st February 2024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2023-2024 YETS follow-up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DECD537-8AC3-52E3-D8AB-8F396492E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8101"/>
            <a:ext cx="9144000" cy="38163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7F89B8-7D4B-6AD9-ED12-EDB9331EC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ring </a:t>
            </a:r>
            <a:r>
              <a:rPr lang="fr-CH" dirty="0" err="1"/>
              <a:t>sector</a:t>
            </a:r>
            <a:r>
              <a:rPr lang="fr-CH" dirty="0"/>
              <a:t> 4 – BHN46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256C90-DC8C-C972-5768-C80185A409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5D09AF-19F8-1AAA-CB58-84386FDD264D}"/>
              </a:ext>
            </a:extLst>
          </p:cNvPr>
          <p:cNvSpPr/>
          <p:nvPr/>
        </p:nvSpPr>
        <p:spPr bwMode="auto">
          <a:xfrm>
            <a:off x="5404" y="3509014"/>
            <a:ext cx="9143999" cy="214198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E7FCDED-42B2-CB4A-56F5-3DF262E5A263}"/>
              </a:ext>
            </a:extLst>
          </p:cNvPr>
          <p:cNvSpPr/>
          <p:nvPr/>
        </p:nvSpPr>
        <p:spPr bwMode="auto">
          <a:xfrm>
            <a:off x="5404" y="3746400"/>
            <a:ext cx="9143999" cy="1320379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5BD581-E20F-777D-99BB-92B7A8F55235}"/>
              </a:ext>
            </a:extLst>
          </p:cNvPr>
          <p:cNvSpPr/>
          <p:nvPr/>
        </p:nvSpPr>
        <p:spPr bwMode="auto">
          <a:xfrm>
            <a:off x="5404" y="2580362"/>
            <a:ext cx="9143999" cy="905464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F9CA0EA6-5FC2-F9DB-65BF-504C72E2B466}"/>
              </a:ext>
            </a:extLst>
          </p:cNvPr>
          <p:cNvSpPr/>
          <p:nvPr/>
        </p:nvSpPr>
        <p:spPr bwMode="auto">
          <a:xfrm>
            <a:off x="5444170" y="5262534"/>
            <a:ext cx="1101478" cy="241328"/>
          </a:xfrm>
          <a:prstGeom prst="wedgeRoundRectCallout">
            <a:avLst>
              <a:gd name="adj1" fmla="val 41310"/>
              <a:gd name="adj2" fmla="val -476154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New dates !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128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26873-DD0B-B539-0DFC-3E612BB25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BHN46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11ACEC-0597-D4F5-6073-AF4367CD39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1027" name="E34B4808-9DB6-4112-B677-6A54C4BB86F0" descr="IMG_3261.jpg">
            <a:extLst>
              <a:ext uri="{FF2B5EF4-FFF2-40B4-BE49-F238E27FC236}">
                <a16:creationId xmlns:a16="http://schemas.microsoft.com/office/drawing/2014/main" id="{D30600E1-3C5C-EAEA-7FB7-EC50AC93E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75168"/>
            <a:ext cx="4514134" cy="338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5E3C110D-281E-434F-B8E1-DF4D48AE0DBA" descr="IMG_3268.jpg">
            <a:extLst>
              <a:ext uri="{FF2B5EF4-FFF2-40B4-BE49-F238E27FC236}">
                <a16:creationId xmlns:a16="http://schemas.microsoft.com/office/drawing/2014/main" id="{F55938B3-A9D7-DB7C-CD06-7993962B82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0"/>
            <a:ext cx="4514133" cy="338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FC749036-2477-48F9-9B2B-950D89297C0C" descr="IMG_3267.jpg">
            <a:extLst>
              <a:ext uri="{FF2B5EF4-FFF2-40B4-BE49-F238E27FC236}">
                <a16:creationId xmlns:a16="http://schemas.microsoft.com/office/drawing/2014/main" id="{E9A3C601-5A70-0C79-2F43-8F41CC040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7713"/>
            <a:ext cx="4514134" cy="6018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908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5A37CAC-F7E6-C3F2-3E5D-3BF3B80B5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6236"/>
            <a:ext cx="9144000" cy="44158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6ECF8AA-444C-1956-976E-5668B37B2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ELENA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FC51B6-27CD-89A8-4BCC-46B9BA4585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694496-20E8-7CBB-822A-993356F44A40}"/>
              </a:ext>
            </a:extLst>
          </p:cNvPr>
          <p:cNvSpPr/>
          <p:nvPr/>
        </p:nvSpPr>
        <p:spPr bwMode="auto">
          <a:xfrm>
            <a:off x="0" y="2079808"/>
            <a:ext cx="8940800" cy="236134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5257B2-A5CB-96EB-68F6-451893D5131C}"/>
              </a:ext>
            </a:extLst>
          </p:cNvPr>
          <p:cNvSpPr/>
          <p:nvPr/>
        </p:nvSpPr>
        <p:spPr bwMode="auto">
          <a:xfrm>
            <a:off x="0" y="2328748"/>
            <a:ext cx="8940800" cy="203064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DB01E5-3BF9-1A73-CD87-130B3E2F413A}"/>
              </a:ext>
            </a:extLst>
          </p:cNvPr>
          <p:cNvSpPr/>
          <p:nvPr/>
        </p:nvSpPr>
        <p:spPr bwMode="auto">
          <a:xfrm>
            <a:off x="0" y="3674563"/>
            <a:ext cx="8940800" cy="236134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09AD2A-4F66-7184-CD48-973258E2593D}"/>
              </a:ext>
            </a:extLst>
          </p:cNvPr>
          <p:cNvSpPr/>
          <p:nvPr/>
        </p:nvSpPr>
        <p:spPr bwMode="auto">
          <a:xfrm>
            <a:off x="12998" y="3919064"/>
            <a:ext cx="8940800" cy="200696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92ECD4-1EF5-C8CF-B158-6C27A7177200}"/>
              </a:ext>
            </a:extLst>
          </p:cNvPr>
          <p:cNvSpPr/>
          <p:nvPr/>
        </p:nvSpPr>
        <p:spPr bwMode="auto">
          <a:xfrm>
            <a:off x="0" y="2535177"/>
            <a:ext cx="8940800" cy="203064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D1A9E8C-61E8-137C-D39E-19944C0B4417}"/>
              </a:ext>
            </a:extLst>
          </p:cNvPr>
          <p:cNvSpPr/>
          <p:nvPr/>
        </p:nvSpPr>
        <p:spPr bwMode="auto">
          <a:xfrm>
            <a:off x="0" y="2792188"/>
            <a:ext cx="8940800" cy="203064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6BEB40-CF34-C9F4-ADCB-BCE9B1A7FBC2}"/>
              </a:ext>
            </a:extLst>
          </p:cNvPr>
          <p:cNvSpPr/>
          <p:nvPr/>
        </p:nvSpPr>
        <p:spPr bwMode="auto">
          <a:xfrm>
            <a:off x="0" y="3446596"/>
            <a:ext cx="8940800" cy="203064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044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4CB8CEE-21DE-B35D-7E6D-3125AF2A3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2338"/>
            <a:ext cx="9144000" cy="29333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2EEE83-0E45-C97E-09F0-9E183851C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ELENA RESTART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5D67DD-058A-AD95-34CF-BAD3D58492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BED684-A6EA-6195-2C7C-8A7E191FDADE}"/>
              </a:ext>
            </a:extLst>
          </p:cNvPr>
          <p:cNvSpPr/>
          <p:nvPr/>
        </p:nvSpPr>
        <p:spPr bwMode="auto">
          <a:xfrm>
            <a:off x="-1" y="2986755"/>
            <a:ext cx="9143999" cy="1428670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A45368-9DB4-41E1-60B1-79BF15D03E09}"/>
              </a:ext>
            </a:extLst>
          </p:cNvPr>
          <p:cNvSpPr txBox="1"/>
          <p:nvPr/>
        </p:nvSpPr>
        <p:spPr>
          <a:xfrm>
            <a:off x="557811" y="5110731"/>
            <a:ext cx="73191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Nota: ELENA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need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accessed</a:t>
            </a:r>
            <a:r>
              <a:rPr lang="fr-FR" dirty="0"/>
              <a:t> for SEM0338 installation on 12-14 </a:t>
            </a:r>
            <a:r>
              <a:rPr lang="fr-FR" dirty="0" err="1"/>
              <a:t>Feb</a:t>
            </a:r>
            <a:r>
              <a:rPr lang="fr-FR" dirty="0"/>
              <a:t> </a:t>
            </a:r>
          </a:p>
          <a:p>
            <a:endParaRPr lang="fr-FR" dirty="0"/>
          </a:p>
          <a:p>
            <a:r>
              <a:rPr lang="fr-FR" dirty="0"/>
              <a:t>AD restart: </a:t>
            </a:r>
            <a:r>
              <a:rPr lang="fr-FR" dirty="0" err="1"/>
              <a:t>see</a:t>
            </a:r>
            <a:r>
              <a:rPr lang="fr-FR" dirty="0"/>
              <a:t> </a:t>
            </a:r>
            <a:r>
              <a:rPr lang="fr-FR" dirty="0" err="1"/>
              <a:t>Laurette’s</a:t>
            </a:r>
            <a:r>
              <a:rPr lang="fr-FR" dirty="0"/>
              <a:t> </a:t>
            </a:r>
            <a:r>
              <a:rPr lang="fr-FR" dirty="0" err="1"/>
              <a:t>presentation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B5FB0C8-7796-459D-4FFD-80E9F5AEAB34}"/>
              </a:ext>
            </a:extLst>
          </p:cNvPr>
          <p:cNvSpPr/>
          <p:nvPr/>
        </p:nvSpPr>
        <p:spPr bwMode="auto">
          <a:xfrm>
            <a:off x="0" y="4427951"/>
            <a:ext cx="9143998" cy="215070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031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518652-5E10-2746-5B24-9B88FC0DBD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3732"/>
            <a:ext cx="9144000" cy="43129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A17E3D-6111-456E-A474-2A122DBAD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err="1"/>
              <a:t>Planned</a:t>
            </a:r>
            <a:r>
              <a:rPr lang="fr-CH" sz="4000" dirty="0"/>
              <a:t> services disruptions</a:t>
            </a:r>
            <a:endParaRPr lang="en-GB" sz="4000" dirty="0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0B38962-E051-796C-AA25-F707EBB3F83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644900" y="6570663"/>
            <a:ext cx="240665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296E576-E57B-605B-8F1D-73B254C1DB84}"/>
              </a:ext>
            </a:extLst>
          </p:cNvPr>
          <p:cNvSpPr/>
          <p:nvPr/>
        </p:nvSpPr>
        <p:spPr bwMode="auto">
          <a:xfrm>
            <a:off x="227302" y="5824269"/>
            <a:ext cx="8689396" cy="760547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Planning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available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at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  <a:hlinkClick r:id="rId3"/>
              </a:rPr>
              <a:t>https://oss-coordination.web.cern.ch/gantt/latest?facilities=AD/ELENA&amp;scale=week&amp;worktypeproject=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601405-9EA0-66D3-3EB2-B68FEF58B4AB}"/>
              </a:ext>
            </a:extLst>
          </p:cNvPr>
          <p:cNvSpPr/>
          <p:nvPr/>
        </p:nvSpPr>
        <p:spPr bwMode="auto">
          <a:xfrm>
            <a:off x="227302" y="5554260"/>
            <a:ext cx="8689396" cy="270009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For info: Fire brigade training in AD ring on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sat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10/02,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sat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17/02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5D58F192-C5C2-D1BA-3FD8-1A6CDCE0961D}"/>
              </a:ext>
            </a:extLst>
          </p:cNvPr>
          <p:cNvSpPr/>
          <p:nvPr/>
        </p:nvSpPr>
        <p:spPr bwMode="auto">
          <a:xfrm>
            <a:off x="6293632" y="3552971"/>
            <a:ext cx="1596891" cy="660535"/>
          </a:xfrm>
          <a:prstGeom prst="wedgeRoundRectCallout">
            <a:avLst>
              <a:gd name="adj1" fmla="val 65911"/>
              <a:gd name="adj2" fmla="val -64013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TBC: 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May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be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09/03 – 24/03 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6D8B49-8217-FCE5-C817-E564E0FB01BD}"/>
              </a:ext>
            </a:extLst>
          </p:cNvPr>
          <p:cNvSpPr/>
          <p:nvPr/>
        </p:nvSpPr>
        <p:spPr bwMode="auto">
          <a:xfrm>
            <a:off x="0" y="5137053"/>
            <a:ext cx="8940800" cy="248612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2BA2C79-B1EB-F4CD-1293-9B24744D69DE}"/>
              </a:ext>
            </a:extLst>
          </p:cNvPr>
          <p:cNvSpPr/>
          <p:nvPr/>
        </p:nvSpPr>
        <p:spPr bwMode="auto">
          <a:xfrm>
            <a:off x="0" y="2538258"/>
            <a:ext cx="8940800" cy="444398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B42C169-8264-C88C-4C3D-D99E8B4E2A23}"/>
              </a:ext>
            </a:extLst>
          </p:cNvPr>
          <p:cNvSpPr/>
          <p:nvPr/>
        </p:nvSpPr>
        <p:spPr bwMode="auto">
          <a:xfrm>
            <a:off x="0" y="4954331"/>
            <a:ext cx="8940800" cy="196850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FCAD0B87-1C36-A7D4-3BF2-4DC24D080183}"/>
              </a:ext>
            </a:extLst>
          </p:cNvPr>
          <p:cNvSpPr/>
          <p:nvPr/>
        </p:nvSpPr>
        <p:spPr bwMode="auto">
          <a:xfrm>
            <a:off x="5995182" y="2184400"/>
            <a:ext cx="1596891" cy="275928"/>
          </a:xfrm>
          <a:prstGeom prst="wedgeRoundRectCallout">
            <a:avLst>
              <a:gd name="adj1" fmla="val -50202"/>
              <a:gd name="adj2" fmla="val 97984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New duration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780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5F786-8ACE-7FF8-D346-E99C5D70C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Crane </a:t>
            </a:r>
            <a:r>
              <a:rPr lang="fr-CH" dirty="0" err="1"/>
              <a:t>refurbishment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4B7397-6035-80DF-87AD-2527E26121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D45BBC5-60A2-0D7A-778A-290A0A1CB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049" name="4A503587-E4AB-467B-8395-EB33756745E4" descr="IMG_3234.jpg">
            <a:extLst>
              <a:ext uri="{FF2B5EF4-FFF2-40B4-BE49-F238E27FC236}">
                <a16:creationId xmlns:a16="http://schemas.microsoft.com/office/drawing/2014/main" id="{D00E66B4-76C8-E40C-B115-B0D1C582B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59" y="993910"/>
            <a:ext cx="7814553" cy="586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379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2B68E-29D0-8B0B-B192-4A6E01F92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Crane </a:t>
            </a:r>
            <a:r>
              <a:rPr lang="fr-CH" dirty="0" err="1"/>
              <a:t>refurbishment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FBC20-EDA4-AAB2-BA88-28CFD4F7F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B3FF8E-3AE1-045A-6A78-A20389EF1D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Content Placeholder 5" descr="A yellow box with a yellow door&#10;&#10;Description automatically generated with medium confidence">
            <a:extLst>
              <a:ext uri="{FF2B5EF4-FFF2-40B4-BE49-F238E27FC236}">
                <a16:creationId xmlns:a16="http://schemas.microsoft.com/office/drawing/2014/main" id="{8749DF5A-5BED-16CA-5D46-98FF70E16D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034127"/>
            <a:ext cx="9176286" cy="51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2430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B18146B-3AB4-339B-44CD-DBFB1A808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2082"/>
            <a:ext cx="9144000" cy="42651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723364-A0B0-C150-42A7-B6F0E5999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ALPHA </a:t>
            </a:r>
            <a:r>
              <a:rPr lang="fr-FR" dirty="0" err="1"/>
              <a:t>barrack</a:t>
            </a:r>
            <a:r>
              <a:rPr lang="fr-FR" dirty="0"/>
              <a:t> replacement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36412F-6BCA-007C-2F8A-659A162330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09FC66-3676-88CA-BFCA-7C90297EE2F7}"/>
              </a:ext>
            </a:extLst>
          </p:cNvPr>
          <p:cNvSpPr/>
          <p:nvPr/>
        </p:nvSpPr>
        <p:spPr bwMode="auto">
          <a:xfrm>
            <a:off x="0" y="2420394"/>
            <a:ext cx="8940800" cy="196850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B0363C6-2626-430F-D4C6-A2A9E8FB9635}"/>
              </a:ext>
            </a:extLst>
          </p:cNvPr>
          <p:cNvSpPr/>
          <p:nvPr/>
        </p:nvSpPr>
        <p:spPr bwMode="auto">
          <a:xfrm>
            <a:off x="0" y="2882461"/>
            <a:ext cx="8940800" cy="715317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7F86B2-5626-BEF3-4295-C3A0D6B83C1C}"/>
              </a:ext>
            </a:extLst>
          </p:cNvPr>
          <p:cNvSpPr/>
          <p:nvPr/>
        </p:nvSpPr>
        <p:spPr bwMode="auto">
          <a:xfrm>
            <a:off x="0" y="2651428"/>
            <a:ext cx="8940800" cy="19685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41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5564801-120A-A416-8B59-0930E5EBC0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5820"/>
            <a:ext cx="9144000" cy="40733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019D69-60F2-6B96-0C72-12AF98E4D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ring </a:t>
            </a:r>
            <a:r>
              <a:rPr lang="fr-CH" dirty="0" err="1"/>
              <a:t>general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4055C0-9063-18E2-27EF-4E6A55FF05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94BCDD5-4A6E-E035-BFC1-7F92B39C36B2}"/>
              </a:ext>
            </a:extLst>
          </p:cNvPr>
          <p:cNvSpPr/>
          <p:nvPr/>
        </p:nvSpPr>
        <p:spPr bwMode="auto">
          <a:xfrm>
            <a:off x="0" y="4813929"/>
            <a:ext cx="8940800" cy="25525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F34F3F-2CDA-E79E-AC66-969C7D962D92}"/>
              </a:ext>
            </a:extLst>
          </p:cNvPr>
          <p:cNvSpPr/>
          <p:nvPr/>
        </p:nvSpPr>
        <p:spPr bwMode="auto">
          <a:xfrm>
            <a:off x="0" y="4307367"/>
            <a:ext cx="8940800" cy="25525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4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A521A03-A1C0-AC3C-9CFA-E1A546CA2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7952"/>
            <a:ext cx="9144000" cy="31620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894DB3-6CE3-BA04-2B67-EE6D73BFF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</a:t>
            </a:r>
            <a:r>
              <a:rPr lang="fr-CH" dirty="0" err="1"/>
              <a:t>sectors</a:t>
            </a:r>
            <a:r>
              <a:rPr lang="fr-CH" dirty="0"/>
              <a:t> 1A-1B-2A-2B-3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6C8BCE-5751-D1C4-ECBF-434688A1E6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08D8C97-E8CA-1EB2-1A63-5003CC458E80}"/>
              </a:ext>
            </a:extLst>
          </p:cNvPr>
          <p:cNvSpPr/>
          <p:nvPr/>
        </p:nvSpPr>
        <p:spPr bwMode="auto">
          <a:xfrm>
            <a:off x="0" y="2689718"/>
            <a:ext cx="9144000" cy="195658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133AEC-E273-26EC-0414-307240B7EDCF}"/>
              </a:ext>
            </a:extLst>
          </p:cNvPr>
          <p:cNvSpPr/>
          <p:nvPr/>
        </p:nvSpPr>
        <p:spPr bwMode="auto">
          <a:xfrm>
            <a:off x="0" y="4814390"/>
            <a:ext cx="9144000" cy="195658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CEA6-9E61-64A2-23B3-82929F4FFAC9}"/>
              </a:ext>
            </a:extLst>
          </p:cNvPr>
          <p:cNvSpPr/>
          <p:nvPr/>
        </p:nvSpPr>
        <p:spPr bwMode="auto">
          <a:xfrm>
            <a:off x="0" y="3752054"/>
            <a:ext cx="9144000" cy="195658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232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F76AC11-C2AB-D2B6-26B2-311C44A9D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785"/>
            <a:ext cx="9144000" cy="39912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F1B5D7-C702-2A23-16A9-805EF3916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</a:t>
            </a:r>
            <a:r>
              <a:rPr lang="fr-CH" dirty="0" err="1"/>
              <a:t>sector</a:t>
            </a:r>
            <a:r>
              <a:rPr lang="fr-CH" dirty="0"/>
              <a:t> 4 - </a:t>
            </a:r>
            <a:r>
              <a:rPr lang="fr-CH" dirty="0" err="1"/>
              <a:t>general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BD319D-D3D1-1EB3-1091-48AEC8462F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263A036-3DC3-4023-24A9-A911BD091B80}"/>
              </a:ext>
            </a:extLst>
          </p:cNvPr>
          <p:cNvSpPr/>
          <p:nvPr/>
        </p:nvSpPr>
        <p:spPr bwMode="auto">
          <a:xfrm>
            <a:off x="0" y="3719795"/>
            <a:ext cx="8940800" cy="282272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BC9E310-B51B-DDFD-B0DF-43964632D74D}"/>
              </a:ext>
            </a:extLst>
          </p:cNvPr>
          <p:cNvSpPr/>
          <p:nvPr/>
        </p:nvSpPr>
        <p:spPr bwMode="auto">
          <a:xfrm>
            <a:off x="0" y="4032945"/>
            <a:ext cx="8940800" cy="28227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7B0CA9-02A2-9E32-914E-8D9BFA375173}"/>
              </a:ext>
            </a:extLst>
          </p:cNvPr>
          <p:cNvSpPr/>
          <p:nvPr/>
        </p:nvSpPr>
        <p:spPr bwMode="auto">
          <a:xfrm>
            <a:off x="0" y="4353057"/>
            <a:ext cx="8940800" cy="225467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2FDDB22B-A522-E8AC-F7B1-BAE2253EF36A}"/>
              </a:ext>
            </a:extLst>
          </p:cNvPr>
          <p:cNvSpPr/>
          <p:nvPr/>
        </p:nvSpPr>
        <p:spPr bwMode="auto">
          <a:xfrm>
            <a:off x="5937250" y="5183178"/>
            <a:ext cx="875098" cy="241328"/>
          </a:xfrm>
          <a:prstGeom prst="wedgeRoundRectCallout">
            <a:avLst>
              <a:gd name="adj1" fmla="val 64946"/>
              <a:gd name="adj2" fmla="val -447210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New date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67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DF790F-035D-EF80-3B0C-714C2896B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7875"/>
            <a:ext cx="9144000" cy="27622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FD2BC7-F53E-E7B6-9C02-11F4E4813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ring </a:t>
            </a:r>
            <a:r>
              <a:rPr lang="fr-CH" dirty="0" err="1"/>
              <a:t>sector</a:t>
            </a:r>
            <a:r>
              <a:rPr lang="fr-CH" dirty="0"/>
              <a:t> 4 – QFN32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E4F7E5-2DC0-2FE7-D905-4A18423200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E24A64-229C-2713-E09F-7603AE266137}"/>
              </a:ext>
            </a:extLst>
          </p:cNvPr>
          <p:cNvSpPr/>
          <p:nvPr/>
        </p:nvSpPr>
        <p:spPr bwMode="auto">
          <a:xfrm>
            <a:off x="5404" y="3021470"/>
            <a:ext cx="9143999" cy="1569318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1047F4-952F-39B5-6C81-9BD65B5CE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4043" y="2247812"/>
            <a:ext cx="2944380" cy="287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716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DTC 09 Fev 2023" id="{7327CA6F-B58F-45C4-AEDD-24CA989C568B}" vid="{3972CCF2-90D6-4AAA-A420-DD208F38972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ADTC Template</Template>
  <TotalTime>12754</TotalTime>
  <Words>168</Words>
  <Application>Microsoft Office PowerPoint</Application>
  <PresentationFormat>On-screen Show (4:3)</PresentationFormat>
  <Paragraphs>46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Garamond</vt:lpstr>
      <vt:lpstr>Helvetica</vt:lpstr>
      <vt:lpstr>Times New Roman</vt:lpstr>
      <vt:lpstr>Wingdings</vt:lpstr>
      <vt:lpstr>1_Pixel</vt:lpstr>
      <vt:lpstr>AD/ELENA FACILITY  </vt:lpstr>
      <vt:lpstr>Planned services disruptions</vt:lpstr>
      <vt:lpstr>Crane refurbishment</vt:lpstr>
      <vt:lpstr>Crane refurbishment</vt:lpstr>
      <vt:lpstr>ALPHA barrack replacement</vt:lpstr>
      <vt:lpstr>AD ring general</vt:lpstr>
      <vt:lpstr>AD sectors 1A-1B-2A-2B-3</vt:lpstr>
      <vt:lpstr>AD sector 4 - general</vt:lpstr>
      <vt:lpstr>AD ring sector 4 – QFN32</vt:lpstr>
      <vt:lpstr>AD ring sector 4 – BHN46</vt:lpstr>
      <vt:lpstr>BHN46</vt:lpstr>
      <vt:lpstr>ELENA</vt:lpstr>
      <vt:lpstr>ELENA RESTART</vt:lpstr>
    </vt:vector>
  </TitlesOfParts>
  <Manager>Francois.Butin@cern.ch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AD/ELENA FACILITY  </dc:title>
  <dc:creator>Francois Butin</dc:creator>
  <cp:lastModifiedBy>Francois Butin</cp:lastModifiedBy>
  <cp:revision>43</cp:revision>
  <cp:lastPrinted>2018-02-09T07:23:44Z</cp:lastPrinted>
  <dcterms:created xsi:type="dcterms:W3CDTF">2023-02-22T09:31:10Z</dcterms:created>
  <dcterms:modified xsi:type="dcterms:W3CDTF">2024-02-01T09:55:49Z</dcterms:modified>
</cp:coreProperties>
</file>