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076"/>
  </p:normalViewPr>
  <p:slideViewPr>
    <p:cSldViewPr>
      <p:cViewPr varScale="1">
        <p:scale>
          <a:sx n="115" d="100"/>
          <a:sy n="115" d="100"/>
        </p:scale>
        <p:origin x="1560" y="184"/>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Halikon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Perniön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Salon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24.4.2024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normAutofit lnSpcReduction="100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siirtymässä</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89030</TotalTime>
  <Words>1874</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Halikon, Perniön ja Salon lukiot  24.4.2024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225</cp:revision>
  <cp:lastPrinted>1601-01-01T00:00:00Z</cp:lastPrinted>
  <dcterms:created xsi:type="dcterms:W3CDTF">2010-09-24T07:24:04Z</dcterms:created>
  <dcterms:modified xsi:type="dcterms:W3CDTF">2024-04-23T19:48:53Z</dcterms:modified>
</cp:coreProperties>
</file>