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handoutMasterIdLst>
    <p:handoutMasterId r:id="rId6"/>
  </p:handoutMasterIdLst>
  <p:sldIdLst>
    <p:sldId id="257" r:id="rId2"/>
    <p:sldId id="423" r:id="rId3"/>
    <p:sldId id="41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125" d="100"/>
          <a:sy n="125" d="100"/>
        </p:scale>
        <p:origin x="1378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3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16.01.2024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North and East Area important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71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16.01.2024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North and East Area important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4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4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16.01.2024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and East Area important dates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16.01.2024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and East Area important dates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16.01.2024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North and East Area important dates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6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501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71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2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2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3" y="6356371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16.01.2024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North and East Area important dates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2811561298?pwd=b3pmSEVkbkZrK0JBeWRxcEZKSjhUZz09" TargetMode="External"/><Relationship Id="rId2" Type="http://schemas.openxmlformats.org/officeDocument/2006/relationships/hyperlink" Target="https://oss-coordination.web.cern.ch/gantt/latest?facilities=East%20Area%2CNorth%20Area%2CAD%2FELENA%2Cn_TOF%2CHiRadMat&amp;scale=week&amp;worktypeproject=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2299142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fr-CH" sz="4400" dirty="0"/>
              <a:t>YETS23-24 :</a:t>
            </a:r>
            <a:br>
              <a:rPr lang="fr-CH" sz="4400" dirty="0"/>
            </a:br>
            <a:r>
              <a:rPr lang="fr-CH" sz="4400" dirty="0"/>
              <a:t>NP04 Planning</a:t>
            </a:r>
            <a:br>
              <a:rPr lang="en-GB" sz="4400" dirty="0"/>
            </a:br>
            <a:endParaRPr lang="en-GB" altLang="en-US" sz="4400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383544" y="3593009"/>
            <a:ext cx="484321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dirty="0"/>
              <a:t>Bastien Rae</a:t>
            </a:r>
          </a:p>
          <a:p>
            <a:pPr defTabSz="914400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31B0-0BA8-41AB-EEF6-7962271D0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Planning and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FE81-B91E-EC4B-96AC-E001CC4CCE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9363-AE2B-AEAB-2CF1-80742CA42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16.01.2024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9138-EAAE-184B-0B02-6F1534797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North and East Area important dates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9044EC6-6375-2C7E-0547-986D264492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055021"/>
              </p:ext>
            </p:extLst>
          </p:nvPr>
        </p:nvGraphicFramePr>
        <p:xfrm>
          <a:off x="457212" y="1654195"/>
          <a:ext cx="8497509" cy="3412450"/>
        </p:xfrm>
        <a:graphic>
          <a:graphicData uri="http://schemas.openxmlformats.org/drawingml/2006/table">
            <a:tbl>
              <a:tblPr/>
              <a:tblGrid>
                <a:gridCol w="3834570">
                  <a:extLst>
                    <a:ext uri="{9D8B030D-6E8A-4147-A177-3AD203B41FA5}">
                      <a16:colId xmlns:a16="http://schemas.microsoft.com/office/drawing/2014/main" val="3733305266"/>
                    </a:ext>
                  </a:extLst>
                </a:gridCol>
                <a:gridCol w="399220">
                  <a:extLst>
                    <a:ext uri="{9D8B030D-6E8A-4147-A177-3AD203B41FA5}">
                      <a16:colId xmlns:a16="http://schemas.microsoft.com/office/drawing/2014/main" val="2829103030"/>
                    </a:ext>
                  </a:extLst>
                </a:gridCol>
                <a:gridCol w="1195470">
                  <a:extLst>
                    <a:ext uri="{9D8B030D-6E8A-4147-A177-3AD203B41FA5}">
                      <a16:colId xmlns:a16="http://schemas.microsoft.com/office/drawing/2014/main" val="2562886938"/>
                    </a:ext>
                  </a:extLst>
                </a:gridCol>
                <a:gridCol w="832263">
                  <a:extLst>
                    <a:ext uri="{9D8B030D-6E8A-4147-A177-3AD203B41FA5}">
                      <a16:colId xmlns:a16="http://schemas.microsoft.com/office/drawing/2014/main" val="1818314223"/>
                    </a:ext>
                  </a:extLst>
                </a:gridCol>
                <a:gridCol w="844894">
                  <a:extLst>
                    <a:ext uri="{9D8B030D-6E8A-4147-A177-3AD203B41FA5}">
                      <a16:colId xmlns:a16="http://schemas.microsoft.com/office/drawing/2014/main" val="69896416"/>
                    </a:ext>
                  </a:extLst>
                </a:gridCol>
                <a:gridCol w="1391092">
                  <a:extLst>
                    <a:ext uri="{9D8B030D-6E8A-4147-A177-3AD203B41FA5}">
                      <a16:colId xmlns:a16="http://schemas.microsoft.com/office/drawing/2014/main" val="1036486048"/>
                    </a:ext>
                  </a:extLst>
                </a:gridCol>
              </a:tblGrid>
              <a:tr h="130578"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8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Planning_Contact</a:t>
                      </a:r>
                      <a:endParaRPr lang="en-GB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229229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table XTDV.022.667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22.01.24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06.02.24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Girod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652149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Alignement H4 VLE PPE174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12.02.24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23.02.24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BE-GM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C. Vendeuvre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479826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Depose echafaudage sur quai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26.02.24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28.02.24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3805299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callebotis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29.02.24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06.03.24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EN-ACE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Catherine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8766618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reinstallation blindage quai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29.02.24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29.02.24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EN-HE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Fumey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694395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remontage des XBPF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29.02.24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01.03.24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BE-GM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C. Vendeuvre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7964424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Reconnection vide PPE174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29.02.24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01.03.24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Boisseaux-Bourgeois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355541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CRT installation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29.01.24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09.02.24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EP-NU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 Resnati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8751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plateforme amont NP04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12.02.24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19.02.24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EP-NU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 Resnati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44881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fr-FR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Tracage faisceau sur plateforme amont NP04</a:t>
                      </a:r>
                      <a:endParaRPr lang="fr-FR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20.02.24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20.02.24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BE-GM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C. Vendeuvre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02705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air </a:t>
                      </a:r>
                      <a:r>
                        <a:rPr lang="en-GB" sz="9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comprime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pour XCET.022.713; XCET.022.716 (TBC)</a:t>
                      </a:r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26.02.24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29.02.24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 Juban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586095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Remplisage Ar (restricted access in pits)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wks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26.02.24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22.03.24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EP-NU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 Resnati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153498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Acess maintenance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29.02.24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01.03.24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 Vaxelaire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286256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 acces (no acces)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04.03.24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04.03.24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D. Vaxelaire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1417879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fr-FR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Tirage cables BI sur plateforme (nacelle)</a:t>
                      </a:r>
                      <a:endParaRPr lang="fr-FR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05.03.24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05.03.24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BE-BI,BE-EA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Deschamps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637394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fr-FR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XCET.022.713; XCET.022.716; XBPF.022.716</a:t>
                      </a:r>
                      <a:endParaRPr lang="fr-FR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05.03.24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06.03.24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 Ebn Rahmoun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461585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Alignement XBPF.022.716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07.03.24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07.03.24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BE-GM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C. Vendeuvre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576192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DSO tests PPE 182; 192; 174; 184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11.03.24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12.03.24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879431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fr-FR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gaz pour XCET.022.713; XCET.022.716</a:t>
                      </a:r>
                      <a:endParaRPr lang="fr-FR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18.03.24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22.03.24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 Jaillet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350965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HWC BI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02.04.24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02.04.24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I. Ortega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125235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Configuration aimant / power supply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02.04.24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02.04.24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X. Genillon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965165"/>
                  </a:ext>
                </a:extLst>
              </a:tr>
              <a:tr h="142449">
                <a:tc>
                  <a:txBody>
                    <a:bodyPr/>
                    <a:lstStyle/>
                    <a:p>
                      <a:r>
                        <a:rPr lang="fr-FR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Installation chambre a vide 14m apres PPE164</a:t>
                      </a:r>
                      <a:endParaRPr lang="fr-FR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08.04.24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08.04.24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Boisseaux-Bourgeois</a:t>
                      </a:r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5" marR="5935" marT="5935" marB="593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056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8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5D6A43-3582-4A4E-A926-F9F5D96EA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8543" y="3429000"/>
            <a:ext cx="7426914" cy="2196456"/>
          </a:xfrm>
        </p:spPr>
        <p:txBody>
          <a:bodyPr/>
          <a:lstStyle/>
          <a:p>
            <a:r>
              <a:rPr lang="en-GB" dirty="0"/>
              <a:t>Experimental Areas Planning </a:t>
            </a:r>
            <a:r>
              <a:rPr lang="en-GB" dirty="0">
                <a:hlinkClick r:id="rId2"/>
              </a:rPr>
              <a:t>Gantt view</a:t>
            </a:r>
            <a:endParaRPr lang="en-GB" dirty="0"/>
          </a:p>
          <a:p>
            <a:r>
              <a:rPr lang="en-GB" dirty="0"/>
              <a:t>Nort Area Coordination planning every </a:t>
            </a:r>
            <a:r>
              <a:rPr lang="en-GB" b="1" dirty="0"/>
              <a:t>Monday at 11h</a:t>
            </a:r>
          </a:p>
          <a:p>
            <a:r>
              <a:rPr lang="en-GB" dirty="0">
                <a:hlinkClick r:id="rId3"/>
              </a:rPr>
              <a:t>Zoom Link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8923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9189</TotalTime>
  <Words>388</Words>
  <Application>Microsoft Office PowerPoint</Application>
  <PresentationFormat>On-screen Show (4:3)</PresentationFormat>
  <Paragraphs>146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Corbel</vt:lpstr>
      <vt:lpstr>CERN_ENdept_Presentation_ArialFont copy</vt:lpstr>
      <vt:lpstr>YETS23-24 : NP04 Planning </vt:lpstr>
      <vt:lpstr>Planning and Status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Bastien Rae</cp:lastModifiedBy>
  <cp:revision>98</cp:revision>
  <dcterms:created xsi:type="dcterms:W3CDTF">2021-01-26T09:56:08Z</dcterms:created>
  <dcterms:modified xsi:type="dcterms:W3CDTF">2024-02-13T10:53:19Z</dcterms:modified>
</cp:coreProperties>
</file>