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73" r:id="rId3"/>
    <p:sldId id="279" r:id="rId4"/>
    <p:sldId id="272" r:id="rId5"/>
    <p:sldId id="274" r:id="rId6"/>
    <p:sldId id="263" r:id="rId7"/>
    <p:sldId id="257" r:id="rId8"/>
    <p:sldId id="258" r:id="rId9"/>
    <p:sldId id="259" r:id="rId10"/>
    <p:sldId id="260" r:id="rId11"/>
    <p:sldId id="261" r:id="rId12"/>
    <p:sldId id="264" r:id="rId13"/>
    <p:sldId id="266" r:id="rId14"/>
    <p:sldId id="267" r:id="rId15"/>
    <p:sldId id="269" r:id="rId16"/>
    <p:sldId id="270" r:id="rId17"/>
    <p:sldId id="281" r:id="rId18"/>
    <p:sldId id="278" r:id="rId19"/>
    <p:sldId id="276" r:id="rId20"/>
    <p:sldId id="271" r:id="rId21"/>
    <p:sldId id="282" r:id="rId22"/>
    <p:sldId id="275" r:id="rId23"/>
    <p:sldId id="280" r:id="rId24"/>
    <p:sldId id="26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2C91"/>
    <a:srgbClr val="2C4CC9"/>
    <a:srgbClr val="959AC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81"/>
    <p:restoredTop sz="94694"/>
  </p:normalViewPr>
  <p:slideViewPr>
    <p:cSldViewPr snapToGrid="0">
      <p:cViewPr varScale="1">
        <p:scale>
          <a:sx n="121" d="100"/>
          <a:sy n="121" d="100"/>
        </p:scale>
        <p:origin x="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process3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EF1B73E-701A-4739-8BD6-87691B9A29F1}">
      <dgm:prSet/>
      <dgm:spPr/>
      <dgm:t>
        <a:bodyPr/>
        <a:lstStyle/>
        <a:p>
          <a:r>
            <a:rPr lang="en-CH" b="1" dirty="0"/>
            <a:t>Failure Rate prediction</a:t>
          </a:r>
          <a:endParaRPr lang="en-US" dirty="0"/>
        </a:p>
      </dgm:t>
    </dgm:pt>
    <dgm:pt modelId="{736E0A47-B14B-4264-8034-D778ABFEC7AF}" type="parTrans" cxnId="{B0BDE5C3-757B-41C9-974D-CD10E1089DAD}">
      <dgm:prSet/>
      <dgm:spPr/>
      <dgm:t>
        <a:bodyPr/>
        <a:lstStyle/>
        <a:p>
          <a:endParaRPr lang="en-US"/>
        </a:p>
      </dgm:t>
    </dgm:pt>
    <dgm:pt modelId="{66229BBC-B7F4-4444-A047-2F2FA94D125F}" type="sibTrans" cxnId="{B0BDE5C3-757B-41C9-974D-CD10E1089DAD}">
      <dgm:prSet/>
      <dgm:spPr/>
      <dgm:t>
        <a:bodyPr/>
        <a:lstStyle/>
        <a:p>
          <a:endParaRPr lang="en-US"/>
        </a:p>
      </dgm:t>
    </dgm:pt>
    <dgm:pt modelId="{2C11FC36-663A-4564-9B86-847F2FC5CA75}">
      <dgm:prSet custT="1"/>
      <dgm:spPr/>
      <dgm:t>
        <a:bodyPr anchor="ctr"/>
        <a:lstStyle/>
        <a:p>
          <a:r>
            <a:rPr lang="en-CH" sz="1600" dirty="0"/>
            <a:t>217Plus standard</a:t>
          </a:r>
          <a:endParaRPr lang="en-US" sz="1600" dirty="0"/>
        </a:p>
      </dgm:t>
    </dgm:pt>
    <dgm:pt modelId="{23EF2E12-7778-4636-AF0E-5C9DB9221C3C}" type="parTrans" cxnId="{33230DFE-81E2-4A17-A32C-A912066353BF}">
      <dgm:prSet/>
      <dgm:spPr/>
      <dgm:t>
        <a:bodyPr/>
        <a:lstStyle/>
        <a:p>
          <a:endParaRPr lang="en-US"/>
        </a:p>
      </dgm:t>
    </dgm:pt>
    <dgm:pt modelId="{03704ED4-05A3-432C-9877-75C6620EC5A7}" type="sibTrans" cxnId="{33230DFE-81E2-4A17-A32C-A912066353BF}">
      <dgm:prSet/>
      <dgm:spPr/>
      <dgm:t>
        <a:bodyPr/>
        <a:lstStyle/>
        <a:p>
          <a:endParaRPr lang="en-US"/>
        </a:p>
      </dgm:t>
    </dgm:pt>
    <dgm:pt modelId="{14831D0F-874F-4A47-A2F0-6F456D3ED951}">
      <dgm:prSet custT="1"/>
      <dgm:spPr/>
      <dgm:t>
        <a:bodyPr anchor="ctr"/>
        <a:lstStyle/>
        <a:p>
          <a:r>
            <a:rPr lang="en-CH" sz="1600" dirty="0"/>
            <a:t>Completed with automated tools &amp; Isograph.</a:t>
          </a:r>
          <a:endParaRPr lang="en-US" sz="1600" dirty="0"/>
        </a:p>
      </dgm:t>
    </dgm:pt>
    <dgm:pt modelId="{E61E7BB2-D2ED-4FE5-9C6A-8B87E7967043}" type="parTrans" cxnId="{54779208-3819-4E14-BD00-89CEFF58D3C0}">
      <dgm:prSet/>
      <dgm:spPr/>
      <dgm:t>
        <a:bodyPr/>
        <a:lstStyle/>
        <a:p>
          <a:endParaRPr lang="en-US"/>
        </a:p>
      </dgm:t>
    </dgm:pt>
    <dgm:pt modelId="{5EA338E3-D262-49FE-BD65-91AFF52DDC51}" type="sibTrans" cxnId="{54779208-3819-4E14-BD00-89CEFF58D3C0}">
      <dgm:prSet/>
      <dgm:spPr/>
      <dgm:t>
        <a:bodyPr/>
        <a:lstStyle/>
        <a:p>
          <a:endParaRPr lang="en-US"/>
        </a:p>
      </dgm:t>
    </dgm:pt>
    <dgm:pt modelId="{150B8CE6-CDAE-4C62-BCB6-5EA3DE1A8E1C}">
      <dgm:prSet/>
      <dgm:spPr/>
      <dgm:t>
        <a:bodyPr/>
        <a:lstStyle/>
        <a:p>
          <a:r>
            <a:rPr lang="en-CH" b="1"/>
            <a:t>Failure Modes apportionment</a:t>
          </a:r>
          <a:endParaRPr lang="en-US"/>
        </a:p>
      </dgm:t>
    </dgm:pt>
    <dgm:pt modelId="{B579477E-DFB1-42CB-A8B9-A2D1F54E7B26}" type="parTrans" cxnId="{C50F89E8-63DA-4542-8221-D49676ED2C46}">
      <dgm:prSet/>
      <dgm:spPr/>
      <dgm:t>
        <a:bodyPr/>
        <a:lstStyle/>
        <a:p>
          <a:endParaRPr lang="en-US"/>
        </a:p>
      </dgm:t>
    </dgm:pt>
    <dgm:pt modelId="{CEF8F5CD-C47B-4454-B207-C05C4AFDEF19}" type="sibTrans" cxnId="{C50F89E8-63DA-4542-8221-D49676ED2C46}">
      <dgm:prSet/>
      <dgm:spPr/>
      <dgm:t>
        <a:bodyPr/>
        <a:lstStyle/>
        <a:p>
          <a:endParaRPr lang="en-US"/>
        </a:p>
      </dgm:t>
    </dgm:pt>
    <dgm:pt modelId="{84A0F659-9071-411A-B90D-A6DA8D5F04F6}">
      <dgm:prSet custT="1"/>
      <dgm:spPr/>
      <dgm:t>
        <a:bodyPr anchor="ctr"/>
        <a:lstStyle/>
        <a:p>
          <a:r>
            <a:rPr lang="en-CH" sz="1600" dirty="0">
              <a:solidFill>
                <a:srgbClr val="2C4CC9"/>
              </a:solidFill>
            </a:rPr>
            <a:t>Sources:</a:t>
          </a:r>
          <a:endParaRPr lang="en-US" sz="1600" dirty="0">
            <a:solidFill>
              <a:srgbClr val="2C4CC9"/>
            </a:solidFill>
          </a:endParaRPr>
        </a:p>
      </dgm:t>
    </dgm:pt>
    <dgm:pt modelId="{4FBF3F63-AD6B-44D2-BEE6-A4F76649FDD3}" type="parTrans" cxnId="{1EF9BEA7-E1D5-41E2-AC68-98C3F0966F97}">
      <dgm:prSet/>
      <dgm:spPr/>
      <dgm:t>
        <a:bodyPr/>
        <a:lstStyle/>
        <a:p>
          <a:endParaRPr lang="en-US"/>
        </a:p>
      </dgm:t>
    </dgm:pt>
    <dgm:pt modelId="{7BB80D7F-8310-4A5E-BBDD-D331088C9CA0}" type="sibTrans" cxnId="{1EF9BEA7-E1D5-41E2-AC68-98C3F0966F97}">
      <dgm:prSet/>
      <dgm:spPr/>
      <dgm:t>
        <a:bodyPr/>
        <a:lstStyle/>
        <a:p>
          <a:endParaRPr lang="en-US"/>
        </a:p>
      </dgm:t>
    </dgm:pt>
    <dgm:pt modelId="{513C3947-CEC3-4FEB-B02D-E0F68634A7A7}">
      <dgm:prSet/>
      <dgm:spPr/>
      <dgm:t>
        <a:bodyPr/>
        <a:lstStyle/>
        <a:p>
          <a:r>
            <a:rPr lang="en-CH" b="1"/>
            <a:t>End-effects assignment</a:t>
          </a:r>
          <a:endParaRPr lang="en-US"/>
        </a:p>
      </dgm:t>
    </dgm:pt>
    <dgm:pt modelId="{91D80C65-8D7C-40D3-BFFC-31CCDD448A6D}" type="parTrans" cxnId="{1A031D05-D1D4-4C4C-AAB1-D54739547C08}">
      <dgm:prSet/>
      <dgm:spPr/>
      <dgm:t>
        <a:bodyPr/>
        <a:lstStyle/>
        <a:p>
          <a:endParaRPr lang="en-US"/>
        </a:p>
      </dgm:t>
    </dgm:pt>
    <dgm:pt modelId="{349EB642-2615-4C60-943D-2046E3985792}" type="sibTrans" cxnId="{1A031D05-D1D4-4C4C-AAB1-D54739547C08}">
      <dgm:prSet/>
      <dgm:spPr/>
      <dgm:t>
        <a:bodyPr/>
        <a:lstStyle/>
        <a:p>
          <a:endParaRPr lang="en-US"/>
        </a:p>
      </dgm:t>
    </dgm:pt>
    <dgm:pt modelId="{D44507F0-5191-486C-BCB0-8F3CDDBF524B}">
      <dgm:prSet custT="1"/>
      <dgm:spPr/>
      <dgm:t>
        <a:bodyPr anchor="ctr"/>
        <a:lstStyle/>
        <a:p>
          <a:r>
            <a:rPr lang="en-GB" sz="1600" dirty="0">
              <a:solidFill>
                <a:srgbClr val="959AC3"/>
              </a:solidFill>
            </a:rPr>
            <a:t>Provided by </a:t>
          </a:r>
          <a:r>
            <a:rPr lang="en-CH" sz="1600" dirty="0">
              <a:solidFill>
                <a:srgbClr val="959AC3"/>
              </a:solidFill>
            </a:rPr>
            <a:t>system</a:t>
          </a:r>
          <a:r>
            <a:rPr lang="en-GB" sz="1600" dirty="0">
              <a:solidFill>
                <a:srgbClr val="959AC3"/>
              </a:solidFill>
            </a:rPr>
            <a:t> expert</a:t>
          </a:r>
          <a:r>
            <a:rPr lang="en-CH" sz="1600" dirty="0">
              <a:solidFill>
                <a:srgbClr val="959AC3"/>
              </a:solidFill>
            </a:rPr>
            <a:t>.</a:t>
          </a:r>
          <a:endParaRPr lang="en-US" sz="1600" dirty="0">
            <a:solidFill>
              <a:srgbClr val="959AC3"/>
            </a:solidFill>
          </a:endParaRPr>
        </a:p>
      </dgm:t>
    </dgm:pt>
    <dgm:pt modelId="{7D8861E8-100D-4DBD-8FA0-090E53B98878}" type="parTrans" cxnId="{80545172-5B6D-4B0E-B83F-AD920F22383D}">
      <dgm:prSet/>
      <dgm:spPr/>
      <dgm:t>
        <a:bodyPr/>
        <a:lstStyle/>
        <a:p>
          <a:endParaRPr lang="en-US"/>
        </a:p>
      </dgm:t>
    </dgm:pt>
    <dgm:pt modelId="{77DF1413-7CC5-4883-A575-F01E7AF00CFE}" type="sibTrans" cxnId="{80545172-5B6D-4B0E-B83F-AD920F22383D}">
      <dgm:prSet/>
      <dgm:spPr/>
      <dgm:t>
        <a:bodyPr/>
        <a:lstStyle/>
        <a:p>
          <a:endParaRPr lang="en-US"/>
        </a:p>
      </dgm:t>
    </dgm:pt>
    <dgm:pt modelId="{87E439B8-8D9B-EF40-A3CE-19C8A8663D78}">
      <dgm:prSet custT="1"/>
      <dgm:spPr/>
      <dgm:t>
        <a:bodyPr anchor="ctr"/>
        <a:lstStyle/>
        <a:p>
          <a:r>
            <a:rPr lang="en-CH" sz="1600" dirty="0">
              <a:solidFill>
                <a:srgbClr val="2C4CC9"/>
              </a:solidFill>
            </a:rPr>
            <a:t>FMD-91 (after MIL-HDBK-338B [1])</a:t>
          </a:r>
          <a:endParaRPr lang="en-US" sz="1600" dirty="0">
            <a:solidFill>
              <a:srgbClr val="2C4CC9"/>
            </a:solidFill>
          </a:endParaRPr>
        </a:p>
      </dgm:t>
    </dgm:pt>
    <dgm:pt modelId="{A15C23EF-AAC5-124A-93B3-D1772DD8360A}" type="parTrans" cxnId="{210C424A-88FE-634B-A2DA-B47545ACAD4D}">
      <dgm:prSet/>
      <dgm:spPr/>
      <dgm:t>
        <a:bodyPr/>
        <a:lstStyle/>
        <a:p>
          <a:endParaRPr lang="en-GB"/>
        </a:p>
      </dgm:t>
    </dgm:pt>
    <dgm:pt modelId="{1FE6C084-FD84-6243-81D5-12A8E572281D}" type="sibTrans" cxnId="{210C424A-88FE-634B-A2DA-B47545ACAD4D}">
      <dgm:prSet/>
      <dgm:spPr/>
      <dgm:t>
        <a:bodyPr/>
        <a:lstStyle/>
        <a:p>
          <a:endParaRPr lang="en-GB"/>
        </a:p>
      </dgm:t>
    </dgm:pt>
    <dgm:pt modelId="{A1FEB391-176E-B448-9774-8738F973F2CB}">
      <dgm:prSet custT="1"/>
      <dgm:spPr/>
      <dgm:t>
        <a:bodyPr anchor="ctr"/>
        <a:lstStyle/>
        <a:p>
          <a:r>
            <a:rPr lang="en-US" sz="1600" dirty="0">
              <a:solidFill>
                <a:srgbClr val="2C4CC9"/>
              </a:solidFill>
            </a:rPr>
            <a:t>FMD-2016 [2]</a:t>
          </a:r>
        </a:p>
      </dgm:t>
    </dgm:pt>
    <dgm:pt modelId="{72E91B42-7B06-CC4E-A7F7-A31CC992DFD0}" type="parTrans" cxnId="{5C4F1DEF-798C-DA4B-AB77-2DF763B6A073}">
      <dgm:prSet/>
      <dgm:spPr/>
      <dgm:t>
        <a:bodyPr/>
        <a:lstStyle/>
        <a:p>
          <a:endParaRPr lang="en-GB"/>
        </a:p>
      </dgm:t>
    </dgm:pt>
    <dgm:pt modelId="{1DB21605-52AE-3C49-A103-C0A3AE7EBFEB}" type="sibTrans" cxnId="{5C4F1DEF-798C-DA4B-AB77-2DF763B6A073}">
      <dgm:prSet/>
      <dgm:spPr/>
      <dgm:t>
        <a:bodyPr/>
        <a:lstStyle/>
        <a:p>
          <a:endParaRPr lang="en-GB"/>
        </a:p>
      </dgm:t>
    </dgm:pt>
    <dgm:pt modelId="{025F81F3-01C1-F04C-8E8E-3372D21E7EAE}">
      <dgm:prSet custT="1"/>
      <dgm:spPr/>
      <dgm:t>
        <a:bodyPr anchor="ctr"/>
        <a:lstStyle/>
        <a:p>
          <a:r>
            <a:rPr lang="en-US" sz="1600" dirty="0">
              <a:solidFill>
                <a:srgbClr val="2C4CC9"/>
              </a:solidFill>
            </a:rPr>
            <a:t>Expert knowledge</a:t>
          </a:r>
        </a:p>
      </dgm:t>
    </dgm:pt>
    <dgm:pt modelId="{985C8F46-CC39-4646-B896-10CFA716F185}" type="parTrans" cxnId="{278DA114-9256-EC4C-A86A-A8BB2C78444C}">
      <dgm:prSet/>
      <dgm:spPr/>
      <dgm:t>
        <a:bodyPr/>
        <a:lstStyle/>
        <a:p>
          <a:endParaRPr lang="en-GB"/>
        </a:p>
      </dgm:t>
    </dgm:pt>
    <dgm:pt modelId="{72FC3FCB-49A1-2F4B-B7D4-F26C8716F401}" type="sibTrans" cxnId="{278DA114-9256-EC4C-A86A-A8BB2C78444C}">
      <dgm:prSet/>
      <dgm:spPr/>
      <dgm:t>
        <a:bodyPr/>
        <a:lstStyle/>
        <a:p>
          <a:endParaRPr lang="en-GB"/>
        </a:p>
      </dgm:t>
    </dgm:pt>
    <dgm:pt modelId="{8B5BAEB5-325A-A04D-B956-C5DCC58D03CF}">
      <dgm:prSet custT="1"/>
      <dgm:spPr/>
      <dgm:t>
        <a:bodyPr anchor="ctr"/>
        <a:lstStyle/>
        <a:p>
          <a:r>
            <a:rPr lang="en-US" sz="1600" dirty="0">
              <a:solidFill>
                <a:srgbClr val="2C4CC9"/>
              </a:solidFill>
            </a:rPr>
            <a:t>Final table in [3]</a:t>
          </a:r>
        </a:p>
      </dgm:t>
    </dgm:pt>
    <dgm:pt modelId="{1F4605E5-6F2E-2845-B307-FE50868837BC}" type="parTrans" cxnId="{D062DA0B-2D1D-1B45-A28B-40BF1AD2F591}">
      <dgm:prSet/>
      <dgm:spPr/>
      <dgm:t>
        <a:bodyPr/>
        <a:lstStyle/>
        <a:p>
          <a:endParaRPr lang="en-GB"/>
        </a:p>
      </dgm:t>
    </dgm:pt>
    <dgm:pt modelId="{D4535DEC-00DF-7540-928D-EA96C28641F1}" type="sibTrans" cxnId="{D062DA0B-2D1D-1B45-A28B-40BF1AD2F591}">
      <dgm:prSet/>
      <dgm:spPr/>
      <dgm:t>
        <a:bodyPr/>
        <a:lstStyle/>
        <a:p>
          <a:endParaRPr lang="en-GB"/>
        </a:p>
      </dgm:t>
    </dgm:pt>
    <dgm:pt modelId="{DEF67C5A-1B58-4D31-82DF-BC08E4D23BFF}">
      <dgm:prSet custT="1"/>
      <dgm:spPr/>
      <dgm:t>
        <a:bodyPr anchor="ctr"/>
        <a:lstStyle/>
        <a:p>
          <a:r>
            <a:rPr lang="en-US" sz="1600" dirty="0">
              <a:solidFill>
                <a:srgbClr val="959AC3"/>
              </a:solidFill>
            </a:rPr>
            <a:t>Discussed with reliability expert</a:t>
          </a:r>
        </a:p>
      </dgm:t>
    </dgm:pt>
    <dgm:pt modelId="{A0FAFAB4-96FC-4DB5-944D-A60FAAE81A46}" type="parTrans" cxnId="{D2B3C44C-B35F-4BF1-84FA-5AF7E15423D1}">
      <dgm:prSet/>
      <dgm:spPr/>
      <dgm:t>
        <a:bodyPr/>
        <a:lstStyle/>
        <a:p>
          <a:endParaRPr lang="en-GB"/>
        </a:p>
      </dgm:t>
    </dgm:pt>
    <dgm:pt modelId="{10702D68-4E07-4700-B806-E70249B220CA}" type="sibTrans" cxnId="{D2B3C44C-B35F-4BF1-84FA-5AF7E15423D1}">
      <dgm:prSet/>
      <dgm:spPr/>
      <dgm:t>
        <a:bodyPr/>
        <a:lstStyle/>
        <a:p>
          <a:endParaRPr lang="en-GB"/>
        </a:p>
      </dgm:t>
    </dgm:pt>
    <dgm:pt modelId="{C77C52D0-3648-0E4A-89FA-ABB3A4A8AA23}" type="pres">
      <dgm:prSet presAssocID="{8D62A849-B0E4-4498-B542-DE3D75AF2B34}" presName="linearFlow" presStyleCnt="0">
        <dgm:presLayoutVars>
          <dgm:dir/>
          <dgm:animLvl val="lvl"/>
          <dgm:resizeHandles val="exact"/>
        </dgm:presLayoutVars>
      </dgm:prSet>
      <dgm:spPr/>
    </dgm:pt>
    <dgm:pt modelId="{44563139-A1D0-B142-8EFB-A7825E8914D7}" type="pres">
      <dgm:prSet presAssocID="{AEF1B73E-701A-4739-8BD6-87691B9A29F1}" presName="composite" presStyleCnt="0"/>
      <dgm:spPr/>
    </dgm:pt>
    <dgm:pt modelId="{06DCA8C1-57EB-1F47-A0C0-CEE6FCDF03C8}" type="pres">
      <dgm:prSet presAssocID="{AEF1B73E-701A-4739-8BD6-87691B9A29F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A217FF3-B606-8248-8536-6C92E784EAD3}" type="pres">
      <dgm:prSet presAssocID="{AEF1B73E-701A-4739-8BD6-87691B9A29F1}" presName="parSh" presStyleLbl="node1" presStyleIdx="0" presStyleCnt="3"/>
      <dgm:spPr/>
    </dgm:pt>
    <dgm:pt modelId="{B2773F89-F39E-A241-AB55-D946F860CF8F}" type="pres">
      <dgm:prSet presAssocID="{AEF1B73E-701A-4739-8BD6-87691B9A29F1}" presName="desTx" presStyleLbl="fgAcc1" presStyleIdx="0" presStyleCnt="3">
        <dgm:presLayoutVars>
          <dgm:bulletEnabled val="1"/>
        </dgm:presLayoutVars>
      </dgm:prSet>
      <dgm:spPr/>
    </dgm:pt>
    <dgm:pt modelId="{4A255BFB-B6B1-9D47-97ED-36330F30EADC}" type="pres">
      <dgm:prSet presAssocID="{66229BBC-B7F4-4444-A047-2F2FA94D125F}" presName="sibTrans" presStyleLbl="sibTrans2D1" presStyleIdx="0" presStyleCnt="2"/>
      <dgm:spPr/>
    </dgm:pt>
    <dgm:pt modelId="{28CEC943-EB3A-274A-9AB3-2D0D73F7F241}" type="pres">
      <dgm:prSet presAssocID="{66229BBC-B7F4-4444-A047-2F2FA94D125F}" presName="connTx" presStyleLbl="sibTrans2D1" presStyleIdx="0" presStyleCnt="2"/>
      <dgm:spPr/>
    </dgm:pt>
    <dgm:pt modelId="{94E191EA-35F6-0149-BDD9-AE5852816B88}" type="pres">
      <dgm:prSet presAssocID="{150B8CE6-CDAE-4C62-BCB6-5EA3DE1A8E1C}" presName="composite" presStyleCnt="0"/>
      <dgm:spPr/>
    </dgm:pt>
    <dgm:pt modelId="{F120DF95-58D9-2341-8B2B-1B4E87BF8CEF}" type="pres">
      <dgm:prSet presAssocID="{150B8CE6-CDAE-4C62-BCB6-5EA3DE1A8E1C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DD6ADC9-5443-3B49-A12F-C5B7B2CFAEB4}" type="pres">
      <dgm:prSet presAssocID="{150B8CE6-CDAE-4C62-BCB6-5EA3DE1A8E1C}" presName="parSh" presStyleLbl="node1" presStyleIdx="1" presStyleCnt="3"/>
      <dgm:spPr/>
    </dgm:pt>
    <dgm:pt modelId="{7C5DF60E-6628-E043-A583-DAFA1682A368}" type="pres">
      <dgm:prSet presAssocID="{150B8CE6-CDAE-4C62-BCB6-5EA3DE1A8E1C}" presName="desTx" presStyleLbl="fgAcc1" presStyleIdx="1" presStyleCnt="3">
        <dgm:presLayoutVars>
          <dgm:bulletEnabled val="1"/>
        </dgm:presLayoutVars>
      </dgm:prSet>
      <dgm:spPr/>
    </dgm:pt>
    <dgm:pt modelId="{C38D709F-A850-6F49-9225-D0F890CEBEE7}" type="pres">
      <dgm:prSet presAssocID="{CEF8F5CD-C47B-4454-B207-C05C4AFDEF19}" presName="sibTrans" presStyleLbl="sibTrans2D1" presStyleIdx="1" presStyleCnt="2"/>
      <dgm:spPr/>
    </dgm:pt>
    <dgm:pt modelId="{937C0CFE-4B2C-E244-BD74-5A77363EA2E2}" type="pres">
      <dgm:prSet presAssocID="{CEF8F5CD-C47B-4454-B207-C05C4AFDEF19}" presName="connTx" presStyleLbl="sibTrans2D1" presStyleIdx="1" presStyleCnt="2"/>
      <dgm:spPr/>
    </dgm:pt>
    <dgm:pt modelId="{0C6127E6-3A44-0E43-A1B7-5AE4C00996C5}" type="pres">
      <dgm:prSet presAssocID="{513C3947-CEC3-4FEB-B02D-E0F68634A7A7}" presName="composite" presStyleCnt="0"/>
      <dgm:spPr/>
    </dgm:pt>
    <dgm:pt modelId="{8B629913-CCF0-0149-AC32-024491BB47DF}" type="pres">
      <dgm:prSet presAssocID="{513C3947-CEC3-4FEB-B02D-E0F68634A7A7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9EB93D4-FC2F-7F41-B327-62CAE7F2EED2}" type="pres">
      <dgm:prSet presAssocID="{513C3947-CEC3-4FEB-B02D-E0F68634A7A7}" presName="parSh" presStyleLbl="node1" presStyleIdx="2" presStyleCnt="3"/>
      <dgm:spPr/>
    </dgm:pt>
    <dgm:pt modelId="{09E8314B-0F09-5E41-8907-C866F098966A}" type="pres">
      <dgm:prSet presAssocID="{513C3947-CEC3-4FEB-B02D-E0F68634A7A7}" presName="desTx" presStyleLbl="fgAcc1" presStyleIdx="2" presStyleCnt="3">
        <dgm:presLayoutVars>
          <dgm:bulletEnabled val="1"/>
        </dgm:presLayoutVars>
      </dgm:prSet>
      <dgm:spPr/>
    </dgm:pt>
  </dgm:ptLst>
  <dgm:cxnLst>
    <dgm:cxn modelId="{3D7B1802-7664-D449-99F0-6854317F99C0}" type="presOf" srcId="{513C3947-CEC3-4FEB-B02D-E0F68634A7A7}" destId="{E9EB93D4-FC2F-7F41-B327-62CAE7F2EED2}" srcOrd="1" destOrd="0" presId="urn:microsoft.com/office/officeart/2005/8/layout/process3"/>
    <dgm:cxn modelId="{1A031D05-D1D4-4C4C-AAB1-D54739547C08}" srcId="{8D62A849-B0E4-4498-B542-DE3D75AF2B34}" destId="{513C3947-CEC3-4FEB-B02D-E0F68634A7A7}" srcOrd="2" destOrd="0" parTransId="{91D80C65-8D7C-40D3-BFFC-31CCDD448A6D}" sibTransId="{349EB642-2615-4C60-943D-2046E3985792}"/>
    <dgm:cxn modelId="{54779208-3819-4E14-BD00-89CEFF58D3C0}" srcId="{AEF1B73E-701A-4739-8BD6-87691B9A29F1}" destId="{14831D0F-874F-4A47-A2F0-6F456D3ED951}" srcOrd="1" destOrd="0" parTransId="{E61E7BB2-D2ED-4FE5-9C6A-8B87E7967043}" sibTransId="{5EA338E3-D262-49FE-BD65-91AFF52DDC51}"/>
    <dgm:cxn modelId="{D062DA0B-2D1D-1B45-A28B-40BF1AD2F591}" srcId="{150B8CE6-CDAE-4C62-BCB6-5EA3DE1A8E1C}" destId="{8B5BAEB5-325A-A04D-B956-C5DCC58D03CF}" srcOrd="1" destOrd="0" parTransId="{1F4605E5-6F2E-2845-B307-FE50868837BC}" sibTransId="{D4535DEC-00DF-7540-928D-EA96C28641F1}"/>
    <dgm:cxn modelId="{FF0EA114-7F0A-CF45-899B-D7116C9F9CDF}" type="presOf" srcId="{AEF1B73E-701A-4739-8BD6-87691B9A29F1}" destId="{06DCA8C1-57EB-1F47-A0C0-CEE6FCDF03C8}" srcOrd="0" destOrd="0" presId="urn:microsoft.com/office/officeart/2005/8/layout/process3"/>
    <dgm:cxn modelId="{278DA114-9256-EC4C-A86A-A8BB2C78444C}" srcId="{84A0F659-9071-411A-B90D-A6DA8D5F04F6}" destId="{025F81F3-01C1-F04C-8E8E-3372D21E7EAE}" srcOrd="2" destOrd="0" parTransId="{985C8F46-CC39-4646-B896-10CFA716F185}" sibTransId="{72FC3FCB-49A1-2F4B-B7D4-F26C8716F401}"/>
    <dgm:cxn modelId="{814CE118-199B-474E-87BF-29ABFF12165D}" type="presOf" srcId="{84A0F659-9071-411A-B90D-A6DA8D5F04F6}" destId="{7C5DF60E-6628-E043-A583-DAFA1682A368}" srcOrd="0" destOrd="0" presId="urn:microsoft.com/office/officeart/2005/8/layout/process3"/>
    <dgm:cxn modelId="{7C17222A-7658-8441-A2B4-20BC5D1B6091}" type="presOf" srcId="{025F81F3-01C1-F04C-8E8E-3372D21E7EAE}" destId="{7C5DF60E-6628-E043-A583-DAFA1682A368}" srcOrd="0" destOrd="3" presId="urn:microsoft.com/office/officeart/2005/8/layout/process3"/>
    <dgm:cxn modelId="{F4E52B33-4DF9-4372-9E2C-B0C714E8F51A}" type="presOf" srcId="{DEF67C5A-1B58-4D31-82DF-BC08E4D23BFF}" destId="{09E8314B-0F09-5E41-8907-C866F098966A}" srcOrd="0" destOrd="1" presId="urn:microsoft.com/office/officeart/2005/8/layout/process3"/>
    <dgm:cxn modelId="{210C424A-88FE-634B-A2DA-B47545ACAD4D}" srcId="{84A0F659-9071-411A-B90D-A6DA8D5F04F6}" destId="{87E439B8-8D9B-EF40-A3CE-19C8A8663D78}" srcOrd="0" destOrd="0" parTransId="{A15C23EF-AAC5-124A-93B3-D1772DD8360A}" sibTransId="{1FE6C084-FD84-6243-81D5-12A8E572281D}"/>
    <dgm:cxn modelId="{D2B3C44C-B35F-4BF1-84FA-5AF7E15423D1}" srcId="{513C3947-CEC3-4FEB-B02D-E0F68634A7A7}" destId="{DEF67C5A-1B58-4D31-82DF-BC08E4D23BFF}" srcOrd="1" destOrd="0" parTransId="{A0FAFAB4-96FC-4DB5-944D-A60FAAE81A46}" sibTransId="{10702D68-4E07-4700-B806-E70249B220CA}"/>
    <dgm:cxn modelId="{F97A8A51-2626-8A46-9425-A9433F3B7389}" type="presOf" srcId="{150B8CE6-CDAE-4C62-BCB6-5EA3DE1A8E1C}" destId="{CDD6ADC9-5443-3B49-A12F-C5B7B2CFAEB4}" srcOrd="1" destOrd="0" presId="urn:microsoft.com/office/officeart/2005/8/layout/process3"/>
    <dgm:cxn modelId="{347AFE60-D4C2-A148-B46C-FCCE2B7D9D7C}" type="presOf" srcId="{CEF8F5CD-C47B-4454-B207-C05C4AFDEF19}" destId="{C38D709F-A850-6F49-9225-D0F890CEBEE7}" srcOrd="0" destOrd="0" presId="urn:microsoft.com/office/officeart/2005/8/layout/process3"/>
    <dgm:cxn modelId="{EC34D965-1ABA-D746-B95C-B9CB92D9FE72}" type="presOf" srcId="{513C3947-CEC3-4FEB-B02D-E0F68634A7A7}" destId="{8B629913-CCF0-0149-AC32-024491BB47DF}" srcOrd="0" destOrd="0" presId="urn:microsoft.com/office/officeart/2005/8/layout/process3"/>
    <dgm:cxn modelId="{DCDFDC68-369C-8041-BE34-AF4A3BE07AC9}" type="presOf" srcId="{CEF8F5CD-C47B-4454-B207-C05C4AFDEF19}" destId="{937C0CFE-4B2C-E244-BD74-5A77363EA2E2}" srcOrd="1" destOrd="0" presId="urn:microsoft.com/office/officeart/2005/8/layout/process3"/>
    <dgm:cxn modelId="{97667771-4335-704E-ADBF-AE04AAC36CFA}" type="presOf" srcId="{A1FEB391-176E-B448-9774-8738F973F2CB}" destId="{7C5DF60E-6628-E043-A583-DAFA1682A368}" srcOrd="0" destOrd="2" presId="urn:microsoft.com/office/officeart/2005/8/layout/process3"/>
    <dgm:cxn modelId="{80545172-5B6D-4B0E-B83F-AD920F22383D}" srcId="{513C3947-CEC3-4FEB-B02D-E0F68634A7A7}" destId="{D44507F0-5191-486C-BCB0-8F3CDDBF524B}" srcOrd="0" destOrd="0" parTransId="{7D8861E8-100D-4DBD-8FA0-090E53B98878}" sibTransId="{77DF1413-7CC5-4883-A575-F01E7AF00CFE}"/>
    <dgm:cxn modelId="{87391B76-477F-A444-984C-C8962A2E303B}" type="presOf" srcId="{66229BBC-B7F4-4444-A047-2F2FA94D125F}" destId="{28CEC943-EB3A-274A-9AB3-2D0D73F7F241}" srcOrd="1" destOrd="0" presId="urn:microsoft.com/office/officeart/2005/8/layout/process3"/>
    <dgm:cxn modelId="{2C8A747B-1A85-BB42-98A3-97ACCCD18017}" type="presOf" srcId="{66229BBC-B7F4-4444-A047-2F2FA94D125F}" destId="{4A255BFB-B6B1-9D47-97ED-36330F30EADC}" srcOrd="0" destOrd="0" presId="urn:microsoft.com/office/officeart/2005/8/layout/process3"/>
    <dgm:cxn modelId="{F38D7481-1B34-F04A-AC3D-075B6DDBECFA}" type="presOf" srcId="{2C11FC36-663A-4564-9B86-847F2FC5CA75}" destId="{B2773F89-F39E-A241-AB55-D946F860CF8F}" srcOrd="0" destOrd="0" presId="urn:microsoft.com/office/officeart/2005/8/layout/process3"/>
    <dgm:cxn modelId="{F844B396-67F8-C04B-9DEA-7A38D4958445}" type="presOf" srcId="{8D62A849-B0E4-4498-B542-DE3D75AF2B34}" destId="{C77C52D0-3648-0E4A-89FA-ABB3A4A8AA23}" srcOrd="0" destOrd="0" presId="urn:microsoft.com/office/officeart/2005/8/layout/process3"/>
    <dgm:cxn modelId="{2F72F09B-0CF7-8B43-A070-D7BA49B453AB}" type="presOf" srcId="{14831D0F-874F-4A47-A2F0-6F456D3ED951}" destId="{B2773F89-F39E-A241-AB55-D946F860CF8F}" srcOrd="0" destOrd="1" presId="urn:microsoft.com/office/officeart/2005/8/layout/process3"/>
    <dgm:cxn modelId="{1EF9BEA7-E1D5-41E2-AC68-98C3F0966F97}" srcId="{150B8CE6-CDAE-4C62-BCB6-5EA3DE1A8E1C}" destId="{84A0F659-9071-411A-B90D-A6DA8D5F04F6}" srcOrd="0" destOrd="0" parTransId="{4FBF3F63-AD6B-44D2-BEE6-A4F76649FDD3}" sibTransId="{7BB80D7F-8310-4A5E-BBDD-D331088C9CA0}"/>
    <dgm:cxn modelId="{608F86AA-CC4C-0043-BF31-FAF19758945F}" type="presOf" srcId="{87E439B8-8D9B-EF40-A3CE-19C8A8663D78}" destId="{7C5DF60E-6628-E043-A583-DAFA1682A368}" srcOrd="0" destOrd="1" presId="urn:microsoft.com/office/officeart/2005/8/layout/process3"/>
    <dgm:cxn modelId="{00FC80BE-E832-3B4F-B49A-300741215C72}" type="presOf" srcId="{AEF1B73E-701A-4739-8BD6-87691B9A29F1}" destId="{2A217FF3-B606-8248-8536-6C92E784EAD3}" srcOrd="1" destOrd="0" presId="urn:microsoft.com/office/officeart/2005/8/layout/process3"/>
    <dgm:cxn modelId="{7FAF56C3-430B-A640-A203-533760327F19}" type="presOf" srcId="{D44507F0-5191-486C-BCB0-8F3CDDBF524B}" destId="{09E8314B-0F09-5E41-8907-C866F098966A}" srcOrd="0" destOrd="0" presId="urn:microsoft.com/office/officeart/2005/8/layout/process3"/>
    <dgm:cxn modelId="{B0BDE5C3-757B-41C9-974D-CD10E1089DAD}" srcId="{8D62A849-B0E4-4498-B542-DE3D75AF2B34}" destId="{AEF1B73E-701A-4739-8BD6-87691B9A29F1}" srcOrd="0" destOrd="0" parTransId="{736E0A47-B14B-4264-8034-D778ABFEC7AF}" sibTransId="{66229BBC-B7F4-4444-A047-2F2FA94D125F}"/>
    <dgm:cxn modelId="{946958DC-1CF8-6840-993C-E6F437248CCF}" type="presOf" srcId="{150B8CE6-CDAE-4C62-BCB6-5EA3DE1A8E1C}" destId="{F120DF95-58D9-2341-8B2B-1B4E87BF8CEF}" srcOrd="0" destOrd="0" presId="urn:microsoft.com/office/officeart/2005/8/layout/process3"/>
    <dgm:cxn modelId="{C71F63E0-6D1B-3C41-880E-5D3A7E1AE3DC}" type="presOf" srcId="{8B5BAEB5-325A-A04D-B956-C5DCC58D03CF}" destId="{7C5DF60E-6628-E043-A583-DAFA1682A368}" srcOrd="0" destOrd="4" presId="urn:microsoft.com/office/officeart/2005/8/layout/process3"/>
    <dgm:cxn modelId="{C50F89E8-63DA-4542-8221-D49676ED2C46}" srcId="{8D62A849-B0E4-4498-B542-DE3D75AF2B34}" destId="{150B8CE6-CDAE-4C62-BCB6-5EA3DE1A8E1C}" srcOrd="1" destOrd="0" parTransId="{B579477E-DFB1-42CB-A8B9-A2D1F54E7B26}" sibTransId="{CEF8F5CD-C47B-4454-B207-C05C4AFDEF19}"/>
    <dgm:cxn modelId="{5C4F1DEF-798C-DA4B-AB77-2DF763B6A073}" srcId="{84A0F659-9071-411A-B90D-A6DA8D5F04F6}" destId="{A1FEB391-176E-B448-9774-8738F973F2CB}" srcOrd="1" destOrd="0" parTransId="{72E91B42-7B06-CC4E-A7F7-A31CC992DFD0}" sibTransId="{1DB21605-52AE-3C49-A103-C0A3AE7EBFEB}"/>
    <dgm:cxn modelId="{33230DFE-81E2-4A17-A32C-A912066353BF}" srcId="{AEF1B73E-701A-4739-8BD6-87691B9A29F1}" destId="{2C11FC36-663A-4564-9B86-847F2FC5CA75}" srcOrd="0" destOrd="0" parTransId="{23EF2E12-7778-4636-AF0E-5C9DB9221C3C}" sibTransId="{03704ED4-05A3-432C-9877-75C6620EC5A7}"/>
    <dgm:cxn modelId="{C73A4A13-DA47-514E-9C81-08FFB64FB91D}" type="presParOf" srcId="{C77C52D0-3648-0E4A-89FA-ABB3A4A8AA23}" destId="{44563139-A1D0-B142-8EFB-A7825E8914D7}" srcOrd="0" destOrd="0" presId="urn:microsoft.com/office/officeart/2005/8/layout/process3"/>
    <dgm:cxn modelId="{BD1FBA4C-C701-964E-9195-92FBEB68BAD2}" type="presParOf" srcId="{44563139-A1D0-B142-8EFB-A7825E8914D7}" destId="{06DCA8C1-57EB-1F47-A0C0-CEE6FCDF03C8}" srcOrd="0" destOrd="0" presId="urn:microsoft.com/office/officeart/2005/8/layout/process3"/>
    <dgm:cxn modelId="{830DA2C4-767D-AF46-B35B-8EDB14569874}" type="presParOf" srcId="{44563139-A1D0-B142-8EFB-A7825E8914D7}" destId="{2A217FF3-B606-8248-8536-6C92E784EAD3}" srcOrd="1" destOrd="0" presId="urn:microsoft.com/office/officeart/2005/8/layout/process3"/>
    <dgm:cxn modelId="{4B740C12-8AAE-CC47-8CF5-15F0E8C16ADF}" type="presParOf" srcId="{44563139-A1D0-B142-8EFB-A7825E8914D7}" destId="{B2773F89-F39E-A241-AB55-D946F860CF8F}" srcOrd="2" destOrd="0" presId="urn:microsoft.com/office/officeart/2005/8/layout/process3"/>
    <dgm:cxn modelId="{D6FDC1CC-2573-8A49-9730-60383D6AB124}" type="presParOf" srcId="{C77C52D0-3648-0E4A-89FA-ABB3A4A8AA23}" destId="{4A255BFB-B6B1-9D47-97ED-36330F30EADC}" srcOrd="1" destOrd="0" presId="urn:microsoft.com/office/officeart/2005/8/layout/process3"/>
    <dgm:cxn modelId="{FD5CEDC9-F04C-B543-ACF2-DC07EFF300A9}" type="presParOf" srcId="{4A255BFB-B6B1-9D47-97ED-36330F30EADC}" destId="{28CEC943-EB3A-274A-9AB3-2D0D73F7F241}" srcOrd="0" destOrd="0" presId="urn:microsoft.com/office/officeart/2005/8/layout/process3"/>
    <dgm:cxn modelId="{0C9CA093-13E9-BB44-BD72-1C2C787ED51E}" type="presParOf" srcId="{C77C52D0-3648-0E4A-89FA-ABB3A4A8AA23}" destId="{94E191EA-35F6-0149-BDD9-AE5852816B88}" srcOrd="2" destOrd="0" presId="urn:microsoft.com/office/officeart/2005/8/layout/process3"/>
    <dgm:cxn modelId="{6C3F5BF1-A9F4-C34C-99B5-4CE295E3A876}" type="presParOf" srcId="{94E191EA-35F6-0149-BDD9-AE5852816B88}" destId="{F120DF95-58D9-2341-8B2B-1B4E87BF8CEF}" srcOrd="0" destOrd="0" presId="urn:microsoft.com/office/officeart/2005/8/layout/process3"/>
    <dgm:cxn modelId="{4209B8C9-5302-D246-8691-7600853CE418}" type="presParOf" srcId="{94E191EA-35F6-0149-BDD9-AE5852816B88}" destId="{CDD6ADC9-5443-3B49-A12F-C5B7B2CFAEB4}" srcOrd="1" destOrd="0" presId="urn:microsoft.com/office/officeart/2005/8/layout/process3"/>
    <dgm:cxn modelId="{579B7DC4-F390-BD40-A3B6-938F0615C706}" type="presParOf" srcId="{94E191EA-35F6-0149-BDD9-AE5852816B88}" destId="{7C5DF60E-6628-E043-A583-DAFA1682A368}" srcOrd="2" destOrd="0" presId="urn:microsoft.com/office/officeart/2005/8/layout/process3"/>
    <dgm:cxn modelId="{A1EFE325-9F53-EA4A-AF4E-647B7A96D816}" type="presParOf" srcId="{C77C52D0-3648-0E4A-89FA-ABB3A4A8AA23}" destId="{C38D709F-A850-6F49-9225-D0F890CEBEE7}" srcOrd="3" destOrd="0" presId="urn:microsoft.com/office/officeart/2005/8/layout/process3"/>
    <dgm:cxn modelId="{3DC200A4-929B-604A-B7C2-AD65CA6575D0}" type="presParOf" srcId="{C38D709F-A850-6F49-9225-D0F890CEBEE7}" destId="{937C0CFE-4B2C-E244-BD74-5A77363EA2E2}" srcOrd="0" destOrd="0" presId="urn:microsoft.com/office/officeart/2005/8/layout/process3"/>
    <dgm:cxn modelId="{E4217351-88ED-1342-ACEF-C12C93FE7200}" type="presParOf" srcId="{C77C52D0-3648-0E4A-89FA-ABB3A4A8AA23}" destId="{0C6127E6-3A44-0E43-A1B7-5AE4C00996C5}" srcOrd="4" destOrd="0" presId="urn:microsoft.com/office/officeart/2005/8/layout/process3"/>
    <dgm:cxn modelId="{7CF8D595-8357-2148-B4C1-3194D657BB30}" type="presParOf" srcId="{0C6127E6-3A44-0E43-A1B7-5AE4C00996C5}" destId="{8B629913-CCF0-0149-AC32-024491BB47DF}" srcOrd="0" destOrd="0" presId="urn:microsoft.com/office/officeart/2005/8/layout/process3"/>
    <dgm:cxn modelId="{BF5EADBF-858C-EE40-9E22-08EA8E9A03C6}" type="presParOf" srcId="{0C6127E6-3A44-0E43-A1B7-5AE4C00996C5}" destId="{E9EB93D4-FC2F-7F41-B327-62CAE7F2EED2}" srcOrd="1" destOrd="0" presId="urn:microsoft.com/office/officeart/2005/8/layout/process3"/>
    <dgm:cxn modelId="{5DD83632-5374-6042-8A19-FAD38E30429D}" type="presParOf" srcId="{0C6127E6-3A44-0E43-A1B7-5AE4C00996C5}" destId="{09E8314B-0F09-5E41-8907-C866F098966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process3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EF1B73E-701A-4739-8BD6-87691B9A29F1}">
      <dgm:prSet/>
      <dgm:spPr/>
      <dgm:t>
        <a:bodyPr/>
        <a:lstStyle/>
        <a:p>
          <a:r>
            <a:rPr lang="en-CH" b="1" dirty="0"/>
            <a:t>Failure Rate prediction</a:t>
          </a:r>
          <a:endParaRPr lang="en-US" dirty="0"/>
        </a:p>
      </dgm:t>
    </dgm:pt>
    <dgm:pt modelId="{736E0A47-B14B-4264-8034-D778ABFEC7AF}" type="parTrans" cxnId="{B0BDE5C3-757B-41C9-974D-CD10E1089DAD}">
      <dgm:prSet/>
      <dgm:spPr/>
      <dgm:t>
        <a:bodyPr/>
        <a:lstStyle/>
        <a:p>
          <a:endParaRPr lang="en-US"/>
        </a:p>
      </dgm:t>
    </dgm:pt>
    <dgm:pt modelId="{66229BBC-B7F4-4444-A047-2F2FA94D125F}" type="sibTrans" cxnId="{B0BDE5C3-757B-41C9-974D-CD10E1089DAD}">
      <dgm:prSet/>
      <dgm:spPr>
        <a:solidFill>
          <a:schemeClr val="bg1">
            <a:lumMod val="5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2C11FC36-663A-4564-9B86-847F2FC5CA75}">
      <dgm:prSet custT="1"/>
      <dgm:spPr/>
      <dgm:t>
        <a:bodyPr anchor="ctr"/>
        <a:lstStyle/>
        <a:p>
          <a:r>
            <a:rPr lang="en-CH" sz="1600" dirty="0"/>
            <a:t>217Plus standard</a:t>
          </a:r>
          <a:endParaRPr lang="en-US" sz="1600" dirty="0"/>
        </a:p>
      </dgm:t>
    </dgm:pt>
    <dgm:pt modelId="{23EF2E12-7778-4636-AF0E-5C9DB9221C3C}" type="parTrans" cxnId="{33230DFE-81E2-4A17-A32C-A912066353BF}">
      <dgm:prSet/>
      <dgm:spPr/>
      <dgm:t>
        <a:bodyPr/>
        <a:lstStyle/>
        <a:p>
          <a:endParaRPr lang="en-US"/>
        </a:p>
      </dgm:t>
    </dgm:pt>
    <dgm:pt modelId="{03704ED4-05A3-432C-9877-75C6620EC5A7}" type="sibTrans" cxnId="{33230DFE-81E2-4A17-A32C-A912066353BF}">
      <dgm:prSet/>
      <dgm:spPr/>
      <dgm:t>
        <a:bodyPr/>
        <a:lstStyle/>
        <a:p>
          <a:endParaRPr lang="en-US"/>
        </a:p>
      </dgm:t>
    </dgm:pt>
    <dgm:pt modelId="{14831D0F-874F-4A47-A2F0-6F456D3ED951}">
      <dgm:prSet custT="1"/>
      <dgm:spPr/>
      <dgm:t>
        <a:bodyPr anchor="ctr"/>
        <a:lstStyle/>
        <a:p>
          <a:r>
            <a:rPr lang="en-CH" sz="1600" dirty="0"/>
            <a:t>Completed with automated tools &amp; Isograph.</a:t>
          </a:r>
          <a:endParaRPr lang="en-US" sz="1600" dirty="0"/>
        </a:p>
      </dgm:t>
    </dgm:pt>
    <dgm:pt modelId="{E61E7BB2-D2ED-4FE5-9C6A-8B87E7967043}" type="parTrans" cxnId="{54779208-3819-4E14-BD00-89CEFF58D3C0}">
      <dgm:prSet/>
      <dgm:spPr/>
      <dgm:t>
        <a:bodyPr/>
        <a:lstStyle/>
        <a:p>
          <a:endParaRPr lang="en-US"/>
        </a:p>
      </dgm:t>
    </dgm:pt>
    <dgm:pt modelId="{5EA338E3-D262-49FE-BD65-91AFF52DDC51}" type="sibTrans" cxnId="{54779208-3819-4E14-BD00-89CEFF58D3C0}">
      <dgm:prSet/>
      <dgm:spPr/>
      <dgm:t>
        <a:bodyPr/>
        <a:lstStyle/>
        <a:p>
          <a:endParaRPr lang="en-US"/>
        </a:p>
      </dgm:t>
    </dgm:pt>
    <dgm:pt modelId="{C77C52D0-3648-0E4A-89FA-ABB3A4A8AA23}" type="pres">
      <dgm:prSet presAssocID="{8D62A849-B0E4-4498-B542-DE3D75AF2B34}" presName="linearFlow" presStyleCnt="0">
        <dgm:presLayoutVars>
          <dgm:dir/>
          <dgm:animLvl val="lvl"/>
          <dgm:resizeHandles val="exact"/>
        </dgm:presLayoutVars>
      </dgm:prSet>
      <dgm:spPr/>
    </dgm:pt>
    <dgm:pt modelId="{44563139-A1D0-B142-8EFB-A7825E8914D7}" type="pres">
      <dgm:prSet presAssocID="{AEF1B73E-701A-4739-8BD6-87691B9A29F1}" presName="composite" presStyleCnt="0"/>
      <dgm:spPr/>
    </dgm:pt>
    <dgm:pt modelId="{06DCA8C1-57EB-1F47-A0C0-CEE6FCDF03C8}" type="pres">
      <dgm:prSet presAssocID="{AEF1B73E-701A-4739-8BD6-87691B9A29F1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2A217FF3-B606-8248-8536-6C92E784EAD3}" type="pres">
      <dgm:prSet presAssocID="{AEF1B73E-701A-4739-8BD6-87691B9A29F1}" presName="parSh" presStyleLbl="node1" presStyleIdx="0" presStyleCnt="1"/>
      <dgm:spPr/>
    </dgm:pt>
    <dgm:pt modelId="{B2773F89-F39E-A241-AB55-D946F860CF8F}" type="pres">
      <dgm:prSet presAssocID="{AEF1B73E-701A-4739-8BD6-87691B9A29F1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4779208-3819-4E14-BD00-89CEFF58D3C0}" srcId="{AEF1B73E-701A-4739-8BD6-87691B9A29F1}" destId="{14831D0F-874F-4A47-A2F0-6F456D3ED951}" srcOrd="1" destOrd="0" parTransId="{E61E7BB2-D2ED-4FE5-9C6A-8B87E7967043}" sibTransId="{5EA338E3-D262-49FE-BD65-91AFF52DDC51}"/>
    <dgm:cxn modelId="{FF0EA114-7F0A-CF45-899B-D7116C9F9CDF}" type="presOf" srcId="{AEF1B73E-701A-4739-8BD6-87691B9A29F1}" destId="{06DCA8C1-57EB-1F47-A0C0-CEE6FCDF03C8}" srcOrd="0" destOrd="0" presId="urn:microsoft.com/office/officeart/2005/8/layout/process3"/>
    <dgm:cxn modelId="{F38D7481-1B34-F04A-AC3D-075B6DDBECFA}" type="presOf" srcId="{2C11FC36-663A-4564-9B86-847F2FC5CA75}" destId="{B2773F89-F39E-A241-AB55-D946F860CF8F}" srcOrd="0" destOrd="0" presId="urn:microsoft.com/office/officeart/2005/8/layout/process3"/>
    <dgm:cxn modelId="{F844B396-67F8-C04B-9DEA-7A38D4958445}" type="presOf" srcId="{8D62A849-B0E4-4498-B542-DE3D75AF2B34}" destId="{C77C52D0-3648-0E4A-89FA-ABB3A4A8AA23}" srcOrd="0" destOrd="0" presId="urn:microsoft.com/office/officeart/2005/8/layout/process3"/>
    <dgm:cxn modelId="{2F72F09B-0CF7-8B43-A070-D7BA49B453AB}" type="presOf" srcId="{14831D0F-874F-4A47-A2F0-6F456D3ED951}" destId="{B2773F89-F39E-A241-AB55-D946F860CF8F}" srcOrd="0" destOrd="1" presId="urn:microsoft.com/office/officeart/2005/8/layout/process3"/>
    <dgm:cxn modelId="{00FC80BE-E832-3B4F-B49A-300741215C72}" type="presOf" srcId="{AEF1B73E-701A-4739-8BD6-87691B9A29F1}" destId="{2A217FF3-B606-8248-8536-6C92E784EAD3}" srcOrd="1" destOrd="0" presId="urn:microsoft.com/office/officeart/2005/8/layout/process3"/>
    <dgm:cxn modelId="{B0BDE5C3-757B-41C9-974D-CD10E1089DAD}" srcId="{8D62A849-B0E4-4498-B542-DE3D75AF2B34}" destId="{AEF1B73E-701A-4739-8BD6-87691B9A29F1}" srcOrd="0" destOrd="0" parTransId="{736E0A47-B14B-4264-8034-D778ABFEC7AF}" sibTransId="{66229BBC-B7F4-4444-A047-2F2FA94D125F}"/>
    <dgm:cxn modelId="{33230DFE-81E2-4A17-A32C-A912066353BF}" srcId="{AEF1B73E-701A-4739-8BD6-87691B9A29F1}" destId="{2C11FC36-663A-4564-9B86-847F2FC5CA75}" srcOrd="0" destOrd="0" parTransId="{23EF2E12-7778-4636-AF0E-5C9DB9221C3C}" sibTransId="{03704ED4-05A3-432C-9877-75C6620EC5A7}"/>
    <dgm:cxn modelId="{C73A4A13-DA47-514E-9C81-08FFB64FB91D}" type="presParOf" srcId="{C77C52D0-3648-0E4A-89FA-ABB3A4A8AA23}" destId="{44563139-A1D0-B142-8EFB-A7825E8914D7}" srcOrd="0" destOrd="0" presId="urn:microsoft.com/office/officeart/2005/8/layout/process3"/>
    <dgm:cxn modelId="{BD1FBA4C-C701-964E-9195-92FBEB68BAD2}" type="presParOf" srcId="{44563139-A1D0-B142-8EFB-A7825E8914D7}" destId="{06DCA8C1-57EB-1F47-A0C0-CEE6FCDF03C8}" srcOrd="0" destOrd="0" presId="urn:microsoft.com/office/officeart/2005/8/layout/process3"/>
    <dgm:cxn modelId="{830DA2C4-767D-AF46-B35B-8EDB14569874}" type="presParOf" srcId="{44563139-A1D0-B142-8EFB-A7825E8914D7}" destId="{2A217FF3-B606-8248-8536-6C92E784EAD3}" srcOrd="1" destOrd="0" presId="urn:microsoft.com/office/officeart/2005/8/layout/process3"/>
    <dgm:cxn modelId="{4B740C12-8AAE-CC47-8CF5-15F0E8C16ADF}" type="presParOf" srcId="{44563139-A1D0-B142-8EFB-A7825E8914D7}" destId="{B2773F89-F39E-A241-AB55-D946F860CF8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process3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EF1B73E-701A-4739-8BD6-87691B9A29F1}">
      <dgm:prSet/>
      <dgm:spPr/>
      <dgm:t>
        <a:bodyPr/>
        <a:lstStyle/>
        <a:p>
          <a:r>
            <a:rPr lang="en-CH" b="1" dirty="0"/>
            <a:t>Failure Rate prediction</a:t>
          </a:r>
          <a:endParaRPr lang="en-US" dirty="0"/>
        </a:p>
      </dgm:t>
    </dgm:pt>
    <dgm:pt modelId="{736E0A47-B14B-4264-8034-D778ABFEC7AF}" type="parTrans" cxnId="{B0BDE5C3-757B-41C9-974D-CD10E1089DAD}">
      <dgm:prSet/>
      <dgm:spPr/>
      <dgm:t>
        <a:bodyPr/>
        <a:lstStyle/>
        <a:p>
          <a:endParaRPr lang="en-US"/>
        </a:p>
      </dgm:t>
    </dgm:pt>
    <dgm:pt modelId="{66229BBC-B7F4-4444-A047-2F2FA94D125F}" type="sibTrans" cxnId="{B0BDE5C3-757B-41C9-974D-CD10E1089DAD}">
      <dgm:prSet/>
      <dgm:spPr>
        <a:solidFill>
          <a:schemeClr val="bg1">
            <a:lumMod val="5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2C11FC36-663A-4564-9B86-847F2FC5CA75}">
      <dgm:prSet custT="1"/>
      <dgm:spPr/>
      <dgm:t>
        <a:bodyPr anchor="ctr"/>
        <a:lstStyle/>
        <a:p>
          <a:r>
            <a:rPr lang="en-CH" sz="1600" dirty="0"/>
            <a:t>217Plus standard</a:t>
          </a:r>
          <a:endParaRPr lang="en-US" sz="1600" dirty="0"/>
        </a:p>
      </dgm:t>
    </dgm:pt>
    <dgm:pt modelId="{23EF2E12-7778-4636-AF0E-5C9DB9221C3C}" type="parTrans" cxnId="{33230DFE-81E2-4A17-A32C-A912066353BF}">
      <dgm:prSet/>
      <dgm:spPr/>
      <dgm:t>
        <a:bodyPr/>
        <a:lstStyle/>
        <a:p>
          <a:endParaRPr lang="en-US"/>
        </a:p>
      </dgm:t>
    </dgm:pt>
    <dgm:pt modelId="{03704ED4-05A3-432C-9877-75C6620EC5A7}" type="sibTrans" cxnId="{33230DFE-81E2-4A17-A32C-A912066353BF}">
      <dgm:prSet/>
      <dgm:spPr/>
      <dgm:t>
        <a:bodyPr/>
        <a:lstStyle/>
        <a:p>
          <a:endParaRPr lang="en-US"/>
        </a:p>
      </dgm:t>
    </dgm:pt>
    <dgm:pt modelId="{14831D0F-874F-4A47-A2F0-6F456D3ED951}">
      <dgm:prSet custT="1"/>
      <dgm:spPr/>
      <dgm:t>
        <a:bodyPr anchor="ctr"/>
        <a:lstStyle/>
        <a:p>
          <a:r>
            <a:rPr lang="en-CH" sz="1600" dirty="0"/>
            <a:t>Completed with automated tools &amp; Isograph.</a:t>
          </a:r>
          <a:endParaRPr lang="en-US" sz="1600" dirty="0"/>
        </a:p>
      </dgm:t>
    </dgm:pt>
    <dgm:pt modelId="{E61E7BB2-D2ED-4FE5-9C6A-8B87E7967043}" type="parTrans" cxnId="{54779208-3819-4E14-BD00-89CEFF58D3C0}">
      <dgm:prSet/>
      <dgm:spPr/>
      <dgm:t>
        <a:bodyPr/>
        <a:lstStyle/>
        <a:p>
          <a:endParaRPr lang="en-US"/>
        </a:p>
      </dgm:t>
    </dgm:pt>
    <dgm:pt modelId="{5EA338E3-D262-49FE-BD65-91AFF52DDC51}" type="sibTrans" cxnId="{54779208-3819-4E14-BD00-89CEFF58D3C0}">
      <dgm:prSet/>
      <dgm:spPr/>
      <dgm:t>
        <a:bodyPr/>
        <a:lstStyle/>
        <a:p>
          <a:endParaRPr lang="en-US"/>
        </a:p>
      </dgm:t>
    </dgm:pt>
    <dgm:pt modelId="{C77C52D0-3648-0E4A-89FA-ABB3A4A8AA23}" type="pres">
      <dgm:prSet presAssocID="{8D62A849-B0E4-4498-B542-DE3D75AF2B34}" presName="linearFlow" presStyleCnt="0">
        <dgm:presLayoutVars>
          <dgm:dir/>
          <dgm:animLvl val="lvl"/>
          <dgm:resizeHandles val="exact"/>
        </dgm:presLayoutVars>
      </dgm:prSet>
      <dgm:spPr/>
    </dgm:pt>
    <dgm:pt modelId="{44563139-A1D0-B142-8EFB-A7825E8914D7}" type="pres">
      <dgm:prSet presAssocID="{AEF1B73E-701A-4739-8BD6-87691B9A29F1}" presName="composite" presStyleCnt="0"/>
      <dgm:spPr/>
    </dgm:pt>
    <dgm:pt modelId="{06DCA8C1-57EB-1F47-A0C0-CEE6FCDF03C8}" type="pres">
      <dgm:prSet presAssocID="{AEF1B73E-701A-4739-8BD6-87691B9A29F1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2A217FF3-B606-8248-8536-6C92E784EAD3}" type="pres">
      <dgm:prSet presAssocID="{AEF1B73E-701A-4739-8BD6-87691B9A29F1}" presName="parSh" presStyleLbl="node1" presStyleIdx="0" presStyleCnt="1"/>
      <dgm:spPr/>
    </dgm:pt>
    <dgm:pt modelId="{B2773F89-F39E-A241-AB55-D946F860CF8F}" type="pres">
      <dgm:prSet presAssocID="{AEF1B73E-701A-4739-8BD6-87691B9A29F1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4779208-3819-4E14-BD00-89CEFF58D3C0}" srcId="{AEF1B73E-701A-4739-8BD6-87691B9A29F1}" destId="{14831D0F-874F-4A47-A2F0-6F456D3ED951}" srcOrd="1" destOrd="0" parTransId="{E61E7BB2-D2ED-4FE5-9C6A-8B87E7967043}" sibTransId="{5EA338E3-D262-49FE-BD65-91AFF52DDC51}"/>
    <dgm:cxn modelId="{FF0EA114-7F0A-CF45-899B-D7116C9F9CDF}" type="presOf" srcId="{AEF1B73E-701A-4739-8BD6-87691B9A29F1}" destId="{06DCA8C1-57EB-1F47-A0C0-CEE6FCDF03C8}" srcOrd="0" destOrd="0" presId="urn:microsoft.com/office/officeart/2005/8/layout/process3"/>
    <dgm:cxn modelId="{F38D7481-1B34-F04A-AC3D-075B6DDBECFA}" type="presOf" srcId="{2C11FC36-663A-4564-9B86-847F2FC5CA75}" destId="{B2773F89-F39E-A241-AB55-D946F860CF8F}" srcOrd="0" destOrd="0" presId="urn:microsoft.com/office/officeart/2005/8/layout/process3"/>
    <dgm:cxn modelId="{F844B396-67F8-C04B-9DEA-7A38D4958445}" type="presOf" srcId="{8D62A849-B0E4-4498-B542-DE3D75AF2B34}" destId="{C77C52D0-3648-0E4A-89FA-ABB3A4A8AA23}" srcOrd="0" destOrd="0" presId="urn:microsoft.com/office/officeart/2005/8/layout/process3"/>
    <dgm:cxn modelId="{2F72F09B-0CF7-8B43-A070-D7BA49B453AB}" type="presOf" srcId="{14831D0F-874F-4A47-A2F0-6F456D3ED951}" destId="{B2773F89-F39E-A241-AB55-D946F860CF8F}" srcOrd="0" destOrd="1" presId="urn:microsoft.com/office/officeart/2005/8/layout/process3"/>
    <dgm:cxn modelId="{00FC80BE-E832-3B4F-B49A-300741215C72}" type="presOf" srcId="{AEF1B73E-701A-4739-8BD6-87691B9A29F1}" destId="{2A217FF3-B606-8248-8536-6C92E784EAD3}" srcOrd="1" destOrd="0" presId="urn:microsoft.com/office/officeart/2005/8/layout/process3"/>
    <dgm:cxn modelId="{B0BDE5C3-757B-41C9-974D-CD10E1089DAD}" srcId="{8D62A849-B0E4-4498-B542-DE3D75AF2B34}" destId="{AEF1B73E-701A-4739-8BD6-87691B9A29F1}" srcOrd="0" destOrd="0" parTransId="{736E0A47-B14B-4264-8034-D778ABFEC7AF}" sibTransId="{66229BBC-B7F4-4444-A047-2F2FA94D125F}"/>
    <dgm:cxn modelId="{33230DFE-81E2-4A17-A32C-A912066353BF}" srcId="{AEF1B73E-701A-4739-8BD6-87691B9A29F1}" destId="{2C11FC36-663A-4564-9B86-847F2FC5CA75}" srcOrd="0" destOrd="0" parTransId="{23EF2E12-7778-4636-AF0E-5C9DB9221C3C}" sibTransId="{03704ED4-05A3-432C-9877-75C6620EC5A7}"/>
    <dgm:cxn modelId="{C73A4A13-DA47-514E-9C81-08FFB64FB91D}" type="presParOf" srcId="{C77C52D0-3648-0E4A-89FA-ABB3A4A8AA23}" destId="{44563139-A1D0-B142-8EFB-A7825E8914D7}" srcOrd="0" destOrd="0" presId="urn:microsoft.com/office/officeart/2005/8/layout/process3"/>
    <dgm:cxn modelId="{BD1FBA4C-C701-964E-9195-92FBEB68BAD2}" type="presParOf" srcId="{44563139-A1D0-B142-8EFB-A7825E8914D7}" destId="{06DCA8C1-57EB-1F47-A0C0-CEE6FCDF03C8}" srcOrd="0" destOrd="0" presId="urn:microsoft.com/office/officeart/2005/8/layout/process3"/>
    <dgm:cxn modelId="{830DA2C4-767D-AF46-B35B-8EDB14569874}" type="presParOf" srcId="{44563139-A1D0-B142-8EFB-A7825E8914D7}" destId="{2A217FF3-B606-8248-8536-6C92E784EAD3}" srcOrd="1" destOrd="0" presId="urn:microsoft.com/office/officeart/2005/8/layout/process3"/>
    <dgm:cxn modelId="{4B740C12-8AAE-CC47-8CF5-15F0E8C16ADF}" type="presParOf" srcId="{44563139-A1D0-B142-8EFB-A7825E8914D7}" destId="{B2773F89-F39E-A241-AB55-D946F860CF8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process3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EF1B73E-701A-4739-8BD6-87691B9A29F1}">
      <dgm:prSet/>
      <dgm:spPr/>
      <dgm:t>
        <a:bodyPr/>
        <a:lstStyle/>
        <a:p>
          <a:r>
            <a:rPr lang="en-CH" b="1" dirty="0"/>
            <a:t>Failure Rate prediction</a:t>
          </a:r>
          <a:endParaRPr lang="en-US" dirty="0"/>
        </a:p>
      </dgm:t>
    </dgm:pt>
    <dgm:pt modelId="{736E0A47-B14B-4264-8034-D778ABFEC7AF}" type="parTrans" cxnId="{B0BDE5C3-757B-41C9-974D-CD10E1089DAD}">
      <dgm:prSet/>
      <dgm:spPr/>
      <dgm:t>
        <a:bodyPr/>
        <a:lstStyle/>
        <a:p>
          <a:endParaRPr lang="en-US"/>
        </a:p>
      </dgm:t>
    </dgm:pt>
    <dgm:pt modelId="{66229BBC-B7F4-4444-A047-2F2FA94D125F}" type="sibTrans" cxnId="{B0BDE5C3-757B-41C9-974D-CD10E1089DAD}">
      <dgm:prSet/>
      <dgm:spPr>
        <a:solidFill>
          <a:schemeClr val="bg1">
            <a:lumMod val="5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2C11FC36-663A-4564-9B86-847F2FC5CA75}">
      <dgm:prSet custT="1"/>
      <dgm:spPr/>
      <dgm:t>
        <a:bodyPr anchor="ctr"/>
        <a:lstStyle/>
        <a:p>
          <a:r>
            <a:rPr lang="en-CH" sz="1600" dirty="0"/>
            <a:t>217Plus standard</a:t>
          </a:r>
          <a:endParaRPr lang="en-US" sz="1600" dirty="0"/>
        </a:p>
      </dgm:t>
    </dgm:pt>
    <dgm:pt modelId="{23EF2E12-7778-4636-AF0E-5C9DB9221C3C}" type="parTrans" cxnId="{33230DFE-81E2-4A17-A32C-A912066353BF}">
      <dgm:prSet/>
      <dgm:spPr/>
      <dgm:t>
        <a:bodyPr/>
        <a:lstStyle/>
        <a:p>
          <a:endParaRPr lang="en-US"/>
        </a:p>
      </dgm:t>
    </dgm:pt>
    <dgm:pt modelId="{03704ED4-05A3-432C-9877-75C6620EC5A7}" type="sibTrans" cxnId="{33230DFE-81E2-4A17-A32C-A912066353BF}">
      <dgm:prSet/>
      <dgm:spPr/>
      <dgm:t>
        <a:bodyPr/>
        <a:lstStyle/>
        <a:p>
          <a:endParaRPr lang="en-US"/>
        </a:p>
      </dgm:t>
    </dgm:pt>
    <dgm:pt modelId="{14831D0F-874F-4A47-A2F0-6F456D3ED951}">
      <dgm:prSet custT="1"/>
      <dgm:spPr/>
      <dgm:t>
        <a:bodyPr anchor="ctr"/>
        <a:lstStyle/>
        <a:p>
          <a:r>
            <a:rPr lang="en-CH" sz="1600" dirty="0"/>
            <a:t>Completed with automated tools &amp; Isograph.</a:t>
          </a:r>
          <a:endParaRPr lang="en-US" sz="1600" dirty="0"/>
        </a:p>
      </dgm:t>
    </dgm:pt>
    <dgm:pt modelId="{E61E7BB2-D2ED-4FE5-9C6A-8B87E7967043}" type="parTrans" cxnId="{54779208-3819-4E14-BD00-89CEFF58D3C0}">
      <dgm:prSet/>
      <dgm:spPr/>
      <dgm:t>
        <a:bodyPr/>
        <a:lstStyle/>
        <a:p>
          <a:endParaRPr lang="en-US"/>
        </a:p>
      </dgm:t>
    </dgm:pt>
    <dgm:pt modelId="{5EA338E3-D262-49FE-BD65-91AFF52DDC51}" type="sibTrans" cxnId="{54779208-3819-4E14-BD00-89CEFF58D3C0}">
      <dgm:prSet/>
      <dgm:spPr/>
      <dgm:t>
        <a:bodyPr/>
        <a:lstStyle/>
        <a:p>
          <a:endParaRPr lang="en-US"/>
        </a:p>
      </dgm:t>
    </dgm:pt>
    <dgm:pt modelId="{C77C52D0-3648-0E4A-89FA-ABB3A4A8AA23}" type="pres">
      <dgm:prSet presAssocID="{8D62A849-B0E4-4498-B542-DE3D75AF2B34}" presName="linearFlow" presStyleCnt="0">
        <dgm:presLayoutVars>
          <dgm:dir/>
          <dgm:animLvl val="lvl"/>
          <dgm:resizeHandles val="exact"/>
        </dgm:presLayoutVars>
      </dgm:prSet>
      <dgm:spPr/>
    </dgm:pt>
    <dgm:pt modelId="{44563139-A1D0-B142-8EFB-A7825E8914D7}" type="pres">
      <dgm:prSet presAssocID="{AEF1B73E-701A-4739-8BD6-87691B9A29F1}" presName="composite" presStyleCnt="0"/>
      <dgm:spPr/>
    </dgm:pt>
    <dgm:pt modelId="{06DCA8C1-57EB-1F47-A0C0-CEE6FCDF03C8}" type="pres">
      <dgm:prSet presAssocID="{AEF1B73E-701A-4739-8BD6-87691B9A29F1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2A217FF3-B606-8248-8536-6C92E784EAD3}" type="pres">
      <dgm:prSet presAssocID="{AEF1B73E-701A-4739-8BD6-87691B9A29F1}" presName="parSh" presStyleLbl="node1" presStyleIdx="0" presStyleCnt="1"/>
      <dgm:spPr/>
    </dgm:pt>
    <dgm:pt modelId="{B2773F89-F39E-A241-AB55-D946F860CF8F}" type="pres">
      <dgm:prSet presAssocID="{AEF1B73E-701A-4739-8BD6-87691B9A29F1}" presName="desTx" presStyleLbl="fgAcc1" presStyleIdx="0" presStyleCnt="1">
        <dgm:presLayoutVars>
          <dgm:bulletEnabled val="1"/>
        </dgm:presLayoutVars>
      </dgm:prSet>
      <dgm:spPr/>
    </dgm:pt>
  </dgm:ptLst>
  <dgm:cxnLst>
    <dgm:cxn modelId="{54779208-3819-4E14-BD00-89CEFF58D3C0}" srcId="{AEF1B73E-701A-4739-8BD6-87691B9A29F1}" destId="{14831D0F-874F-4A47-A2F0-6F456D3ED951}" srcOrd="1" destOrd="0" parTransId="{E61E7BB2-D2ED-4FE5-9C6A-8B87E7967043}" sibTransId="{5EA338E3-D262-49FE-BD65-91AFF52DDC51}"/>
    <dgm:cxn modelId="{FF0EA114-7F0A-CF45-899B-D7116C9F9CDF}" type="presOf" srcId="{AEF1B73E-701A-4739-8BD6-87691B9A29F1}" destId="{06DCA8C1-57EB-1F47-A0C0-CEE6FCDF03C8}" srcOrd="0" destOrd="0" presId="urn:microsoft.com/office/officeart/2005/8/layout/process3"/>
    <dgm:cxn modelId="{F38D7481-1B34-F04A-AC3D-075B6DDBECFA}" type="presOf" srcId="{2C11FC36-663A-4564-9B86-847F2FC5CA75}" destId="{B2773F89-F39E-A241-AB55-D946F860CF8F}" srcOrd="0" destOrd="0" presId="urn:microsoft.com/office/officeart/2005/8/layout/process3"/>
    <dgm:cxn modelId="{F844B396-67F8-C04B-9DEA-7A38D4958445}" type="presOf" srcId="{8D62A849-B0E4-4498-B542-DE3D75AF2B34}" destId="{C77C52D0-3648-0E4A-89FA-ABB3A4A8AA23}" srcOrd="0" destOrd="0" presId="urn:microsoft.com/office/officeart/2005/8/layout/process3"/>
    <dgm:cxn modelId="{2F72F09B-0CF7-8B43-A070-D7BA49B453AB}" type="presOf" srcId="{14831D0F-874F-4A47-A2F0-6F456D3ED951}" destId="{B2773F89-F39E-A241-AB55-D946F860CF8F}" srcOrd="0" destOrd="1" presId="urn:microsoft.com/office/officeart/2005/8/layout/process3"/>
    <dgm:cxn modelId="{00FC80BE-E832-3B4F-B49A-300741215C72}" type="presOf" srcId="{AEF1B73E-701A-4739-8BD6-87691B9A29F1}" destId="{2A217FF3-B606-8248-8536-6C92E784EAD3}" srcOrd="1" destOrd="0" presId="urn:microsoft.com/office/officeart/2005/8/layout/process3"/>
    <dgm:cxn modelId="{B0BDE5C3-757B-41C9-974D-CD10E1089DAD}" srcId="{8D62A849-B0E4-4498-B542-DE3D75AF2B34}" destId="{AEF1B73E-701A-4739-8BD6-87691B9A29F1}" srcOrd="0" destOrd="0" parTransId="{736E0A47-B14B-4264-8034-D778ABFEC7AF}" sibTransId="{66229BBC-B7F4-4444-A047-2F2FA94D125F}"/>
    <dgm:cxn modelId="{33230DFE-81E2-4A17-A32C-A912066353BF}" srcId="{AEF1B73E-701A-4739-8BD6-87691B9A29F1}" destId="{2C11FC36-663A-4564-9B86-847F2FC5CA75}" srcOrd="0" destOrd="0" parTransId="{23EF2E12-7778-4636-AF0E-5C9DB9221C3C}" sibTransId="{03704ED4-05A3-432C-9877-75C6620EC5A7}"/>
    <dgm:cxn modelId="{C73A4A13-DA47-514E-9C81-08FFB64FB91D}" type="presParOf" srcId="{C77C52D0-3648-0E4A-89FA-ABB3A4A8AA23}" destId="{44563139-A1D0-B142-8EFB-A7825E8914D7}" srcOrd="0" destOrd="0" presId="urn:microsoft.com/office/officeart/2005/8/layout/process3"/>
    <dgm:cxn modelId="{BD1FBA4C-C701-964E-9195-92FBEB68BAD2}" type="presParOf" srcId="{44563139-A1D0-B142-8EFB-A7825E8914D7}" destId="{06DCA8C1-57EB-1F47-A0C0-CEE6FCDF03C8}" srcOrd="0" destOrd="0" presId="urn:microsoft.com/office/officeart/2005/8/layout/process3"/>
    <dgm:cxn modelId="{830DA2C4-767D-AF46-B35B-8EDB14569874}" type="presParOf" srcId="{44563139-A1D0-B142-8EFB-A7825E8914D7}" destId="{2A217FF3-B606-8248-8536-6C92E784EAD3}" srcOrd="1" destOrd="0" presId="urn:microsoft.com/office/officeart/2005/8/layout/process3"/>
    <dgm:cxn modelId="{4B740C12-8AAE-CC47-8CF5-15F0E8C16ADF}" type="presParOf" srcId="{44563139-A1D0-B142-8EFB-A7825E8914D7}" destId="{B2773F89-F39E-A241-AB55-D946F860CF8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process3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150B8CE6-CDAE-4C62-BCB6-5EA3DE1A8E1C}">
      <dgm:prSet/>
      <dgm:spPr/>
      <dgm:t>
        <a:bodyPr/>
        <a:lstStyle/>
        <a:p>
          <a:r>
            <a:rPr lang="en-CH" b="1" dirty="0"/>
            <a:t>Failure Modes apportionment</a:t>
          </a:r>
          <a:endParaRPr lang="en-US" dirty="0"/>
        </a:p>
      </dgm:t>
    </dgm:pt>
    <dgm:pt modelId="{B579477E-DFB1-42CB-A8B9-A2D1F54E7B26}" type="parTrans" cxnId="{C50F89E8-63DA-4542-8221-D49676ED2C46}">
      <dgm:prSet/>
      <dgm:spPr/>
      <dgm:t>
        <a:bodyPr/>
        <a:lstStyle/>
        <a:p>
          <a:endParaRPr lang="en-US"/>
        </a:p>
      </dgm:t>
    </dgm:pt>
    <dgm:pt modelId="{CEF8F5CD-C47B-4454-B207-C05C4AFDEF19}" type="sibTrans" cxnId="{C50F89E8-63DA-4542-8221-D49676ED2C46}">
      <dgm:prSet/>
      <dgm:spPr/>
      <dgm:t>
        <a:bodyPr/>
        <a:lstStyle/>
        <a:p>
          <a:endParaRPr lang="en-US"/>
        </a:p>
      </dgm:t>
    </dgm:pt>
    <dgm:pt modelId="{84A0F659-9071-411A-B90D-A6DA8D5F04F6}">
      <dgm:prSet custT="1"/>
      <dgm:spPr/>
      <dgm:t>
        <a:bodyPr anchor="ctr"/>
        <a:lstStyle/>
        <a:p>
          <a:r>
            <a:rPr lang="en-CH" sz="1600" dirty="0"/>
            <a:t>Sources:</a:t>
          </a:r>
          <a:endParaRPr lang="en-US" sz="1600" dirty="0"/>
        </a:p>
      </dgm:t>
    </dgm:pt>
    <dgm:pt modelId="{4FBF3F63-AD6B-44D2-BEE6-A4F76649FDD3}" type="parTrans" cxnId="{1EF9BEA7-E1D5-41E2-AC68-98C3F0966F97}">
      <dgm:prSet/>
      <dgm:spPr/>
      <dgm:t>
        <a:bodyPr/>
        <a:lstStyle/>
        <a:p>
          <a:endParaRPr lang="en-US"/>
        </a:p>
      </dgm:t>
    </dgm:pt>
    <dgm:pt modelId="{7BB80D7F-8310-4A5E-BBDD-D331088C9CA0}" type="sibTrans" cxnId="{1EF9BEA7-E1D5-41E2-AC68-98C3F0966F97}">
      <dgm:prSet/>
      <dgm:spPr/>
      <dgm:t>
        <a:bodyPr/>
        <a:lstStyle/>
        <a:p>
          <a:endParaRPr lang="en-US"/>
        </a:p>
      </dgm:t>
    </dgm:pt>
    <dgm:pt modelId="{513C3947-CEC3-4FEB-B02D-E0F68634A7A7}">
      <dgm:prSet/>
      <dgm:spPr/>
      <dgm:t>
        <a:bodyPr/>
        <a:lstStyle/>
        <a:p>
          <a:r>
            <a:rPr lang="en-CH" b="1"/>
            <a:t>End-effects assignment</a:t>
          </a:r>
          <a:endParaRPr lang="en-US"/>
        </a:p>
      </dgm:t>
    </dgm:pt>
    <dgm:pt modelId="{91D80C65-8D7C-40D3-BFFC-31CCDD448A6D}" type="parTrans" cxnId="{1A031D05-D1D4-4C4C-AAB1-D54739547C08}">
      <dgm:prSet/>
      <dgm:spPr/>
      <dgm:t>
        <a:bodyPr/>
        <a:lstStyle/>
        <a:p>
          <a:endParaRPr lang="en-US"/>
        </a:p>
      </dgm:t>
    </dgm:pt>
    <dgm:pt modelId="{349EB642-2615-4C60-943D-2046E3985792}" type="sibTrans" cxnId="{1A031D05-D1D4-4C4C-AAB1-D54739547C08}">
      <dgm:prSet/>
      <dgm:spPr/>
      <dgm:t>
        <a:bodyPr/>
        <a:lstStyle/>
        <a:p>
          <a:endParaRPr lang="en-US"/>
        </a:p>
      </dgm:t>
    </dgm:pt>
    <dgm:pt modelId="{D44507F0-5191-486C-BCB0-8F3CDDBF524B}">
      <dgm:prSet custT="1"/>
      <dgm:spPr/>
      <dgm:t>
        <a:bodyPr anchor="ctr"/>
        <a:lstStyle/>
        <a:p>
          <a:r>
            <a:rPr lang="en-CH" sz="1600" dirty="0"/>
            <a:t>Exclusively relaying on expert knowledge of the system.</a:t>
          </a:r>
          <a:endParaRPr lang="en-US" sz="1600" dirty="0"/>
        </a:p>
      </dgm:t>
    </dgm:pt>
    <dgm:pt modelId="{7D8861E8-100D-4DBD-8FA0-090E53B98878}" type="parTrans" cxnId="{80545172-5B6D-4B0E-B83F-AD920F22383D}">
      <dgm:prSet/>
      <dgm:spPr/>
      <dgm:t>
        <a:bodyPr/>
        <a:lstStyle/>
        <a:p>
          <a:endParaRPr lang="en-US"/>
        </a:p>
      </dgm:t>
    </dgm:pt>
    <dgm:pt modelId="{77DF1413-7CC5-4883-A575-F01E7AF00CFE}" type="sibTrans" cxnId="{80545172-5B6D-4B0E-B83F-AD920F22383D}">
      <dgm:prSet/>
      <dgm:spPr/>
      <dgm:t>
        <a:bodyPr/>
        <a:lstStyle/>
        <a:p>
          <a:endParaRPr lang="en-US"/>
        </a:p>
      </dgm:t>
    </dgm:pt>
    <dgm:pt modelId="{87E439B8-8D9B-EF40-A3CE-19C8A8663D78}">
      <dgm:prSet custT="1"/>
      <dgm:spPr/>
      <dgm:t>
        <a:bodyPr anchor="ctr"/>
        <a:lstStyle/>
        <a:p>
          <a:r>
            <a:rPr lang="en-CH" sz="1600" dirty="0"/>
            <a:t>FMD-93 (from MIL-HDBK-338B [1])</a:t>
          </a:r>
          <a:endParaRPr lang="en-US" sz="1600" dirty="0"/>
        </a:p>
      </dgm:t>
    </dgm:pt>
    <dgm:pt modelId="{A15C23EF-AAC5-124A-93B3-D1772DD8360A}" type="parTrans" cxnId="{210C424A-88FE-634B-A2DA-B47545ACAD4D}">
      <dgm:prSet/>
      <dgm:spPr/>
      <dgm:t>
        <a:bodyPr/>
        <a:lstStyle/>
        <a:p>
          <a:endParaRPr lang="en-GB"/>
        </a:p>
      </dgm:t>
    </dgm:pt>
    <dgm:pt modelId="{1FE6C084-FD84-6243-81D5-12A8E572281D}" type="sibTrans" cxnId="{210C424A-88FE-634B-A2DA-B47545ACAD4D}">
      <dgm:prSet/>
      <dgm:spPr/>
      <dgm:t>
        <a:bodyPr/>
        <a:lstStyle/>
        <a:p>
          <a:endParaRPr lang="en-GB"/>
        </a:p>
      </dgm:t>
    </dgm:pt>
    <dgm:pt modelId="{A1FEB391-176E-B448-9774-8738F973F2CB}">
      <dgm:prSet custT="1"/>
      <dgm:spPr/>
      <dgm:t>
        <a:bodyPr anchor="ctr"/>
        <a:lstStyle/>
        <a:p>
          <a:r>
            <a:rPr lang="en-US" sz="1600" dirty="0"/>
            <a:t>FMD-2016 [2]</a:t>
          </a:r>
        </a:p>
      </dgm:t>
    </dgm:pt>
    <dgm:pt modelId="{72E91B42-7B06-CC4E-A7F7-A31CC992DFD0}" type="parTrans" cxnId="{5C4F1DEF-798C-DA4B-AB77-2DF763B6A073}">
      <dgm:prSet/>
      <dgm:spPr/>
      <dgm:t>
        <a:bodyPr/>
        <a:lstStyle/>
        <a:p>
          <a:endParaRPr lang="en-GB"/>
        </a:p>
      </dgm:t>
    </dgm:pt>
    <dgm:pt modelId="{1DB21605-52AE-3C49-A103-C0A3AE7EBFEB}" type="sibTrans" cxnId="{5C4F1DEF-798C-DA4B-AB77-2DF763B6A073}">
      <dgm:prSet/>
      <dgm:spPr/>
      <dgm:t>
        <a:bodyPr/>
        <a:lstStyle/>
        <a:p>
          <a:endParaRPr lang="en-GB"/>
        </a:p>
      </dgm:t>
    </dgm:pt>
    <dgm:pt modelId="{025F81F3-01C1-F04C-8E8E-3372D21E7EAE}">
      <dgm:prSet custT="1"/>
      <dgm:spPr/>
      <dgm:t>
        <a:bodyPr anchor="ctr"/>
        <a:lstStyle/>
        <a:p>
          <a:r>
            <a:rPr lang="en-US" sz="1600" dirty="0"/>
            <a:t>Expert knowledge</a:t>
          </a:r>
        </a:p>
      </dgm:t>
    </dgm:pt>
    <dgm:pt modelId="{985C8F46-CC39-4646-B896-10CFA716F185}" type="parTrans" cxnId="{278DA114-9256-EC4C-A86A-A8BB2C78444C}">
      <dgm:prSet/>
      <dgm:spPr/>
      <dgm:t>
        <a:bodyPr/>
        <a:lstStyle/>
        <a:p>
          <a:endParaRPr lang="en-GB"/>
        </a:p>
      </dgm:t>
    </dgm:pt>
    <dgm:pt modelId="{72FC3FCB-49A1-2F4B-B7D4-F26C8716F401}" type="sibTrans" cxnId="{278DA114-9256-EC4C-A86A-A8BB2C78444C}">
      <dgm:prSet/>
      <dgm:spPr/>
      <dgm:t>
        <a:bodyPr/>
        <a:lstStyle/>
        <a:p>
          <a:endParaRPr lang="en-GB"/>
        </a:p>
      </dgm:t>
    </dgm:pt>
    <dgm:pt modelId="{8B5BAEB5-325A-A04D-B956-C5DCC58D03CF}">
      <dgm:prSet custT="1"/>
      <dgm:spPr/>
      <dgm:t>
        <a:bodyPr anchor="ctr"/>
        <a:lstStyle/>
        <a:p>
          <a:r>
            <a:rPr lang="en-US" sz="1600" dirty="0"/>
            <a:t>Final table in [3]</a:t>
          </a:r>
        </a:p>
      </dgm:t>
    </dgm:pt>
    <dgm:pt modelId="{1F4605E5-6F2E-2845-B307-FE50868837BC}" type="parTrans" cxnId="{D062DA0B-2D1D-1B45-A28B-40BF1AD2F591}">
      <dgm:prSet/>
      <dgm:spPr/>
      <dgm:t>
        <a:bodyPr/>
        <a:lstStyle/>
        <a:p>
          <a:endParaRPr lang="en-GB"/>
        </a:p>
      </dgm:t>
    </dgm:pt>
    <dgm:pt modelId="{D4535DEC-00DF-7540-928D-EA96C28641F1}" type="sibTrans" cxnId="{D062DA0B-2D1D-1B45-A28B-40BF1AD2F591}">
      <dgm:prSet/>
      <dgm:spPr/>
      <dgm:t>
        <a:bodyPr/>
        <a:lstStyle/>
        <a:p>
          <a:endParaRPr lang="en-GB"/>
        </a:p>
      </dgm:t>
    </dgm:pt>
    <dgm:pt modelId="{C77C52D0-3648-0E4A-89FA-ABB3A4A8AA23}" type="pres">
      <dgm:prSet presAssocID="{8D62A849-B0E4-4498-B542-DE3D75AF2B34}" presName="linearFlow" presStyleCnt="0">
        <dgm:presLayoutVars>
          <dgm:dir/>
          <dgm:animLvl val="lvl"/>
          <dgm:resizeHandles val="exact"/>
        </dgm:presLayoutVars>
      </dgm:prSet>
      <dgm:spPr/>
    </dgm:pt>
    <dgm:pt modelId="{94E191EA-35F6-0149-BDD9-AE5852816B88}" type="pres">
      <dgm:prSet presAssocID="{150B8CE6-CDAE-4C62-BCB6-5EA3DE1A8E1C}" presName="composite" presStyleCnt="0"/>
      <dgm:spPr/>
    </dgm:pt>
    <dgm:pt modelId="{F120DF95-58D9-2341-8B2B-1B4E87BF8CEF}" type="pres">
      <dgm:prSet presAssocID="{150B8CE6-CDAE-4C62-BCB6-5EA3DE1A8E1C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CDD6ADC9-5443-3B49-A12F-C5B7B2CFAEB4}" type="pres">
      <dgm:prSet presAssocID="{150B8CE6-CDAE-4C62-BCB6-5EA3DE1A8E1C}" presName="parSh" presStyleLbl="node1" presStyleIdx="0" presStyleCnt="2"/>
      <dgm:spPr/>
    </dgm:pt>
    <dgm:pt modelId="{7C5DF60E-6628-E043-A583-DAFA1682A368}" type="pres">
      <dgm:prSet presAssocID="{150B8CE6-CDAE-4C62-BCB6-5EA3DE1A8E1C}" presName="desTx" presStyleLbl="fgAcc1" presStyleIdx="0" presStyleCnt="2">
        <dgm:presLayoutVars>
          <dgm:bulletEnabled val="1"/>
        </dgm:presLayoutVars>
      </dgm:prSet>
      <dgm:spPr/>
    </dgm:pt>
    <dgm:pt modelId="{C38D709F-A850-6F49-9225-D0F890CEBEE7}" type="pres">
      <dgm:prSet presAssocID="{CEF8F5CD-C47B-4454-B207-C05C4AFDEF19}" presName="sibTrans" presStyleLbl="sibTrans2D1" presStyleIdx="0" presStyleCnt="1"/>
      <dgm:spPr/>
    </dgm:pt>
    <dgm:pt modelId="{937C0CFE-4B2C-E244-BD74-5A77363EA2E2}" type="pres">
      <dgm:prSet presAssocID="{CEF8F5CD-C47B-4454-B207-C05C4AFDEF19}" presName="connTx" presStyleLbl="sibTrans2D1" presStyleIdx="0" presStyleCnt="1"/>
      <dgm:spPr/>
    </dgm:pt>
    <dgm:pt modelId="{0C6127E6-3A44-0E43-A1B7-5AE4C00996C5}" type="pres">
      <dgm:prSet presAssocID="{513C3947-CEC3-4FEB-B02D-E0F68634A7A7}" presName="composite" presStyleCnt="0"/>
      <dgm:spPr/>
    </dgm:pt>
    <dgm:pt modelId="{8B629913-CCF0-0149-AC32-024491BB47DF}" type="pres">
      <dgm:prSet presAssocID="{513C3947-CEC3-4FEB-B02D-E0F68634A7A7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E9EB93D4-FC2F-7F41-B327-62CAE7F2EED2}" type="pres">
      <dgm:prSet presAssocID="{513C3947-CEC3-4FEB-B02D-E0F68634A7A7}" presName="parSh" presStyleLbl="node1" presStyleIdx="1" presStyleCnt="2"/>
      <dgm:spPr/>
    </dgm:pt>
    <dgm:pt modelId="{09E8314B-0F09-5E41-8907-C866F098966A}" type="pres">
      <dgm:prSet presAssocID="{513C3947-CEC3-4FEB-B02D-E0F68634A7A7}" presName="desTx" presStyleLbl="fgAcc1" presStyleIdx="1" presStyleCnt="2">
        <dgm:presLayoutVars>
          <dgm:bulletEnabled val="1"/>
        </dgm:presLayoutVars>
      </dgm:prSet>
      <dgm:spPr/>
    </dgm:pt>
  </dgm:ptLst>
  <dgm:cxnLst>
    <dgm:cxn modelId="{3D7B1802-7664-D449-99F0-6854317F99C0}" type="presOf" srcId="{513C3947-CEC3-4FEB-B02D-E0F68634A7A7}" destId="{E9EB93D4-FC2F-7F41-B327-62CAE7F2EED2}" srcOrd="1" destOrd="0" presId="urn:microsoft.com/office/officeart/2005/8/layout/process3"/>
    <dgm:cxn modelId="{1A031D05-D1D4-4C4C-AAB1-D54739547C08}" srcId="{8D62A849-B0E4-4498-B542-DE3D75AF2B34}" destId="{513C3947-CEC3-4FEB-B02D-E0F68634A7A7}" srcOrd="1" destOrd="0" parTransId="{91D80C65-8D7C-40D3-BFFC-31CCDD448A6D}" sibTransId="{349EB642-2615-4C60-943D-2046E3985792}"/>
    <dgm:cxn modelId="{D062DA0B-2D1D-1B45-A28B-40BF1AD2F591}" srcId="{150B8CE6-CDAE-4C62-BCB6-5EA3DE1A8E1C}" destId="{8B5BAEB5-325A-A04D-B956-C5DCC58D03CF}" srcOrd="1" destOrd="0" parTransId="{1F4605E5-6F2E-2845-B307-FE50868837BC}" sibTransId="{D4535DEC-00DF-7540-928D-EA96C28641F1}"/>
    <dgm:cxn modelId="{278DA114-9256-EC4C-A86A-A8BB2C78444C}" srcId="{84A0F659-9071-411A-B90D-A6DA8D5F04F6}" destId="{025F81F3-01C1-F04C-8E8E-3372D21E7EAE}" srcOrd="2" destOrd="0" parTransId="{985C8F46-CC39-4646-B896-10CFA716F185}" sibTransId="{72FC3FCB-49A1-2F4B-B7D4-F26C8716F401}"/>
    <dgm:cxn modelId="{814CE118-199B-474E-87BF-29ABFF12165D}" type="presOf" srcId="{84A0F659-9071-411A-B90D-A6DA8D5F04F6}" destId="{7C5DF60E-6628-E043-A583-DAFA1682A368}" srcOrd="0" destOrd="0" presId="urn:microsoft.com/office/officeart/2005/8/layout/process3"/>
    <dgm:cxn modelId="{7C17222A-7658-8441-A2B4-20BC5D1B6091}" type="presOf" srcId="{025F81F3-01C1-F04C-8E8E-3372D21E7EAE}" destId="{7C5DF60E-6628-E043-A583-DAFA1682A368}" srcOrd="0" destOrd="3" presId="urn:microsoft.com/office/officeart/2005/8/layout/process3"/>
    <dgm:cxn modelId="{210C424A-88FE-634B-A2DA-B47545ACAD4D}" srcId="{84A0F659-9071-411A-B90D-A6DA8D5F04F6}" destId="{87E439B8-8D9B-EF40-A3CE-19C8A8663D78}" srcOrd="0" destOrd="0" parTransId="{A15C23EF-AAC5-124A-93B3-D1772DD8360A}" sibTransId="{1FE6C084-FD84-6243-81D5-12A8E572281D}"/>
    <dgm:cxn modelId="{F97A8A51-2626-8A46-9425-A9433F3B7389}" type="presOf" srcId="{150B8CE6-CDAE-4C62-BCB6-5EA3DE1A8E1C}" destId="{CDD6ADC9-5443-3B49-A12F-C5B7B2CFAEB4}" srcOrd="1" destOrd="0" presId="urn:microsoft.com/office/officeart/2005/8/layout/process3"/>
    <dgm:cxn modelId="{347AFE60-D4C2-A148-B46C-FCCE2B7D9D7C}" type="presOf" srcId="{CEF8F5CD-C47B-4454-B207-C05C4AFDEF19}" destId="{C38D709F-A850-6F49-9225-D0F890CEBEE7}" srcOrd="0" destOrd="0" presId="urn:microsoft.com/office/officeart/2005/8/layout/process3"/>
    <dgm:cxn modelId="{EC34D965-1ABA-D746-B95C-B9CB92D9FE72}" type="presOf" srcId="{513C3947-CEC3-4FEB-B02D-E0F68634A7A7}" destId="{8B629913-CCF0-0149-AC32-024491BB47DF}" srcOrd="0" destOrd="0" presId="urn:microsoft.com/office/officeart/2005/8/layout/process3"/>
    <dgm:cxn modelId="{DCDFDC68-369C-8041-BE34-AF4A3BE07AC9}" type="presOf" srcId="{CEF8F5CD-C47B-4454-B207-C05C4AFDEF19}" destId="{937C0CFE-4B2C-E244-BD74-5A77363EA2E2}" srcOrd="1" destOrd="0" presId="urn:microsoft.com/office/officeart/2005/8/layout/process3"/>
    <dgm:cxn modelId="{97667771-4335-704E-ADBF-AE04AAC36CFA}" type="presOf" srcId="{A1FEB391-176E-B448-9774-8738F973F2CB}" destId="{7C5DF60E-6628-E043-A583-DAFA1682A368}" srcOrd="0" destOrd="2" presId="urn:microsoft.com/office/officeart/2005/8/layout/process3"/>
    <dgm:cxn modelId="{80545172-5B6D-4B0E-B83F-AD920F22383D}" srcId="{513C3947-CEC3-4FEB-B02D-E0F68634A7A7}" destId="{D44507F0-5191-486C-BCB0-8F3CDDBF524B}" srcOrd="0" destOrd="0" parTransId="{7D8861E8-100D-4DBD-8FA0-090E53B98878}" sibTransId="{77DF1413-7CC5-4883-A575-F01E7AF00CFE}"/>
    <dgm:cxn modelId="{F844B396-67F8-C04B-9DEA-7A38D4958445}" type="presOf" srcId="{8D62A849-B0E4-4498-B542-DE3D75AF2B34}" destId="{C77C52D0-3648-0E4A-89FA-ABB3A4A8AA23}" srcOrd="0" destOrd="0" presId="urn:microsoft.com/office/officeart/2005/8/layout/process3"/>
    <dgm:cxn modelId="{1EF9BEA7-E1D5-41E2-AC68-98C3F0966F97}" srcId="{150B8CE6-CDAE-4C62-BCB6-5EA3DE1A8E1C}" destId="{84A0F659-9071-411A-B90D-A6DA8D5F04F6}" srcOrd="0" destOrd="0" parTransId="{4FBF3F63-AD6B-44D2-BEE6-A4F76649FDD3}" sibTransId="{7BB80D7F-8310-4A5E-BBDD-D331088C9CA0}"/>
    <dgm:cxn modelId="{608F86AA-CC4C-0043-BF31-FAF19758945F}" type="presOf" srcId="{87E439B8-8D9B-EF40-A3CE-19C8A8663D78}" destId="{7C5DF60E-6628-E043-A583-DAFA1682A368}" srcOrd="0" destOrd="1" presId="urn:microsoft.com/office/officeart/2005/8/layout/process3"/>
    <dgm:cxn modelId="{7FAF56C3-430B-A640-A203-533760327F19}" type="presOf" srcId="{D44507F0-5191-486C-BCB0-8F3CDDBF524B}" destId="{09E8314B-0F09-5E41-8907-C866F098966A}" srcOrd="0" destOrd="0" presId="urn:microsoft.com/office/officeart/2005/8/layout/process3"/>
    <dgm:cxn modelId="{946958DC-1CF8-6840-993C-E6F437248CCF}" type="presOf" srcId="{150B8CE6-CDAE-4C62-BCB6-5EA3DE1A8E1C}" destId="{F120DF95-58D9-2341-8B2B-1B4E87BF8CEF}" srcOrd="0" destOrd="0" presId="urn:microsoft.com/office/officeart/2005/8/layout/process3"/>
    <dgm:cxn modelId="{C71F63E0-6D1B-3C41-880E-5D3A7E1AE3DC}" type="presOf" srcId="{8B5BAEB5-325A-A04D-B956-C5DCC58D03CF}" destId="{7C5DF60E-6628-E043-A583-DAFA1682A368}" srcOrd="0" destOrd="4" presId="urn:microsoft.com/office/officeart/2005/8/layout/process3"/>
    <dgm:cxn modelId="{C50F89E8-63DA-4542-8221-D49676ED2C46}" srcId="{8D62A849-B0E4-4498-B542-DE3D75AF2B34}" destId="{150B8CE6-CDAE-4C62-BCB6-5EA3DE1A8E1C}" srcOrd="0" destOrd="0" parTransId="{B579477E-DFB1-42CB-A8B9-A2D1F54E7B26}" sibTransId="{CEF8F5CD-C47B-4454-B207-C05C4AFDEF19}"/>
    <dgm:cxn modelId="{5C4F1DEF-798C-DA4B-AB77-2DF763B6A073}" srcId="{84A0F659-9071-411A-B90D-A6DA8D5F04F6}" destId="{A1FEB391-176E-B448-9774-8738F973F2CB}" srcOrd="1" destOrd="0" parTransId="{72E91B42-7B06-CC4E-A7F7-A31CC992DFD0}" sibTransId="{1DB21605-52AE-3C49-A103-C0A3AE7EBFEB}"/>
    <dgm:cxn modelId="{0C9CA093-13E9-BB44-BD72-1C2C787ED51E}" type="presParOf" srcId="{C77C52D0-3648-0E4A-89FA-ABB3A4A8AA23}" destId="{94E191EA-35F6-0149-BDD9-AE5852816B88}" srcOrd="0" destOrd="0" presId="urn:microsoft.com/office/officeart/2005/8/layout/process3"/>
    <dgm:cxn modelId="{6C3F5BF1-A9F4-C34C-99B5-4CE295E3A876}" type="presParOf" srcId="{94E191EA-35F6-0149-BDD9-AE5852816B88}" destId="{F120DF95-58D9-2341-8B2B-1B4E87BF8CEF}" srcOrd="0" destOrd="0" presId="urn:microsoft.com/office/officeart/2005/8/layout/process3"/>
    <dgm:cxn modelId="{4209B8C9-5302-D246-8691-7600853CE418}" type="presParOf" srcId="{94E191EA-35F6-0149-BDD9-AE5852816B88}" destId="{CDD6ADC9-5443-3B49-A12F-C5B7B2CFAEB4}" srcOrd="1" destOrd="0" presId="urn:microsoft.com/office/officeart/2005/8/layout/process3"/>
    <dgm:cxn modelId="{579B7DC4-F390-BD40-A3B6-938F0615C706}" type="presParOf" srcId="{94E191EA-35F6-0149-BDD9-AE5852816B88}" destId="{7C5DF60E-6628-E043-A583-DAFA1682A368}" srcOrd="2" destOrd="0" presId="urn:microsoft.com/office/officeart/2005/8/layout/process3"/>
    <dgm:cxn modelId="{A1EFE325-9F53-EA4A-AF4E-647B7A96D816}" type="presParOf" srcId="{C77C52D0-3648-0E4A-89FA-ABB3A4A8AA23}" destId="{C38D709F-A850-6F49-9225-D0F890CEBEE7}" srcOrd="1" destOrd="0" presId="urn:microsoft.com/office/officeart/2005/8/layout/process3"/>
    <dgm:cxn modelId="{3DC200A4-929B-604A-B7C2-AD65CA6575D0}" type="presParOf" srcId="{C38D709F-A850-6F49-9225-D0F890CEBEE7}" destId="{937C0CFE-4B2C-E244-BD74-5A77363EA2E2}" srcOrd="0" destOrd="0" presId="urn:microsoft.com/office/officeart/2005/8/layout/process3"/>
    <dgm:cxn modelId="{E4217351-88ED-1342-ACEF-C12C93FE7200}" type="presParOf" srcId="{C77C52D0-3648-0E4A-89FA-ABB3A4A8AA23}" destId="{0C6127E6-3A44-0E43-A1B7-5AE4C00996C5}" srcOrd="2" destOrd="0" presId="urn:microsoft.com/office/officeart/2005/8/layout/process3"/>
    <dgm:cxn modelId="{7CF8D595-8357-2148-B4C1-3194D657BB30}" type="presParOf" srcId="{0C6127E6-3A44-0E43-A1B7-5AE4C00996C5}" destId="{8B629913-CCF0-0149-AC32-024491BB47DF}" srcOrd="0" destOrd="0" presId="urn:microsoft.com/office/officeart/2005/8/layout/process3"/>
    <dgm:cxn modelId="{BF5EADBF-858C-EE40-9E22-08EA8E9A03C6}" type="presParOf" srcId="{0C6127E6-3A44-0E43-A1B7-5AE4C00996C5}" destId="{E9EB93D4-FC2F-7F41-B327-62CAE7F2EED2}" srcOrd="1" destOrd="0" presId="urn:microsoft.com/office/officeart/2005/8/layout/process3"/>
    <dgm:cxn modelId="{5DD83632-5374-6042-8A19-FAD38E30429D}" type="presParOf" srcId="{0C6127E6-3A44-0E43-A1B7-5AE4C00996C5}" destId="{09E8314B-0F09-5E41-8907-C866F098966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17FF3-B606-8248-8536-6C92E784EAD3}">
      <dsp:nvSpPr>
        <dsp:cNvPr id="0" name=""/>
        <dsp:cNvSpPr/>
      </dsp:nvSpPr>
      <dsp:spPr>
        <a:xfrm>
          <a:off x="5658" y="11868"/>
          <a:ext cx="2572603" cy="122844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200" b="1" kern="1200" dirty="0"/>
            <a:t>Failure Rate prediction</a:t>
          </a:r>
          <a:endParaRPr lang="en-US" sz="2200" kern="1200" dirty="0"/>
        </a:p>
      </dsp:txBody>
      <dsp:txXfrm>
        <a:off x="5658" y="11868"/>
        <a:ext cx="2572603" cy="818963"/>
      </dsp:txXfrm>
    </dsp:sp>
    <dsp:sp modelId="{B2773F89-F39E-A241-AB55-D946F860CF8F}">
      <dsp:nvSpPr>
        <dsp:cNvPr id="0" name=""/>
        <dsp:cNvSpPr/>
      </dsp:nvSpPr>
      <dsp:spPr>
        <a:xfrm>
          <a:off x="532576" y="830832"/>
          <a:ext cx="2572603" cy="174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217Plus standard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Completed with automated tools &amp; Isograph.</a:t>
          </a:r>
          <a:endParaRPr lang="en-US" sz="1600" kern="1200" dirty="0"/>
        </a:p>
      </dsp:txBody>
      <dsp:txXfrm>
        <a:off x="583609" y="881865"/>
        <a:ext cx="2470537" cy="1640334"/>
      </dsp:txXfrm>
    </dsp:sp>
    <dsp:sp modelId="{4A255BFB-B6B1-9D47-97ED-36330F30EADC}">
      <dsp:nvSpPr>
        <dsp:cNvPr id="0" name=""/>
        <dsp:cNvSpPr/>
      </dsp:nvSpPr>
      <dsp:spPr>
        <a:xfrm>
          <a:off x="2968258" y="101098"/>
          <a:ext cx="826794" cy="640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968258" y="229199"/>
        <a:ext cx="634643" cy="384301"/>
      </dsp:txXfrm>
    </dsp:sp>
    <dsp:sp modelId="{CDD6ADC9-5443-3B49-A12F-C5B7B2CFAEB4}">
      <dsp:nvSpPr>
        <dsp:cNvPr id="0" name=""/>
        <dsp:cNvSpPr/>
      </dsp:nvSpPr>
      <dsp:spPr>
        <a:xfrm>
          <a:off x="4138250" y="11868"/>
          <a:ext cx="2572603" cy="122844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63230"/>
            <a:satOff val="-36097"/>
            <a:lumOff val="195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200" b="1" kern="1200"/>
            <a:t>Failure Modes apportionment</a:t>
          </a:r>
          <a:endParaRPr lang="en-US" sz="2200" kern="1200"/>
        </a:p>
      </dsp:txBody>
      <dsp:txXfrm>
        <a:off x="4138250" y="11868"/>
        <a:ext cx="2572603" cy="818963"/>
      </dsp:txXfrm>
    </dsp:sp>
    <dsp:sp modelId="{7C5DF60E-6628-E043-A583-DAFA1682A368}">
      <dsp:nvSpPr>
        <dsp:cNvPr id="0" name=""/>
        <dsp:cNvSpPr/>
      </dsp:nvSpPr>
      <dsp:spPr>
        <a:xfrm>
          <a:off x="4665169" y="830832"/>
          <a:ext cx="2572603" cy="174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363230"/>
              <a:satOff val="-36097"/>
              <a:lumOff val="195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>
              <a:solidFill>
                <a:srgbClr val="2C4CC9"/>
              </a:solidFill>
            </a:rPr>
            <a:t>Sources:</a:t>
          </a:r>
          <a:endParaRPr lang="en-US" sz="1600" kern="1200" dirty="0">
            <a:solidFill>
              <a:srgbClr val="2C4CC9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>
              <a:solidFill>
                <a:srgbClr val="2C4CC9"/>
              </a:solidFill>
            </a:rPr>
            <a:t>FMD-91 (after MIL-HDBK-338B [1])</a:t>
          </a:r>
          <a:endParaRPr lang="en-US" sz="1600" kern="1200" dirty="0">
            <a:solidFill>
              <a:srgbClr val="2C4CC9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2C4CC9"/>
              </a:solidFill>
            </a:rPr>
            <a:t>FMD-2016 [2]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2C4CC9"/>
              </a:solidFill>
            </a:rPr>
            <a:t>Expert knowledge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2C4CC9"/>
              </a:solidFill>
            </a:rPr>
            <a:t>Final table in [3]</a:t>
          </a:r>
        </a:p>
      </dsp:txBody>
      <dsp:txXfrm>
        <a:off x="4716202" y="881865"/>
        <a:ext cx="2470537" cy="1640334"/>
      </dsp:txXfrm>
    </dsp:sp>
    <dsp:sp modelId="{C38D709F-A850-6F49-9225-D0F890CEBEE7}">
      <dsp:nvSpPr>
        <dsp:cNvPr id="0" name=""/>
        <dsp:cNvSpPr/>
      </dsp:nvSpPr>
      <dsp:spPr>
        <a:xfrm>
          <a:off x="7100851" y="101098"/>
          <a:ext cx="826794" cy="640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37890"/>
            <a:satOff val="-72193"/>
            <a:lumOff val="375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7100851" y="229199"/>
        <a:ext cx="634643" cy="384301"/>
      </dsp:txXfrm>
    </dsp:sp>
    <dsp:sp modelId="{E9EB93D4-FC2F-7F41-B327-62CAE7F2EED2}">
      <dsp:nvSpPr>
        <dsp:cNvPr id="0" name=""/>
        <dsp:cNvSpPr/>
      </dsp:nvSpPr>
      <dsp:spPr>
        <a:xfrm>
          <a:off x="8270843" y="11868"/>
          <a:ext cx="2572603" cy="122844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200" b="1" kern="1200"/>
            <a:t>End-effects assignment</a:t>
          </a:r>
          <a:endParaRPr lang="en-US" sz="2200" kern="1200"/>
        </a:p>
      </dsp:txBody>
      <dsp:txXfrm>
        <a:off x="8270843" y="11868"/>
        <a:ext cx="2572603" cy="818963"/>
      </dsp:txXfrm>
    </dsp:sp>
    <dsp:sp modelId="{09E8314B-0F09-5E41-8907-C866F098966A}">
      <dsp:nvSpPr>
        <dsp:cNvPr id="0" name=""/>
        <dsp:cNvSpPr/>
      </dsp:nvSpPr>
      <dsp:spPr>
        <a:xfrm>
          <a:off x="8797762" y="830832"/>
          <a:ext cx="2572603" cy="174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726461"/>
              <a:satOff val="-72193"/>
              <a:lumOff val="390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959AC3"/>
              </a:solidFill>
            </a:rPr>
            <a:t>Provided by </a:t>
          </a:r>
          <a:r>
            <a:rPr lang="en-CH" sz="1600" kern="1200" dirty="0">
              <a:solidFill>
                <a:srgbClr val="959AC3"/>
              </a:solidFill>
            </a:rPr>
            <a:t>system</a:t>
          </a:r>
          <a:r>
            <a:rPr lang="en-GB" sz="1600" kern="1200" dirty="0">
              <a:solidFill>
                <a:srgbClr val="959AC3"/>
              </a:solidFill>
            </a:rPr>
            <a:t> expert</a:t>
          </a:r>
          <a:r>
            <a:rPr lang="en-CH" sz="1600" kern="1200" dirty="0">
              <a:solidFill>
                <a:srgbClr val="959AC3"/>
              </a:solidFill>
            </a:rPr>
            <a:t>.</a:t>
          </a:r>
          <a:endParaRPr lang="en-US" sz="1600" kern="1200" dirty="0">
            <a:solidFill>
              <a:srgbClr val="959AC3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959AC3"/>
              </a:solidFill>
            </a:rPr>
            <a:t>Discussed with reliability expert</a:t>
          </a:r>
        </a:p>
      </dsp:txBody>
      <dsp:txXfrm>
        <a:off x="8848795" y="881865"/>
        <a:ext cx="2470537" cy="1640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17FF3-B606-8248-8536-6C92E784EAD3}">
      <dsp:nvSpPr>
        <dsp:cNvPr id="0" name=""/>
        <dsp:cNvSpPr/>
      </dsp:nvSpPr>
      <dsp:spPr>
        <a:xfrm>
          <a:off x="0" y="2463"/>
          <a:ext cx="3593163" cy="153746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700" b="1" kern="1200" dirty="0"/>
            <a:t>Failure Rate prediction</a:t>
          </a:r>
          <a:endParaRPr lang="en-US" sz="2700" kern="1200" dirty="0"/>
        </a:p>
      </dsp:txBody>
      <dsp:txXfrm>
        <a:off x="0" y="2463"/>
        <a:ext cx="3593163" cy="1024974"/>
      </dsp:txXfrm>
    </dsp:sp>
    <dsp:sp modelId="{B2773F89-F39E-A241-AB55-D946F860CF8F}">
      <dsp:nvSpPr>
        <dsp:cNvPr id="0" name=""/>
        <dsp:cNvSpPr/>
      </dsp:nvSpPr>
      <dsp:spPr>
        <a:xfrm>
          <a:off x="735949" y="1027437"/>
          <a:ext cx="3593163" cy="155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217Plus standard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Completed with automated tools &amp; Isograph.</a:t>
          </a:r>
          <a:endParaRPr lang="en-US" sz="1600" kern="1200" dirty="0"/>
        </a:p>
      </dsp:txBody>
      <dsp:txXfrm>
        <a:off x="781499" y="1072987"/>
        <a:ext cx="3502063" cy="14641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17FF3-B606-8248-8536-6C92E784EAD3}">
      <dsp:nvSpPr>
        <dsp:cNvPr id="0" name=""/>
        <dsp:cNvSpPr/>
      </dsp:nvSpPr>
      <dsp:spPr>
        <a:xfrm>
          <a:off x="0" y="2463"/>
          <a:ext cx="3593163" cy="153746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700" b="1" kern="1200" dirty="0"/>
            <a:t>Failure Rate prediction</a:t>
          </a:r>
          <a:endParaRPr lang="en-US" sz="2700" kern="1200" dirty="0"/>
        </a:p>
      </dsp:txBody>
      <dsp:txXfrm>
        <a:off x="0" y="2463"/>
        <a:ext cx="3593163" cy="1024974"/>
      </dsp:txXfrm>
    </dsp:sp>
    <dsp:sp modelId="{B2773F89-F39E-A241-AB55-D946F860CF8F}">
      <dsp:nvSpPr>
        <dsp:cNvPr id="0" name=""/>
        <dsp:cNvSpPr/>
      </dsp:nvSpPr>
      <dsp:spPr>
        <a:xfrm>
          <a:off x="735949" y="1027437"/>
          <a:ext cx="3593163" cy="155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217Plus standard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Completed with automated tools &amp; Isograph.</a:t>
          </a:r>
          <a:endParaRPr lang="en-US" sz="1600" kern="1200" dirty="0"/>
        </a:p>
      </dsp:txBody>
      <dsp:txXfrm>
        <a:off x="781499" y="1072987"/>
        <a:ext cx="3502063" cy="14641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17FF3-B606-8248-8536-6C92E784EAD3}">
      <dsp:nvSpPr>
        <dsp:cNvPr id="0" name=""/>
        <dsp:cNvSpPr/>
      </dsp:nvSpPr>
      <dsp:spPr>
        <a:xfrm>
          <a:off x="0" y="2463"/>
          <a:ext cx="3593163" cy="153746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700" b="1" kern="1200" dirty="0"/>
            <a:t>Failure Rate prediction</a:t>
          </a:r>
          <a:endParaRPr lang="en-US" sz="2700" kern="1200" dirty="0"/>
        </a:p>
      </dsp:txBody>
      <dsp:txXfrm>
        <a:off x="0" y="2463"/>
        <a:ext cx="3593163" cy="1024974"/>
      </dsp:txXfrm>
    </dsp:sp>
    <dsp:sp modelId="{B2773F89-F39E-A241-AB55-D946F860CF8F}">
      <dsp:nvSpPr>
        <dsp:cNvPr id="0" name=""/>
        <dsp:cNvSpPr/>
      </dsp:nvSpPr>
      <dsp:spPr>
        <a:xfrm>
          <a:off x="735949" y="1027437"/>
          <a:ext cx="3593163" cy="155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217Plus standard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Completed with automated tools &amp; Isograph.</a:t>
          </a:r>
          <a:endParaRPr lang="en-US" sz="1600" kern="1200" dirty="0"/>
        </a:p>
      </dsp:txBody>
      <dsp:txXfrm>
        <a:off x="781499" y="1072987"/>
        <a:ext cx="3502063" cy="14641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6ADC9-5443-3B49-A12F-C5B7B2CFAEB4}">
      <dsp:nvSpPr>
        <dsp:cNvPr id="0" name=""/>
        <dsp:cNvSpPr/>
      </dsp:nvSpPr>
      <dsp:spPr>
        <a:xfrm>
          <a:off x="3246" y="6825"/>
          <a:ext cx="2786766" cy="12435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200" b="1" kern="1200" dirty="0"/>
            <a:t>Failure Modes apportionment</a:t>
          </a:r>
          <a:endParaRPr lang="en-US" sz="2200" kern="1200" dirty="0"/>
        </a:p>
      </dsp:txBody>
      <dsp:txXfrm>
        <a:off x="3246" y="6825"/>
        <a:ext cx="2786766" cy="829049"/>
      </dsp:txXfrm>
    </dsp:sp>
    <dsp:sp modelId="{7C5DF60E-6628-E043-A583-DAFA1682A368}">
      <dsp:nvSpPr>
        <dsp:cNvPr id="0" name=""/>
        <dsp:cNvSpPr/>
      </dsp:nvSpPr>
      <dsp:spPr>
        <a:xfrm>
          <a:off x="574029" y="835875"/>
          <a:ext cx="2786766" cy="174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Sources: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FMD-93 (from MIL-HDBK-338B [1])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FMD-2016 [2]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Expert knowledge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Final table in [3]</a:t>
          </a:r>
        </a:p>
      </dsp:txBody>
      <dsp:txXfrm>
        <a:off x="625062" y="886908"/>
        <a:ext cx="2684700" cy="1640334"/>
      </dsp:txXfrm>
    </dsp:sp>
    <dsp:sp modelId="{C38D709F-A850-6F49-9225-D0F890CEBEE7}">
      <dsp:nvSpPr>
        <dsp:cNvPr id="0" name=""/>
        <dsp:cNvSpPr/>
      </dsp:nvSpPr>
      <dsp:spPr>
        <a:xfrm>
          <a:off x="3212476" y="74438"/>
          <a:ext cx="895622" cy="6938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212476" y="213203"/>
        <a:ext cx="687475" cy="416294"/>
      </dsp:txXfrm>
    </dsp:sp>
    <dsp:sp modelId="{E9EB93D4-FC2F-7F41-B327-62CAE7F2EED2}">
      <dsp:nvSpPr>
        <dsp:cNvPr id="0" name=""/>
        <dsp:cNvSpPr/>
      </dsp:nvSpPr>
      <dsp:spPr>
        <a:xfrm>
          <a:off x="4479867" y="6825"/>
          <a:ext cx="2786766" cy="12435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200" b="1" kern="1200"/>
            <a:t>End-effects assignment</a:t>
          </a:r>
          <a:endParaRPr lang="en-US" sz="2200" kern="1200"/>
        </a:p>
      </dsp:txBody>
      <dsp:txXfrm>
        <a:off x="4479867" y="6825"/>
        <a:ext cx="2786766" cy="829049"/>
      </dsp:txXfrm>
    </dsp:sp>
    <dsp:sp modelId="{09E8314B-0F09-5E41-8907-C866F098966A}">
      <dsp:nvSpPr>
        <dsp:cNvPr id="0" name=""/>
        <dsp:cNvSpPr/>
      </dsp:nvSpPr>
      <dsp:spPr>
        <a:xfrm>
          <a:off x="5050650" y="835875"/>
          <a:ext cx="2786766" cy="174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726461"/>
              <a:satOff val="-72193"/>
              <a:lumOff val="390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600" kern="1200" dirty="0"/>
            <a:t>Exclusively relaying on expert knowledge of the system.</a:t>
          </a:r>
          <a:endParaRPr lang="en-US" sz="1600" kern="1200" dirty="0"/>
        </a:p>
      </dsp:txBody>
      <dsp:txXfrm>
        <a:off x="5101683" y="886908"/>
        <a:ext cx="2684700" cy="1640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7FB09-5BA7-2645-A703-E42784E3E0F2}" type="datetimeFigureOut">
              <a:rPr lang="en-CH" smtClean="0"/>
              <a:t>24.05.2024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6E55B-FF50-8B40-939D-D30F506F0A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850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86E55B-FF50-8B40-939D-D30F506F0AF4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2194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86E55B-FF50-8B40-939D-D30F506F0AF4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1002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86E55B-FF50-8B40-939D-D30F506F0AF4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933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28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180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21993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01513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87894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443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45064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56831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5257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500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5227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9352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6943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6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0347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222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695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1834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3672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948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0916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F7752A7-E6E2-894C-AFDC-2AD58A220669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TSU CONS Reliability Study #5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211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quanterion.com/product/publications/hdbk-217plus-2015/" TargetMode="External"/><Relationship Id="rId3" Type="http://schemas.openxmlformats.org/officeDocument/2006/relationships/hyperlink" Target="https://www.quanterion.com/product/tools/failure-mode-mechanism-distributions-fmd-2016/" TargetMode="External"/><Relationship Id="rId7" Type="http://schemas.openxmlformats.org/officeDocument/2006/relationships/hyperlink" Target="https://indico.cern.ch/event/1398920/" TargetMode="External"/><Relationship Id="rId2" Type="http://schemas.openxmlformats.org/officeDocument/2006/relationships/hyperlink" Target="https://www.navsea.navy.mil/Portals/103/Documents/NSWC_Crane/SD-18/Test%20Methods/MILHDBK338B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sograph.com/software/reliability-workbench" TargetMode="External"/><Relationship Id="rId5" Type="http://schemas.openxmlformats.org/officeDocument/2006/relationships/hyperlink" Target="https://www.quanterion.com/products-services/tools/217plus/" TargetMode="External"/><Relationship Id="rId4" Type="http://schemas.openxmlformats.org/officeDocument/2006/relationships/hyperlink" Target="https://gitlab.cern.ch/mblaszki/fmeca-assist-tool/-/blob/cd5826e15fc053132d3b6e6cfb34f6e50755b08b/resources/FMD-CB.csv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A36D6-9288-79DC-C2BD-6FA2F033E8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TSU CONS Reliability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1836F3-DF74-553B-44C6-757A2E9209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Progress Meeting - #5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DED4-BB24-7710-BD70-EB77C8960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02B2A-763F-72A4-539B-298BFB740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8517C-4753-2D8E-4495-1DFFA6E0F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0665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69EB03-A7E8-4342-76FE-CB7FE2236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Total FITS of design pages (w/o U_Config)</a:t>
            </a:r>
            <a:br>
              <a:rPr lang="en-CH" dirty="0"/>
            </a:br>
            <a:r>
              <a:rPr lang="en-CH" b="0" dirty="0"/>
              <a:t>Total FITS of components in a given page (2,618)</a:t>
            </a:r>
            <a:endParaRPr lang="en-CH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51831C6-928F-E4E4-8A6C-D88A5C2162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3"/>
          <a:stretch/>
        </p:blipFill>
        <p:spPr bwMode="auto">
          <a:xfrm>
            <a:off x="1727151" y="1439335"/>
            <a:ext cx="8737697" cy="452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3FCDA-35D6-313C-C0B5-352BE4845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43843B-F522-3431-DC8E-06AC8DA2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35788-3CEB-F759-6864-781EC44F1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0882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A6CD5C-F813-25ED-D042-6BB53CC9F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FITS of component categories</a:t>
            </a:r>
            <a:br>
              <a:rPr lang="en-CH" dirty="0"/>
            </a:br>
            <a:r>
              <a:rPr lang="en-CH" b="0" dirty="0"/>
              <a:t>Distribution of number of predicted failures in 10</a:t>
            </a:r>
            <a:r>
              <a:rPr lang="en-CH" b="0" baseline="30000" dirty="0"/>
              <a:t>9 </a:t>
            </a:r>
            <a:r>
              <a:rPr lang="en-CH" b="0" dirty="0"/>
              <a:t>hours across categories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12CB51F-CA12-9A23-ED7B-8FF9F9CC9D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9"/>
          <a:stretch/>
        </p:blipFill>
        <p:spPr bwMode="auto">
          <a:xfrm>
            <a:off x="830835" y="2162431"/>
            <a:ext cx="10530330" cy="37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ADC1B-0BC6-E9B9-02C1-45B4CEF3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A372D3-8EBA-C828-E0AE-823CEEF6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5519D-D493-F4C5-FA90-1DDF34713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7780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7209C-F0E6-B64B-314B-19822F43F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Rear Transition Module Board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5186E7-B8D3-852D-0BF8-D67F61999B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Statistics of the project and preliminary failure rate estimation</a:t>
            </a:r>
          </a:p>
        </p:txBody>
      </p:sp>
      <p:graphicFrame>
        <p:nvGraphicFramePr>
          <p:cNvPr id="2" name="Content Placeholder 7">
            <a:extLst>
              <a:ext uri="{FF2B5EF4-FFF2-40B4-BE49-F238E27FC236}">
                <a16:creationId xmlns:a16="http://schemas.microsoft.com/office/drawing/2014/main" id="{3300DE93-68FF-E791-EFD4-42E8AD9A8B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482472"/>
              </p:ext>
            </p:extLst>
          </p:nvPr>
        </p:nvGraphicFramePr>
        <p:xfrm>
          <a:off x="4068762" y="858186"/>
          <a:ext cx="4329113" cy="258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>
            <a:extLst>
              <a:ext uri="{FF2B5EF4-FFF2-40B4-BE49-F238E27FC236}">
                <a16:creationId xmlns:a16="http://schemas.microsoft.com/office/drawing/2014/main" id="{95006DFA-C79C-F6AE-E75D-DA7C560761DE}"/>
              </a:ext>
            </a:extLst>
          </p:cNvPr>
          <p:cNvSpPr/>
          <p:nvPr/>
        </p:nvSpPr>
        <p:spPr>
          <a:xfrm>
            <a:off x="8658619" y="988621"/>
            <a:ext cx="928687" cy="43506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0064DD-F047-2BC5-D728-6C870BCE5977}"/>
              </a:ext>
            </a:extLst>
          </p:cNvPr>
          <p:cNvSpPr txBox="1"/>
          <p:nvPr/>
        </p:nvSpPr>
        <p:spPr>
          <a:xfrm>
            <a:off x="9719069" y="885174"/>
            <a:ext cx="2064942" cy="70865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3408EF-9456-AEA5-C4AB-3081B64BB03A}"/>
              </a:ext>
            </a:extLst>
          </p:cNvPr>
          <p:cNvSpPr txBox="1"/>
          <p:nvPr/>
        </p:nvSpPr>
        <p:spPr>
          <a:xfrm>
            <a:off x="9689113" y="1709738"/>
            <a:ext cx="2124855" cy="708654"/>
          </a:xfrm>
          <a:prstGeom prst="roundRect">
            <a:avLst/>
          </a:prstGeom>
          <a:solidFill>
            <a:srgbClr val="959AC3"/>
          </a:solidFill>
          <a:ln>
            <a:solidFill>
              <a:srgbClr val="959AC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RTM Board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381B94A1-340E-BC4D-D8C9-3B1D53271B12}"/>
              </a:ext>
            </a:extLst>
          </p:cNvPr>
          <p:cNvSpPr/>
          <p:nvPr/>
        </p:nvSpPr>
        <p:spPr>
          <a:xfrm>
            <a:off x="8658618" y="1812464"/>
            <a:ext cx="928687" cy="435062"/>
          </a:xfrm>
          <a:prstGeom prst="rightArrow">
            <a:avLst/>
          </a:prstGeom>
          <a:solidFill>
            <a:srgbClr val="959AC3"/>
          </a:solidFill>
          <a:ln>
            <a:solidFill>
              <a:srgbClr val="959AC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F542085-5912-51ED-B3C0-07B5C2CC8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AE1643A-70BA-80D0-5FDC-3BC912596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6E28E6A-E10E-30E8-2EFB-1CAADF244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094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305A28-BD3C-7028-1334-EB1F9E33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Number </a:t>
            </a:r>
            <a:r>
              <a:rPr lang="en-CH" dirty="0">
                <a:solidFill>
                  <a:schemeClr val="tx2"/>
                </a:solidFill>
              </a:rPr>
              <a:t>of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CH" dirty="0">
                <a:solidFill>
                  <a:schemeClr val="tx2"/>
                </a:solidFill>
              </a:rPr>
              <a:t>c</a:t>
            </a:r>
            <a:r>
              <a:rPr lang="en-CH" dirty="0"/>
              <a:t>omponents in categories</a:t>
            </a:r>
            <a:br>
              <a:rPr lang="en-CH" dirty="0"/>
            </a:br>
            <a:r>
              <a:rPr lang="en-CH" b="0" dirty="0"/>
              <a:t>T</a:t>
            </a:r>
            <a:r>
              <a:rPr lang="en-GB" b="0" dirty="0"/>
              <a:t>o</a:t>
            </a:r>
            <a:r>
              <a:rPr lang="en-CH" b="0" dirty="0"/>
              <a:t>tal number of components: 207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F4D761C-64E4-6C81-AC5A-6581FFA2FF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1036" b="5179"/>
          <a:stretch/>
        </p:blipFill>
        <p:spPr bwMode="auto">
          <a:xfrm>
            <a:off x="2671416" y="1750423"/>
            <a:ext cx="6849168" cy="445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24F9C5-6231-745A-AC26-E108BAFD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B37518-8B84-6474-05F5-EDFFEDFCA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E0DD65-99F5-C017-FA1A-F8239087E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045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4EE471-BABF-BAB5-0E5E-FFF6047E0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Distribution of components across pages</a:t>
            </a:r>
            <a:br>
              <a:rPr lang="en-CH" dirty="0"/>
            </a:br>
            <a:r>
              <a:rPr lang="en-CH" b="0" dirty="0"/>
              <a:t>Total number of components: 207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91B12AB-B21D-0939-5CB6-623F25EE9F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2808" b="-395"/>
          <a:stretch/>
        </p:blipFill>
        <p:spPr bwMode="auto">
          <a:xfrm>
            <a:off x="1385803" y="1558132"/>
            <a:ext cx="9420394" cy="479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5F393B-FF6D-B5D2-3251-53D7516E0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42827-C3CC-CCCE-789F-BCC93B25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0C65B-2BA9-F6F3-8D9F-31D072577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1476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69EB03-A7E8-4342-76FE-CB7FE2236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Total FITS of design pages</a:t>
            </a:r>
            <a:br>
              <a:rPr lang="en-CH" dirty="0"/>
            </a:br>
            <a:r>
              <a:rPr lang="en-CH" b="0" dirty="0"/>
              <a:t>Total FITS of components in a given page (299)</a:t>
            </a:r>
            <a:endParaRPr lang="en-CH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51831C6-928F-E4E4-8A6C-D88A5C2162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4001" b="1041"/>
          <a:stretch/>
        </p:blipFill>
        <p:spPr bwMode="auto">
          <a:xfrm>
            <a:off x="1727151" y="1643367"/>
            <a:ext cx="8737697" cy="449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37A8D-562A-B58A-0CCC-35F8171EF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96CF49-30EE-3CE9-A6BC-F7585802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11B37-57A5-98BF-E3F8-191698F3D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5449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A6CD5C-F813-25ED-D042-6BB53CC9F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FITS of component categories</a:t>
            </a:r>
            <a:br>
              <a:rPr lang="en-CH" dirty="0"/>
            </a:br>
            <a:r>
              <a:rPr lang="en-CH" b="0" dirty="0"/>
              <a:t>Distribution of number of predicted failures in 10</a:t>
            </a:r>
            <a:r>
              <a:rPr lang="en-CH" b="0" baseline="30000" dirty="0"/>
              <a:t>9 </a:t>
            </a:r>
            <a:r>
              <a:rPr lang="en-CH" b="0" dirty="0"/>
              <a:t>hours across categories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12CB51F-CA12-9A23-ED7B-8FF9F9CC9D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8365" b="-104"/>
          <a:stretch/>
        </p:blipFill>
        <p:spPr bwMode="auto">
          <a:xfrm>
            <a:off x="830835" y="1999180"/>
            <a:ext cx="10530330" cy="37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F07B9-E167-1900-04E7-B2B78E5FE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266D2-1F1A-E07D-878B-76007267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8F123-08F0-20F7-B843-072DD57D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520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7D11F0-F594-4BC1-FBB4-80887EA04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510711" cy="4608512"/>
          </a:xfrm>
        </p:spPr>
        <p:txBody>
          <a:bodyPr/>
          <a:lstStyle/>
          <a:p>
            <a:r>
              <a:rPr lang="en-CH" dirty="0"/>
              <a:t>The total failure rates are the following: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TSU Board:</a:t>
            </a:r>
            <a:r>
              <a:rPr lang="en-CH" b="0" dirty="0"/>
              <a:t> 2,618 FIT (w/o rotary switches).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TSU RTM Board: </a:t>
            </a:r>
            <a:r>
              <a:rPr lang="en-CH" b="0" dirty="0"/>
              <a:t>299 FIT. </a:t>
            </a:r>
          </a:p>
          <a:p>
            <a:r>
              <a:rPr lang="en-CH" b="0" dirty="0"/>
              <a:t>Results comparable to boards of similar size in BISv2 project.</a:t>
            </a:r>
          </a:p>
          <a:p>
            <a:r>
              <a:rPr lang="en-CH" b="0" dirty="0"/>
              <a:t>Continuing the analysis to establish single points of failure as individual failure modes leading to critical failures could </a:t>
            </a:r>
            <a:r>
              <a:rPr lang="en-CH" dirty="0"/>
              <a:t>further the confidence in the reliaiblity </a:t>
            </a:r>
            <a:r>
              <a:rPr lang="en-CH" b="0" dirty="0"/>
              <a:t>by decreasing (potentially) the estimations </a:t>
            </a:r>
            <a:r>
              <a:rPr lang="en-CH" dirty="0"/>
              <a:t>by orders of magnitude</a:t>
            </a:r>
            <a:r>
              <a:rPr lang="en-CH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F9B011-2FFB-83D1-61D6-642A36B91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 prediction summary</a:t>
            </a:r>
            <a:br>
              <a:rPr lang="en-CH" dirty="0"/>
            </a:br>
            <a:r>
              <a:rPr lang="en-CH" b="0" dirty="0"/>
              <a:t>Conclusions of the first step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ACC799-6665-3D9E-D06F-DDA1EED0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A5C7EF-FB0E-9593-9E84-759367C52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A5F9FF-397E-88D9-D879-30C3086F7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5601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90F15-0298-C75B-17CD-A8F11F0B7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ADF38-5CA9-9E01-388C-07441C6F8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Failure mode apportionment and end-effects</a:t>
            </a:r>
          </a:p>
        </p:txBody>
      </p:sp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FFA000D4-60E3-BEDA-2AFA-59198D64CA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4940438"/>
              </p:ext>
            </p:extLst>
          </p:nvPr>
        </p:nvGraphicFramePr>
        <p:xfrm>
          <a:off x="3943349" y="1592263"/>
          <a:ext cx="7840663" cy="258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70CB1-9304-B8D9-5572-788D58381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1148D-055B-421A-CB53-8D4A195D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91E17-8BAC-27E7-00AB-2DBAAC905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9474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8E5B25-0179-6552-99DB-A471C154A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850061" cy="4313237"/>
          </a:xfrm>
        </p:spPr>
        <p:txBody>
          <a:bodyPr/>
          <a:lstStyle/>
          <a:p>
            <a:r>
              <a:rPr lang="en-CH" dirty="0"/>
              <a:t>Objective: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Identify failure rates for different end-effects (defined in top-level FMECA)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Exclude possibility of common mode blind failures (across paths A &amp; 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Weigh the trade-offs between end effects (e.g. false async vs. blind single path)</a:t>
            </a:r>
            <a:endParaRPr lang="en-CH" b="0" dirty="0"/>
          </a:p>
          <a:p>
            <a:r>
              <a:rPr lang="en-CH" dirty="0"/>
              <a:t>Emprical data: </a:t>
            </a:r>
            <a:r>
              <a:rPr lang="en-CH" b="0" dirty="0"/>
              <a:t>Completed by using models apporting overall failure rate to individiual modes based on field data, such as FMD-91 and FMD-2016.</a:t>
            </a:r>
          </a:p>
          <a:p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53DCBF-4E3F-2332-4668-D45342A62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mode apportionment</a:t>
            </a:r>
            <a:br>
              <a:rPr lang="en-CH" dirty="0"/>
            </a:br>
            <a:r>
              <a:rPr lang="en-CH" b="0" dirty="0"/>
              <a:t>Based on FMDs and past experience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A17742-D33A-E007-9186-F229F9D56B39}"/>
              </a:ext>
            </a:extLst>
          </p:cNvPr>
          <p:cNvSpPr txBox="1"/>
          <p:nvPr/>
        </p:nvSpPr>
        <p:spPr>
          <a:xfrm>
            <a:off x="7507135" y="1592263"/>
            <a:ext cx="3882153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1600" b="1" dirty="0"/>
              <a:t>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Capacitor C1, failure rate 2.49 FIT: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S</a:t>
            </a:r>
            <a:r>
              <a:rPr lang="en-CH" sz="1600" dirty="0">
                <a:solidFill>
                  <a:schemeClr val="tx2"/>
                </a:solidFill>
              </a:rPr>
              <a:t>hort (30%) – 0.7 FIT.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Parameter change (61%) – 1.5 FIT.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Open (6%) –  0.1 FIT.</a:t>
            </a:r>
          </a:p>
          <a:p>
            <a:pPr algn="l"/>
            <a:endParaRPr lang="en-CH" sz="1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B30F0-10C1-5B4F-1588-58B3CFA96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F3B1D-46D6-37C8-1334-9FF2CE0C5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12C76-A4E8-B3A2-1ABB-F05D7CC4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19</a:t>
            </a:fld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243E4-C9E4-B2DA-8CF2-5E9424754AD8}"/>
              </a:ext>
            </a:extLst>
          </p:cNvPr>
          <p:cNvSpPr txBox="1"/>
          <p:nvPr/>
        </p:nvSpPr>
        <p:spPr>
          <a:xfrm>
            <a:off x="7507135" y="3222519"/>
            <a:ext cx="4569252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End Effects from Top-Level FMECA</a:t>
            </a:r>
            <a:endParaRPr lang="en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sync beam dump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async beam dump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missed beam dump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no timestamp for Post Mortem, IPOC, etc.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downtime</a:t>
            </a:r>
            <a:endParaRPr lang="en-CH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0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596686-C913-9871-E8D1-1CB53E7F2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Study workflow</a:t>
            </a:r>
            <a:br>
              <a:rPr lang="en-CH" dirty="0"/>
            </a:br>
            <a:r>
              <a:rPr lang="en-CH" b="0" dirty="0"/>
              <a:t>Steps followed in the reliability analyses in BISv2</a:t>
            </a: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606F2E21-CFA7-44D0-FE2D-03FA3568E6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428835"/>
              </p:ext>
            </p:extLst>
          </p:nvPr>
        </p:nvGraphicFramePr>
        <p:xfrm>
          <a:off x="407989" y="1592263"/>
          <a:ext cx="11376024" cy="258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E0B4385-91AC-1DFE-C5A4-4C744BC0D3C6}"/>
              </a:ext>
            </a:extLst>
          </p:cNvPr>
          <p:cNvSpPr txBox="1"/>
          <p:nvPr/>
        </p:nvSpPr>
        <p:spPr>
          <a:xfrm>
            <a:off x="407988" y="4503990"/>
            <a:ext cx="313410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012C91"/>
                </a:solidFill>
              </a:rPr>
              <a:t>Outcomes:</a:t>
            </a:r>
            <a:br>
              <a:rPr lang="en-CH" sz="1600" b="1" dirty="0">
                <a:solidFill>
                  <a:srgbClr val="012C91"/>
                </a:solidFill>
              </a:rPr>
            </a:br>
            <a:r>
              <a:rPr lang="en-CH" sz="1600" b="1" dirty="0">
                <a:solidFill>
                  <a:schemeClr val="tx2"/>
                </a:solidFill>
              </a:rPr>
              <a:t> </a:t>
            </a:r>
            <a:r>
              <a:rPr lang="en-CH" sz="1600" dirty="0">
                <a:solidFill>
                  <a:schemeClr val="tx2"/>
                </a:solidFill>
              </a:rPr>
              <a:t>E</a:t>
            </a:r>
            <a:r>
              <a:rPr lang="en-CH" sz="1600" b="0" dirty="0">
                <a:solidFill>
                  <a:schemeClr val="tx2"/>
                </a:solidFill>
              </a:rPr>
              <a:t>stimation of failure likelihoods for individual components, system and sub-systems.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B9438F-5D86-38F6-B8CC-5EB9505D262D}"/>
              </a:ext>
            </a:extLst>
          </p:cNvPr>
          <p:cNvSpPr txBox="1"/>
          <p:nvPr/>
        </p:nvSpPr>
        <p:spPr>
          <a:xfrm>
            <a:off x="4610502" y="4627100"/>
            <a:ext cx="305120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2C4CC9"/>
                </a:solidFill>
              </a:rPr>
              <a:t>Outcomes:</a:t>
            </a:r>
            <a:br>
              <a:rPr lang="en-CH" sz="1600" b="1" dirty="0">
                <a:solidFill>
                  <a:srgbClr val="2C4CC9"/>
                </a:solidFill>
              </a:rPr>
            </a:br>
            <a:r>
              <a:rPr lang="en-CH" sz="1600" b="1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F</a:t>
            </a:r>
            <a:r>
              <a:rPr lang="en-GB" sz="1600" b="0" dirty="0">
                <a:solidFill>
                  <a:schemeClr val="tx2"/>
                </a:solidFill>
              </a:rPr>
              <a:t>ailure modes (e.g., capacitor open, short) with assigned probabilities.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71B89B-9C29-A8BF-603F-D5AD947CFE89}"/>
              </a:ext>
            </a:extLst>
          </p:cNvPr>
          <p:cNvSpPr txBox="1"/>
          <p:nvPr/>
        </p:nvSpPr>
        <p:spPr>
          <a:xfrm>
            <a:off x="8730115" y="4503990"/>
            <a:ext cx="283805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959AC3"/>
                </a:solidFill>
              </a:rPr>
              <a:t>Outcomes:</a:t>
            </a:r>
          </a:p>
          <a:p>
            <a:pPr algn="ctr"/>
            <a:r>
              <a:rPr lang="en-CH" sz="1600" dirty="0">
                <a:solidFill>
                  <a:schemeClr val="tx2"/>
                </a:solidFill>
              </a:rPr>
              <a:t>E</a:t>
            </a:r>
            <a:r>
              <a:rPr lang="en-CH" sz="1600" b="0" dirty="0">
                <a:solidFill>
                  <a:schemeClr val="tx2"/>
                </a:solidFill>
              </a:rPr>
              <a:t>stablishing probability for each failure end-effect (that are then comparable with risk matrices).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A1ED6B5F-0A57-CA6A-E69E-6C3E483DCD2F}"/>
              </a:ext>
            </a:extLst>
          </p:cNvPr>
          <p:cNvSpPr/>
          <p:nvPr/>
        </p:nvSpPr>
        <p:spPr>
          <a:xfrm>
            <a:off x="1821038" y="4252192"/>
            <a:ext cx="308008" cy="257376"/>
          </a:xfrm>
          <a:prstGeom prst="down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7141D386-7980-E70A-031F-D4859613FDEB}"/>
              </a:ext>
            </a:extLst>
          </p:cNvPr>
          <p:cNvSpPr/>
          <p:nvPr/>
        </p:nvSpPr>
        <p:spPr>
          <a:xfrm>
            <a:off x="5982102" y="4300475"/>
            <a:ext cx="308008" cy="257376"/>
          </a:xfrm>
          <a:prstGeom prst="downArrow">
            <a:avLst/>
          </a:prstGeom>
          <a:ln>
            <a:solidFill>
              <a:srgbClr val="2C4CC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80C82F02-DFB8-5B9E-C8D2-71CB14F16D2D}"/>
              </a:ext>
            </a:extLst>
          </p:cNvPr>
          <p:cNvSpPr/>
          <p:nvPr/>
        </p:nvSpPr>
        <p:spPr>
          <a:xfrm>
            <a:off x="9989162" y="4211989"/>
            <a:ext cx="308008" cy="257376"/>
          </a:xfrm>
          <a:prstGeom prst="downArrow">
            <a:avLst/>
          </a:prstGeom>
          <a:ln>
            <a:solidFill>
              <a:srgbClr val="959AC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C015BA5-8F3A-23B4-B5D6-61E5934BB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7434D96D-969C-BE27-3FD5-D94CE0ED0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95964D3-E550-0B6A-BE79-D98A13A8B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421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759F83B-BD8A-6573-4AAA-F1BA27C3E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106185"/>
            <a:ext cx="8105038" cy="309458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Designers assigning </a:t>
            </a:r>
            <a:r>
              <a:rPr lang="en-GB" sz="2000" dirty="0"/>
              <a:t>end-effect </a:t>
            </a:r>
            <a:r>
              <a:rPr lang="en-GB" sz="2000" b="0" dirty="0"/>
              <a:t>for the entire system </a:t>
            </a:r>
            <a:r>
              <a:rPr lang="en-GB" sz="2000" dirty="0"/>
              <a:t>to each failure mode </a:t>
            </a:r>
            <a:r>
              <a:rPr lang="en-GB" sz="2000" b="0" dirty="0"/>
              <a:t>(could be limited to critical parts of the design)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Followed by a </a:t>
            </a:r>
            <a:r>
              <a:rPr lang="en-GB" sz="2000" dirty="0"/>
              <a:t>common review </a:t>
            </a:r>
            <a:r>
              <a:rPr lang="en-GB" sz="2000" b="0" dirty="0"/>
              <a:t>with designers, experts, reliability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Work-intense element of the study</a:t>
            </a:r>
            <a:r>
              <a:rPr lang="en-GB" sz="2000" b="0" dirty="0"/>
              <a:t>, requiring deep knowledge of the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0" dirty="0"/>
              <a:t>”What is the impact of a component failing one wa</a:t>
            </a:r>
            <a:r>
              <a:rPr lang="en-GB" sz="1600" dirty="0"/>
              <a:t>y on the entire board?”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As much support as possible provided.</a:t>
            </a:r>
            <a:endParaRPr lang="en-GB" sz="1600" b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36F86-F004-0807-E600-2621D0B57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4E1B75-1AD7-D05F-1B5F-3501D1DD989A}"/>
              </a:ext>
            </a:extLst>
          </p:cNvPr>
          <p:cNvSpPr txBox="1"/>
          <p:nvPr/>
        </p:nvSpPr>
        <p:spPr>
          <a:xfrm>
            <a:off x="634686" y="2589333"/>
            <a:ext cx="136734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Experts &amp; designers</a:t>
            </a:r>
            <a:endParaRPr lang="en-GB" sz="1200" b="1" dirty="0"/>
          </a:p>
        </p:txBody>
      </p:sp>
      <p:pic>
        <p:nvPicPr>
          <p:cNvPr id="18" name="Graphic 17" descr="Head with gears with solid fill">
            <a:extLst>
              <a:ext uri="{FF2B5EF4-FFF2-40B4-BE49-F238E27FC236}">
                <a16:creationId xmlns:a16="http://schemas.microsoft.com/office/drawing/2014/main" id="{DD87D8FC-D5ED-0B46-FEF3-02D81B5BC5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22090" y="1711435"/>
            <a:ext cx="841396" cy="841396"/>
          </a:xfrm>
          <a:prstGeom prst="rect">
            <a:avLst/>
          </a:prstGeom>
        </p:spPr>
      </p:pic>
      <p:graphicFrame>
        <p:nvGraphicFramePr>
          <p:cNvPr id="27" name="Table 15">
            <a:extLst>
              <a:ext uri="{FF2B5EF4-FFF2-40B4-BE49-F238E27FC236}">
                <a16:creationId xmlns:a16="http://schemas.microsoft.com/office/drawing/2014/main" id="{86E0729D-BDAF-FA66-D421-4ED5872EC8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751703"/>
              </p:ext>
            </p:extLst>
          </p:nvPr>
        </p:nvGraphicFramePr>
        <p:xfrm>
          <a:off x="3407777" y="1217733"/>
          <a:ext cx="8376234" cy="1828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74309">
                  <a:extLst>
                    <a:ext uri="{9D8B030D-6E8A-4147-A177-3AD203B41FA5}">
                      <a16:colId xmlns:a16="http://schemas.microsoft.com/office/drawing/2014/main" val="2194565217"/>
                    </a:ext>
                  </a:extLst>
                </a:gridCol>
                <a:gridCol w="1624006">
                  <a:extLst>
                    <a:ext uri="{9D8B030D-6E8A-4147-A177-3AD203B41FA5}">
                      <a16:colId xmlns:a16="http://schemas.microsoft.com/office/drawing/2014/main" val="1209114763"/>
                    </a:ext>
                  </a:extLst>
                </a:gridCol>
                <a:gridCol w="1319922">
                  <a:extLst>
                    <a:ext uri="{9D8B030D-6E8A-4147-A177-3AD203B41FA5}">
                      <a16:colId xmlns:a16="http://schemas.microsoft.com/office/drawing/2014/main" val="3686777147"/>
                    </a:ext>
                  </a:extLst>
                </a:gridCol>
                <a:gridCol w="2007476">
                  <a:extLst>
                    <a:ext uri="{9D8B030D-6E8A-4147-A177-3AD203B41FA5}">
                      <a16:colId xmlns:a16="http://schemas.microsoft.com/office/drawing/2014/main" val="1165854830"/>
                    </a:ext>
                  </a:extLst>
                </a:gridCol>
                <a:gridCol w="2650521">
                  <a:extLst>
                    <a:ext uri="{9D8B030D-6E8A-4147-A177-3AD203B41FA5}">
                      <a16:colId xmlns:a16="http://schemas.microsoft.com/office/drawing/2014/main" val="63077729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Component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Failure mode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Mode failure rate FIT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Expert-assigned end-effect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043206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400" dirty="0"/>
                        <a:t>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Capacitor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Drift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 EFFECT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083979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400" dirty="0"/>
                        <a:t>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Capacitor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Shorted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BEAM DUMP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630813"/>
                  </a:ext>
                </a:extLst>
              </a:tr>
              <a:tr h="213360"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…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617682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400" dirty="0"/>
                        <a:t>D1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Diode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Shorted</a:t>
                      </a:r>
                      <a:endParaRPr lang="en-GB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4.57</a:t>
                      </a:r>
                      <a:endParaRPr lang="en-GB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EFFECT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849717"/>
                  </a:ext>
                </a:extLst>
              </a:tr>
              <a:tr h="213360"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…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04558"/>
                  </a:ext>
                </a:extLst>
              </a:tr>
            </a:tbl>
          </a:graphicData>
        </a:graphic>
      </p:graphicFrame>
      <p:sp>
        <p:nvSpPr>
          <p:cNvPr id="29" name="Arrow: Right 28">
            <a:extLst>
              <a:ext uri="{FF2B5EF4-FFF2-40B4-BE49-F238E27FC236}">
                <a16:creationId xmlns:a16="http://schemas.microsoft.com/office/drawing/2014/main" id="{25C4D15D-497F-9391-13E5-67F689AFE0F7}"/>
              </a:ext>
            </a:extLst>
          </p:cNvPr>
          <p:cNvSpPr/>
          <p:nvPr/>
        </p:nvSpPr>
        <p:spPr>
          <a:xfrm>
            <a:off x="2348246" y="1992689"/>
            <a:ext cx="556130" cy="457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B816A34-771F-B69B-D60F-038323F794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83" t="18793" b="6713"/>
          <a:stretch/>
        </p:blipFill>
        <p:spPr>
          <a:xfrm>
            <a:off x="8513027" y="3206198"/>
            <a:ext cx="3270984" cy="2165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3C897B7B-E4F4-2975-3CD8-9CFB83729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End-effects assignment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AA9E65-A5D8-3AA8-2FE1-8189B6DE5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E4F20-3775-1EFA-B757-1F4C7C84B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980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F2D6BCB-139B-1B61-81CA-3CBF7FEC01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121374"/>
              </p:ext>
            </p:extLst>
          </p:nvPr>
        </p:nvGraphicFramePr>
        <p:xfrm>
          <a:off x="1355759" y="1527815"/>
          <a:ext cx="9475724" cy="3802370"/>
        </p:xfrm>
        <a:graphic>
          <a:graphicData uri="http://schemas.openxmlformats.org/drawingml/2006/table">
            <a:tbl>
              <a:tblPr/>
              <a:tblGrid>
                <a:gridCol w="2097086">
                  <a:extLst>
                    <a:ext uri="{9D8B030D-6E8A-4147-A177-3AD203B41FA5}">
                      <a16:colId xmlns:a16="http://schemas.microsoft.com/office/drawing/2014/main" val="6760909"/>
                    </a:ext>
                  </a:extLst>
                </a:gridCol>
                <a:gridCol w="7378638">
                  <a:extLst>
                    <a:ext uri="{9D8B030D-6E8A-4147-A177-3AD203B41FA5}">
                      <a16:colId xmlns:a16="http://schemas.microsoft.com/office/drawing/2014/main" val="2946449503"/>
                    </a:ext>
                  </a:extLst>
                </a:gridCol>
              </a:tblGrid>
              <a:tr h="3859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Blind failure (single path).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558759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Blind 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generating asynchronous dump request.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627212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Blind async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Not generating a synchronous dump request.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04361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Blind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generating asynchronous nor synchronous dump requests.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413268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Blind failure (both paths)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866038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Blind both paths 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generating asynchronous dump request on both paths.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88023"/>
                  </a:ext>
                </a:extLst>
              </a:tr>
              <a:tr h="3859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Blind both paths async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Not generating a synchronous dump request on both paths.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290406"/>
                  </a:ext>
                </a:extLst>
              </a:tr>
              <a:tr h="28473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Blind both paths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generating asynchronous nor synchronous dump requests on both paths.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6827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False dumps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62809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False dump async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Spuriously generate ONLY asynchronous dump request.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950840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False dump sync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Spuriously generate ONLY synchronous dump request.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612170"/>
                  </a:ext>
                </a:extLst>
              </a:tr>
              <a:tr h="1954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False dump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ptos Narrow" panose="020B0004020202020204" pitchFamily="34" charset="0"/>
                        </a:rPr>
                        <a:t>Spuriously generate asynchronous and synchronous dump requests.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59852"/>
                  </a:ext>
                </a:extLst>
              </a:tr>
              <a:tr h="3859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Maintenance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Failure will cause maintenance action after the mission (LHC fill) is finished.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97493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AEA5C3-6F3C-4B73-D1C2-A06A5E3B1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Effects </a:t>
            </a:r>
            <a:br>
              <a:rPr lang="en-GB" dirty="0"/>
            </a:br>
            <a:r>
              <a:rPr lang="en-GB" b="0" dirty="0"/>
              <a:t>Example from another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7A5E4-D779-B723-1C5A-862169552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A9045-7C0F-42DC-D805-BC5E41DE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B5F9C-42E3-52B4-FCC0-A559DAA7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9784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B09F7C-B57B-57CC-F4E9-5446256E0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</a:t>
            </a:r>
            <a:r>
              <a:rPr lang="en-GB" dirty="0"/>
              <a:t>o</a:t>
            </a:r>
            <a:r>
              <a:rPr lang="en-CH" dirty="0"/>
              <a:t>tary switches – very high failure rate in 217Plus standard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Establishing non-criticallity of their failures could let us focus on the remaining faults.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Next steps: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CH" dirty="0"/>
              <a:t>ailure mode apportionment and end-effects assignment.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FMECA Tables are ready for both boards projects.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97BF92-C62E-9A2F-B496-5914CE83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  <a:br>
              <a:rPr lang="en-CH" dirty="0"/>
            </a:b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77B0C-CFBF-1B27-3097-BDAB1C72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EA6A6-7F78-FCBA-1FFF-709C5174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68B0E-7978-4DC5-E221-4D00161E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4229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33245F-4261-D51B-4CB5-820A1354E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CH" sz="1400" b="0" dirty="0"/>
              <a:t>[1] MIL-HDBK-338B, US Department of Defence, 1 </a:t>
            </a:r>
            <a:r>
              <a:rPr lang="en-GB" sz="1400" b="0" dirty="0"/>
              <a:t>October 1998, </a:t>
            </a:r>
            <a:r>
              <a:rPr lang="en-GB" sz="1400" b="0" dirty="0">
                <a:hlinkClick r:id="rId2"/>
              </a:rPr>
              <a:t>https://www.navsea.navy.mil/Portals/103/Documents/NSWC_Crane/SD-18/Test%20Methods/MILHDBK338B.pdf</a:t>
            </a:r>
            <a:endParaRPr lang="en-CH" sz="1400" b="0" dirty="0"/>
          </a:p>
          <a:p>
            <a:pPr algn="l"/>
            <a:r>
              <a:rPr lang="en-CH" sz="1400" b="0" dirty="0"/>
              <a:t>[2] </a:t>
            </a:r>
            <a:r>
              <a:rPr lang="en-GB" sz="1400" b="0" dirty="0"/>
              <a:t>Failure Mode/Mechanism Distributions – 2016, Reliability Databook Series, </a:t>
            </a:r>
            <a:r>
              <a:rPr lang="en-GB" sz="1400" b="0" dirty="0" err="1"/>
              <a:t>Quanterion</a:t>
            </a:r>
            <a:r>
              <a:rPr lang="en-GB" sz="1400" b="0" dirty="0"/>
              <a:t> Solutions Inc., </a:t>
            </a:r>
            <a:r>
              <a:rPr lang="en-GB" sz="1400" b="0" dirty="0">
                <a:hlinkClick r:id="rId3"/>
              </a:rPr>
              <a:t>https://www.quanterion.com/product/tools/failure-mode-mechanism-distributions-fmd-2016/</a:t>
            </a:r>
            <a:endParaRPr lang="en-GB" sz="1400" b="0" dirty="0"/>
          </a:p>
          <a:p>
            <a:pPr algn="l"/>
            <a:r>
              <a:rPr lang="en-GB" sz="1400" b="0" dirty="0"/>
              <a:t>[3] Table FMD-</a:t>
            </a:r>
            <a:r>
              <a:rPr lang="en-GB" sz="1400" b="0" dirty="0" err="1"/>
              <a:t>CB.csv</a:t>
            </a:r>
            <a:r>
              <a:rPr lang="en-GB" sz="1400" b="0" dirty="0"/>
              <a:t>, </a:t>
            </a:r>
            <a:r>
              <a:rPr lang="en-GB" sz="1400" b="0" dirty="0">
                <a:hlinkClick r:id="rId4"/>
              </a:rPr>
              <a:t>https://gitlab.cern.ch/mblaszki/fmeca-assist-tool/-/blob/cd5826e15fc053132d3b6e6cfb34f6e50755b08b/resources/FMD-CB.csv</a:t>
            </a:r>
            <a:endParaRPr lang="en-CH" sz="1400" b="0" dirty="0"/>
          </a:p>
          <a:p>
            <a:pPr algn="l"/>
            <a:r>
              <a:rPr lang="en-GB" sz="1400" b="0" dirty="0"/>
              <a:t>[4] HDBK-217Plus:2015 Notice 1, </a:t>
            </a:r>
            <a:r>
              <a:rPr lang="en-GB" sz="1400" b="0" dirty="0" err="1"/>
              <a:t>Quanterion</a:t>
            </a:r>
            <a:r>
              <a:rPr lang="en-GB" sz="1400" b="0" dirty="0"/>
              <a:t> Inc., 15 January 2017, </a:t>
            </a:r>
            <a:r>
              <a:rPr lang="en-GB" sz="1400" b="0" dirty="0">
                <a:hlinkClick r:id="rId5"/>
              </a:rPr>
              <a:t>https://www.quanterion.com/products-services/tools/217plus/</a:t>
            </a:r>
            <a:endParaRPr lang="en-GB" sz="1400" b="0" dirty="0"/>
          </a:p>
          <a:p>
            <a:pPr algn="l"/>
            <a:r>
              <a:rPr lang="en-GB" sz="1400" b="0" dirty="0"/>
              <a:t>[5] Isograph Reliability Workbench, Isograph Ltd., </a:t>
            </a:r>
            <a:r>
              <a:rPr lang="en-GB" sz="1400" b="0" dirty="0">
                <a:hlinkClick r:id="rId6"/>
              </a:rPr>
              <a:t>https://www.isograph.com/software/reliability-workbench</a:t>
            </a:r>
            <a:endParaRPr lang="en-GB" sz="1400" b="0" dirty="0"/>
          </a:p>
          <a:p>
            <a:pPr algn="l"/>
            <a:r>
              <a:rPr lang="en-GB" sz="1400" b="0" dirty="0"/>
              <a:t>[6] Automatizing Component-FMECA Analyses for Electronics Assemblies, Joint RAWG &amp; Electronics Forum Meeting, 11 April 2024, </a:t>
            </a:r>
            <a:r>
              <a:rPr lang="en-GB" sz="1400" b="0" dirty="0">
                <a:hlinkClick r:id="rId7"/>
              </a:rPr>
              <a:t>https://indico.cern.ch/event/1398920/</a:t>
            </a:r>
            <a:r>
              <a:rPr lang="en-GB" sz="1400" b="0" dirty="0"/>
              <a:t> </a:t>
            </a:r>
          </a:p>
          <a:p>
            <a:r>
              <a:rPr lang="en-GB" sz="1400" b="0" dirty="0"/>
              <a:t>[7] HDBK-217Plus:2015, </a:t>
            </a:r>
            <a:r>
              <a:rPr lang="en-GB" sz="1400" b="0" dirty="0" err="1"/>
              <a:t>Quanterion</a:t>
            </a:r>
            <a:r>
              <a:rPr lang="en-GB" sz="1400" b="0" dirty="0"/>
              <a:t> Solutions Inc., 15 December 2014, </a:t>
            </a:r>
            <a:r>
              <a:rPr lang="en-GB" sz="1400" b="0" dirty="0">
                <a:hlinkClick r:id="rId8"/>
              </a:rPr>
              <a:t>https://www.quanterion.com/product/publications/hdbk-217plus-2015/</a:t>
            </a:r>
            <a:r>
              <a:rPr lang="en-GB" sz="1400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EE0E0C-4719-73DD-8B51-BD44B2316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79E58-1065-6B07-5BBC-4A682806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32871-07D7-D2BD-C2FF-B3395202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144E6-AE87-9A80-E7DF-F10FC842E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6164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8342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3BA57-849F-EB4D-9295-1101D5DCD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 prediction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ADF1A-5F54-F246-8B34-C6619F74FF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The first step of the analysis</a:t>
            </a:r>
          </a:p>
        </p:txBody>
      </p:sp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7EB04CF6-6C42-85AA-6511-9C37A484C9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899205"/>
              </p:ext>
            </p:extLst>
          </p:nvPr>
        </p:nvGraphicFramePr>
        <p:xfrm>
          <a:off x="4068762" y="858186"/>
          <a:ext cx="4329113" cy="258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ight Arrow 7">
            <a:extLst>
              <a:ext uri="{FF2B5EF4-FFF2-40B4-BE49-F238E27FC236}">
                <a16:creationId xmlns:a16="http://schemas.microsoft.com/office/drawing/2014/main" id="{DEBA5499-A43F-A38C-ED15-B554A520AEFD}"/>
              </a:ext>
            </a:extLst>
          </p:cNvPr>
          <p:cNvSpPr/>
          <p:nvPr/>
        </p:nvSpPr>
        <p:spPr>
          <a:xfrm>
            <a:off x="8658619" y="988621"/>
            <a:ext cx="928687" cy="435062"/>
          </a:xfrm>
          <a:prstGeom prst="rightArrow">
            <a:avLst/>
          </a:prstGeom>
          <a:solidFill>
            <a:srgbClr val="2C4CC9"/>
          </a:solidFill>
          <a:ln>
            <a:solidFill>
              <a:srgbClr val="2C4CC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9F8378-BAEC-127D-761C-F262ACAC025B}"/>
              </a:ext>
            </a:extLst>
          </p:cNvPr>
          <p:cNvSpPr txBox="1"/>
          <p:nvPr/>
        </p:nvSpPr>
        <p:spPr>
          <a:xfrm>
            <a:off x="9719069" y="885174"/>
            <a:ext cx="2064942" cy="708654"/>
          </a:xfrm>
          <a:prstGeom prst="roundRect">
            <a:avLst/>
          </a:prstGeom>
          <a:solidFill>
            <a:srgbClr val="2C4CC9"/>
          </a:solidFill>
          <a:ln>
            <a:solidFill>
              <a:srgbClr val="2C4CC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6B58A5-9861-C944-CF7D-38B5C7216700}"/>
              </a:ext>
            </a:extLst>
          </p:cNvPr>
          <p:cNvSpPr txBox="1"/>
          <p:nvPr/>
        </p:nvSpPr>
        <p:spPr>
          <a:xfrm>
            <a:off x="9689113" y="1709738"/>
            <a:ext cx="2124855" cy="708654"/>
          </a:xfrm>
          <a:prstGeom prst="roundRect">
            <a:avLst/>
          </a:prstGeom>
          <a:solidFill>
            <a:srgbClr val="959AC3"/>
          </a:solidFill>
          <a:ln>
            <a:solidFill>
              <a:srgbClr val="959AC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RTM Board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189F527E-13A3-BDB6-CCAE-2839EDAAE50B}"/>
              </a:ext>
            </a:extLst>
          </p:cNvPr>
          <p:cNvSpPr/>
          <p:nvPr/>
        </p:nvSpPr>
        <p:spPr>
          <a:xfrm>
            <a:off x="8658618" y="1812464"/>
            <a:ext cx="928687" cy="435062"/>
          </a:xfrm>
          <a:prstGeom prst="rightArrow">
            <a:avLst/>
          </a:prstGeom>
          <a:solidFill>
            <a:srgbClr val="959AC3"/>
          </a:solidFill>
          <a:ln>
            <a:solidFill>
              <a:srgbClr val="959AC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96B29E9-BD6B-F5D5-E8C4-B447B941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598686F-184B-3096-AF41-61545CBF7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07349E4-922A-DB3D-C161-CD5E8C015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809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C02E2E-48DD-C65E-94FC-32998B4A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910293" cy="1065742"/>
          </a:xfrm>
        </p:spPr>
        <p:txBody>
          <a:bodyPr/>
          <a:lstStyle/>
          <a:p>
            <a:r>
              <a:rPr lang="en-CH" dirty="0"/>
              <a:t>Failure rate prediction</a:t>
            </a:r>
            <a:br>
              <a:rPr lang="en-CH" dirty="0"/>
            </a:br>
            <a:r>
              <a:rPr lang="en-CH" b="0" dirty="0"/>
              <a:t>217Plus standard &amp; Isograph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8CFED99-F403-21FE-5385-B779A2000D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523061" cy="39163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Objective: </a:t>
            </a:r>
            <a:r>
              <a:rPr lang="en-GB" b="0" dirty="0"/>
              <a:t>establishing probabilities of failure for individual 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217Plus: 2015 &amp; Isograph: </a:t>
            </a:r>
            <a:r>
              <a:rPr lang="en-GB" b="0" dirty="0"/>
              <a:t>completed by using 217Plus models [4] in Isograph [5], aided by automated scripts processing design files [6].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Failure models: </a:t>
            </a:r>
            <a:r>
              <a:rPr lang="en-GB" b="0" dirty="0"/>
              <a:t>combine empirical data with physics-of-failure models, being adjustable for specific environmental and operational conditions.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Factors like temperature, voltage, environment adjustable for components depending on the category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Certain parameters can be set globally to apply to all components (see next slide).</a:t>
            </a:r>
            <a:endParaRPr lang="en-GB" b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2AAC94D-051B-74E8-2B11-D9F1A7CBB1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53" b="17148"/>
          <a:stretch/>
        </p:blipFill>
        <p:spPr>
          <a:xfrm>
            <a:off x="7152617" y="906464"/>
            <a:ext cx="4176498" cy="4608512"/>
          </a:xfrm>
          <a:prstGeom prst="rect">
            <a:avLst/>
          </a:prstGeom>
        </p:spPr>
      </p:pic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9380A488-0E4E-93CE-1E5B-9B6A77B06608}"/>
              </a:ext>
            </a:extLst>
          </p:cNvPr>
          <p:cNvSpPr txBox="1">
            <a:spLocks/>
          </p:cNvSpPr>
          <p:nvPr/>
        </p:nvSpPr>
        <p:spPr>
          <a:xfrm>
            <a:off x="407986" y="1439335"/>
            <a:ext cx="5616575" cy="26843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1400" b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EE6E4D-1266-3B83-29E5-A93CD0202114}"/>
              </a:ext>
            </a:extLst>
          </p:cNvPr>
          <p:cNvSpPr txBox="1"/>
          <p:nvPr/>
        </p:nvSpPr>
        <p:spPr>
          <a:xfrm>
            <a:off x="7374186" y="5426988"/>
            <a:ext cx="395492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Screenshot of Isograph Reliability Workbench [2] (tool used for FMECA analysis)</a:t>
            </a: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AA2990BB-1FB7-365D-2DA6-6A236EBE5C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73E75CDD-57EA-9660-91FA-90C1FAB120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799F710-D5E8-8E19-9230-B435FE7B4C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265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A28ED6-2227-27D7-7C65-70B414505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Year of manufacture:</a:t>
            </a:r>
            <a:r>
              <a:rPr lang="en-CH" b="0" dirty="0"/>
              <a:t> 2020</a:t>
            </a:r>
          </a:p>
          <a:p>
            <a:r>
              <a:rPr lang="en-CH" dirty="0"/>
              <a:t>Duty cycle: </a:t>
            </a:r>
            <a:r>
              <a:rPr lang="en-CH" b="0" dirty="0"/>
              <a:t>1 (i.e., </a:t>
            </a:r>
            <a:r>
              <a:rPr lang="en-GB" b="0" dirty="0"/>
              <a:t>always on</a:t>
            </a:r>
            <a:r>
              <a:rPr lang="en-CH" b="0" dirty="0"/>
              <a:t>)</a:t>
            </a:r>
          </a:p>
          <a:p>
            <a:r>
              <a:rPr lang="en-CH" dirty="0"/>
              <a:t>Cycling rate: </a:t>
            </a:r>
            <a:r>
              <a:rPr lang="en-CH" b="0" dirty="0"/>
              <a:t>2 (i.e., two </a:t>
            </a:r>
            <a:r>
              <a:rPr lang="en-GB" b="0" dirty="0"/>
              <a:t>power cycles</a:t>
            </a:r>
            <a:r>
              <a:rPr lang="en-CH" b="0" dirty="0"/>
              <a:t> in a year)</a:t>
            </a:r>
            <a:r>
              <a:rPr lang="en-GB" b="0" dirty="0"/>
              <a:t> </a:t>
            </a:r>
          </a:p>
          <a:p>
            <a:r>
              <a:rPr lang="en-CH" dirty="0"/>
              <a:t>Ambient temperature, operating: </a:t>
            </a:r>
            <a:r>
              <a:rPr lang="en-CH" b="0" dirty="0"/>
              <a:t>35</a:t>
            </a:r>
          </a:p>
          <a:p>
            <a:r>
              <a:rPr lang="en-CH" dirty="0"/>
              <a:t>Ambient temperature, non-operating:</a:t>
            </a:r>
            <a:r>
              <a:rPr lang="en-CH" b="0" dirty="0"/>
              <a:t> 25</a:t>
            </a:r>
          </a:p>
          <a:p>
            <a:r>
              <a:rPr lang="en-CH" dirty="0"/>
              <a:t>Relative humidity: </a:t>
            </a:r>
            <a:r>
              <a:rPr lang="en-CH" b="0" dirty="0"/>
              <a:t>0.5</a:t>
            </a:r>
          </a:p>
          <a:p>
            <a:r>
              <a:rPr lang="en-CH" b="0" u="sng" dirty="0"/>
              <a:t>Parts assumed to be used within their ratings, </a:t>
            </a:r>
            <a:r>
              <a:rPr lang="en-GB" b="0" u="sng" dirty="0"/>
              <a:t>no modifications made to quality and process factors (217Plus standard assumed)</a:t>
            </a:r>
            <a:r>
              <a:rPr lang="en-CH" b="0" u="sng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F1B788-9B52-A19F-1E2F-D3FDC6DEB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Assumptions</a:t>
            </a:r>
            <a:br>
              <a:rPr lang="en-CH" dirty="0"/>
            </a:br>
            <a:r>
              <a:rPr lang="en-CH" b="0" dirty="0"/>
              <a:t>Global parameters and mission profile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297D3-A429-B8E8-0F6C-26512494D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D316-4D0F-5F2A-2852-29FA094B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0D9AD-CB50-43B4-5196-6B20C963D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5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1B2AB1-C3CA-523B-F4B7-C2D2E5004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087" y="1436688"/>
            <a:ext cx="4117190" cy="30580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9DD3C2-4043-3757-4CA4-31318EEC5A12}"/>
              </a:ext>
            </a:extLst>
          </p:cNvPr>
          <p:cNvSpPr txBox="1"/>
          <p:nvPr/>
        </p:nvSpPr>
        <p:spPr>
          <a:xfrm>
            <a:off x="7328087" y="4494727"/>
            <a:ext cx="44559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Excerpt from the 217Plus document [7]</a:t>
            </a:r>
          </a:p>
        </p:txBody>
      </p:sp>
    </p:spTree>
    <p:extLst>
      <p:ext uri="{BB962C8B-B14F-4D97-AF65-F5344CB8AC3E}">
        <p14:creationId xmlns:p14="http://schemas.microsoft.com/office/powerpoint/2010/main" val="379412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CD954-8824-B1EB-D3F8-4F2F6634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Trigger Synchronization Unit Board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D9990-9C06-994B-E876-8130328A4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Statistics of the project and preliminary failure rate estimation</a:t>
            </a:r>
          </a:p>
        </p:txBody>
      </p:sp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FDFE82BB-BCCA-9021-88DE-AC93F17013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69424"/>
              </p:ext>
            </p:extLst>
          </p:nvPr>
        </p:nvGraphicFramePr>
        <p:xfrm>
          <a:off x="4068762" y="858186"/>
          <a:ext cx="4329113" cy="2585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>
            <a:extLst>
              <a:ext uri="{FF2B5EF4-FFF2-40B4-BE49-F238E27FC236}">
                <a16:creationId xmlns:a16="http://schemas.microsoft.com/office/drawing/2014/main" id="{C564A79D-A520-7239-178C-0A772D4CB5CF}"/>
              </a:ext>
            </a:extLst>
          </p:cNvPr>
          <p:cNvSpPr/>
          <p:nvPr/>
        </p:nvSpPr>
        <p:spPr>
          <a:xfrm>
            <a:off x="8658619" y="988621"/>
            <a:ext cx="928687" cy="435062"/>
          </a:xfrm>
          <a:prstGeom prst="rightArrow">
            <a:avLst/>
          </a:prstGeom>
          <a:solidFill>
            <a:srgbClr val="2C4CC9"/>
          </a:solidFill>
          <a:ln>
            <a:solidFill>
              <a:srgbClr val="2C4CC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B15F1D-3E63-E6FA-265A-8BB6DC794279}"/>
              </a:ext>
            </a:extLst>
          </p:cNvPr>
          <p:cNvSpPr txBox="1"/>
          <p:nvPr/>
        </p:nvSpPr>
        <p:spPr>
          <a:xfrm>
            <a:off x="9719069" y="885174"/>
            <a:ext cx="2064942" cy="708654"/>
          </a:xfrm>
          <a:prstGeom prst="roundRect">
            <a:avLst/>
          </a:prstGeom>
          <a:solidFill>
            <a:srgbClr val="2C4CC9"/>
          </a:solidFill>
          <a:ln>
            <a:solidFill>
              <a:srgbClr val="2C4CC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5DDCBB-3626-7DA2-DAF8-31E3F44A4565}"/>
              </a:ext>
            </a:extLst>
          </p:cNvPr>
          <p:cNvSpPr txBox="1"/>
          <p:nvPr/>
        </p:nvSpPr>
        <p:spPr>
          <a:xfrm>
            <a:off x="9689113" y="1709738"/>
            <a:ext cx="2124855" cy="70865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80000" tIns="180000" rIns="180000" bIns="180000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TSU RTM Board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6F12BB01-5752-C5DC-6D7E-4C13FB3AB9C1}"/>
              </a:ext>
            </a:extLst>
          </p:cNvPr>
          <p:cNvSpPr/>
          <p:nvPr/>
        </p:nvSpPr>
        <p:spPr>
          <a:xfrm>
            <a:off x="8658618" y="1812464"/>
            <a:ext cx="928687" cy="43506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0565C24-0E12-F309-FB8F-6B871184A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76F821A-C380-B0FB-6AB1-8C0F685A3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D78972-116C-9BBD-41E8-6AAF21AE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029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305A28-BD3C-7028-1334-EB1F9E33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Number of components in categories</a:t>
            </a:r>
            <a:br>
              <a:rPr lang="en-CH" dirty="0"/>
            </a:br>
            <a:r>
              <a:rPr lang="en-CH" b="0" dirty="0"/>
              <a:t>T</a:t>
            </a:r>
            <a:r>
              <a:rPr lang="en-GB" b="0" dirty="0"/>
              <a:t>o</a:t>
            </a:r>
            <a:r>
              <a:rPr lang="en-CH" b="0" dirty="0"/>
              <a:t>tal number of components: 739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F4D761C-64E4-6C81-AC5A-6581FFA2FF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7"/>
          <a:stretch/>
        </p:blipFill>
        <p:spPr bwMode="auto">
          <a:xfrm>
            <a:off x="2671416" y="1439335"/>
            <a:ext cx="6849168" cy="476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62996-CA77-8809-E205-DA8222543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DCE9F0-5423-E3C3-4E87-6B232E21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17D3-113D-EFB1-04ED-1ACDA000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969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4EE471-BABF-BAB5-0E5E-FFF6047E0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Distribution of components across pages</a:t>
            </a:r>
            <a:br>
              <a:rPr lang="en-CH" dirty="0"/>
            </a:br>
            <a:r>
              <a:rPr lang="en-CH" b="0" dirty="0"/>
              <a:t>Total number of components: 739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91B12AB-B21D-0939-5CB6-623F25EE9F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2446" b="-1462"/>
          <a:stretch/>
        </p:blipFill>
        <p:spPr bwMode="auto">
          <a:xfrm>
            <a:off x="1385803" y="1526440"/>
            <a:ext cx="9420394" cy="473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013053-96B8-8A8D-AB15-991CC15B4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BEEEC7-91C1-CFD0-4B74-578B4142B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D604B-1D79-7E6E-7F64-2656526E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106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1B8D85-5902-CC03-B5CA-D5E03FADC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Total FITS of design pages</a:t>
            </a:r>
            <a:br>
              <a:rPr lang="en-CH" dirty="0"/>
            </a:br>
            <a:r>
              <a:rPr lang="en-CH" b="0" dirty="0"/>
              <a:t>Total FITS of components in a given page (66,997)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4F7B3F2-D3AC-FDAB-8CDD-B5705657D4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6"/>
          <a:stretch/>
        </p:blipFill>
        <p:spPr bwMode="auto">
          <a:xfrm>
            <a:off x="1586560" y="1439335"/>
            <a:ext cx="9018879" cy="476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54E354-454A-1102-50A3-B73A471242C2}"/>
              </a:ext>
            </a:extLst>
          </p:cNvPr>
          <p:cNvSpPr txBox="1"/>
          <p:nvPr/>
        </p:nvSpPr>
        <p:spPr>
          <a:xfrm>
            <a:off x="6938962" y="1735540"/>
            <a:ext cx="297180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>
                <a:solidFill>
                  <a:schemeClr val="tx2"/>
                </a:solidFill>
              </a:rPr>
              <a:t>Results dominated by the rotary switches in the Config.</a:t>
            </a:r>
          </a:p>
          <a:p>
            <a:pPr algn="ctr"/>
            <a:endParaRPr lang="en-CH" dirty="0">
              <a:solidFill>
                <a:schemeClr val="tx2"/>
              </a:solidFill>
            </a:endParaRPr>
          </a:p>
          <a:p>
            <a:pPr algn="ctr"/>
            <a:r>
              <a:rPr lang="en-CH" dirty="0">
                <a:solidFill>
                  <a:schemeClr val="tx2"/>
                </a:solidFill>
              </a:rPr>
              <a:t>The 217Plus standard sets their failure rates to 8,041 FITS – and there is 8 of them, resulting in 64,328 FIT.</a:t>
            </a:r>
          </a:p>
          <a:p>
            <a:pPr algn="ctr"/>
            <a:endParaRPr lang="en-CH" dirty="0">
              <a:solidFill>
                <a:schemeClr val="tx2"/>
              </a:solidFill>
            </a:endParaRPr>
          </a:p>
          <a:p>
            <a:pPr algn="ctr"/>
            <a:r>
              <a:rPr lang="en-CH" sz="1600" dirty="0">
                <a:solidFill>
                  <a:srgbClr val="012C91"/>
                </a:solidFill>
              </a:rPr>
              <a:t>(See the next slide for results without them)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B8558F-DF99-328F-7338-B59ABEC21C1D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2957513" y="3120535"/>
            <a:ext cx="3981449" cy="408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59418B1-D6B1-10A2-5E97-4D56C0E06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 May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C2B77F6-6D9E-C4D8-E5A4-A8DE2389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#5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69D47AF-6AE7-8DAC-BB4B-33B91674D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52A7-E6E2-894C-AFDC-2AD58A220669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8601624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430</TotalTime>
  <Words>1595</Words>
  <Application>Microsoft Macintosh PowerPoint</Application>
  <PresentationFormat>Widescreen</PresentationFormat>
  <Paragraphs>241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Aptos</vt:lpstr>
      <vt:lpstr>Aptos Narrow</vt:lpstr>
      <vt:lpstr>Arial</vt:lpstr>
      <vt:lpstr>CERN Corporate</vt:lpstr>
      <vt:lpstr>TSU CONS Reliability</vt:lpstr>
      <vt:lpstr>Study workflow Steps followed in the reliability analyses in BISv2</vt:lpstr>
      <vt:lpstr>Failure rate prediction</vt:lpstr>
      <vt:lpstr>Failure rate prediction 217Plus standard &amp; Isograph</vt:lpstr>
      <vt:lpstr>Assumptions Global parameters and mission profile</vt:lpstr>
      <vt:lpstr>Trigger Synchronization Unit Board</vt:lpstr>
      <vt:lpstr>Number of components in categories Total number of components: 739</vt:lpstr>
      <vt:lpstr>Distribution of components across pages Total number of components: 739</vt:lpstr>
      <vt:lpstr>Total FITS of design pages Total FITS of components in a given page (66,997)</vt:lpstr>
      <vt:lpstr>Total FITS of design pages (w/o U_Config) Total FITS of components in a given page (2,618)</vt:lpstr>
      <vt:lpstr>FITS of component categories Distribution of number of predicted failures in 109 hours across categories</vt:lpstr>
      <vt:lpstr>TSU Rear Transition Module Board</vt:lpstr>
      <vt:lpstr>Number of components in categories Total number of components: 207</vt:lpstr>
      <vt:lpstr>Distribution of components across pages Total number of components: 207</vt:lpstr>
      <vt:lpstr>Total FITS of design pages Total FITS of components in a given page (299)</vt:lpstr>
      <vt:lpstr>FITS of component categories Distribution of number of predicted failures in 109 hours across categories</vt:lpstr>
      <vt:lpstr>Failure rate prediction summary Conclusions of the first step</vt:lpstr>
      <vt:lpstr>Next steps</vt:lpstr>
      <vt:lpstr>Failure mode apportionment Based on FMDs and past experience</vt:lpstr>
      <vt:lpstr>End-effects assignment</vt:lpstr>
      <vt:lpstr>End Effects  Example from another project</vt:lpstr>
      <vt:lpstr>Conclusions 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TSU CONS Reliability</dc:title>
  <dc:creator>Milosz Robert Blaszkiewicz</dc:creator>
  <cp:lastModifiedBy>Milosz Robert Blaszkiewicz</cp:lastModifiedBy>
  <cp:revision>11</cp:revision>
  <dcterms:created xsi:type="dcterms:W3CDTF">2024-05-21T19:32:44Z</dcterms:created>
  <dcterms:modified xsi:type="dcterms:W3CDTF">2024-05-24T09:02:15Z</dcterms:modified>
</cp:coreProperties>
</file>