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081"/>
  </p:normalViewPr>
  <p:slideViewPr>
    <p:cSldViewPr>
      <p:cViewPr varScale="1">
        <p:scale>
          <a:sx n="115" d="100"/>
          <a:sy n="115" d="100"/>
        </p:scale>
        <p:origin x="1560" y="192"/>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Helsingin</a:t>
            </a:r>
            <a:r>
              <a:rPr lang="fr-CH" sz="3600" dirty="0">
                <a:effectLst>
                  <a:outerShdw blurRad="38100" dist="38100" dir="2700000" algn="tl">
                    <a:srgbClr val="000000"/>
                  </a:outerShdw>
                </a:effectLst>
              </a:rPr>
              <a:t> Rudolf Steiner -</a:t>
            </a:r>
            <a:r>
              <a:rPr lang="fr-CH" sz="3600" dirty="0" err="1">
                <a:effectLst>
                  <a:outerShdw blurRad="38100" dist="38100" dir="2700000" algn="tl">
                    <a:srgbClr val="000000"/>
                  </a:outerShdw>
                </a:effectLst>
              </a:rPr>
              <a:t>koulu</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Elias-</a:t>
            </a:r>
            <a:r>
              <a:rPr lang="fr-CH" sz="3600" dirty="0" err="1">
                <a:effectLst>
                  <a:outerShdw blurRad="38100" dist="38100" dir="2700000" algn="tl">
                    <a:srgbClr val="000000"/>
                  </a:outerShdw>
                </a:effectLst>
              </a:rPr>
              <a:t>koulu</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10.4.2024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normAutofit lnSpcReduction="100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siirtymässä</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87377</TotalTime>
  <Words>1873</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Helsingin Rudolf Steiner -koulu ja Elias-koulu  10.4.2024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224</cp:revision>
  <cp:lastPrinted>1601-01-01T00:00:00Z</cp:lastPrinted>
  <dcterms:created xsi:type="dcterms:W3CDTF">2010-09-24T07:24:04Z</dcterms:created>
  <dcterms:modified xsi:type="dcterms:W3CDTF">2024-04-09T16:49:20Z</dcterms:modified>
</cp:coreProperties>
</file>