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CE64B-8D60-4426-B171-0F00E8197B20}" type="datetimeFigureOut">
              <a:rPr lang="en-GB" smtClean="0"/>
              <a:t>06/07/2011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2B582-84D6-4781-A52E-B51562B3A58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Magnet Integration – CM30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4857403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 few more considerations: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Spectrometer solenoid support frame: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Noted at the magnet workshop that it should be detachable for shipping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We need to have it bolted and dowelled for assembly at RAL; how easy is that?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AFC acceptance and pre-integration: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 it realistic in R9? We have possession of the building soon, when the re-cladding is done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When will we know about magnetic compatibility with the surroundings?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Who’s designing/making the ‘stand-alone’ support struts, is it </a:t>
            </a:r>
            <a:r>
              <a:rPr lang="en-GB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revor Savidge?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RFCC assembly and turnover in the MICE hall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 there really space in the West end? Last discussion was over two years ago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It’s conceivable that we could also use R9 and then transport the entire RFCC to R5.2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big door is a different shape now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Jason has sorted out the clash with the South mezzanine, subject to pumping ports being repositioned</a:t>
            </a:r>
            <a:endParaRPr lang="en-GB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158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Magnet Integration – CM30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an79</dc:creator>
  <cp:lastModifiedBy>an79</cp:lastModifiedBy>
  <cp:revision>4</cp:revision>
  <dcterms:created xsi:type="dcterms:W3CDTF">2011-07-06T08:33:06Z</dcterms:created>
  <dcterms:modified xsi:type="dcterms:W3CDTF">2011-07-06T09:02:02Z</dcterms:modified>
</cp:coreProperties>
</file>