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6"/>
  </p:notesMasterIdLst>
  <p:sldIdLst>
    <p:sldId id="2952" r:id="rId3"/>
    <p:sldId id="2898" r:id="rId4"/>
    <p:sldId id="2941" r:id="rId5"/>
    <p:sldId id="2929" r:id="rId6"/>
    <p:sldId id="2942" r:id="rId7"/>
    <p:sldId id="2911" r:id="rId8"/>
    <p:sldId id="2912" r:id="rId9"/>
    <p:sldId id="2918" r:id="rId10"/>
    <p:sldId id="2943" r:id="rId11"/>
    <p:sldId id="2919" r:id="rId12"/>
    <p:sldId id="2913" r:id="rId13"/>
    <p:sldId id="2958" r:id="rId14"/>
    <p:sldId id="2957" r:id="rId15"/>
    <p:sldId id="2940" r:id="rId16"/>
    <p:sldId id="2945" r:id="rId17"/>
    <p:sldId id="2946" r:id="rId18"/>
    <p:sldId id="2951" r:id="rId19"/>
    <p:sldId id="2949" r:id="rId20"/>
    <p:sldId id="2931" r:id="rId21"/>
    <p:sldId id="2914" r:id="rId22"/>
    <p:sldId id="2917" r:id="rId23"/>
    <p:sldId id="2948" r:id="rId24"/>
    <p:sldId id="2915" r:id="rId25"/>
    <p:sldId id="261" r:id="rId26"/>
    <p:sldId id="2950" r:id="rId27"/>
    <p:sldId id="2916" r:id="rId28"/>
    <p:sldId id="2922" r:id="rId29"/>
    <p:sldId id="270" r:id="rId30"/>
    <p:sldId id="2932" r:id="rId31"/>
    <p:sldId id="2954" r:id="rId32"/>
    <p:sldId id="2955" r:id="rId33"/>
    <p:sldId id="2956" r:id="rId34"/>
    <p:sldId id="258"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452"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2060"/>
    <a:srgbClr val="4399B6"/>
    <a:srgbClr val="0343DF"/>
    <a:srgbClr val="FFFFFF"/>
    <a:srgbClr val="1B2431"/>
    <a:srgbClr val="7E1E9C"/>
    <a:srgbClr val="15B01A"/>
    <a:srgbClr val="CA0147"/>
    <a:srgbClr val="929591"/>
    <a:srgbClr val="F9730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837B862-D316-494C-A128-29801EB763B1}" v="59" dt="2024-09-16T20:58:29.975"/>
    <p1510:client id="{93F05F8B-883B-436E-9676-E112BB13ABBA}" v="1138" dt="2024-09-16T20:48:46.8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guide orient="horz" pos="2160"/>
        <p:guide pos="4452"/>
      </p:guideLst>
    </p:cSldViewPr>
  </p:slide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42" Type="http://schemas.microsoft.com/office/2015/10/relationships/revisionInfo" Target="revisionInfo.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ristian Pira" userId="7124120c-9f6d-49e9-b601-7d0d6e76e5f5" providerId="ADAL" clId="{7837B862-D316-494C-A128-29801EB763B1}"/>
    <pc:docChg chg="undo custSel addSld delSld modSld">
      <pc:chgData name="Cristian Pira" userId="7124120c-9f6d-49e9-b601-7d0d6e76e5f5" providerId="ADAL" clId="{7837B862-D316-494C-A128-29801EB763B1}" dt="2024-09-16T20:58:29.975" v="112" actId="1037"/>
      <pc:docMkLst>
        <pc:docMk/>
      </pc:docMkLst>
      <pc:sldChg chg="modSp mod">
        <pc:chgData name="Cristian Pira" userId="7124120c-9f6d-49e9-b601-7d0d6e76e5f5" providerId="ADAL" clId="{7837B862-D316-494C-A128-29801EB763B1}" dt="2024-09-06T13:06:17.408" v="12" actId="27636"/>
        <pc:sldMkLst>
          <pc:docMk/>
          <pc:sldMk cId="2976238420" sldId="257"/>
        </pc:sldMkLst>
        <pc:spChg chg="mod">
          <ac:chgData name="Cristian Pira" userId="7124120c-9f6d-49e9-b601-7d0d6e76e5f5" providerId="ADAL" clId="{7837B862-D316-494C-A128-29801EB763B1}" dt="2024-09-06T13:06:17.408" v="12" actId="27636"/>
          <ac:spMkLst>
            <pc:docMk/>
            <pc:sldMk cId="2976238420" sldId="257"/>
            <ac:spMk id="58" creationId="{3FD75424-EB6E-7A91-6675-745EA18B3CB4}"/>
          </ac:spMkLst>
        </pc:spChg>
      </pc:sldChg>
      <pc:sldChg chg="addSp delSp modSp add del mod">
        <pc:chgData name="Cristian Pira" userId="7124120c-9f6d-49e9-b601-7d0d6e76e5f5" providerId="ADAL" clId="{7837B862-D316-494C-A128-29801EB763B1}" dt="2024-09-06T13:09:40.022" v="47" actId="47"/>
        <pc:sldMkLst>
          <pc:docMk/>
          <pc:sldMk cId="2127509090" sldId="2936"/>
        </pc:sldMkLst>
        <pc:spChg chg="del mod">
          <ac:chgData name="Cristian Pira" userId="7124120c-9f6d-49e9-b601-7d0d6e76e5f5" providerId="ADAL" clId="{7837B862-D316-494C-A128-29801EB763B1}" dt="2024-09-06T13:06:03.404" v="7" actId="478"/>
          <ac:spMkLst>
            <pc:docMk/>
            <pc:sldMk cId="2127509090" sldId="2936"/>
            <ac:spMk id="13" creationId="{EE1A0D69-0E50-87E1-F6B9-B8CA62E40202}"/>
          </ac:spMkLst>
        </pc:spChg>
        <pc:spChg chg="del mod">
          <ac:chgData name="Cristian Pira" userId="7124120c-9f6d-49e9-b601-7d0d6e76e5f5" providerId="ADAL" clId="{7837B862-D316-494C-A128-29801EB763B1}" dt="2024-09-06T13:06:07.837" v="9" actId="478"/>
          <ac:spMkLst>
            <pc:docMk/>
            <pc:sldMk cId="2127509090" sldId="2936"/>
            <ac:spMk id="14" creationId="{A93877EA-0CC1-F9BD-83A6-F1FE5C5178A4}"/>
          </ac:spMkLst>
        </pc:spChg>
        <pc:spChg chg="del mod">
          <ac:chgData name="Cristian Pira" userId="7124120c-9f6d-49e9-b601-7d0d6e76e5f5" providerId="ADAL" clId="{7837B862-D316-494C-A128-29801EB763B1}" dt="2024-09-06T13:06:15.582" v="10" actId="21"/>
          <ac:spMkLst>
            <pc:docMk/>
            <pc:sldMk cId="2127509090" sldId="2936"/>
            <ac:spMk id="94" creationId="{F34E474E-7724-7EAB-4965-900E60A1B01B}"/>
          </ac:spMkLst>
        </pc:spChg>
        <pc:spChg chg="del mod">
          <ac:chgData name="Cristian Pira" userId="7124120c-9f6d-49e9-b601-7d0d6e76e5f5" providerId="ADAL" clId="{7837B862-D316-494C-A128-29801EB763B1}" dt="2024-09-06T13:06:15.582" v="10" actId="21"/>
          <ac:spMkLst>
            <pc:docMk/>
            <pc:sldMk cId="2127509090" sldId="2936"/>
            <ac:spMk id="95" creationId="{C2BEB183-EA96-A5F0-4DB9-FBB264703FB1}"/>
          </ac:spMkLst>
        </pc:spChg>
        <pc:spChg chg="del mod">
          <ac:chgData name="Cristian Pira" userId="7124120c-9f6d-49e9-b601-7d0d6e76e5f5" providerId="ADAL" clId="{7837B862-D316-494C-A128-29801EB763B1}" dt="2024-09-06T13:06:15.582" v="10" actId="21"/>
          <ac:spMkLst>
            <pc:docMk/>
            <pc:sldMk cId="2127509090" sldId="2936"/>
            <ac:spMk id="96" creationId="{00C5B2AF-C954-AE58-7A53-7B885C6E2242}"/>
          </ac:spMkLst>
        </pc:spChg>
        <pc:spChg chg="del mod">
          <ac:chgData name="Cristian Pira" userId="7124120c-9f6d-49e9-b601-7d0d6e76e5f5" providerId="ADAL" clId="{7837B862-D316-494C-A128-29801EB763B1}" dt="2024-09-06T13:06:15.582" v="10" actId="21"/>
          <ac:spMkLst>
            <pc:docMk/>
            <pc:sldMk cId="2127509090" sldId="2936"/>
            <ac:spMk id="97" creationId="{186A94E8-2B2B-A193-A0D1-B6FC4B69ACA2}"/>
          </ac:spMkLst>
        </pc:spChg>
        <pc:spChg chg="del mod">
          <ac:chgData name="Cristian Pira" userId="7124120c-9f6d-49e9-b601-7d0d6e76e5f5" providerId="ADAL" clId="{7837B862-D316-494C-A128-29801EB763B1}" dt="2024-09-06T13:06:26.533" v="14" actId="21"/>
          <ac:spMkLst>
            <pc:docMk/>
            <pc:sldMk cId="2127509090" sldId="2936"/>
            <ac:spMk id="102" creationId="{5232EB52-23CE-CDFE-2142-0744CEB3493E}"/>
          </ac:spMkLst>
        </pc:spChg>
        <pc:spChg chg="del mod">
          <ac:chgData name="Cristian Pira" userId="7124120c-9f6d-49e9-b601-7d0d6e76e5f5" providerId="ADAL" clId="{7837B862-D316-494C-A128-29801EB763B1}" dt="2024-09-06T13:06:26.533" v="14" actId="21"/>
          <ac:spMkLst>
            <pc:docMk/>
            <pc:sldMk cId="2127509090" sldId="2936"/>
            <ac:spMk id="103" creationId="{E98F4B39-74CD-E71B-C0A7-9FFE9E93A4C2}"/>
          </ac:spMkLst>
        </pc:spChg>
        <pc:spChg chg="del mod">
          <ac:chgData name="Cristian Pira" userId="7124120c-9f6d-49e9-b601-7d0d6e76e5f5" providerId="ADAL" clId="{7837B862-D316-494C-A128-29801EB763B1}" dt="2024-09-06T13:06:26.533" v="14" actId="21"/>
          <ac:spMkLst>
            <pc:docMk/>
            <pc:sldMk cId="2127509090" sldId="2936"/>
            <ac:spMk id="104" creationId="{070702D7-D65D-E277-FC3B-463B30834E7E}"/>
          </ac:spMkLst>
        </pc:spChg>
        <pc:spChg chg="del mod">
          <ac:chgData name="Cristian Pira" userId="7124120c-9f6d-49e9-b601-7d0d6e76e5f5" providerId="ADAL" clId="{7837B862-D316-494C-A128-29801EB763B1}" dt="2024-09-06T13:06:26.533" v="14" actId="21"/>
          <ac:spMkLst>
            <pc:docMk/>
            <pc:sldMk cId="2127509090" sldId="2936"/>
            <ac:spMk id="105" creationId="{292FAC46-6EB0-D044-53F0-FD881FAECD07}"/>
          </ac:spMkLst>
        </pc:spChg>
        <pc:picChg chg="add mod">
          <ac:chgData name="Cristian Pira" userId="7124120c-9f6d-49e9-b601-7d0d6e76e5f5" providerId="ADAL" clId="{7837B862-D316-494C-A128-29801EB763B1}" dt="2024-09-06T13:06:48.052" v="26" actId="14100"/>
          <ac:picMkLst>
            <pc:docMk/>
            <pc:sldMk cId="2127509090" sldId="2936"/>
            <ac:picMk id="5" creationId="{1D23AF71-31B5-47D0-A0DD-ACC709B51F90}"/>
          </ac:picMkLst>
        </pc:picChg>
        <pc:picChg chg="del mod">
          <ac:chgData name="Cristian Pira" userId="7124120c-9f6d-49e9-b601-7d0d6e76e5f5" providerId="ADAL" clId="{7837B862-D316-494C-A128-29801EB763B1}" dt="2024-09-06T13:06:26.533" v="14" actId="21"/>
          <ac:picMkLst>
            <pc:docMk/>
            <pc:sldMk cId="2127509090" sldId="2936"/>
            <ac:picMk id="6" creationId="{7DF6D99A-40B9-F1E1-B0B5-289A55B5DBE4}"/>
          </ac:picMkLst>
        </pc:picChg>
        <pc:picChg chg="add mod">
          <ac:chgData name="Cristian Pira" userId="7124120c-9f6d-49e9-b601-7d0d6e76e5f5" providerId="ADAL" clId="{7837B862-D316-494C-A128-29801EB763B1}" dt="2024-09-06T13:06:40.980" v="23" actId="1076"/>
          <ac:picMkLst>
            <pc:docMk/>
            <pc:sldMk cId="2127509090" sldId="2936"/>
            <ac:picMk id="8" creationId="{BAFAC488-2E01-79E1-61BF-CD115DA2A887}"/>
          </ac:picMkLst>
        </pc:picChg>
        <pc:picChg chg="del mod">
          <ac:chgData name="Cristian Pira" userId="7124120c-9f6d-49e9-b601-7d0d6e76e5f5" providerId="ADAL" clId="{7837B862-D316-494C-A128-29801EB763B1}" dt="2024-09-06T13:06:15.582" v="10" actId="21"/>
          <ac:picMkLst>
            <pc:docMk/>
            <pc:sldMk cId="2127509090" sldId="2936"/>
            <ac:picMk id="10" creationId="{1B66DF7A-DD65-D892-882A-88ECA83C95A2}"/>
          </ac:picMkLst>
        </pc:picChg>
        <pc:inkChg chg="mod">
          <ac:chgData name="Cristian Pira" userId="7124120c-9f6d-49e9-b601-7d0d6e76e5f5" providerId="ADAL" clId="{7837B862-D316-494C-A128-29801EB763B1}" dt="2024-09-06T13:05:48.217" v="2" actId="1076"/>
          <ac:inkMkLst>
            <pc:docMk/>
            <pc:sldMk cId="2127509090" sldId="2936"/>
            <ac:inkMk id="83" creationId="{9056D5D7-27DC-CAD5-BB72-B496784FAE3E}"/>
          </ac:inkMkLst>
        </pc:inkChg>
        <pc:inkChg chg="del mod">
          <ac:chgData name="Cristian Pira" userId="7124120c-9f6d-49e9-b601-7d0d6e76e5f5" providerId="ADAL" clId="{7837B862-D316-494C-A128-29801EB763B1}" dt="2024-09-06T13:06:01.676" v="6" actId="478"/>
          <ac:inkMkLst>
            <pc:docMk/>
            <pc:sldMk cId="2127509090" sldId="2936"/>
            <ac:inkMk id="84" creationId="{83B1E88B-E625-8475-9CCC-0A23AF52B503}"/>
          </ac:inkMkLst>
        </pc:inkChg>
        <pc:inkChg chg="del mod">
          <ac:chgData name="Cristian Pira" userId="7124120c-9f6d-49e9-b601-7d0d6e76e5f5" providerId="ADAL" clId="{7837B862-D316-494C-A128-29801EB763B1}" dt="2024-09-06T13:06:05.378" v="8" actId="478"/>
          <ac:inkMkLst>
            <pc:docMk/>
            <pc:sldMk cId="2127509090" sldId="2936"/>
            <ac:inkMk id="85" creationId="{A2CE4C66-94A2-FDA4-8110-F595F0870AF7}"/>
          </ac:inkMkLst>
        </pc:inkChg>
        <pc:cxnChg chg="del mod">
          <ac:chgData name="Cristian Pira" userId="7124120c-9f6d-49e9-b601-7d0d6e76e5f5" providerId="ADAL" clId="{7837B862-D316-494C-A128-29801EB763B1}" dt="2024-09-06T13:06:15.582" v="10" actId="21"/>
          <ac:cxnSpMkLst>
            <pc:docMk/>
            <pc:sldMk cId="2127509090" sldId="2936"/>
            <ac:cxnSpMk id="78" creationId="{A40CEAED-8F28-FDA8-5970-0095F3ED44C0}"/>
          </ac:cxnSpMkLst>
        </pc:cxnChg>
        <pc:cxnChg chg="del mod">
          <ac:chgData name="Cristian Pira" userId="7124120c-9f6d-49e9-b601-7d0d6e76e5f5" providerId="ADAL" clId="{7837B862-D316-494C-A128-29801EB763B1}" dt="2024-09-06T13:06:15.582" v="10" actId="21"/>
          <ac:cxnSpMkLst>
            <pc:docMk/>
            <pc:sldMk cId="2127509090" sldId="2936"/>
            <ac:cxnSpMk id="79" creationId="{E9403D22-17F4-D940-2F95-E6924553AB37}"/>
          </ac:cxnSpMkLst>
        </pc:cxnChg>
        <pc:cxnChg chg="del mod">
          <ac:chgData name="Cristian Pira" userId="7124120c-9f6d-49e9-b601-7d0d6e76e5f5" providerId="ADAL" clId="{7837B862-D316-494C-A128-29801EB763B1}" dt="2024-09-06T13:06:15.582" v="10" actId="21"/>
          <ac:cxnSpMkLst>
            <pc:docMk/>
            <pc:sldMk cId="2127509090" sldId="2936"/>
            <ac:cxnSpMk id="80" creationId="{4754B9C6-07F6-AFA2-50C5-1AE0AE838FF9}"/>
          </ac:cxnSpMkLst>
        </pc:cxnChg>
        <pc:cxnChg chg="del mod">
          <ac:chgData name="Cristian Pira" userId="7124120c-9f6d-49e9-b601-7d0d6e76e5f5" providerId="ADAL" clId="{7837B862-D316-494C-A128-29801EB763B1}" dt="2024-09-06T13:06:15.582" v="10" actId="21"/>
          <ac:cxnSpMkLst>
            <pc:docMk/>
            <pc:sldMk cId="2127509090" sldId="2936"/>
            <ac:cxnSpMk id="81" creationId="{49B7A487-A7AB-7AB0-47EB-FF8462334986}"/>
          </ac:cxnSpMkLst>
        </pc:cxnChg>
        <pc:cxnChg chg="del mod">
          <ac:chgData name="Cristian Pira" userId="7124120c-9f6d-49e9-b601-7d0d6e76e5f5" providerId="ADAL" clId="{7837B862-D316-494C-A128-29801EB763B1}" dt="2024-09-06T13:06:26.533" v="14" actId="21"/>
          <ac:cxnSpMkLst>
            <pc:docMk/>
            <pc:sldMk cId="2127509090" sldId="2936"/>
            <ac:cxnSpMk id="98" creationId="{D14AB670-F4CC-C473-BC3D-6DFF26742CAF}"/>
          </ac:cxnSpMkLst>
        </pc:cxnChg>
        <pc:cxnChg chg="del mod">
          <ac:chgData name="Cristian Pira" userId="7124120c-9f6d-49e9-b601-7d0d6e76e5f5" providerId="ADAL" clId="{7837B862-D316-494C-A128-29801EB763B1}" dt="2024-09-06T13:06:26.533" v="14" actId="21"/>
          <ac:cxnSpMkLst>
            <pc:docMk/>
            <pc:sldMk cId="2127509090" sldId="2936"/>
            <ac:cxnSpMk id="99" creationId="{136E2CF1-F787-0FFC-E43C-CDD6D671FB08}"/>
          </ac:cxnSpMkLst>
        </pc:cxnChg>
        <pc:cxnChg chg="del mod">
          <ac:chgData name="Cristian Pira" userId="7124120c-9f6d-49e9-b601-7d0d6e76e5f5" providerId="ADAL" clId="{7837B862-D316-494C-A128-29801EB763B1}" dt="2024-09-06T13:06:26.533" v="14" actId="21"/>
          <ac:cxnSpMkLst>
            <pc:docMk/>
            <pc:sldMk cId="2127509090" sldId="2936"/>
            <ac:cxnSpMk id="100" creationId="{7AE53E36-7A6E-E476-565D-1B6495329381}"/>
          </ac:cxnSpMkLst>
        </pc:cxnChg>
        <pc:cxnChg chg="del mod">
          <ac:chgData name="Cristian Pira" userId="7124120c-9f6d-49e9-b601-7d0d6e76e5f5" providerId="ADAL" clId="{7837B862-D316-494C-A128-29801EB763B1}" dt="2024-09-06T13:06:26.533" v="14" actId="21"/>
          <ac:cxnSpMkLst>
            <pc:docMk/>
            <pc:sldMk cId="2127509090" sldId="2936"/>
            <ac:cxnSpMk id="101" creationId="{27D9244D-4D94-E96C-FA0E-4D763CDC6B13}"/>
          </ac:cxnSpMkLst>
        </pc:cxnChg>
      </pc:sldChg>
      <pc:sldChg chg="addSp delSp modSp add mod">
        <pc:chgData name="Cristian Pira" userId="7124120c-9f6d-49e9-b601-7d0d6e76e5f5" providerId="ADAL" clId="{7837B862-D316-494C-A128-29801EB763B1}" dt="2024-09-06T13:09:46.407" v="48" actId="478"/>
        <pc:sldMkLst>
          <pc:docMk/>
          <pc:sldMk cId="284254956" sldId="2937"/>
        </pc:sldMkLst>
        <pc:spChg chg="del mod">
          <ac:chgData name="Cristian Pira" userId="7124120c-9f6d-49e9-b601-7d0d6e76e5f5" providerId="ADAL" clId="{7837B862-D316-494C-A128-29801EB763B1}" dt="2024-09-06T13:08:55.066" v="35" actId="21"/>
          <ac:spMkLst>
            <pc:docMk/>
            <pc:sldMk cId="284254956" sldId="2937"/>
            <ac:spMk id="13" creationId="{EE1A0D69-0E50-87E1-F6B9-B8CA62E40202}"/>
          </ac:spMkLst>
        </pc:spChg>
        <pc:spChg chg="del">
          <ac:chgData name="Cristian Pira" userId="7124120c-9f6d-49e9-b601-7d0d6e76e5f5" providerId="ADAL" clId="{7837B862-D316-494C-A128-29801EB763B1}" dt="2024-09-06T13:08:37.489" v="30" actId="478"/>
          <ac:spMkLst>
            <pc:docMk/>
            <pc:sldMk cId="284254956" sldId="2937"/>
            <ac:spMk id="14" creationId="{A93877EA-0CC1-F9BD-83A6-F1FE5C5178A4}"/>
          </ac:spMkLst>
        </pc:spChg>
        <pc:spChg chg="del mod">
          <ac:chgData name="Cristian Pira" userId="7124120c-9f6d-49e9-b601-7d0d6e76e5f5" providerId="ADAL" clId="{7837B862-D316-494C-A128-29801EB763B1}" dt="2024-09-06T13:08:55.066" v="35" actId="21"/>
          <ac:spMkLst>
            <pc:docMk/>
            <pc:sldMk cId="284254956" sldId="2937"/>
            <ac:spMk id="94" creationId="{F34E474E-7724-7EAB-4965-900E60A1B01B}"/>
          </ac:spMkLst>
        </pc:spChg>
        <pc:spChg chg="del mod">
          <ac:chgData name="Cristian Pira" userId="7124120c-9f6d-49e9-b601-7d0d6e76e5f5" providerId="ADAL" clId="{7837B862-D316-494C-A128-29801EB763B1}" dt="2024-09-06T13:08:55.066" v="35" actId="21"/>
          <ac:spMkLst>
            <pc:docMk/>
            <pc:sldMk cId="284254956" sldId="2937"/>
            <ac:spMk id="95" creationId="{C2BEB183-EA96-A5F0-4DB9-FBB264703FB1}"/>
          </ac:spMkLst>
        </pc:spChg>
        <pc:spChg chg="del mod">
          <ac:chgData name="Cristian Pira" userId="7124120c-9f6d-49e9-b601-7d0d6e76e5f5" providerId="ADAL" clId="{7837B862-D316-494C-A128-29801EB763B1}" dt="2024-09-06T13:08:55.066" v="35" actId="21"/>
          <ac:spMkLst>
            <pc:docMk/>
            <pc:sldMk cId="284254956" sldId="2937"/>
            <ac:spMk id="96" creationId="{00C5B2AF-C954-AE58-7A53-7B885C6E2242}"/>
          </ac:spMkLst>
        </pc:spChg>
        <pc:spChg chg="del mod">
          <ac:chgData name="Cristian Pira" userId="7124120c-9f6d-49e9-b601-7d0d6e76e5f5" providerId="ADAL" clId="{7837B862-D316-494C-A128-29801EB763B1}" dt="2024-09-06T13:08:55.066" v="35" actId="21"/>
          <ac:spMkLst>
            <pc:docMk/>
            <pc:sldMk cId="284254956" sldId="2937"/>
            <ac:spMk id="97" creationId="{186A94E8-2B2B-A193-A0D1-B6FC4B69ACA2}"/>
          </ac:spMkLst>
        </pc:spChg>
        <pc:spChg chg="del">
          <ac:chgData name="Cristian Pira" userId="7124120c-9f6d-49e9-b601-7d0d6e76e5f5" providerId="ADAL" clId="{7837B862-D316-494C-A128-29801EB763B1}" dt="2024-09-06T13:08:38.795" v="31" actId="478"/>
          <ac:spMkLst>
            <pc:docMk/>
            <pc:sldMk cId="284254956" sldId="2937"/>
            <ac:spMk id="102" creationId="{5232EB52-23CE-CDFE-2142-0744CEB3493E}"/>
          </ac:spMkLst>
        </pc:spChg>
        <pc:spChg chg="del">
          <ac:chgData name="Cristian Pira" userId="7124120c-9f6d-49e9-b601-7d0d6e76e5f5" providerId="ADAL" clId="{7837B862-D316-494C-A128-29801EB763B1}" dt="2024-09-06T13:08:38.795" v="31" actId="478"/>
          <ac:spMkLst>
            <pc:docMk/>
            <pc:sldMk cId="284254956" sldId="2937"/>
            <ac:spMk id="103" creationId="{E98F4B39-74CD-E71B-C0A7-9FFE9E93A4C2}"/>
          </ac:spMkLst>
        </pc:spChg>
        <pc:spChg chg="del">
          <ac:chgData name="Cristian Pira" userId="7124120c-9f6d-49e9-b601-7d0d6e76e5f5" providerId="ADAL" clId="{7837B862-D316-494C-A128-29801EB763B1}" dt="2024-09-06T13:08:38.795" v="31" actId="478"/>
          <ac:spMkLst>
            <pc:docMk/>
            <pc:sldMk cId="284254956" sldId="2937"/>
            <ac:spMk id="104" creationId="{070702D7-D65D-E277-FC3B-463B30834E7E}"/>
          </ac:spMkLst>
        </pc:spChg>
        <pc:spChg chg="del">
          <ac:chgData name="Cristian Pira" userId="7124120c-9f6d-49e9-b601-7d0d6e76e5f5" providerId="ADAL" clId="{7837B862-D316-494C-A128-29801EB763B1}" dt="2024-09-06T13:08:38.795" v="31" actId="478"/>
          <ac:spMkLst>
            <pc:docMk/>
            <pc:sldMk cId="284254956" sldId="2937"/>
            <ac:spMk id="105" creationId="{292FAC46-6EB0-D044-53F0-FD881FAECD07}"/>
          </ac:spMkLst>
        </pc:spChg>
        <pc:picChg chg="del">
          <ac:chgData name="Cristian Pira" userId="7124120c-9f6d-49e9-b601-7d0d6e76e5f5" providerId="ADAL" clId="{7837B862-D316-494C-A128-29801EB763B1}" dt="2024-09-06T13:08:35.906" v="29" actId="478"/>
          <ac:picMkLst>
            <pc:docMk/>
            <pc:sldMk cId="284254956" sldId="2937"/>
            <ac:picMk id="6" creationId="{7DF6D99A-40B9-F1E1-B0B5-289A55B5DBE4}"/>
          </ac:picMkLst>
        </pc:picChg>
        <pc:picChg chg="del mod">
          <ac:chgData name="Cristian Pira" userId="7124120c-9f6d-49e9-b601-7d0d6e76e5f5" providerId="ADAL" clId="{7837B862-D316-494C-A128-29801EB763B1}" dt="2024-09-06T13:08:55.066" v="35" actId="21"/>
          <ac:picMkLst>
            <pc:docMk/>
            <pc:sldMk cId="284254956" sldId="2937"/>
            <ac:picMk id="10" creationId="{1B66DF7A-DD65-D892-882A-88ECA83C95A2}"/>
          </ac:picMkLst>
        </pc:picChg>
        <pc:picChg chg="add mod">
          <ac:chgData name="Cristian Pira" userId="7124120c-9f6d-49e9-b601-7d0d6e76e5f5" providerId="ADAL" clId="{7837B862-D316-494C-A128-29801EB763B1}" dt="2024-09-06T13:08:59.968" v="38" actId="14100"/>
          <ac:picMkLst>
            <pc:docMk/>
            <pc:sldMk cId="284254956" sldId="2937"/>
            <ac:picMk id="15" creationId="{E71A9669-906E-002C-2FB6-FB77F63126EF}"/>
          </ac:picMkLst>
        </pc:picChg>
        <pc:picChg chg="add del mod">
          <ac:chgData name="Cristian Pira" userId="7124120c-9f6d-49e9-b601-7d0d6e76e5f5" providerId="ADAL" clId="{7837B862-D316-494C-A128-29801EB763B1}" dt="2024-09-06T13:09:46.407" v="48" actId="478"/>
          <ac:picMkLst>
            <pc:docMk/>
            <pc:sldMk cId="284254956" sldId="2937"/>
            <ac:picMk id="17" creationId="{6AF6A283-6A03-DB2C-4761-AD56094A2DF0}"/>
          </ac:picMkLst>
        </pc:picChg>
        <pc:inkChg chg="del mod">
          <ac:chgData name="Cristian Pira" userId="7124120c-9f6d-49e9-b601-7d0d6e76e5f5" providerId="ADAL" clId="{7837B862-D316-494C-A128-29801EB763B1}" dt="2024-09-06T13:08:55.066" v="35" actId="21"/>
          <ac:inkMkLst>
            <pc:docMk/>
            <pc:sldMk cId="284254956" sldId="2937"/>
            <ac:inkMk id="84" creationId="{83B1E88B-E625-8475-9CCC-0A23AF52B503}"/>
          </ac:inkMkLst>
        </pc:inkChg>
        <pc:inkChg chg="del">
          <ac:chgData name="Cristian Pira" userId="7124120c-9f6d-49e9-b601-7d0d6e76e5f5" providerId="ADAL" clId="{7837B862-D316-494C-A128-29801EB763B1}" dt="2024-09-06T13:08:38.795" v="31" actId="478"/>
          <ac:inkMkLst>
            <pc:docMk/>
            <pc:sldMk cId="284254956" sldId="2937"/>
            <ac:inkMk id="85" creationId="{A2CE4C66-94A2-FDA4-8110-F595F0870AF7}"/>
          </ac:inkMkLst>
        </pc:inkChg>
        <pc:cxnChg chg="del mod">
          <ac:chgData name="Cristian Pira" userId="7124120c-9f6d-49e9-b601-7d0d6e76e5f5" providerId="ADAL" clId="{7837B862-D316-494C-A128-29801EB763B1}" dt="2024-09-06T13:08:55.066" v="35" actId="21"/>
          <ac:cxnSpMkLst>
            <pc:docMk/>
            <pc:sldMk cId="284254956" sldId="2937"/>
            <ac:cxnSpMk id="78" creationId="{A40CEAED-8F28-FDA8-5970-0095F3ED44C0}"/>
          </ac:cxnSpMkLst>
        </pc:cxnChg>
        <pc:cxnChg chg="del mod">
          <ac:chgData name="Cristian Pira" userId="7124120c-9f6d-49e9-b601-7d0d6e76e5f5" providerId="ADAL" clId="{7837B862-D316-494C-A128-29801EB763B1}" dt="2024-09-06T13:08:55.066" v="35" actId="21"/>
          <ac:cxnSpMkLst>
            <pc:docMk/>
            <pc:sldMk cId="284254956" sldId="2937"/>
            <ac:cxnSpMk id="79" creationId="{E9403D22-17F4-D940-2F95-E6924553AB37}"/>
          </ac:cxnSpMkLst>
        </pc:cxnChg>
        <pc:cxnChg chg="del mod">
          <ac:chgData name="Cristian Pira" userId="7124120c-9f6d-49e9-b601-7d0d6e76e5f5" providerId="ADAL" clId="{7837B862-D316-494C-A128-29801EB763B1}" dt="2024-09-06T13:08:55.066" v="35" actId="21"/>
          <ac:cxnSpMkLst>
            <pc:docMk/>
            <pc:sldMk cId="284254956" sldId="2937"/>
            <ac:cxnSpMk id="80" creationId="{4754B9C6-07F6-AFA2-50C5-1AE0AE838FF9}"/>
          </ac:cxnSpMkLst>
        </pc:cxnChg>
        <pc:cxnChg chg="del mod">
          <ac:chgData name="Cristian Pira" userId="7124120c-9f6d-49e9-b601-7d0d6e76e5f5" providerId="ADAL" clId="{7837B862-D316-494C-A128-29801EB763B1}" dt="2024-09-06T13:08:55.066" v="35" actId="21"/>
          <ac:cxnSpMkLst>
            <pc:docMk/>
            <pc:sldMk cId="284254956" sldId="2937"/>
            <ac:cxnSpMk id="81" creationId="{49B7A487-A7AB-7AB0-47EB-FF8462334986}"/>
          </ac:cxnSpMkLst>
        </pc:cxnChg>
        <pc:cxnChg chg="del">
          <ac:chgData name="Cristian Pira" userId="7124120c-9f6d-49e9-b601-7d0d6e76e5f5" providerId="ADAL" clId="{7837B862-D316-494C-A128-29801EB763B1}" dt="2024-09-06T13:08:38.795" v="31" actId="478"/>
          <ac:cxnSpMkLst>
            <pc:docMk/>
            <pc:sldMk cId="284254956" sldId="2937"/>
            <ac:cxnSpMk id="98" creationId="{D14AB670-F4CC-C473-BC3D-6DFF26742CAF}"/>
          </ac:cxnSpMkLst>
        </pc:cxnChg>
        <pc:cxnChg chg="del">
          <ac:chgData name="Cristian Pira" userId="7124120c-9f6d-49e9-b601-7d0d6e76e5f5" providerId="ADAL" clId="{7837B862-D316-494C-A128-29801EB763B1}" dt="2024-09-06T13:08:38.795" v="31" actId="478"/>
          <ac:cxnSpMkLst>
            <pc:docMk/>
            <pc:sldMk cId="284254956" sldId="2937"/>
            <ac:cxnSpMk id="99" creationId="{136E2CF1-F787-0FFC-E43C-CDD6D671FB08}"/>
          </ac:cxnSpMkLst>
        </pc:cxnChg>
        <pc:cxnChg chg="del">
          <ac:chgData name="Cristian Pira" userId="7124120c-9f6d-49e9-b601-7d0d6e76e5f5" providerId="ADAL" clId="{7837B862-D316-494C-A128-29801EB763B1}" dt="2024-09-06T13:08:38.795" v="31" actId="478"/>
          <ac:cxnSpMkLst>
            <pc:docMk/>
            <pc:sldMk cId="284254956" sldId="2937"/>
            <ac:cxnSpMk id="100" creationId="{7AE53E36-7A6E-E476-565D-1B6495329381}"/>
          </ac:cxnSpMkLst>
        </pc:cxnChg>
        <pc:cxnChg chg="del">
          <ac:chgData name="Cristian Pira" userId="7124120c-9f6d-49e9-b601-7d0d6e76e5f5" providerId="ADAL" clId="{7837B862-D316-494C-A128-29801EB763B1}" dt="2024-09-06T13:08:38.795" v="31" actId="478"/>
          <ac:cxnSpMkLst>
            <pc:docMk/>
            <pc:sldMk cId="284254956" sldId="2937"/>
            <ac:cxnSpMk id="101" creationId="{27D9244D-4D94-E96C-FA0E-4D763CDC6B13}"/>
          </ac:cxnSpMkLst>
        </pc:cxnChg>
      </pc:sldChg>
      <pc:sldChg chg="delSp add del mod">
        <pc:chgData name="Cristian Pira" userId="7124120c-9f6d-49e9-b601-7d0d6e76e5f5" providerId="ADAL" clId="{7837B862-D316-494C-A128-29801EB763B1}" dt="2024-09-06T13:09:37.665" v="46" actId="47"/>
        <pc:sldMkLst>
          <pc:docMk/>
          <pc:sldMk cId="1145443871" sldId="2938"/>
        </pc:sldMkLst>
        <pc:spChg chg="del">
          <ac:chgData name="Cristian Pira" userId="7124120c-9f6d-49e9-b601-7d0d6e76e5f5" providerId="ADAL" clId="{7837B862-D316-494C-A128-29801EB763B1}" dt="2024-09-06T13:09:08.694" v="39" actId="21"/>
          <ac:spMkLst>
            <pc:docMk/>
            <pc:sldMk cId="1145443871" sldId="2938"/>
            <ac:spMk id="14" creationId="{A93877EA-0CC1-F9BD-83A6-F1FE5C5178A4}"/>
          </ac:spMkLst>
        </pc:spChg>
        <pc:spChg chg="del">
          <ac:chgData name="Cristian Pira" userId="7124120c-9f6d-49e9-b601-7d0d6e76e5f5" providerId="ADAL" clId="{7837B862-D316-494C-A128-29801EB763B1}" dt="2024-09-06T13:09:08.694" v="39" actId="21"/>
          <ac:spMkLst>
            <pc:docMk/>
            <pc:sldMk cId="1145443871" sldId="2938"/>
            <ac:spMk id="102" creationId="{5232EB52-23CE-CDFE-2142-0744CEB3493E}"/>
          </ac:spMkLst>
        </pc:spChg>
        <pc:spChg chg="del">
          <ac:chgData name="Cristian Pira" userId="7124120c-9f6d-49e9-b601-7d0d6e76e5f5" providerId="ADAL" clId="{7837B862-D316-494C-A128-29801EB763B1}" dt="2024-09-06T13:09:08.694" v="39" actId="21"/>
          <ac:spMkLst>
            <pc:docMk/>
            <pc:sldMk cId="1145443871" sldId="2938"/>
            <ac:spMk id="103" creationId="{E98F4B39-74CD-E71B-C0A7-9FFE9E93A4C2}"/>
          </ac:spMkLst>
        </pc:spChg>
        <pc:spChg chg="del">
          <ac:chgData name="Cristian Pira" userId="7124120c-9f6d-49e9-b601-7d0d6e76e5f5" providerId="ADAL" clId="{7837B862-D316-494C-A128-29801EB763B1}" dt="2024-09-06T13:09:08.694" v="39" actId="21"/>
          <ac:spMkLst>
            <pc:docMk/>
            <pc:sldMk cId="1145443871" sldId="2938"/>
            <ac:spMk id="104" creationId="{070702D7-D65D-E277-FC3B-463B30834E7E}"/>
          </ac:spMkLst>
        </pc:spChg>
        <pc:spChg chg="del">
          <ac:chgData name="Cristian Pira" userId="7124120c-9f6d-49e9-b601-7d0d6e76e5f5" providerId="ADAL" clId="{7837B862-D316-494C-A128-29801EB763B1}" dt="2024-09-06T13:09:08.694" v="39" actId="21"/>
          <ac:spMkLst>
            <pc:docMk/>
            <pc:sldMk cId="1145443871" sldId="2938"/>
            <ac:spMk id="105" creationId="{292FAC46-6EB0-D044-53F0-FD881FAECD07}"/>
          </ac:spMkLst>
        </pc:spChg>
        <pc:picChg chg="del">
          <ac:chgData name="Cristian Pira" userId="7124120c-9f6d-49e9-b601-7d0d6e76e5f5" providerId="ADAL" clId="{7837B862-D316-494C-A128-29801EB763B1}" dt="2024-09-06T13:09:08.694" v="39" actId="21"/>
          <ac:picMkLst>
            <pc:docMk/>
            <pc:sldMk cId="1145443871" sldId="2938"/>
            <ac:picMk id="6" creationId="{7DF6D99A-40B9-F1E1-B0B5-289A55B5DBE4}"/>
          </ac:picMkLst>
        </pc:picChg>
        <pc:inkChg chg="del">
          <ac:chgData name="Cristian Pira" userId="7124120c-9f6d-49e9-b601-7d0d6e76e5f5" providerId="ADAL" clId="{7837B862-D316-494C-A128-29801EB763B1}" dt="2024-09-06T13:09:08.694" v="39" actId="21"/>
          <ac:inkMkLst>
            <pc:docMk/>
            <pc:sldMk cId="1145443871" sldId="2938"/>
            <ac:inkMk id="85" creationId="{A2CE4C66-94A2-FDA4-8110-F595F0870AF7}"/>
          </ac:inkMkLst>
        </pc:inkChg>
        <pc:cxnChg chg="del">
          <ac:chgData name="Cristian Pira" userId="7124120c-9f6d-49e9-b601-7d0d6e76e5f5" providerId="ADAL" clId="{7837B862-D316-494C-A128-29801EB763B1}" dt="2024-09-06T13:09:08.694" v="39" actId="21"/>
          <ac:cxnSpMkLst>
            <pc:docMk/>
            <pc:sldMk cId="1145443871" sldId="2938"/>
            <ac:cxnSpMk id="98" creationId="{D14AB670-F4CC-C473-BC3D-6DFF26742CAF}"/>
          </ac:cxnSpMkLst>
        </pc:cxnChg>
        <pc:cxnChg chg="del">
          <ac:chgData name="Cristian Pira" userId="7124120c-9f6d-49e9-b601-7d0d6e76e5f5" providerId="ADAL" clId="{7837B862-D316-494C-A128-29801EB763B1}" dt="2024-09-06T13:09:08.694" v="39" actId="21"/>
          <ac:cxnSpMkLst>
            <pc:docMk/>
            <pc:sldMk cId="1145443871" sldId="2938"/>
            <ac:cxnSpMk id="99" creationId="{136E2CF1-F787-0FFC-E43C-CDD6D671FB08}"/>
          </ac:cxnSpMkLst>
        </pc:cxnChg>
        <pc:cxnChg chg="del">
          <ac:chgData name="Cristian Pira" userId="7124120c-9f6d-49e9-b601-7d0d6e76e5f5" providerId="ADAL" clId="{7837B862-D316-494C-A128-29801EB763B1}" dt="2024-09-06T13:09:08.694" v="39" actId="21"/>
          <ac:cxnSpMkLst>
            <pc:docMk/>
            <pc:sldMk cId="1145443871" sldId="2938"/>
            <ac:cxnSpMk id="100" creationId="{7AE53E36-7A6E-E476-565D-1B6495329381}"/>
          </ac:cxnSpMkLst>
        </pc:cxnChg>
        <pc:cxnChg chg="del">
          <ac:chgData name="Cristian Pira" userId="7124120c-9f6d-49e9-b601-7d0d6e76e5f5" providerId="ADAL" clId="{7837B862-D316-494C-A128-29801EB763B1}" dt="2024-09-06T13:09:08.694" v="39" actId="21"/>
          <ac:cxnSpMkLst>
            <pc:docMk/>
            <pc:sldMk cId="1145443871" sldId="2938"/>
            <ac:cxnSpMk id="101" creationId="{27D9244D-4D94-E96C-FA0E-4D763CDC6B13}"/>
          </ac:cxnSpMkLst>
        </pc:cxnChg>
      </pc:sldChg>
      <pc:sldChg chg="addSp delSp modSp add mod">
        <pc:chgData name="Cristian Pira" userId="7124120c-9f6d-49e9-b601-7d0d6e76e5f5" providerId="ADAL" clId="{7837B862-D316-494C-A128-29801EB763B1}" dt="2024-09-06T13:09:55.403" v="51"/>
        <pc:sldMkLst>
          <pc:docMk/>
          <pc:sldMk cId="1488081554" sldId="2939"/>
        </pc:sldMkLst>
        <pc:picChg chg="add mod">
          <ac:chgData name="Cristian Pira" userId="7124120c-9f6d-49e9-b601-7d0d6e76e5f5" providerId="ADAL" clId="{7837B862-D316-494C-A128-29801EB763B1}" dt="2024-09-06T13:09:55.403" v="51"/>
          <ac:picMkLst>
            <pc:docMk/>
            <pc:sldMk cId="1488081554" sldId="2939"/>
            <ac:picMk id="5" creationId="{6AF6A283-6A03-DB2C-4761-AD56094A2DF0}"/>
          </ac:picMkLst>
        </pc:picChg>
        <pc:picChg chg="del">
          <ac:chgData name="Cristian Pira" userId="7124120c-9f6d-49e9-b601-7d0d6e76e5f5" providerId="ADAL" clId="{7837B862-D316-494C-A128-29801EB763B1}" dt="2024-09-06T13:09:54.329" v="50" actId="478"/>
          <ac:picMkLst>
            <pc:docMk/>
            <pc:sldMk cId="1488081554" sldId="2939"/>
            <ac:picMk id="15" creationId="{E71A9669-906E-002C-2FB6-FB77F63126EF}"/>
          </ac:picMkLst>
        </pc:picChg>
        <pc:picChg chg="del">
          <ac:chgData name="Cristian Pira" userId="7124120c-9f6d-49e9-b601-7d0d6e76e5f5" providerId="ADAL" clId="{7837B862-D316-494C-A128-29801EB763B1}" dt="2024-09-06T13:09:51.376" v="49" actId="21"/>
          <ac:picMkLst>
            <pc:docMk/>
            <pc:sldMk cId="1488081554" sldId="2939"/>
            <ac:picMk id="17" creationId="{6AF6A283-6A03-DB2C-4761-AD56094A2DF0}"/>
          </ac:picMkLst>
        </pc:picChg>
      </pc:sldChg>
      <pc:sldChg chg="delSp add mod">
        <pc:chgData name="Cristian Pira" userId="7124120c-9f6d-49e9-b601-7d0d6e76e5f5" providerId="ADAL" clId="{7837B862-D316-494C-A128-29801EB763B1}" dt="2024-09-06T13:17:07.887" v="53" actId="478"/>
        <pc:sldMkLst>
          <pc:docMk/>
          <pc:sldMk cId="2119881363" sldId="2940"/>
        </pc:sldMkLst>
        <pc:picChg chg="del">
          <ac:chgData name="Cristian Pira" userId="7124120c-9f6d-49e9-b601-7d0d6e76e5f5" providerId="ADAL" clId="{7837B862-D316-494C-A128-29801EB763B1}" dt="2024-09-06T13:17:07.887" v="53" actId="478"/>
          <ac:picMkLst>
            <pc:docMk/>
            <pc:sldMk cId="2119881363" sldId="2940"/>
            <ac:picMk id="5" creationId="{8052922A-6C3D-B6EB-7142-6C381BA449DB}"/>
          </ac:picMkLst>
        </pc:picChg>
      </pc:sldChg>
      <pc:sldChg chg="modSp mod">
        <pc:chgData name="Cristian Pira" userId="7124120c-9f6d-49e9-b601-7d0d6e76e5f5" providerId="ADAL" clId="{7837B862-D316-494C-A128-29801EB763B1}" dt="2024-09-16T20:58:29.975" v="112" actId="1037"/>
        <pc:sldMkLst>
          <pc:docMk/>
          <pc:sldMk cId="3140542483" sldId="2950"/>
        </pc:sldMkLst>
        <pc:spChg chg="mod">
          <ac:chgData name="Cristian Pira" userId="7124120c-9f6d-49e9-b601-7d0d6e76e5f5" providerId="ADAL" clId="{7837B862-D316-494C-A128-29801EB763B1}" dt="2024-09-16T20:58:17.586" v="99" actId="14100"/>
          <ac:spMkLst>
            <pc:docMk/>
            <pc:sldMk cId="3140542483" sldId="2950"/>
            <ac:spMk id="23" creationId="{6531978C-7CF6-F223-BED1-CFEE2DE84E1A}"/>
          </ac:spMkLst>
        </pc:spChg>
        <pc:spChg chg="mod">
          <ac:chgData name="Cristian Pira" userId="7124120c-9f6d-49e9-b601-7d0d6e76e5f5" providerId="ADAL" clId="{7837B862-D316-494C-A128-29801EB763B1}" dt="2024-09-16T20:55:57.764" v="97" actId="1038"/>
          <ac:spMkLst>
            <pc:docMk/>
            <pc:sldMk cId="3140542483" sldId="2950"/>
            <ac:spMk id="48" creationId="{92E5D926-F953-BD77-07DD-0C32CD920847}"/>
          </ac:spMkLst>
        </pc:spChg>
        <pc:picChg chg="mod">
          <ac:chgData name="Cristian Pira" userId="7124120c-9f6d-49e9-b601-7d0d6e76e5f5" providerId="ADAL" clId="{7837B862-D316-494C-A128-29801EB763B1}" dt="2024-09-16T20:58:29.975" v="112" actId="1037"/>
          <ac:picMkLst>
            <pc:docMk/>
            <pc:sldMk cId="3140542483" sldId="2950"/>
            <ac:picMk id="28" creationId="{6A637492-F0DC-E3F5-DFAF-7A561D5B1502}"/>
          </ac:picMkLst>
        </pc:picChg>
        <pc:cxnChg chg="mod">
          <ac:chgData name="Cristian Pira" userId="7124120c-9f6d-49e9-b601-7d0d6e76e5f5" providerId="ADAL" clId="{7837B862-D316-494C-A128-29801EB763B1}" dt="2024-09-16T20:55:57.764" v="97" actId="1038"/>
          <ac:cxnSpMkLst>
            <pc:docMk/>
            <pc:sldMk cId="3140542483" sldId="2950"/>
            <ac:cxnSpMk id="49" creationId="{E3D010BF-87C9-A561-AA02-DA559B678528}"/>
          </ac:cxnSpMkLst>
        </pc:cxnChg>
      </pc:sldChg>
    </pc:docChg>
  </pc:docChgLst>
  <pc:docChgLst>
    <pc:chgData name="Dorothea Fonnesu" userId="7bf8154d-1f01-455e-9a4e-eddc056ca8ec" providerId="ADAL" clId="{93F05F8B-883B-436E-9676-E112BB13ABBA}"/>
    <pc:docChg chg="undo redo custSel addSld delSld modSld sldOrd modMainMaster addSection delSection">
      <pc:chgData name="Dorothea Fonnesu" userId="7bf8154d-1f01-455e-9a4e-eddc056ca8ec" providerId="ADAL" clId="{93F05F8B-883B-436E-9676-E112BB13ABBA}" dt="2024-09-16T20:48:46.836" v="11832" actId="2696"/>
      <pc:docMkLst>
        <pc:docMk/>
      </pc:docMkLst>
      <pc:sldChg chg="addSp delSp modSp del mod modClrScheme chgLayout">
        <pc:chgData name="Dorothea Fonnesu" userId="7bf8154d-1f01-455e-9a4e-eddc056ca8ec" providerId="ADAL" clId="{93F05F8B-883B-436E-9676-E112BB13ABBA}" dt="2024-08-28T09:16:24.186" v="2143" actId="2696"/>
        <pc:sldMkLst>
          <pc:docMk/>
          <pc:sldMk cId="3741354521" sldId="256"/>
        </pc:sldMkLst>
        <pc:spChg chg="del">
          <ac:chgData name="Dorothea Fonnesu" userId="7bf8154d-1f01-455e-9a4e-eddc056ca8ec" providerId="ADAL" clId="{93F05F8B-883B-436E-9676-E112BB13ABBA}" dt="2024-08-07T10:04:40.212" v="2" actId="700"/>
          <ac:spMkLst>
            <pc:docMk/>
            <pc:sldMk cId="3741354521" sldId="256"/>
            <ac:spMk id="2" creationId="{2A6DA182-0ED7-B2FE-6096-91896B6C4A26}"/>
          </ac:spMkLst>
        </pc:spChg>
        <pc:spChg chg="del">
          <ac:chgData name="Dorothea Fonnesu" userId="7bf8154d-1f01-455e-9a4e-eddc056ca8ec" providerId="ADAL" clId="{93F05F8B-883B-436E-9676-E112BB13ABBA}" dt="2024-08-07T10:04:40.212" v="2" actId="700"/>
          <ac:spMkLst>
            <pc:docMk/>
            <pc:sldMk cId="3741354521" sldId="256"/>
            <ac:spMk id="3" creationId="{F58D8AD2-4341-B9D3-2678-B8BA2A4058CB}"/>
          </ac:spMkLst>
        </pc:spChg>
        <pc:picChg chg="add mod">
          <ac:chgData name="Dorothea Fonnesu" userId="7bf8154d-1f01-455e-9a4e-eddc056ca8ec" providerId="ADAL" clId="{93F05F8B-883B-436E-9676-E112BB13ABBA}" dt="2024-08-07T10:13:57.271" v="9" actId="1076"/>
          <ac:picMkLst>
            <pc:docMk/>
            <pc:sldMk cId="3741354521" sldId="256"/>
            <ac:picMk id="4" creationId="{4C4C1F42-AB63-38AE-5613-1D507C3D2F91}"/>
          </ac:picMkLst>
        </pc:picChg>
        <pc:picChg chg="add mod">
          <ac:chgData name="Dorothea Fonnesu" userId="7bf8154d-1f01-455e-9a4e-eddc056ca8ec" providerId="ADAL" clId="{93F05F8B-883B-436E-9676-E112BB13ABBA}" dt="2024-08-07T10:13:58.714" v="10" actId="1076"/>
          <ac:picMkLst>
            <pc:docMk/>
            <pc:sldMk cId="3741354521" sldId="256"/>
            <ac:picMk id="5" creationId="{10CE7F38-4A85-4004-3BDD-944E50DFADA0}"/>
          </ac:picMkLst>
        </pc:picChg>
        <pc:picChg chg="add mod">
          <ac:chgData name="Dorothea Fonnesu" userId="7bf8154d-1f01-455e-9a4e-eddc056ca8ec" providerId="ADAL" clId="{93F05F8B-883B-436E-9676-E112BB13ABBA}" dt="2024-08-07T10:13:46.287" v="8" actId="1076"/>
          <ac:picMkLst>
            <pc:docMk/>
            <pc:sldMk cId="3741354521" sldId="256"/>
            <ac:picMk id="6" creationId="{65F26912-574F-1DB3-6154-4298CB93C41E}"/>
          </ac:picMkLst>
        </pc:picChg>
      </pc:sldChg>
      <pc:sldChg chg="new del">
        <pc:chgData name="Dorothea Fonnesu" userId="7bf8154d-1f01-455e-9a4e-eddc056ca8ec" providerId="ADAL" clId="{93F05F8B-883B-436E-9676-E112BB13ABBA}" dt="2024-08-07T10:04:37.328" v="1" actId="680"/>
        <pc:sldMkLst>
          <pc:docMk/>
          <pc:sldMk cId="1885754891" sldId="257"/>
        </pc:sldMkLst>
      </pc:sldChg>
      <pc:sldChg chg="addSp delSp modSp new del mod ord">
        <pc:chgData name="Dorothea Fonnesu" userId="7bf8154d-1f01-455e-9a4e-eddc056ca8ec" providerId="ADAL" clId="{93F05F8B-883B-436E-9676-E112BB13ABBA}" dt="2024-09-10T17:30:32.148" v="8219" actId="2696"/>
        <pc:sldMkLst>
          <pc:docMk/>
          <pc:sldMk cId="2976238420" sldId="257"/>
        </pc:sldMkLst>
        <pc:spChg chg="add mod">
          <ac:chgData name="Dorothea Fonnesu" userId="7bf8154d-1f01-455e-9a4e-eddc056ca8ec" providerId="ADAL" clId="{93F05F8B-883B-436E-9676-E112BB13ABBA}" dt="2024-08-07T10:14:59.369" v="14"/>
          <ac:spMkLst>
            <pc:docMk/>
            <pc:sldMk cId="2976238420" sldId="257"/>
            <ac:spMk id="2" creationId="{562553D6-3E84-FC3F-73E0-8D75BD2ABB53}"/>
          </ac:spMkLst>
        </pc:spChg>
        <pc:spChg chg="add mod">
          <ac:chgData name="Dorothea Fonnesu" userId="7bf8154d-1f01-455e-9a4e-eddc056ca8ec" providerId="ADAL" clId="{93F05F8B-883B-436E-9676-E112BB13ABBA}" dt="2024-08-07T10:14:59.369" v="14"/>
          <ac:spMkLst>
            <pc:docMk/>
            <pc:sldMk cId="2976238420" sldId="257"/>
            <ac:spMk id="3" creationId="{2E8A3917-67E4-C61C-1AEA-0A57A54BD4A5}"/>
          </ac:spMkLst>
        </pc:spChg>
        <pc:spChg chg="add mod">
          <ac:chgData name="Dorothea Fonnesu" userId="7bf8154d-1f01-455e-9a4e-eddc056ca8ec" providerId="ADAL" clId="{93F05F8B-883B-436E-9676-E112BB13ABBA}" dt="2024-08-07T10:14:59.369" v="14"/>
          <ac:spMkLst>
            <pc:docMk/>
            <pc:sldMk cId="2976238420" sldId="257"/>
            <ac:spMk id="4" creationId="{B2FDFDD6-DC55-1B7E-2C67-70A86636AABA}"/>
          </ac:spMkLst>
        </pc:spChg>
        <pc:spChg chg="add del mod">
          <ac:chgData name="Dorothea Fonnesu" userId="7bf8154d-1f01-455e-9a4e-eddc056ca8ec" providerId="ADAL" clId="{93F05F8B-883B-436E-9676-E112BB13ABBA}" dt="2024-08-27T15:22:37.619" v="2018" actId="478"/>
          <ac:spMkLst>
            <pc:docMk/>
            <pc:sldMk cId="2976238420" sldId="257"/>
            <ac:spMk id="5" creationId="{A1EFC477-EAC8-20F4-D2DC-71FE51CC24EB}"/>
          </ac:spMkLst>
        </pc:spChg>
        <pc:spChg chg="add del mod">
          <ac:chgData name="Dorothea Fonnesu" userId="7bf8154d-1f01-455e-9a4e-eddc056ca8ec" providerId="ADAL" clId="{93F05F8B-883B-436E-9676-E112BB13ABBA}" dt="2024-08-07T10:15:17.989" v="15" actId="478"/>
          <ac:spMkLst>
            <pc:docMk/>
            <pc:sldMk cId="2976238420" sldId="257"/>
            <ac:spMk id="6" creationId="{08A01A26-9833-D66B-8E3C-B3959ABA85B2}"/>
          </ac:spMkLst>
        </pc:spChg>
        <pc:spChg chg="add mod">
          <ac:chgData name="Dorothea Fonnesu" userId="7bf8154d-1f01-455e-9a4e-eddc056ca8ec" providerId="ADAL" clId="{93F05F8B-883B-436E-9676-E112BB13ABBA}" dt="2024-08-27T15:22:42.092" v="2022"/>
          <ac:spMkLst>
            <pc:docMk/>
            <pc:sldMk cId="2976238420" sldId="257"/>
            <ac:spMk id="6" creationId="{1E8C9177-BFBE-6B2C-67CD-07FD2E23A00B}"/>
          </ac:spMkLst>
        </pc:spChg>
        <pc:spChg chg="add mod">
          <ac:chgData name="Dorothea Fonnesu" userId="7bf8154d-1f01-455e-9a4e-eddc056ca8ec" providerId="ADAL" clId="{93F05F8B-883B-436E-9676-E112BB13ABBA}" dt="2024-08-07T10:14:59.369" v="14"/>
          <ac:spMkLst>
            <pc:docMk/>
            <pc:sldMk cId="2976238420" sldId="257"/>
            <ac:spMk id="7" creationId="{24DD5FE0-D835-45BD-E1EC-2F6F7FCA75B6}"/>
          </ac:spMkLst>
        </pc:spChg>
        <pc:spChg chg="add mod">
          <ac:chgData name="Dorothea Fonnesu" userId="7bf8154d-1f01-455e-9a4e-eddc056ca8ec" providerId="ADAL" clId="{93F05F8B-883B-436E-9676-E112BB13ABBA}" dt="2024-08-07T10:14:59.369" v="14"/>
          <ac:spMkLst>
            <pc:docMk/>
            <pc:sldMk cId="2976238420" sldId="257"/>
            <ac:spMk id="8" creationId="{02B93C5F-58B7-193B-32EA-07CEE032EA8A}"/>
          </ac:spMkLst>
        </pc:spChg>
        <pc:spChg chg="add mod">
          <ac:chgData name="Dorothea Fonnesu" userId="7bf8154d-1f01-455e-9a4e-eddc056ca8ec" providerId="ADAL" clId="{93F05F8B-883B-436E-9676-E112BB13ABBA}" dt="2024-08-07T10:14:59.369" v="14"/>
          <ac:spMkLst>
            <pc:docMk/>
            <pc:sldMk cId="2976238420" sldId="257"/>
            <ac:spMk id="9" creationId="{0EF3A39E-7921-B5DA-496A-9743C43979C4}"/>
          </ac:spMkLst>
        </pc:spChg>
        <pc:spChg chg="add mod">
          <ac:chgData name="Dorothea Fonnesu" userId="7bf8154d-1f01-455e-9a4e-eddc056ca8ec" providerId="ADAL" clId="{93F05F8B-883B-436E-9676-E112BB13ABBA}" dt="2024-08-07T10:14:59.369" v="14"/>
          <ac:spMkLst>
            <pc:docMk/>
            <pc:sldMk cId="2976238420" sldId="257"/>
            <ac:spMk id="10" creationId="{E8CF1895-6DFD-E74A-A1B9-9A14E993DD43}"/>
          </ac:spMkLst>
        </pc:spChg>
        <pc:spChg chg="add mod">
          <ac:chgData name="Dorothea Fonnesu" userId="7bf8154d-1f01-455e-9a4e-eddc056ca8ec" providerId="ADAL" clId="{93F05F8B-883B-436E-9676-E112BB13ABBA}" dt="2024-08-07T10:14:59.369" v="14"/>
          <ac:spMkLst>
            <pc:docMk/>
            <pc:sldMk cId="2976238420" sldId="257"/>
            <ac:spMk id="12" creationId="{4A2564C8-3DA9-D918-62A5-4CF3BF3A4036}"/>
          </ac:spMkLst>
        </pc:spChg>
        <pc:spChg chg="add mod">
          <ac:chgData name="Dorothea Fonnesu" userId="7bf8154d-1f01-455e-9a4e-eddc056ca8ec" providerId="ADAL" clId="{93F05F8B-883B-436E-9676-E112BB13ABBA}" dt="2024-08-07T10:14:59.369" v="14"/>
          <ac:spMkLst>
            <pc:docMk/>
            <pc:sldMk cId="2976238420" sldId="257"/>
            <ac:spMk id="13" creationId="{C3C8B33E-97DA-F873-A302-02E9A17C247F}"/>
          </ac:spMkLst>
        </pc:spChg>
        <pc:spChg chg="add mod">
          <ac:chgData name="Dorothea Fonnesu" userId="7bf8154d-1f01-455e-9a4e-eddc056ca8ec" providerId="ADAL" clId="{93F05F8B-883B-436E-9676-E112BB13ABBA}" dt="2024-08-07T10:14:59.369" v="14"/>
          <ac:spMkLst>
            <pc:docMk/>
            <pc:sldMk cId="2976238420" sldId="257"/>
            <ac:spMk id="14" creationId="{D54B01F5-1B75-857C-EC89-1FE51C3B05F6}"/>
          </ac:spMkLst>
        </pc:spChg>
        <pc:spChg chg="add mod">
          <ac:chgData name="Dorothea Fonnesu" userId="7bf8154d-1f01-455e-9a4e-eddc056ca8ec" providerId="ADAL" clId="{93F05F8B-883B-436E-9676-E112BB13ABBA}" dt="2024-08-07T10:14:59.369" v="14"/>
          <ac:spMkLst>
            <pc:docMk/>
            <pc:sldMk cId="2976238420" sldId="257"/>
            <ac:spMk id="16" creationId="{08C5946B-FA96-9C3F-0C4E-08A5E1D52822}"/>
          </ac:spMkLst>
        </pc:spChg>
        <pc:spChg chg="add mod">
          <ac:chgData name="Dorothea Fonnesu" userId="7bf8154d-1f01-455e-9a4e-eddc056ca8ec" providerId="ADAL" clId="{93F05F8B-883B-436E-9676-E112BB13ABBA}" dt="2024-08-07T10:14:59.369" v="14"/>
          <ac:spMkLst>
            <pc:docMk/>
            <pc:sldMk cId="2976238420" sldId="257"/>
            <ac:spMk id="17" creationId="{66166F94-2DC2-BB2D-DA48-5059325A16FA}"/>
          </ac:spMkLst>
        </pc:spChg>
        <pc:spChg chg="add mod">
          <ac:chgData name="Dorothea Fonnesu" userId="7bf8154d-1f01-455e-9a4e-eddc056ca8ec" providerId="ADAL" clId="{93F05F8B-883B-436E-9676-E112BB13ABBA}" dt="2024-08-07T10:14:59.369" v="14"/>
          <ac:spMkLst>
            <pc:docMk/>
            <pc:sldMk cId="2976238420" sldId="257"/>
            <ac:spMk id="18" creationId="{FCDB77E7-6654-299A-7836-C8B696C39308}"/>
          </ac:spMkLst>
        </pc:spChg>
        <pc:spChg chg="add mod">
          <ac:chgData name="Dorothea Fonnesu" userId="7bf8154d-1f01-455e-9a4e-eddc056ca8ec" providerId="ADAL" clId="{93F05F8B-883B-436E-9676-E112BB13ABBA}" dt="2024-08-07T10:14:59.369" v="14"/>
          <ac:spMkLst>
            <pc:docMk/>
            <pc:sldMk cId="2976238420" sldId="257"/>
            <ac:spMk id="19" creationId="{5356EAD5-F59E-9FE7-3A44-92D2EB3BB8D3}"/>
          </ac:spMkLst>
        </pc:spChg>
        <pc:spChg chg="add mod">
          <ac:chgData name="Dorothea Fonnesu" userId="7bf8154d-1f01-455e-9a4e-eddc056ca8ec" providerId="ADAL" clId="{93F05F8B-883B-436E-9676-E112BB13ABBA}" dt="2024-08-07T10:14:59.369" v="14"/>
          <ac:spMkLst>
            <pc:docMk/>
            <pc:sldMk cId="2976238420" sldId="257"/>
            <ac:spMk id="20" creationId="{49F43CB5-F8AF-99B7-4B08-DF88DC36917E}"/>
          </ac:spMkLst>
        </pc:spChg>
        <pc:spChg chg="add mod">
          <ac:chgData name="Dorothea Fonnesu" userId="7bf8154d-1f01-455e-9a4e-eddc056ca8ec" providerId="ADAL" clId="{93F05F8B-883B-436E-9676-E112BB13ABBA}" dt="2024-08-07T10:14:59.369" v="14"/>
          <ac:spMkLst>
            <pc:docMk/>
            <pc:sldMk cId="2976238420" sldId="257"/>
            <ac:spMk id="21" creationId="{6A1D3659-F158-90D0-C854-FC37A714ABD8}"/>
          </ac:spMkLst>
        </pc:spChg>
        <pc:spChg chg="add mod">
          <ac:chgData name="Dorothea Fonnesu" userId="7bf8154d-1f01-455e-9a4e-eddc056ca8ec" providerId="ADAL" clId="{93F05F8B-883B-436E-9676-E112BB13ABBA}" dt="2024-08-07T10:14:59.369" v="14"/>
          <ac:spMkLst>
            <pc:docMk/>
            <pc:sldMk cId="2976238420" sldId="257"/>
            <ac:spMk id="35" creationId="{5C90528D-EC5D-870C-C340-86021CD83AC8}"/>
          </ac:spMkLst>
        </pc:spChg>
        <pc:spChg chg="add mod">
          <ac:chgData name="Dorothea Fonnesu" userId="7bf8154d-1f01-455e-9a4e-eddc056ca8ec" providerId="ADAL" clId="{93F05F8B-883B-436E-9676-E112BB13ABBA}" dt="2024-08-07T10:14:59.369" v="14"/>
          <ac:spMkLst>
            <pc:docMk/>
            <pc:sldMk cId="2976238420" sldId="257"/>
            <ac:spMk id="38" creationId="{9240D435-C95E-5094-9D7F-6686EC72CADB}"/>
          </ac:spMkLst>
        </pc:spChg>
        <pc:spChg chg="add mod">
          <ac:chgData name="Dorothea Fonnesu" userId="7bf8154d-1f01-455e-9a4e-eddc056ca8ec" providerId="ADAL" clId="{93F05F8B-883B-436E-9676-E112BB13ABBA}" dt="2024-08-07T10:14:59.369" v="14"/>
          <ac:spMkLst>
            <pc:docMk/>
            <pc:sldMk cId="2976238420" sldId="257"/>
            <ac:spMk id="40" creationId="{4685201C-F262-6C5C-B3DC-53092497787C}"/>
          </ac:spMkLst>
        </pc:spChg>
        <pc:spChg chg="add mod">
          <ac:chgData name="Dorothea Fonnesu" userId="7bf8154d-1f01-455e-9a4e-eddc056ca8ec" providerId="ADAL" clId="{93F05F8B-883B-436E-9676-E112BB13ABBA}" dt="2024-08-07T10:14:59.369" v="14"/>
          <ac:spMkLst>
            <pc:docMk/>
            <pc:sldMk cId="2976238420" sldId="257"/>
            <ac:spMk id="42" creationId="{B96C04E7-41D4-5AE8-4F66-DA18CC4F743C}"/>
          </ac:spMkLst>
        </pc:spChg>
        <pc:spChg chg="add mod">
          <ac:chgData name="Dorothea Fonnesu" userId="7bf8154d-1f01-455e-9a4e-eddc056ca8ec" providerId="ADAL" clId="{93F05F8B-883B-436E-9676-E112BB13ABBA}" dt="2024-08-07T10:14:59.369" v="14"/>
          <ac:spMkLst>
            <pc:docMk/>
            <pc:sldMk cId="2976238420" sldId="257"/>
            <ac:spMk id="44" creationId="{84EC8A3D-09D3-AF8D-6851-DA8D162BB48C}"/>
          </ac:spMkLst>
        </pc:spChg>
        <pc:spChg chg="add mod">
          <ac:chgData name="Dorothea Fonnesu" userId="7bf8154d-1f01-455e-9a4e-eddc056ca8ec" providerId="ADAL" clId="{93F05F8B-883B-436E-9676-E112BB13ABBA}" dt="2024-08-07T10:14:59.369" v="14"/>
          <ac:spMkLst>
            <pc:docMk/>
            <pc:sldMk cId="2976238420" sldId="257"/>
            <ac:spMk id="45" creationId="{6016472A-EC88-C080-F96C-0A2411A3AA97}"/>
          </ac:spMkLst>
        </pc:spChg>
        <pc:spChg chg="mod">
          <ac:chgData name="Dorothea Fonnesu" userId="7bf8154d-1f01-455e-9a4e-eddc056ca8ec" providerId="ADAL" clId="{93F05F8B-883B-436E-9676-E112BB13ABBA}" dt="2024-08-07T10:14:59.369" v="14"/>
          <ac:spMkLst>
            <pc:docMk/>
            <pc:sldMk cId="2976238420" sldId="257"/>
            <ac:spMk id="49" creationId="{1F9FFDB1-4675-DA97-AEA1-8BF6209BAE56}"/>
          </ac:spMkLst>
        </pc:spChg>
        <pc:spChg chg="mod">
          <ac:chgData name="Dorothea Fonnesu" userId="7bf8154d-1f01-455e-9a4e-eddc056ca8ec" providerId="ADAL" clId="{93F05F8B-883B-436E-9676-E112BB13ABBA}" dt="2024-08-07T10:14:59.369" v="14"/>
          <ac:spMkLst>
            <pc:docMk/>
            <pc:sldMk cId="2976238420" sldId="257"/>
            <ac:spMk id="50" creationId="{1DE4CB7C-B7A3-09FC-2267-D5A085BDB04D}"/>
          </ac:spMkLst>
        </pc:spChg>
        <pc:spChg chg="mod">
          <ac:chgData name="Dorothea Fonnesu" userId="7bf8154d-1f01-455e-9a4e-eddc056ca8ec" providerId="ADAL" clId="{93F05F8B-883B-436E-9676-E112BB13ABBA}" dt="2024-08-07T10:14:59.369" v="14"/>
          <ac:spMkLst>
            <pc:docMk/>
            <pc:sldMk cId="2976238420" sldId="257"/>
            <ac:spMk id="51" creationId="{E6271912-52ED-7A26-226F-7FFA2D913260}"/>
          </ac:spMkLst>
        </pc:spChg>
        <pc:spChg chg="mod">
          <ac:chgData name="Dorothea Fonnesu" userId="7bf8154d-1f01-455e-9a4e-eddc056ca8ec" providerId="ADAL" clId="{93F05F8B-883B-436E-9676-E112BB13ABBA}" dt="2024-08-07T10:14:59.369" v="14"/>
          <ac:spMkLst>
            <pc:docMk/>
            <pc:sldMk cId="2976238420" sldId="257"/>
            <ac:spMk id="52" creationId="{2F368025-E8BB-2A26-9DB8-E790A3600AC9}"/>
          </ac:spMkLst>
        </pc:spChg>
        <pc:spChg chg="mod">
          <ac:chgData name="Dorothea Fonnesu" userId="7bf8154d-1f01-455e-9a4e-eddc056ca8ec" providerId="ADAL" clId="{93F05F8B-883B-436E-9676-E112BB13ABBA}" dt="2024-08-07T10:14:59.369" v="14"/>
          <ac:spMkLst>
            <pc:docMk/>
            <pc:sldMk cId="2976238420" sldId="257"/>
            <ac:spMk id="53" creationId="{CC7C55DB-92E1-1868-AD02-E9985E243030}"/>
          </ac:spMkLst>
        </pc:spChg>
        <pc:spChg chg="add mod">
          <ac:chgData name="Dorothea Fonnesu" userId="7bf8154d-1f01-455e-9a4e-eddc056ca8ec" providerId="ADAL" clId="{93F05F8B-883B-436E-9676-E112BB13ABBA}" dt="2024-08-07T10:14:59.369" v="14"/>
          <ac:spMkLst>
            <pc:docMk/>
            <pc:sldMk cId="2976238420" sldId="257"/>
            <ac:spMk id="58" creationId="{3FD75424-EB6E-7A91-6675-745EA18B3CB4}"/>
          </ac:spMkLst>
        </pc:spChg>
        <pc:spChg chg="add mod">
          <ac:chgData name="Dorothea Fonnesu" userId="7bf8154d-1f01-455e-9a4e-eddc056ca8ec" providerId="ADAL" clId="{93F05F8B-883B-436E-9676-E112BB13ABBA}" dt="2024-08-07T10:14:59.369" v="14"/>
          <ac:spMkLst>
            <pc:docMk/>
            <pc:sldMk cId="2976238420" sldId="257"/>
            <ac:spMk id="59" creationId="{9795B934-2073-CE33-7369-E12D851C91C8}"/>
          </ac:spMkLst>
        </pc:spChg>
        <pc:spChg chg="add mod">
          <ac:chgData name="Dorothea Fonnesu" userId="7bf8154d-1f01-455e-9a4e-eddc056ca8ec" providerId="ADAL" clId="{93F05F8B-883B-436E-9676-E112BB13ABBA}" dt="2024-08-07T10:14:59.369" v="14"/>
          <ac:spMkLst>
            <pc:docMk/>
            <pc:sldMk cId="2976238420" sldId="257"/>
            <ac:spMk id="60" creationId="{AF554CDA-EDFC-1B47-8D4C-13546425B5BE}"/>
          </ac:spMkLst>
        </pc:spChg>
        <pc:spChg chg="add mod">
          <ac:chgData name="Dorothea Fonnesu" userId="7bf8154d-1f01-455e-9a4e-eddc056ca8ec" providerId="ADAL" clId="{93F05F8B-883B-436E-9676-E112BB13ABBA}" dt="2024-08-07T10:14:59.369" v="14"/>
          <ac:spMkLst>
            <pc:docMk/>
            <pc:sldMk cId="2976238420" sldId="257"/>
            <ac:spMk id="62" creationId="{4CB1761D-5209-ADCB-0117-947FEEF618E8}"/>
          </ac:spMkLst>
        </pc:spChg>
        <pc:spChg chg="add mod">
          <ac:chgData name="Dorothea Fonnesu" userId="7bf8154d-1f01-455e-9a4e-eddc056ca8ec" providerId="ADAL" clId="{93F05F8B-883B-436E-9676-E112BB13ABBA}" dt="2024-08-07T10:14:59.369" v="14"/>
          <ac:spMkLst>
            <pc:docMk/>
            <pc:sldMk cId="2976238420" sldId="257"/>
            <ac:spMk id="65" creationId="{F7AF707D-9E43-2648-104C-88A698409AB9}"/>
          </ac:spMkLst>
        </pc:spChg>
        <pc:spChg chg="add mod">
          <ac:chgData name="Dorothea Fonnesu" userId="7bf8154d-1f01-455e-9a4e-eddc056ca8ec" providerId="ADAL" clId="{93F05F8B-883B-436E-9676-E112BB13ABBA}" dt="2024-08-07T10:14:59.369" v="14"/>
          <ac:spMkLst>
            <pc:docMk/>
            <pc:sldMk cId="2976238420" sldId="257"/>
            <ac:spMk id="67" creationId="{E53018B8-5886-B763-9234-DA81AA73F5B6}"/>
          </ac:spMkLst>
        </pc:spChg>
        <pc:spChg chg="add mod">
          <ac:chgData name="Dorothea Fonnesu" userId="7bf8154d-1f01-455e-9a4e-eddc056ca8ec" providerId="ADAL" clId="{93F05F8B-883B-436E-9676-E112BB13ABBA}" dt="2024-08-27T15:22:45.640" v="2031" actId="20577"/>
          <ac:spMkLst>
            <pc:docMk/>
            <pc:sldMk cId="2976238420" sldId="257"/>
            <ac:spMk id="68" creationId="{2F993D76-BCE6-0DD4-C5B0-144EE3FC4B9B}"/>
          </ac:spMkLst>
        </pc:spChg>
        <pc:grpChg chg="add mod">
          <ac:chgData name="Dorothea Fonnesu" userId="7bf8154d-1f01-455e-9a4e-eddc056ca8ec" providerId="ADAL" clId="{93F05F8B-883B-436E-9676-E112BB13ABBA}" dt="2024-08-07T10:14:59.369" v="14"/>
          <ac:grpSpMkLst>
            <pc:docMk/>
            <pc:sldMk cId="2976238420" sldId="257"/>
            <ac:grpSpMk id="48" creationId="{0F27FBE8-1CE4-9AD5-D0E0-A34514EF3007}"/>
          </ac:grpSpMkLst>
        </pc:grpChg>
        <pc:graphicFrameChg chg="add mod">
          <ac:chgData name="Dorothea Fonnesu" userId="7bf8154d-1f01-455e-9a4e-eddc056ca8ec" providerId="ADAL" clId="{93F05F8B-883B-436E-9676-E112BB13ABBA}" dt="2024-08-07T10:14:59.369" v="14"/>
          <ac:graphicFrameMkLst>
            <pc:docMk/>
            <pc:sldMk cId="2976238420" sldId="257"/>
            <ac:graphicFrameMk id="11" creationId="{5C745139-C7D3-A2E6-B549-4217398FD6A3}"/>
          </ac:graphicFrameMkLst>
        </pc:graphicFrameChg>
        <pc:picChg chg="add mod">
          <ac:chgData name="Dorothea Fonnesu" userId="7bf8154d-1f01-455e-9a4e-eddc056ca8ec" providerId="ADAL" clId="{93F05F8B-883B-436E-9676-E112BB13ABBA}" dt="2024-08-07T10:14:59.369" v="14"/>
          <ac:picMkLst>
            <pc:docMk/>
            <pc:sldMk cId="2976238420" sldId="257"/>
            <ac:picMk id="22" creationId="{D1EBF5B0-106E-E9FE-162E-E009D1F6ABCF}"/>
          </ac:picMkLst>
        </pc:picChg>
        <pc:picChg chg="add mod">
          <ac:chgData name="Dorothea Fonnesu" userId="7bf8154d-1f01-455e-9a4e-eddc056ca8ec" providerId="ADAL" clId="{93F05F8B-883B-436E-9676-E112BB13ABBA}" dt="2024-08-07T10:14:59.369" v="14"/>
          <ac:picMkLst>
            <pc:docMk/>
            <pc:sldMk cId="2976238420" sldId="257"/>
            <ac:picMk id="23" creationId="{2DB8E151-A39B-21F0-53D2-012AE496B81B}"/>
          </ac:picMkLst>
        </pc:picChg>
        <pc:picChg chg="add mod">
          <ac:chgData name="Dorothea Fonnesu" userId="7bf8154d-1f01-455e-9a4e-eddc056ca8ec" providerId="ADAL" clId="{93F05F8B-883B-436E-9676-E112BB13ABBA}" dt="2024-08-07T10:14:59.369" v="14"/>
          <ac:picMkLst>
            <pc:docMk/>
            <pc:sldMk cId="2976238420" sldId="257"/>
            <ac:picMk id="24" creationId="{A96A16F3-C293-3C74-F550-74C76AF6FFE7}"/>
          </ac:picMkLst>
        </pc:picChg>
        <pc:picChg chg="add mod">
          <ac:chgData name="Dorothea Fonnesu" userId="7bf8154d-1f01-455e-9a4e-eddc056ca8ec" providerId="ADAL" clId="{93F05F8B-883B-436E-9676-E112BB13ABBA}" dt="2024-08-07T10:14:59.369" v="14"/>
          <ac:picMkLst>
            <pc:docMk/>
            <pc:sldMk cId="2976238420" sldId="257"/>
            <ac:picMk id="25" creationId="{C94E59AE-B03C-585C-79EC-018F0E871D8D}"/>
          </ac:picMkLst>
        </pc:picChg>
        <pc:picChg chg="add mod">
          <ac:chgData name="Dorothea Fonnesu" userId="7bf8154d-1f01-455e-9a4e-eddc056ca8ec" providerId="ADAL" clId="{93F05F8B-883B-436E-9676-E112BB13ABBA}" dt="2024-08-07T10:14:59.369" v="14"/>
          <ac:picMkLst>
            <pc:docMk/>
            <pc:sldMk cId="2976238420" sldId="257"/>
            <ac:picMk id="26" creationId="{BCE6EEC0-FBE2-20F6-AD35-DED92162B2BF}"/>
          </ac:picMkLst>
        </pc:picChg>
        <pc:picChg chg="add mod">
          <ac:chgData name="Dorothea Fonnesu" userId="7bf8154d-1f01-455e-9a4e-eddc056ca8ec" providerId="ADAL" clId="{93F05F8B-883B-436E-9676-E112BB13ABBA}" dt="2024-08-07T10:14:59.369" v="14"/>
          <ac:picMkLst>
            <pc:docMk/>
            <pc:sldMk cId="2976238420" sldId="257"/>
            <ac:picMk id="31" creationId="{6FF34D30-4C28-DA0F-B53D-4ACCB4F72A42}"/>
          </ac:picMkLst>
        </pc:picChg>
        <pc:picChg chg="add mod">
          <ac:chgData name="Dorothea Fonnesu" userId="7bf8154d-1f01-455e-9a4e-eddc056ca8ec" providerId="ADAL" clId="{93F05F8B-883B-436E-9676-E112BB13ABBA}" dt="2024-08-07T10:14:59.369" v="14"/>
          <ac:picMkLst>
            <pc:docMk/>
            <pc:sldMk cId="2976238420" sldId="257"/>
            <ac:picMk id="33" creationId="{D1D00FFD-44C7-E915-4772-13332459B79D}"/>
          </ac:picMkLst>
        </pc:picChg>
        <pc:picChg chg="add mod">
          <ac:chgData name="Dorothea Fonnesu" userId="7bf8154d-1f01-455e-9a4e-eddc056ca8ec" providerId="ADAL" clId="{93F05F8B-883B-436E-9676-E112BB13ABBA}" dt="2024-08-07T10:14:59.369" v="14"/>
          <ac:picMkLst>
            <pc:docMk/>
            <pc:sldMk cId="2976238420" sldId="257"/>
            <ac:picMk id="39" creationId="{74B1CC28-7F4C-ECF6-75E9-B3275BB9CD35}"/>
          </ac:picMkLst>
        </pc:picChg>
        <pc:picChg chg="mod">
          <ac:chgData name="Dorothea Fonnesu" userId="7bf8154d-1f01-455e-9a4e-eddc056ca8ec" providerId="ADAL" clId="{93F05F8B-883B-436E-9676-E112BB13ABBA}" dt="2024-08-07T10:14:59.369" v="14"/>
          <ac:picMkLst>
            <pc:docMk/>
            <pc:sldMk cId="2976238420" sldId="257"/>
            <ac:picMk id="54" creationId="{7B4DC158-A4CF-031C-A0FD-DCCEC0DC213D}"/>
          </ac:picMkLst>
        </pc:picChg>
        <pc:picChg chg="mod">
          <ac:chgData name="Dorothea Fonnesu" userId="7bf8154d-1f01-455e-9a4e-eddc056ca8ec" providerId="ADAL" clId="{93F05F8B-883B-436E-9676-E112BB13ABBA}" dt="2024-08-07T10:14:59.369" v="14"/>
          <ac:picMkLst>
            <pc:docMk/>
            <pc:sldMk cId="2976238420" sldId="257"/>
            <ac:picMk id="55" creationId="{36D42E14-F4CD-689E-6B91-F88CCABCCA1C}"/>
          </ac:picMkLst>
        </pc:picChg>
        <pc:picChg chg="mod">
          <ac:chgData name="Dorothea Fonnesu" userId="7bf8154d-1f01-455e-9a4e-eddc056ca8ec" providerId="ADAL" clId="{93F05F8B-883B-436E-9676-E112BB13ABBA}" dt="2024-08-07T10:14:59.369" v="14"/>
          <ac:picMkLst>
            <pc:docMk/>
            <pc:sldMk cId="2976238420" sldId="257"/>
            <ac:picMk id="56" creationId="{7BAF4BBC-4BB6-1852-A601-BA0F3BC017FD}"/>
          </ac:picMkLst>
        </pc:picChg>
        <pc:picChg chg="mod">
          <ac:chgData name="Dorothea Fonnesu" userId="7bf8154d-1f01-455e-9a4e-eddc056ca8ec" providerId="ADAL" clId="{93F05F8B-883B-436E-9676-E112BB13ABBA}" dt="2024-08-07T10:14:59.369" v="14"/>
          <ac:picMkLst>
            <pc:docMk/>
            <pc:sldMk cId="2976238420" sldId="257"/>
            <ac:picMk id="57" creationId="{C57F50EE-A396-EC33-5B08-6F3FD8862874}"/>
          </ac:picMkLst>
        </pc:picChg>
        <pc:cxnChg chg="add mod">
          <ac:chgData name="Dorothea Fonnesu" userId="7bf8154d-1f01-455e-9a4e-eddc056ca8ec" providerId="ADAL" clId="{93F05F8B-883B-436E-9676-E112BB13ABBA}" dt="2024-08-07T10:14:59.369" v="14"/>
          <ac:cxnSpMkLst>
            <pc:docMk/>
            <pc:sldMk cId="2976238420" sldId="257"/>
            <ac:cxnSpMk id="15" creationId="{DFE93BEA-82C6-E8C6-7095-45B741AC4FAB}"/>
          </ac:cxnSpMkLst>
        </pc:cxnChg>
        <pc:cxnChg chg="add mod">
          <ac:chgData name="Dorothea Fonnesu" userId="7bf8154d-1f01-455e-9a4e-eddc056ca8ec" providerId="ADAL" clId="{93F05F8B-883B-436E-9676-E112BB13ABBA}" dt="2024-08-07T10:14:59.369" v="14"/>
          <ac:cxnSpMkLst>
            <pc:docMk/>
            <pc:sldMk cId="2976238420" sldId="257"/>
            <ac:cxnSpMk id="27" creationId="{66D59583-DB0B-2B20-E391-10360A906256}"/>
          </ac:cxnSpMkLst>
        </pc:cxnChg>
        <pc:cxnChg chg="add mod">
          <ac:chgData name="Dorothea Fonnesu" userId="7bf8154d-1f01-455e-9a4e-eddc056ca8ec" providerId="ADAL" clId="{93F05F8B-883B-436E-9676-E112BB13ABBA}" dt="2024-08-07T10:14:59.369" v="14"/>
          <ac:cxnSpMkLst>
            <pc:docMk/>
            <pc:sldMk cId="2976238420" sldId="257"/>
            <ac:cxnSpMk id="28" creationId="{6BCEBA77-8162-91AD-C061-BA0575ACDB64}"/>
          </ac:cxnSpMkLst>
        </pc:cxnChg>
        <pc:cxnChg chg="add mod">
          <ac:chgData name="Dorothea Fonnesu" userId="7bf8154d-1f01-455e-9a4e-eddc056ca8ec" providerId="ADAL" clId="{93F05F8B-883B-436E-9676-E112BB13ABBA}" dt="2024-08-07T10:14:59.369" v="14"/>
          <ac:cxnSpMkLst>
            <pc:docMk/>
            <pc:sldMk cId="2976238420" sldId="257"/>
            <ac:cxnSpMk id="29" creationId="{A9A63EFE-C574-D050-19B7-173C98A14A70}"/>
          </ac:cxnSpMkLst>
        </pc:cxnChg>
        <pc:cxnChg chg="add mod">
          <ac:chgData name="Dorothea Fonnesu" userId="7bf8154d-1f01-455e-9a4e-eddc056ca8ec" providerId="ADAL" clId="{93F05F8B-883B-436E-9676-E112BB13ABBA}" dt="2024-08-07T10:14:59.369" v="14"/>
          <ac:cxnSpMkLst>
            <pc:docMk/>
            <pc:sldMk cId="2976238420" sldId="257"/>
            <ac:cxnSpMk id="30" creationId="{99A79BC9-F742-5BDF-FCB6-0060096042D6}"/>
          </ac:cxnSpMkLst>
        </pc:cxnChg>
        <pc:cxnChg chg="add mod">
          <ac:chgData name="Dorothea Fonnesu" userId="7bf8154d-1f01-455e-9a4e-eddc056ca8ec" providerId="ADAL" clId="{93F05F8B-883B-436E-9676-E112BB13ABBA}" dt="2024-08-07T10:14:59.369" v="14"/>
          <ac:cxnSpMkLst>
            <pc:docMk/>
            <pc:sldMk cId="2976238420" sldId="257"/>
            <ac:cxnSpMk id="32" creationId="{D59E8B59-E92D-3241-C649-79683CEA66DC}"/>
          </ac:cxnSpMkLst>
        </pc:cxnChg>
        <pc:cxnChg chg="add mod">
          <ac:chgData name="Dorothea Fonnesu" userId="7bf8154d-1f01-455e-9a4e-eddc056ca8ec" providerId="ADAL" clId="{93F05F8B-883B-436E-9676-E112BB13ABBA}" dt="2024-08-07T10:14:59.369" v="14"/>
          <ac:cxnSpMkLst>
            <pc:docMk/>
            <pc:sldMk cId="2976238420" sldId="257"/>
            <ac:cxnSpMk id="34" creationId="{C651EF58-ABA7-CBA3-898C-48B666233F71}"/>
          </ac:cxnSpMkLst>
        </pc:cxnChg>
        <pc:cxnChg chg="add mod">
          <ac:chgData name="Dorothea Fonnesu" userId="7bf8154d-1f01-455e-9a4e-eddc056ca8ec" providerId="ADAL" clId="{93F05F8B-883B-436E-9676-E112BB13ABBA}" dt="2024-08-07T10:14:59.369" v="14"/>
          <ac:cxnSpMkLst>
            <pc:docMk/>
            <pc:sldMk cId="2976238420" sldId="257"/>
            <ac:cxnSpMk id="36" creationId="{2B877148-6FD5-2710-ED0B-CC0F51C37B1F}"/>
          </ac:cxnSpMkLst>
        </pc:cxnChg>
        <pc:cxnChg chg="add mod">
          <ac:chgData name="Dorothea Fonnesu" userId="7bf8154d-1f01-455e-9a4e-eddc056ca8ec" providerId="ADAL" clId="{93F05F8B-883B-436E-9676-E112BB13ABBA}" dt="2024-08-07T10:14:59.369" v="14"/>
          <ac:cxnSpMkLst>
            <pc:docMk/>
            <pc:sldMk cId="2976238420" sldId="257"/>
            <ac:cxnSpMk id="37" creationId="{7C7DFBE6-1E29-5FF3-C727-0AEABE20AD76}"/>
          </ac:cxnSpMkLst>
        </pc:cxnChg>
        <pc:cxnChg chg="add mod">
          <ac:chgData name="Dorothea Fonnesu" userId="7bf8154d-1f01-455e-9a4e-eddc056ca8ec" providerId="ADAL" clId="{93F05F8B-883B-436E-9676-E112BB13ABBA}" dt="2024-08-07T10:14:59.369" v="14"/>
          <ac:cxnSpMkLst>
            <pc:docMk/>
            <pc:sldMk cId="2976238420" sldId="257"/>
            <ac:cxnSpMk id="41" creationId="{839E86E0-17EF-AD3F-E25A-9962D3EFF245}"/>
          </ac:cxnSpMkLst>
        </pc:cxnChg>
        <pc:cxnChg chg="add mod">
          <ac:chgData name="Dorothea Fonnesu" userId="7bf8154d-1f01-455e-9a4e-eddc056ca8ec" providerId="ADAL" clId="{93F05F8B-883B-436E-9676-E112BB13ABBA}" dt="2024-08-07T10:14:59.369" v="14"/>
          <ac:cxnSpMkLst>
            <pc:docMk/>
            <pc:sldMk cId="2976238420" sldId="257"/>
            <ac:cxnSpMk id="43" creationId="{F7D110CC-9E55-D5FB-D82A-F5E15BEE3029}"/>
          </ac:cxnSpMkLst>
        </pc:cxnChg>
        <pc:cxnChg chg="add mod">
          <ac:chgData name="Dorothea Fonnesu" userId="7bf8154d-1f01-455e-9a4e-eddc056ca8ec" providerId="ADAL" clId="{93F05F8B-883B-436E-9676-E112BB13ABBA}" dt="2024-08-07T10:14:59.369" v="14"/>
          <ac:cxnSpMkLst>
            <pc:docMk/>
            <pc:sldMk cId="2976238420" sldId="257"/>
            <ac:cxnSpMk id="46" creationId="{FE160268-72D2-FC6A-6A45-61618D86E796}"/>
          </ac:cxnSpMkLst>
        </pc:cxnChg>
        <pc:cxnChg chg="add mod">
          <ac:chgData name="Dorothea Fonnesu" userId="7bf8154d-1f01-455e-9a4e-eddc056ca8ec" providerId="ADAL" clId="{93F05F8B-883B-436E-9676-E112BB13ABBA}" dt="2024-08-07T10:14:59.369" v="14"/>
          <ac:cxnSpMkLst>
            <pc:docMk/>
            <pc:sldMk cId="2976238420" sldId="257"/>
            <ac:cxnSpMk id="47" creationId="{7A90ACD4-425F-F6D1-20C0-9223E24CB8CB}"/>
          </ac:cxnSpMkLst>
        </pc:cxnChg>
        <pc:cxnChg chg="add mod">
          <ac:chgData name="Dorothea Fonnesu" userId="7bf8154d-1f01-455e-9a4e-eddc056ca8ec" providerId="ADAL" clId="{93F05F8B-883B-436E-9676-E112BB13ABBA}" dt="2024-08-07T10:14:59.369" v="14"/>
          <ac:cxnSpMkLst>
            <pc:docMk/>
            <pc:sldMk cId="2976238420" sldId="257"/>
            <ac:cxnSpMk id="61" creationId="{B4F29533-DD87-6E8D-36E1-45BFE0184C0D}"/>
          </ac:cxnSpMkLst>
        </pc:cxnChg>
        <pc:cxnChg chg="add mod">
          <ac:chgData name="Dorothea Fonnesu" userId="7bf8154d-1f01-455e-9a4e-eddc056ca8ec" providerId="ADAL" clId="{93F05F8B-883B-436E-9676-E112BB13ABBA}" dt="2024-08-07T10:14:59.369" v="14"/>
          <ac:cxnSpMkLst>
            <pc:docMk/>
            <pc:sldMk cId="2976238420" sldId="257"/>
            <ac:cxnSpMk id="63" creationId="{73D927B7-01C6-3352-F668-A1127BB88EDC}"/>
          </ac:cxnSpMkLst>
        </pc:cxnChg>
        <pc:cxnChg chg="add mod">
          <ac:chgData name="Dorothea Fonnesu" userId="7bf8154d-1f01-455e-9a4e-eddc056ca8ec" providerId="ADAL" clId="{93F05F8B-883B-436E-9676-E112BB13ABBA}" dt="2024-08-07T10:14:59.369" v="14"/>
          <ac:cxnSpMkLst>
            <pc:docMk/>
            <pc:sldMk cId="2976238420" sldId="257"/>
            <ac:cxnSpMk id="64" creationId="{7C8290ED-9102-BB98-9A0A-A0B7217ECFA1}"/>
          </ac:cxnSpMkLst>
        </pc:cxnChg>
        <pc:cxnChg chg="add mod">
          <ac:chgData name="Dorothea Fonnesu" userId="7bf8154d-1f01-455e-9a4e-eddc056ca8ec" providerId="ADAL" clId="{93F05F8B-883B-436E-9676-E112BB13ABBA}" dt="2024-08-07T10:14:59.369" v="14"/>
          <ac:cxnSpMkLst>
            <pc:docMk/>
            <pc:sldMk cId="2976238420" sldId="257"/>
            <ac:cxnSpMk id="66" creationId="{4001A01A-7867-006B-CDD9-F0F3C6E07313}"/>
          </ac:cxnSpMkLst>
        </pc:cxnChg>
      </pc:sldChg>
      <pc:sldChg chg="addSp modSp new mod ord">
        <pc:chgData name="Dorothea Fonnesu" userId="7bf8154d-1f01-455e-9a4e-eddc056ca8ec" providerId="ADAL" clId="{93F05F8B-883B-436E-9676-E112BB13ABBA}" dt="2024-09-16T20:47:18.511" v="11831"/>
        <pc:sldMkLst>
          <pc:docMk/>
          <pc:sldMk cId="2485484266" sldId="258"/>
        </pc:sldMkLst>
        <pc:spChg chg="add mod">
          <ac:chgData name="Dorothea Fonnesu" userId="7bf8154d-1f01-455e-9a4e-eddc056ca8ec" providerId="ADAL" clId="{93F05F8B-883B-436E-9676-E112BB13ABBA}" dt="2024-08-07T12:31:17.101" v="563" actId="20577"/>
          <ac:spMkLst>
            <pc:docMk/>
            <pc:sldMk cId="2485484266" sldId="258"/>
            <ac:spMk id="2" creationId="{460E81C4-F0BD-05E7-48F6-20E10AC161F4}"/>
          </ac:spMkLst>
        </pc:spChg>
      </pc:sldChg>
      <pc:sldChg chg="addSp delSp modSp new del mod ord">
        <pc:chgData name="Dorothea Fonnesu" userId="7bf8154d-1f01-455e-9a4e-eddc056ca8ec" providerId="ADAL" clId="{93F05F8B-883B-436E-9676-E112BB13ABBA}" dt="2024-08-27T15:21:22.741" v="2009" actId="47"/>
        <pc:sldMkLst>
          <pc:docMk/>
          <pc:sldMk cId="1885864752" sldId="259"/>
        </pc:sldMkLst>
        <pc:spChg chg="add mod">
          <ac:chgData name="Dorothea Fonnesu" userId="7bf8154d-1f01-455e-9a4e-eddc056ca8ec" providerId="ADAL" clId="{93F05F8B-883B-436E-9676-E112BB13ABBA}" dt="2024-08-21T13:02:56.809" v="614" actId="2711"/>
          <ac:spMkLst>
            <pc:docMk/>
            <pc:sldMk cId="1885864752" sldId="259"/>
            <ac:spMk id="3" creationId="{EE677E12-8871-E8BD-8239-80D2DC17556C}"/>
          </ac:spMkLst>
        </pc:spChg>
        <pc:spChg chg="add del mod">
          <ac:chgData name="Dorothea Fonnesu" userId="7bf8154d-1f01-455e-9a4e-eddc056ca8ec" providerId="ADAL" clId="{93F05F8B-883B-436E-9676-E112BB13ABBA}" dt="2024-08-21T13:01:36.038" v="569" actId="478"/>
          <ac:spMkLst>
            <pc:docMk/>
            <pc:sldMk cId="1885864752" sldId="259"/>
            <ac:spMk id="4" creationId="{6DBED547-28C6-826E-BF5C-70D771D3B230}"/>
          </ac:spMkLst>
        </pc:spChg>
        <pc:spChg chg="add mod">
          <ac:chgData name="Dorothea Fonnesu" userId="7bf8154d-1f01-455e-9a4e-eddc056ca8ec" providerId="ADAL" clId="{93F05F8B-883B-436E-9676-E112BB13ABBA}" dt="2024-08-21T13:01:22.554" v="567"/>
          <ac:spMkLst>
            <pc:docMk/>
            <pc:sldMk cId="1885864752" sldId="259"/>
            <ac:spMk id="5" creationId="{DA476398-AF6F-F842-B00C-4C40F37F3365}"/>
          </ac:spMkLst>
        </pc:spChg>
        <pc:spChg chg="add mod">
          <ac:chgData name="Dorothea Fonnesu" userId="7bf8154d-1f01-455e-9a4e-eddc056ca8ec" providerId="ADAL" clId="{93F05F8B-883B-436E-9676-E112BB13ABBA}" dt="2024-08-21T13:10:53.756" v="706" actId="14100"/>
          <ac:spMkLst>
            <pc:docMk/>
            <pc:sldMk cId="1885864752" sldId="259"/>
            <ac:spMk id="6" creationId="{9A9F0966-30A8-083D-AA8B-C67278C32AC6}"/>
          </ac:spMkLst>
        </pc:spChg>
        <pc:spChg chg="add del mod">
          <ac:chgData name="Dorothea Fonnesu" userId="7bf8154d-1f01-455e-9a4e-eddc056ca8ec" providerId="ADAL" clId="{93F05F8B-883B-436E-9676-E112BB13ABBA}" dt="2024-08-21T13:10:34.328" v="702" actId="478"/>
          <ac:spMkLst>
            <pc:docMk/>
            <pc:sldMk cId="1885864752" sldId="259"/>
            <ac:spMk id="7" creationId="{D8503AB3-8185-D61B-6E46-62B8E38A82B8}"/>
          </ac:spMkLst>
        </pc:spChg>
        <pc:spChg chg="add del mod">
          <ac:chgData name="Dorothea Fonnesu" userId="7bf8154d-1f01-455e-9a4e-eddc056ca8ec" providerId="ADAL" clId="{93F05F8B-883B-436E-9676-E112BB13ABBA}" dt="2024-08-21T13:10:34.328" v="702" actId="478"/>
          <ac:spMkLst>
            <pc:docMk/>
            <pc:sldMk cId="1885864752" sldId="259"/>
            <ac:spMk id="8" creationId="{5BEBF00B-D554-FC7B-0910-B7EBB520B0BB}"/>
          </ac:spMkLst>
        </pc:spChg>
        <pc:spChg chg="add del mod">
          <ac:chgData name="Dorothea Fonnesu" userId="7bf8154d-1f01-455e-9a4e-eddc056ca8ec" providerId="ADAL" clId="{93F05F8B-883B-436E-9676-E112BB13ABBA}" dt="2024-08-21T13:10:34.328" v="702" actId="478"/>
          <ac:spMkLst>
            <pc:docMk/>
            <pc:sldMk cId="1885864752" sldId="259"/>
            <ac:spMk id="9" creationId="{3E7A287E-87BF-01AF-92B8-7342F2F1283E}"/>
          </ac:spMkLst>
        </pc:spChg>
        <pc:spChg chg="add del mod">
          <ac:chgData name="Dorothea Fonnesu" userId="7bf8154d-1f01-455e-9a4e-eddc056ca8ec" providerId="ADAL" clId="{93F05F8B-883B-436E-9676-E112BB13ABBA}" dt="2024-08-21T13:10:34.328" v="702" actId="478"/>
          <ac:spMkLst>
            <pc:docMk/>
            <pc:sldMk cId="1885864752" sldId="259"/>
            <ac:spMk id="12" creationId="{1EF62BB7-2EF9-FD5D-60C2-7DE64ED489FB}"/>
          </ac:spMkLst>
        </pc:spChg>
        <pc:spChg chg="add del mod">
          <ac:chgData name="Dorothea Fonnesu" userId="7bf8154d-1f01-455e-9a4e-eddc056ca8ec" providerId="ADAL" clId="{93F05F8B-883B-436E-9676-E112BB13ABBA}" dt="2024-08-21T13:33:13.641" v="1149" actId="1076"/>
          <ac:spMkLst>
            <pc:docMk/>
            <pc:sldMk cId="1885864752" sldId="259"/>
            <ac:spMk id="14" creationId="{DB115863-5E82-A920-9669-13A72C6217F3}"/>
          </ac:spMkLst>
        </pc:spChg>
        <pc:spChg chg="add del mod">
          <ac:chgData name="Dorothea Fonnesu" userId="7bf8154d-1f01-455e-9a4e-eddc056ca8ec" providerId="ADAL" clId="{93F05F8B-883B-436E-9676-E112BB13ABBA}" dt="2024-08-21T13:11:58.768" v="711"/>
          <ac:spMkLst>
            <pc:docMk/>
            <pc:sldMk cId="1885864752" sldId="259"/>
            <ac:spMk id="15" creationId="{74F3AF0D-9C21-94BA-BC27-58D4DC808326}"/>
          </ac:spMkLst>
        </pc:spChg>
        <pc:spChg chg="add mod">
          <ac:chgData name="Dorothea Fonnesu" userId="7bf8154d-1f01-455e-9a4e-eddc056ca8ec" providerId="ADAL" clId="{93F05F8B-883B-436E-9676-E112BB13ABBA}" dt="2024-08-21T13:34:12.098" v="1223" actId="1076"/>
          <ac:spMkLst>
            <pc:docMk/>
            <pc:sldMk cId="1885864752" sldId="259"/>
            <ac:spMk id="16" creationId="{F4E892BE-D9D2-22BD-C85A-4886B2EC7EF7}"/>
          </ac:spMkLst>
        </pc:spChg>
        <pc:spChg chg="add mod">
          <ac:chgData name="Dorothea Fonnesu" userId="7bf8154d-1f01-455e-9a4e-eddc056ca8ec" providerId="ADAL" clId="{93F05F8B-883B-436E-9676-E112BB13ABBA}" dt="2024-08-21T13:34:25.373" v="1229" actId="1076"/>
          <ac:spMkLst>
            <pc:docMk/>
            <pc:sldMk cId="1885864752" sldId="259"/>
            <ac:spMk id="17" creationId="{450E2D05-05BB-225E-3A73-95E5576546F0}"/>
          </ac:spMkLst>
        </pc:spChg>
        <pc:picChg chg="add del mod">
          <ac:chgData name="Dorothea Fonnesu" userId="7bf8154d-1f01-455e-9a4e-eddc056ca8ec" providerId="ADAL" clId="{93F05F8B-883B-436E-9676-E112BB13ABBA}" dt="2024-08-21T13:01:31.054" v="568" actId="478"/>
          <ac:picMkLst>
            <pc:docMk/>
            <pc:sldMk cId="1885864752" sldId="259"/>
            <ac:picMk id="2" creationId="{D0D22374-7028-ECEA-67F4-5952717B173C}"/>
          </ac:picMkLst>
        </pc:picChg>
        <pc:picChg chg="add del mod">
          <ac:chgData name="Dorothea Fonnesu" userId="7bf8154d-1f01-455e-9a4e-eddc056ca8ec" providerId="ADAL" clId="{93F05F8B-883B-436E-9676-E112BB13ABBA}" dt="2024-08-21T13:10:36.288" v="703" actId="478"/>
          <ac:picMkLst>
            <pc:docMk/>
            <pc:sldMk cId="1885864752" sldId="259"/>
            <ac:picMk id="10" creationId="{1ADDCEB8-D6BE-6821-D9E9-33427854B681}"/>
          </ac:picMkLst>
        </pc:picChg>
        <pc:picChg chg="add del mod">
          <ac:chgData name="Dorothea Fonnesu" userId="7bf8154d-1f01-455e-9a4e-eddc056ca8ec" providerId="ADAL" clId="{93F05F8B-883B-436E-9676-E112BB13ABBA}" dt="2024-08-21T13:10:34.328" v="702" actId="478"/>
          <ac:picMkLst>
            <pc:docMk/>
            <pc:sldMk cId="1885864752" sldId="259"/>
            <ac:picMk id="11" creationId="{0A66844F-F21D-1262-E951-80AD1B3BEF9F}"/>
          </ac:picMkLst>
        </pc:picChg>
        <pc:picChg chg="add mod">
          <ac:chgData name="Dorothea Fonnesu" userId="7bf8154d-1f01-455e-9a4e-eddc056ca8ec" providerId="ADAL" clId="{93F05F8B-883B-436E-9676-E112BB13ABBA}" dt="2024-08-21T13:34:29.754" v="1231" actId="1076"/>
          <ac:picMkLst>
            <pc:docMk/>
            <pc:sldMk cId="1885864752" sldId="259"/>
            <ac:picMk id="13" creationId="{01BC88FF-AC58-F353-0F4C-B25AB0CF1276}"/>
          </ac:picMkLst>
        </pc:picChg>
      </pc:sldChg>
      <pc:sldChg chg="addSp modSp new del mod">
        <pc:chgData name="Dorothea Fonnesu" userId="7bf8154d-1f01-455e-9a4e-eddc056ca8ec" providerId="ADAL" clId="{93F05F8B-883B-436E-9676-E112BB13ABBA}" dt="2024-08-27T15:21:22.741" v="2009" actId="47"/>
        <pc:sldMkLst>
          <pc:docMk/>
          <pc:sldMk cId="2770437577" sldId="260"/>
        </pc:sldMkLst>
        <pc:spChg chg="add mod">
          <ac:chgData name="Dorothea Fonnesu" userId="7bf8154d-1f01-455e-9a4e-eddc056ca8ec" providerId="ADAL" clId="{93F05F8B-883B-436E-9676-E112BB13ABBA}" dt="2024-08-21T13:56:12.529" v="2003" actId="20577"/>
          <ac:spMkLst>
            <pc:docMk/>
            <pc:sldMk cId="2770437577" sldId="260"/>
            <ac:spMk id="2" creationId="{2D27F975-AD4A-89B0-38E2-B8D515E4C047}"/>
          </ac:spMkLst>
        </pc:spChg>
        <pc:spChg chg="add mod">
          <ac:chgData name="Dorothea Fonnesu" userId="7bf8154d-1f01-455e-9a4e-eddc056ca8ec" providerId="ADAL" clId="{93F05F8B-883B-436E-9676-E112BB13ABBA}" dt="2024-08-21T13:42:48.028" v="1405" actId="1076"/>
          <ac:spMkLst>
            <pc:docMk/>
            <pc:sldMk cId="2770437577" sldId="260"/>
            <ac:spMk id="3" creationId="{01CCA531-87E4-FB0D-7D48-B964101EA352}"/>
          </ac:spMkLst>
        </pc:spChg>
        <pc:spChg chg="add mod">
          <ac:chgData name="Dorothea Fonnesu" userId="7bf8154d-1f01-455e-9a4e-eddc056ca8ec" providerId="ADAL" clId="{93F05F8B-883B-436E-9676-E112BB13ABBA}" dt="2024-08-21T13:44:02.002" v="1597" actId="20577"/>
          <ac:spMkLst>
            <pc:docMk/>
            <pc:sldMk cId="2770437577" sldId="260"/>
            <ac:spMk id="4" creationId="{A6C24020-C4C0-AF3F-172B-CA11A4F140F6}"/>
          </ac:spMkLst>
        </pc:spChg>
      </pc:sldChg>
      <pc:sldChg chg="addSp delSp modSp new mod modClrScheme modAnim chgLayout">
        <pc:chgData name="Dorothea Fonnesu" userId="7bf8154d-1f01-455e-9a4e-eddc056ca8ec" providerId="ADAL" clId="{93F05F8B-883B-436E-9676-E112BB13ABBA}" dt="2024-09-11T09:23:11.711" v="8348"/>
        <pc:sldMkLst>
          <pc:docMk/>
          <pc:sldMk cId="1305205964" sldId="261"/>
        </pc:sldMkLst>
        <pc:spChg chg="add mod ord">
          <ac:chgData name="Dorothea Fonnesu" userId="7bf8154d-1f01-455e-9a4e-eddc056ca8ec" providerId="ADAL" clId="{93F05F8B-883B-436E-9676-E112BB13ABBA}" dt="2024-09-10T17:10:41.190" v="7718" actId="700"/>
          <ac:spMkLst>
            <pc:docMk/>
            <pc:sldMk cId="1305205964" sldId="261"/>
            <ac:spMk id="3" creationId="{5A0FEF76-906A-34CD-4CB8-AF05ED3FA240}"/>
          </ac:spMkLst>
        </pc:spChg>
        <pc:spChg chg="add mod">
          <ac:chgData name="Dorothea Fonnesu" userId="7bf8154d-1f01-455e-9a4e-eddc056ca8ec" providerId="ADAL" clId="{93F05F8B-883B-436E-9676-E112BB13ABBA}" dt="2024-09-11T09:18:55.758" v="8343" actId="1076"/>
          <ac:spMkLst>
            <pc:docMk/>
            <pc:sldMk cId="1305205964" sldId="261"/>
            <ac:spMk id="5" creationId="{2968B185-157D-DE9D-6BAC-56D1ECD280DC}"/>
          </ac:spMkLst>
        </pc:spChg>
        <pc:spChg chg="add mod">
          <ac:chgData name="Dorothea Fonnesu" userId="7bf8154d-1f01-455e-9a4e-eddc056ca8ec" providerId="ADAL" clId="{93F05F8B-883B-436E-9676-E112BB13ABBA}" dt="2024-09-11T09:18:55.758" v="8343" actId="1076"/>
          <ac:spMkLst>
            <pc:docMk/>
            <pc:sldMk cId="1305205964" sldId="261"/>
            <ac:spMk id="6" creationId="{7408286C-CA80-75FA-FC61-66A388230AE0}"/>
          </ac:spMkLst>
        </pc:spChg>
        <pc:spChg chg="add mod">
          <ac:chgData name="Dorothea Fonnesu" userId="7bf8154d-1f01-455e-9a4e-eddc056ca8ec" providerId="ADAL" clId="{93F05F8B-883B-436E-9676-E112BB13ABBA}" dt="2024-09-11T09:18:55.758" v="8343" actId="1076"/>
          <ac:spMkLst>
            <pc:docMk/>
            <pc:sldMk cId="1305205964" sldId="261"/>
            <ac:spMk id="9" creationId="{28887F82-E250-7DD0-6BE1-846B7FAF8460}"/>
          </ac:spMkLst>
        </pc:spChg>
        <pc:spChg chg="add mod">
          <ac:chgData name="Dorothea Fonnesu" userId="7bf8154d-1f01-455e-9a4e-eddc056ca8ec" providerId="ADAL" clId="{93F05F8B-883B-436E-9676-E112BB13ABBA}" dt="2024-09-11T09:18:16.472" v="8341" actId="12"/>
          <ac:spMkLst>
            <pc:docMk/>
            <pc:sldMk cId="1305205964" sldId="261"/>
            <ac:spMk id="11" creationId="{815A3170-E00F-37E9-D20A-2D8E6E7071A6}"/>
          </ac:spMkLst>
        </pc:spChg>
        <pc:spChg chg="add del mod ord">
          <ac:chgData name="Dorothea Fonnesu" userId="7bf8154d-1f01-455e-9a4e-eddc056ca8ec" providerId="ADAL" clId="{93F05F8B-883B-436E-9676-E112BB13ABBA}" dt="2024-09-10T17:10:41.190" v="7718" actId="700"/>
          <ac:spMkLst>
            <pc:docMk/>
            <pc:sldMk cId="1305205964" sldId="261"/>
            <ac:spMk id="13" creationId="{1A773AAF-B9DA-8188-D3D3-08C73A09BC05}"/>
          </ac:spMkLst>
        </pc:spChg>
        <pc:spChg chg="add del mod">
          <ac:chgData name="Dorothea Fonnesu" userId="7bf8154d-1f01-455e-9a4e-eddc056ca8ec" providerId="ADAL" clId="{93F05F8B-883B-436E-9676-E112BB13ABBA}" dt="2024-08-27T15:23:13.532" v="2042" actId="478"/>
          <ac:spMkLst>
            <pc:docMk/>
            <pc:sldMk cId="1305205964" sldId="261"/>
            <ac:spMk id="13" creationId="{9076AF58-77C5-2C86-84FF-7405AED9A039}"/>
          </ac:spMkLst>
        </pc:spChg>
        <pc:spChg chg="add mod">
          <ac:chgData name="Dorothea Fonnesu" userId="7bf8154d-1f01-455e-9a4e-eddc056ca8ec" providerId="ADAL" clId="{93F05F8B-883B-436E-9676-E112BB13ABBA}" dt="2024-09-11T09:19:16.600" v="8344" actId="1076"/>
          <ac:spMkLst>
            <pc:docMk/>
            <pc:sldMk cId="1305205964" sldId="261"/>
            <ac:spMk id="14" creationId="{CB79A31A-BD30-287D-38C4-698AF3AFEB2B}"/>
          </ac:spMkLst>
        </pc:spChg>
        <pc:spChg chg="add del mod ord">
          <ac:chgData name="Dorothea Fonnesu" userId="7bf8154d-1f01-455e-9a4e-eddc056ca8ec" providerId="ADAL" clId="{93F05F8B-883B-436E-9676-E112BB13ABBA}" dt="2024-09-10T17:10:41.190" v="7718" actId="700"/>
          <ac:spMkLst>
            <pc:docMk/>
            <pc:sldMk cId="1305205964" sldId="261"/>
            <ac:spMk id="18" creationId="{B005F2D0-959D-AB4E-5556-68FBE074F7B4}"/>
          </ac:spMkLst>
        </pc:spChg>
        <pc:spChg chg="add mod">
          <ac:chgData name="Dorothea Fonnesu" userId="7bf8154d-1f01-455e-9a4e-eddc056ca8ec" providerId="ADAL" clId="{93F05F8B-883B-436E-9676-E112BB13ABBA}" dt="2024-08-27T15:23:16.323" v="2044"/>
          <ac:spMkLst>
            <pc:docMk/>
            <pc:sldMk cId="1305205964" sldId="261"/>
            <ac:spMk id="18" creationId="{F4A0E705-1256-04CC-3E75-B20BC5782BA2}"/>
          </ac:spMkLst>
        </pc:spChg>
        <pc:spChg chg="add del mod ord">
          <ac:chgData name="Dorothea Fonnesu" userId="7bf8154d-1f01-455e-9a4e-eddc056ca8ec" providerId="ADAL" clId="{93F05F8B-883B-436E-9676-E112BB13ABBA}" dt="2024-09-10T17:10:55.946" v="7722" actId="167"/>
          <ac:spMkLst>
            <pc:docMk/>
            <pc:sldMk cId="1305205964" sldId="261"/>
            <ac:spMk id="19" creationId="{5E8C67A1-2F7C-C6E7-F59A-01A41F6B6029}"/>
          </ac:spMkLst>
        </pc:spChg>
        <pc:spChg chg="add del mod ord">
          <ac:chgData name="Dorothea Fonnesu" userId="7bf8154d-1f01-455e-9a4e-eddc056ca8ec" providerId="ADAL" clId="{93F05F8B-883B-436E-9676-E112BB13ABBA}" dt="2024-09-10T17:10:59.719" v="7723" actId="478"/>
          <ac:spMkLst>
            <pc:docMk/>
            <pc:sldMk cId="1305205964" sldId="261"/>
            <ac:spMk id="20" creationId="{F2FB50C5-31F8-7E80-5DDA-E7A9BD43245F}"/>
          </ac:spMkLst>
        </pc:spChg>
        <pc:spChg chg="add del mod ord">
          <ac:chgData name="Dorothea Fonnesu" userId="7bf8154d-1f01-455e-9a4e-eddc056ca8ec" providerId="ADAL" clId="{93F05F8B-883B-436E-9676-E112BB13ABBA}" dt="2024-09-10T17:10:46.891" v="7719" actId="478"/>
          <ac:spMkLst>
            <pc:docMk/>
            <pc:sldMk cId="1305205964" sldId="261"/>
            <ac:spMk id="21" creationId="{E391DD3A-95D8-CF1A-D44B-A6E481143268}"/>
          </ac:spMkLst>
        </pc:spChg>
        <pc:picChg chg="add mod">
          <ac:chgData name="Dorothea Fonnesu" userId="7bf8154d-1f01-455e-9a4e-eddc056ca8ec" providerId="ADAL" clId="{93F05F8B-883B-436E-9676-E112BB13ABBA}" dt="2024-09-10T17:42:11.175" v="8244" actId="1076"/>
          <ac:picMkLst>
            <pc:docMk/>
            <pc:sldMk cId="1305205964" sldId="261"/>
            <ac:picMk id="2" creationId="{180192C1-9559-AEE5-133A-DD2668AC9071}"/>
          </ac:picMkLst>
        </pc:picChg>
        <pc:picChg chg="add mod">
          <ac:chgData name="Dorothea Fonnesu" userId="7bf8154d-1f01-455e-9a4e-eddc056ca8ec" providerId="ADAL" clId="{93F05F8B-883B-436E-9676-E112BB13ABBA}" dt="2024-09-10T17:40:48.195" v="8235" actId="1076"/>
          <ac:picMkLst>
            <pc:docMk/>
            <pc:sldMk cId="1305205964" sldId="261"/>
            <ac:picMk id="4" creationId="{950313B5-4861-96EC-FA39-9415EF714536}"/>
          </ac:picMkLst>
        </pc:picChg>
        <pc:picChg chg="add del mod">
          <ac:chgData name="Dorothea Fonnesu" userId="7bf8154d-1f01-455e-9a4e-eddc056ca8ec" providerId="ADAL" clId="{93F05F8B-883B-436E-9676-E112BB13ABBA}" dt="2024-09-10T17:40:28.068" v="8232" actId="478"/>
          <ac:picMkLst>
            <pc:docMk/>
            <pc:sldMk cId="1305205964" sldId="261"/>
            <ac:picMk id="7" creationId="{1700BF2F-87DF-93F9-59EF-B8D9AFEC06A8}"/>
          </ac:picMkLst>
        </pc:picChg>
        <pc:picChg chg="add del mod">
          <ac:chgData name="Dorothea Fonnesu" userId="7bf8154d-1f01-455e-9a4e-eddc056ca8ec" providerId="ADAL" clId="{93F05F8B-883B-436E-9676-E112BB13ABBA}" dt="2024-09-10T17:40:28.068" v="8232" actId="478"/>
          <ac:picMkLst>
            <pc:docMk/>
            <pc:sldMk cId="1305205964" sldId="261"/>
            <ac:picMk id="8" creationId="{C0BA0128-0E91-8242-3D93-DC7EC41DEEE1}"/>
          </ac:picMkLst>
        </pc:picChg>
        <pc:picChg chg="add mod">
          <ac:chgData name="Dorothea Fonnesu" userId="7bf8154d-1f01-455e-9a4e-eddc056ca8ec" providerId="ADAL" clId="{93F05F8B-883B-436E-9676-E112BB13ABBA}" dt="2024-09-10T17:41:51.704" v="8243" actId="1440"/>
          <ac:picMkLst>
            <pc:docMk/>
            <pc:sldMk cId="1305205964" sldId="261"/>
            <ac:picMk id="10" creationId="{D5C6D735-DF28-A4AE-8FE0-700D6FADD9DF}"/>
          </ac:picMkLst>
        </pc:picChg>
        <pc:picChg chg="add mod modCrop">
          <ac:chgData name="Dorothea Fonnesu" userId="7bf8154d-1f01-455e-9a4e-eddc056ca8ec" providerId="ADAL" clId="{93F05F8B-883B-436E-9676-E112BB13ABBA}" dt="2024-09-11T09:17:43.228" v="8336" actId="1076"/>
          <ac:picMkLst>
            <pc:docMk/>
            <pc:sldMk cId="1305205964" sldId="261"/>
            <ac:picMk id="12" creationId="{2EF4E0C7-04DC-04D8-5C84-2B81385F14AE}"/>
          </ac:picMkLst>
        </pc:picChg>
        <pc:picChg chg="add mod">
          <ac:chgData name="Dorothea Fonnesu" userId="7bf8154d-1f01-455e-9a4e-eddc056ca8ec" providerId="ADAL" clId="{93F05F8B-883B-436E-9676-E112BB13ABBA}" dt="2024-09-11T09:19:16.600" v="8344" actId="1076"/>
          <ac:picMkLst>
            <pc:docMk/>
            <pc:sldMk cId="1305205964" sldId="261"/>
            <ac:picMk id="15" creationId="{47CD9B53-E776-5C2D-05A7-15320AF681AB}"/>
          </ac:picMkLst>
        </pc:picChg>
        <pc:picChg chg="add mod">
          <ac:chgData name="Dorothea Fonnesu" userId="7bf8154d-1f01-455e-9a4e-eddc056ca8ec" providerId="ADAL" clId="{93F05F8B-883B-436E-9676-E112BB13ABBA}" dt="2024-09-11T09:19:16.600" v="8344" actId="1076"/>
          <ac:picMkLst>
            <pc:docMk/>
            <pc:sldMk cId="1305205964" sldId="261"/>
            <ac:picMk id="16" creationId="{C612823F-E967-C058-9021-B1E4BC6F43A5}"/>
          </ac:picMkLst>
        </pc:picChg>
        <pc:picChg chg="add mod">
          <ac:chgData name="Dorothea Fonnesu" userId="7bf8154d-1f01-455e-9a4e-eddc056ca8ec" providerId="ADAL" clId="{93F05F8B-883B-436E-9676-E112BB13ABBA}" dt="2024-09-11T09:19:16.600" v="8344" actId="1076"/>
          <ac:picMkLst>
            <pc:docMk/>
            <pc:sldMk cId="1305205964" sldId="261"/>
            <ac:picMk id="17" creationId="{9BE043F9-A3B3-B464-923F-7123582AEC15}"/>
          </ac:picMkLst>
        </pc:picChg>
      </pc:sldChg>
      <pc:sldChg chg="new del">
        <pc:chgData name="Dorothea Fonnesu" userId="7bf8154d-1f01-455e-9a4e-eddc056ca8ec" providerId="ADAL" clId="{93F05F8B-883B-436E-9676-E112BB13ABBA}" dt="2024-08-27T15:21:22.741" v="2009" actId="47"/>
        <pc:sldMkLst>
          <pc:docMk/>
          <pc:sldMk cId="599583541" sldId="262"/>
        </pc:sldMkLst>
      </pc:sldChg>
      <pc:sldChg chg="addSp delSp modSp mod modClrScheme chgLayout">
        <pc:chgData name="Dorothea Fonnesu" userId="7bf8154d-1f01-455e-9a4e-eddc056ca8ec" providerId="ADAL" clId="{93F05F8B-883B-436E-9676-E112BB13ABBA}" dt="2024-09-16T13:38:48.313" v="10225" actId="255"/>
        <pc:sldMkLst>
          <pc:docMk/>
          <pc:sldMk cId="585196695" sldId="270"/>
        </pc:sldMkLst>
        <pc:spChg chg="add mod ord">
          <ac:chgData name="Dorothea Fonnesu" userId="7bf8154d-1f01-455e-9a4e-eddc056ca8ec" providerId="ADAL" clId="{93F05F8B-883B-436E-9676-E112BB13ABBA}" dt="2024-09-16T13:37:31.522" v="10223" actId="20577"/>
          <ac:spMkLst>
            <pc:docMk/>
            <pc:sldMk cId="585196695" sldId="270"/>
            <ac:spMk id="2" creationId="{B4E5D5FB-E63C-0CB7-E4B5-A3E4A4097AD3}"/>
          </ac:spMkLst>
        </pc:spChg>
        <pc:spChg chg="add del mod ord">
          <ac:chgData name="Dorothea Fonnesu" userId="7bf8154d-1f01-455e-9a4e-eddc056ca8ec" providerId="ADAL" clId="{93F05F8B-883B-436E-9676-E112BB13ABBA}" dt="2024-09-16T13:37:20.830" v="10221" actId="478"/>
          <ac:spMkLst>
            <pc:docMk/>
            <pc:sldMk cId="585196695" sldId="270"/>
            <ac:spMk id="3" creationId="{55FAB0A6-B09A-2C5F-E313-EB424B51F2F5}"/>
          </ac:spMkLst>
        </pc:spChg>
        <pc:spChg chg="del mod">
          <ac:chgData name="Dorothea Fonnesu" userId="7bf8154d-1f01-455e-9a4e-eddc056ca8ec" providerId="ADAL" clId="{93F05F8B-883B-436E-9676-E112BB13ABBA}" dt="2024-09-16T13:37:26.332" v="10222" actId="478"/>
          <ac:spMkLst>
            <pc:docMk/>
            <pc:sldMk cId="585196695" sldId="270"/>
            <ac:spMk id="7" creationId="{29B2193D-41DB-4550-7579-3E1F038EEF34}"/>
          </ac:spMkLst>
        </pc:spChg>
        <pc:spChg chg="mod">
          <ac:chgData name="Dorothea Fonnesu" userId="7bf8154d-1f01-455e-9a4e-eddc056ca8ec" providerId="ADAL" clId="{93F05F8B-883B-436E-9676-E112BB13ABBA}" dt="2024-09-16T13:38:48.313" v="10225" actId="255"/>
          <ac:spMkLst>
            <pc:docMk/>
            <pc:sldMk cId="585196695" sldId="270"/>
            <ac:spMk id="25" creationId="{5BA1BAE4-217E-049B-D914-526B68C38A02}"/>
          </ac:spMkLst>
        </pc:spChg>
        <pc:spChg chg="mod">
          <ac:chgData name="Dorothea Fonnesu" userId="7bf8154d-1f01-455e-9a4e-eddc056ca8ec" providerId="ADAL" clId="{93F05F8B-883B-436E-9676-E112BB13ABBA}" dt="2024-09-16T13:38:48.313" v="10225" actId="255"/>
          <ac:spMkLst>
            <pc:docMk/>
            <pc:sldMk cId="585196695" sldId="270"/>
            <ac:spMk id="27" creationId="{73606C80-A56A-C600-5569-8B6FF81D7101}"/>
          </ac:spMkLst>
        </pc:spChg>
        <pc:spChg chg="mod">
          <ac:chgData name="Dorothea Fonnesu" userId="7bf8154d-1f01-455e-9a4e-eddc056ca8ec" providerId="ADAL" clId="{93F05F8B-883B-436E-9676-E112BB13ABBA}" dt="2024-09-16T13:38:48.313" v="10225" actId="255"/>
          <ac:spMkLst>
            <pc:docMk/>
            <pc:sldMk cId="585196695" sldId="270"/>
            <ac:spMk id="37" creationId="{2E90F431-8967-E0CC-C1EC-F22B9612F3FF}"/>
          </ac:spMkLst>
        </pc:spChg>
        <pc:spChg chg="mod">
          <ac:chgData name="Dorothea Fonnesu" userId="7bf8154d-1f01-455e-9a4e-eddc056ca8ec" providerId="ADAL" clId="{93F05F8B-883B-436E-9676-E112BB13ABBA}" dt="2024-09-16T13:38:09.002" v="10224" actId="255"/>
          <ac:spMkLst>
            <pc:docMk/>
            <pc:sldMk cId="585196695" sldId="270"/>
            <ac:spMk id="58" creationId="{4E47DC97-74BD-2FC9-A4FE-759C81124E91}"/>
          </ac:spMkLst>
        </pc:spChg>
        <pc:spChg chg="mod">
          <ac:chgData name="Dorothea Fonnesu" userId="7bf8154d-1f01-455e-9a4e-eddc056ca8ec" providerId="ADAL" clId="{93F05F8B-883B-436E-9676-E112BB13ABBA}" dt="2024-09-16T13:38:48.313" v="10225" actId="255"/>
          <ac:spMkLst>
            <pc:docMk/>
            <pc:sldMk cId="585196695" sldId="270"/>
            <ac:spMk id="60" creationId="{D5597B61-59D4-AD0B-4ABA-F75F5D20575C}"/>
          </ac:spMkLst>
        </pc:spChg>
        <pc:spChg chg="mod">
          <ac:chgData name="Dorothea Fonnesu" userId="7bf8154d-1f01-455e-9a4e-eddc056ca8ec" providerId="ADAL" clId="{93F05F8B-883B-436E-9676-E112BB13ABBA}" dt="2024-09-16T13:36:21.678" v="10177" actId="2711"/>
          <ac:spMkLst>
            <pc:docMk/>
            <pc:sldMk cId="585196695" sldId="270"/>
            <ac:spMk id="61" creationId="{C388A4A9-3B12-8745-8C16-1059B059522D}"/>
          </ac:spMkLst>
        </pc:spChg>
        <pc:spChg chg="mod">
          <ac:chgData name="Dorothea Fonnesu" userId="7bf8154d-1f01-455e-9a4e-eddc056ca8ec" providerId="ADAL" clId="{93F05F8B-883B-436E-9676-E112BB13ABBA}" dt="2024-09-16T13:38:48.313" v="10225" actId="255"/>
          <ac:spMkLst>
            <pc:docMk/>
            <pc:sldMk cId="585196695" sldId="270"/>
            <ac:spMk id="62" creationId="{AF526169-A326-D35B-23B7-11A699CAC4BD}"/>
          </ac:spMkLst>
        </pc:spChg>
        <pc:spChg chg="mod ord">
          <ac:chgData name="Dorothea Fonnesu" userId="7bf8154d-1f01-455e-9a4e-eddc056ca8ec" providerId="ADAL" clId="{93F05F8B-883B-436E-9676-E112BB13ABBA}" dt="2024-09-16T13:36:57.914" v="10180" actId="700"/>
          <ac:spMkLst>
            <pc:docMk/>
            <pc:sldMk cId="585196695" sldId="270"/>
            <ac:spMk id="63" creationId="{E5AB8E2F-ECCF-BDD8-4E4E-6047C1AC3B67}"/>
          </ac:spMkLst>
        </pc:spChg>
        <pc:spChg chg="mod">
          <ac:chgData name="Dorothea Fonnesu" userId="7bf8154d-1f01-455e-9a4e-eddc056ca8ec" providerId="ADAL" clId="{93F05F8B-883B-436E-9676-E112BB13ABBA}" dt="2024-09-16T13:38:48.313" v="10225" actId="255"/>
          <ac:spMkLst>
            <pc:docMk/>
            <pc:sldMk cId="585196695" sldId="270"/>
            <ac:spMk id="68" creationId="{CAE67454-59E9-1B7A-ADA8-36C061D59CF7}"/>
          </ac:spMkLst>
        </pc:spChg>
        <pc:spChg chg="mod">
          <ac:chgData name="Dorothea Fonnesu" userId="7bf8154d-1f01-455e-9a4e-eddc056ca8ec" providerId="ADAL" clId="{93F05F8B-883B-436E-9676-E112BB13ABBA}" dt="2024-09-16T13:38:48.313" v="10225" actId="255"/>
          <ac:spMkLst>
            <pc:docMk/>
            <pc:sldMk cId="585196695" sldId="270"/>
            <ac:spMk id="72" creationId="{81F4A171-7B5F-5760-75C9-2EB0077372FA}"/>
          </ac:spMkLst>
        </pc:spChg>
        <pc:spChg chg="mod">
          <ac:chgData name="Dorothea Fonnesu" userId="7bf8154d-1f01-455e-9a4e-eddc056ca8ec" providerId="ADAL" clId="{93F05F8B-883B-436E-9676-E112BB13ABBA}" dt="2024-09-16T13:38:48.313" v="10225" actId="255"/>
          <ac:spMkLst>
            <pc:docMk/>
            <pc:sldMk cId="585196695" sldId="270"/>
            <ac:spMk id="74" creationId="{04C587B7-FC8A-3AE3-FD91-69D951BD758D}"/>
          </ac:spMkLst>
        </pc:spChg>
        <pc:spChg chg="mod">
          <ac:chgData name="Dorothea Fonnesu" userId="7bf8154d-1f01-455e-9a4e-eddc056ca8ec" providerId="ADAL" clId="{93F05F8B-883B-436E-9676-E112BB13ABBA}" dt="2024-09-16T13:36:21.678" v="10177" actId="2711"/>
          <ac:spMkLst>
            <pc:docMk/>
            <pc:sldMk cId="585196695" sldId="270"/>
            <ac:spMk id="75" creationId="{A787DDFB-B76F-3A61-D68A-B781492001E8}"/>
          </ac:spMkLst>
        </pc:spChg>
        <pc:spChg chg="mod">
          <ac:chgData name="Dorothea Fonnesu" userId="7bf8154d-1f01-455e-9a4e-eddc056ca8ec" providerId="ADAL" clId="{93F05F8B-883B-436E-9676-E112BB13ABBA}" dt="2024-09-16T13:36:21.678" v="10177" actId="2711"/>
          <ac:spMkLst>
            <pc:docMk/>
            <pc:sldMk cId="585196695" sldId="270"/>
            <ac:spMk id="76" creationId="{058AFFC6-09FC-8046-5109-98732152EFE8}"/>
          </ac:spMkLst>
        </pc:spChg>
        <pc:spChg chg="mod">
          <ac:chgData name="Dorothea Fonnesu" userId="7bf8154d-1f01-455e-9a4e-eddc056ca8ec" providerId="ADAL" clId="{93F05F8B-883B-436E-9676-E112BB13ABBA}" dt="2024-09-16T13:36:21.678" v="10177" actId="2711"/>
          <ac:spMkLst>
            <pc:docMk/>
            <pc:sldMk cId="585196695" sldId="270"/>
            <ac:spMk id="77" creationId="{87B71BED-D5BA-1F1F-092E-53F43435FA80}"/>
          </ac:spMkLst>
        </pc:spChg>
        <pc:spChg chg="mod">
          <ac:chgData name="Dorothea Fonnesu" userId="7bf8154d-1f01-455e-9a4e-eddc056ca8ec" providerId="ADAL" clId="{93F05F8B-883B-436E-9676-E112BB13ABBA}" dt="2024-09-16T13:38:48.313" v="10225" actId="255"/>
          <ac:spMkLst>
            <pc:docMk/>
            <pc:sldMk cId="585196695" sldId="270"/>
            <ac:spMk id="78" creationId="{5E5296EB-B5C2-9760-BC95-1FA0CEA829AF}"/>
          </ac:spMkLst>
        </pc:spChg>
        <pc:spChg chg="mod">
          <ac:chgData name="Dorothea Fonnesu" userId="7bf8154d-1f01-455e-9a4e-eddc056ca8ec" providerId="ADAL" clId="{93F05F8B-883B-436E-9676-E112BB13ABBA}" dt="2024-09-16T13:38:48.313" v="10225" actId="255"/>
          <ac:spMkLst>
            <pc:docMk/>
            <pc:sldMk cId="585196695" sldId="270"/>
            <ac:spMk id="79" creationId="{D63A19FE-0035-A784-11F5-18DC8F803213}"/>
          </ac:spMkLst>
        </pc:spChg>
        <pc:spChg chg="mod">
          <ac:chgData name="Dorothea Fonnesu" userId="7bf8154d-1f01-455e-9a4e-eddc056ca8ec" providerId="ADAL" clId="{93F05F8B-883B-436E-9676-E112BB13ABBA}" dt="2024-09-16T13:38:48.313" v="10225" actId="255"/>
          <ac:spMkLst>
            <pc:docMk/>
            <pc:sldMk cId="585196695" sldId="270"/>
            <ac:spMk id="80" creationId="{BFDDFDA6-3F5F-FF80-D84F-31D765DD5F72}"/>
          </ac:spMkLst>
        </pc:spChg>
        <pc:spChg chg="mod">
          <ac:chgData name="Dorothea Fonnesu" userId="7bf8154d-1f01-455e-9a4e-eddc056ca8ec" providerId="ADAL" clId="{93F05F8B-883B-436E-9676-E112BB13ABBA}" dt="2024-09-16T13:38:48.313" v="10225" actId="255"/>
          <ac:spMkLst>
            <pc:docMk/>
            <pc:sldMk cId="585196695" sldId="270"/>
            <ac:spMk id="81" creationId="{2215EA68-C4F2-B59C-621F-1E56FEFBDAEF}"/>
          </ac:spMkLst>
        </pc:spChg>
      </pc:sldChg>
      <pc:sldChg chg="modSp add del mod setBg">
        <pc:chgData name="Dorothea Fonnesu" userId="7bf8154d-1f01-455e-9a4e-eddc056ca8ec" providerId="ADAL" clId="{93F05F8B-883B-436E-9676-E112BB13ABBA}" dt="2024-09-14T13:28:12.004" v="8886" actId="2696"/>
        <pc:sldMkLst>
          <pc:docMk/>
          <pc:sldMk cId="3642646455" sldId="2876"/>
        </pc:sldMkLst>
        <pc:spChg chg="mod">
          <ac:chgData name="Dorothea Fonnesu" userId="7bf8154d-1f01-455e-9a4e-eddc056ca8ec" providerId="ADAL" clId="{93F05F8B-883B-436E-9676-E112BB13ABBA}" dt="2024-09-11T12:49:47.095" v="8826" actId="1076"/>
          <ac:spMkLst>
            <pc:docMk/>
            <pc:sldMk cId="3642646455" sldId="2876"/>
            <ac:spMk id="21" creationId="{B41C4EA6-CE5B-45DD-99CF-4E6C4E3FBD27}"/>
          </ac:spMkLst>
        </pc:spChg>
        <pc:spChg chg="mod">
          <ac:chgData name="Dorothea Fonnesu" userId="7bf8154d-1f01-455e-9a4e-eddc056ca8ec" providerId="ADAL" clId="{93F05F8B-883B-436E-9676-E112BB13ABBA}" dt="2024-09-11T12:50:22.572" v="8829" actId="207"/>
          <ac:spMkLst>
            <pc:docMk/>
            <pc:sldMk cId="3642646455" sldId="2876"/>
            <ac:spMk id="23" creationId="{D9D2AF66-F158-4DC8-A2EC-9EAC36E662F8}"/>
          </ac:spMkLst>
        </pc:spChg>
        <pc:picChg chg="mod">
          <ac:chgData name="Dorothea Fonnesu" userId="7bf8154d-1f01-455e-9a4e-eddc056ca8ec" providerId="ADAL" clId="{93F05F8B-883B-436E-9676-E112BB13ABBA}" dt="2024-09-11T12:49:54.049" v="8827" actId="1076"/>
          <ac:picMkLst>
            <pc:docMk/>
            <pc:sldMk cId="3642646455" sldId="2876"/>
            <ac:picMk id="11" creationId="{F3C321C7-3C37-40EC-BC2D-A73548E91B22}"/>
          </ac:picMkLst>
        </pc:picChg>
      </pc:sldChg>
      <pc:sldChg chg="addSp delSp modSp add del mod chgLayout">
        <pc:chgData name="Dorothea Fonnesu" userId="7bf8154d-1f01-455e-9a4e-eddc056ca8ec" providerId="ADAL" clId="{93F05F8B-883B-436E-9676-E112BB13ABBA}" dt="2024-09-14T14:20:22.857" v="9056" actId="255"/>
        <pc:sldMkLst>
          <pc:docMk/>
          <pc:sldMk cId="441362131" sldId="2898"/>
        </pc:sldMkLst>
        <pc:spChg chg="mod ord">
          <ac:chgData name="Dorothea Fonnesu" userId="7bf8154d-1f01-455e-9a4e-eddc056ca8ec" providerId="ADAL" clId="{93F05F8B-883B-436E-9676-E112BB13ABBA}" dt="2024-09-14T13:45:52.958" v="9039" actId="700"/>
          <ac:spMkLst>
            <pc:docMk/>
            <pc:sldMk cId="441362131" sldId="2898"/>
            <ac:spMk id="2" creationId="{A69AEAAB-3E1B-41A7-35E4-257B4F7B4F26}"/>
          </ac:spMkLst>
        </pc:spChg>
        <pc:spChg chg="add del mod ord">
          <ac:chgData name="Dorothea Fonnesu" userId="7bf8154d-1f01-455e-9a4e-eddc056ca8ec" providerId="ADAL" clId="{93F05F8B-883B-436E-9676-E112BB13ABBA}" dt="2024-09-14T13:45:59.674" v="9040" actId="478"/>
          <ac:spMkLst>
            <pc:docMk/>
            <pc:sldMk cId="441362131" sldId="2898"/>
            <ac:spMk id="4" creationId="{068B3923-B1A8-F879-C9E1-83F571C7D440}"/>
          </ac:spMkLst>
        </pc:spChg>
        <pc:spChg chg="add mod">
          <ac:chgData name="Dorothea Fonnesu" userId="7bf8154d-1f01-455e-9a4e-eddc056ca8ec" providerId="ADAL" clId="{93F05F8B-883B-436E-9676-E112BB13ABBA}" dt="2024-09-14T14:20:22.857" v="9056" actId="255"/>
          <ac:spMkLst>
            <pc:docMk/>
            <pc:sldMk cId="441362131" sldId="2898"/>
            <ac:spMk id="5" creationId="{A3E995D0-FD79-75D4-BD1B-646291FCFE8B}"/>
          </ac:spMkLst>
        </pc:spChg>
        <pc:spChg chg="mod ord">
          <ac:chgData name="Dorothea Fonnesu" userId="7bf8154d-1f01-455e-9a4e-eddc056ca8ec" providerId="ADAL" clId="{93F05F8B-883B-436E-9676-E112BB13ABBA}" dt="2024-09-14T13:45:52.958" v="9039" actId="700"/>
          <ac:spMkLst>
            <pc:docMk/>
            <pc:sldMk cId="441362131" sldId="2898"/>
            <ac:spMk id="13" creationId="{1BB71F9B-EEA6-5D56-E092-631991DAF332}"/>
          </ac:spMkLst>
        </pc:spChg>
        <pc:picChg chg="add mod">
          <ac:chgData name="Dorothea Fonnesu" userId="7bf8154d-1f01-455e-9a4e-eddc056ca8ec" providerId="ADAL" clId="{93F05F8B-883B-436E-9676-E112BB13ABBA}" dt="2024-09-11T13:15:12.787" v="8885" actId="1076"/>
          <ac:picMkLst>
            <pc:docMk/>
            <pc:sldMk cId="441362131" sldId="2898"/>
            <ac:picMk id="3" creationId="{EA7657AB-A6BE-A398-B86B-74A4DD5878B1}"/>
          </ac:picMkLst>
        </pc:picChg>
        <pc:picChg chg="add del">
          <ac:chgData name="Dorothea Fonnesu" userId="7bf8154d-1f01-455e-9a4e-eddc056ca8ec" providerId="ADAL" clId="{93F05F8B-883B-436E-9676-E112BB13ABBA}" dt="2024-09-04T08:25:18.987" v="3430" actId="22"/>
          <ac:picMkLst>
            <pc:docMk/>
            <pc:sldMk cId="441362131" sldId="2898"/>
            <ac:picMk id="4" creationId="{787CCA35-DF43-EFC0-0A4B-C541723BE055}"/>
          </ac:picMkLst>
        </pc:picChg>
      </pc:sldChg>
      <pc:sldChg chg="addSp delSp modSp add del mod modAnim">
        <pc:chgData name="Dorothea Fonnesu" userId="7bf8154d-1f01-455e-9a4e-eddc056ca8ec" providerId="ADAL" clId="{93F05F8B-883B-436E-9676-E112BB13ABBA}" dt="2024-09-09T12:29:06.407" v="5334" actId="2696"/>
        <pc:sldMkLst>
          <pc:docMk/>
          <pc:sldMk cId="2261176446" sldId="2909"/>
        </pc:sldMkLst>
        <pc:spChg chg="mod modVis">
          <ac:chgData name="Dorothea Fonnesu" userId="7bf8154d-1f01-455e-9a4e-eddc056ca8ec" providerId="ADAL" clId="{93F05F8B-883B-436E-9676-E112BB13ABBA}" dt="2024-09-04T08:41:38.758" v="3863" actId="1076"/>
          <ac:spMkLst>
            <pc:docMk/>
            <pc:sldMk cId="2261176446" sldId="2909"/>
            <ac:spMk id="3" creationId="{268BE2B9-BF88-E27F-B2FD-1ED738123537}"/>
          </ac:spMkLst>
        </pc:spChg>
        <pc:spChg chg="mod">
          <ac:chgData name="Dorothea Fonnesu" userId="7bf8154d-1f01-455e-9a4e-eddc056ca8ec" providerId="ADAL" clId="{93F05F8B-883B-436E-9676-E112BB13ABBA}" dt="2024-09-04T08:41:32.194" v="3862" actId="1076"/>
          <ac:spMkLst>
            <pc:docMk/>
            <pc:sldMk cId="2261176446" sldId="2909"/>
            <ac:spMk id="6" creationId="{9A9F0966-30A8-083D-AA8B-C67278C32AC6}"/>
          </ac:spMkLst>
        </pc:spChg>
        <pc:spChg chg="mod">
          <ac:chgData name="Dorothea Fonnesu" userId="7bf8154d-1f01-455e-9a4e-eddc056ca8ec" providerId="ADAL" clId="{93F05F8B-883B-436E-9676-E112BB13ABBA}" dt="2024-09-04T08:41:24.550" v="3861" actId="1076"/>
          <ac:spMkLst>
            <pc:docMk/>
            <pc:sldMk cId="2261176446" sldId="2909"/>
            <ac:spMk id="8" creationId="{111B2E3E-64AA-5D82-B05D-F4B3E3DF803B}"/>
          </ac:spMkLst>
        </pc:spChg>
        <pc:spChg chg="add del mod">
          <ac:chgData name="Dorothea Fonnesu" userId="7bf8154d-1f01-455e-9a4e-eddc056ca8ec" providerId="ADAL" clId="{93F05F8B-883B-436E-9676-E112BB13ABBA}" dt="2024-08-28T09:17:07.541" v="2145" actId="478"/>
          <ac:spMkLst>
            <pc:docMk/>
            <pc:sldMk cId="2261176446" sldId="2909"/>
            <ac:spMk id="9" creationId="{29FD57F6-DAC7-AEA6-5D13-74013ECDEA3B}"/>
          </ac:spMkLst>
        </pc:spChg>
        <pc:spChg chg="add mod">
          <ac:chgData name="Dorothea Fonnesu" userId="7bf8154d-1f01-455e-9a4e-eddc056ca8ec" providerId="ADAL" clId="{93F05F8B-883B-436E-9676-E112BB13ABBA}" dt="2024-09-09T12:15:12.654" v="5147" actId="1076"/>
          <ac:spMkLst>
            <pc:docMk/>
            <pc:sldMk cId="2261176446" sldId="2909"/>
            <ac:spMk id="9" creationId="{9DE83408-F0A8-A942-EA94-0E59E6A981BD}"/>
          </ac:spMkLst>
        </pc:spChg>
        <pc:spChg chg="add del mod">
          <ac:chgData name="Dorothea Fonnesu" userId="7bf8154d-1f01-455e-9a4e-eddc056ca8ec" providerId="ADAL" clId="{93F05F8B-883B-436E-9676-E112BB13ABBA}" dt="2024-08-28T09:18:15.061" v="2150" actId="478"/>
          <ac:spMkLst>
            <pc:docMk/>
            <pc:sldMk cId="2261176446" sldId="2909"/>
            <ac:spMk id="10" creationId="{0B842C73-8F3E-051C-9C0D-1F8F8DA80CE5}"/>
          </ac:spMkLst>
        </pc:spChg>
        <pc:spChg chg="add mod">
          <ac:chgData name="Dorothea Fonnesu" userId="7bf8154d-1f01-455e-9a4e-eddc056ca8ec" providerId="ADAL" clId="{93F05F8B-883B-436E-9676-E112BB13ABBA}" dt="2024-09-09T12:04:42.766" v="5037" actId="122"/>
          <ac:spMkLst>
            <pc:docMk/>
            <pc:sldMk cId="2261176446" sldId="2909"/>
            <ac:spMk id="10" creationId="{1BD1BBCB-D095-FA1E-EF74-9EC06E54B493}"/>
          </ac:spMkLst>
        </pc:spChg>
        <pc:spChg chg="add mod">
          <ac:chgData name="Dorothea Fonnesu" userId="7bf8154d-1f01-455e-9a4e-eddc056ca8ec" providerId="ADAL" clId="{93F05F8B-883B-436E-9676-E112BB13ABBA}" dt="2024-08-28T09:17:56.500" v="2149"/>
          <ac:spMkLst>
            <pc:docMk/>
            <pc:sldMk cId="2261176446" sldId="2909"/>
            <ac:spMk id="11" creationId="{BF554088-10FE-22D5-F7E0-0288615E048C}"/>
          </ac:spMkLst>
        </pc:spChg>
        <pc:spChg chg="add mod">
          <ac:chgData name="Dorothea Fonnesu" userId="7bf8154d-1f01-455e-9a4e-eddc056ca8ec" providerId="ADAL" clId="{93F05F8B-883B-436E-9676-E112BB13ABBA}" dt="2024-09-04T08:42:47.766" v="3886" actId="1076"/>
          <ac:spMkLst>
            <pc:docMk/>
            <pc:sldMk cId="2261176446" sldId="2909"/>
            <ac:spMk id="16" creationId="{F4E892BE-D9D2-22BD-C85A-4886B2EC7EF7}"/>
          </ac:spMkLst>
        </pc:spChg>
        <pc:picChg chg="mod">
          <ac:chgData name="Dorothea Fonnesu" userId="7bf8154d-1f01-455e-9a4e-eddc056ca8ec" providerId="ADAL" clId="{93F05F8B-883B-436E-9676-E112BB13ABBA}" dt="2024-09-04T08:41:43.910" v="3877" actId="1036"/>
          <ac:picMkLst>
            <pc:docMk/>
            <pc:sldMk cId="2261176446" sldId="2909"/>
            <ac:picMk id="4" creationId="{4E0AAFFD-83A5-2599-B99A-0F24B9DD66F1}"/>
          </ac:picMkLst>
        </pc:picChg>
        <pc:picChg chg="mod">
          <ac:chgData name="Dorothea Fonnesu" userId="7bf8154d-1f01-455e-9a4e-eddc056ca8ec" providerId="ADAL" clId="{93F05F8B-883B-436E-9676-E112BB13ABBA}" dt="2024-09-04T08:41:43.910" v="3877" actId="1036"/>
          <ac:picMkLst>
            <pc:docMk/>
            <pc:sldMk cId="2261176446" sldId="2909"/>
            <ac:picMk id="5" creationId="{621767D0-6C7F-6A47-1DEA-32B7BA8172BA}"/>
          </ac:picMkLst>
        </pc:picChg>
        <pc:picChg chg="mod">
          <ac:chgData name="Dorothea Fonnesu" userId="7bf8154d-1f01-455e-9a4e-eddc056ca8ec" providerId="ADAL" clId="{93F05F8B-883B-436E-9676-E112BB13ABBA}" dt="2024-09-04T08:41:43.910" v="3877" actId="1036"/>
          <ac:picMkLst>
            <pc:docMk/>
            <pc:sldMk cId="2261176446" sldId="2909"/>
            <ac:picMk id="7" creationId="{DB7534C0-CE45-12CA-F392-90B31B4B944C}"/>
          </ac:picMkLst>
        </pc:picChg>
      </pc:sldChg>
      <pc:sldChg chg="delSp modSp add del mod">
        <pc:chgData name="Dorothea Fonnesu" userId="7bf8154d-1f01-455e-9a4e-eddc056ca8ec" providerId="ADAL" clId="{93F05F8B-883B-436E-9676-E112BB13ABBA}" dt="2024-09-04T08:43:46.117" v="3891" actId="2696"/>
        <pc:sldMkLst>
          <pc:docMk/>
          <pc:sldMk cId="2398103204" sldId="2910"/>
        </pc:sldMkLst>
        <pc:spChg chg="mod">
          <ac:chgData name="Dorothea Fonnesu" userId="7bf8154d-1f01-455e-9a4e-eddc056ca8ec" providerId="ADAL" clId="{93F05F8B-883B-436E-9676-E112BB13ABBA}" dt="2024-09-04T08:42:17.192" v="3880" actId="20577"/>
          <ac:spMkLst>
            <pc:docMk/>
            <pc:sldMk cId="2398103204" sldId="2910"/>
            <ac:spMk id="3" creationId="{268BE2B9-BF88-E27F-B2FD-1ED738123537}"/>
          </ac:spMkLst>
        </pc:spChg>
        <pc:spChg chg="del">
          <ac:chgData name="Dorothea Fonnesu" userId="7bf8154d-1f01-455e-9a4e-eddc056ca8ec" providerId="ADAL" clId="{93F05F8B-883B-436E-9676-E112BB13ABBA}" dt="2024-09-04T08:42:42.272" v="3884" actId="21"/>
          <ac:spMkLst>
            <pc:docMk/>
            <pc:sldMk cId="2398103204" sldId="2910"/>
            <ac:spMk id="16" creationId="{F4E892BE-D9D2-22BD-C85A-4886B2EC7EF7}"/>
          </ac:spMkLst>
        </pc:spChg>
      </pc:sldChg>
      <pc:sldChg chg="addSp delSp modSp add del mod modAnim chgLayout">
        <pc:chgData name="Dorothea Fonnesu" userId="7bf8154d-1f01-455e-9a4e-eddc056ca8ec" providerId="ADAL" clId="{93F05F8B-883B-436E-9676-E112BB13ABBA}" dt="2024-09-16T20:18:42.103" v="11457" actId="1076"/>
        <pc:sldMkLst>
          <pc:docMk/>
          <pc:sldMk cId="3603286395" sldId="2911"/>
        </pc:sldMkLst>
        <pc:spChg chg="mod ord">
          <ac:chgData name="Dorothea Fonnesu" userId="7bf8154d-1f01-455e-9a4e-eddc056ca8ec" providerId="ADAL" clId="{93F05F8B-883B-436E-9676-E112BB13ABBA}" dt="2024-09-14T13:47:14.736" v="9048" actId="700"/>
          <ac:spMkLst>
            <pc:docMk/>
            <pc:sldMk cId="3603286395" sldId="2911"/>
            <ac:spMk id="2" creationId="{A69AEAAB-3E1B-41A7-35E4-257B4F7B4F26}"/>
          </ac:spMkLst>
        </pc:spChg>
        <pc:spChg chg="add del mod ord">
          <ac:chgData name="Dorothea Fonnesu" userId="7bf8154d-1f01-455e-9a4e-eddc056ca8ec" providerId="ADAL" clId="{93F05F8B-883B-436E-9676-E112BB13ABBA}" dt="2024-09-14T13:47:18.265" v="9049" actId="478"/>
          <ac:spMkLst>
            <pc:docMk/>
            <pc:sldMk cId="3603286395" sldId="2911"/>
            <ac:spMk id="6" creationId="{034C86C0-F508-B9A2-2D6B-F168CB27FD11}"/>
          </ac:spMkLst>
        </pc:spChg>
        <pc:spChg chg="mod">
          <ac:chgData name="Dorothea Fonnesu" userId="7bf8154d-1f01-455e-9a4e-eddc056ca8ec" providerId="ADAL" clId="{93F05F8B-883B-436E-9676-E112BB13ABBA}" dt="2024-09-16T20:18:42.103" v="11457" actId="1076"/>
          <ac:spMkLst>
            <pc:docMk/>
            <pc:sldMk cId="3603286395" sldId="2911"/>
            <ac:spMk id="9" creationId="{8C457299-6478-32CA-B486-0E2119D220F4}"/>
          </ac:spMkLst>
        </pc:spChg>
        <pc:spChg chg="mod ord">
          <ac:chgData name="Dorothea Fonnesu" userId="7bf8154d-1f01-455e-9a4e-eddc056ca8ec" providerId="ADAL" clId="{93F05F8B-883B-436E-9676-E112BB13ABBA}" dt="2024-09-14T13:47:14.736" v="9048" actId="700"/>
          <ac:spMkLst>
            <pc:docMk/>
            <pc:sldMk cId="3603286395" sldId="2911"/>
            <ac:spMk id="13" creationId="{1BB71F9B-EEA6-5D56-E092-631991DAF332}"/>
          </ac:spMkLst>
        </pc:spChg>
        <pc:spChg chg="add del mod">
          <ac:chgData name="Dorothea Fonnesu" userId="7bf8154d-1f01-455e-9a4e-eddc056ca8ec" providerId="ADAL" clId="{93F05F8B-883B-436E-9676-E112BB13ABBA}" dt="2024-09-09T12:46:38.513" v="5622" actId="164"/>
          <ac:spMkLst>
            <pc:docMk/>
            <pc:sldMk cId="3603286395" sldId="2911"/>
            <ac:spMk id="33" creationId="{BC72031B-0025-09DA-7921-8B9E78B424D2}"/>
          </ac:spMkLst>
        </pc:spChg>
        <pc:spChg chg="add del mod">
          <ac:chgData name="Dorothea Fonnesu" userId="7bf8154d-1f01-455e-9a4e-eddc056ca8ec" providerId="ADAL" clId="{93F05F8B-883B-436E-9676-E112BB13ABBA}" dt="2024-09-09T12:46:41.486" v="5623" actId="164"/>
          <ac:spMkLst>
            <pc:docMk/>
            <pc:sldMk cId="3603286395" sldId="2911"/>
            <ac:spMk id="34" creationId="{ED9E9F72-2C30-5176-932E-FE117EB11B32}"/>
          </ac:spMkLst>
        </pc:spChg>
        <pc:spChg chg="add del mod">
          <ac:chgData name="Dorothea Fonnesu" userId="7bf8154d-1f01-455e-9a4e-eddc056ca8ec" providerId="ADAL" clId="{93F05F8B-883B-436E-9676-E112BB13ABBA}" dt="2024-09-09T12:46:45.366" v="5624" actId="164"/>
          <ac:spMkLst>
            <pc:docMk/>
            <pc:sldMk cId="3603286395" sldId="2911"/>
            <ac:spMk id="35" creationId="{79D57DAB-A349-15C0-4E19-4BACFF19F1F6}"/>
          </ac:spMkLst>
        </pc:spChg>
        <pc:spChg chg="mod">
          <ac:chgData name="Dorothea Fonnesu" userId="7bf8154d-1f01-455e-9a4e-eddc056ca8ec" providerId="ADAL" clId="{93F05F8B-883B-436E-9676-E112BB13ABBA}" dt="2024-09-16T20:16:37.584" v="11389" actId="1076"/>
          <ac:spMkLst>
            <pc:docMk/>
            <pc:sldMk cId="3603286395" sldId="2911"/>
            <ac:spMk id="37" creationId="{FE4A9943-7659-BCB3-E522-8AE6EE973DB4}"/>
          </ac:spMkLst>
        </pc:spChg>
        <pc:spChg chg="mod">
          <ac:chgData name="Dorothea Fonnesu" userId="7bf8154d-1f01-455e-9a4e-eddc056ca8ec" providerId="ADAL" clId="{93F05F8B-883B-436E-9676-E112BB13ABBA}" dt="2024-09-16T20:17:12.574" v="11410" actId="20577"/>
          <ac:spMkLst>
            <pc:docMk/>
            <pc:sldMk cId="3603286395" sldId="2911"/>
            <ac:spMk id="39" creationId="{1333CC63-E605-A04F-7A26-DA0B97C9DB8E}"/>
          </ac:spMkLst>
        </pc:spChg>
        <pc:grpChg chg="add mod">
          <ac:chgData name="Dorothea Fonnesu" userId="7bf8154d-1f01-455e-9a4e-eddc056ca8ec" providerId="ADAL" clId="{93F05F8B-883B-436E-9676-E112BB13ABBA}" dt="2024-09-09T12:47:50.828" v="5629" actId="1076"/>
          <ac:grpSpMkLst>
            <pc:docMk/>
            <pc:sldMk cId="3603286395" sldId="2911"/>
            <ac:grpSpMk id="3" creationId="{A4238EF3-79A4-F4C3-7DC8-BF39C46C094C}"/>
          </ac:grpSpMkLst>
        </pc:grpChg>
        <pc:grpChg chg="add mod">
          <ac:chgData name="Dorothea Fonnesu" userId="7bf8154d-1f01-455e-9a4e-eddc056ca8ec" providerId="ADAL" clId="{93F05F8B-883B-436E-9676-E112BB13ABBA}" dt="2024-09-09T12:47:50.828" v="5629" actId="1076"/>
          <ac:grpSpMkLst>
            <pc:docMk/>
            <pc:sldMk cId="3603286395" sldId="2911"/>
            <ac:grpSpMk id="4" creationId="{830D7C74-0D49-B874-FEE5-91E52A7D77AB}"/>
          </ac:grpSpMkLst>
        </pc:grpChg>
        <pc:grpChg chg="add mod">
          <ac:chgData name="Dorothea Fonnesu" userId="7bf8154d-1f01-455e-9a4e-eddc056ca8ec" providerId="ADAL" clId="{93F05F8B-883B-436E-9676-E112BB13ABBA}" dt="2024-09-09T12:47:50.828" v="5629" actId="1076"/>
          <ac:grpSpMkLst>
            <pc:docMk/>
            <pc:sldMk cId="3603286395" sldId="2911"/>
            <ac:grpSpMk id="5" creationId="{7AA60880-8FE1-F8FD-0B61-42494A4F4CE0}"/>
          </ac:grpSpMkLst>
        </pc:grpChg>
        <pc:picChg chg="del">
          <ac:chgData name="Dorothea Fonnesu" userId="7bf8154d-1f01-455e-9a4e-eddc056ca8ec" providerId="ADAL" clId="{93F05F8B-883B-436E-9676-E112BB13ABBA}" dt="2024-09-09T12:05:23.856" v="5052" actId="21"/>
          <ac:picMkLst>
            <pc:docMk/>
            <pc:sldMk cId="3603286395" sldId="2911"/>
            <ac:picMk id="12" creationId="{DC29CED9-8679-28D6-F88E-EECAB8AD4D0B}"/>
          </ac:picMkLst>
        </pc:picChg>
        <pc:picChg chg="del">
          <ac:chgData name="Dorothea Fonnesu" userId="7bf8154d-1f01-455e-9a4e-eddc056ca8ec" providerId="ADAL" clId="{93F05F8B-883B-436E-9676-E112BB13ABBA}" dt="2024-09-09T12:05:23.856" v="5052" actId="21"/>
          <ac:picMkLst>
            <pc:docMk/>
            <pc:sldMk cId="3603286395" sldId="2911"/>
            <ac:picMk id="14" creationId="{BE27F459-A99D-EF04-0940-89F1E2FD6863}"/>
          </ac:picMkLst>
        </pc:picChg>
        <pc:picChg chg="del">
          <ac:chgData name="Dorothea Fonnesu" userId="7bf8154d-1f01-455e-9a4e-eddc056ca8ec" providerId="ADAL" clId="{93F05F8B-883B-436E-9676-E112BB13ABBA}" dt="2024-09-09T12:05:23.856" v="5052" actId="21"/>
          <ac:picMkLst>
            <pc:docMk/>
            <pc:sldMk cId="3603286395" sldId="2911"/>
            <ac:picMk id="15" creationId="{8E3F0734-82AA-1F5E-FA02-55E3B2432348}"/>
          </ac:picMkLst>
        </pc:picChg>
        <pc:picChg chg="del">
          <ac:chgData name="Dorothea Fonnesu" userId="7bf8154d-1f01-455e-9a4e-eddc056ca8ec" providerId="ADAL" clId="{93F05F8B-883B-436E-9676-E112BB13ABBA}" dt="2024-09-09T12:05:23.856" v="5052" actId="21"/>
          <ac:picMkLst>
            <pc:docMk/>
            <pc:sldMk cId="3603286395" sldId="2911"/>
            <ac:picMk id="17" creationId="{F2205480-61CB-2DF9-B924-003130C7FD03}"/>
          </ac:picMkLst>
        </pc:picChg>
        <pc:picChg chg="del">
          <ac:chgData name="Dorothea Fonnesu" userId="7bf8154d-1f01-455e-9a4e-eddc056ca8ec" providerId="ADAL" clId="{93F05F8B-883B-436E-9676-E112BB13ABBA}" dt="2024-09-09T12:05:23.856" v="5052" actId="21"/>
          <ac:picMkLst>
            <pc:docMk/>
            <pc:sldMk cId="3603286395" sldId="2911"/>
            <ac:picMk id="18" creationId="{60CC004F-D138-7E7F-F608-898A9B308507}"/>
          </ac:picMkLst>
        </pc:picChg>
        <pc:picChg chg="del">
          <ac:chgData name="Dorothea Fonnesu" userId="7bf8154d-1f01-455e-9a4e-eddc056ca8ec" providerId="ADAL" clId="{93F05F8B-883B-436E-9676-E112BB13ABBA}" dt="2024-09-09T12:05:23.856" v="5052" actId="21"/>
          <ac:picMkLst>
            <pc:docMk/>
            <pc:sldMk cId="3603286395" sldId="2911"/>
            <ac:picMk id="19" creationId="{A1559956-7228-D08B-7106-05CE82ACC638}"/>
          </ac:picMkLst>
        </pc:picChg>
        <pc:picChg chg="del">
          <ac:chgData name="Dorothea Fonnesu" userId="7bf8154d-1f01-455e-9a4e-eddc056ca8ec" providerId="ADAL" clId="{93F05F8B-883B-436E-9676-E112BB13ABBA}" dt="2024-09-09T12:05:23.856" v="5052" actId="21"/>
          <ac:picMkLst>
            <pc:docMk/>
            <pc:sldMk cId="3603286395" sldId="2911"/>
            <ac:picMk id="20" creationId="{D008DB41-E7B0-CA1B-8F56-3C67D2DAC284}"/>
          </ac:picMkLst>
        </pc:picChg>
        <pc:picChg chg="del">
          <ac:chgData name="Dorothea Fonnesu" userId="7bf8154d-1f01-455e-9a4e-eddc056ca8ec" providerId="ADAL" clId="{93F05F8B-883B-436E-9676-E112BB13ABBA}" dt="2024-09-09T12:05:23.856" v="5052" actId="21"/>
          <ac:picMkLst>
            <pc:docMk/>
            <pc:sldMk cId="3603286395" sldId="2911"/>
            <ac:picMk id="21" creationId="{A150120F-8DE0-65DE-BED2-829D2594C711}"/>
          </ac:picMkLst>
        </pc:picChg>
        <pc:picChg chg="del">
          <ac:chgData name="Dorothea Fonnesu" userId="7bf8154d-1f01-455e-9a4e-eddc056ca8ec" providerId="ADAL" clId="{93F05F8B-883B-436E-9676-E112BB13ABBA}" dt="2024-09-09T12:05:23.856" v="5052" actId="21"/>
          <ac:picMkLst>
            <pc:docMk/>
            <pc:sldMk cId="3603286395" sldId="2911"/>
            <ac:picMk id="22" creationId="{7D4532F0-C4A2-7542-78AA-CC67FBAFAB10}"/>
          </ac:picMkLst>
        </pc:picChg>
        <pc:picChg chg="del">
          <ac:chgData name="Dorothea Fonnesu" userId="7bf8154d-1f01-455e-9a4e-eddc056ca8ec" providerId="ADAL" clId="{93F05F8B-883B-436E-9676-E112BB13ABBA}" dt="2024-09-09T12:05:23.856" v="5052" actId="21"/>
          <ac:picMkLst>
            <pc:docMk/>
            <pc:sldMk cId="3603286395" sldId="2911"/>
            <ac:picMk id="23" creationId="{8EE0F873-B283-231A-2D22-5666D15EFF63}"/>
          </ac:picMkLst>
        </pc:picChg>
        <pc:picChg chg="del">
          <ac:chgData name="Dorothea Fonnesu" userId="7bf8154d-1f01-455e-9a4e-eddc056ca8ec" providerId="ADAL" clId="{93F05F8B-883B-436E-9676-E112BB13ABBA}" dt="2024-09-09T12:05:23.856" v="5052" actId="21"/>
          <ac:picMkLst>
            <pc:docMk/>
            <pc:sldMk cId="3603286395" sldId="2911"/>
            <ac:picMk id="24" creationId="{7F9DFA2E-6920-0FC0-CCBC-40E6760938F9}"/>
          </ac:picMkLst>
        </pc:picChg>
        <pc:picChg chg="del">
          <ac:chgData name="Dorothea Fonnesu" userId="7bf8154d-1f01-455e-9a4e-eddc056ca8ec" providerId="ADAL" clId="{93F05F8B-883B-436E-9676-E112BB13ABBA}" dt="2024-09-09T12:05:23.856" v="5052" actId="21"/>
          <ac:picMkLst>
            <pc:docMk/>
            <pc:sldMk cId="3603286395" sldId="2911"/>
            <ac:picMk id="25" creationId="{B7B890B1-EB6D-1269-F2D9-6A568DBEDE8F}"/>
          </ac:picMkLst>
        </pc:picChg>
        <pc:picChg chg="del">
          <ac:chgData name="Dorothea Fonnesu" userId="7bf8154d-1f01-455e-9a4e-eddc056ca8ec" providerId="ADAL" clId="{93F05F8B-883B-436E-9676-E112BB13ABBA}" dt="2024-09-09T12:05:23.856" v="5052" actId="21"/>
          <ac:picMkLst>
            <pc:docMk/>
            <pc:sldMk cId="3603286395" sldId="2911"/>
            <ac:picMk id="27" creationId="{2F10F060-E7A8-AB00-9E2C-16996532420D}"/>
          </ac:picMkLst>
        </pc:picChg>
        <pc:picChg chg="del">
          <ac:chgData name="Dorothea Fonnesu" userId="7bf8154d-1f01-455e-9a4e-eddc056ca8ec" providerId="ADAL" clId="{93F05F8B-883B-436E-9676-E112BB13ABBA}" dt="2024-09-09T12:05:23.856" v="5052" actId="21"/>
          <ac:picMkLst>
            <pc:docMk/>
            <pc:sldMk cId="3603286395" sldId="2911"/>
            <ac:picMk id="28" creationId="{831712A2-16C5-7416-4243-56552E15DEF9}"/>
          </ac:picMkLst>
        </pc:picChg>
        <pc:picChg chg="del">
          <ac:chgData name="Dorothea Fonnesu" userId="7bf8154d-1f01-455e-9a4e-eddc056ca8ec" providerId="ADAL" clId="{93F05F8B-883B-436E-9676-E112BB13ABBA}" dt="2024-09-09T12:05:23.856" v="5052" actId="21"/>
          <ac:picMkLst>
            <pc:docMk/>
            <pc:sldMk cId="3603286395" sldId="2911"/>
            <ac:picMk id="29" creationId="{A2B22367-7BB2-BDEA-DCDB-D2BAAEBC7297}"/>
          </ac:picMkLst>
        </pc:picChg>
      </pc:sldChg>
      <pc:sldChg chg="addSp delSp modSp add del mod">
        <pc:chgData name="Dorothea Fonnesu" userId="7bf8154d-1f01-455e-9a4e-eddc056ca8ec" providerId="ADAL" clId="{93F05F8B-883B-436E-9676-E112BB13ABBA}" dt="2024-09-15T18:48:37.420" v="9196" actId="1076"/>
        <pc:sldMkLst>
          <pc:docMk/>
          <pc:sldMk cId="4101691039" sldId="2912"/>
        </pc:sldMkLst>
        <pc:spChg chg="mod">
          <ac:chgData name="Dorothea Fonnesu" userId="7bf8154d-1f01-455e-9a4e-eddc056ca8ec" providerId="ADAL" clId="{93F05F8B-883B-436E-9676-E112BB13ABBA}" dt="2024-09-10T17:06:17.067" v="7647" actId="1076"/>
          <ac:spMkLst>
            <pc:docMk/>
            <pc:sldMk cId="4101691039" sldId="2912"/>
            <ac:spMk id="5" creationId="{6ADB7B62-A40D-E69E-993D-C69D523F11D5}"/>
          </ac:spMkLst>
        </pc:spChg>
        <pc:spChg chg="mod">
          <ac:chgData name="Dorothea Fonnesu" userId="7bf8154d-1f01-455e-9a4e-eddc056ca8ec" providerId="ADAL" clId="{93F05F8B-883B-436E-9676-E112BB13ABBA}" dt="2024-09-15T18:48:37.420" v="9196" actId="1076"/>
          <ac:spMkLst>
            <pc:docMk/>
            <pc:sldMk cId="4101691039" sldId="2912"/>
            <ac:spMk id="6" creationId="{BE2AC447-FDE1-6CD5-3954-EA9E56211504}"/>
          </ac:spMkLst>
        </pc:spChg>
        <pc:inkChg chg="add del">
          <ac:chgData name="Dorothea Fonnesu" userId="7bf8154d-1f01-455e-9a4e-eddc056ca8ec" providerId="ADAL" clId="{93F05F8B-883B-436E-9676-E112BB13ABBA}" dt="2024-09-10T17:04:35.985" v="7627" actId="478"/>
          <ac:inkMkLst>
            <pc:docMk/>
            <pc:sldMk cId="4101691039" sldId="2912"/>
            <ac:inkMk id="2" creationId="{B1160BCD-D5FD-9106-8EAD-020C4343550F}"/>
          </ac:inkMkLst>
        </pc:inkChg>
        <pc:inkChg chg="add del">
          <ac:chgData name="Dorothea Fonnesu" userId="7bf8154d-1f01-455e-9a4e-eddc056ca8ec" providerId="ADAL" clId="{93F05F8B-883B-436E-9676-E112BB13ABBA}" dt="2024-09-10T17:04:34.883" v="7626" actId="478"/>
          <ac:inkMkLst>
            <pc:docMk/>
            <pc:sldMk cId="4101691039" sldId="2912"/>
            <ac:inkMk id="3" creationId="{ABA998DA-D3E4-4E67-9DDD-713175D9080A}"/>
          </ac:inkMkLst>
        </pc:inkChg>
        <pc:inkChg chg="add del">
          <ac:chgData name="Dorothea Fonnesu" userId="7bf8154d-1f01-455e-9a4e-eddc056ca8ec" providerId="ADAL" clId="{93F05F8B-883B-436E-9676-E112BB13ABBA}" dt="2024-09-10T17:04:33.808" v="7625" actId="478"/>
          <ac:inkMkLst>
            <pc:docMk/>
            <pc:sldMk cId="4101691039" sldId="2912"/>
            <ac:inkMk id="7" creationId="{7D44D50F-D32D-11B4-AFCF-CB8B92073880}"/>
          </ac:inkMkLst>
        </pc:inkChg>
      </pc:sldChg>
      <pc:sldChg chg="addSp delSp modSp add del mod delAnim modAnim">
        <pc:chgData name="Dorothea Fonnesu" userId="7bf8154d-1f01-455e-9a4e-eddc056ca8ec" providerId="ADAL" clId="{93F05F8B-883B-436E-9676-E112BB13ABBA}" dt="2024-09-16T19:19:10.793" v="10591" actId="207"/>
        <pc:sldMkLst>
          <pc:docMk/>
          <pc:sldMk cId="1096602140" sldId="2913"/>
        </pc:sldMkLst>
        <pc:spChg chg="add mod">
          <ac:chgData name="Dorothea Fonnesu" userId="7bf8154d-1f01-455e-9a4e-eddc056ca8ec" providerId="ADAL" clId="{93F05F8B-883B-436E-9676-E112BB13ABBA}" dt="2024-09-16T19:19:10.793" v="10591" actId="207"/>
          <ac:spMkLst>
            <pc:docMk/>
            <pc:sldMk cId="1096602140" sldId="2913"/>
            <ac:spMk id="2" creationId="{30EF753F-B9EC-D7D9-72D4-81363F8C0D99}"/>
          </ac:spMkLst>
        </pc:spChg>
        <pc:spChg chg="add mod">
          <ac:chgData name="Dorothea Fonnesu" userId="7bf8154d-1f01-455e-9a4e-eddc056ca8ec" providerId="ADAL" clId="{93F05F8B-883B-436E-9676-E112BB13ABBA}" dt="2024-08-29T09:58:26.468" v="2644" actId="164"/>
          <ac:spMkLst>
            <pc:docMk/>
            <pc:sldMk cId="1096602140" sldId="2913"/>
            <ac:spMk id="3" creationId="{4B0DA648-44CC-E6C1-89C8-A76D0CA27CD1}"/>
          </ac:spMkLst>
        </pc:spChg>
        <pc:spChg chg="add mod">
          <ac:chgData name="Dorothea Fonnesu" userId="7bf8154d-1f01-455e-9a4e-eddc056ca8ec" providerId="ADAL" clId="{93F05F8B-883B-436E-9676-E112BB13ABBA}" dt="2024-08-29T09:58:26.468" v="2644" actId="164"/>
          <ac:spMkLst>
            <pc:docMk/>
            <pc:sldMk cId="1096602140" sldId="2913"/>
            <ac:spMk id="5" creationId="{3EF8DA38-8AC1-7E8A-0CA7-F5E08428D4DA}"/>
          </ac:spMkLst>
        </pc:spChg>
        <pc:spChg chg="add mod">
          <ac:chgData name="Dorothea Fonnesu" userId="7bf8154d-1f01-455e-9a4e-eddc056ca8ec" providerId="ADAL" clId="{93F05F8B-883B-436E-9676-E112BB13ABBA}" dt="2024-08-29T09:58:26.468" v="2644" actId="164"/>
          <ac:spMkLst>
            <pc:docMk/>
            <pc:sldMk cId="1096602140" sldId="2913"/>
            <ac:spMk id="8" creationId="{4122AD56-399F-755F-90BB-42A8BBA25F34}"/>
          </ac:spMkLst>
        </pc:spChg>
        <pc:spChg chg="add mod">
          <ac:chgData name="Dorothea Fonnesu" userId="7bf8154d-1f01-455e-9a4e-eddc056ca8ec" providerId="ADAL" clId="{93F05F8B-883B-436E-9676-E112BB13ABBA}" dt="2024-09-09T14:35:18.365" v="6225" actId="20577"/>
          <ac:spMkLst>
            <pc:docMk/>
            <pc:sldMk cId="1096602140" sldId="2913"/>
            <ac:spMk id="10" creationId="{58DFB63D-FDF3-3FE1-7D84-B66532CC3ABC}"/>
          </ac:spMkLst>
        </pc:spChg>
        <pc:spChg chg="del">
          <ac:chgData name="Dorothea Fonnesu" userId="7bf8154d-1f01-455e-9a4e-eddc056ca8ec" providerId="ADAL" clId="{93F05F8B-883B-436E-9676-E112BB13ABBA}" dt="2024-08-28T09:13:52.693" v="2102" actId="21"/>
          <ac:spMkLst>
            <pc:docMk/>
            <pc:sldMk cId="1096602140" sldId="2913"/>
            <ac:spMk id="10" creationId="{B03F5380-9F57-C03D-B52B-AE0F18BB4896}"/>
          </ac:spMkLst>
        </pc:spChg>
        <pc:spChg chg="add del mod">
          <ac:chgData name="Dorothea Fonnesu" userId="7bf8154d-1f01-455e-9a4e-eddc056ca8ec" providerId="ADAL" clId="{93F05F8B-883B-436E-9676-E112BB13ABBA}" dt="2024-09-10T16:00:02.448" v="7135" actId="478"/>
          <ac:spMkLst>
            <pc:docMk/>
            <pc:sldMk cId="1096602140" sldId="2913"/>
            <ac:spMk id="11" creationId="{AFEBE99B-BF51-94D8-CB50-F647D3CB1D06}"/>
          </ac:spMkLst>
        </pc:spChg>
        <pc:spChg chg="del">
          <ac:chgData name="Dorothea Fonnesu" userId="7bf8154d-1f01-455e-9a4e-eddc056ca8ec" providerId="ADAL" clId="{93F05F8B-883B-436E-9676-E112BB13ABBA}" dt="2024-08-28T09:13:52.693" v="2102" actId="21"/>
          <ac:spMkLst>
            <pc:docMk/>
            <pc:sldMk cId="1096602140" sldId="2913"/>
            <ac:spMk id="11" creationId="{F46CAC5D-A3A0-FF30-65F9-FA120EDB67D2}"/>
          </ac:spMkLst>
        </pc:spChg>
        <pc:spChg chg="add del mod">
          <ac:chgData name="Dorothea Fonnesu" userId="7bf8154d-1f01-455e-9a4e-eddc056ca8ec" providerId="ADAL" clId="{93F05F8B-883B-436E-9676-E112BB13ABBA}" dt="2024-09-09T14:57:16.603" v="6289" actId="478"/>
          <ac:spMkLst>
            <pc:docMk/>
            <pc:sldMk cId="1096602140" sldId="2913"/>
            <ac:spMk id="20" creationId="{46D91861-EA11-687D-9831-DC8C408E54F1}"/>
          </ac:spMkLst>
        </pc:spChg>
        <pc:spChg chg="add del mod">
          <ac:chgData name="Dorothea Fonnesu" userId="7bf8154d-1f01-455e-9a4e-eddc056ca8ec" providerId="ADAL" clId="{93F05F8B-883B-436E-9676-E112BB13ABBA}" dt="2024-09-09T14:57:16.603" v="6289" actId="478"/>
          <ac:spMkLst>
            <pc:docMk/>
            <pc:sldMk cId="1096602140" sldId="2913"/>
            <ac:spMk id="21" creationId="{66E31B54-1858-81DD-C9FC-9D8E12DE4646}"/>
          </ac:spMkLst>
        </pc:spChg>
        <pc:spChg chg="add mod">
          <ac:chgData name="Dorothea Fonnesu" userId="7bf8154d-1f01-455e-9a4e-eddc056ca8ec" providerId="ADAL" clId="{93F05F8B-883B-436E-9676-E112BB13ABBA}" dt="2024-09-16T18:57:55.461" v="10478" actId="1038"/>
          <ac:spMkLst>
            <pc:docMk/>
            <pc:sldMk cId="1096602140" sldId="2913"/>
            <ac:spMk id="30" creationId="{6D92511B-9FF1-F217-EE9F-305D5A49C510}"/>
          </ac:spMkLst>
        </pc:spChg>
        <pc:spChg chg="add mod">
          <ac:chgData name="Dorothea Fonnesu" userId="7bf8154d-1f01-455e-9a4e-eddc056ca8ec" providerId="ADAL" clId="{93F05F8B-883B-436E-9676-E112BB13ABBA}" dt="2024-09-16T18:57:55.461" v="10478" actId="1038"/>
          <ac:spMkLst>
            <pc:docMk/>
            <pc:sldMk cId="1096602140" sldId="2913"/>
            <ac:spMk id="31" creationId="{9DF044C3-60FB-0D62-EC84-839A100827EE}"/>
          </ac:spMkLst>
        </pc:spChg>
        <pc:spChg chg="del mod">
          <ac:chgData name="Dorothea Fonnesu" userId="7bf8154d-1f01-455e-9a4e-eddc056ca8ec" providerId="ADAL" clId="{93F05F8B-883B-436E-9676-E112BB13ABBA}" dt="2024-08-28T09:37:10.699" v="2162" actId="21"/>
          <ac:spMkLst>
            <pc:docMk/>
            <pc:sldMk cId="1096602140" sldId="2913"/>
            <ac:spMk id="32" creationId="{46176BC6-C5F9-73B6-7AAA-CB4938B38762}"/>
          </ac:spMkLst>
        </pc:spChg>
        <pc:spChg chg="mod">
          <ac:chgData name="Dorothea Fonnesu" userId="7bf8154d-1f01-455e-9a4e-eddc056ca8ec" providerId="ADAL" clId="{93F05F8B-883B-436E-9676-E112BB13ABBA}" dt="2024-09-10T16:00:02.761" v="7136"/>
          <ac:spMkLst>
            <pc:docMk/>
            <pc:sldMk cId="1096602140" sldId="2913"/>
            <ac:spMk id="35" creationId="{94073911-BC0E-EF12-FD3E-77D0B0F96A7D}"/>
          </ac:spMkLst>
        </pc:spChg>
        <pc:spChg chg="mod">
          <ac:chgData name="Dorothea Fonnesu" userId="7bf8154d-1f01-455e-9a4e-eddc056ca8ec" providerId="ADAL" clId="{93F05F8B-883B-436E-9676-E112BB13ABBA}" dt="2024-09-10T16:00:02.761" v="7136"/>
          <ac:spMkLst>
            <pc:docMk/>
            <pc:sldMk cId="1096602140" sldId="2913"/>
            <ac:spMk id="37" creationId="{29487F87-899A-5302-2F97-2E3D7E506323}"/>
          </ac:spMkLst>
        </pc:spChg>
        <pc:spChg chg="mod">
          <ac:chgData name="Dorothea Fonnesu" userId="7bf8154d-1f01-455e-9a4e-eddc056ca8ec" providerId="ADAL" clId="{93F05F8B-883B-436E-9676-E112BB13ABBA}" dt="2024-09-10T16:00:02.761" v="7136"/>
          <ac:spMkLst>
            <pc:docMk/>
            <pc:sldMk cId="1096602140" sldId="2913"/>
            <ac:spMk id="38" creationId="{E1F64EDD-EA7E-CDBE-13EC-C4B562338D96}"/>
          </ac:spMkLst>
        </pc:spChg>
        <pc:grpChg chg="add del mod">
          <ac:chgData name="Dorothea Fonnesu" userId="7bf8154d-1f01-455e-9a4e-eddc056ca8ec" providerId="ADAL" clId="{93F05F8B-883B-436E-9676-E112BB13ABBA}" dt="2024-09-09T14:34:25.605" v="6162" actId="478"/>
          <ac:grpSpMkLst>
            <pc:docMk/>
            <pc:sldMk cId="1096602140" sldId="2913"/>
            <ac:grpSpMk id="7" creationId="{53F2AA09-FFC4-C13B-03A4-7E6AC86AD24B}"/>
          </ac:grpSpMkLst>
        </pc:grpChg>
        <pc:grpChg chg="add mod">
          <ac:chgData name="Dorothea Fonnesu" userId="7bf8154d-1f01-455e-9a4e-eddc056ca8ec" providerId="ADAL" clId="{93F05F8B-883B-436E-9676-E112BB13ABBA}" dt="2024-09-16T18:58:38.117" v="10479" actId="1076"/>
          <ac:grpSpMkLst>
            <pc:docMk/>
            <pc:sldMk cId="1096602140" sldId="2913"/>
            <ac:grpSpMk id="34" creationId="{0E250AD0-7635-1282-0468-BED0828B3CAB}"/>
          </ac:grpSpMkLst>
        </pc:grpChg>
        <pc:grpChg chg="mod">
          <ac:chgData name="Dorothea Fonnesu" userId="7bf8154d-1f01-455e-9a4e-eddc056ca8ec" providerId="ADAL" clId="{93F05F8B-883B-436E-9676-E112BB13ABBA}" dt="2024-09-10T16:00:02.761" v="7136"/>
          <ac:grpSpMkLst>
            <pc:docMk/>
            <pc:sldMk cId="1096602140" sldId="2913"/>
            <ac:grpSpMk id="36" creationId="{0A7778C0-1993-ABB0-84AB-64AFB0D30D01}"/>
          </ac:grpSpMkLst>
        </pc:grpChg>
        <pc:picChg chg="add mod ord">
          <ac:chgData name="Dorothea Fonnesu" userId="7bf8154d-1f01-455e-9a4e-eddc056ca8ec" providerId="ADAL" clId="{93F05F8B-883B-436E-9676-E112BB13ABBA}" dt="2024-08-29T09:58:26.468" v="2644" actId="164"/>
          <ac:picMkLst>
            <pc:docMk/>
            <pc:sldMk cId="1096602140" sldId="2913"/>
            <ac:picMk id="2" creationId="{1FD3C4D8-EFFA-6135-FE74-236D5FE46BD7}"/>
          </ac:picMkLst>
        </pc:picChg>
        <pc:picChg chg="add del mod">
          <ac:chgData name="Dorothea Fonnesu" userId="7bf8154d-1f01-455e-9a4e-eddc056ca8ec" providerId="ADAL" clId="{93F05F8B-883B-436E-9676-E112BB13ABBA}" dt="2024-08-28T10:03:08.848" v="2219" actId="478"/>
          <ac:picMkLst>
            <pc:docMk/>
            <pc:sldMk cId="1096602140" sldId="2913"/>
            <ac:picMk id="3" creationId="{CBC6185C-6ED6-1637-9EE1-3CEB45DCC508}"/>
          </ac:picMkLst>
        </pc:picChg>
        <pc:picChg chg="add mod">
          <ac:chgData name="Dorothea Fonnesu" userId="7bf8154d-1f01-455e-9a4e-eddc056ca8ec" providerId="ADAL" clId="{93F05F8B-883B-436E-9676-E112BB13ABBA}" dt="2024-08-29T09:58:26.468" v="2644" actId="164"/>
          <ac:picMkLst>
            <pc:docMk/>
            <pc:sldMk cId="1096602140" sldId="2913"/>
            <ac:picMk id="6" creationId="{4898CED6-6479-5ADB-38E4-816375E22754}"/>
          </ac:picMkLst>
        </pc:picChg>
        <pc:picChg chg="add del mod">
          <ac:chgData name="Dorothea Fonnesu" userId="7bf8154d-1f01-455e-9a4e-eddc056ca8ec" providerId="ADAL" clId="{93F05F8B-883B-436E-9676-E112BB13ABBA}" dt="2024-09-09T14:57:16.603" v="6289" actId="478"/>
          <ac:picMkLst>
            <pc:docMk/>
            <pc:sldMk cId="1096602140" sldId="2913"/>
            <ac:picMk id="13" creationId="{BED29B10-9D17-1A12-FB5B-CC7A8BC98946}"/>
          </ac:picMkLst>
        </pc:picChg>
        <pc:picChg chg="add del mod">
          <ac:chgData name="Dorothea Fonnesu" userId="7bf8154d-1f01-455e-9a4e-eddc056ca8ec" providerId="ADAL" clId="{93F05F8B-883B-436E-9676-E112BB13ABBA}" dt="2024-09-09T14:35:41.036" v="6230" actId="478"/>
          <ac:picMkLst>
            <pc:docMk/>
            <pc:sldMk cId="1096602140" sldId="2913"/>
            <ac:picMk id="15" creationId="{A0D078AF-392E-4432-D1CD-6FED7FB90F2C}"/>
          </ac:picMkLst>
        </pc:picChg>
        <pc:picChg chg="add del mod modVis">
          <ac:chgData name="Dorothea Fonnesu" userId="7bf8154d-1f01-455e-9a4e-eddc056ca8ec" providerId="ADAL" clId="{93F05F8B-883B-436E-9676-E112BB13ABBA}" dt="2024-09-09T14:57:16.603" v="6289" actId="478"/>
          <ac:picMkLst>
            <pc:docMk/>
            <pc:sldMk cId="1096602140" sldId="2913"/>
            <ac:picMk id="17" creationId="{872C3831-7800-80E3-25AB-454D286C84EE}"/>
          </ac:picMkLst>
        </pc:picChg>
        <pc:picChg chg="add del mod">
          <ac:chgData name="Dorothea Fonnesu" userId="7bf8154d-1f01-455e-9a4e-eddc056ca8ec" providerId="ADAL" clId="{93F05F8B-883B-436E-9676-E112BB13ABBA}" dt="2024-09-09T15:00:37.554" v="6304" actId="478"/>
          <ac:picMkLst>
            <pc:docMk/>
            <pc:sldMk cId="1096602140" sldId="2913"/>
            <ac:picMk id="23" creationId="{ACB56698-66A5-9EB9-2254-C8BAFBC46B2E}"/>
          </ac:picMkLst>
        </pc:picChg>
        <pc:picChg chg="add mod ord">
          <ac:chgData name="Dorothea Fonnesu" userId="7bf8154d-1f01-455e-9a4e-eddc056ca8ec" providerId="ADAL" clId="{93F05F8B-883B-436E-9676-E112BB13ABBA}" dt="2024-09-09T15:01:00.957" v="6311" actId="14100"/>
          <ac:picMkLst>
            <pc:docMk/>
            <pc:sldMk cId="1096602140" sldId="2913"/>
            <ac:picMk id="24" creationId="{C93B753E-0625-D73C-177F-574F8922EC67}"/>
          </ac:picMkLst>
        </pc:picChg>
        <pc:picChg chg="add mod">
          <ac:chgData name="Dorothea Fonnesu" userId="7bf8154d-1f01-455e-9a4e-eddc056ca8ec" providerId="ADAL" clId="{93F05F8B-883B-436E-9676-E112BB13ABBA}" dt="2024-09-09T15:00:49.899" v="6307" actId="1076"/>
          <ac:picMkLst>
            <pc:docMk/>
            <pc:sldMk cId="1096602140" sldId="2913"/>
            <ac:picMk id="26" creationId="{CE3EF82F-6BEB-CFC4-C0E9-3DB8DCF32F4A}"/>
          </ac:picMkLst>
        </pc:picChg>
        <pc:picChg chg="add mod">
          <ac:chgData name="Dorothea Fonnesu" userId="7bf8154d-1f01-455e-9a4e-eddc056ca8ec" providerId="ADAL" clId="{93F05F8B-883B-436E-9676-E112BB13ABBA}" dt="2024-09-09T15:01:33.243" v="6317" actId="1076"/>
          <ac:picMkLst>
            <pc:docMk/>
            <pc:sldMk cId="1096602140" sldId="2913"/>
            <ac:picMk id="27" creationId="{06F9BC16-F1D5-F595-C1DF-2BBCFD64795C}"/>
          </ac:picMkLst>
        </pc:picChg>
        <pc:inkChg chg="add del">
          <ac:chgData name="Dorothea Fonnesu" userId="7bf8154d-1f01-455e-9a4e-eddc056ca8ec" providerId="ADAL" clId="{93F05F8B-883B-436E-9676-E112BB13ABBA}" dt="2024-08-28T10:03:00.799" v="2217" actId="9405"/>
          <ac:inkMkLst>
            <pc:docMk/>
            <pc:sldMk cId="1096602140" sldId="2913"/>
            <ac:inkMk id="7" creationId="{76A57201-AE43-BB4D-C9FF-BF1BF0D1384A}"/>
          </ac:inkMkLst>
        </pc:inkChg>
        <pc:inkChg chg="add del mod">
          <ac:chgData name="Dorothea Fonnesu" userId="7bf8154d-1f01-455e-9a4e-eddc056ca8ec" providerId="ADAL" clId="{93F05F8B-883B-436E-9676-E112BB13ABBA}" dt="2024-09-09T14:26:23.391" v="6161" actId="478"/>
          <ac:inkMkLst>
            <pc:docMk/>
            <pc:sldMk cId="1096602140" sldId="2913"/>
            <ac:inkMk id="9" creationId="{98FE0706-47A8-F23F-90BA-0DDDA1491EA6}"/>
          </ac:inkMkLst>
        </pc:inkChg>
        <pc:cxnChg chg="add del mod">
          <ac:chgData name="Dorothea Fonnesu" userId="7bf8154d-1f01-455e-9a4e-eddc056ca8ec" providerId="ADAL" clId="{93F05F8B-883B-436E-9676-E112BB13ABBA}" dt="2024-09-09T14:57:16.603" v="6289" actId="478"/>
          <ac:cxnSpMkLst>
            <pc:docMk/>
            <pc:sldMk cId="1096602140" sldId="2913"/>
            <ac:cxnSpMk id="18" creationId="{50299722-16B1-873E-6F9F-EAD6A2D7F1B6}"/>
          </ac:cxnSpMkLst>
        </pc:cxnChg>
        <pc:cxnChg chg="add del mod">
          <ac:chgData name="Dorothea Fonnesu" userId="7bf8154d-1f01-455e-9a4e-eddc056ca8ec" providerId="ADAL" clId="{93F05F8B-883B-436E-9676-E112BB13ABBA}" dt="2024-09-09T14:57:16.603" v="6289" actId="478"/>
          <ac:cxnSpMkLst>
            <pc:docMk/>
            <pc:sldMk cId="1096602140" sldId="2913"/>
            <ac:cxnSpMk id="19" creationId="{CC4E019D-CB49-E276-2D2B-6664357F97D8}"/>
          </ac:cxnSpMkLst>
        </pc:cxnChg>
        <pc:cxnChg chg="add mod">
          <ac:chgData name="Dorothea Fonnesu" userId="7bf8154d-1f01-455e-9a4e-eddc056ca8ec" providerId="ADAL" clId="{93F05F8B-883B-436E-9676-E112BB13ABBA}" dt="2024-09-09T15:02:01.426" v="6335" actId="1037"/>
          <ac:cxnSpMkLst>
            <pc:docMk/>
            <pc:sldMk cId="1096602140" sldId="2913"/>
            <ac:cxnSpMk id="28" creationId="{8AC8BB84-2BAF-60AC-AAD7-5257AAC7BDB4}"/>
          </ac:cxnSpMkLst>
        </pc:cxnChg>
        <pc:cxnChg chg="add mod">
          <ac:chgData name="Dorothea Fonnesu" userId="7bf8154d-1f01-455e-9a4e-eddc056ca8ec" providerId="ADAL" clId="{93F05F8B-883B-436E-9676-E112BB13ABBA}" dt="2024-09-09T15:01:54.322" v="6324" actId="1035"/>
          <ac:cxnSpMkLst>
            <pc:docMk/>
            <pc:sldMk cId="1096602140" sldId="2913"/>
            <ac:cxnSpMk id="29" creationId="{1C50178B-1719-3576-319A-7BF59F2FDA27}"/>
          </ac:cxnSpMkLst>
        </pc:cxnChg>
      </pc:sldChg>
      <pc:sldChg chg="modSp add del mod">
        <pc:chgData name="Dorothea Fonnesu" userId="7bf8154d-1f01-455e-9a4e-eddc056ca8ec" providerId="ADAL" clId="{93F05F8B-883B-436E-9676-E112BB13ABBA}" dt="2024-09-15T18:49:11.144" v="9207" actId="20577"/>
        <pc:sldMkLst>
          <pc:docMk/>
          <pc:sldMk cId="4258149272" sldId="2914"/>
        </pc:sldMkLst>
        <pc:spChg chg="mod">
          <ac:chgData name="Dorothea Fonnesu" userId="7bf8154d-1f01-455e-9a4e-eddc056ca8ec" providerId="ADAL" clId="{93F05F8B-883B-436E-9676-E112BB13ABBA}" dt="2024-09-15T18:49:11.144" v="9207" actId="20577"/>
          <ac:spMkLst>
            <pc:docMk/>
            <pc:sldMk cId="4258149272" sldId="2914"/>
            <ac:spMk id="6" creationId="{BE2AC447-FDE1-6CD5-3954-EA9E56211504}"/>
          </ac:spMkLst>
        </pc:spChg>
      </pc:sldChg>
      <pc:sldChg chg="modSp add del mod modClrScheme chgLayout">
        <pc:chgData name="Dorothea Fonnesu" userId="7bf8154d-1f01-455e-9a4e-eddc056ca8ec" providerId="ADAL" clId="{93F05F8B-883B-436E-9676-E112BB13ABBA}" dt="2024-09-10T17:10:22.119" v="7716" actId="700"/>
        <pc:sldMkLst>
          <pc:docMk/>
          <pc:sldMk cId="2912140162" sldId="2915"/>
        </pc:sldMkLst>
        <pc:spChg chg="mod ord">
          <ac:chgData name="Dorothea Fonnesu" userId="7bf8154d-1f01-455e-9a4e-eddc056ca8ec" providerId="ADAL" clId="{93F05F8B-883B-436E-9676-E112BB13ABBA}" dt="2024-09-10T17:10:22.119" v="7716" actId="700"/>
          <ac:spMkLst>
            <pc:docMk/>
            <pc:sldMk cId="2912140162" sldId="2915"/>
            <ac:spMk id="4" creationId="{1515BCBD-3C21-4AA0-2D86-FD2152EE25CC}"/>
          </ac:spMkLst>
        </pc:spChg>
        <pc:spChg chg="mod">
          <ac:chgData name="Dorothea Fonnesu" userId="7bf8154d-1f01-455e-9a4e-eddc056ca8ec" providerId="ADAL" clId="{93F05F8B-883B-436E-9676-E112BB13ABBA}" dt="2024-09-10T17:09:34.214" v="7714" actId="1076"/>
          <ac:spMkLst>
            <pc:docMk/>
            <pc:sldMk cId="2912140162" sldId="2915"/>
            <ac:spMk id="6" creationId="{BE2AC447-FDE1-6CD5-3954-EA9E56211504}"/>
          </ac:spMkLst>
        </pc:spChg>
      </pc:sldChg>
      <pc:sldChg chg="addSp modSp add mod ord">
        <pc:chgData name="Dorothea Fonnesu" userId="7bf8154d-1f01-455e-9a4e-eddc056ca8ec" providerId="ADAL" clId="{93F05F8B-883B-436E-9676-E112BB13ABBA}" dt="2024-09-16T20:14:27.061" v="11306" actId="113"/>
        <pc:sldMkLst>
          <pc:docMk/>
          <pc:sldMk cId="1686142038" sldId="2916"/>
        </pc:sldMkLst>
        <pc:spChg chg="mod">
          <ac:chgData name="Dorothea Fonnesu" userId="7bf8154d-1f01-455e-9a4e-eddc056ca8ec" providerId="ADAL" clId="{93F05F8B-883B-436E-9676-E112BB13ABBA}" dt="2024-08-27T15:23:04.539" v="2041" actId="20577"/>
          <ac:spMkLst>
            <pc:docMk/>
            <pc:sldMk cId="1686142038" sldId="2916"/>
            <ac:spMk id="2" creationId="{A69AEAAB-3E1B-41A7-35E4-257B4F7B4F26}"/>
          </ac:spMkLst>
        </pc:spChg>
        <pc:spChg chg="add mod">
          <ac:chgData name="Dorothea Fonnesu" userId="7bf8154d-1f01-455e-9a4e-eddc056ca8ec" providerId="ADAL" clId="{93F05F8B-883B-436E-9676-E112BB13ABBA}" dt="2024-09-16T20:14:27.061" v="11306" actId="113"/>
          <ac:spMkLst>
            <pc:docMk/>
            <pc:sldMk cId="1686142038" sldId="2916"/>
            <ac:spMk id="3" creationId="{119B4A0D-5AEE-9537-FE8D-A64251045A30}"/>
          </ac:spMkLst>
        </pc:spChg>
      </pc:sldChg>
      <pc:sldChg chg="addSp delSp modSp new mod">
        <pc:chgData name="Dorothea Fonnesu" userId="7bf8154d-1f01-455e-9a4e-eddc056ca8ec" providerId="ADAL" clId="{93F05F8B-883B-436E-9676-E112BB13ABBA}" dt="2024-09-16T20:08:12.118" v="11216" actId="1076"/>
        <pc:sldMkLst>
          <pc:docMk/>
          <pc:sldMk cId="4131188296" sldId="2917"/>
        </pc:sldMkLst>
        <pc:spChg chg="add mod">
          <ac:chgData name="Dorothea Fonnesu" userId="7bf8154d-1f01-455e-9a4e-eddc056ca8ec" providerId="ADAL" clId="{93F05F8B-883B-436E-9676-E112BB13ABBA}" dt="2024-09-14T13:48:17.888" v="9051" actId="20577"/>
          <ac:spMkLst>
            <pc:docMk/>
            <pc:sldMk cId="4131188296" sldId="2917"/>
            <ac:spMk id="2" creationId="{A3B8A424-FF23-C67C-3B7C-D8C28729B516}"/>
          </ac:spMkLst>
        </pc:spChg>
        <pc:spChg chg="del">
          <ac:chgData name="Dorothea Fonnesu" userId="7bf8154d-1f01-455e-9a4e-eddc056ca8ec" providerId="ADAL" clId="{93F05F8B-883B-436E-9676-E112BB13ABBA}" dt="2024-08-27T15:36:58.741" v="2095" actId="478"/>
          <ac:spMkLst>
            <pc:docMk/>
            <pc:sldMk cId="4131188296" sldId="2917"/>
            <ac:spMk id="2" creationId="{F535949C-0A42-EFDD-9F53-BD562404E825}"/>
          </ac:spMkLst>
        </pc:spChg>
        <pc:spChg chg="add mod">
          <ac:chgData name="Dorothea Fonnesu" userId="7bf8154d-1f01-455e-9a4e-eddc056ca8ec" providerId="ADAL" clId="{93F05F8B-883B-436E-9676-E112BB13ABBA}" dt="2024-09-10T16:26:50.721" v="7305" actId="1076"/>
          <ac:spMkLst>
            <pc:docMk/>
            <pc:sldMk cId="4131188296" sldId="2917"/>
            <ac:spMk id="3" creationId="{6F92BF13-17A2-D4D2-2468-BFD970E65E56}"/>
          </ac:spMkLst>
        </pc:spChg>
        <pc:spChg chg="del">
          <ac:chgData name="Dorothea Fonnesu" userId="7bf8154d-1f01-455e-9a4e-eddc056ca8ec" providerId="ADAL" clId="{93F05F8B-883B-436E-9676-E112BB13ABBA}" dt="2024-08-27T15:36:58.741" v="2095" actId="478"/>
          <ac:spMkLst>
            <pc:docMk/>
            <pc:sldMk cId="4131188296" sldId="2917"/>
            <ac:spMk id="3" creationId="{DEFEA12D-9514-81CC-2D47-950C75DBF145}"/>
          </ac:spMkLst>
        </pc:spChg>
        <pc:spChg chg="add mod">
          <ac:chgData name="Dorothea Fonnesu" userId="7bf8154d-1f01-455e-9a4e-eddc056ca8ec" providerId="ADAL" clId="{93F05F8B-883B-436E-9676-E112BB13ABBA}" dt="2024-09-10T16:26:40.974" v="7304" actId="1076"/>
          <ac:spMkLst>
            <pc:docMk/>
            <pc:sldMk cId="4131188296" sldId="2917"/>
            <ac:spMk id="5" creationId="{C3E168B5-E378-6DA9-8722-230792B97B42}"/>
          </ac:spMkLst>
        </pc:spChg>
        <pc:spChg chg="mod">
          <ac:chgData name="Dorothea Fonnesu" userId="7bf8154d-1f01-455e-9a4e-eddc056ca8ec" providerId="ADAL" clId="{93F05F8B-883B-436E-9676-E112BB13ABBA}" dt="2024-08-27T15:36:59.182" v="2096"/>
          <ac:spMkLst>
            <pc:docMk/>
            <pc:sldMk cId="4131188296" sldId="2917"/>
            <ac:spMk id="7" creationId="{90BB9C22-541C-3E7B-06BD-10710FF21E23}"/>
          </ac:spMkLst>
        </pc:spChg>
        <pc:spChg chg="mod">
          <ac:chgData name="Dorothea Fonnesu" userId="7bf8154d-1f01-455e-9a4e-eddc056ca8ec" providerId="ADAL" clId="{93F05F8B-883B-436E-9676-E112BB13ABBA}" dt="2024-08-27T15:36:59.182" v="2096"/>
          <ac:spMkLst>
            <pc:docMk/>
            <pc:sldMk cId="4131188296" sldId="2917"/>
            <ac:spMk id="8" creationId="{4A3CE429-CE7D-3E17-3CDC-681D66BD7E19}"/>
          </ac:spMkLst>
        </pc:spChg>
        <pc:spChg chg="add mod">
          <ac:chgData name="Dorothea Fonnesu" userId="7bf8154d-1f01-455e-9a4e-eddc056ca8ec" providerId="ADAL" clId="{93F05F8B-883B-436E-9676-E112BB13ABBA}" dt="2024-09-10T16:42:55.421" v="7591" actId="113"/>
          <ac:spMkLst>
            <pc:docMk/>
            <pc:sldMk cId="4131188296" sldId="2917"/>
            <ac:spMk id="9" creationId="{49AFB984-E27E-D47D-F7E3-D6EE621104EF}"/>
          </ac:spMkLst>
        </pc:spChg>
        <pc:spChg chg="add mod">
          <ac:chgData name="Dorothea Fonnesu" userId="7bf8154d-1f01-455e-9a4e-eddc056ca8ec" providerId="ADAL" clId="{93F05F8B-883B-436E-9676-E112BB13ABBA}" dt="2024-09-10T16:06:37.183" v="7215" actId="20577"/>
          <ac:spMkLst>
            <pc:docMk/>
            <pc:sldMk cId="4131188296" sldId="2917"/>
            <ac:spMk id="10" creationId="{3493B30B-8B70-5AA8-9C65-9977B2E83A11}"/>
          </ac:spMkLst>
        </pc:spChg>
        <pc:spChg chg="add mod">
          <ac:chgData name="Dorothea Fonnesu" userId="7bf8154d-1f01-455e-9a4e-eddc056ca8ec" providerId="ADAL" clId="{93F05F8B-883B-436E-9676-E112BB13ABBA}" dt="2024-09-10T16:59:17.110" v="7624" actId="1076"/>
          <ac:spMkLst>
            <pc:docMk/>
            <pc:sldMk cId="4131188296" sldId="2917"/>
            <ac:spMk id="11" creationId="{E79C2B82-2F35-A918-68D7-5B9F59953D85}"/>
          </ac:spMkLst>
        </pc:spChg>
        <pc:spChg chg="add del mod">
          <ac:chgData name="Dorothea Fonnesu" userId="7bf8154d-1f01-455e-9a4e-eddc056ca8ec" providerId="ADAL" clId="{93F05F8B-883B-436E-9676-E112BB13ABBA}" dt="2024-09-10T16:03:45.676" v="7156" actId="478"/>
          <ac:spMkLst>
            <pc:docMk/>
            <pc:sldMk cId="4131188296" sldId="2917"/>
            <ac:spMk id="12" creationId="{4D5C668F-9646-EEAC-D822-E7C33C335E6B}"/>
          </ac:spMkLst>
        </pc:spChg>
        <pc:spChg chg="add del mod">
          <ac:chgData name="Dorothea Fonnesu" userId="7bf8154d-1f01-455e-9a4e-eddc056ca8ec" providerId="ADAL" clId="{93F05F8B-883B-436E-9676-E112BB13ABBA}" dt="2024-09-10T16:03:45.676" v="7156" actId="478"/>
          <ac:spMkLst>
            <pc:docMk/>
            <pc:sldMk cId="4131188296" sldId="2917"/>
            <ac:spMk id="13" creationId="{AE55E96B-AD32-51CA-5B97-0C19DFFF4709}"/>
          </ac:spMkLst>
        </pc:spChg>
        <pc:spChg chg="add del mod">
          <ac:chgData name="Dorothea Fonnesu" userId="7bf8154d-1f01-455e-9a4e-eddc056ca8ec" providerId="ADAL" clId="{93F05F8B-883B-436E-9676-E112BB13ABBA}" dt="2024-09-10T16:03:50.555" v="7157" actId="478"/>
          <ac:spMkLst>
            <pc:docMk/>
            <pc:sldMk cId="4131188296" sldId="2917"/>
            <ac:spMk id="14" creationId="{0C1B56F2-147C-23C8-6A0F-706686CA843F}"/>
          </ac:spMkLst>
        </pc:spChg>
        <pc:spChg chg="add del mod">
          <ac:chgData name="Dorothea Fonnesu" userId="7bf8154d-1f01-455e-9a4e-eddc056ca8ec" providerId="ADAL" clId="{93F05F8B-883B-436E-9676-E112BB13ABBA}" dt="2024-09-10T16:03:50.555" v="7157" actId="478"/>
          <ac:spMkLst>
            <pc:docMk/>
            <pc:sldMk cId="4131188296" sldId="2917"/>
            <ac:spMk id="15" creationId="{3815E043-5666-7802-86D9-D04798F5110B}"/>
          </ac:spMkLst>
        </pc:spChg>
        <pc:spChg chg="add del mod">
          <ac:chgData name="Dorothea Fonnesu" userId="7bf8154d-1f01-455e-9a4e-eddc056ca8ec" providerId="ADAL" clId="{93F05F8B-883B-436E-9676-E112BB13ABBA}" dt="2024-09-10T16:03:50.555" v="7157" actId="478"/>
          <ac:spMkLst>
            <pc:docMk/>
            <pc:sldMk cId="4131188296" sldId="2917"/>
            <ac:spMk id="16" creationId="{B22F40EB-B714-7C61-EEC0-6D00B92D0763}"/>
          </ac:spMkLst>
        </pc:spChg>
        <pc:spChg chg="add mod">
          <ac:chgData name="Dorothea Fonnesu" userId="7bf8154d-1f01-455e-9a4e-eddc056ca8ec" providerId="ADAL" clId="{93F05F8B-883B-436E-9676-E112BB13ABBA}" dt="2024-09-10T16:42:48.814" v="7590" actId="207"/>
          <ac:spMkLst>
            <pc:docMk/>
            <pc:sldMk cId="4131188296" sldId="2917"/>
            <ac:spMk id="17" creationId="{208ADB40-581E-8CFA-6C4F-95B32AE860C9}"/>
          </ac:spMkLst>
        </pc:spChg>
        <pc:spChg chg="add del mod">
          <ac:chgData name="Dorothea Fonnesu" userId="7bf8154d-1f01-455e-9a4e-eddc056ca8ec" providerId="ADAL" clId="{93F05F8B-883B-436E-9676-E112BB13ABBA}" dt="2024-09-10T16:03:50.555" v="7157" actId="478"/>
          <ac:spMkLst>
            <pc:docMk/>
            <pc:sldMk cId="4131188296" sldId="2917"/>
            <ac:spMk id="17" creationId="{90E672FF-FCBE-09AE-192B-9DA8D18A4B6D}"/>
          </ac:spMkLst>
        </pc:spChg>
        <pc:spChg chg="add del mod">
          <ac:chgData name="Dorothea Fonnesu" userId="7bf8154d-1f01-455e-9a4e-eddc056ca8ec" providerId="ADAL" clId="{93F05F8B-883B-436E-9676-E112BB13ABBA}" dt="2024-09-10T16:03:50.555" v="7157" actId="478"/>
          <ac:spMkLst>
            <pc:docMk/>
            <pc:sldMk cId="4131188296" sldId="2917"/>
            <ac:spMk id="18" creationId="{3EF7CF22-2661-8E29-F3AE-ECADC6E09AA7}"/>
          </ac:spMkLst>
        </pc:spChg>
        <pc:spChg chg="add mod ord">
          <ac:chgData name="Dorothea Fonnesu" userId="7bf8154d-1f01-455e-9a4e-eddc056ca8ec" providerId="ADAL" clId="{93F05F8B-883B-436E-9676-E112BB13ABBA}" dt="2024-09-10T16:41:51.387" v="7582" actId="1076"/>
          <ac:spMkLst>
            <pc:docMk/>
            <pc:sldMk cId="4131188296" sldId="2917"/>
            <ac:spMk id="20" creationId="{0468836A-9E8A-E1ED-8C91-CF5ECA646A74}"/>
          </ac:spMkLst>
        </pc:spChg>
        <pc:spChg chg="add del mod">
          <ac:chgData name="Dorothea Fonnesu" userId="7bf8154d-1f01-455e-9a4e-eddc056ca8ec" providerId="ADAL" clId="{93F05F8B-883B-436E-9676-E112BB13ABBA}" dt="2024-09-10T16:03:45.676" v="7156" actId="478"/>
          <ac:spMkLst>
            <pc:docMk/>
            <pc:sldMk cId="4131188296" sldId="2917"/>
            <ac:spMk id="21" creationId="{EBA1E976-E624-15E1-1AC3-AFBC061ED1FD}"/>
          </ac:spMkLst>
        </pc:spChg>
        <pc:spChg chg="add del mod">
          <ac:chgData name="Dorothea Fonnesu" userId="7bf8154d-1f01-455e-9a4e-eddc056ca8ec" providerId="ADAL" clId="{93F05F8B-883B-436E-9676-E112BB13ABBA}" dt="2024-09-10T16:03:45.676" v="7156" actId="478"/>
          <ac:spMkLst>
            <pc:docMk/>
            <pc:sldMk cId="4131188296" sldId="2917"/>
            <ac:spMk id="22" creationId="{823567EB-35CA-FC8D-CD50-4AAA0B600170}"/>
          </ac:spMkLst>
        </pc:spChg>
        <pc:grpChg chg="add del mod">
          <ac:chgData name="Dorothea Fonnesu" userId="7bf8154d-1f01-455e-9a4e-eddc056ca8ec" providerId="ADAL" clId="{93F05F8B-883B-436E-9676-E112BB13ABBA}" dt="2024-09-10T16:03:45.676" v="7156" actId="478"/>
          <ac:grpSpMkLst>
            <pc:docMk/>
            <pc:sldMk cId="4131188296" sldId="2917"/>
            <ac:grpSpMk id="5" creationId="{ACA0908D-5A97-CD15-57E2-448957AB641E}"/>
          </ac:grpSpMkLst>
        </pc:grpChg>
        <pc:picChg chg="mod">
          <ac:chgData name="Dorothea Fonnesu" userId="7bf8154d-1f01-455e-9a4e-eddc056ca8ec" providerId="ADAL" clId="{93F05F8B-883B-436E-9676-E112BB13ABBA}" dt="2024-08-27T15:36:59.182" v="2096"/>
          <ac:picMkLst>
            <pc:docMk/>
            <pc:sldMk cId="4131188296" sldId="2917"/>
            <ac:picMk id="6" creationId="{28F6056E-199B-C7D7-261F-734B7C1EB4AE}"/>
          </ac:picMkLst>
        </pc:picChg>
        <pc:picChg chg="add mod">
          <ac:chgData name="Dorothea Fonnesu" userId="7bf8154d-1f01-455e-9a4e-eddc056ca8ec" providerId="ADAL" clId="{93F05F8B-883B-436E-9676-E112BB13ABBA}" dt="2024-09-16T20:08:12.118" v="11216" actId="1076"/>
          <ac:picMkLst>
            <pc:docMk/>
            <pc:sldMk cId="4131188296" sldId="2917"/>
            <ac:picMk id="6" creationId="{CEBB1910-534D-928C-D09C-FA545351AFB5}"/>
          </ac:picMkLst>
        </pc:picChg>
        <pc:picChg chg="add mod">
          <ac:chgData name="Dorothea Fonnesu" userId="7bf8154d-1f01-455e-9a4e-eddc056ca8ec" providerId="ADAL" clId="{93F05F8B-883B-436E-9676-E112BB13ABBA}" dt="2024-09-10T16:29:37.833" v="7346" actId="1440"/>
          <ac:picMkLst>
            <pc:docMk/>
            <pc:sldMk cId="4131188296" sldId="2917"/>
            <ac:picMk id="8" creationId="{39E76DC4-F820-3D64-C2B0-34A20264EB4F}"/>
          </ac:picMkLst>
        </pc:picChg>
        <pc:picChg chg="add del mod">
          <ac:chgData name="Dorothea Fonnesu" userId="7bf8154d-1f01-455e-9a4e-eddc056ca8ec" providerId="ADAL" clId="{93F05F8B-883B-436E-9676-E112BB13ABBA}" dt="2024-09-10T16:03:45.676" v="7156" actId="478"/>
          <ac:picMkLst>
            <pc:docMk/>
            <pc:sldMk cId="4131188296" sldId="2917"/>
            <ac:picMk id="9" creationId="{A68AF83D-9E2B-1D8B-5D31-F44BBCFEFBF3}"/>
          </ac:picMkLst>
        </pc:picChg>
        <pc:picChg chg="add del mod">
          <ac:chgData name="Dorothea Fonnesu" userId="7bf8154d-1f01-455e-9a4e-eddc056ca8ec" providerId="ADAL" clId="{93F05F8B-883B-436E-9676-E112BB13ABBA}" dt="2024-09-10T16:03:45.676" v="7156" actId="478"/>
          <ac:picMkLst>
            <pc:docMk/>
            <pc:sldMk cId="4131188296" sldId="2917"/>
            <ac:picMk id="11" creationId="{7A4BEB2F-D461-1EF6-E5DF-D9A80A372EEF}"/>
          </ac:picMkLst>
        </pc:picChg>
        <pc:picChg chg="add del mod">
          <ac:chgData name="Dorothea Fonnesu" userId="7bf8154d-1f01-455e-9a4e-eddc056ca8ec" providerId="ADAL" clId="{93F05F8B-883B-436E-9676-E112BB13ABBA}" dt="2024-09-10T16:03:52.135" v="7158" actId="478"/>
          <ac:picMkLst>
            <pc:docMk/>
            <pc:sldMk cId="4131188296" sldId="2917"/>
            <ac:picMk id="19" creationId="{D6BE479C-07E6-2EF1-B6AE-7ED33BF1CA0B}"/>
          </ac:picMkLst>
        </pc:picChg>
        <pc:picChg chg="add mod">
          <ac:chgData name="Dorothea Fonnesu" userId="7bf8154d-1f01-455e-9a4e-eddc056ca8ec" providerId="ADAL" clId="{93F05F8B-883B-436E-9676-E112BB13ABBA}" dt="2024-09-10T16:11:56.344" v="7267" actId="1076"/>
          <ac:picMkLst>
            <pc:docMk/>
            <pc:sldMk cId="4131188296" sldId="2917"/>
            <ac:picMk id="23" creationId="{CBA364E8-A631-24FF-96B5-36561731397C}"/>
          </ac:picMkLst>
        </pc:picChg>
        <pc:picChg chg="add mod">
          <ac:chgData name="Dorothea Fonnesu" userId="7bf8154d-1f01-455e-9a4e-eddc056ca8ec" providerId="ADAL" clId="{93F05F8B-883B-436E-9676-E112BB13ABBA}" dt="2024-09-10T16:11:56.344" v="7267" actId="1076"/>
          <ac:picMkLst>
            <pc:docMk/>
            <pc:sldMk cId="4131188296" sldId="2917"/>
            <ac:picMk id="25" creationId="{7FBF94BA-B2E0-A6AC-7509-8E38CC27B0CA}"/>
          </ac:picMkLst>
        </pc:picChg>
        <pc:picChg chg="add mod">
          <ac:chgData name="Dorothea Fonnesu" userId="7bf8154d-1f01-455e-9a4e-eddc056ca8ec" providerId="ADAL" clId="{93F05F8B-883B-436E-9676-E112BB13ABBA}" dt="2024-09-10T16:11:56.344" v="7267" actId="1076"/>
          <ac:picMkLst>
            <pc:docMk/>
            <pc:sldMk cId="4131188296" sldId="2917"/>
            <ac:picMk id="27" creationId="{90963E20-3AE5-0BEB-FC69-14E3E1F11407}"/>
          </ac:picMkLst>
        </pc:picChg>
        <pc:picChg chg="add mod">
          <ac:chgData name="Dorothea Fonnesu" userId="7bf8154d-1f01-455e-9a4e-eddc056ca8ec" providerId="ADAL" clId="{93F05F8B-883B-436E-9676-E112BB13ABBA}" dt="2024-09-10T16:30:07.364" v="7348" actId="1076"/>
          <ac:picMkLst>
            <pc:docMk/>
            <pc:sldMk cId="4131188296" sldId="2917"/>
            <ac:picMk id="29" creationId="{7511B7D2-1121-5A81-4926-69E0BFF5A207}"/>
          </ac:picMkLst>
        </pc:picChg>
        <pc:picChg chg="add mod">
          <ac:chgData name="Dorothea Fonnesu" userId="7bf8154d-1f01-455e-9a4e-eddc056ca8ec" providerId="ADAL" clId="{93F05F8B-883B-436E-9676-E112BB13ABBA}" dt="2024-09-10T16:30:07.364" v="7348" actId="1076"/>
          <ac:picMkLst>
            <pc:docMk/>
            <pc:sldMk cId="4131188296" sldId="2917"/>
            <ac:picMk id="31" creationId="{A78ADC8E-169F-ED99-AB23-A95DBECFD569}"/>
          </ac:picMkLst>
        </pc:picChg>
        <pc:picChg chg="add mod modCrop">
          <ac:chgData name="Dorothea Fonnesu" userId="7bf8154d-1f01-455e-9a4e-eddc056ca8ec" providerId="ADAL" clId="{93F05F8B-883B-436E-9676-E112BB13ABBA}" dt="2024-09-10T16:29:37.833" v="7346" actId="1440"/>
          <ac:picMkLst>
            <pc:docMk/>
            <pc:sldMk cId="4131188296" sldId="2917"/>
            <ac:picMk id="33" creationId="{07317E6E-FB35-BADA-9BFB-A16899AFD521}"/>
          </ac:picMkLst>
        </pc:picChg>
        <pc:picChg chg="add del mod modCrop">
          <ac:chgData name="Dorothea Fonnesu" userId="7bf8154d-1f01-455e-9a4e-eddc056ca8ec" providerId="ADAL" clId="{93F05F8B-883B-436E-9676-E112BB13ABBA}" dt="2024-09-10T16:28:51.010" v="7316" actId="478"/>
          <ac:picMkLst>
            <pc:docMk/>
            <pc:sldMk cId="4131188296" sldId="2917"/>
            <ac:picMk id="35" creationId="{DC4D7FE5-516B-21BE-7F00-48C66FB55C97}"/>
          </ac:picMkLst>
        </pc:picChg>
      </pc:sldChg>
      <pc:sldChg chg="addSp delSp modSp add mod">
        <pc:chgData name="Dorothea Fonnesu" userId="7bf8154d-1f01-455e-9a4e-eddc056ca8ec" providerId="ADAL" clId="{93F05F8B-883B-436E-9676-E112BB13ABBA}" dt="2024-09-16T18:39:03.863" v="10289" actId="1036"/>
        <pc:sldMkLst>
          <pc:docMk/>
          <pc:sldMk cId="3295579127" sldId="2918"/>
        </pc:sldMkLst>
        <pc:spChg chg="add mod">
          <ac:chgData name="Dorothea Fonnesu" userId="7bf8154d-1f01-455e-9a4e-eddc056ca8ec" providerId="ADAL" clId="{93F05F8B-883B-436E-9676-E112BB13ABBA}" dt="2024-09-04T08:49:16.726" v="3965" actId="20577"/>
          <ac:spMkLst>
            <pc:docMk/>
            <pc:sldMk cId="3295579127" sldId="2918"/>
            <ac:spMk id="2" creationId="{CE986E26-CFCF-78DB-2104-D9398C2AE230}"/>
          </ac:spMkLst>
        </pc:spChg>
        <pc:spChg chg="add del mod">
          <ac:chgData name="Dorothea Fonnesu" userId="7bf8154d-1f01-455e-9a4e-eddc056ca8ec" providerId="ADAL" clId="{93F05F8B-883B-436E-9676-E112BB13ABBA}" dt="2024-09-04T09:36:44.273" v="4117" actId="478"/>
          <ac:spMkLst>
            <pc:docMk/>
            <pc:sldMk cId="3295579127" sldId="2918"/>
            <ac:spMk id="3" creationId="{7FCDC1B6-6CB1-4BBB-FAC4-CFD417E72FDA}"/>
          </ac:spMkLst>
        </pc:spChg>
        <pc:spChg chg="add del mod">
          <ac:chgData name="Dorothea Fonnesu" userId="7bf8154d-1f01-455e-9a4e-eddc056ca8ec" providerId="ADAL" clId="{93F05F8B-883B-436E-9676-E112BB13ABBA}" dt="2024-09-15T19:31:39.365" v="9329" actId="20577"/>
          <ac:spMkLst>
            <pc:docMk/>
            <pc:sldMk cId="3295579127" sldId="2918"/>
            <ac:spMk id="5" creationId="{25AF69FE-C923-7863-9AC1-C3316C1FBACA}"/>
          </ac:spMkLst>
        </pc:spChg>
        <pc:spChg chg="del">
          <ac:chgData name="Dorothea Fonnesu" userId="7bf8154d-1f01-455e-9a4e-eddc056ca8ec" providerId="ADAL" clId="{93F05F8B-883B-436E-9676-E112BB13ABBA}" dt="2024-08-28T09:13:36.501" v="2098" actId="478"/>
          <ac:spMkLst>
            <pc:docMk/>
            <pc:sldMk cId="3295579127" sldId="2918"/>
            <ac:spMk id="5" creationId="{6ADB7B62-A40D-E69E-993D-C69D523F11D5}"/>
          </ac:spMkLst>
        </pc:spChg>
        <pc:spChg chg="del">
          <ac:chgData name="Dorothea Fonnesu" userId="7bf8154d-1f01-455e-9a4e-eddc056ca8ec" providerId="ADAL" clId="{93F05F8B-883B-436E-9676-E112BB13ABBA}" dt="2024-08-28T09:13:36.501" v="2098" actId="478"/>
          <ac:spMkLst>
            <pc:docMk/>
            <pc:sldMk cId="3295579127" sldId="2918"/>
            <ac:spMk id="6" creationId="{BE2AC447-FDE1-6CD5-3954-EA9E56211504}"/>
          </ac:spMkLst>
        </pc:spChg>
        <pc:spChg chg="add del mod">
          <ac:chgData name="Dorothea Fonnesu" userId="7bf8154d-1f01-455e-9a4e-eddc056ca8ec" providerId="ADAL" clId="{93F05F8B-883B-436E-9676-E112BB13ABBA}" dt="2024-09-09T13:04:42.002" v="5764" actId="478"/>
          <ac:spMkLst>
            <pc:docMk/>
            <pc:sldMk cId="3295579127" sldId="2918"/>
            <ac:spMk id="8" creationId="{38BCDBEC-BF43-1A7C-9C57-4CAFECA5EB52}"/>
          </ac:spMkLst>
        </pc:spChg>
        <pc:spChg chg="add mod">
          <ac:chgData name="Dorothea Fonnesu" userId="7bf8154d-1f01-455e-9a4e-eddc056ca8ec" providerId="ADAL" clId="{93F05F8B-883B-436E-9676-E112BB13ABBA}" dt="2024-09-16T18:38:54.085" v="10273" actId="113"/>
          <ac:spMkLst>
            <pc:docMk/>
            <pc:sldMk cId="3295579127" sldId="2918"/>
            <ac:spMk id="10" creationId="{82A3DC4E-9FD7-C8CA-E508-78A71F2173D7}"/>
          </ac:spMkLst>
        </pc:spChg>
        <pc:spChg chg="add del mod">
          <ac:chgData name="Dorothea Fonnesu" userId="7bf8154d-1f01-455e-9a4e-eddc056ca8ec" providerId="ADAL" clId="{93F05F8B-883B-436E-9676-E112BB13ABBA}" dt="2024-09-04T09:36:52.986" v="4119" actId="478"/>
          <ac:spMkLst>
            <pc:docMk/>
            <pc:sldMk cId="3295579127" sldId="2918"/>
            <ac:spMk id="10" creationId="{B03F5380-9F57-C03D-B52B-AE0F18BB4896}"/>
          </ac:spMkLst>
        </pc:spChg>
        <pc:spChg chg="add mod">
          <ac:chgData name="Dorothea Fonnesu" userId="7bf8154d-1f01-455e-9a4e-eddc056ca8ec" providerId="ADAL" clId="{93F05F8B-883B-436E-9676-E112BB13ABBA}" dt="2024-09-16T18:39:03.863" v="10289" actId="1036"/>
          <ac:spMkLst>
            <pc:docMk/>
            <pc:sldMk cId="3295579127" sldId="2918"/>
            <ac:spMk id="11" creationId="{F38422FA-44F9-EC03-EE2B-CDB1AA53AE19}"/>
          </ac:spMkLst>
        </pc:spChg>
        <pc:spChg chg="add del mod">
          <ac:chgData name="Dorothea Fonnesu" userId="7bf8154d-1f01-455e-9a4e-eddc056ca8ec" providerId="ADAL" clId="{93F05F8B-883B-436E-9676-E112BB13ABBA}" dt="2024-09-04T09:36:46.954" v="4118" actId="478"/>
          <ac:spMkLst>
            <pc:docMk/>
            <pc:sldMk cId="3295579127" sldId="2918"/>
            <ac:spMk id="11" creationId="{F46CAC5D-A3A0-FF30-65F9-FA120EDB67D2}"/>
          </ac:spMkLst>
        </pc:spChg>
        <pc:spChg chg="add del mod">
          <ac:chgData name="Dorothea Fonnesu" userId="7bf8154d-1f01-455e-9a4e-eddc056ca8ec" providerId="ADAL" clId="{93F05F8B-883B-436E-9676-E112BB13ABBA}" dt="2024-09-04T09:40:45.450" v="4157" actId="478"/>
          <ac:spMkLst>
            <pc:docMk/>
            <pc:sldMk cId="3295579127" sldId="2918"/>
            <ac:spMk id="12" creationId="{72C86AC1-A8C4-6B6D-3098-C4DC3BE7C5C7}"/>
          </ac:spMkLst>
        </pc:spChg>
        <pc:spChg chg="add mod">
          <ac:chgData name="Dorothea Fonnesu" userId="7bf8154d-1f01-455e-9a4e-eddc056ca8ec" providerId="ADAL" clId="{93F05F8B-883B-436E-9676-E112BB13ABBA}" dt="2024-09-15T19:32:36.666" v="9344" actId="20577"/>
          <ac:spMkLst>
            <pc:docMk/>
            <pc:sldMk cId="3295579127" sldId="2918"/>
            <ac:spMk id="13" creationId="{D724F70F-9E19-EFEC-C8FD-B6F9ACBD54EF}"/>
          </ac:spMkLst>
        </pc:spChg>
        <pc:spChg chg="add del mod">
          <ac:chgData name="Dorothea Fonnesu" userId="7bf8154d-1f01-455e-9a4e-eddc056ca8ec" providerId="ADAL" clId="{93F05F8B-883B-436E-9676-E112BB13ABBA}" dt="2024-09-04T09:40:39.090" v="4154" actId="478"/>
          <ac:spMkLst>
            <pc:docMk/>
            <pc:sldMk cId="3295579127" sldId="2918"/>
            <ac:spMk id="32" creationId="{46176BC6-C5F9-73B6-7AAA-CB4938B38762}"/>
          </ac:spMkLst>
        </pc:spChg>
        <pc:picChg chg="add mod">
          <ac:chgData name="Dorothea Fonnesu" userId="7bf8154d-1f01-455e-9a4e-eddc056ca8ec" providerId="ADAL" clId="{93F05F8B-883B-436E-9676-E112BB13ABBA}" dt="2024-09-16T18:39:03.863" v="10289" actId="1036"/>
          <ac:picMkLst>
            <pc:docMk/>
            <pc:sldMk cId="3295579127" sldId="2918"/>
            <ac:picMk id="6" creationId="{8FFABED9-2A7F-26D2-A924-BC97B0CCDA1D}"/>
          </ac:picMkLst>
        </pc:picChg>
        <pc:picChg chg="add del mod">
          <ac:chgData name="Dorothea Fonnesu" userId="7bf8154d-1f01-455e-9a4e-eddc056ca8ec" providerId="ADAL" clId="{93F05F8B-883B-436E-9676-E112BB13ABBA}" dt="2024-09-09T13:01:18.988" v="5710" actId="478"/>
          <ac:picMkLst>
            <pc:docMk/>
            <pc:sldMk cId="3295579127" sldId="2918"/>
            <ac:picMk id="7" creationId="{87290780-50FC-800A-F411-826CE8A2B969}"/>
          </ac:picMkLst>
        </pc:picChg>
      </pc:sldChg>
      <pc:sldChg chg="addSp delSp modSp add mod ord delAnim modAnim">
        <pc:chgData name="Dorothea Fonnesu" userId="7bf8154d-1f01-455e-9a4e-eddc056ca8ec" providerId="ADAL" clId="{93F05F8B-883B-436E-9676-E112BB13ABBA}" dt="2024-09-16T20:27:47.629" v="11568"/>
        <pc:sldMkLst>
          <pc:docMk/>
          <pc:sldMk cId="142219409" sldId="2919"/>
        </pc:sldMkLst>
        <pc:spChg chg="add mod">
          <ac:chgData name="Dorothea Fonnesu" userId="7bf8154d-1f01-455e-9a4e-eddc056ca8ec" providerId="ADAL" clId="{93F05F8B-883B-436E-9676-E112BB13ABBA}" dt="2024-09-09T13:39:20.369" v="6032" actId="20577"/>
          <ac:spMkLst>
            <pc:docMk/>
            <pc:sldMk cId="142219409" sldId="2919"/>
            <ac:spMk id="2" creationId="{C89ECC2A-AC08-D0A1-EBA1-784CE4758849}"/>
          </ac:spMkLst>
        </pc:spChg>
        <pc:spChg chg="add mod">
          <ac:chgData name="Dorothea Fonnesu" userId="7bf8154d-1f01-455e-9a4e-eddc056ca8ec" providerId="ADAL" clId="{93F05F8B-883B-436E-9676-E112BB13ABBA}" dt="2024-09-16T19:36:02.878" v="10682" actId="207"/>
          <ac:spMkLst>
            <pc:docMk/>
            <pc:sldMk cId="142219409" sldId="2919"/>
            <ac:spMk id="3" creationId="{2C1D3D9D-BDDA-AE60-A61D-A5F0979DD4E6}"/>
          </ac:spMkLst>
        </pc:spChg>
        <pc:spChg chg="mod">
          <ac:chgData name="Dorothea Fonnesu" userId="7bf8154d-1f01-455e-9a4e-eddc056ca8ec" providerId="ADAL" clId="{93F05F8B-883B-436E-9676-E112BB13ABBA}" dt="2024-09-09T13:53:59.021" v="6116" actId="1035"/>
          <ac:spMkLst>
            <pc:docMk/>
            <pc:sldMk cId="142219409" sldId="2919"/>
            <ac:spMk id="4" creationId="{A3279B31-AE06-BBC2-2B06-0F5C774CFC71}"/>
          </ac:spMkLst>
        </pc:spChg>
        <pc:spChg chg="add del mod">
          <ac:chgData name="Dorothea Fonnesu" userId="7bf8154d-1f01-455e-9a4e-eddc056ca8ec" providerId="ADAL" clId="{93F05F8B-883B-436E-9676-E112BB13ABBA}" dt="2024-09-09T13:47:31.103" v="6044" actId="478"/>
          <ac:spMkLst>
            <pc:docMk/>
            <pc:sldMk cId="142219409" sldId="2919"/>
            <ac:spMk id="5" creationId="{270FCA9D-0CE0-7764-E108-6278A9DEA6F7}"/>
          </ac:spMkLst>
        </pc:spChg>
        <pc:spChg chg="add mod">
          <ac:chgData name="Dorothea Fonnesu" userId="7bf8154d-1f01-455e-9a4e-eddc056ca8ec" providerId="ADAL" clId="{93F05F8B-883B-436E-9676-E112BB13ABBA}" dt="2024-09-16T19:36:02.878" v="10682" actId="207"/>
          <ac:spMkLst>
            <pc:docMk/>
            <pc:sldMk cId="142219409" sldId="2919"/>
            <ac:spMk id="5" creationId="{F38956A9-7459-17C4-D2B6-F05A8F061E3B}"/>
          </ac:spMkLst>
        </pc:spChg>
        <pc:spChg chg="add mod">
          <ac:chgData name="Dorothea Fonnesu" userId="7bf8154d-1f01-455e-9a4e-eddc056ca8ec" providerId="ADAL" clId="{93F05F8B-883B-436E-9676-E112BB13ABBA}" dt="2024-09-16T19:36:02.878" v="10682" actId="207"/>
          <ac:spMkLst>
            <pc:docMk/>
            <pc:sldMk cId="142219409" sldId="2919"/>
            <ac:spMk id="6" creationId="{D8F615A1-5ED5-C3EE-0B01-6204FF5CA4FA}"/>
          </ac:spMkLst>
        </pc:spChg>
        <pc:spChg chg="add mod">
          <ac:chgData name="Dorothea Fonnesu" userId="7bf8154d-1f01-455e-9a4e-eddc056ca8ec" providerId="ADAL" clId="{93F05F8B-883B-436E-9676-E112BB13ABBA}" dt="2024-09-16T18:51:08.324" v="10343" actId="1036"/>
          <ac:spMkLst>
            <pc:docMk/>
            <pc:sldMk cId="142219409" sldId="2919"/>
            <ac:spMk id="7" creationId="{A7805787-F3F0-A0C7-4557-A49E9C887D12}"/>
          </ac:spMkLst>
        </pc:spChg>
        <pc:spChg chg="add mod">
          <ac:chgData name="Dorothea Fonnesu" userId="7bf8154d-1f01-455e-9a4e-eddc056ca8ec" providerId="ADAL" clId="{93F05F8B-883B-436E-9676-E112BB13ABBA}" dt="2024-09-16T18:51:08.324" v="10343" actId="1036"/>
          <ac:spMkLst>
            <pc:docMk/>
            <pc:sldMk cId="142219409" sldId="2919"/>
            <ac:spMk id="8" creationId="{36F3423C-889A-7445-EB1F-788AF11A8F5F}"/>
          </ac:spMkLst>
        </pc:spChg>
        <pc:spChg chg="add del mod">
          <ac:chgData name="Dorothea Fonnesu" userId="7bf8154d-1f01-455e-9a4e-eddc056ca8ec" providerId="ADAL" clId="{93F05F8B-883B-436E-9676-E112BB13ABBA}" dt="2024-09-16T18:53:38.258" v="10400" actId="478"/>
          <ac:spMkLst>
            <pc:docMk/>
            <pc:sldMk cId="142219409" sldId="2919"/>
            <ac:spMk id="10" creationId="{71DA07E5-A541-2586-B38A-1C788FC32771}"/>
          </ac:spMkLst>
        </pc:spChg>
        <pc:spChg chg="add mod">
          <ac:chgData name="Dorothea Fonnesu" userId="7bf8154d-1f01-455e-9a4e-eddc056ca8ec" providerId="ADAL" clId="{93F05F8B-883B-436E-9676-E112BB13ABBA}" dt="2024-09-16T18:51:08.324" v="10343" actId="1036"/>
          <ac:spMkLst>
            <pc:docMk/>
            <pc:sldMk cId="142219409" sldId="2919"/>
            <ac:spMk id="11" creationId="{6897DA8E-5A7D-7B4E-0EF4-8BC50293C2EB}"/>
          </ac:spMkLst>
        </pc:spChg>
        <pc:spChg chg="add mod">
          <ac:chgData name="Dorothea Fonnesu" userId="7bf8154d-1f01-455e-9a4e-eddc056ca8ec" providerId="ADAL" clId="{93F05F8B-883B-436E-9676-E112BB13ABBA}" dt="2024-09-09T13:52:21.234" v="6094" actId="1076"/>
          <ac:spMkLst>
            <pc:docMk/>
            <pc:sldMk cId="142219409" sldId="2919"/>
            <ac:spMk id="12" creationId="{65772B93-848D-034C-27DB-AE3700D198C9}"/>
          </ac:spMkLst>
        </pc:spChg>
        <pc:spChg chg="mod">
          <ac:chgData name="Dorothea Fonnesu" userId="7bf8154d-1f01-455e-9a4e-eddc056ca8ec" providerId="ADAL" clId="{93F05F8B-883B-436E-9676-E112BB13ABBA}" dt="2024-09-09T13:49:46.287" v="6054"/>
          <ac:spMkLst>
            <pc:docMk/>
            <pc:sldMk cId="142219409" sldId="2919"/>
            <ac:spMk id="15" creationId="{E7CA00D1-BB51-C9EE-6259-AD6BBF34EF39}"/>
          </ac:spMkLst>
        </pc:spChg>
        <pc:spChg chg="mod">
          <ac:chgData name="Dorothea Fonnesu" userId="7bf8154d-1f01-455e-9a4e-eddc056ca8ec" providerId="ADAL" clId="{93F05F8B-883B-436E-9676-E112BB13ABBA}" dt="2024-09-09T13:49:46.287" v="6054"/>
          <ac:spMkLst>
            <pc:docMk/>
            <pc:sldMk cId="142219409" sldId="2919"/>
            <ac:spMk id="16" creationId="{416CABBE-005E-F78A-578B-82B6E1FD8212}"/>
          </ac:spMkLst>
        </pc:spChg>
        <pc:spChg chg="add mod">
          <ac:chgData name="Dorothea Fonnesu" userId="7bf8154d-1f01-455e-9a4e-eddc056ca8ec" providerId="ADAL" clId="{93F05F8B-883B-436E-9676-E112BB13ABBA}" dt="2024-09-16T18:51:11.070" v="10344"/>
          <ac:spMkLst>
            <pc:docMk/>
            <pc:sldMk cId="142219409" sldId="2919"/>
            <ac:spMk id="16" creationId="{E7476BD8-FF7D-F0C8-FAC5-53B31287B0D2}"/>
          </ac:spMkLst>
        </pc:spChg>
        <pc:spChg chg="mod">
          <ac:chgData name="Dorothea Fonnesu" userId="7bf8154d-1f01-455e-9a4e-eddc056ca8ec" providerId="ADAL" clId="{93F05F8B-883B-436E-9676-E112BB13ABBA}" dt="2024-09-09T13:52:11.275" v="6093" actId="1076"/>
          <ac:spMkLst>
            <pc:docMk/>
            <pc:sldMk cId="142219409" sldId="2919"/>
            <ac:spMk id="18" creationId="{D89581A0-D5F3-DE00-173B-87CB098EF551}"/>
          </ac:spMkLst>
        </pc:spChg>
        <pc:spChg chg="mod">
          <ac:chgData name="Dorothea Fonnesu" userId="7bf8154d-1f01-455e-9a4e-eddc056ca8ec" providerId="ADAL" clId="{93F05F8B-883B-436E-9676-E112BB13ABBA}" dt="2024-09-09T13:49:50.509" v="6055"/>
          <ac:spMkLst>
            <pc:docMk/>
            <pc:sldMk cId="142219409" sldId="2919"/>
            <ac:spMk id="19" creationId="{873DD019-382E-BF0B-CE77-886722DB210B}"/>
          </ac:spMkLst>
        </pc:spChg>
        <pc:spChg chg="mod">
          <ac:chgData name="Dorothea Fonnesu" userId="7bf8154d-1f01-455e-9a4e-eddc056ca8ec" providerId="ADAL" clId="{93F05F8B-883B-436E-9676-E112BB13ABBA}" dt="2024-09-16T18:51:11.070" v="10344"/>
          <ac:spMkLst>
            <pc:docMk/>
            <pc:sldMk cId="142219409" sldId="2919"/>
            <ac:spMk id="22" creationId="{A2CFDFC2-4E35-946B-2CC7-82386E8ECA87}"/>
          </ac:spMkLst>
        </pc:spChg>
        <pc:spChg chg="add mod topLvl">
          <ac:chgData name="Dorothea Fonnesu" userId="7bf8154d-1f01-455e-9a4e-eddc056ca8ec" providerId="ADAL" clId="{93F05F8B-883B-436E-9676-E112BB13ABBA}" dt="2024-09-16T20:27:20.243" v="11567" actId="164"/>
          <ac:spMkLst>
            <pc:docMk/>
            <pc:sldMk cId="142219409" sldId="2919"/>
            <ac:spMk id="24" creationId="{E86A4864-3107-95B5-D763-61FC76477EC2}"/>
          </ac:spMkLst>
        </pc:spChg>
        <pc:spChg chg="mod topLvl">
          <ac:chgData name="Dorothea Fonnesu" userId="7bf8154d-1f01-455e-9a4e-eddc056ca8ec" providerId="ADAL" clId="{93F05F8B-883B-436E-9676-E112BB13ABBA}" dt="2024-09-16T20:27:20.243" v="11567" actId="164"/>
          <ac:spMkLst>
            <pc:docMk/>
            <pc:sldMk cId="142219409" sldId="2919"/>
            <ac:spMk id="26" creationId="{483C1CB0-1974-2947-66E1-8BF8F5651CC3}"/>
          </ac:spMkLst>
        </pc:spChg>
        <pc:spChg chg="mod topLvl">
          <ac:chgData name="Dorothea Fonnesu" userId="7bf8154d-1f01-455e-9a4e-eddc056ca8ec" providerId="ADAL" clId="{93F05F8B-883B-436E-9676-E112BB13ABBA}" dt="2024-09-16T20:27:20.243" v="11567" actId="164"/>
          <ac:spMkLst>
            <pc:docMk/>
            <pc:sldMk cId="142219409" sldId="2919"/>
            <ac:spMk id="27" creationId="{6EC64748-83E5-D774-3F9F-995598DD36D5}"/>
          </ac:spMkLst>
        </pc:spChg>
        <pc:spChg chg="mod topLvl">
          <ac:chgData name="Dorothea Fonnesu" userId="7bf8154d-1f01-455e-9a4e-eddc056ca8ec" providerId="ADAL" clId="{93F05F8B-883B-436E-9676-E112BB13ABBA}" dt="2024-09-16T20:27:20.243" v="11567" actId="164"/>
          <ac:spMkLst>
            <pc:docMk/>
            <pc:sldMk cId="142219409" sldId="2919"/>
            <ac:spMk id="30" creationId="{B4CD2142-4D56-1450-901E-20B2AF610F2D}"/>
          </ac:spMkLst>
        </pc:spChg>
        <pc:spChg chg="mod">
          <ac:chgData name="Dorothea Fonnesu" userId="7bf8154d-1f01-455e-9a4e-eddc056ca8ec" providerId="ADAL" clId="{93F05F8B-883B-436E-9676-E112BB13ABBA}" dt="2024-09-16T20:27:02.855" v="11566" actId="165"/>
          <ac:spMkLst>
            <pc:docMk/>
            <pc:sldMk cId="142219409" sldId="2919"/>
            <ac:spMk id="31" creationId="{FAD2B00E-5774-D410-06FE-AC8CE77FC43F}"/>
          </ac:spMkLst>
        </pc:spChg>
        <pc:spChg chg="mod">
          <ac:chgData name="Dorothea Fonnesu" userId="7bf8154d-1f01-455e-9a4e-eddc056ca8ec" providerId="ADAL" clId="{93F05F8B-883B-436E-9676-E112BB13ABBA}" dt="2024-09-16T20:27:02.855" v="11566" actId="165"/>
          <ac:spMkLst>
            <pc:docMk/>
            <pc:sldMk cId="142219409" sldId="2919"/>
            <ac:spMk id="32" creationId="{31AAC7D8-FA9A-806C-93F1-011AF2266553}"/>
          </ac:spMkLst>
        </pc:spChg>
        <pc:spChg chg="del mod">
          <ac:chgData name="Dorothea Fonnesu" userId="7bf8154d-1f01-455e-9a4e-eddc056ca8ec" providerId="ADAL" clId="{93F05F8B-883B-436E-9676-E112BB13ABBA}" dt="2024-08-29T09:57:07.085" v="2642" actId="478"/>
          <ac:spMkLst>
            <pc:docMk/>
            <pc:sldMk cId="142219409" sldId="2919"/>
            <ac:spMk id="32" creationId="{46176BC6-C5F9-73B6-7AAA-CB4938B38762}"/>
          </ac:spMkLst>
        </pc:spChg>
        <pc:spChg chg="add del mod">
          <ac:chgData name="Dorothea Fonnesu" userId="7bf8154d-1f01-455e-9a4e-eddc056ca8ec" providerId="ADAL" clId="{93F05F8B-883B-436E-9676-E112BB13ABBA}" dt="2024-09-16T18:53:41.842" v="10401" actId="478"/>
          <ac:spMkLst>
            <pc:docMk/>
            <pc:sldMk cId="142219409" sldId="2919"/>
            <ac:spMk id="34" creationId="{9800E517-969E-4461-3850-6C30C5D440B9}"/>
          </ac:spMkLst>
        </pc:spChg>
        <pc:spChg chg="mod">
          <ac:chgData name="Dorothea Fonnesu" userId="7bf8154d-1f01-455e-9a4e-eddc056ca8ec" providerId="ADAL" clId="{93F05F8B-883B-436E-9676-E112BB13ABBA}" dt="2024-09-16T18:51:11.070" v="10344"/>
          <ac:spMkLst>
            <pc:docMk/>
            <pc:sldMk cId="142219409" sldId="2919"/>
            <ac:spMk id="35" creationId="{F71DE594-BB8B-1ECA-5C65-6574AD62A7A6}"/>
          </ac:spMkLst>
        </pc:spChg>
        <pc:spChg chg="add mod">
          <ac:chgData name="Dorothea Fonnesu" userId="7bf8154d-1f01-455e-9a4e-eddc056ca8ec" providerId="ADAL" clId="{93F05F8B-883B-436E-9676-E112BB13ABBA}" dt="2024-09-16T20:27:20.243" v="11567" actId="164"/>
          <ac:spMkLst>
            <pc:docMk/>
            <pc:sldMk cId="142219409" sldId="2919"/>
            <ac:spMk id="37" creationId="{8E5F6397-1870-14B5-4E8C-1EFD25AD1FC7}"/>
          </ac:spMkLst>
        </pc:spChg>
        <pc:spChg chg="mod">
          <ac:chgData name="Dorothea Fonnesu" userId="7bf8154d-1f01-455e-9a4e-eddc056ca8ec" providerId="ADAL" clId="{93F05F8B-883B-436E-9676-E112BB13ABBA}" dt="2024-09-16T18:51:11.070" v="10344"/>
          <ac:spMkLst>
            <pc:docMk/>
            <pc:sldMk cId="142219409" sldId="2919"/>
            <ac:spMk id="38" creationId="{987FB178-065A-7CDD-243D-DC281B6944C7}"/>
          </ac:spMkLst>
        </pc:spChg>
        <pc:spChg chg="mod">
          <ac:chgData name="Dorothea Fonnesu" userId="7bf8154d-1f01-455e-9a4e-eddc056ca8ec" providerId="ADAL" clId="{93F05F8B-883B-436E-9676-E112BB13ABBA}" dt="2024-09-16T18:51:11.070" v="10344"/>
          <ac:spMkLst>
            <pc:docMk/>
            <pc:sldMk cId="142219409" sldId="2919"/>
            <ac:spMk id="41" creationId="{D074609A-54FC-0284-BA33-35DA57F7B42A}"/>
          </ac:spMkLst>
        </pc:spChg>
        <pc:spChg chg="mod">
          <ac:chgData name="Dorothea Fonnesu" userId="7bf8154d-1f01-455e-9a4e-eddc056ca8ec" providerId="ADAL" clId="{93F05F8B-883B-436E-9676-E112BB13ABBA}" dt="2024-09-16T18:51:11.070" v="10344"/>
          <ac:spMkLst>
            <pc:docMk/>
            <pc:sldMk cId="142219409" sldId="2919"/>
            <ac:spMk id="45" creationId="{2F61BC99-2473-6879-FB65-2CBC4CD1534C}"/>
          </ac:spMkLst>
        </pc:spChg>
        <pc:spChg chg="mod">
          <ac:chgData name="Dorothea Fonnesu" userId="7bf8154d-1f01-455e-9a4e-eddc056ca8ec" providerId="ADAL" clId="{93F05F8B-883B-436E-9676-E112BB13ABBA}" dt="2024-09-16T18:51:11.070" v="10344"/>
          <ac:spMkLst>
            <pc:docMk/>
            <pc:sldMk cId="142219409" sldId="2919"/>
            <ac:spMk id="46" creationId="{35552CB0-2B59-596D-67AB-E3BFEBB652FB}"/>
          </ac:spMkLst>
        </pc:spChg>
        <pc:spChg chg="mod">
          <ac:chgData name="Dorothea Fonnesu" userId="7bf8154d-1f01-455e-9a4e-eddc056ca8ec" providerId="ADAL" clId="{93F05F8B-883B-436E-9676-E112BB13ABBA}" dt="2024-09-16T18:51:11.070" v="10344"/>
          <ac:spMkLst>
            <pc:docMk/>
            <pc:sldMk cId="142219409" sldId="2919"/>
            <ac:spMk id="47" creationId="{2F5B59B0-D4CD-E5CE-99AF-4CEB217378BB}"/>
          </ac:spMkLst>
        </pc:spChg>
        <pc:spChg chg="mod">
          <ac:chgData name="Dorothea Fonnesu" userId="7bf8154d-1f01-455e-9a4e-eddc056ca8ec" providerId="ADAL" clId="{93F05F8B-883B-436E-9676-E112BB13ABBA}" dt="2024-09-16T18:51:11.070" v="10344"/>
          <ac:spMkLst>
            <pc:docMk/>
            <pc:sldMk cId="142219409" sldId="2919"/>
            <ac:spMk id="48" creationId="{4CC668C6-AB89-75C5-DB50-BCA97E20E2F7}"/>
          </ac:spMkLst>
        </pc:spChg>
        <pc:spChg chg="mod">
          <ac:chgData name="Dorothea Fonnesu" userId="7bf8154d-1f01-455e-9a4e-eddc056ca8ec" providerId="ADAL" clId="{93F05F8B-883B-436E-9676-E112BB13ABBA}" dt="2024-09-16T18:51:11.070" v="10344"/>
          <ac:spMkLst>
            <pc:docMk/>
            <pc:sldMk cId="142219409" sldId="2919"/>
            <ac:spMk id="49" creationId="{6061E05F-4101-98E2-B422-8BC1072D2DBA}"/>
          </ac:spMkLst>
        </pc:spChg>
        <pc:spChg chg="add mod">
          <ac:chgData name="Dorothea Fonnesu" userId="7bf8154d-1f01-455e-9a4e-eddc056ca8ec" providerId="ADAL" clId="{93F05F8B-883B-436E-9676-E112BB13ABBA}" dt="2024-09-16T18:51:11.070" v="10344"/>
          <ac:spMkLst>
            <pc:docMk/>
            <pc:sldMk cId="142219409" sldId="2919"/>
            <ac:spMk id="50" creationId="{86ECAC35-FC00-6A20-DF78-832B4CBFD87C}"/>
          </ac:spMkLst>
        </pc:spChg>
        <pc:spChg chg="add mod">
          <ac:chgData name="Dorothea Fonnesu" userId="7bf8154d-1f01-455e-9a4e-eddc056ca8ec" providerId="ADAL" clId="{93F05F8B-883B-436E-9676-E112BB13ABBA}" dt="2024-09-16T18:51:11.070" v="10344"/>
          <ac:spMkLst>
            <pc:docMk/>
            <pc:sldMk cId="142219409" sldId="2919"/>
            <ac:spMk id="51" creationId="{3DDB7ECC-ABE4-B793-E931-D040CD296EDD}"/>
          </ac:spMkLst>
        </pc:spChg>
        <pc:spChg chg="add mod">
          <ac:chgData name="Dorothea Fonnesu" userId="7bf8154d-1f01-455e-9a4e-eddc056ca8ec" providerId="ADAL" clId="{93F05F8B-883B-436E-9676-E112BB13ABBA}" dt="2024-09-16T18:51:11.070" v="10344"/>
          <ac:spMkLst>
            <pc:docMk/>
            <pc:sldMk cId="142219409" sldId="2919"/>
            <ac:spMk id="53" creationId="{055F775A-892A-2AE9-228C-DAD99804CA3B}"/>
          </ac:spMkLst>
        </pc:spChg>
        <pc:spChg chg="add mod">
          <ac:chgData name="Dorothea Fonnesu" userId="7bf8154d-1f01-455e-9a4e-eddc056ca8ec" providerId="ADAL" clId="{93F05F8B-883B-436E-9676-E112BB13ABBA}" dt="2024-09-16T18:51:11.070" v="10344"/>
          <ac:spMkLst>
            <pc:docMk/>
            <pc:sldMk cId="142219409" sldId="2919"/>
            <ac:spMk id="54" creationId="{12839FF2-3297-A6CD-6805-C828782AF30F}"/>
          </ac:spMkLst>
        </pc:spChg>
        <pc:spChg chg="add mod">
          <ac:chgData name="Dorothea Fonnesu" userId="7bf8154d-1f01-455e-9a4e-eddc056ca8ec" providerId="ADAL" clId="{93F05F8B-883B-436E-9676-E112BB13ABBA}" dt="2024-09-16T18:51:11.070" v="10344"/>
          <ac:spMkLst>
            <pc:docMk/>
            <pc:sldMk cId="142219409" sldId="2919"/>
            <ac:spMk id="55" creationId="{4A6A9809-74BD-DEF5-BFB7-A569D39781AA}"/>
          </ac:spMkLst>
        </pc:spChg>
        <pc:spChg chg="add mod">
          <ac:chgData name="Dorothea Fonnesu" userId="7bf8154d-1f01-455e-9a4e-eddc056ca8ec" providerId="ADAL" clId="{93F05F8B-883B-436E-9676-E112BB13ABBA}" dt="2024-09-16T18:51:11.070" v="10344"/>
          <ac:spMkLst>
            <pc:docMk/>
            <pc:sldMk cId="142219409" sldId="2919"/>
            <ac:spMk id="56" creationId="{6075F9F7-0B84-8B57-BB26-C0E695685021}"/>
          </ac:spMkLst>
        </pc:spChg>
        <pc:spChg chg="add mod">
          <ac:chgData name="Dorothea Fonnesu" userId="7bf8154d-1f01-455e-9a4e-eddc056ca8ec" providerId="ADAL" clId="{93F05F8B-883B-436E-9676-E112BB13ABBA}" dt="2024-09-16T18:51:11.070" v="10344"/>
          <ac:spMkLst>
            <pc:docMk/>
            <pc:sldMk cId="142219409" sldId="2919"/>
            <ac:spMk id="57" creationId="{497487FA-F8A3-D31B-3E2B-04F53F7A29DF}"/>
          </ac:spMkLst>
        </pc:spChg>
        <pc:spChg chg="add mod">
          <ac:chgData name="Dorothea Fonnesu" userId="7bf8154d-1f01-455e-9a4e-eddc056ca8ec" providerId="ADAL" clId="{93F05F8B-883B-436E-9676-E112BB13ABBA}" dt="2024-09-16T18:51:11.070" v="10344"/>
          <ac:spMkLst>
            <pc:docMk/>
            <pc:sldMk cId="142219409" sldId="2919"/>
            <ac:spMk id="58" creationId="{E968ECAF-1DD4-59A0-9C90-A8BEA6680495}"/>
          </ac:spMkLst>
        </pc:spChg>
        <pc:spChg chg="add mod">
          <ac:chgData name="Dorothea Fonnesu" userId="7bf8154d-1f01-455e-9a4e-eddc056ca8ec" providerId="ADAL" clId="{93F05F8B-883B-436E-9676-E112BB13ABBA}" dt="2024-09-16T18:53:31.476" v="10399" actId="20577"/>
          <ac:spMkLst>
            <pc:docMk/>
            <pc:sldMk cId="142219409" sldId="2919"/>
            <ac:spMk id="59" creationId="{FB4B2070-1E2D-C057-D505-0F4E6784CEF7}"/>
          </ac:spMkLst>
        </pc:spChg>
        <pc:grpChg chg="add del mod">
          <ac:chgData name="Dorothea Fonnesu" userId="7bf8154d-1f01-455e-9a4e-eddc056ca8ec" providerId="ADAL" clId="{93F05F8B-883B-436E-9676-E112BB13ABBA}" dt="2024-09-16T20:26:56.836" v="11565" actId="165"/>
          <ac:grpSpMkLst>
            <pc:docMk/>
            <pc:sldMk cId="142219409" sldId="2919"/>
            <ac:grpSpMk id="13" creationId="{81CE0FC6-B48C-2343-3DB9-12CF3D957F5B}"/>
          </ac:grpSpMkLst>
        </pc:grpChg>
        <pc:grpChg chg="add mod">
          <ac:chgData name="Dorothea Fonnesu" userId="7bf8154d-1f01-455e-9a4e-eddc056ca8ec" providerId="ADAL" clId="{93F05F8B-883B-436E-9676-E112BB13ABBA}" dt="2024-09-09T13:49:46.287" v="6054"/>
          <ac:grpSpMkLst>
            <pc:docMk/>
            <pc:sldMk cId="142219409" sldId="2919"/>
            <ac:grpSpMk id="14" creationId="{F79F1C51-037B-3C05-F84D-CB5A57966A7E}"/>
          </ac:grpSpMkLst>
        </pc:grpChg>
        <pc:grpChg chg="add mod">
          <ac:chgData name="Dorothea Fonnesu" userId="7bf8154d-1f01-455e-9a4e-eddc056ca8ec" providerId="ADAL" clId="{93F05F8B-883B-436E-9676-E112BB13ABBA}" dt="2024-09-09T13:50:12.960" v="6059" actId="164"/>
          <ac:grpSpMkLst>
            <pc:docMk/>
            <pc:sldMk cId="142219409" sldId="2919"/>
            <ac:grpSpMk id="17" creationId="{51C986F2-B606-3872-2FD3-E8BDEB031BE5}"/>
          </ac:grpSpMkLst>
        </pc:grpChg>
        <pc:grpChg chg="add mod">
          <ac:chgData name="Dorothea Fonnesu" userId="7bf8154d-1f01-455e-9a4e-eddc056ca8ec" providerId="ADAL" clId="{93F05F8B-883B-436E-9676-E112BB13ABBA}" dt="2024-09-16T18:51:08.324" v="10343" actId="1036"/>
          <ac:grpSpMkLst>
            <pc:docMk/>
            <pc:sldMk cId="142219409" sldId="2919"/>
            <ac:grpSpMk id="20" creationId="{C781AACF-C987-5ABC-F482-03881E6BD0CD}"/>
          </ac:grpSpMkLst>
        </pc:grpChg>
        <pc:grpChg chg="add mod">
          <ac:chgData name="Dorothea Fonnesu" userId="7bf8154d-1f01-455e-9a4e-eddc056ca8ec" providerId="ADAL" clId="{93F05F8B-883B-436E-9676-E112BB13ABBA}" dt="2024-09-16T18:51:11.070" v="10344"/>
          <ac:grpSpMkLst>
            <pc:docMk/>
            <pc:sldMk cId="142219409" sldId="2919"/>
            <ac:grpSpMk id="21" creationId="{14706FEE-8F7C-91B0-16D7-4766A73072C8}"/>
          </ac:grpSpMkLst>
        </pc:grpChg>
        <pc:grpChg chg="mod">
          <ac:chgData name="Dorothea Fonnesu" userId="7bf8154d-1f01-455e-9a4e-eddc056ca8ec" providerId="ADAL" clId="{93F05F8B-883B-436E-9676-E112BB13ABBA}" dt="2024-09-16T18:51:11.070" v="10344"/>
          <ac:grpSpMkLst>
            <pc:docMk/>
            <pc:sldMk cId="142219409" sldId="2919"/>
            <ac:grpSpMk id="23" creationId="{10B7E139-5F4C-296B-2636-AACC09EBC132}"/>
          </ac:grpSpMkLst>
        </pc:grpChg>
        <pc:grpChg chg="add del mod topLvl">
          <ac:chgData name="Dorothea Fonnesu" userId="7bf8154d-1f01-455e-9a4e-eddc056ca8ec" providerId="ADAL" clId="{93F05F8B-883B-436E-9676-E112BB13ABBA}" dt="2024-09-16T20:27:02.855" v="11566" actId="165"/>
          <ac:grpSpMkLst>
            <pc:docMk/>
            <pc:sldMk cId="142219409" sldId="2919"/>
            <ac:grpSpMk id="25" creationId="{8A8CC9B2-2FA7-C481-A069-1FAA99F0A0BD}"/>
          </ac:grpSpMkLst>
        </pc:grpChg>
        <pc:grpChg chg="add del mod topLvl">
          <ac:chgData name="Dorothea Fonnesu" userId="7bf8154d-1f01-455e-9a4e-eddc056ca8ec" providerId="ADAL" clId="{93F05F8B-883B-436E-9676-E112BB13ABBA}" dt="2024-09-16T20:27:02.855" v="11566" actId="165"/>
          <ac:grpSpMkLst>
            <pc:docMk/>
            <pc:sldMk cId="142219409" sldId="2919"/>
            <ac:grpSpMk id="28" creationId="{0F084472-F8BE-4CEC-F33E-487B4524F1D2}"/>
          </ac:grpSpMkLst>
        </pc:grpChg>
        <pc:grpChg chg="mod topLvl">
          <ac:chgData name="Dorothea Fonnesu" userId="7bf8154d-1f01-455e-9a4e-eddc056ca8ec" providerId="ADAL" clId="{93F05F8B-883B-436E-9676-E112BB13ABBA}" dt="2024-09-16T20:27:20.243" v="11567" actId="164"/>
          <ac:grpSpMkLst>
            <pc:docMk/>
            <pc:sldMk cId="142219409" sldId="2919"/>
            <ac:grpSpMk id="29" creationId="{E6ED28AA-6F8D-7E11-B55A-E63174994257}"/>
          </ac:grpSpMkLst>
        </pc:grpChg>
        <pc:grpChg chg="add del mod">
          <ac:chgData name="Dorothea Fonnesu" userId="7bf8154d-1f01-455e-9a4e-eddc056ca8ec" providerId="ADAL" clId="{93F05F8B-883B-436E-9676-E112BB13ABBA}" dt="2024-09-16T18:49:51.788" v="10313" actId="165"/>
          <ac:grpSpMkLst>
            <pc:docMk/>
            <pc:sldMk cId="142219409" sldId="2919"/>
            <ac:grpSpMk id="33" creationId="{66E2EB8D-729D-A77B-0A0B-262B96EBC6B0}"/>
          </ac:grpSpMkLst>
        </pc:grpChg>
        <pc:grpChg chg="add mod">
          <ac:chgData name="Dorothea Fonnesu" userId="7bf8154d-1f01-455e-9a4e-eddc056ca8ec" providerId="ADAL" clId="{93F05F8B-883B-436E-9676-E112BB13ABBA}" dt="2024-09-16T18:51:11.070" v="10344"/>
          <ac:grpSpMkLst>
            <pc:docMk/>
            <pc:sldMk cId="142219409" sldId="2919"/>
            <ac:grpSpMk id="40" creationId="{E54C2C73-AE64-8944-EB93-3C5145198DAD}"/>
          </ac:grpSpMkLst>
        </pc:grpChg>
        <pc:grpChg chg="mod">
          <ac:chgData name="Dorothea Fonnesu" userId="7bf8154d-1f01-455e-9a4e-eddc056ca8ec" providerId="ADAL" clId="{93F05F8B-883B-436E-9676-E112BB13ABBA}" dt="2024-09-16T18:51:11.070" v="10344"/>
          <ac:grpSpMkLst>
            <pc:docMk/>
            <pc:sldMk cId="142219409" sldId="2919"/>
            <ac:grpSpMk id="42" creationId="{97C084E4-5AC1-48AE-DB8D-E7192A111830}"/>
          </ac:grpSpMkLst>
        </pc:grpChg>
        <pc:grpChg chg="mod">
          <ac:chgData name="Dorothea Fonnesu" userId="7bf8154d-1f01-455e-9a4e-eddc056ca8ec" providerId="ADAL" clId="{93F05F8B-883B-436E-9676-E112BB13ABBA}" dt="2024-09-16T18:51:11.070" v="10344"/>
          <ac:grpSpMkLst>
            <pc:docMk/>
            <pc:sldMk cId="142219409" sldId="2919"/>
            <ac:grpSpMk id="43" creationId="{E9E23E03-DCB8-8D7D-28D2-CBFB0BD74E10}"/>
          </ac:grpSpMkLst>
        </pc:grpChg>
        <pc:grpChg chg="mod">
          <ac:chgData name="Dorothea Fonnesu" userId="7bf8154d-1f01-455e-9a4e-eddc056ca8ec" providerId="ADAL" clId="{93F05F8B-883B-436E-9676-E112BB13ABBA}" dt="2024-09-16T18:51:11.070" v="10344"/>
          <ac:grpSpMkLst>
            <pc:docMk/>
            <pc:sldMk cId="142219409" sldId="2919"/>
            <ac:grpSpMk id="44" creationId="{1EDEA1AC-92E1-FB4B-4ECE-3123013BDCCA}"/>
          </ac:grpSpMkLst>
        </pc:grpChg>
        <pc:grpChg chg="add mod">
          <ac:chgData name="Dorothea Fonnesu" userId="7bf8154d-1f01-455e-9a4e-eddc056ca8ec" providerId="ADAL" clId="{93F05F8B-883B-436E-9676-E112BB13ABBA}" dt="2024-09-16T20:27:20.243" v="11567" actId="164"/>
          <ac:grpSpMkLst>
            <pc:docMk/>
            <pc:sldMk cId="142219409" sldId="2919"/>
            <ac:grpSpMk id="65" creationId="{2D75318D-C42C-A237-462F-89FF585192AA}"/>
          </ac:grpSpMkLst>
        </pc:grpChg>
        <pc:graphicFrameChg chg="add del mod">
          <ac:chgData name="Dorothea Fonnesu" userId="7bf8154d-1f01-455e-9a4e-eddc056ca8ec" providerId="ADAL" clId="{93F05F8B-883B-436E-9676-E112BB13ABBA}" dt="2024-09-09T13:50:44.228" v="6063" actId="478"/>
          <ac:graphicFrameMkLst>
            <pc:docMk/>
            <pc:sldMk cId="142219409" sldId="2919"/>
            <ac:graphicFrameMk id="21" creationId="{F4302CD5-6CB1-652D-A3FA-056E42DC6DC9}"/>
          </ac:graphicFrameMkLst>
        </pc:graphicFrameChg>
        <pc:picChg chg="add del mod">
          <ac:chgData name="Dorothea Fonnesu" userId="7bf8154d-1f01-455e-9a4e-eddc056ca8ec" providerId="ADAL" clId="{93F05F8B-883B-436E-9676-E112BB13ABBA}" dt="2024-09-09T13:47:18.760" v="6040" actId="478"/>
          <ac:picMkLst>
            <pc:docMk/>
            <pc:sldMk cId="142219409" sldId="2919"/>
            <ac:picMk id="3" creationId="{B2B3A78C-4156-B389-ABF1-147659C80244}"/>
          </ac:picMkLst>
        </pc:picChg>
        <pc:picChg chg="add del mod">
          <ac:chgData name="Dorothea Fonnesu" userId="7bf8154d-1f01-455e-9a4e-eddc056ca8ec" providerId="ADAL" clId="{93F05F8B-883B-436E-9676-E112BB13ABBA}" dt="2024-09-09T13:50:39.208" v="6061" actId="478"/>
          <ac:picMkLst>
            <pc:docMk/>
            <pc:sldMk cId="142219409" sldId="2919"/>
            <ac:picMk id="6" creationId="{34FBE9BA-FD15-F4C8-976A-14CDCBC22520}"/>
          </ac:picMkLst>
        </pc:picChg>
        <pc:picChg chg="add mod">
          <ac:chgData name="Dorothea Fonnesu" userId="7bf8154d-1f01-455e-9a4e-eddc056ca8ec" providerId="ADAL" clId="{93F05F8B-883B-436E-9676-E112BB13ABBA}" dt="2024-09-16T18:51:08.324" v="10343" actId="1036"/>
          <ac:picMkLst>
            <pc:docMk/>
            <pc:sldMk cId="142219409" sldId="2919"/>
            <ac:picMk id="9" creationId="{F74319B4-ECD9-9D5F-AFE7-BF6D173F7667}"/>
          </ac:picMkLst>
        </pc:picChg>
        <pc:picChg chg="add mod">
          <ac:chgData name="Dorothea Fonnesu" userId="7bf8154d-1f01-455e-9a4e-eddc056ca8ec" providerId="ADAL" clId="{93F05F8B-883B-436E-9676-E112BB13ABBA}" dt="2024-09-16T18:51:11.070" v="10344"/>
          <ac:picMkLst>
            <pc:docMk/>
            <pc:sldMk cId="142219409" sldId="2919"/>
            <ac:picMk id="14" creationId="{60E94C2D-B80E-63E3-07E7-A0E8D23D22EB}"/>
          </ac:picMkLst>
        </pc:picChg>
        <pc:picChg chg="add mod">
          <ac:chgData name="Dorothea Fonnesu" userId="7bf8154d-1f01-455e-9a4e-eddc056ca8ec" providerId="ADAL" clId="{93F05F8B-883B-436E-9676-E112BB13ABBA}" dt="2024-09-16T18:51:11.070" v="10344"/>
          <ac:picMkLst>
            <pc:docMk/>
            <pc:sldMk cId="142219409" sldId="2919"/>
            <ac:picMk id="15" creationId="{88FB6BD1-20F9-0AA5-E359-AC8C5F9A0949}"/>
          </ac:picMkLst>
        </pc:picChg>
        <pc:picChg chg="add del mod">
          <ac:chgData name="Dorothea Fonnesu" userId="7bf8154d-1f01-455e-9a4e-eddc056ca8ec" providerId="ADAL" clId="{93F05F8B-883B-436E-9676-E112BB13ABBA}" dt="2024-09-09T14:24:36.238" v="6135" actId="478"/>
          <ac:picMkLst>
            <pc:docMk/>
            <pc:sldMk cId="142219409" sldId="2919"/>
            <ac:picMk id="23" creationId="{51E19902-92A3-BE19-6AE1-9F2DA8E9A2EB}"/>
          </ac:picMkLst>
        </pc:picChg>
        <pc:picChg chg="add mod ord">
          <ac:chgData name="Dorothea Fonnesu" userId="7bf8154d-1f01-455e-9a4e-eddc056ca8ec" providerId="ADAL" clId="{93F05F8B-883B-436E-9676-E112BB13ABBA}" dt="2024-09-16T20:27:20.243" v="11567" actId="164"/>
          <ac:picMkLst>
            <pc:docMk/>
            <pc:sldMk cId="142219409" sldId="2919"/>
            <ac:picMk id="36" creationId="{7602A7FB-4A79-20E2-5E26-A2C16849244F}"/>
          </ac:picMkLst>
        </pc:picChg>
        <pc:inkChg chg="add del">
          <ac:chgData name="Dorothea Fonnesu" userId="7bf8154d-1f01-455e-9a4e-eddc056ca8ec" providerId="ADAL" clId="{93F05F8B-883B-436E-9676-E112BB13ABBA}" dt="2024-08-28T09:42:15.583" v="2183" actId="9405"/>
          <ac:inkMkLst>
            <pc:docMk/>
            <pc:sldMk cId="142219409" sldId="2919"/>
            <ac:inkMk id="7" creationId="{7D290ECA-BCA5-6137-8C5E-354172456C22}"/>
          </ac:inkMkLst>
        </pc:inkChg>
        <pc:inkChg chg="add del mod">
          <ac:chgData name="Dorothea Fonnesu" userId="7bf8154d-1f01-455e-9a4e-eddc056ca8ec" providerId="ADAL" clId="{93F05F8B-883B-436E-9676-E112BB13ABBA}" dt="2024-09-09T13:39:30.256" v="6033" actId="478"/>
          <ac:inkMkLst>
            <pc:docMk/>
            <pc:sldMk cId="142219409" sldId="2919"/>
            <ac:inkMk id="8" creationId="{7D996E49-253D-B54A-B453-5D6A07809DC3}"/>
          </ac:inkMkLst>
        </pc:inkChg>
        <pc:inkChg chg="add del">
          <ac:chgData name="Dorothea Fonnesu" userId="7bf8154d-1f01-455e-9a4e-eddc056ca8ec" providerId="ADAL" clId="{93F05F8B-883B-436E-9676-E112BB13ABBA}" dt="2024-08-28T09:43:03.287" v="2186" actId="9405"/>
          <ac:inkMkLst>
            <pc:docMk/>
            <pc:sldMk cId="142219409" sldId="2919"/>
            <ac:inkMk id="9" creationId="{D3B3993B-90EA-499A-CFC3-A31EC2A8671E}"/>
          </ac:inkMkLst>
        </pc:inkChg>
        <pc:inkChg chg="add del">
          <ac:chgData name="Dorothea Fonnesu" userId="7bf8154d-1f01-455e-9a4e-eddc056ca8ec" providerId="ADAL" clId="{93F05F8B-883B-436E-9676-E112BB13ABBA}" dt="2024-08-28T09:43:06.348" v="2188" actId="9405"/>
          <ac:inkMkLst>
            <pc:docMk/>
            <pc:sldMk cId="142219409" sldId="2919"/>
            <ac:inkMk id="10" creationId="{7E8D75AC-03DD-B2E1-8378-A69624457B60}"/>
          </ac:inkMkLst>
        </pc:inkChg>
        <pc:inkChg chg="add del mod">
          <ac:chgData name="Dorothea Fonnesu" userId="7bf8154d-1f01-455e-9a4e-eddc056ca8ec" providerId="ADAL" clId="{93F05F8B-883B-436E-9676-E112BB13ABBA}" dt="2024-09-09T13:39:30.256" v="6033" actId="478"/>
          <ac:inkMkLst>
            <pc:docMk/>
            <pc:sldMk cId="142219409" sldId="2919"/>
            <ac:inkMk id="11" creationId="{5628AC27-6BE7-F276-F6D9-5A7310ADCC1E}"/>
          </ac:inkMkLst>
        </pc:inkChg>
        <pc:inkChg chg="add del mod">
          <ac:chgData name="Dorothea Fonnesu" userId="7bf8154d-1f01-455e-9a4e-eddc056ca8ec" providerId="ADAL" clId="{93F05F8B-883B-436E-9676-E112BB13ABBA}" dt="2024-09-09T13:39:32.954" v="6034" actId="478"/>
          <ac:inkMkLst>
            <pc:docMk/>
            <pc:sldMk cId="142219409" sldId="2919"/>
            <ac:inkMk id="13" creationId="{4E323AA1-D679-E52F-CC49-10F82476008D}"/>
          </ac:inkMkLst>
        </pc:inkChg>
        <pc:cxnChg chg="add mod">
          <ac:chgData name="Dorothea Fonnesu" userId="7bf8154d-1f01-455e-9a4e-eddc056ca8ec" providerId="ADAL" clId="{93F05F8B-883B-436E-9676-E112BB13ABBA}" dt="2024-09-16T20:27:20.243" v="11567" actId="164"/>
          <ac:cxnSpMkLst>
            <pc:docMk/>
            <pc:sldMk cId="142219409" sldId="2919"/>
            <ac:cxnSpMk id="39" creationId="{73378020-998F-6AE0-4026-EF9F0F51E27D}"/>
          </ac:cxnSpMkLst>
        </pc:cxnChg>
        <pc:cxnChg chg="add mod">
          <ac:chgData name="Dorothea Fonnesu" userId="7bf8154d-1f01-455e-9a4e-eddc056ca8ec" providerId="ADAL" clId="{93F05F8B-883B-436E-9676-E112BB13ABBA}" dt="2024-09-16T18:51:11.070" v="10344"/>
          <ac:cxnSpMkLst>
            <pc:docMk/>
            <pc:sldMk cId="142219409" sldId="2919"/>
            <ac:cxnSpMk id="52" creationId="{88DEEB04-C504-1D8B-4C45-C8A4F0BA96AA}"/>
          </ac:cxnSpMkLst>
        </pc:cxnChg>
        <pc:cxnChg chg="add mod">
          <ac:chgData name="Dorothea Fonnesu" userId="7bf8154d-1f01-455e-9a4e-eddc056ca8ec" providerId="ADAL" clId="{93F05F8B-883B-436E-9676-E112BB13ABBA}" dt="2024-09-16T19:35:00.802" v="10671"/>
          <ac:cxnSpMkLst>
            <pc:docMk/>
            <pc:sldMk cId="142219409" sldId="2919"/>
            <ac:cxnSpMk id="61" creationId="{47CF0EA1-7F31-D0F8-0B71-28CB33D1DA47}"/>
          </ac:cxnSpMkLst>
        </pc:cxnChg>
        <pc:cxnChg chg="add mod">
          <ac:chgData name="Dorothea Fonnesu" userId="7bf8154d-1f01-455e-9a4e-eddc056ca8ec" providerId="ADAL" clId="{93F05F8B-883B-436E-9676-E112BB13ABBA}" dt="2024-09-16T19:35:01.026" v="10672"/>
          <ac:cxnSpMkLst>
            <pc:docMk/>
            <pc:sldMk cId="142219409" sldId="2919"/>
            <ac:cxnSpMk id="62" creationId="{CE51E4F7-A3A4-0439-DDB2-1C4216A7A367}"/>
          </ac:cxnSpMkLst>
        </pc:cxnChg>
        <pc:cxnChg chg="add mod">
          <ac:chgData name="Dorothea Fonnesu" userId="7bf8154d-1f01-455e-9a4e-eddc056ca8ec" providerId="ADAL" clId="{93F05F8B-883B-436E-9676-E112BB13ABBA}" dt="2024-09-16T19:35:13.251" v="10675" actId="14100"/>
          <ac:cxnSpMkLst>
            <pc:docMk/>
            <pc:sldMk cId="142219409" sldId="2919"/>
            <ac:cxnSpMk id="63" creationId="{898FFC69-DEA3-A1CD-77E1-509F05C98B03}"/>
          </ac:cxnSpMkLst>
        </pc:cxnChg>
      </pc:sldChg>
      <pc:sldChg chg="addSp delSp modSp add del mod delAnim modAnim">
        <pc:chgData name="Dorothea Fonnesu" userId="7bf8154d-1f01-455e-9a4e-eddc056ca8ec" providerId="ADAL" clId="{93F05F8B-883B-436E-9676-E112BB13ABBA}" dt="2024-09-16T20:48:46.836" v="11832" actId="2696"/>
        <pc:sldMkLst>
          <pc:docMk/>
          <pc:sldMk cId="3101098379" sldId="2920"/>
        </pc:sldMkLst>
        <pc:spChg chg="add mod">
          <ac:chgData name="Dorothea Fonnesu" userId="7bf8154d-1f01-455e-9a4e-eddc056ca8ec" providerId="ADAL" clId="{93F05F8B-883B-436E-9676-E112BB13ABBA}" dt="2024-09-09T14:54:34.651" v="6284" actId="20577"/>
          <ac:spMkLst>
            <pc:docMk/>
            <pc:sldMk cId="3101098379" sldId="2920"/>
            <ac:spMk id="2" creationId="{4C048E8A-0093-F065-7DF6-B85F24E79DB7}"/>
          </ac:spMkLst>
        </pc:spChg>
        <pc:spChg chg="add mod">
          <ac:chgData name="Dorothea Fonnesu" userId="7bf8154d-1f01-455e-9a4e-eddc056ca8ec" providerId="ADAL" clId="{93F05F8B-883B-436E-9676-E112BB13ABBA}" dt="2024-09-09T15:33:07.800" v="6391" actId="20577"/>
          <ac:spMkLst>
            <pc:docMk/>
            <pc:sldMk cId="3101098379" sldId="2920"/>
            <ac:spMk id="3" creationId="{904ECE00-240A-06B6-B124-5FD79E554AEE}"/>
          </ac:spMkLst>
        </pc:spChg>
        <pc:spChg chg="add mod">
          <ac:chgData name="Dorothea Fonnesu" userId="7bf8154d-1f01-455e-9a4e-eddc056ca8ec" providerId="ADAL" clId="{93F05F8B-883B-436E-9676-E112BB13ABBA}" dt="2024-09-16T19:53:59.699" v="10873" actId="1076"/>
          <ac:spMkLst>
            <pc:docMk/>
            <pc:sldMk cId="3101098379" sldId="2920"/>
            <ac:spMk id="5" creationId="{93CD5616-3FF2-DC1C-8285-8141C78F8C3D}"/>
          </ac:spMkLst>
        </pc:spChg>
        <pc:spChg chg="add del mod">
          <ac:chgData name="Dorothea Fonnesu" userId="7bf8154d-1f01-455e-9a4e-eddc056ca8ec" providerId="ADAL" clId="{93F05F8B-883B-436E-9676-E112BB13ABBA}" dt="2024-09-09T14:54:55.522" v="6287" actId="478"/>
          <ac:spMkLst>
            <pc:docMk/>
            <pc:sldMk cId="3101098379" sldId="2920"/>
            <ac:spMk id="13" creationId="{EE1A0D69-0E50-87E1-F6B9-B8CA62E40202}"/>
          </ac:spMkLst>
        </pc:spChg>
        <pc:spChg chg="add del mod">
          <ac:chgData name="Dorothea Fonnesu" userId="7bf8154d-1f01-455e-9a4e-eddc056ca8ec" providerId="ADAL" clId="{93F05F8B-883B-436E-9676-E112BB13ABBA}" dt="2024-09-09T14:54:55.522" v="6287" actId="478"/>
          <ac:spMkLst>
            <pc:docMk/>
            <pc:sldMk cId="3101098379" sldId="2920"/>
            <ac:spMk id="14" creationId="{A93877EA-0CC1-F9BD-83A6-F1FE5C5178A4}"/>
          </ac:spMkLst>
        </pc:spChg>
        <pc:spChg chg="del mod">
          <ac:chgData name="Dorothea Fonnesu" userId="7bf8154d-1f01-455e-9a4e-eddc056ca8ec" providerId="ADAL" clId="{93F05F8B-883B-436E-9676-E112BB13ABBA}" dt="2024-08-28T11:45:28.446" v="2240" actId="478"/>
          <ac:spMkLst>
            <pc:docMk/>
            <pc:sldMk cId="3101098379" sldId="2920"/>
            <ac:spMk id="32" creationId="{46176BC6-C5F9-73B6-7AAA-CB4938B38762}"/>
          </ac:spMkLst>
        </pc:spChg>
        <pc:spChg chg="add mod">
          <ac:chgData name="Dorothea Fonnesu" userId="7bf8154d-1f01-455e-9a4e-eddc056ca8ec" providerId="ADAL" clId="{93F05F8B-883B-436E-9676-E112BB13ABBA}" dt="2024-09-09T15:33:17.229" v="6392" actId="164"/>
          <ac:spMkLst>
            <pc:docMk/>
            <pc:sldMk cId="3101098379" sldId="2920"/>
            <ac:spMk id="32" creationId="{ACA2F638-A560-EF5B-3C83-DA6FC37A0561}"/>
          </ac:spMkLst>
        </pc:spChg>
        <pc:spChg chg="add mod">
          <ac:chgData name="Dorothea Fonnesu" userId="7bf8154d-1f01-455e-9a4e-eddc056ca8ec" providerId="ADAL" clId="{93F05F8B-883B-436E-9676-E112BB13ABBA}" dt="2024-09-09T15:34:23.533" v="6410" actId="164"/>
          <ac:spMkLst>
            <pc:docMk/>
            <pc:sldMk cId="3101098379" sldId="2920"/>
            <ac:spMk id="39" creationId="{D871BF70-E701-FBA2-2585-593E15D9B42B}"/>
          </ac:spMkLst>
        </pc:spChg>
        <pc:spChg chg="add mod">
          <ac:chgData name="Dorothea Fonnesu" userId="7bf8154d-1f01-455e-9a4e-eddc056ca8ec" providerId="ADAL" clId="{93F05F8B-883B-436E-9676-E112BB13ABBA}" dt="2024-09-09T15:34:23.533" v="6410" actId="164"/>
          <ac:spMkLst>
            <pc:docMk/>
            <pc:sldMk cId="3101098379" sldId="2920"/>
            <ac:spMk id="40" creationId="{FB8F3F20-5FAA-1262-DF50-914DFD38A87B}"/>
          </ac:spMkLst>
        </pc:spChg>
        <pc:spChg chg="add mod">
          <ac:chgData name="Dorothea Fonnesu" userId="7bf8154d-1f01-455e-9a4e-eddc056ca8ec" providerId="ADAL" clId="{93F05F8B-883B-436E-9676-E112BB13ABBA}" dt="2024-09-09T15:37:23.702" v="6441" actId="164"/>
          <ac:spMkLst>
            <pc:docMk/>
            <pc:sldMk cId="3101098379" sldId="2920"/>
            <ac:spMk id="45" creationId="{BA54FF89-ABE8-A19C-44C8-402789167D9E}"/>
          </ac:spMkLst>
        </pc:spChg>
        <pc:spChg chg="add mod">
          <ac:chgData name="Dorothea Fonnesu" userId="7bf8154d-1f01-455e-9a4e-eddc056ca8ec" providerId="ADAL" clId="{93F05F8B-883B-436E-9676-E112BB13ABBA}" dt="2024-09-09T15:37:23.702" v="6441" actId="164"/>
          <ac:spMkLst>
            <pc:docMk/>
            <pc:sldMk cId="3101098379" sldId="2920"/>
            <ac:spMk id="46" creationId="{1EEF8EA3-5A15-A877-D477-EF47EBAEF723}"/>
          </ac:spMkLst>
        </pc:spChg>
        <pc:spChg chg="add mod">
          <ac:chgData name="Dorothea Fonnesu" userId="7bf8154d-1f01-455e-9a4e-eddc056ca8ec" providerId="ADAL" clId="{93F05F8B-883B-436E-9676-E112BB13ABBA}" dt="2024-09-09T15:37:23.702" v="6441" actId="164"/>
          <ac:spMkLst>
            <pc:docMk/>
            <pc:sldMk cId="3101098379" sldId="2920"/>
            <ac:spMk id="48" creationId="{55143026-27F7-EA62-A1B9-007D861FE81A}"/>
          </ac:spMkLst>
        </pc:spChg>
        <pc:spChg chg="add mod">
          <ac:chgData name="Dorothea Fonnesu" userId="7bf8154d-1f01-455e-9a4e-eddc056ca8ec" providerId="ADAL" clId="{93F05F8B-883B-436E-9676-E112BB13ABBA}" dt="2024-09-09T15:39:30.654" v="6469" actId="164"/>
          <ac:spMkLst>
            <pc:docMk/>
            <pc:sldMk cId="3101098379" sldId="2920"/>
            <ac:spMk id="66" creationId="{7A7C6899-FD49-D26D-D28F-EA94EC9B555C}"/>
          </ac:spMkLst>
        </pc:spChg>
        <pc:spChg chg="add mod">
          <ac:chgData name="Dorothea Fonnesu" userId="7bf8154d-1f01-455e-9a4e-eddc056ca8ec" providerId="ADAL" clId="{93F05F8B-883B-436E-9676-E112BB13ABBA}" dt="2024-09-09T15:39:30.654" v="6469" actId="164"/>
          <ac:spMkLst>
            <pc:docMk/>
            <pc:sldMk cId="3101098379" sldId="2920"/>
            <ac:spMk id="67" creationId="{A337A574-2846-F60E-A37A-1B1F44642F58}"/>
          </ac:spMkLst>
        </pc:spChg>
        <pc:spChg chg="add mod modVis">
          <ac:chgData name="Dorothea Fonnesu" userId="7bf8154d-1f01-455e-9a4e-eddc056ca8ec" providerId="ADAL" clId="{93F05F8B-883B-436E-9676-E112BB13ABBA}" dt="2024-09-09T15:39:30.654" v="6469" actId="164"/>
          <ac:spMkLst>
            <pc:docMk/>
            <pc:sldMk cId="3101098379" sldId="2920"/>
            <ac:spMk id="68" creationId="{B2921C9C-C698-0EB3-00D2-C8999E4A896B}"/>
          </ac:spMkLst>
        </pc:spChg>
        <pc:spChg chg="add mod modVis">
          <ac:chgData name="Dorothea Fonnesu" userId="7bf8154d-1f01-455e-9a4e-eddc056ca8ec" providerId="ADAL" clId="{93F05F8B-883B-436E-9676-E112BB13ABBA}" dt="2024-09-09T15:39:30.654" v="6469" actId="164"/>
          <ac:spMkLst>
            <pc:docMk/>
            <pc:sldMk cId="3101098379" sldId="2920"/>
            <ac:spMk id="69" creationId="{5B715417-19FC-8BD3-5AA6-8A2E44E15691}"/>
          </ac:spMkLst>
        </pc:spChg>
        <pc:spChg chg="add mod">
          <ac:chgData name="Dorothea Fonnesu" userId="7bf8154d-1f01-455e-9a4e-eddc056ca8ec" providerId="ADAL" clId="{93F05F8B-883B-436E-9676-E112BB13ABBA}" dt="2024-09-09T15:47:24.351" v="6572" actId="1035"/>
          <ac:spMkLst>
            <pc:docMk/>
            <pc:sldMk cId="3101098379" sldId="2920"/>
            <ac:spMk id="76" creationId="{CB2CD9E5-FD61-F60F-C51B-F5F72EB181D3}"/>
          </ac:spMkLst>
        </pc:spChg>
        <pc:spChg chg="add mod">
          <ac:chgData name="Dorothea Fonnesu" userId="7bf8154d-1f01-455e-9a4e-eddc056ca8ec" providerId="ADAL" clId="{93F05F8B-883B-436E-9676-E112BB13ABBA}" dt="2024-09-09T15:47:24.351" v="6572" actId="1035"/>
          <ac:spMkLst>
            <pc:docMk/>
            <pc:sldMk cId="3101098379" sldId="2920"/>
            <ac:spMk id="77" creationId="{40E16323-EAD1-4E20-49ED-A310DABDA23E}"/>
          </ac:spMkLst>
        </pc:spChg>
        <pc:spChg chg="add mod">
          <ac:chgData name="Dorothea Fonnesu" userId="7bf8154d-1f01-455e-9a4e-eddc056ca8ec" providerId="ADAL" clId="{93F05F8B-883B-436E-9676-E112BB13ABBA}" dt="2024-09-09T15:47:24.351" v="6572" actId="1035"/>
          <ac:spMkLst>
            <pc:docMk/>
            <pc:sldMk cId="3101098379" sldId="2920"/>
            <ac:spMk id="86" creationId="{9B92F57B-6E02-55AD-320A-9A2E0CB9124E}"/>
          </ac:spMkLst>
        </pc:spChg>
        <pc:spChg chg="add del mod">
          <ac:chgData name="Dorothea Fonnesu" userId="7bf8154d-1f01-455e-9a4e-eddc056ca8ec" providerId="ADAL" clId="{93F05F8B-883B-436E-9676-E112BB13ABBA}" dt="2024-09-04T13:51:15.639" v="4770" actId="478"/>
          <ac:spMkLst>
            <pc:docMk/>
            <pc:sldMk cId="3101098379" sldId="2920"/>
            <ac:spMk id="86" creationId="{A73F5360-8354-713F-0E57-904790DF7181}"/>
          </ac:spMkLst>
        </pc:spChg>
        <pc:spChg chg="add del mod">
          <ac:chgData name="Dorothea Fonnesu" userId="7bf8154d-1f01-455e-9a4e-eddc056ca8ec" providerId="ADAL" clId="{93F05F8B-883B-436E-9676-E112BB13ABBA}" dt="2024-09-04T13:51:15.639" v="4770" actId="478"/>
          <ac:spMkLst>
            <pc:docMk/>
            <pc:sldMk cId="3101098379" sldId="2920"/>
            <ac:spMk id="87" creationId="{7E362F2E-4C96-1AC9-8BB0-7E97131501B7}"/>
          </ac:spMkLst>
        </pc:spChg>
        <pc:spChg chg="add mod">
          <ac:chgData name="Dorothea Fonnesu" userId="7bf8154d-1f01-455e-9a4e-eddc056ca8ec" providerId="ADAL" clId="{93F05F8B-883B-436E-9676-E112BB13ABBA}" dt="2024-09-09T15:48:29.216" v="6583" actId="1035"/>
          <ac:spMkLst>
            <pc:docMk/>
            <pc:sldMk cId="3101098379" sldId="2920"/>
            <ac:spMk id="87" creationId="{88ADA1F7-3BEB-500C-039A-B528CA2036B8}"/>
          </ac:spMkLst>
        </pc:spChg>
        <pc:spChg chg="add del mod">
          <ac:chgData name="Dorothea Fonnesu" userId="7bf8154d-1f01-455e-9a4e-eddc056ca8ec" providerId="ADAL" clId="{93F05F8B-883B-436E-9676-E112BB13ABBA}" dt="2024-09-04T13:51:15.639" v="4770" actId="478"/>
          <ac:spMkLst>
            <pc:docMk/>
            <pc:sldMk cId="3101098379" sldId="2920"/>
            <ac:spMk id="88" creationId="{A718FEEF-A804-BD00-5279-1A194E2D0C0D}"/>
          </ac:spMkLst>
        </pc:spChg>
        <pc:spChg chg="add del mod">
          <ac:chgData name="Dorothea Fonnesu" userId="7bf8154d-1f01-455e-9a4e-eddc056ca8ec" providerId="ADAL" clId="{93F05F8B-883B-436E-9676-E112BB13ABBA}" dt="2024-09-04T13:51:15.639" v="4770" actId="478"/>
          <ac:spMkLst>
            <pc:docMk/>
            <pc:sldMk cId="3101098379" sldId="2920"/>
            <ac:spMk id="89" creationId="{075DB9A6-7103-8681-89A5-6459D0093877}"/>
          </ac:spMkLst>
        </pc:spChg>
        <pc:spChg chg="add del mod">
          <ac:chgData name="Dorothea Fonnesu" userId="7bf8154d-1f01-455e-9a4e-eddc056ca8ec" providerId="ADAL" clId="{93F05F8B-883B-436E-9676-E112BB13ABBA}" dt="2024-09-04T13:52:54.630" v="4785" actId="478"/>
          <ac:spMkLst>
            <pc:docMk/>
            <pc:sldMk cId="3101098379" sldId="2920"/>
            <ac:spMk id="90" creationId="{8E277F98-C6C6-66AC-0888-699B91ADA4AE}"/>
          </ac:spMkLst>
        </pc:spChg>
        <pc:spChg chg="add mod">
          <ac:chgData name="Dorothea Fonnesu" userId="7bf8154d-1f01-455e-9a4e-eddc056ca8ec" providerId="ADAL" clId="{93F05F8B-883B-436E-9676-E112BB13ABBA}" dt="2024-09-09T15:48:29.216" v="6583" actId="1035"/>
          <ac:spMkLst>
            <pc:docMk/>
            <pc:sldMk cId="3101098379" sldId="2920"/>
            <ac:spMk id="90" creationId="{C46F8A5D-F19A-DD89-F9C3-CA003D2F5735}"/>
          </ac:spMkLst>
        </pc:spChg>
        <pc:spChg chg="add del mod">
          <ac:chgData name="Dorothea Fonnesu" userId="7bf8154d-1f01-455e-9a4e-eddc056ca8ec" providerId="ADAL" clId="{93F05F8B-883B-436E-9676-E112BB13ABBA}" dt="2024-09-04T13:52:54.630" v="4785" actId="478"/>
          <ac:spMkLst>
            <pc:docMk/>
            <pc:sldMk cId="3101098379" sldId="2920"/>
            <ac:spMk id="91" creationId="{55EF0B4E-3F38-FF03-5457-2ED123F9ABB1}"/>
          </ac:spMkLst>
        </pc:spChg>
        <pc:spChg chg="add del mod">
          <ac:chgData name="Dorothea Fonnesu" userId="7bf8154d-1f01-455e-9a4e-eddc056ca8ec" providerId="ADAL" clId="{93F05F8B-883B-436E-9676-E112BB13ABBA}" dt="2024-09-04T13:52:54.630" v="4785" actId="478"/>
          <ac:spMkLst>
            <pc:docMk/>
            <pc:sldMk cId="3101098379" sldId="2920"/>
            <ac:spMk id="92" creationId="{83528271-A403-2F87-8362-498094FB7F97}"/>
          </ac:spMkLst>
        </pc:spChg>
        <pc:spChg chg="add del mod">
          <ac:chgData name="Dorothea Fonnesu" userId="7bf8154d-1f01-455e-9a4e-eddc056ca8ec" providerId="ADAL" clId="{93F05F8B-883B-436E-9676-E112BB13ABBA}" dt="2024-09-04T13:52:54.630" v="4785" actId="478"/>
          <ac:spMkLst>
            <pc:docMk/>
            <pc:sldMk cId="3101098379" sldId="2920"/>
            <ac:spMk id="93" creationId="{2EC4EBF0-E31C-A191-4F8E-8CD82365BACB}"/>
          </ac:spMkLst>
        </pc:spChg>
        <pc:spChg chg="add mod">
          <ac:chgData name="Dorothea Fonnesu" userId="7bf8154d-1f01-455e-9a4e-eddc056ca8ec" providerId="ADAL" clId="{93F05F8B-883B-436E-9676-E112BB13ABBA}" dt="2024-09-09T15:44:28.203" v="6534" actId="164"/>
          <ac:spMkLst>
            <pc:docMk/>
            <pc:sldMk cId="3101098379" sldId="2920"/>
            <ac:spMk id="93" creationId="{586D725A-45B2-88EA-A66E-EC35524134F5}"/>
          </ac:spMkLst>
        </pc:spChg>
        <pc:spChg chg="add del mod">
          <ac:chgData name="Dorothea Fonnesu" userId="7bf8154d-1f01-455e-9a4e-eddc056ca8ec" providerId="ADAL" clId="{93F05F8B-883B-436E-9676-E112BB13ABBA}" dt="2024-09-09T14:54:55.522" v="6287" actId="478"/>
          <ac:spMkLst>
            <pc:docMk/>
            <pc:sldMk cId="3101098379" sldId="2920"/>
            <ac:spMk id="94" creationId="{F34E474E-7724-7EAB-4965-900E60A1B01B}"/>
          </ac:spMkLst>
        </pc:spChg>
        <pc:spChg chg="add del mod">
          <ac:chgData name="Dorothea Fonnesu" userId="7bf8154d-1f01-455e-9a4e-eddc056ca8ec" providerId="ADAL" clId="{93F05F8B-883B-436E-9676-E112BB13ABBA}" dt="2024-09-09T14:54:55.522" v="6287" actId="478"/>
          <ac:spMkLst>
            <pc:docMk/>
            <pc:sldMk cId="3101098379" sldId="2920"/>
            <ac:spMk id="95" creationId="{C2BEB183-EA96-A5F0-4DB9-FBB264703FB1}"/>
          </ac:spMkLst>
        </pc:spChg>
        <pc:spChg chg="add del mod">
          <ac:chgData name="Dorothea Fonnesu" userId="7bf8154d-1f01-455e-9a4e-eddc056ca8ec" providerId="ADAL" clId="{93F05F8B-883B-436E-9676-E112BB13ABBA}" dt="2024-09-09T14:54:55.522" v="6287" actId="478"/>
          <ac:spMkLst>
            <pc:docMk/>
            <pc:sldMk cId="3101098379" sldId="2920"/>
            <ac:spMk id="96" creationId="{00C5B2AF-C954-AE58-7A53-7B885C6E2242}"/>
          </ac:spMkLst>
        </pc:spChg>
        <pc:spChg chg="add del mod">
          <ac:chgData name="Dorothea Fonnesu" userId="7bf8154d-1f01-455e-9a4e-eddc056ca8ec" providerId="ADAL" clId="{93F05F8B-883B-436E-9676-E112BB13ABBA}" dt="2024-09-09T14:54:55.522" v="6287" actId="478"/>
          <ac:spMkLst>
            <pc:docMk/>
            <pc:sldMk cId="3101098379" sldId="2920"/>
            <ac:spMk id="97" creationId="{186A94E8-2B2B-A193-A0D1-B6FC4B69ACA2}"/>
          </ac:spMkLst>
        </pc:spChg>
        <pc:spChg chg="add del mod">
          <ac:chgData name="Dorothea Fonnesu" userId="7bf8154d-1f01-455e-9a4e-eddc056ca8ec" providerId="ADAL" clId="{93F05F8B-883B-436E-9676-E112BB13ABBA}" dt="2024-09-09T14:54:55.522" v="6287" actId="478"/>
          <ac:spMkLst>
            <pc:docMk/>
            <pc:sldMk cId="3101098379" sldId="2920"/>
            <ac:spMk id="102" creationId="{5232EB52-23CE-CDFE-2142-0744CEB3493E}"/>
          </ac:spMkLst>
        </pc:spChg>
        <pc:spChg chg="add del mod">
          <ac:chgData name="Dorothea Fonnesu" userId="7bf8154d-1f01-455e-9a4e-eddc056ca8ec" providerId="ADAL" clId="{93F05F8B-883B-436E-9676-E112BB13ABBA}" dt="2024-09-09T14:54:55.522" v="6287" actId="478"/>
          <ac:spMkLst>
            <pc:docMk/>
            <pc:sldMk cId="3101098379" sldId="2920"/>
            <ac:spMk id="103" creationId="{E98F4B39-74CD-E71B-C0A7-9FFE9E93A4C2}"/>
          </ac:spMkLst>
        </pc:spChg>
        <pc:spChg chg="add del mod">
          <ac:chgData name="Dorothea Fonnesu" userId="7bf8154d-1f01-455e-9a4e-eddc056ca8ec" providerId="ADAL" clId="{93F05F8B-883B-436E-9676-E112BB13ABBA}" dt="2024-09-09T14:54:55.522" v="6287" actId="478"/>
          <ac:spMkLst>
            <pc:docMk/>
            <pc:sldMk cId="3101098379" sldId="2920"/>
            <ac:spMk id="104" creationId="{070702D7-D65D-E277-FC3B-463B30834E7E}"/>
          </ac:spMkLst>
        </pc:spChg>
        <pc:spChg chg="add del mod">
          <ac:chgData name="Dorothea Fonnesu" userId="7bf8154d-1f01-455e-9a4e-eddc056ca8ec" providerId="ADAL" clId="{93F05F8B-883B-436E-9676-E112BB13ABBA}" dt="2024-09-09T14:54:55.522" v="6287" actId="478"/>
          <ac:spMkLst>
            <pc:docMk/>
            <pc:sldMk cId="3101098379" sldId="2920"/>
            <ac:spMk id="105" creationId="{292FAC46-6EB0-D044-53F0-FD881FAECD07}"/>
          </ac:spMkLst>
        </pc:spChg>
        <pc:spChg chg="add mod">
          <ac:chgData name="Dorothea Fonnesu" userId="7bf8154d-1f01-455e-9a4e-eddc056ca8ec" providerId="ADAL" clId="{93F05F8B-883B-436E-9676-E112BB13ABBA}" dt="2024-09-09T15:44:28.203" v="6534" actId="164"/>
          <ac:spMkLst>
            <pc:docMk/>
            <pc:sldMk cId="3101098379" sldId="2920"/>
            <ac:spMk id="106" creationId="{61BC0349-ADE9-E5F4-622E-A6326ADF8F26}"/>
          </ac:spMkLst>
        </pc:spChg>
        <pc:spChg chg="add mod">
          <ac:chgData name="Dorothea Fonnesu" userId="7bf8154d-1f01-455e-9a4e-eddc056ca8ec" providerId="ADAL" clId="{93F05F8B-883B-436E-9676-E112BB13ABBA}" dt="2024-09-09T15:44:28.203" v="6534" actId="164"/>
          <ac:spMkLst>
            <pc:docMk/>
            <pc:sldMk cId="3101098379" sldId="2920"/>
            <ac:spMk id="107" creationId="{2107B4EF-BF62-4D71-FBC1-BEE24BDBE180}"/>
          </ac:spMkLst>
        </pc:spChg>
        <pc:spChg chg="add mod">
          <ac:chgData name="Dorothea Fonnesu" userId="7bf8154d-1f01-455e-9a4e-eddc056ca8ec" providerId="ADAL" clId="{93F05F8B-883B-436E-9676-E112BB13ABBA}" dt="2024-09-09T15:44:28.203" v="6534" actId="164"/>
          <ac:spMkLst>
            <pc:docMk/>
            <pc:sldMk cId="3101098379" sldId="2920"/>
            <ac:spMk id="108" creationId="{B4B7BA1B-2CEB-079B-19A1-E003812F0117}"/>
          </ac:spMkLst>
        </pc:spChg>
        <pc:spChg chg="add mod">
          <ac:chgData name="Dorothea Fonnesu" userId="7bf8154d-1f01-455e-9a4e-eddc056ca8ec" providerId="ADAL" clId="{93F05F8B-883B-436E-9676-E112BB13ABBA}" dt="2024-09-09T15:44:28.203" v="6534" actId="164"/>
          <ac:spMkLst>
            <pc:docMk/>
            <pc:sldMk cId="3101098379" sldId="2920"/>
            <ac:spMk id="111" creationId="{64906726-D2EA-C26B-0380-836C8741ED84}"/>
          </ac:spMkLst>
        </pc:spChg>
        <pc:spChg chg="add mod">
          <ac:chgData name="Dorothea Fonnesu" userId="7bf8154d-1f01-455e-9a4e-eddc056ca8ec" providerId="ADAL" clId="{93F05F8B-883B-436E-9676-E112BB13ABBA}" dt="2024-09-09T15:44:28.203" v="6534" actId="164"/>
          <ac:spMkLst>
            <pc:docMk/>
            <pc:sldMk cId="3101098379" sldId="2920"/>
            <ac:spMk id="112" creationId="{E62A34BF-03DF-F093-5643-725A724D21C9}"/>
          </ac:spMkLst>
        </pc:spChg>
        <pc:spChg chg="add mod">
          <ac:chgData name="Dorothea Fonnesu" userId="7bf8154d-1f01-455e-9a4e-eddc056ca8ec" providerId="ADAL" clId="{93F05F8B-883B-436E-9676-E112BB13ABBA}" dt="2024-09-09T15:45:52.818" v="6556" actId="164"/>
          <ac:spMkLst>
            <pc:docMk/>
            <pc:sldMk cId="3101098379" sldId="2920"/>
            <ac:spMk id="116" creationId="{0627635B-6117-988F-C6C8-F5F7D52E3DDC}"/>
          </ac:spMkLst>
        </pc:spChg>
        <pc:spChg chg="add mod">
          <ac:chgData name="Dorothea Fonnesu" userId="7bf8154d-1f01-455e-9a4e-eddc056ca8ec" providerId="ADAL" clId="{93F05F8B-883B-436E-9676-E112BB13ABBA}" dt="2024-09-09T15:45:52.818" v="6556" actId="164"/>
          <ac:spMkLst>
            <pc:docMk/>
            <pc:sldMk cId="3101098379" sldId="2920"/>
            <ac:spMk id="117" creationId="{E0C39489-4E2A-0807-BF26-C9E8616249EE}"/>
          </ac:spMkLst>
        </pc:spChg>
        <pc:spChg chg="add mod">
          <ac:chgData name="Dorothea Fonnesu" userId="7bf8154d-1f01-455e-9a4e-eddc056ca8ec" providerId="ADAL" clId="{93F05F8B-883B-436E-9676-E112BB13ABBA}" dt="2024-09-09T15:45:52.818" v="6556" actId="164"/>
          <ac:spMkLst>
            <pc:docMk/>
            <pc:sldMk cId="3101098379" sldId="2920"/>
            <ac:spMk id="118" creationId="{5292B981-45C9-302B-DEF5-08DA34CA6944}"/>
          </ac:spMkLst>
        </pc:spChg>
        <pc:spChg chg="add mod">
          <ac:chgData name="Dorothea Fonnesu" userId="7bf8154d-1f01-455e-9a4e-eddc056ca8ec" providerId="ADAL" clId="{93F05F8B-883B-436E-9676-E112BB13ABBA}" dt="2024-09-09T15:45:52.818" v="6556" actId="164"/>
          <ac:spMkLst>
            <pc:docMk/>
            <pc:sldMk cId="3101098379" sldId="2920"/>
            <ac:spMk id="119" creationId="{DEFE6960-5B10-596F-BC9D-9A2E32F9AA81}"/>
          </ac:spMkLst>
        </pc:spChg>
        <pc:spChg chg="add mod">
          <ac:chgData name="Dorothea Fonnesu" userId="7bf8154d-1f01-455e-9a4e-eddc056ca8ec" providerId="ADAL" clId="{93F05F8B-883B-436E-9676-E112BB13ABBA}" dt="2024-09-09T15:45:52.818" v="6556" actId="164"/>
          <ac:spMkLst>
            <pc:docMk/>
            <pc:sldMk cId="3101098379" sldId="2920"/>
            <ac:spMk id="122" creationId="{A094D7AA-C684-39A0-BF8B-79319E21401A}"/>
          </ac:spMkLst>
        </pc:spChg>
        <pc:spChg chg="add mod">
          <ac:chgData name="Dorothea Fonnesu" userId="7bf8154d-1f01-455e-9a4e-eddc056ca8ec" providerId="ADAL" clId="{93F05F8B-883B-436E-9676-E112BB13ABBA}" dt="2024-09-09T15:45:52.818" v="6556" actId="164"/>
          <ac:spMkLst>
            <pc:docMk/>
            <pc:sldMk cId="3101098379" sldId="2920"/>
            <ac:spMk id="123" creationId="{9F313A38-1004-644F-D191-3B6492F0EA78}"/>
          </ac:spMkLst>
        </pc:spChg>
        <pc:spChg chg="add mod">
          <ac:chgData name="Dorothea Fonnesu" userId="7bf8154d-1f01-455e-9a4e-eddc056ca8ec" providerId="ADAL" clId="{93F05F8B-883B-436E-9676-E112BB13ABBA}" dt="2024-09-09T15:45:52.818" v="6556" actId="164"/>
          <ac:spMkLst>
            <pc:docMk/>
            <pc:sldMk cId="3101098379" sldId="2920"/>
            <ac:spMk id="124" creationId="{97868244-E9BD-D99B-57B7-213F3F816970}"/>
          </ac:spMkLst>
        </pc:spChg>
        <pc:spChg chg="add mod">
          <ac:chgData name="Dorothea Fonnesu" userId="7bf8154d-1f01-455e-9a4e-eddc056ca8ec" providerId="ADAL" clId="{93F05F8B-883B-436E-9676-E112BB13ABBA}" dt="2024-09-09T15:55:22.880" v="6617" actId="164"/>
          <ac:spMkLst>
            <pc:docMk/>
            <pc:sldMk cId="3101098379" sldId="2920"/>
            <ac:spMk id="128" creationId="{1AB8971C-D00D-D96B-B16C-1ABC74E0D957}"/>
          </ac:spMkLst>
        </pc:spChg>
        <pc:spChg chg="add mod">
          <ac:chgData name="Dorothea Fonnesu" userId="7bf8154d-1f01-455e-9a4e-eddc056ca8ec" providerId="ADAL" clId="{93F05F8B-883B-436E-9676-E112BB13ABBA}" dt="2024-09-09T15:55:31.433" v="6619" actId="164"/>
          <ac:spMkLst>
            <pc:docMk/>
            <pc:sldMk cId="3101098379" sldId="2920"/>
            <ac:spMk id="130" creationId="{D0D60AEC-7200-54CA-DA85-2BE208A9F0AB}"/>
          </ac:spMkLst>
        </pc:spChg>
        <pc:grpChg chg="add del mod">
          <ac:chgData name="Dorothea Fonnesu" userId="7bf8154d-1f01-455e-9a4e-eddc056ca8ec" providerId="ADAL" clId="{93F05F8B-883B-436E-9676-E112BB13ABBA}" dt="2024-09-09T15:31:07.357" v="6339" actId="478"/>
          <ac:grpSpMkLst>
            <pc:docMk/>
            <pc:sldMk cId="3101098379" sldId="2920"/>
            <ac:grpSpMk id="21" creationId="{12828EA3-B5C6-A4C7-EC7F-650FF1D6F87C}"/>
          </ac:grpSpMkLst>
        </pc:grpChg>
        <pc:grpChg chg="add del mod">
          <ac:chgData name="Dorothea Fonnesu" userId="7bf8154d-1f01-455e-9a4e-eddc056ca8ec" providerId="ADAL" clId="{93F05F8B-883B-436E-9676-E112BB13ABBA}" dt="2024-09-09T15:31:07.357" v="6339" actId="478"/>
          <ac:grpSpMkLst>
            <pc:docMk/>
            <pc:sldMk cId="3101098379" sldId="2920"/>
            <ac:grpSpMk id="28" creationId="{ABFEAFEA-2C39-C1BB-0947-C29CF9A73198}"/>
          </ac:grpSpMkLst>
        </pc:grpChg>
        <pc:grpChg chg="add mod">
          <ac:chgData name="Dorothea Fonnesu" userId="7bf8154d-1f01-455e-9a4e-eddc056ca8ec" providerId="ADAL" clId="{93F05F8B-883B-436E-9676-E112BB13ABBA}" dt="2024-09-09T15:52:29.742" v="6605" actId="1076"/>
          <ac:grpSpMkLst>
            <pc:docMk/>
            <pc:sldMk cId="3101098379" sldId="2920"/>
            <ac:grpSpMk id="34" creationId="{F914428D-0156-4D48-A2C2-D4FE160660F6}"/>
          </ac:grpSpMkLst>
        </pc:grpChg>
        <pc:grpChg chg="add del mod">
          <ac:chgData name="Dorothea Fonnesu" userId="7bf8154d-1f01-455e-9a4e-eddc056ca8ec" providerId="ADAL" clId="{93F05F8B-883B-436E-9676-E112BB13ABBA}" dt="2024-09-09T15:31:07.357" v="6339" actId="478"/>
          <ac:grpSpMkLst>
            <pc:docMk/>
            <pc:sldMk cId="3101098379" sldId="2920"/>
            <ac:grpSpMk id="36" creationId="{3B65584E-C68B-D16C-19FA-5C97D28CB1EA}"/>
          </ac:grpSpMkLst>
        </pc:grpChg>
        <pc:grpChg chg="add mod">
          <ac:chgData name="Dorothea Fonnesu" userId="7bf8154d-1f01-455e-9a4e-eddc056ca8ec" providerId="ADAL" clId="{93F05F8B-883B-436E-9676-E112BB13ABBA}" dt="2024-09-09T15:52:29.742" v="6605" actId="1076"/>
          <ac:grpSpMkLst>
            <pc:docMk/>
            <pc:sldMk cId="3101098379" sldId="2920"/>
            <ac:grpSpMk id="42" creationId="{6BFDF9C5-F4A5-DD44-50DF-FFAAB78B484C}"/>
          </ac:grpSpMkLst>
        </pc:grpChg>
        <pc:grpChg chg="add del mod">
          <ac:chgData name="Dorothea Fonnesu" userId="7bf8154d-1f01-455e-9a4e-eddc056ca8ec" providerId="ADAL" clId="{93F05F8B-883B-436E-9676-E112BB13ABBA}" dt="2024-09-09T15:31:07.357" v="6339" actId="478"/>
          <ac:grpSpMkLst>
            <pc:docMk/>
            <pc:sldMk cId="3101098379" sldId="2920"/>
            <ac:grpSpMk id="52" creationId="{D26C4308-B843-F7C0-B0D3-6D101E2CF7AC}"/>
          </ac:grpSpMkLst>
        </pc:grpChg>
        <pc:grpChg chg="add mod">
          <ac:chgData name="Dorothea Fonnesu" userId="7bf8154d-1f01-455e-9a4e-eddc056ca8ec" providerId="ADAL" clId="{93F05F8B-883B-436E-9676-E112BB13ABBA}" dt="2024-09-09T15:37:23.702" v="6441" actId="164"/>
          <ac:grpSpMkLst>
            <pc:docMk/>
            <pc:sldMk cId="3101098379" sldId="2920"/>
            <ac:grpSpMk id="61" creationId="{6CDD6B1F-6EE7-80E2-408E-28CCA305F73C}"/>
          </ac:grpSpMkLst>
        </pc:grpChg>
        <pc:grpChg chg="add mod">
          <ac:chgData name="Dorothea Fonnesu" userId="7bf8154d-1f01-455e-9a4e-eddc056ca8ec" providerId="ADAL" clId="{93F05F8B-883B-436E-9676-E112BB13ABBA}" dt="2024-09-09T15:52:29.742" v="6605" actId="1076"/>
          <ac:grpSpMkLst>
            <pc:docMk/>
            <pc:sldMk cId="3101098379" sldId="2920"/>
            <ac:grpSpMk id="62" creationId="{C869B2D6-8785-4E42-20E5-5306D761A3DD}"/>
          </ac:grpSpMkLst>
        </pc:grpChg>
        <pc:grpChg chg="add del mod">
          <ac:chgData name="Dorothea Fonnesu" userId="7bf8154d-1f01-455e-9a4e-eddc056ca8ec" providerId="ADAL" clId="{93F05F8B-883B-436E-9676-E112BB13ABBA}" dt="2024-09-09T15:31:07.357" v="6339" actId="478"/>
          <ac:grpSpMkLst>
            <pc:docMk/>
            <pc:sldMk cId="3101098379" sldId="2920"/>
            <ac:grpSpMk id="65" creationId="{E2C85181-9075-AB52-774E-9B442CEC466F}"/>
          </ac:grpSpMkLst>
        </pc:grpChg>
        <pc:grpChg chg="add mod">
          <ac:chgData name="Dorothea Fonnesu" userId="7bf8154d-1f01-455e-9a4e-eddc056ca8ec" providerId="ADAL" clId="{93F05F8B-883B-436E-9676-E112BB13ABBA}" dt="2024-09-09T15:39:30.654" v="6469" actId="164"/>
          <ac:grpSpMkLst>
            <pc:docMk/>
            <pc:sldMk cId="3101098379" sldId="2920"/>
            <ac:grpSpMk id="72" creationId="{E68D74E1-D8E3-9809-4D28-9A129A6CC840}"/>
          </ac:grpSpMkLst>
        </pc:grpChg>
        <pc:grpChg chg="add mod">
          <ac:chgData name="Dorothea Fonnesu" userId="7bf8154d-1f01-455e-9a4e-eddc056ca8ec" providerId="ADAL" clId="{93F05F8B-883B-436E-9676-E112BB13ABBA}" dt="2024-09-09T15:52:29.742" v="6605" actId="1076"/>
          <ac:grpSpMkLst>
            <pc:docMk/>
            <pc:sldMk cId="3101098379" sldId="2920"/>
            <ac:grpSpMk id="73" creationId="{953F532C-A5EC-8354-25ED-442A90413998}"/>
          </ac:grpSpMkLst>
        </pc:grpChg>
        <pc:grpChg chg="add del mod">
          <ac:chgData name="Dorothea Fonnesu" userId="7bf8154d-1f01-455e-9a4e-eddc056ca8ec" providerId="ADAL" clId="{93F05F8B-883B-436E-9676-E112BB13ABBA}" dt="2024-09-09T15:31:07.357" v="6339" actId="478"/>
          <ac:grpSpMkLst>
            <pc:docMk/>
            <pc:sldMk cId="3101098379" sldId="2920"/>
            <ac:grpSpMk id="75" creationId="{B38D51D2-DD7A-78DE-D893-F46EDBC82C24}"/>
          </ac:grpSpMkLst>
        </pc:grpChg>
        <pc:grpChg chg="add mod">
          <ac:chgData name="Dorothea Fonnesu" userId="7bf8154d-1f01-455e-9a4e-eddc056ca8ec" providerId="ADAL" clId="{93F05F8B-883B-436E-9676-E112BB13ABBA}" dt="2024-09-04T12:49:55.545" v="4301" actId="164"/>
          <ac:grpSpMkLst>
            <pc:docMk/>
            <pc:sldMk cId="3101098379" sldId="2920"/>
            <ac:grpSpMk id="76" creationId="{E0B90EA0-9A0A-1A28-BB3E-AEB54635050F}"/>
          </ac:grpSpMkLst>
        </pc:grpChg>
        <pc:grpChg chg="add mod">
          <ac:chgData name="Dorothea Fonnesu" userId="7bf8154d-1f01-455e-9a4e-eddc056ca8ec" providerId="ADAL" clId="{93F05F8B-883B-436E-9676-E112BB13ABBA}" dt="2024-09-09T15:52:29.742" v="6605" actId="1076"/>
          <ac:grpSpMkLst>
            <pc:docMk/>
            <pc:sldMk cId="3101098379" sldId="2920"/>
            <ac:grpSpMk id="91" creationId="{573E9143-4EDF-6CF7-3ECC-D97D7FA9FDFB}"/>
          </ac:grpSpMkLst>
        </pc:grpChg>
        <pc:grpChg chg="add mod">
          <ac:chgData name="Dorothea Fonnesu" userId="7bf8154d-1f01-455e-9a4e-eddc056ca8ec" providerId="ADAL" clId="{93F05F8B-883B-436E-9676-E112BB13ABBA}" dt="2024-09-09T15:44:28.203" v="6534" actId="164"/>
          <ac:grpSpMkLst>
            <pc:docMk/>
            <pc:sldMk cId="3101098379" sldId="2920"/>
            <ac:grpSpMk id="113" creationId="{4B7FFA0E-F22E-5D34-595C-7D38B83A3133}"/>
          </ac:grpSpMkLst>
        </pc:grpChg>
        <pc:grpChg chg="add mod modVis">
          <ac:chgData name="Dorothea Fonnesu" userId="7bf8154d-1f01-455e-9a4e-eddc056ca8ec" providerId="ADAL" clId="{93F05F8B-883B-436E-9676-E112BB13ABBA}" dt="2024-09-09T15:52:29.742" v="6605" actId="1076"/>
          <ac:grpSpMkLst>
            <pc:docMk/>
            <pc:sldMk cId="3101098379" sldId="2920"/>
            <ac:grpSpMk id="114" creationId="{3048B319-6381-A192-EAD6-F80820B3EE3C}"/>
          </ac:grpSpMkLst>
        </pc:grpChg>
        <pc:grpChg chg="add mod">
          <ac:chgData name="Dorothea Fonnesu" userId="7bf8154d-1f01-455e-9a4e-eddc056ca8ec" providerId="ADAL" clId="{93F05F8B-883B-436E-9676-E112BB13ABBA}" dt="2024-09-09T15:45:52.818" v="6556" actId="164"/>
          <ac:grpSpMkLst>
            <pc:docMk/>
            <pc:sldMk cId="3101098379" sldId="2920"/>
            <ac:grpSpMk id="125" creationId="{C10A42BE-A0D1-412E-E381-3C39A7781F11}"/>
          </ac:grpSpMkLst>
        </pc:grpChg>
        <pc:grpChg chg="add mod modVis">
          <ac:chgData name="Dorothea Fonnesu" userId="7bf8154d-1f01-455e-9a4e-eddc056ca8ec" providerId="ADAL" clId="{93F05F8B-883B-436E-9676-E112BB13ABBA}" dt="2024-09-09T15:52:29.742" v="6605" actId="1076"/>
          <ac:grpSpMkLst>
            <pc:docMk/>
            <pc:sldMk cId="3101098379" sldId="2920"/>
            <ac:grpSpMk id="126" creationId="{4D8F0DDB-081C-31F6-F3E6-A3193EFFECE3}"/>
          </ac:grpSpMkLst>
        </pc:grpChg>
        <pc:grpChg chg="add mod">
          <ac:chgData name="Dorothea Fonnesu" userId="7bf8154d-1f01-455e-9a4e-eddc056ca8ec" providerId="ADAL" clId="{93F05F8B-883B-436E-9676-E112BB13ABBA}" dt="2024-09-16T19:21:25.100" v="10615" actId="1038"/>
          <ac:grpSpMkLst>
            <pc:docMk/>
            <pc:sldMk cId="3101098379" sldId="2920"/>
            <ac:grpSpMk id="135" creationId="{76DE8960-873E-8385-B9C2-1366F3ED9E8E}"/>
          </ac:grpSpMkLst>
        </pc:grpChg>
        <pc:grpChg chg="add mod">
          <ac:chgData name="Dorothea Fonnesu" userId="7bf8154d-1f01-455e-9a4e-eddc056ca8ec" providerId="ADAL" clId="{93F05F8B-883B-436E-9676-E112BB13ABBA}" dt="2024-09-16T19:21:25.100" v="10615" actId="1038"/>
          <ac:grpSpMkLst>
            <pc:docMk/>
            <pc:sldMk cId="3101098379" sldId="2920"/>
            <ac:grpSpMk id="136" creationId="{5F36B21C-856E-4472-E0BD-F7FA4E606F08}"/>
          </ac:grpSpMkLst>
        </pc:grpChg>
        <pc:picChg chg="add del mod">
          <ac:chgData name="Dorothea Fonnesu" userId="7bf8154d-1f01-455e-9a4e-eddc056ca8ec" providerId="ADAL" clId="{93F05F8B-883B-436E-9676-E112BB13ABBA}" dt="2024-08-28T13:11:46.868" v="2249" actId="478"/>
          <ac:picMkLst>
            <pc:docMk/>
            <pc:sldMk cId="3101098379" sldId="2920"/>
            <ac:picMk id="3" creationId="{F0A6FFC6-6323-4059-9EC6-31AD3A6368B2}"/>
          </ac:picMkLst>
        </pc:picChg>
        <pc:picChg chg="add del mod">
          <ac:chgData name="Dorothea Fonnesu" userId="7bf8154d-1f01-455e-9a4e-eddc056ca8ec" providerId="ADAL" clId="{93F05F8B-883B-436E-9676-E112BB13ABBA}" dt="2024-09-09T14:54:55.522" v="6287" actId="478"/>
          <ac:picMkLst>
            <pc:docMk/>
            <pc:sldMk cId="3101098379" sldId="2920"/>
            <ac:picMk id="6" creationId="{7DF6D99A-40B9-F1E1-B0B5-289A55B5DBE4}"/>
          </ac:picMkLst>
        </pc:picChg>
        <pc:picChg chg="add del mod">
          <ac:chgData name="Dorothea Fonnesu" userId="7bf8154d-1f01-455e-9a4e-eddc056ca8ec" providerId="ADAL" clId="{93F05F8B-883B-436E-9676-E112BB13ABBA}" dt="2024-09-09T15:32:16.536" v="6364" actId="478"/>
          <ac:picMkLst>
            <pc:docMk/>
            <pc:sldMk cId="3101098379" sldId="2920"/>
            <ac:picMk id="8" creationId="{5812CCBA-4266-78FA-88AE-2CAB8D9E8333}"/>
          </ac:picMkLst>
        </pc:picChg>
        <pc:picChg chg="add del mod">
          <ac:chgData name="Dorothea Fonnesu" userId="7bf8154d-1f01-455e-9a4e-eddc056ca8ec" providerId="ADAL" clId="{93F05F8B-883B-436E-9676-E112BB13ABBA}" dt="2024-08-28T15:09:04.982" v="2285" actId="478"/>
          <ac:picMkLst>
            <pc:docMk/>
            <pc:sldMk cId="3101098379" sldId="2920"/>
            <ac:picMk id="8" creationId="{679EAAE6-233D-4785-984D-25FB38A5351E}"/>
          </ac:picMkLst>
        </pc:picChg>
        <pc:picChg chg="add del mod">
          <ac:chgData name="Dorothea Fonnesu" userId="7bf8154d-1f01-455e-9a4e-eddc056ca8ec" providerId="ADAL" clId="{93F05F8B-883B-436E-9676-E112BB13ABBA}" dt="2024-09-09T14:54:55.522" v="6287" actId="478"/>
          <ac:picMkLst>
            <pc:docMk/>
            <pc:sldMk cId="3101098379" sldId="2920"/>
            <ac:picMk id="10" creationId="{1B66DF7A-DD65-D892-882A-88ECA83C95A2}"/>
          </ac:picMkLst>
        </pc:picChg>
        <pc:picChg chg="add del mod">
          <ac:chgData name="Dorothea Fonnesu" userId="7bf8154d-1f01-455e-9a4e-eddc056ca8ec" providerId="ADAL" clId="{93F05F8B-883B-436E-9676-E112BB13ABBA}" dt="2024-09-04T10:05:27.481" v="4293" actId="478"/>
          <ac:picMkLst>
            <pc:docMk/>
            <pc:sldMk cId="3101098379" sldId="2920"/>
            <ac:picMk id="12" creationId="{C65B4134-7EB7-0899-5743-434E150C7C51}"/>
          </ac:picMkLst>
        </pc:picChg>
        <pc:picChg chg="add del mod">
          <ac:chgData name="Dorothea Fonnesu" userId="7bf8154d-1f01-455e-9a4e-eddc056ca8ec" providerId="ADAL" clId="{93F05F8B-883B-436E-9676-E112BB13ABBA}" dt="2024-09-09T15:32:15.951" v="6363" actId="478"/>
          <ac:picMkLst>
            <pc:docMk/>
            <pc:sldMk cId="3101098379" sldId="2920"/>
            <ac:picMk id="12" creationId="{F3F803CF-F54D-9729-24CD-4D30A17EB66F}"/>
          </ac:picMkLst>
        </pc:picChg>
        <pc:picChg chg="add del mod">
          <ac:chgData name="Dorothea Fonnesu" userId="7bf8154d-1f01-455e-9a4e-eddc056ca8ec" providerId="ADAL" clId="{93F05F8B-883B-436E-9676-E112BB13ABBA}" dt="2024-09-09T15:31:07.357" v="6339" actId="478"/>
          <ac:picMkLst>
            <pc:docMk/>
            <pc:sldMk cId="3101098379" sldId="2920"/>
            <ac:picMk id="16" creationId="{C4EC14E8-FCA4-BB7C-0922-C5CF5AF8CD3B}"/>
          </ac:picMkLst>
        </pc:picChg>
        <pc:picChg chg="add del mod">
          <ac:chgData name="Dorothea Fonnesu" userId="7bf8154d-1f01-455e-9a4e-eddc056ca8ec" providerId="ADAL" clId="{93F05F8B-883B-436E-9676-E112BB13ABBA}" dt="2024-09-09T15:32:15.368" v="6362" actId="478"/>
          <ac:picMkLst>
            <pc:docMk/>
            <pc:sldMk cId="3101098379" sldId="2920"/>
            <ac:picMk id="17" creationId="{6E4CFC41-9DAD-E032-E325-BD9D72729B2E}"/>
          </ac:picMkLst>
        </pc:picChg>
        <pc:picChg chg="add del mod">
          <ac:chgData name="Dorothea Fonnesu" userId="7bf8154d-1f01-455e-9a4e-eddc056ca8ec" providerId="ADAL" clId="{93F05F8B-883B-436E-9676-E112BB13ABBA}" dt="2024-09-09T15:32:14.815" v="6361" actId="478"/>
          <ac:picMkLst>
            <pc:docMk/>
            <pc:sldMk cId="3101098379" sldId="2920"/>
            <ac:picMk id="20" creationId="{03D6EB3A-7DDA-520F-2AA4-20F29E567540}"/>
          </ac:picMkLst>
        </pc:picChg>
        <pc:picChg chg="add del mod">
          <ac:chgData name="Dorothea Fonnesu" userId="7bf8154d-1f01-455e-9a4e-eddc056ca8ec" providerId="ADAL" clId="{93F05F8B-883B-436E-9676-E112BB13ABBA}" dt="2024-09-09T15:32:14.112" v="6360" actId="478"/>
          <ac:picMkLst>
            <pc:docMk/>
            <pc:sldMk cId="3101098379" sldId="2920"/>
            <ac:picMk id="24" creationId="{353A5268-4075-173F-388F-F6BF88E102B3}"/>
          </ac:picMkLst>
        </pc:picChg>
        <pc:picChg chg="add del mod">
          <ac:chgData name="Dorothea Fonnesu" userId="7bf8154d-1f01-455e-9a4e-eddc056ca8ec" providerId="ADAL" clId="{93F05F8B-883B-436E-9676-E112BB13ABBA}" dt="2024-09-09T15:32:13.488" v="6359" actId="478"/>
          <ac:picMkLst>
            <pc:docMk/>
            <pc:sldMk cId="3101098379" sldId="2920"/>
            <ac:picMk id="27" creationId="{70964E1F-9380-66EE-8205-0469522D40E9}"/>
          </ac:picMkLst>
        </pc:picChg>
        <pc:picChg chg="add mod">
          <ac:chgData name="Dorothea Fonnesu" userId="7bf8154d-1f01-455e-9a4e-eddc056ca8ec" providerId="ADAL" clId="{93F05F8B-883B-436E-9676-E112BB13ABBA}" dt="2024-09-09T15:33:17.229" v="6392" actId="164"/>
          <ac:picMkLst>
            <pc:docMk/>
            <pc:sldMk cId="3101098379" sldId="2920"/>
            <ac:picMk id="31" creationId="{EBED3DB5-11E2-8E02-9E3C-6101FB3367B5}"/>
          </ac:picMkLst>
        </pc:picChg>
        <pc:picChg chg="add mod modVis">
          <ac:chgData name="Dorothea Fonnesu" userId="7bf8154d-1f01-455e-9a4e-eddc056ca8ec" providerId="ADAL" clId="{93F05F8B-883B-436E-9676-E112BB13ABBA}" dt="2024-09-09T15:34:23.533" v="6410" actId="164"/>
          <ac:picMkLst>
            <pc:docMk/>
            <pc:sldMk cId="3101098379" sldId="2920"/>
            <ac:picMk id="37" creationId="{997181F2-AD24-9CB7-3947-E8562CB8D423}"/>
          </ac:picMkLst>
        </pc:picChg>
        <pc:picChg chg="add mod modVis">
          <ac:chgData name="Dorothea Fonnesu" userId="7bf8154d-1f01-455e-9a4e-eddc056ca8ec" providerId="ADAL" clId="{93F05F8B-883B-436E-9676-E112BB13ABBA}" dt="2024-09-09T15:37:23.702" v="6441" actId="164"/>
          <ac:picMkLst>
            <pc:docMk/>
            <pc:sldMk cId="3101098379" sldId="2920"/>
            <ac:picMk id="43" creationId="{F3F803CF-F54D-9729-24CD-4D30A17EB66F}"/>
          </ac:picMkLst>
        </pc:picChg>
        <pc:picChg chg="add mod modVis">
          <ac:chgData name="Dorothea Fonnesu" userId="7bf8154d-1f01-455e-9a4e-eddc056ca8ec" providerId="ADAL" clId="{93F05F8B-883B-436E-9676-E112BB13ABBA}" dt="2024-09-09T15:39:30.654" v="6469" actId="164"/>
          <ac:picMkLst>
            <pc:docMk/>
            <pc:sldMk cId="3101098379" sldId="2920"/>
            <ac:picMk id="64" creationId="{6E4CFC41-9DAD-E032-E325-BD9D72729B2E}"/>
          </ac:picMkLst>
        </pc:picChg>
        <pc:picChg chg="add mod modVis">
          <ac:chgData name="Dorothea Fonnesu" userId="7bf8154d-1f01-455e-9a4e-eddc056ca8ec" providerId="ADAL" clId="{93F05F8B-883B-436E-9676-E112BB13ABBA}" dt="2024-09-09T15:41:34.851" v="6512" actId="164"/>
          <ac:picMkLst>
            <pc:docMk/>
            <pc:sldMk cId="3101098379" sldId="2920"/>
            <ac:picMk id="74" creationId="{03D6EB3A-7DDA-520F-2AA4-20F29E567540}"/>
          </ac:picMkLst>
        </pc:picChg>
        <pc:picChg chg="add mod modVis">
          <ac:chgData name="Dorothea Fonnesu" userId="7bf8154d-1f01-455e-9a4e-eddc056ca8ec" providerId="ADAL" clId="{93F05F8B-883B-436E-9676-E112BB13ABBA}" dt="2024-09-09T15:44:28.203" v="6534" actId="164"/>
          <ac:picMkLst>
            <pc:docMk/>
            <pc:sldMk cId="3101098379" sldId="2920"/>
            <ac:picMk id="92" creationId="{353A5268-4075-173F-388F-F6BF88E102B3}"/>
          </ac:picMkLst>
        </pc:picChg>
        <pc:picChg chg="add mod modVis">
          <ac:chgData name="Dorothea Fonnesu" userId="7bf8154d-1f01-455e-9a4e-eddc056ca8ec" providerId="ADAL" clId="{93F05F8B-883B-436E-9676-E112BB13ABBA}" dt="2024-09-09T15:45:52.818" v="6556" actId="164"/>
          <ac:picMkLst>
            <pc:docMk/>
            <pc:sldMk cId="3101098379" sldId="2920"/>
            <ac:picMk id="115" creationId="{5812CCBA-4266-78FA-88AE-2CAB8D9E8333}"/>
          </ac:picMkLst>
        </pc:picChg>
        <pc:picChg chg="add mod">
          <ac:chgData name="Dorothea Fonnesu" userId="7bf8154d-1f01-455e-9a4e-eddc056ca8ec" providerId="ADAL" clId="{93F05F8B-883B-436E-9676-E112BB13ABBA}" dt="2024-09-09T15:55:22.880" v="6617" actId="164"/>
          <ac:picMkLst>
            <pc:docMk/>
            <pc:sldMk cId="3101098379" sldId="2920"/>
            <ac:picMk id="127" creationId="{BDAA67CC-6CA2-7CFD-0C66-7A469C851F60}"/>
          </ac:picMkLst>
        </pc:picChg>
        <pc:picChg chg="add mod">
          <ac:chgData name="Dorothea Fonnesu" userId="7bf8154d-1f01-455e-9a4e-eddc056ca8ec" providerId="ADAL" clId="{93F05F8B-883B-436E-9676-E112BB13ABBA}" dt="2024-09-09T15:55:31.433" v="6619" actId="164"/>
          <ac:picMkLst>
            <pc:docMk/>
            <pc:sldMk cId="3101098379" sldId="2920"/>
            <ac:picMk id="129" creationId="{E5C15C18-A724-827E-3894-080FF19A2A89}"/>
          </ac:picMkLst>
        </pc:picChg>
        <pc:inkChg chg="add del">
          <ac:chgData name="Dorothea Fonnesu" userId="7bf8154d-1f01-455e-9a4e-eddc056ca8ec" providerId="ADAL" clId="{93F05F8B-883B-436E-9676-E112BB13ABBA}" dt="2024-09-09T14:54:45.210" v="6286" actId="478"/>
          <ac:inkMkLst>
            <pc:docMk/>
            <pc:sldMk cId="3101098379" sldId="2920"/>
            <ac:inkMk id="82" creationId="{3FADBF3E-F86B-8BAE-F930-6E08A067CD5B}"/>
          </ac:inkMkLst>
        </pc:inkChg>
        <pc:inkChg chg="add del">
          <ac:chgData name="Dorothea Fonnesu" userId="7bf8154d-1f01-455e-9a4e-eddc056ca8ec" providerId="ADAL" clId="{93F05F8B-883B-436E-9676-E112BB13ABBA}" dt="2024-09-09T14:54:45.210" v="6286" actId="478"/>
          <ac:inkMkLst>
            <pc:docMk/>
            <pc:sldMk cId="3101098379" sldId="2920"/>
            <ac:inkMk id="83" creationId="{9056D5D7-27DC-CAD5-BB72-B496784FAE3E}"/>
          </ac:inkMkLst>
        </pc:inkChg>
        <pc:inkChg chg="add del mod modVis">
          <ac:chgData name="Dorothea Fonnesu" userId="7bf8154d-1f01-455e-9a4e-eddc056ca8ec" providerId="ADAL" clId="{93F05F8B-883B-436E-9676-E112BB13ABBA}" dt="2024-09-09T14:54:41.467" v="6285" actId="478"/>
          <ac:inkMkLst>
            <pc:docMk/>
            <pc:sldMk cId="3101098379" sldId="2920"/>
            <ac:inkMk id="84" creationId="{83B1E88B-E625-8475-9CCC-0A23AF52B503}"/>
          </ac:inkMkLst>
        </pc:inkChg>
        <pc:inkChg chg="add del mod modVis">
          <ac:chgData name="Dorothea Fonnesu" userId="7bf8154d-1f01-455e-9a4e-eddc056ca8ec" providerId="ADAL" clId="{93F05F8B-883B-436E-9676-E112BB13ABBA}" dt="2024-09-09T14:54:41.467" v="6285" actId="478"/>
          <ac:inkMkLst>
            <pc:docMk/>
            <pc:sldMk cId="3101098379" sldId="2920"/>
            <ac:inkMk id="85" creationId="{A2CE4C66-94A2-FDA4-8110-F595F0870AF7}"/>
          </ac:inkMkLst>
        </pc:inkChg>
        <pc:cxnChg chg="add mod">
          <ac:chgData name="Dorothea Fonnesu" userId="7bf8154d-1f01-455e-9a4e-eddc056ca8ec" providerId="ADAL" clId="{93F05F8B-883B-436E-9676-E112BB13ABBA}" dt="2024-09-04T12:49:55.545" v="4301" actId="164"/>
          <ac:cxnSpMkLst>
            <pc:docMk/>
            <pc:sldMk cId="3101098379" sldId="2920"/>
            <ac:cxnSpMk id="7" creationId="{DC60EDDC-50F0-B520-0EDE-1A42B0E39B81}"/>
          </ac:cxnSpMkLst>
        </pc:cxnChg>
        <pc:cxnChg chg="add mod">
          <ac:chgData name="Dorothea Fonnesu" userId="7bf8154d-1f01-455e-9a4e-eddc056ca8ec" providerId="ADAL" clId="{93F05F8B-883B-436E-9676-E112BB13ABBA}" dt="2024-09-04T12:49:55.545" v="4301" actId="164"/>
          <ac:cxnSpMkLst>
            <pc:docMk/>
            <pc:sldMk cId="3101098379" sldId="2920"/>
            <ac:cxnSpMk id="11" creationId="{3FBB2CBF-A002-F2D7-005D-45FCB0E98806}"/>
          </ac:cxnSpMkLst>
        </pc:cxnChg>
        <pc:cxnChg chg="add mod">
          <ac:chgData name="Dorothea Fonnesu" userId="7bf8154d-1f01-455e-9a4e-eddc056ca8ec" providerId="ADAL" clId="{93F05F8B-883B-436E-9676-E112BB13ABBA}" dt="2024-09-04T12:49:55.545" v="4301" actId="164"/>
          <ac:cxnSpMkLst>
            <pc:docMk/>
            <pc:sldMk cId="3101098379" sldId="2920"/>
            <ac:cxnSpMk id="19" creationId="{9773E9CD-BE32-698A-2FA0-3BCF124C6765}"/>
          </ac:cxnSpMkLst>
        </pc:cxnChg>
        <pc:cxnChg chg="add mod">
          <ac:chgData name="Dorothea Fonnesu" userId="7bf8154d-1f01-455e-9a4e-eddc056ca8ec" providerId="ADAL" clId="{93F05F8B-883B-436E-9676-E112BB13ABBA}" dt="2024-09-04T12:49:55.545" v="4301" actId="164"/>
          <ac:cxnSpMkLst>
            <pc:docMk/>
            <pc:sldMk cId="3101098379" sldId="2920"/>
            <ac:cxnSpMk id="23" creationId="{23622317-375A-2730-68B9-4AE23BDC528D}"/>
          </ac:cxnSpMkLst>
        </pc:cxnChg>
        <pc:cxnChg chg="add mod">
          <ac:chgData name="Dorothea Fonnesu" userId="7bf8154d-1f01-455e-9a4e-eddc056ca8ec" providerId="ADAL" clId="{93F05F8B-883B-436E-9676-E112BB13ABBA}" dt="2024-09-04T12:49:55.545" v="4301" actId="164"/>
          <ac:cxnSpMkLst>
            <pc:docMk/>
            <pc:sldMk cId="3101098379" sldId="2920"/>
            <ac:cxnSpMk id="26" creationId="{043B2072-8DB3-24FA-0A03-45E6D2798678}"/>
          </ac:cxnSpMkLst>
        </pc:cxnChg>
        <pc:cxnChg chg="add mod">
          <ac:chgData name="Dorothea Fonnesu" userId="7bf8154d-1f01-455e-9a4e-eddc056ca8ec" providerId="ADAL" clId="{93F05F8B-883B-436E-9676-E112BB13ABBA}" dt="2024-09-04T12:49:55.545" v="4301" actId="164"/>
          <ac:cxnSpMkLst>
            <pc:docMk/>
            <pc:sldMk cId="3101098379" sldId="2920"/>
            <ac:cxnSpMk id="30" creationId="{7472130F-DDAE-2F32-04FF-948F524B24E4}"/>
          </ac:cxnSpMkLst>
        </pc:cxnChg>
        <pc:cxnChg chg="add mod">
          <ac:chgData name="Dorothea Fonnesu" userId="7bf8154d-1f01-455e-9a4e-eddc056ca8ec" providerId="ADAL" clId="{93F05F8B-883B-436E-9676-E112BB13ABBA}" dt="2024-09-04T12:49:55.545" v="4301" actId="164"/>
          <ac:cxnSpMkLst>
            <pc:docMk/>
            <pc:sldMk cId="3101098379" sldId="2920"/>
            <ac:cxnSpMk id="33" creationId="{9260A717-E18F-4893-C0D7-FF34A63FAC9C}"/>
          </ac:cxnSpMkLst>
        </pc:cxnChg>
        <pc:cxnChg chg="add mod">
          <ac:chgData name="Dorothea Fonnesu" userId="7bf8154d-1f01-455e-9a4e-eddc056ca8ec" providerId="ADAL" clId="{93F05F8B-883B-436E-9676-E112BB13ABBA}" dt="2024-09-04T12:49:55.545" v="4301" actId="164"/>
          <ac:cxnSpMkLst>
            <pc:docMk/>
            <pc:sldMk cId="3101098379" sldId="2920"/>
            <ac:cxnSpMk id="35" creationId="{F975476C-E1AF-E737-6DC0-AB501F7CB6DB}"/>
          </ac:cxnSpMkLst>
        </pc:cxnChg>
        <pc:cxnChg chg="add mod">
          <ac:chgData name="Dorothea Fonnesu" userId="7bf8154d-1f01-455e-9a4e-eddc056ca8ec" providerId="ADAL" clId="{93F05F8B-883B-436E-9676-E112BB13ABBA}" dt="2024-09-04T12:49:55.545" v="4301" actId="164"/>
          <ac:cxnSpMkLst>
            <pc:docMk/>
            <pc:sldMk cId="3101098379" sldId="2920"/>
            <ac:cxnSpMk id="38" creationId="{BD04EECA-0CAB-0979-EB99-CAE14A0B3DE7}"/>
          </ac:cxnSpMkLst>
        </pc:cxnChg>
        <pc:cxnChg chg="add mod">
          <ac:chgData name="Dorothea Fonnesu" userId="7bf8154d-1f01-455e-9a4e-eddc056ca8ec" providerId="ADAL" clId="{93F05F8B-883B-436E-9676-E112BB13ABBA}" dt="2024-09-04T12:49:55.545" v="4301" actId="164"/>
          <ac:cxnSpMkLst>
            <pc:docMk/>
            <pc:sldMk cId="3101098379" sldId="2920"/>
            <ac:cxnSpMk id="41" creationId="{0F18C272-7304-0757-EA68-CFCE798C24BA}"/>
          </ac:cxnSpMkLst>
        </pc:cxnChg>
        <pc:cxnChg chg="add mod">
          <ac:chgData name="Dorothea Fonnesu" userId="7bf8154d-1f01-455e-9a4e-eddc056ca8ec" providerId="ADAL" clId="{93F05F8B-883B-436E-9676-E112BB13ABBA}" dt="2024-09-04T12:49:55.545" v="4301" actId="164"/>
          <ac:cxnSpMkLst>
            <pc:docMk/>
            <pc:sldMk cId="3101098379" sldId="2920"/>
            <ac:cxnSpMk id="44" creationId="{0894B6FE-2490-D285-6429-3C12B4DD5B71}"/>
          </ac:cxnSpMkLst>
        </pc:cxnChg>
        <pc:cxnChg chg="add mod">
          <ac:chgData name="Dorothea Fonnesu" userId="7bf8154d-1f01-455e-9a4e-eddc056ca8ec" providerId="ADAL" clId="{93F05F8B-883B-436E-9676-E112BB13ABBA}" dt="2024-09-04T12:49:55.545" v="4301" actId="164"/>
          <ac:cxnSpMkLst>
            <pc:docMk/>
            <pc:sldMk cId="3101098379" sldId="2920"/>
            <ac:cxnSpMk id="47" creationId="{59171D34-2088-2518-D0BE-B92D674E1CC8}"/>
          </ac:cxnSpMkLst>
        </pc:cxnChg>
        <pc:cxnChg chg="add mod">
          <ac:chgData name="Dorothea Fonnesu" userId="7bf8154d-1f01-455e-9a4e-eddc056ca8ec" providerId="ADAL" clId="{93F05F8B-883B-436E-9676-E112BB13ABBA}" dt="2024-09-04T12:49:55.545" v="4301" actId="164"/>
          <ac:cxnSpMkLst>
            <pc:docMk/>
            <pc:sldMk cId="3101098379" sldId="2920"/>
            <ac:cxnSpMk id="50" creationId="{BA41FFD2-9310-DD10-A3E0-B96A56D455C5}"/>
          </ac:cxnSpMkLst>
        </pc:cxnChg>
        <pc:cxnChg chg="add mod">
          <ac:chgData name="Dorothea Fonnesu" userId="7bf8154d-1f01-455e-9a4e-eddc056ca8ec" providerId="ADAL" clId="{93F05F8B-883B-436E-9676-E112BB13ABBA}" dt="2024-09-09T15:37:16.688" v="6440" actId="164"/>
          <ac:cxnSpMkLst>
            <pc:docMk/>
            <pc:sldMk cId="3101098379" sldId="2920"/>
            <ac:cxnSpMk id="51" creationId="{F7E75497-202E-403B-FEB8-20B02F60C13C}"/>
          </ac:cxnSpMkLst>
        </pc:cxnChg>
        <pc:cxnChg chg="add del mod">
          <ac:chgData name="Dorothea Fonnesu" userId="7bf8154d-1f01-455e-9a4e-eddc056ca8ec" providerId="ADAL" clId="{93F05F8B-883B-436E-9676-E112BB13ABBA}" dt="2024-09-09T15:31:07.357" v="6339" actId="478"/>
          <ac:cxnSpMkLst>
            <pc:docMk/>
            <pc:sldMk cId="3101098379" sldId="2920"/>
            <ac:cxnSpMk id="54" creationId="{61FF9BBB-9D50-D740-0C4F-3A00130E71C3}"/>
          </ac:cxnSpMkLst>
        </pc:cxnChg>
        <pc:cxnChg chg="add mod">
          <ac:chgData name="Dorothea Fonnesu" userId="7bf8154d-1f01-455e-9a4e-eddc056ca8ec" providerId="ADAL" clId="{93F05F8B-883B-436E-9676-E112BB13ABBA}" dt="2024-09-09T15:37:16.688" v="6440" actId="164"/>
          <ac:cxnSpMkLst>
            <pc:docMk/>
            <pc:sldMk cId="3101098379" sldId="2920"/>
            <ac:cxnSpMk id="55" creationId="{2C6B1FAF-8DED-B8C4-6CE0-97E98F582545}"/>
          </ac:cxnSpMkLst>
        </pc:cxnChg>
        <pc:cxnChg chg="add mod">
          <ac:chgData name="Dorothea Fonnesu" userId="7bf8154d-1f01-455e-9a4e-eddc056ca8ec" providerId="ADAL" clId="{93F05F8B-883B-436E-9676-E112BB13ABBA}" dt="2024-09-04T12:49:55.545" v="4301" actId="164"/>
          <ac:cxnSpMkLst>
            <pc:docMk/>
            <pc:sldMk cId="3101098379" sldId="2920"/>
            <ac:cxnSpMk id="57" creationId="{64327CC0-AD3D-608D-3711-E855E3911CA1}"/>
          </ac:cxnSpMkLst>
        </pc:cxnChg>
        <pc:cxnChg chg="add mod">
          <ac:chgData name="Dorothea Fonnesu" userId="7bf8154d-1f01-455e-9a4e-eddc056ca8ec" providerId="ADAL" clId="{93F05F8B-883B-436E-9676-E112BB13ABBA}" dt="2024-09-04T12:49:55.545" v="4301" actId="164"/>
          <ac:cxnSpMkLst>
            <pc:docMk/>
            <pc:sldMk cId="3101098379" sldId="2920"/>
            <ac:cxnSpMk id="60" creationId="{4424EB4E-5EA3-9962-5718-36CBDB064A7A}"/>
          </ac:cxnSpMkLst>
        </pc:cxnChg>
        <pc:cxnChg chg="add mod">
          <ac:chgData name="Dorothea Fonnesu" userId="7bf8154d-1f01-455e-9a4e-eddc056ca8ec" providerId="ADAL" clId="{93F05F8B-883B-436E-9676-E112BB13ABBA}" dt="2024-09-04T12:49:55.545" v="4301" actId="164"/>
          <ac:cxnSpMkLst>
            <pc:docMk/>
            <pc:sldMk cId="3101098379" sldId="2920"/>
            <ac:cxnSpMk id="63" creationId="{CA2D85C2-B817-81E9-CD85-F25A6761323D}"/>
          </ac:cxnSpMkLst>
        </pc:cxnChg>
        <pc:cxnChg chg="add mod">
          <ac:chgData name="Dorothea Fonnesu" userId="7bf8154d-1f01-455e-9a4e-eddc056ca8ec" providerId="ADAL" clId="{93F05F8B-883B-436E-9676-E112BB13ABBA}" dt="2024-09-09T15:39:21.139" v="6468" actId="164"/>
          <ac:cxnSpMkLst>
            <pc:docMk/>
            <pc:sldMk cId="3101098379" sldId="2920"/>
            <ac:cxnSpMk id="70" creationId="{427747D0-7DF6-B4AB-8640-32388361F332}"/>
          </ac:cxnSpMkLst>
        </pc:cxnChg>
        <pc:cxnChg chg="add mod">
          <ac:chgData name="Dorothea Fonnesu" userId="7bf8154d-1f01-455e-9a4e-eddc056ca8ec" providerId="ADAL" clId="{93F05F8B-883B-436E-9676-E112BB13ABBA}" dt="2024-09-09T15:39:21.139" v="6468" actId="164"/>
          <ac:cxnSpMkLst>
            <pc:docMk/>
            <pc:sldMk cId="3101098379" sldId="2920"/>
            <ac:cxnSpMk id="71" creationId="{905CA903-9F9B-1E5C-295F-AFDE526CB4CB}"/>
          </ac:cxnSpMkLst>
        </pc:cxnChg>
        <pc:cxnChg chg="add del mod">
          <ac:chgData name="Dorothea Fonnesu" userId="7bf8154d-1f01-455e-9a4e-eddc056ca8ec" providerId="ADAL" clId="{93F05F8B-883B-436E-9676-E112BB13ABBA}" dt="2024-09-09T14:54:55.522" v="6287" actId="478"/>
          <ac:cxnSpMkLst>
            <pc:docMk/>
            <pc:sldMk cId="3101098379" sldId="2920"/>
            <ac:cxnSpMk id="78" creationId="{A40CEAED-8F28-FDA8-5970-0095F3ED44C0}"/>
          </ac:cxnSpMkLst>
        </pc:cxnChg>
        <pc:cxnChg chg="add del mod">
          <ac:chgData name="Dorothea Fonnesu" userId="7bf8154d-1f01-455e-9a4e-eddc056ca8ec" providerId="ADAL" clId="{93F05F8B-883B-436E-9676-E112BB13ABBA}" dt="2024-09-09T14:54:55.522" v="6287" actId="478"/>
          <ac:cxnSpMkLst>
            <pc:docMk/>
            <pc:sldMk cId="3101098379" sldId="2920"/>
            <ac:cxnSpMk id="79" creationId="{E9403D22-17F4-D940-2F95-E6924553AB37}"/>
          </ac:cxnSpMkLst>
        </pc:cxnChg>
        <pc:cxnChg chg="add del mod">
          <ac:chgData name="Dorothea Fonnesu" userId="7bf8154d-1f01-455e-9a4e-eddc056ca8ec" providerId="ADAL" clId="{93F05F8B-883B-436E-9676-E112BB13ABBA}" dt="2024-09-09T14:54:55.522" v="6287" actId="478"/>
          <ac:cxnSpMkLst>
            <pc:docMk/>
            <pc:sldMk cId="3101098379" sldId="2920"/>
            <ac:cxnSpMk id="80" creationId="{4754B9C6-07F6-AFA2-50C5-1AE0AE838FF9}"/>
          </ac:cxnSpMkLst>
        </pc:cxnChg>
        <pc:cxnChg chg="add del mod">
          <ac:chgData name="Dorothea Fonnesu" userId="7bf8154d-1f01-455e-9a4e-eddc056ca8ec" providerId="ADAL" clId="{93F05F8B-883B-436E-9676-E112BB13ABBA}" dt="2024-09-09T14:54:55.522" v="6287" actId="478"/>
          <ac:cxnSpMkLst>
            <pc:docMk/>
            <pc:sldMk cId="3101098379" sldId="2920"/>
            <ac:cxnSpMk id="81" creationId="{49B7A487-A7AB-7AB0-47EB-FF8462334986}"/>
          </ac:cxnSpMkLst>
        </pc:cxnChg>
        <pc:cxnChg chg="add mod">
          <ac:chgData name="Dorothea Fonnesu" userId="7bf8154d-1f01-455e-9a4e-eddc056ca8ec" providerId="ADAL" clId="{93F05F8B-883B-436E-9676-E112BB13ABBA}" dt="2024-09-09T15:48:55.848" v="6588" actId="1035"/>
          <ac:cxnSpMkLst>
            <pc:docMk/>
            <pc:sldMk cId="3101098379" sldId="2920"/>
            <ac:cxnSpMk id="88" creationId="{6A676A52-9BB7-1FB0-FFE6-9DDDF02033D0}"/>
          </ac:cxnSpMkLst>
        </pc:cxnChg>
        <pc:cxnChg chg="add mod">
          <ac:chgData name="Dorothea Fonnesu" userId="7bf8154d-1f01-455e-9a4e-eddc056ca8ec" providerId="ADAL" clId="{93F05F8B-883B-436E-9676-E112BB13ABBA}" dt="2024-09-09T15:48:55.848" v="6588" actId="1035"/>
          <ac:cxnSpMkLst>
            <pc:docMk/>
            <pc:sldMk cId="3101098379" sldId="2920"/>
            <ac:cxnSpMk id="89" creationId="{7BAAE6A0-DDF2-6EDE-DDD9-00681D648397}"/>
          </ac:cxnSpMkLst>
        </pc:cxnChg>
        <pc:cxnChg chg="add del mod">
          <ac:chgData name="Dorothea Fonnesu" userId="7bf8154d-1f01-455e-9a4e-eddc056ca8ec" providerId="ADAL" clId="{93F05F8B-883B-436E-9676-E112BB13ABBA}" dt="2024-09-09T14:54:55.522" v="6287" actId="478"/>
          <ac:cxnSpMkLst>
            <pc:docMk/>
            <pc:sldMk cId="3101098379" sldId="2920"/>
            <ac:cxnSpMk id="98" creationId="{D14AB670-F4CC-C473-BC3D-6DFF26742CAF}"/>
          </ac:cxnSpMkLst>
        </pc:cxnChg>
        <pc:cxnChg chg="add del mod">
          <ac:chgData name="Dorothea Fonnesu" userId="7bf8154d-1f01-455e-9a4e-eddc056ca8ec" providerId="ADAL" clId="{93F05F8B-883B-436E-9676-E112BB13ABBA}" dt="2024-09-09T14:54:55.522" v="6287" actId="478"/>
          <ac:cxnSpMkLst>
            <pc:docMk/>
            <pc:sldMk cId="3101098379" sldId="2920"/>
            <ac:cxnSpMk id="99" creationId="{136E2CF1-F787-0FFC-E43C-CDD6D671FB08}"/>
          </ac:cxnSpMkLst>
        </pc:cxnChg>
        <pc:cxnChg chg="add del mod">
          <ac:chgData name="Dorothea Fonnesu" userId="7bf8154d-1f01-455e-9a4e-eddc056ca8ec" providerId="ADAL" clId="{93F05F8B-883B-436E-9676-E112BB13ABBA}" dt="2024-09-09T14:54:55.522" v="6287" actId="478"/>
          <ac:cxnSpMkLst>
            <pc:docMk/>
            <pc:sldMk cId="3101098379" sldId="2920"/>
            <ac:cxnSpMk id="100" creationId="{7AE53E36-7A6E-E476-565D-1B6495329381}"/>
          </ac:cxnSpMkLst>
        </pc:cxnChg>
        <pc:cxnChg chg="add del mod">
          <ac:chgData name="Dorothea Fonnesu" userId="7bf8154d-1f01-455e-9a4e-eddc056ca8ec" providerId="ADAL" clId="{93F05F8B-883B-436E-9676-E112BB13ABBA}" dt="2024-09-09T14:54:55.522" v="6287" actId="478"/>
          <ac:cxnSpMkLst>
            <pc:docMk/>
            <pc:sldMk cId="3101098379" sldId="2920"/>
            <ac:cxnSpMk id="101" creationId="{27D9244D-4D94-E96C-FA0E-4D763CDC6B13}"/>
          </ac:cxnSpMkLst>
        </pc:cxnChg>
        <pc:cxnChg chg="add mod">
          <ac:chgData name="Dorothea Fonnesu" userId="7bf8154d-1f01-455e-9a4e-eddc056ca8ec" providerId="ADAL" clId="{93F05F8B-883B-436E-9676-E112BB13ABBA}" dt="2024-09-09T15:44:21.234" v="6533" actId="164"/>
          <ac:cxnSpMkLst>
            <pc:docMk/>
            <pc:sldMk cId="3101098379" sldId="2920"/>
            <ac:cxnSpMk id="109" creationId="{534A18F8-758E-A06E-2E4B-670002817E73}"/>
          </ac:cxnSpMkLst>
        </pc:cxnChg>
        <pc:cxnChg chg="add mod">
          <ac:chgData name="Dorothea Fonnesu" userId="7bf8154d-1f01-455e-9a4e-eddc056ca8ec" providerId="ADAL" clId="{93F05F8B-883B-436E-9676-E112BB13ABBA}" dt="2024-09-09T15:44:21.234" v="6533" actId="164"/>
          <ac:cxnSpMkLst>
            <pc:docMk/>
            <pc:sldMk cId="3101098379" sldId="2920"/>
            <ac:cxnSpMk id="110" creationId="{F02C2C4D-2BC3-C517-68AA-57A38C6C2098}"/>
          </ac:cxnSpMkLst>
        </pc:cxnChg>
        <pc:cxnChg chg="add mod">
          <ac:chgData name="Dorothea Fonnesu" userId="7bf8154d-1f01-455e-9a4e-eddc056ca8ec" providerId="ADAL" clId="{93F05F8B-883B-436E-9676-E112BB13ABBA}" dt="2024-09-09T15:45:44.089" v="6555" actId="164"/>
          <ac:cxnSpMkLst>
            <pc:docMk/>
            <pc:sldMk cId="3101098379" sldId="2920"/>
            <ac:cxnSpMk id="120" creationId="{A00D9750-640C-9C3D-0424-CB53CC73C62D}"/>
          </ac:cxnSpMkLst>
        </pc:cxnChg>
        <pc:cxnChg chg="add mod">
          <ac:chgData name="Dorothea Fonnesu" userId="7bf8154d-1f01-455e-9a4e-eddc056ca8ec" providerId="ADAL" clId="{93F05F8B-883B-436E-9676-E112BB13ABBA}" dt="2024-09-09T15:45:44.089" v="6555" actId="164"/>
          <ac:cxnSpMkLst>
            <pc:docMk/>
            <pc:sldMk cId="3101098379" sldId="2920"/>
            <ac:cxnSpMk id="121" creationId="{A24CC501-EEBE-1080-79D0-58293499C895}"/>
          </ac:cxnSpMkLst>
        </pc:cxnChg>
        <pc:cxnChg chg="add mod">
          <ac:chgData name="Dorothea Fonnesu" userId="7bf8154d-1f01-455e-9a4e-eddc056ca8ec" providerId="ADAL" clId="{93F05F8B-883B-436E-9676-E112BB13ABBA}" dt="2024-09-16T19:21:25.100" v="10615" actId="1038"/>
          <ac:cxnSpMkLst>
            <pc:docMk/>
            <pc:sldMk cId="3101098379" sldId="2920"/>
            <ac:cxnSpMk id="131" creationId="{0BB69C76-5B98-2FC4-D93E-5623938EDCF6}"/>
          </ac:cxnSpMkLst>
        </pc:cxnChg>
        <pc:cxnChg chg="add mod">
          <ac:chgData name="Dorothea Fonnesu" userId="7bf8154d-1f01-455e-9a4e-eddc056ca8ec" providerId="ADAL" clId="{93F05F8B-883B-436E-9676-E112BB13ABBA}" dt="2024-09-16T19:21:25.100" v="10615" actId="1038"/>
          <ac:cxnSpMkLst>
            <pc:docMk/>
            <pc:sldMk cId="3101098379" sldId="2920"/>
            <ac:cxnSpMk id="132" creationId="{18FD4569-F789-BB24-4242-BFF9490F5709}"/>
          </ac:cxnSpMkLst>
        </pc:cxnChg>
        <pc:cxnChg chg="add mod">
          <ac:chgData name="Dorothea Fonnesu" userId="7bf8154d-1f01-455e-9a4e-eddc056ca8ec" providerId="ADAL" clId="{93F05F8B-883B-436E-9676-E112BB13ABBA}" dt="2024-09-16T19:21:25.100" v="10615" actId="1038"/>
          <ac:cxnSpMkLst>
            <pc:docMk/>
            <pc:sldMk cId="3101098379" sldId="2920"/>
            <ac:cxnSpMk id="133" creationId="{D3D774DE-F488-7F02-162B-DB89EEFA749C}"/>
          </ac:cxnSpMkLst>
        </pc:cxnChg>
        <pc:cxnChg chg="add mod">
          <ac:chgData name="Dorothea Fonnesu" userId="7bf8154d-1f01-455e-9a4e-eddc056ca8ec" providerId="ADAL" clId="{93F05F8B-883B-436E-9676-E112BB13ABBA}" dt="2024-09-16T19:21:25.100" v="10615" actId="1038"/>
          <ac:cxnSpMkLst>
            <pc:docMk/>
            <pc:sldMk cId="3101098379" sldId="2920"/>
            <ac:cxnSpMk id="134" creationId="{CF72CCBB-2E80-BA6B-6123-D1D22CDA4158}"/>
          </ac:cxnSpMkLst>
        </pc:cxnChg>
      </pc:sldChg>
      <pc:sldChg chg="addSp delSp modSp add del mod setBg">
        <pc:chgData name="Dorothea Fonnesu" userId="7bf8154d-1f01-455e-9a4e-eddc056ca8ec" providerId="ADAL" clId="{93F05F8B-883B-436E-9676-E112BB13ABBA}" dt="2024-09-11T09:30:51.244" v="8449" actId="2696"/>
        <pc:sldMkLst>
          <pc:docMk/>
          <pc:sldMk cId="4255792501" sldId="2921"/>
        </pc:sldMkLst>
        <pc:spChg chg="add mod">
          <ac:chgData name="Dorothea Fonnesu" userId="7bf8154d-1f01-455e-9a4e-eddc056ca8ec" providerId="ADAL" clId="{93F05F8B-883B-436E-9676-E112BB13ABBA}" dt="2024-08-30T09:46:42.946" v="3158" actId="20577"/>
          <ac:spMkLst>
            <pc:docMk/>
            <pc:sldMk cId="4255792501" sldId="2921"/>
            <ac:spMk id="2" creationId="{46176BC6-C5F9-73B6-7AAA-CB4938B38762}"/>
          </ac:spMkLst>
        </pc:spChg>
        <pc:spChg chg="mod ord">
          <ac:chgData name="Dorothea Fonnesu" userId="7bf8154d-1f01-455e-9a4e-eddc056ca8ec" providerId="ADAL" clId="{93F05F8B-883B-436E-9676-E112BB13ABBA}" dt="2024-08-29T13:54:51.245" v="3048" actId="26606"/>
          <ac:spMkLst>
            <pc:docMk/>
            <pc:sldMk cId="4255792501" sldId="2921"/>
            <ac:spMk id="4" creationId="{A3279B31-AE06-BBC2-2B06-0F5C774CFC71}"/>
          </ac:spMkLst>
        </pc:spChg>
        <pc:spChg chg="add del">
          <ac:chgData name="Dorothea Fonnesu" userId="7bf8154d-1f01-455e-9a4e-eddc056ca8ec" providerId="ADAL" clId="{93F05F8B-883B-436E-9676-E112BB13ABBA}" dt="2024-08-29T13:54:51.245" v="3048" actId="26606"/>
          <ac:spMkLst>
            <pc:docMk/>
            <pc:sldMk cId="4255792501" sldId="2921"/>
            <ac:spMk id="10" creationId="{37C89E4B-3C9F-44B9-8B86-D9E3D112D8EC}"/>
          </ac:spMkLst>
        </pc:spChg>
        <pc:spChg chg="del mod">
          <ac:chgData name="Dorothea Fonnesu" userId="7bf8154d-1f01-455e-9a4e-eddc056ca8ec" providerId="ADAL" clId="{93F05F8B-883B-436E-9676-E112BB13ABBA}" dt="2024-08-29T13:53:27.901" v="3035" actId="478"/>
          <ac:spMkLst>
            <pc:docMk/>
            <pc:sldMk cId="4255792501" sldId="2921"/>
            <ac:spMk id="32" creationId="{46176BC6-C5F9-73B6-7AAA-CB4938B38762}"/>
          </ac:spMkLst>
        </pc:spChg>
        <pc:picChg chg="add del mod">
          <ac:chgData name="Dorothea Fonnesu" userId="7bf8154d-1f01-455e-9a4e-eddc056ca8ec" providerId="ADAL" clId="{93F05F8B-883B-436E-9676-E112BB13ABBA}" dt="2024-08-29T13:26:18.425" v="2928" actId="21"/>
          <ac:picMkLst>
            <pc:docMk/>
            <pc:sldMk cId="4255792501" sldId="2921"/>
            <ac:picMk id="3" creationId="{27791F69-357C-0009-FAB6-759289AD1648}"/>
          </ac:picMkLst>
        </pc:picChg>
        <pc:picChg chg="add del">
          <ac:chgData name="Dorothea Fonnesu" userId="7bf8154d-1f01-455e-9a4e-eddc056ca8ec" providerId="ADAL" clId="{93F05F8B-883B-436E-9676-E112BB13ABBA}" dt="2024-08-29T13:54:51.245" v="3048" actId="26606"/>
          <ac:picMkLst>
            <pc:docMk/>
            <pc:sldMk cId="4255792501" sldId="2921"/>
            <ac:picMk id="6" creationId="{C4B65BEF-E6BE-2BED-39C6-1C4C54F1BBDB}"/>
          </ac:picMkLst>
        </pc:picChg>
        <pc:cxnChg chg="add del">
          <ac:chgData name="Dorothea Fonnesu" userId="7bf8154d-1f01-455e-9a4e-eddc056ca8ec" providerId="ADAL" clId="{93F05F8B-883B-436E-9676-E112BB13ABBA}" dt="2024-08-29T13:54:51.245" v="3048" actId="26606"/>
          <ac:cxnSpMkLst>
            <pc:docMk/>
            <pc:sldMk cId="4255792501" sldId="2921"/>
            <ac:cxnSpMk id="12" creationId="{AA2EAA10-076F-46BD-8F0F-B9A2FB77A85C}"/>
          </ac:cxnSpMkLst>
        </pc:cxnChg>
        <pc:cxnChg chg="add del">
          <ac:chgData name="Dorothea Fonnesu" userId="7bf8154d-1f01-455e-9a4e-eddc056ca8ec" providerId="ADAL" clId="{93F05F8B-883B-436E-9676-E112BB13ABBA}" dt="2024-08-29T13:54:51.245" v="3048" actId="26606"/>
          <ac:cxnSpMkLst>
            <pc:docMk/>
            <pc:sldMk cId="4255792501" sldId="2921"/>
            <ac:cxnSpMk id="14" creationId="{D891E407-403B-4764-86C9-33A56D3BCAA3}"/>
          </ac:cxnSpMkLst>
        </pc:cxnChg>
      </pc:sldChg>
      <pc:sldChg chg="addSp delSp modSp add mod">
        <pc:chgData name="Dorothea Fonnesu" userId="7bf8154d-1f01-455e-9a4e-eddc056ca8ec" providerId="ADAL" clId="{93F05F8B-883B-436E-9676-E112BB13ABBA}" dt="2024-09-14T14:07:14.919" v="9053" actId="14100"/>
        <pc:sldMkLst>
          <pc:docMk/>
          <pc:sldMk cId="1532967072" sldId="2922"/>
        </pc:sldMkLst>
        <pc:spChg chg="mod">
          <ac:chgData name="Dorothea Fonnesu" userId="7bf8154d-1f01-455e-9a4e-eddc056ca8ec" providerId="ADAL" clId="{93F05F8B-883B-436E-9676-E112BB13ABBA}" dt="2024-09-14T13:40:25.201" v="8900" actId="20577"/>
          <ac:spMkLst>
            <pc:docMk/>
            <pc:sldMk cId="1532967072" sldId="2922"/>
            <ac:spMk id="2" creationId="{A69AEAAB-3E1B-41A7-35E4-257B4F7B4F26}"/>
          </ac:spMkLst>
        </pc:spChg>
        <pc:spChg chg="del">
          <ac:chgData name="Dorothea Fonnesu" userId="7bf8154d-1f01-455e-9a4e-eddc056ca8ec" providerId="ADAL" clId="{93F05F8B-883B-436E-9676-E112BB13ABBA}" dt="2024-09-14T13:41:34.989" v="8932" actId="478"/>
          <ac:spMkLst>
            <pc:docMk/>
            <pc:sldMk cId="1532967072" sldId="2922"/>
            <ac:spMk id="13" creationId="{1BB71F9B-EEA6-5D56-E092-631991DAF332}"/>
          </ac:spMkLst>
        </pc:spChg>
        <pc:picChg chg="add mod ord modCrop">
          <ac:chgData name="Dorothea Fonnesu" userId="7bf8154d-1f01-455e-9a4e-eddc056ca8ec" providerId="ADAL" clId="{93F05F8B-883B-436E-9676-E112BB13ABBA}" dt="2024-09-14T14:07:14.919" v="9053" actId="14100"/>
          <ac:picMkLst>
            <pc:docMk/>
            <pc:sldMk cId="1532967072" sldId="2922"/>
            <ac:picMk id="4" creationId="{5731A32D-A953-1468-7D50-5834BE4D0013}"/>
          </ac:picMkLst>
        </pc:picChg>
      </pc:sldChg>
      <pc:sldChg chg="delSp add del mod">
        <pc:chgData name="Dorothea Fonnesu" userId="7bf8154d-1f01-455e-9a4e-eddc056ca8ec" providerId="ADAL" clId="{93F05F8B-883B-436E-9676-E112BB13ABBA}" dt="2024-08-28T10:04:14.675" v="2233" actId="2696"/>
        <pc:sldMkLst>
          <pc:docMk/>
          <pc:sldMk cId="548325606" sldId="2923"/>
        </pc:sldMkLst>
        <pc:picChg chg="del">
          <ac:chgData name="Dorothea Fonnesu" userId="7bf8154d-1f01-455e-9a4e-eddc056ca8ec" providerId="ADAL" clId="{93F05F8B-883B-436E-9676-E112BB13ABBA}" dt="2024-08-28T10:03:23.712" v="2224" actId="478"/>
          <ac:picMkLst>
            <pc:docMk/>
            <pc:sldMk cId="548325606" sldId="2923"/>
            <ac:picMk id="6" creationId="{4898CED6-6479-5ADB-38E4-816375E22754}"/>
          </ac:picMkLst>
        </pc:picChg>
      </pc:sldChg>
      <pc:sldChg chg="addSp delSp modSp add del mod">
        <pc:chgData name="Dorothea Fonnesu" userId="7bf8154d-1f01-455e-9a4e-eddc056ca8ec" providerId="ADAL" clId="{93F05F8B-883B-436E-9676-E112BB13ABBA}" dt="2024-08-28T10:04:08.609" v="2232" actId="2696"/>
        <pc:sldMkLst>
          <pc:docMk/>
          <pc:sldMk cId="1415618168" sldId="2924"/>
        </pc:sldMkLst>
        <pc:spChg chg="add del mod">
          <ac:chgData name="Dorothea Fonnesu" userId="7bf8154d-1f01-455e-9a4e-eddc056ca8ec" providerId="ADAL" clId="{93F05F8B-883B-436E-9676-E112BB13ABBA}" dt="2024-08-28T10:03:55.959" v="2229" actId="478"/>
          <ac:spMkLst>
            <pc:docMk/>
            <pc:sldMk cId="1415618168" sldId="2924"/>
            <ac:spMk id="2" creationId="{5733BE54-6E47-2914-7677-DA3C5FCDF108}"/>
          </ac:spMkLst>
        </pc:spChg>
        <pc:picChg chg="mod">
          <ac:chgData name="Dorothea Fonnesu" userId="7bf8154d-1f01-455e-9a4e-eddc056ca8ec" providerId="ADAL" clId="{93F05F8B-883B-436E-9676-E112BB13ABBA}" dt="2024-08-28T10:03:29.366" v="2225" actId="14826"/>
          <ac:picMkLst>
            <pc:docMk/>
            <pc:sldMk cId="1415618168" sldId="2924"/>
            <ac:picMk id="6" creationId="{4898CED6-6479-5ADB-38E4-816375E22754}"/>
          </ac:picMkLst>
        </pc:picChg>
        <pc:inkChg chg="add del mod">
          <ac:chgData name="Dorothea Fonnesu" userId="7bf8154d-1f01-455e-9a4e-eddc056ca8ec" providerId="ADAL" clId="{93F05F8B-883B-436E-9676-E112BB13ABBA}" dt="2024-08-28T10:03:55.959" v="2229" actId="478"/>
          <ac:inkMkLst>
            <pc:docMk/>
            <pc:sldMk cId="1415618168" sldId="2924"/>
            <ac:inkMk id="3" creationId="{4EC511AB-5DB2-8BDB-4675-E7D0798EF206}"/>
          </ac:inkMkLst>
        </pc:inkChg>
      </pc:sldChg>
      <pc:sldChg chg="addSp delSp modSp add del mod delAnim modAnim">
        <pc:chgData name="Dorothea Fonnesu" userId="7bf8154d-1f01-455e-9a4e-eddc056ca8ec" providerId="ADAL" clId="{93F05F8B-883B-436E-9676-E112BB13ABBA}" dt="2024-08-29T09:57:13.758" v="2643" actId="2696"/>
        <pc:sldMkLst>
          <pc:docMk/>
          <pc:sldMk cId="3489184567" sldId="2925"/>
        </pc:sldMkLst>
        <pc:spChg chg="add del mod">
          <ac:chgData name="Dorothea Fonnesu" userId="7bf8154d-1f01-455e-9a4e-eddc056ca8ec" providerId="ADAL" clId="{93F05F8B-883B-436E-9676-E112BB13ABBA}" dt="2024-08-29T09:19:45.623" v="2394" actId="21"/>
          <ac:spMkLst>
            <pc:docMk/>
            <pc:sldMk cId="3489184567" sldId="2925"/>
            <ac:spMk id="2" creationId="{4B0DA648-44CC-E6C1-89C8-A76D0CA27CD1}"/>
          </ac:spMkLst>
        </pc:spChg>
        <pc:spChg chg="add del mod">
          <ac:chgData name="Dorothea Fonnesu" userId="7bf8154d-1f01-455e-9a4e-eddc056ca8ec" providerId="ADAL" clId="{93F05F8B-883B-436E-9676-E112BB13ABBA}" dt="2024-08-29T09:19:45.623" v="2394" actId="21"/>
          <ac:spMkLst>
            <pc:docMk/>
            <pc:sldMk cId="3489184567" sldId="2925"/>
            <ac:spMk id="3" creationId="{3EF8DA38-8AC1-7E8A-0CA7-F5E08428D4DA}"/>
          </ac:spMkLst>
        </pc:spChg>
        <pc:picChg chg="mod">
          <ac:chgData name="Dorothea Fonnesu" userId="7bf8154d-1f01-455e-9a4e-eddc056ca8ec" providerId="ADAL" clId="{93F05F8B-883B-436E-9676-E112BB13ABBA}" dt="2024-08-28T10:04:04.777" v="2231" actId="14826"/>
          <ac:picMkLst>
            <pc:docMk/>
            <pc:sldMk cId="3489184567" sldId="2925"/>
            <ac:picMk id="6" creationId="{4898CED6-6479-5ADB-38E4-816375E22754}"/>
          </ac:picMkLst>
        </pc:picChg>
      </pc:sldChg>
      <pc:sldChg chg="addSp delSp modSp add del mod">
        <pc:chgData name="Dorothea Fonnesu" userId="7bf8154d-1f01-455e-9a4e-eddc056ca8ec" providerId="ADAL" clId="{93F05F8B-883B-436E-9676-E112BB13ABBA}" dt="2024-09-09T16:00:34.279" v="6759" actId="2696"/>
        <pc:sldMkLst>
          <pc:docMk/>
          <pc:sldMk cId="2476395742" sldId="2926"/>
        </pc:sldMkLst>
        <pc:spChg chg="add mod">
          <ac:chgData name="Dorothea Fonnesu" userId="7bf8154d-1f01-455e-9a4e-eddc056ca8ec" providerId="ADAL" clId="{93F05F8B-883B-436E-9676-E112BB13ABBA}" dt="2024-08-29T12:16:32.497" v="2846" actId="20577"/>
          <ac:spMkLst>
            <pc:docMk/>
            <pc:sldMk cId="2476395742" sldId="2926"/>
            <ac:spMk id="2" creationId="{3CB44578-CFEE-7132-0362-E3F9930EB1F8}"/>
          </ac:spMkLst>
        </pc:spChg>
        <pc:spChg chg="add mod">
          <ac:chgData name="Dorothea Fonnesu" userId="7bf8154d-1f01-455e-9a4e-eddc056ca8ec" providerId="ADAL" clId="{93F05F8B-883B-436E-9676-E112BB13ABBA}" dt="2024-08-29T12:18:21.287" v="2917" actId="20577"/>
          <ac:spMkLst>
            <pc:docMk/>
            <pc:sldMk cId="2476395742" sldId="2926"/>
            <ac:spMk id="3" creationId="{81A49A84-0AF3-B6DD-31B8-0273F9D77DF9}"/>
          </ac:spMkLst>
        </pc:spChg>
        <pc:spChg chg="add mod">
          <ac:chgData name="Dorothea Fonnesu" userId="7bf8154d-1f01-455e-9a4e-eddc056ca8ec" providerId="ADAL" clId="{93F05F8B-883B-436E-9676-E112BB13ABBA}" dt="2024-09-05T14:14:12.421" v="4891" actId="1076"/>
          <ac:spMkLst>
            <pc:docMk/>
            <pc:sldMk cId="2476395742" sldId="2926"/>
            <ac:spMk id="6" creationId="{97D3655F-1649-3A5A-2E5A-F547B361A7BB}"/>
          </ac:spMkLst>
        </pc:spChg>
        <pc:spChg chg="add del mod">
          <ac:chgData name="Dorothea Fonnesu" userId="7bf8154d-1f01-455e-9a4e-eddc056ca8ec" providerId="ADAL" clId="{93F05F8B-883B-436E-9676-E112BB13ABBA}" dt="2024-09-04T14:09:02.893" v="4876" actId="478"/>
          <ac:spMkLst>
            <pc:docMk/>
            <pc:sldMk cId="2476395742" sldId="2926"/>
            <ac:spMk id="8" creationId="{FA9D4D8B-FFBF-0545-9AFA-790EEADAB51D}"/>
          </ac:spMkLst>
        </pc:spChg>
        <pc:spChg chg="add del mod">
          <ac:chgData name="Dorothea Fonnesu" userId="7bf8154d-1f01-455e-9a4e-eddc056ca8ec" providerId="ADAL" clId="{93F05F8B-883B-436E-9676-E112BB13ABBA}" dt="2024-09-04T14:09:02.893" v="4876" actId="478"/>
          <ac:spMkLst>
            <pc:docMk/>
            <pc:sldMk cId="2476395742" sldId="2926"/>
            <ac:spMk id="9" creationId="{A1D7B10E-7F0B-C04D-6622-C1ABDC0DC2E4}"/>
          </ac:spMkLst>
        </pc:spChg>
        <pc:spChg chg="add mod">
          <ac:chgData name="Dorothea Fonnesu" userId="7bf8154d-1f01-455e-9a4e-eddc056ca8ec" providerId="ADAL" clId="{93F05F8B-883B-436E-9676-E112BB13ABBA}" dt="2024-09-05T14:17:05.738" v="4921" actId="1076"/>
          <ac:spMkLst>
            <pc:docMk/>
            <pc:sldMk cId="2476395742" sldId="2926"/>
            <ac:spMk id="10" creationId="{70442999-4FB4-1A0F-40E4-D0C7AA219B64}"/>
          </ac:spMkLst>
        </pc:spChg>
        <pc:spChg chg="add mod">
          <ac:chgData name="Dorothea Fonnesu" userId="7bf8154d-1f01-455e-9a4e-eddc056ca8ec" providerId="ADAL" clId="{93F05F8B-883B-436E-9676-E112BB13ABBA}" dt="2024-09-05T14:17:19.405" v="4923" actId="465"/>
          <ac:spMkLst>
            <pc:docMk/>
            <pc:sldMk cId="2476395742" sldId="2926"/>
            <ac:spMk id="11" creationId="{47CA7EDA-C7D9-11EF-F1A9-6D03D2242AA2}"/>
          </ac:spMkLst>
        </pc:spChg>
        <pc:spChg chg="add mod">
          <ac:chgData name="Dorothea Fonnesu" userId="7bf8154d-1f01-455e-9a4e-eddc056ca8ec" providerId="ADAL" clId="{93F05F8B-883B-436E-9676-E112BB13ABBA}" dt="2024-09-05T14:17:19.405" v="4923" actId="465"/>
          <ac:spMkLst>
            <pc:docMk/>
            <pc:sldMk cId="2476395742" sldId="2926"/>
            <ac:spMk id="12" creationId="{667D9E04-8444-39A3-4AAB-26CC2EF09BDD}"/>
          </ac:spMkLst>
        </pc:spChg>
        <pc:spChg chg="add mod">
          <ac:chgData name="Dorothea Fonnesu" userId="7bf8154d-1f01-455e-9a4e-eddc056ca8ec" providerId="ADAL" clId="{93F05F8B-883B-436E-9676-E112BB13ABBA}" dt="2024-09-05T14:17:19.405" v="4923" actId="465"/>
          <ac:spMkLst>
            <pc:docMk/>
            <pc:sldMk cId="2476395742" sldId="2926"/>
            <ac:spMk id="13" creationId="{08F18E6E-CF3B-DE09-1F2B-28DDAA00C1DD}"/>
          </ac:spMkLst>
        </pc:spChg>
        <pc:spChg chg="add mod">
          <ac:chgData name="Dorothea Fonnesu" userId="7bf8154d-1f01-455e-9a4e-eddc056ca8ec" providerId="ADAL" clId="{93F05F8B-883B-436E-9676-E112BB13ABBA}" dt="2024-09-05T14:17:19.405" v="4923" actId="465"/>
          <ac:spMkLst>
            <pc:docMk/>
            <pc:sldMk cId="2476395742" sldId="2926"/>
            <ac:spMk id="14" creationId="{F89E4B5C-E1E6-C7EE-6040-75C02287AE4C}"/>
          </ac:spMkLst>
        </pc:spChg>
        <pc:spChg chg="add mod">
          <ac:chgData name="Dorothea Fonnesu" userId="7bf8154d-1f01-455e-9a4e-eddc056ca8ec" providerId="ADAL" clId="{93F05F8B-883B-436E-9676-E112BB13ABBA}" dt="2024-09-05T14:17:19.405" v="4923" actId="465"/>
          <ac:spMkLst>
            <pc:docMk/>
            <pc:sldMk cId="2476395742" sldId="2926"/>
            <ac:spMk id="15" creationId="{5816106B-E87D-CF7E-BE9B-8DF47B07B264}"/>
          </ac:spMkLst>
        </pc:spChg>
        <pc:spChg chg="add mod">
          <ac:chgData name="Dorothea Fonnesu" userId="7bf8154d-1f01-455e-9a4e-eddc056ca8ec" providerId="ADAL" clId="{93F05F8B-883B-436E-9676-E112BB13ABBA}" dt="2024-09-05T14:17:11.699" v="4922" actId="1076"/>
          <ac:spMkLst>
            <pc:docMk/>
            <pc:sldMk cId="2476395742" sldId="2926"/>
            <ac:spMk id="16" creationId="{D22A8137-5989-148C-2627-118576F196A0}"/>
          </ac:spMkLst>
        </pc:spChg>
        <pc:spChg chg="add mod">
          <ac:chgData name="Dorothea Fonnesu" userId="7bf8154d-1f01-455e-9a4e-eddc056ca8ec" providerId="ADAL" clId="{93F05F8B-883B-436E-9676-E112BB13ABBA}" dt="2024-09-05T14:14:18.840" v="4892" actId="1076"/>
          <ac:spMkLst>
            <pc:docMk/>
            <pc:sldMk cId="2476395742" sldId="2926"/>
            <ac:spMk id="17" creationId="{9DA98C5B-FB11-3C7B-024D-C347671AC20F}"/>
          </ac:spMkLst>
        </pc:spChg>
        <pc:spChg chg="del">
          <ac:chgData name="Dorothea Fonnesu" userId="7bf8154d-1f01-455e-9a4e-eddc056ca8ec" providerId="ADAL" clId="{93F05F8B-883B-436E-9676-E112BB13ABBA}" dt="2024-08-29T09:15:18.254" v="2365" actId="21"/>
          <ac:spMkLst>
            <pc:docMk/>
            <pc:sldMk cId="2476395742" sldId="2926"/>
            <ac:spMk id="32" creationId="{46176BC6-C5F9-73B6-7AAA-CB4938B38762}"/>
          </ac:spMkLst>
        </pc:spChg>
        <pc:picChg chg="del">
          <ac:chgData name="Dorothea Fonnesu" userId="7bf8154d-1f01-455e-9a4e-eddc056ca8ec" providerId="ADAL" clId="{93F05F8B-883B-436E-9676-E112BB13ABBA}" dt="2024-08-28T11:45:34.519" v="2241" actId="478"/>
          <ac:picMkLst>
            <pc:docMk/>
            <pc:sldMk cId="2476395742" sldId="2926"/>
            <ac:picMk id="3" creationId="{F0A6FFC6-6323-4059-9EC6-31AD3A6368B2}"/>
          </ac:picMkLst>
        </pc:picChg>
        <pc:picChg chg="add mod">
          <ac:chgData name="Dorothea Fonnesu" userId="7bf8154d-1f01-455e-9a4e-eddc056ca8ec" providerId="ADAL" clId="{93F05F8B-883B-436E-9676-E112BB13ABBA}" dt="2024-08-29T12:16:48.510" v="2847" actId="1076"/>
          <ac:picMkLst>
            <pc:docMk/>
            <pc:sldMk cId="2476395742" sldId="2926"/>
            <ac:picMk id="5" creationId="{8052922A-6C3D-B6EB-7142-6C381BA449DB}"/>
          </ac:picMkLst>
        </pc:picChg>
        <pc:picChg chg="add mod">
          <ac:chgData name="Dorothea Fonnesu" userId="7bf8154d-1f01-455e-9a4e-eddc056ca8ec" providerId="ADAL" clId="{93F05F8B-883B-436E-9676-E112BB13ABBA}" dt="2024-08-29T12:16:48.510" v="2847" actId="1076"/>
          <ac:picMkLst>
            <pc:docMk/>
            <pc:sldMk cId="2476395742" sldId="2926"/>
            <ac:picMk id="7" creationId="{7B69E2AD-B791-3073-D8F5-FBEF7833657E}"/>
          </ac:picMkLst>
        </pc:picChg>
      </pc:sldChg>
      <pc:sldChg chg="addSp delSp modSp new del mod">
        <pc:chgData name="Dorothea Fonnesu" userId="7bf8154d-1f01-455e-9a4e-eddc056ca8ec" providerId="ADAL" clId="{93F05F8B-883B-436E-9676-E112BB13ABBA}" dt="2024-09-09T16:22:25.208" v="7004" actId="2696"/>
        <pc:sldMkLst>
          <pc:docMk/>
          <pc:sldMk cId="1447600186" sldId="2927"/>
        </pc:sldMkLst>
        <pc:spChg chg="add mod">
          <ac:chgData name="Dorothea Fonnesu" userId="7bf8154d-1f01-455e-9a4e-eddc056ca8ec" providerId="ADAL" clId="{93F05F8B-883B-436E-9676-E112BB13ABBA}" dt="2024-08-30T08:21:47.884" v="3051"/>
          <ac:spMkLst>
            <pc:docMk/>
            <pc:sldMk cId="1447600186" sldId="2927"/>
            <ac:spMk id="2" creationId="{72B5A104-38BE-59B4-6F53-11A71983EF1E}"/>
          </ac:spMkLst>
        </pc:spChg>
        <pc:spChg chg="del">
          <ac:chgData name="Dorothea Fonnesu" userId="7bf8154d-1f01-455e-9a4e-eddc056ca8ec" providerId="ADAL" clId="{93F05F8B-883B-436E-9676-E112BB13ABBA}" dt="2024-08-28T15:29:54.023" v="2346" actId="478"/>
          <ac:spMkLst>
            <pc:docMk/>
            <pc:sldMk cId="1447600186" sldId="2927"/>
            <ac:spMk id="2" creationId="{C78D3436-07E8-B13C-4E6F-637191C65EEA}"/>
          </ac:spMkLst>
        </pc:spChg>
        <pc:spChg chg="del">
          <ac:chgData name="Dorothea Fonnesu" userId="7bf8154d-1f01-455e-9a4e-eddc056ca8ec" providerId="ADAL" clId="{93F05F8B-883B-436E-9676-E112BB13ABBA}" dt="2024-08-28T15:29:54.023" v="2346" actId="478"/>
          <ac:spMkLst>
            <pc:docMk/>
            <pc:sldMk cId="1447600186" sldId="2927"/>
            <ac:spMk id="3" creationId="{A8B42FA3-B621-4E82-95BD-AE67DBE6BCE9}"/>
          </ac:spMkLst>
        </pc:spChg>
        <pc:spChg chg="add mod">
          <ac:chgData name="Dorothea Fonnesu" userId="7bf8154d-1f01-455e-9a4e-eddc056ca8ec" providerId="ADAL" clId="{93F05F8B-883B-436E-9676-E112BB13ABBA}" dt="2024-08-30T08:22:38.726" v="3112" actId="27636"/>
          <ac:spMkLst>
            <pc:docMk/>
            <pc:sldMk cId="1447600186" sldId="2927"/>
            <ac:spMk id="3" creationId="{EF392967-33F3-04F4-28C3-706EF576890E}"/>
          </ac:spMkLst>
        </pc:spChg>
        <pc:spChg chg="add mod">
          <ac:chgData name="Dorothea Fonnesu" userId="7bf8154d-1f01-455e-9a4e-eddc056ca8ec" providerId="ADAL" clId="{93F05F8B-883B-436E-9676-E112BB13ABBA}" dt="2024-09-05T14:15:07.980" v="4915" actId="1076"/>
          <ac:spMkLst>
            <pc:docMk/>
            <pc:sldMk cId="1447600186" sldId="2927"/>
            <ac:spMk id="12" creationId="{5C1F2A61-98E9-A2F1-B4CB-3584D595E25C}"/>
          </ac:spMkLst>
        </pc:spChg>
        <pc:spChg chg="add mod">
          <ac:chgData name="Dorothea Fonnesu" userId="7bf8154d-1f01-455e-9a4e-eddc056ca8ec" providerId="ADAL" clId="{93F05F8B-883B-436E-9676-E112BB13ABBA}" dt="2024-09-05T14:15:13.716" v="4916" actId="1076"/>
          <ac:spMkLst>
            <pc:docMk/>
            <pc:sldMk cId="1447600186" sldId="2927"/>
            <ac:spMk id="13" creationId="{811AC105-B8B2-4CCE-FA26-EEF89D35EE03}"/>
          </ac:spMkLst>
        </pc:spChg>
        <pc:picChg chg="add del mod">
          <ac:chgData name="Dorothea Fonnesu" userId="7bf8154d-1f01-455e-9a4e-eddc056ca8ec" providerId="ADAL" clId="{93F05F8B-883B-436E-9676-E112BB13ABBA}" dt="2024-09-05T14:12:55.061" v="4877" actId="478"/>
          <ac:picMkLst>
            <pc:docMk/>
            <pc:sldMk cId="1447600186" sldId="2927"/>
            <ac:picMk id="6" creationId="{D8EB19B3-E6B7-CD61-E300-D225FA051D5C}"/>
          </ac:picMkLst>
        </pc:picChg>
        <pc:picChg chg="add mod modCrop">
          <ac:chgData name="Dorothea Fonnesu" userId="7bf8154d-1f01-455e-9a4e-eddc056ca8ec" providerId="ADAL" clId="{93F05F8B-883B-436E-9676-E112BB13ABBA}" dt="2024-09-05T14:17:34.116" v="4925" actId="1076"/>
          <ac:picMkLst>
            <pc:docMk/>
            <pc:sldMk cId="1447600186" sldId="2927"/>
            <ac:picMk id="7" creationId="{FF939A28-2768-F347-2A9F-769E9F43C937}"/>
          </ac:picMkLst>
        </pc:picChg>
        <pc:picChg chg="add del mod">
          <ac:chgData name="Dorothea Fonnesu" userId="7bf8154d-1f01-455e-9a4e-eddc056ca8ec" providerId="ADAL" clId="{93F05F8B-883B-436E-9676-E112BB13ABBA}" dt="2024-09-05T14:12:55.061" v="4877" actId="478"/>
          <ac:picMkLst>
            <pc:docMk/>
            <pc:sldMk cId="1447600186" sldId="2927"/>
            <ac:picMk id="8" creationId="{9C0E060C-34D5-784F-F1B7-F83DCEA1F50E}"/>
          </ac:picMkLst>
        </pc:picChg>
        <pc:picChg chg="add del mod">
          <ac:chgData name="Dorothea Fonnesu" userId="7bf8154d-1f01-455e-9a4e-eddc056ca8ec" providerId="ADAL" clId="{93F05F8B-883B-436E-9676-E112BB13ABBA}" dt="2024-09-05T14:12:55.061" v="4877" actId="478"/>
          <ac:picMkLst>
            <pc:docMk/>
            <pc:sldMk cId="1447600186" sldId="2927"/>
            <ac:picMk id="9" creationId="{CC86DA5E-AE96-B2D9-2373-A9680AE11D72}"/>
          </ac:picMkLst>
        </pc:picChg>
        <pc:picChg chg="add mod modCrop">
          <ac:chgData name="Dorothea Fonnesu" userId="7bf8154d-1f01-455e-9a4e-eddc056ca8ec" providerId="ADAL" clId="{93F05F8B-883B-436E-9676-E112BB13ABBA}" dt="2024-09-05T14:17:34.116" v="4925" actId="1076"/>
          <ac:picMkLst>
            <pc:docMk/>
            <pc:sldMk cId="1447600186" sldId="2927"/>
            <ac:picMk id="11" creationId="{23F075F1-5805-D594-DF8E-36E65D6C0B9D}"/>
          </ac:picMkLst>
        </pc:picChg>
        <pc:picChg chg="add mod">
          <ac:chgData name="Dorothea Fonnesu" userId="7bf8154d-1f01-455e-9a4e-eddc056ca8ec" providerId="ADAL" clId="{93F05F8B-883B-436E-9676-E112BB13ABBA}" dt="2024-09-09T16:17:15.348" v="6945" actId="27614"/>
          <ac:picMkLst>
            <pc:docMk/>
            <pc:sldMk cId="1447600186" sldId="2927"/>
            <ac:picMk id="34" creationId="{C6BAD26B-E908-025A-31A1-3E4FA2B03C33}"/>
          </ac:picMkLst>
        </pc:picChg>
        <pc:cxnChg chg="add mod">
          <ac:chgData name="Dorothea Fonnesu" userId="7bf8154d-1f01-455e-9a4e-eddc056ca8ec" providerId="ADAL" clId="{93F05F8B-883B-436E-9676-E112BB13ABBA}" dt="2024-09-06T10:25:22.355" v="5002" actId="208"/>
          <ac:cxnSpMkLst>
            <pc:docMk/>
            <pc:sldMk cId="1447600186" sldId="2927"/>
            <ac:cxnSpMk id="15" creationId="{67D929E0-58A1-FB04-1A1F-DD6E22E7036D}"/>
          </ac:cxnSpMkLst>
        </pc:cxnChg>
        <pc:cxnChg chg="add mod">
          <ac:chgData name="Dorothea Fonnesu" userId="7bf8154d-1f01-455e-9a4e-eddc056ca8ec" providerId="ADAL" clId="{93F05F8B-883B-436E-9676-E112BB13ABBA}" dt="2024-09-06T10:25:22.355" v="5002" actId="208"/>
          <ac:cxnSpMkLst>
            <pc:docMk/>
            <pc:sldMk cId="1447600186" sldId="2927"/>
            <ac:cxnSpMk id="17" creationId="{BF59C4AE-58F6-61C6-94B1-30E5CB5CE5B6}"/>
          </ac:cxnSpMkLst>
        </pc:cxnChg>
        <pc:cxnChg chg="add mod">
          <ac:chgData name="Dorothea Fonnesu" userId="7bf8154d-1f01-455e-9a4e-eddc056ca8ec" providerId="ADAL" clId="{93F05F8B-883B-436E-9676-E112BB13ABBA}" dt="2024-09-06T10:25:12.700" v="5001" actId="208"/>
          <ac:cxnSpMkLst>
            <pc:docMk/>
            <pc:sldMk cId="1447600186" sldId="2927"/>
            <ac:cxnSpMk id="19" creationId="{F220F011-1AAD-FA4A-292A-0209405EFAD7}"/>
          </ac:cxnSpMkLst>
        </pc:cxnChg>
        <pc:cxnChg chg="add mod">
          <ac:chgData name="Dorothea Fonnesu" userId="7bf8154d-1f01-455e-9a4e-eddc056ca8ec" providerId="ADAL" clId="{93F05F8B-883B-436E-9676-E112BB13ABBA}" dt="2024-09-06T10:25:12.700" v="5001" actId="208"/>
          <ac:cxnSpMkLst>
            <pc:docMk/>
            <pc:sldMk cId="1447600186" sldId="2927"/>
            <ac:cxnSpMk id="25" creationId="{D28EFF05-AE1D-ABA2-3FF8-4BCB7B0B08F8}"/>
          </ac:cxnSpMkLst>
        </pc:cxnChg>
      </pc:sldChg>
      <pc:sldChg chg="addSp delSp modSp new del mod">
        <pc:chgData name="Dorothea Fonnesu" userId="7bf8154d-1f01-455e-9a4e-eddc056ca8ec" providerId="ADAL" clId="{93F05F8B-883B-436E-9676-E112BB13ABBA}" dt="2024-09-09T16:31:13.342" v="7120" actId="47"/>
        <pc:sldMkLst>
          <pc:docMk/>
          <pc:sldMk cId="215760413" sldId="2928"/>
        </pc:sldMkLst>
        <pc:spChg chg="add mod">
          <ac:chgData name="Dorothea Fonnesu" userId="7bf8154d-1f01-455e-9a4e-eddc056ca8ec" providerId="ADAL" clId="{93F05F8B-883B-436E-9676-E112BB13ABBA}" dt="2024-08-29T12:20:38.825" v="2924"/>
          <ac:spMkLst>
            <pc:docMk/>
            <pc:sldMk cId="215760413" sldId="2928"/>
            <ac:spMk id="2" creationId="{72EBC5B4-2E5F-6C95-325B-735917F2EBAB}"/>
          </ac:spMkLst>
        </pc:spChg>
        <pc:spChg chg="del">
          <ac:chgData name="Dorothea Fonnesu" userId="7bf8154d-1f01-455e-9a4e-eddc056ca8ec" providerId="ADAL" clId="{93F05F8B-883B-436E-9676-E112BB13ABBA}" dt="2024-08-28T15:30:46.280" v="2347" actId="478"/>
          <ac:spMkLst>
            <pc:docMk/>
            <pc:sldMk cId="215760413" sldId="2928"/>
            <ac:spMk id="2" creationId="{FA798C57-A456-514F-7E01-A401664BC587}"/>
          </ac:spMkLst>
        </pc:spChg>
        <pc:spChg chg="add del mod">
          <ac:chgData name="Dorothea Fonnesu" userId="7bf8154d-1f01-455e-9a4e-eddc056ca8ec" providerId="ADAL" clId="{93F05F8B-883B-436E-9676-E112BB13ABBA}" dt="2024-08-30T08:23:58.206" v="3115" actId="478"/>
          <ac:spMkLst>
            <pc:docMk/>
            <pc:sldMk cId="215760413" sldId="2928"/>
            <ac:spMk id="3" creationId="{7917E9B4-BDB9-CC59-14C1-9343C9F374D7}"/>
          </ac:spMkLst>
        </pc:spChg>
        <pc:spChg chg="add del mod">
          <ac:chgData name="Dorothea Fonnesu" userId="7bf8154d-1f01-455e-9a4e-eddc056ca8ec" providerId="ADAL" clId="{93F05F8B-883B-436E-9676-E112BB13ABBA}" dt="2024-09-06T10:33:19.489" v="5005" actId="478"/>
          <ac:spMkLst>
            <pc:docMk/>
            <pc:sldMk cId="215760413" sldId="2928"/>
            <ac:spMk id="3" creationId="{85F62137-0777-6DA0-4173-049F8910433A}"/>
          </ac:spMkLst>
        </pc:spChg>
        <pc:spChg chg="del">
          <ac:chgData name="Dorothea Fonnesu" userId="7bf8154d-1f01-455e-9a4e-eddc056ca8ec" providerId="ADAL" clId="{93F05F8B-883B-436E-9676-E112BB13ABBA}" dt="2024-08-28T15:30:46.280" v="2347" actId="478"/>
          <ac:spMkLst>
            <pc:docMk/>
            <pc:sldMk cId="215760413" sldId="2928"/>
            <ac:spMk id="3" creationId="{8BB8E065-8872-2F66-D4BE-8EF6D5DC2041}"/>
          </ac:spMkLst>
        </pc:spChg>
        <pc:spChg chg="add mod">
          <ac:chgData name="Dorothea Fonnesu" userId="7bf8154d-1f01-455e-9a4e-eddc056ca8ec" providerId="ADAL" clId="{93F05F8B-883B-436E-9676-E112BB13ABBA}" dt="2024-09-09T16:25:16.394" v="7012" actId="1076"/>
          <ac:spMkLst>
            <pc:docMk/>
            <pc:sldMk cId="215760413" sldId="2928"/>
            <ac:spMk id="6" creationId="{D441BB32-60E4-EFF9-4287-CF108BB74103}"/>
          </ac:spMkLst>
        </pc:spChg>
        <pc:picChg chg="add mod">
          <ac:chgData name="Dorothea Fonnesu" userId="7bf8154d-1f01-455e-9a4e-eddc056ca8ec" providerId="ADAL" clId="{93F05F8B-883B-436E-9676-E112BB13ABBA}" dt="2024-09-06T10:43:10.944" v="5008" actId="1076"/>
          <ac:picMkLst>
            <pc:docMk/>
            <pc:sldMk cId="215760413" sldId="2928"/>
            <ac:picMk id="5" creationId="{AD1B0950-B250-CC1A-E706-292C8CA0B623}"/>
          </ac:picMkLst>
        </pc:picChg>
        <pc:inkChg chg="add">
          <ac:chgData name="Dorothea Fonnesu" userId="7bf8154d-1f01-455e-9a4e-eddc056ca8ec" providerId="ADAL" clId="{93F05F8B-883B-436E-9676-E112BB13ABBA}" dt="2024-09-06T10:43:16.857" v="5009" actId="9405"/>
          <ac:inkMkLst>
            <pc:docMk/>
            <pc:sldMk cId="215760413" sldId="2928"/>
            <ac:inkMk id="7" creationId="{0E0D6336-3145-5996-1B47-415AD27E63D9}"/>
          </ac:inkMkLst>
        </pc:inkChg>
      </pc:sldChg>
      <pc:sldChg chg="addSp delSp modSp new mod ord modAnim chgLayout">
        <pc:chgData name="Dorothea Fonnesu" userId="7bf8154d-1f01-455e-9a4e-eddc056ca8ec" providerId="ADAL" clId="{93F05F8B-883B-436E-9676-E112BB13ABBA}" dt="2024-09-16T19:52:39.865" v="10871" actId="1076"/>
        <pc:sldMkLst>
          <pc:docMk/>
          <pc:sldMk cId="4103099710" sldId="2929"/>
        </pc:sldMkLst>
        <pc:spChg chg="del">
          <ac:chgData name="Dorothea Fonnesu" userId="7bf8154d-1f01-455e-9a4e-eddc056ca8ec" providerId="ADAL" clId="{93F05F8B-883B-436E-9676-E112BB13ABBA}" dt="2024-08-29T09:53:19.612" v="2546" actId="478"/>
          <ac:spMkLst>
            <pc:docMk/>
            <pc:sldMk cId="4103099710" sldId="2929"/>
            <ac:spMk id="2" creationId="{855CE099-EEC9-43EA-3D9A-908031C8D197}"/>
          </ac:spMkLst>
        </pc:spChg>
        <pc:spChg chg="add mod">
          <ac:chgData name="Dorothea Fonnesu" userId="7bf8154d-1f01-455e-9a4e-eddc056ca8ec" providerId="ADAL" clId="{93F05F8B-883B-436E-9676-E112BB13ABBA}" dt="2024-09-16T19:50:12.967" v="10857" actId="1076"/>
          <ac:spMkLst>
            <pc:docMk/>
            <pc:sldMk cId="4103099710" sldId="2929"/>
            <ac:spMk id="2" creationId="{BF5EAA07-118A-6046-F62B-1F3B1A545DE6}"/>
          </ac:spMkLst>
        </pc:spChg>
        <pc:spChg chg="del">
          <ac:chgData name="Dorothea Fonnesu" userId="7bf8154d-1f01-455e-9a4e-eddc056ca8ec" providerId="ADAL" clId="{93F05F8B-883B-436E-9676-E112BB13ABBA}" dt="2024-08-29T09:53:22.469" v="2547" actId="478"/>
          <ac:spMkLst>
            <pc:docMk/>
            <pc:sldMk cId="4103099710" sldId="2929"/>
            <ac:spMk id="3" creationId="{667244D1-45AC-22DE-5F15-837F71EA657A}"/>
          </ac:spMkLst>
        </pc:spChg>
        <pc:spChg chg="add del mod ord">
          <ac:chgData name="Dorothea Fonnesu" userId="7bf8154d-1f01-455e-9a4e-eddc056ca8ec" providerId="ADAL" clId="{93F05F8B-883B-436E-9676-E112BB13ABBA}" dt="2024-09-14T13:46:34.577" v="9045" actId="478"/>
          <ac:spMkLst>
            <pc:docMk/>
            <pc:sldMk cId="4103099710" sldId="2929"/>
            <ac:spMk id="3" creationId="{AFA270B3-AEAA-20AB-C13D-47D64FD6CE0E}"/>
          </ac:spMkLst>
        </pc:spChg>
        <pc:spChg chg="mod ord">
          <ac:chgData name="Dorothea Fonnesu" userId="7bf8154d-1f01-455e-9a4e-eddc056ca8ec" providerId="ADAL" clId="{93F05F8B-883B-436E-9676-E112BB13ABBA}" dt="2024-09-14T13:46:27.562" v="9043" actId="700"/>
          <ac:spMkLst>
            <pc:docMk/>
            <pc:sldMk cId="4103099710" sldId="2929"/>
            <ac:spMk id="4" creationId="{9CCBF9D7-3C74-A65E-3CB1-D344FDD8A864}"/>
          </ac:spMkLst>
        </pc:spChg>
        <pc:spChg chg="add del mod">
          <ac:chgData name="Dorothea Fonnesu" userId="7bf8154d-1f01-455e-9a4e-eddc056ca8ec" providerId="ADAL" clId="{93F05F8B-883B-436E-9676-E112BB13ABBA}" dt="2024-08-29T09:53:34.236" v="2551" actId="478"/>
          <ac:spMkLst>
            <pc:docMk/>
            <pc:sldMk cId="4103099710" sldId="2929"/>
            <ac:spMk id="6" creationId="{E6B1B5DC-D12C-EF21-009E-B81485E553EF}"/>
          </ac:spMkLst>
        </pc:spChg>
        <pc:spChg chg="add del mod ord">
          <ac:chgData name="Dorothea Fonnesu" userId="7bf8154d-1f01-455e-9a4e-eddc056ca8ec" providerId="ADAL" clId="{93F05F8B-883B-436E-9676-E112BB13ABBA}" dt="2024-09-14T13:46:30.946" v="9044" actId="478"/>
          <ac:spMkLst>
            <pc:docMk/>
            <pc:sldMk cId="4103099710" sldId="2929"/>
            <ac:spMk id="6" creationId="{E7ED1AF1-EFFB-FA42-CED1-72135541E347}"/>
          </ac:spMkLst>
        </pc:spChg>
        <pc:spChg chg="add mod">
          <ac:chgData name="Dorothea Fonnesu" userId="7bf8154d-1f01-455e-9a4e-eddc056ca8ec" providerId="ADAL" clId="{93F05F8B-883B-436E-9676-E112BB13ABBA}" dt="2024-09-16T19:51:57.183" v="10867" actId="20577"/>
          <ac:spMkLst>
            <pc:docMk/>
            <pc:sldMk cId="4103099710" sldId="2929"/>
            <ac:spMk id="7" creationId="{E8F7222E-5750-C7F7-160B-9E3BA9257750}"/>
          </ac:spMkLst>
        </pc:spChg>
        <pc:spChg chg="add mod">
          <ac:chgData name="Dorothea Fonnesu" userId="7bf8154d-1f01-455e-9a4e-eddc056ca8ec" providerId="ADAL" clId="{93F05F8B-883B-436E-9676-E112BB13ABBA}" dt="2024-08-29T09:53:22.892" v="2548"/>
          <ac:spMkLst>
            <pc:docMk/>
            <pc:sldMk cId="4103099710" sldId="2929"/>
            <ac:spMk id="8" creationId="{C0256AA6-8D8F-D1BE-1852-44F8B14FE3A8}"/>
          </ac:spMkLst>
        </pc:spChg>
        <pc:picChg chg="add mod">
          <ac:chgData name="Dorothea Fonnesu" userId="7bf8154d-1f01-455e-9a4e-eddc056ca8ec" providerId="ADAL" clId="{93F05F8B-883B-436E-9676-E112BB13ABBA}" dt="2024-08-29T09:53:41.871" v="2552" actId="1076"/>
          <ac:picMkLst>
            <pc:docMk/>
            <pc:sldMk cId="4103099710" sldId="2929"/>
            <ac:picMk id="5" creationId="{D643C2D6-D53D-9D70-5F6F-D525CD01DD06}"/>
          </ac:picMkLst>
        </pc:picChg>
        <pc:picChg chg="add mod">
          <ac:chgData name="Dorothea Fonnesu" userId="7bf8154d-1f01-455e-9a4e-eddc056ca8ec" providerId="ADAL" clId="{93F05F8B-883B-436E-9676-E112BB13ABBA}" dt="2024-09-16T19:48:17.114" v="10835" actId="1035"/>
          <ac:picMkLst>
            <pc:docMk/>
            <pc:sldMk cId="4103099710" sldId="2929"/>
            <ac:picMk id="9" creationId="{413630FE-2059-38D6-2314-70EE1050538D}"/>
          </ac:picMkLst>
        </pc:picChg>
        <pc:picChg chg="add mod">
          <ac:chgData name="Dorothea Fonnesu" userId="7bf8154d-1f01-455e-9a4e-eddc056ca8ec" providerId="ADAL" clId="{93F05F8B-883B-436E-9676-E112BB13ABBA}" dt="2024-09-16T19:48:17.114" v="10835" actId="1035"/>
          <ac:picMkLst>
            <pc:docMk/>
            <pc:sldMk cId="4103099710" sldId="2929"/>
            <ac:picMk id="10" creationId="{C835677E-E33F-A843-B6D6-4D645682FBA0}"/>
          </ac:picMkLst>
        </pc:picChg>
        <pc:picChg chg="add mod">
          <ac:chgData name="Dorothea Fonnesu" userId="7bf8154d-1f01-455e-9a4e-eddc056ca8ec" providerId="ADAL" clId="{93F05F8B-883B-436E-9676-E112BB13ABBA}" dt="2024-09-16T19:48:17.114" v="10835" actId="1035"/>
          <ac:picMkLst>
            <pc:docMk/>
            <pc:sldMk cId="4103099710" sldId="2929"/>
            <ac:picMk id="11" creationId="{A791F57F-5E77-B0D2-4179-CF10AE77EAB7}"/>
          </ac:picMkLst>
        </pc:picChg>
        <pc:picChg chg="add mod">
          <ac:chgData name="Dorothea Fonnesu" userId="7bf8154d-1f01-455e-9a4e-eddc056ca8ec" providerId="ADAL" clId="{93F05F8B-883B-436E-9676-E112BB13ABBA}" dt="2024-09-16T19:52:39.865" v="10871" actId="1076"/>
          <ac:picMkLst>
            <pc:docMk/>
            <pc:sldMk cId="4103099710" sldId="2929"/>
            <ac:picMk id="12" creationId="{66F6E600-687E-E882-FE58-0967B9F0CAE7}"/>
          </ac:picMkLst>
        </pc:picChg>
      </pc:sldChg>
      <pc:sldChg chg="addSp delSp modSp new del mod">
        <pc:chgData name="Dorothea Fonnesu" userId="7bf8154d-1f01-455e-9a4e-eddc056ca8ec" providerId="ADAL" clId="{93F05F8B-883B-436E-9676-E112BB13ABBA}" dt="2024-09-10T16:03:05.627" v="7154" actId="47"/>
        <pc:sldMkLst>
          <pc:docMk/>
          <pc:sldMk cId="2812006920" sldId="2930"/>
        </pc:sldMkLst>
        <pc:spChg chg="del">
          <ac:chgData name="Dorothea Fonnesu" userId="7bf8154d-1f01-455e-9a4e-eddc056ca8ec" providerId="ADAL" clId="{93F05F8B-883B-436E-9676-E112BB13ABBA}" dt="2024-08-29T13:26:16.095" v="2927" actId="478"/>
          <ac:spMkLst>
            <pc:docMk/>
            <pc:sldMk cId="2812006920" sldId="2930"/>
            <ac:spMk id="2" creationId="{737C4E57-8F92-108A-7968-D66DBF72681A}"/>
          </ac:spMkLst>
        </pc:spChg>
        <pc:spChg chg="del">
          <ac:chgData name="Dorothea Fonnesu" userId="7bf8154d-1f01-455e-9a4e-eddc056ca8ec" providerId="ADAL" clId="{93F05F8B-883B-436E-9676-E112BB13ABBA}" dt="2024-08-29T13:26:16.095" v="2927" actId="478"/>
          <ac:spMkLst>
            <pc:docMk/>
            <pc:sldMk cId="2812006920" sldId="2930"/>
            <ac:spMk id="3" creationId="{0E7F0EB9-8418-ACAF-F53A-DA6CBAE15566}"/>
          </ac:spMkLst>
        </pc:spChg>
        <pc:spChg chg="add mod">
          <ac:chgData name="Dorothea Fonnesu" userId="7bf8154d-1f01-455e-9a4e-eddc056ca8ec" providerId="ADAL" clId="{93F05F8B-883B-436E-9676-E112BB13ABBA}" dt="2024-08-29T13:29:20.037" v="2947" actId="20577"/>
          <ac:spMkLst>
            <pc:docMk/>
            <pc:sldMk cId="2812006920" sldId="2930"/>
            <ac:spMk id="6" creationId="{5915C60A-63E0-4C35-5BE8-F41CF7B22BD9}"/>
          </ac:spMkLst>
        </pc:spChg>
        <pc:spChg chg="add mod">
          <ac:chgData name="Dorothea Fonnesu" userId="7bf8154d-1f01-455e-9a4e-eddc056ca8ec" providerId="ADAL" clId="{93F05F8B-883B-436E-9676-E112BB13ABBA}" dt="2024-08-30T09:50:16.918" v="3326" actId="20577"/>
          <ac:spMkLst>
            <pc:docMk/>
            <pc:sldMk cId="2812006920" sldId="2930"/>
            <ac:spMk id="7" creationId="{FA6EF7A0-5473-A111-7133-621DFDB35AF8}"/>
          </ac:spMkLst>
        </pc:spChg>
        <pc:picChg chg="add del mod">
          <ac:chgData name="Dorothea Fonnesu" userId="7bf8154d-1f01-455e-9a4e-eddc056ca8ec" providerId="ADAL" clId="{93F05F8B-883B-436E-9676-E112BB13ABBA}" dt="2024-09-10T16:01:53.450" v="7138" actId="478"/>
          <ac:picMkLst>
            <pc:docMk/>
            <pc:sldMk cId="2812006920" sldId="2930"/>
            <ac:picMk id="5" creationId="{27791F69-357C-0009-FAB6-759289AD1648}"/>
          </ac:picMkLst>
        </pc:picChg>
        <pc:picChg chg="add mod">
          <ac:chgData name="Dorothea Fonnesu" userId="7bf8154d-1f01-455e-9a4e-eddc056ca8ec" providerId="ADAL" clId="{93F05F8B-883B-436E-9676-E112BB13ABBA}" dt="2024-08-29T13:50:15.683" v="3002" actId="14100"/>
          <ac:picMkLst>
            <pc:docMk/>
            <pc:sldMk cId="2812006920" sldId="2930"/>
            <ac:picMk id="8" creationId="{84918097-35B1-6393-E88B-30B999123C05}"/>
          </ac:picMkLst>
        </pc:picChg>
      </pc:sldChg>
      <pc:sldChg chg="addSp delSp modSp new mod modAnim">
        <pc:chgData name="Dorothea Fonnesu" userId="7bf8154d-1f01-455e-9a4e-eddc056ca8ec" providerId="ADAL" clId="{93F05F8B-883B-436E-9676-E112BB13ABBA}" dt="2024-09-16T20:07:50.021" v="11214"/>
        <pc:sldMkLst>
          <pc:docMk/>
          <pc:sldMk cId="1140452003" sldId="2931"/>
        </pc:sldMkLst>
        <pc:spChg chg="mod">
          <ac:chgData name="Dorothea Fonnesu" userId="7bf8154d-1f01-455e-9a4e-eddc056ca8ec" providerId="ADAL" clId="{93F05F8B-883B-436E-9676-E112BB13ABBA}" dt="2024-08-29T13:51:20.920" v="3024" actId="255"/>
          <ac:spMkLst>
            <pc:docMk/>
            <pc:sldMk cId="1140452003" sldId="2931"/>
            <ac:spMk id="2" creationId="{65691F8D-2842-A456-B6A1-FFDAD7AC9BD6}"/>
          </ac:spMkLst>
        </pc:spChg>
        <pc:spChg chg="del">
          <ac:chgData name="Dorothea Fonnesu" userId="7bf8154d-1f01-455e-9a4e-eddc056ca8ec" providerId="ADAL" clId="{93F05F8B-883B-436E-9676-E112BB13ABBA}" dt="2024-08-29T13:51:23.990" v="3025" actId="478"/>
          <ac:spMkLst>
            <pc:docMk/>
            <pc:sldMk cId="1140452003" sldId="2931"/>
            <ac:spMk id="3" creationId="{1EC6BD25-E940-CA79-E0E2-690E1A816481}"/>
          </ac:spMkLst>
        </pc:spChg>
        <pc:spChg chg="add del mod">
          <ac:chgData name="Dorothea Fonnesu" userId="7bf8154d-1f01-455e-9a4e-eddc056ca8ec" providerId="ADAL" clId="{93F05F8B-883B-436E-9676-E112BB13ABBA}" dt="2024-09-16T07:17:04.558" v="9507" actId="478"/>
          <ac:spMkLst>
            <pc:docMk/>
            <pc:sldMk cId="1140452003" sldId="2931"/>
            <ac:spMk id="3" creationId="{35D3C84F-9B48-8589-7B90-49F76908591A}"/>
          </ac:spMkLst>
        </pc:spChg>
        <pc:spChg chg="add mod">
          <ac:chgData name="Dorothea Fonnesu" userId="7bf8154d-1f01-455e-9a4e-eddc056ca8ec" providerId="ADAL" clId="{93F05F8B-883B-436E-9676-E112BB13ABBA}" dt="2024-09-16T20:05:29.385" v="11140" actId="113"/>
          <ac:spMkLst>
            <pc:docMk/>
            <pc:sldMk cId="1140452003" sldId="2931"/>
            <ac:spMk id="5" creationId="{4B2701F7-4BE5-F239-A433-35AA5DD7EE56}"/>
          </ac:spMkLst>
        </pc:spChg>
        <pc:spChg chg="add del mod">
          <ac:chgData name="Dorothea Fonnesu" userId="7bf8154d-1f01-455e-9a4e-eddc056ca8ec" providerId="ADAL" clId="{93F05F8B-883B-436E-9676-E112BB13ABBA}" dt="2024-09-16T07:17:52.981" v="9572" actId="478"/>
          <ac:spMkLst>
            <pc:docMk/>
            <pc:sldMk cId="1140452003" sldId="2931"/>
            <ac:spMk id="6" creationId="{2F91F50C-D840-81CA-07FA-17E272CF64DD}"/>
          </ac:spMkLst>
        </pc:spChg>
        <pc:spChg chg="add del mod">
          <ac:chgData name="Dorothea Fonnesu" userId="7bf8154d-1f01-455e-9a4e-eddc056ca8ec" providerId="ADAL" clId="{93F05F8B-883B-436E-9676-E112BB13ABBA}" dt="2024-09-16T07:17:43.637" v="9568" actId="478"/>
          <ac:spMkLst>
            <pc:docMk/>
            <pc:sldMk cId="1140452003" sldId="2931"/>
            <ac:spMk id="7" creationId="{6D86391F-633B-B6BD-545E-8C8962AC993C}"/>
          </ac:spMkLst>
        </pc:spChg>
        <pc:spChg chg="add mod">
          <ac:chgData name="Dorothea Fonnesu" userId="7bf8154d-1f01-455e-9a4e-eddc056ca8ec" providerId="ADAL" clId="{93F05F8B-883B-436E-9676-E112BB13ABBA}" dt="2024-09-16T20:07:42.641" v="11213" actId="1076"/>
          <ac:spMkLst>
            <pc:docMk/>
            <pc:sldMk cId="1140452003" sldId="2931"/>
            <ac:spMk id="16" creationId="{23961505-B387-E0CC-80E8-B3A955C9102A}"/>
          </ac:spMkLst>
        </pc:spChg>
        <pc:picChg chg="add mod">
          <ac:chgData name="Dorothea Fonnesu" userId="7bf8154d-1f01-455e-9a4e-eddc056ca8ec" providerId="ADAL" clId="{93F05F8B-883B-436E-9676-E112BB13ABBA}" dt="2024-09-16T08:56:06.079" v="9673" actId="1076"/>
          <ac:picMkLst>
            <pc:docMk/>
            <pc:sldMk cId="1140452003" sldId="2931"/>
            <ac:picMk id="8" creationId="{AA4D39F8-6423-DB04-D2D5-DC3910DF14D9}"/>
          </ac:picMkLst>
        </pc:picChg>
        <pc:picChg chg="add mod">
          <ac:chgData name="Dorothea Fonnesu" userId="7bf8154d-1f01-455e-9a4e-eddc056ca8ec" providerId="ADAL" clId="{93F05F8B-883B-436E-9676-E112BB13ABBA}" dt="2024-09-16T08:56:12.746" v="9675" actId="1076"/>
          <ac:picMkLst>
            <pc:docMk/>
            <pc:sldMk cId="1140452003" sldId="2931"/>
            <ac:picMk id="9" creationId="{66C58389-088D-9649-9C85-160EE680DC89}"/>
          </ac:picMkLst>
        </pc:picChg>
        <pc:picChg chg="add mod">
          <ac:chgData name="Dorothea Fonnesu" userId="7bf8154d-1f01-455e-9a4e-eddc056ca8ec" providerId="ADAL" clId="{93F05F8B-883B-436E-9676-E112BB13ABBA}" dt="2024-09-16T08:56:44.642" v="9680" actId="465"/>
          <ac:picMkLst>
            <pc:docMk/>
            <pc:sldMk cId="1140452003" sldId="2931"/>
            <ac:picMk id="10" creationId="{D6CF5167-019B-D513-2888-D27C37614864}"/>
          </ac:picMkLst>
        </pc:picChg>
        <pc:picChg chg="add mod">
          <ac:chgData name="Dorothea Fonnesu" userId="7bf8154d-1f01-455e-9a4e-eddc056ca8ec" providerId="ADAL" clId="{93F05F8B-883B-436E-9676-E112BB13ABBA}" dt="2024-09-16T08:56:44.642" v="9680" actId="465"/>
          <ac:picMkLst>
            <pc:docMk/>
            <pc:sldMk cId="1140452003" sldId="2931"/>
            <ac:picMk id="11" creationId="{26C322C1-0D3D-35B7-4C6F-9EF453187361}"/>
          </ac:picMkLst>
        </pc:picChg>
        <pc:picChg chg="add mod">
          <ac:chgData name="Dorothea Fonnesu" userId="7bf8154d-1f01-455e-9a4e-eddc056ca8ec" providerId="ADAL" clId="{93F05F8B-883B-436E-9676-E112BB13ABBA}" dt="2024-09-16T08:56:44.642" v="9680" actId="465"/>
          <ac:picMkLst>
            <pc:docMk/>
            <pc:sldMk cId="1140452003" sldId="2931"/>
            <ac:picMk id="12" creationId="{D41BA246-6C88-CD4B-63D9-18FCE6C3DE58}"/>
          </ac:picMkLst>
        </pc:picChg>
        <pc:picChg chg="add mod">
          <ac:chgData name="Dorothea Fonnesu" userId="7bf8154d-1f01-455e-9a4e-eddc056ca8ec" providerId="ADAL" clId="{93F05F8B-883B-436E-9676-E112BB13ABBA}" dt="2024-09-16T08:56:44.642" v="9680" actId="465"/>
          <ac:picMkLst>
            <pc:docMk/>
            <pc:sldMk cId="1140452003" sldId="2931"/>
            <ac:picMk id="13" creationId="{E8F178B8-0849-3C18-9AE6-2277303928FF}"/>
          </ac:picMkLst>
        </pc:picChg>
        <pc:picChg chg="add mod">
          <ac:chgData name="Dorothea Fonnesu" userId="7bf8154d-1f01-455e-9a4e-eddc056ca8ec" providerId="ADAL" clId="{93F05F8B-883B-436E-9676-E112BB13ABBA}" dt="2024-09-16T08:56:44.642" v="9680" actId="465"/>
          <ac:picMkLst>
            <pc:docMk/>
            <pc:sldMk cId="1140452003" sldId="2931"/>
            <ac:picMk id="14" creationId="{65BC6345-922F-6846-1550-0FC236192BEC}"/>
          </ac:picMkLst>
        </pc:picChg>
        <pc:cxnChg chg="add mod">
          <ac:chgData name="Dorothea Fonnesu" userId="7bf8154d-1f01-455e-9a4e-eddc056ca8ec" providerId="ADAL" clId="{93F05F8B-883B-436E-9676-E112BB13ABBA}" dt="2024-09-16T20:07:42.641" v="11213" actId="1076"/>
          <ac:cxnSpMkLst>
            <pc:docMk/>
            <pc:sldMk cId="1140452003" sldId="2931"/>
            <ac:cxnSpMk id="17" creationId="{BF56C96A-EDF2-F613-4FCE-A89DC3D7EC8D}"/>
          </ac:cxnSpMkLst>
        </pc:cxnChg>
      </pc:sldChg>
      <pc:sldChg chg="addSp delSp modSp add mod ord">
        <pc:chgData name="Dorothea Fonnesu" userId="7bf8154d-1f01-455e-9a4e-eddc056ca8ec" providerId="ADAL" clId="{93F05F8B-883B-436E-9676-E112BB13ABBA}" dt="2024-09-16T13:35:48.131" v="10176" actId="207"/>
        <pc:sldMkLst>
          <pc:docMk/>
          <pc:sldMk cId="685497504" sldId="2932"/>
        </pc:sldMkLst>
        <pc:spChg chg="add mod">
          <ac:chgData name="Dorothea Fonnesu" userId="7bf8154d-1f01-455e-9a4e-eddc056ca8ec" providerId="ADAL" clId="{93F05F8B-883B-436E-9676-E112BB13ABBA}" dt="2024-09-16T13:35:48.131" v="10176" actId="207"/>
          <ac:spMkLst>
            <pc:docMk/>
            <pc:sldMk cId="685497504" sldId="2932"/>
            <ac:spMk id="2" creationId="{0742CAB1-DE61-78A4-F3B8-8146063BB92D}"/>
          </ac:spMkLst>
        </pc:spChg>
        <pc:spChg chg="del mod">
          <ac:chgData name="Dorothea Fonnesu" userId="7bf8154d-1f01-455e-9a4e-eddc056ca8ec" providerId="ADAL" clId="{93F05F8B-883B-436E-9676-E112BB13ABBA}" dt="2024-09-06T09:53:59.104" v="4927" actId="478"/>
          <ac:spMkLst>
            <pc:docMk/>
            <pc:sldMk cId="685497504" sldId="2932"/>
            <ac:spMk id="2" creationId="{46176BC6-C5F9-73B6-7AAA-CB4938B38762}"/>
          </ac:spMkLst>
        </pc:spChg>
        <pc:spChg chg="add mod">
          <ac:chgData name="Dorothea Fonnesu" userId="7bf8154d-1f01-455e-9a4e-eddc056ca8ec" providerId="ADAL" clId="{93F05F8B-883B-436E-9676-E112BB13ABBA}" dt="2024-08-30T09:47:11.895" v="3163" actId="1076"/>
          <ac:spMkLst>
            <pc:docMk/>
            <pc:sldMk cId="685497504" sldId="2932"/>
            <ac:spMk id="9" creationId="{39EE4CC2-F936-A1A8-7BA5-1109EAAD2D17}"/>
          </ac:spMkLst>
        </pc:spChg>
        <pc:spChg chg="add mod">
          <ac:chgData name="Dorothea Fonnesu" userId="7bf8154d-1f01-455e-9a4e-eddc056ca8ec" providerId="ADAL" clId="{93F05F8B-883B-436E-9676-E112BB13ABBA}" dt="2024-09-16T13:35:23.589" v="10173" actId="20577"/>
          <ac:spMkLst>
            <pc:docMk/>
            <pc:sldMk cId="685497504" sldId="2932"/>
            <ac:spMk id="10" creationId="{D025DCCB-A092-5745-91E7-F03AA75C8705}"/>
          </ac:spMkLst>
        </pc:spChg>
        <pc:graphicFrameChg chg="add del mod">
          <ac:chgData name="Dorothea Fonnesu" userId="7bf8154d-1f01-455e-9a4e-eddc056ca8ec" providerId="ADAL" clId="{93F05F8B-883B-436E-9676-E112BB13ABBA}" dt="2024-08-30T09:40:24.813" v="3146" actId="478"/>
          <ac:graphicFrameMkLst>
            <pc:docMk/>
            <pc:sldMk cId="685497504" sldId="2932"/>
            <ac:graphicFrameMk id="3" creationId="{AA263547-C5EE-3CA2-6B1D-A83E481663AC}"/>
          </ac:graphicFrameMkLst>
        </pc:graphicFrameChg>
        <pc:graphicFrameChg chg="add mod">
          <ac:chgData name="Dorothea Fonnesu" userId="7bf8154d-1f01-455e-9a4e-eddc056ca8ec" providerId="ADAL" clId="{93F05F8B-883B-436E-9676-E112BB13ABBA}" dt="2024-08-30T09:40:20.430" v="3143"/>
          <ac:graphicFrameMkLst>
            <pc:docMk/>
            <pc:sldMk cId="685497504" sldId="2932"/>
            <ac:graphicFrameMk id="5" creationId="{16B4EAE5-692D-FBF7-1AAC-72F40C7385B2}"/>
          </ac:graphicFrameMkLst>
        </pc:graphicFrameChg>
        <pc:graphicFrameChg chg="add mod">
          <ac:chgData name="Dorothea Fonnesu" userId="7bf8154d-1f01-455e-9a4e-eddc056ca8ec" providerId="ADAL" clId="{93F05F8B-883B-436E-9676-E112BB13ABBA}" dt="2024-08-30T09:45:34.100" v="3152"/>
          <ac:graphicFrameMkLst>
            <pc:docMk/>
            <pc:sldMk cId="685497504" sldId="2932"/>
            <ac:graphicFrameMk id="7" creationId="{00000000-0008-0000-0000-000002000000}"/>
          </ac:graphicFrameMkLst>
        </pc:graphicFrameChg>
        <pc:picChg chg="add mod">
          <ac:chgData name="Dorothea Fonnesu" userId="7bf8154d-1f01-455e-9a4e-eddc056ca8ec" providerId="ADAL" clId="{93F05F8B-883B-436E-9676-E112BB13ABBA}" dt="2024-09-16T13:35:13.704" v="10167" actId="1076"/>
          <ac:picMkLst>
            <pc:docMk/>
            <pc:sldMk cId="685497504" sldId="2932"/>
            <ac:picMk id="6" creationId="{324A0BA6-7AE0-58A3-EAC6-FFDB2786BFEC}"/>
          </ac:picMkLst>
        </pc:picChg>
        <pc:picChg chg="add del mod">
          <ac:chgData name="Dorothea Fonnesu" userId="7bf8154d-1f01-455e-9a4e-eddc056ca8ec" providerId="ADAL" clId="{93F05F8B-883B-436E-9676-E112BB13ABBA}" dt="2024-09-16T13:34:47.075" v="10164" actId="478"/>
          <ac:picMkLst>
            <pc:docMk/>
            <pc:sldMk cId="685497504" sldId="2932"/>
            <ac:picMk id="8" creationId="{B09C542A-36FA-8113-94EC-1E9E5E217E0A}"/>
          </ac:picMkLst>
        </pc:picChg>
      </pc:sldChg>
      <pc:sldChg chg="delSp modSp add del mod">
        <pc:chgData name="Dorothea Fonnesu" userId="7bf8154d-1f01-455e-9a4e-eddc056ca8ec" providerId="ADAL" clId="{93F05F8B-883B-436E-9676-E112BB13ABBA}" dt="2024-09-10T16:03:02.779" v="7153" actId="47"/>
        <pc:sldMkLst>
          <pc:docMk/>
          <pc:sldMk cId="3255309615" sldId="2933"/>
        </pc:sldMkLst>
        <pc:spChg chg="del">
          <ac:chgData name="Dorothea Fonnesu" userId="7bf8154d-1f01-455e-9a4e-eddc056ca8ec" providerId="ADAL" clId="{93F05F8B-883B-436E-9676-E112BB13ABBA}" dt="2024-08-30T09:48:59.390" v="3287" actId="478"/>
          <ac:spMkLst>
            <pc:docMk/>
            <pc:sldMk cId="3255309615" sldId="2933"/>
            <ac:spMk id="2" creationId="{46176BC6-C5F9-73B6-7AAA-CB4938B38762}"/>
          </ac:spMkLst>
        </pc:spChg>
        <pc:spChg chg="mod">
          <ac:chgData name="Dorothea Fonnesu" userId="7bf8154d-1f01-455e-9a4e-eddc056ca8ec" providerId="ADAL" clId="{93F05F8B-883B-436E-9676-E112BB13ABBA}" dt="2024-08-30T09:48:55.054" v="3285" actId="20577"/>
          <ac:spMkLst>
            <pc:docMk/>
            <pc:sldMk cId="3255309615" sldId="2933"/>
            <ac:spMk id="10" creationId="{D025DCCB-A092-5745-91E7-F03AA75C8705}"/>
          </ac:spMkLst>
        </pc:spChg>
        <pc:picChg chg="del">
          <ac:chgData name="Dorothea Fonnesu" userId="7bf8154d-1f01-455e-9a4e-eddc056ca8ec" providerId="ADAL" clId="{93F05F8B-883B-436E-9676-E112BB13ABBA}" dt="2024-08-30T09:48:57.222" v="3286" actId="478"/>
          <ac:picMkLst>
            <pc:docMk/>
            <pc:sldMk cId="3255309615" sldId="2933"/>
            <ac:picMk id="6" creationId="{324A0BA6-7AE0-58A3-EAC6-FFDB2786BFEC}"/>
          </ac:picMkLst>
        </pc:picChg>
        <pc:picChg chg="del">
          <ac:chgData name="Dorothea Fonnesu" userId="7bf8154d-1f01-455e-9a4e-eddc056ca8ec" providerId="ADAL" clId="{93F05F8B-883B-436E-9676-E112BB13ABBA}" dt="2024-08-30T09:48:57.222" v="3286" actId="478"/>
          <ac:picMkLst>
            <pc:docMk/>
            <pc:sldMk cId="3255309615" sldId="2933"/>
            <ac:picMk id="8" creationId="{B09C542A-36FA-8113-94EC-1E9E5E217E0A}"/>
          </ac:picMkLst>
        </pc:picChg>
      </pc:sldChg>
      <pc:sldChg chg="addSp modSp new del mod">
        <pc:chgData name="Dorothea Fonnesu" userId="7bf8154d-1f01-455e-9a4e-eddc056ca8ec" providerId="ADAL" clId="{93F05F8B-883B-436E-9676-E112BB13ABBA}" dt="2024-09-16T13:39:00.924" v="10226" actId="2696"/>
        <pc:sldMkLst>
          <pc:docMk/>
          <pc:sldMk cId="3910127793" sldId="2934"/>
        </pc:sldMkLst>
        <pc:spChg chg="add mod">
          <ac:chgData name="Dorothea Fonnesu" userId="7bf8154d-1f01-455e-9a4e-eddc056ca8ec" providerId="ADAL" clId="{93F05F8B-883B-436E-9676-E112BB13ABBA}" dt="2024-09-04T10:04:57.900" v="4288" actId="1076"/>
          <ac:spMkLst>
            <pc:docMk/>
            <pc:sldMk cId="3910127793" sldId="2934"/>
            <ac:spMk id="5" creationId="{A8CCCE9E-C219-E366-A751-79BC2DEF5936}"/>
          </ac:spMkLst>
        </pc:spChg>
        <pc:spChg chg="add mod">
          <ac:chgData name="Dorothea Fonnesu" userId="7bf8154d-1f01-455e-9a4e-eddc056ca8ec" providerId="ADAL" clId="{93F05F8B-883B-436E-9676-E112BB13ABBA}" dt="2024-09-04T10:05:04.446" v="4290" actId="1076"/>
          <ac:spMkLst>
            <pc:docMk/>
            <pc:sldMk cId="3910127793" sldId="2934"/>
            <ac:spMk id="6" creationId="{08997BAA-DAAD-9D0A-3067-5F784F9FE386}"/>
          </ac:spMkLst>
        </pc:spChg>
        <pc:picChg chg="add mod">
          <ac:chgData name="Dorothea Fonnesu" userId="7bf8154d-1f01-455e-9a4e-eddc056ca8ec" providerId="ADAL" clId="{93F05F8B-883B-436E-9676-E112BB13ABBA}" dt="2024-09-04T10:05:09.761" v="4292" actId="1076"/>
          <ac:picMkLst>
            <pc:docMk/>
            <pc:sldMk cId="3910127793" sldId="2934"/>
            <ac:picMk id="2" creationId="{4970BE41-0D8A-3277-4476-AB7922054D55}"/>
          </ac:picMkLst>
        </pc:picChg>
        <pc:picChg chg="add mod">
          <ac:chgData name="Dorothea Fonnesu" userId="7bf8154d-1f01-455e-9a4e-eddc056ca8ec" providerId="ADAL" clId="{93F05F8B-883B-436E-9676-E112BB13ABBA}" dt="2024-09-04T10:04:57.900" v="4288" actId="1076"/>
          <ac:picMkLst>
            <pc:docMk/>
            <pc:sldMk cId="3910127793" sldId="2934"/>
            <ac:picMk id="3" creationId="{A5877B5F-D03B-32BC-0BFE-47E0F154C3F2}"/>
          </ac:picMkLst>
        </pc:picChg>
        <pc:picChg chg="add mod">
          <ac:chgData name="Dorothea Fonnesu" userId="7bf8154d-1f01-455e-9a4e-eddc056ca8ec" providerId="ADAL" clId="{93F05F8B-883B-436E-9676-E112BB13ABBA}" dt="2024-09-04T10:04:57.900" v="4288" actId="1076"/>
          <ac:picMkLst>
            <pc:docMk/>
            <pc:sldMk cId="3910127793" sldId="2934"/>
            <ac:picMk id="4" creationId="{8A50E50B-F67D-A58F-8FD2-26BBD87731DC}"/>
          </ac:picMkLst>
        </pc:picChg>
      </pc:sldChg>
      <pc:sldChg chg="addSp delSp modSp add del mod">
        <pc:chgData name="Dorothea Fonnesu" userId="7bf8154d-1f01-455e-9a4e-eddc056ca8ec" providerId="ADAL" clId="{93F05F8B-883B-436E-9676-E112BB13ABBA}" dt="2024-09-09T16:31:13.342" v="7120" actId="47"/>
        <pc:sldMkLst>
          <pc:docMk/>
          <pc:sldMk cId="1898632625" sldId="2935"/>
        </pc:sldMkLst>
        <pc:spChg chg="del">
          <ac:chgData name="Dorothea Fonnesu" userId="7bf8154d-1f01-455e-9a4e-eddc056ca8ec" providerId="ADAL" clId="{93F05F8B-883B-436E-9676-E112BB13ABBA}" dt="2024-09-06T10:33:16.161" v="5004" actId="478"/>
          <ac:spMkLst>
            <pc:docMk/>
            <pc:sldMk cId="1898632625" sldId="2935"/>
            <ac:spMk id="3" creationId="{85F62137-0777-6DA0-4173-049F8910433A}"/>
          </ac:spMkLst>
        </pc:spChg>
        <pc:spChg chg="add mod">
          <ac:chgData name="Dorothea Fonnesu" userId="7bf8154d-1f01-455e-9a4e-eddc056ca8ec" providerId="ADAL" clId="{93F05F8B-883B-436E-9676-E112BB13ABBA}" dt="2024-09-09T16:26:42.900" v="7062" actId="1076"/>
          <ac:spMkLst>
            <pc:docMk/>
            <pc:sldMk cId="1898632625" sldId="2935"/>
            <ac:spMk id="7" creationId="{C87009B0-3E75-F830-509D-8FDBEF6D9C65}"/>
          </ac:spMkLst>
        </pc:spChg>
        <pc:spChg chg="add mod">
          <ac:chgData name="Dorothea Fonnesu" userId="7bf8154d-1f01-455e-9a4e-eddc056ca8ec" providerId="ADAL" clId="{93F05F8B-883B-436E-9676-E112BB13ABBA}" dt="2024-09-09T16:26:42.900" v="7062" actId="1076"/>
          <ac:spMkLst>
            <pc:docMk/>
            <pc:sldMk cId="1898632625" sldId="2935"/>
            <ac:spMk id="8" creationId="{4069F6FF-FB7E-B032-FDA4-7BC0F72CDF31}"/>
          </ac:spMkLst>
        </pc:spChg>
        <pc:spChg chg="add mod">
          <ac:chgData name="Dorothea Fonnesu" userId="7bf8154d-1f01-455e-9a4e-eddc056ca8ec" providerId="ADAL" clId="{93F05F8B-883B-436E-9676-E112BB13ABBA}" dt="2024-09-09T16:26:42.900" v="7062" actId="1076"/>
          <ac:spMkLst>
            <pc:docMk/>
            <pc:sldMk cId="1898632625" sldId="2935"/>
            <ac:spMk id="9" creationId="{F68D7436-B3B0-9597-B5C7-4E3A99CF57C5}"/>
          </ac:spMkLst>
        </pc:spChg>
        <pc:spChg chg="add mod">
          <ac:chgData name="Dorothea Fonnesu" userId="7bf8154d-1f01-455e-9a4e-eddc056ca8ec" providerId="ADAL" clId="{93F05F8B-883B-436E-9676-E112BB13ABBA}" dt="2024-09-09T16:26:42.900" v="7062" actId="1076"/>
          <ac:spMkLst>
            <pc:docMk/>
            <pc:sldMk cId="1898632625" sldId="2935"/>
            <ac:spMk id="10" creationId="{1C10CF86-AE1E-80B6-8787-CB089E694897}"/>
          </ac:spMkLst>
        </pc:spChg>
        <pc:spChg chg="add mod">
          <ac:chgData name="Dorothea Fonnesu" userId="7bf8154d-1f01-455e-9a4e-eddc056ca8ec" providerId="ADAL" clId="{93F05F8B-883B-436E-9676-E112BB13ABBA}" dt="2024-09-09T16:26:42.900" v="7062" actId="1076"/>
          <ac:spMkLst>
            <pc:docMk/>
            <pc:sldMk cId="1898632625" sldId="2935"/>
            <ac:spMk id="13" creationId="{B8EA7BD8-B987-8523-7D89-F4F7DE7C3A6F}"/>
          </ac:spMkLst>
        </pc:spChg>
        <pc:spChg chg="add mod">
          <ac:chgData name="Dorothea Fonnesu" userId="7bf8154d-1f01-455e-9a4e-eddc056ca8ec" providerId="ADAL" clId="{93F05F8B-883B-436E-9676-E112BB13ABBA}" dt="2024-09-09T16:26:42.900" v="7062" actId="1076"/>
          <ac:spMkLst>
            <pc:docMk/>
            <pc:sldMk cId="1898632625" sldId="2935"/>
            <ac:spMk id="14" creationId="{AB8FEDB1-674E-1865-9BAD-0CDF87BE595A}"/>
          </ac:spMkLst>
        </pc:spChg>
        <pc:picChg chg="mod">
          <ac:chgData name="Dorothea Fonnesu" userId="7bf8154d-1f01-455e-9a4e-eddc056ca8ec" providerId="ADAL" clId="{93F05F8B-883B-436E-9676-E112BB13ABBA}" dt="2024-09-09T16:26:49.394" v="7063" actId="14100"/>
          <ac:picMkLst>
            <pc:docMk/>
            <pc:sldMk cId="1898632625" sldId="2935"/>
            <ac:picMk id="5" creationId="{AD1B0950-B250-CC1A-E706-292C8CA0B623}"/>
          </ac:picMkLst>
        </pc:picChg>
        <pc:cxnChg chg="add mod">
          <ac:chgData name="Dorothea Fonnesu" userId="7bf8154d-1f01-455e-9a4e-eddc056ca8ec" providerId="ADAL" clId="{93F05F8B-883B-436E-9676-E112BB13ABBA}" dt="2024-09-09T16:26:42.900" v="7062" actId="1076"/>
          <ac:cxnSpMkLst>
            <pc:docMk/>
            <pc:sldMk cId="1898632625" sldId="2935"/>
            <ac:cxnSpMk id="11" creationId="{7E3A3B6A-7CC2-AF94-5957-9711B4FD274E}"/>
          </ac:cxnSpMkLst>
        </pc:cxnChg>
        <pc:cxnChg chg="add mod">
          <ac:chgData name="Dorothea Fonnesu" userId="7bf8154d-1f01-455e-9a4e-eddc056ca8ec" providerId="ADAL" clId="{93F05F8B-883B-436E-9676-E112BB13ABBA}" dt="2024-09-09T16:26:42.900" v="7062" actId="1076"/>
          <ac:cxnSpMkLst>
            <pc:docMk/>
            <pc:sldMk cId="1898632625" sldId="2935"/>
            <ac:cxnSpMk id="12" creationId="{A144ED64-D8D8-01B1-5A6F-C940651B4529}"/>
          </ac:cxnSpMkLst>
        </pc:cxnChg>
      </pc:sldChg>
      <pc:sldChg chg="del">
        <pc:chgData name="Dorothea Fonnesu" userId="7bf8154d-1f01-455e-9a4e-eddc056ca8ec" providerId="ADAL" clId="{93F05F8B-883B-436E-9676-E112BB13ABBA}" dt="2024-09-09T14:53:44.142" v="6265" actId="47"/>
        <pc:sldMkLst>
          <pc:docMk/>
          <pc:sldMk cId="284254956" sldId="2937"/>
        </pc:sldMkLst>
      </pc:sldChg>
      <pc:sldChg chg="del">
        <pc:chgData name="Dorothea Fonnesu" userId="7bf8154d-1f01-455e-9a4e-eddc056ca8ec" providerId="ADAL" clId="{93F05F8B-883B-436E-9676-E112BB13ABBA}" dt="2024-09-09T14:53:44.142" v="6265" actId="47"/>
        <pc:sldMkLst>
          <pc:docMk/>
          <pc:sldMk cId="1488081554" sldId="2939"/>
        </pc:sldMkLst>
      </pc:sldChg>
      <pc:sldChg chg="addSp delSp modSp mod modAnim">
        <pc:chgData name="Dorothea Fonnesu" userId="7bf8154d-1f01-455e-9a4e-eddc056ca8ec" providerId="ADAL" clId="{93F05F8B-883B-436E-9676-E112BB13ABBA}" dt="2024-09-16T20:02:29.719" v="11129" actId="1076"/>
        <pc:sldMkLst>
          <pc:docMk/>
          <pc:sldMk cId="2119881363" sldId="2940"/>
        </pc:sldMkLst>
        <pc:spChg chg="mod">
          <ac:chgData name="Dorothea Fonnesu" userId="7bf8154d-1f01-455e-9a4e-eddc056ca8ec" providerId="ADAL" clId="{93F05F8B-883B-436E-9676-E112BB13ABBA}" dt="2024-09-09T16:06:20.613" v="6825" actId="20577"/>
          <ac:spMkLst>
            <pc:docMk/>
            <pc:sldMk cId="2119881363" sldId="2940"/>
            <ac:spMk id="2" creationId="{3CB44578-CFEE-7132-0362-E3F9930EB1F8}"/>
          </ac:spMkLst>
        </pc:spChg>
        <pc:spChg chg="del">
          <ac:chgData name="Dorothea Fonnesu" userId="7bf8154d-1f01-455e-9a4e-eddc056ca8ec" providerId="ADAL" clId="{93F05F8B-883B-436E-9676-E112BB13ABBA}" dt="2024-09-09T16:06:24.477" v="6826" actId="478"/>
          <ac:spMkLst>
            <pc:docMk/>
            <pc:sldMk cId="2119881363" sldId="2940"/>
            <ac:spMk id="3" creationId="{81A49A84-0AF3-B6DD-31B8-0273F9D77DF9}"/>
          </ac:spMkLst>
        </pc:spChg>
        <pc:spChg chg="add mod">
          <ac:chgData name="Dorothea Fonnesu" userId="7bf8154d-1f01-455e-9a4e-eddc056ca8ec" providerId="ADAL" clId="{93F05F8B-883B-436E-9676-E112BB13ABBA}" dt="2024-09-16T19:34:29.161" v="10668" actId="1076"/>
          <ac:spMkLst>
            <pc:docMk/>
            <pc:sldMk cId="2119881363" sldId="2940"/>
            <ac:spMk id="3" creationId="{A8DC8152-0796-CD61-85C9-FAD14248A811}"/>
          </ac:spMkLst>
        </pc:spChg>
        <pc:spChg chg="add mod">
          <ac:chgData name="Dorothea Fonnesu" userId="7bf8154d-1f01-455e-9a4e-eddc056ca8ec" providerId="ADAL" clId="{93F05F8B-883B-436E-9676-E112BB13ABBA}" dt="2024-09-16T19:36:48.071" v="10686" actId="1076"/>
          <ac:spMkLst>
            <pc:docMk/>
            <pc:sldMk cId="2119881363" sldId="2940"/>
            <ac:spMk id="5" creationId="{DAD00118-E275-F756-1B58-61D5DDEBF2C8}"/>
          </ac:spMkLst>
        </pc:spChg>
        <pc:spChg chg="del">
          <ac:chgData name="Dorothea Fonnesu" userId="7bf8154d-1f01-455e-9a4e-eddc056ca8ec" providerId="ADAL" clId="{93F05F8B-883B-436E-9676-E112BB13ABBA}" dt="2024-09-09T16:00:39.345" v="6760" actId="478"/>
          <ac:spMkLst>
            <pc:docMk/>
            <pc:sldMk cId="2119881363" sldId="2940"/>
            <ac:spMk id="6" creationId="{97D3655F-1649-3A5A-2E5A-F547B361A7BB}"/>
          </ac:spMkLst>
        </pc:spChg>
        <pc:spChg chg="add mod">
          <ac:chgData name="Dorothea Fonnesu" userId="7bf8154d-1f01-455e-9a4e-eddc056ca8ec" providerId="ADAL" clId="{93F05F8B-883B-436E-9676-E112BB13ABBA}" dt="2024-09-16T19:34:29.161" v="10668" actId="1076"/>
          <ac:spMkLst>
            <pc:docMk/>
            <pc:sldMk cId="2119881363" sldId="2940"/>
            <ac:spMk id="9" creationId="{2BE1CD25-1154-EFF3-A535-2F4958CAA2D1}"/>
          </ac:spMkLst>
        </pc:spChg>
        <pc:spChg chg="del">
          <ac:chgData name="Dorothea Fonnesu" userId="7bf8154d-1f01-455e-9a4e-eddc056ca8ec" providerId="ADAL" clId="{93F05F8B-883B-436E-9676-E112BB13ABBA}" dt="2024-09-09T16:05:30.525" v="6761" actId="478"/>
          <ac:spMkLst>
            <pc:docMk/>
            <pc:sldMk cId="2119881363" sldId="2940"/>
            <ac:spMk id="10" creationId="{70442999-4FB4-1A0F-40E4-D0C7AA219B64}"/>
          </ac:spMkLst>
        </pc:spChg>
        <pc:spChg chg="del">
          <ac:chgData name="Dorothea Fonnesu" userId="7bf8154d-1f01-455e-9a4e-eddc056ca8ec" providerId="ADAL" clId="{93F05F8B-883B-436E-9676-E112BB13ABBA}" dt="2024-09-09T16:05:30.525" v="6761" actId="478"/>
          <ac:spMkLst>
            <pc:docMk/>
            <pc:sldMk cId="2119881363" sldId="2940"/>
            <ac:spMk id="11" creationId="{47CA7EDA-C7D9-11EF-F1A9-6D03D2242AA2}"/>
          </ac:spMkLst>
        </pc:spChg>
        <pc:spChg chg="add mod">
          <ac:chgData name="Dorothea Fonnesu" userId="7bf8154d-1f01-455e-9a4e-eddc056ca8ec" providerId="ADAL" clId="{93F05F8B-883B-436E-9676-E112BB13ABBA}" dt="2024-09-16T20:02:29.719" v="11129" actId="1076"/>
          <ac:spMkLst>
            <pc:docMk/>
            <pc:sldMk cId="2119881363" sldId="2940"/>
            <ac:spMk id="11" creationId="{69E3E49C-FE6A-4E42-AEE3-9A55A440AA24}"/>
          </ac:spMkLst>
        </pc:spChg>
        <pc:spChg chg="del">
          <ac:chgData name="Dorothea Fonnesu" userId="7bf8154d-1f01-455e-9a4e-eddc056ca8ec" providerId="ADAL" clId="{93F05F8B-883B-436E-9676-E112BB13ABBA}" dt="2024-09-09T16:05:30.525" v="6761" actId="478"/>
          <ac:spMkLst>
            <pc:docMk/>
            <pc:sldMk cId="2119881363" sldId="2940"/>
            <ac:spMk id="12" creationId="{667D9E04-8444-39A3-4AAB-26CC2EF09BDD}"/>
          </ac:spMkLst>
        </pc:spChg>
        <pc:spChg chg="del">
          <ac:chgData name="Dorothea Fonnesu" userId="7bf8154d-1f01-455e-9a4e-eddc056ca8ec" providerId="ADAL" clId="{93F05F8B-883B-436E-9676-E112BB13ABBA}" dt="2024-09-09T16:05:30.525" v="6761" actId="478"/>
          <ac:spMkLst>
            <pc:docMk/>
            <pc:sldMk cId="2119881363" sldId="2940"/>
            <ac:spMk id="13" creationId="{08F18E6E-CF3B-DE09-1F2B-28DDAA00C1DD}"/>
          </ac:spMkLst>
        </pc:spChg>
        <pc:spChg chg="del">
          <ac:chgData name="Dorothea Fonnesu" userId="7bf8154d-1f01-455e-9a4e-eddc056ca8ec" providerId="ADAL" clId="{93F05F8B-883B-436E-9676-E112BB13ABBA}" dt="2024-09-09T16:05:30.525" v="6761" actId="478"/>
          <ac:spMkLst>
            <pc:docMk/>
            <pc:sldMk cId="2119881363" sldId="2940"/>
            <ac:spMk id="14" creationId="{F89E4B5C-E1E6-C7EE-6040-75C02287AE4C}"/>
          </ac:spMkLst>
        </pc:spChg>
        <pc:spChg chg="del">
          <ac:chgData name="Dorothea Fonnesu" userId="7bf8154d-1f01-455e-9a4e-eddc056ca8ec" providerId="ADAL" clId="{93F05F8B-883B-436E-9676-E112BB13ABBA}" dt="2024-09-09T16:05:30.525" v="6761" actId="478"/>
          <ac:spMkLst>
            <pc:docMk/>
            <pc:sldMk cId="2119881363" sldId="2940"/>
            <ac:spMk id="15" creationId="{5816106B-E87D-CF7E-BE9B-8DF47B07B264}"/>
          </ac:spMkLst>
        </pc:spChg>
        <pc:spChg chg="del">
          <ac:chgData name="Dorothea Fonnesu" userId="7bf8154d-1f01-455e-9a4e-eddc056ca8ec" providerId="ADAL" clId="{93F05F8B-883B-436E-9676-E112BB13ABBA}" dt="2024-09-09T16:05:30.525" v="6761" actId="478"/>
          <ac:spMkLst>
            <pc:docMk/>
            <pc:sldMk cId="2119881363" sldId="2940"/>
            <ac:spMk id="16" creationId="{D22A8137-5989-148C-2627-118576F196A0}"/>
          </ac:spMkLst>
        </pc:spChg>
        <pc:spChg chg="del">
          <ac:chgData name="Dorothea Fonnesu" userId="7bf8154d-1f01-455e-9a4e-eddc056ca8ec" providerId="ADAL" clId="{93F05F8B-883B-436E-9676-E112BB13ABBA}" dt="2024-09-09T16:05:30.525" v="6761" actId="478"/>
          <ac:spMkLst>
            <pc:docMk/>
            <pc:sldMk cId="2119881363" sldId="2940"/>
            <ac:spMk id="17" creationId="{9DA98C5B-FB11-3C7B-024D-C347671AC20F}"/>
          </ac:spMkLst>
        </pc:spChg>
        <pc:spChg chg="add mod">
          <ac:chgData name="Dorothea Fonnesu" userId="7bf8154d-1f01-455e-9a4e-eddc056ca8ec" providerId="ADAL" clId="{93F05F8B-883B-436E-9676-E112BB13ABBA}" dt="2024-09-16T19:34:29.161" v="10668" actId="1076"/>
          <ac:spMkLst>
            <pc:docMk/>
            <pc:sldMk cId="2119881363" sldId="2940"/>
            <ac:spMk id="18" creationId="{C74E035A-98B8-78AB-8189-56DC238E7BC4}"/>
          </ac:spMkLst>
        </pc:spChg>
        <pc:spChg chg="add mod">
          <ac:chgData name="Dorothea Fonnesu" userId="7bf8154d-1f01-455e-9a4e-eddc056ca8ec" providerId="ADAL" clId="{93F05F8B-883B-436E-9676-E112BB13ABBA}" dt="2024-09-16T19:34:29.161" v="10668" actId="1076"/>
          <ac:spMkLst>
            <pc:docMk/>
            <pc:sldMk cId="2119881363" sldId="2940"/>
            <ac:spMk id="20" creationId="{F1FAFCA6-E1C2-9FA0-1651-102C26226E7D}"/>
          </ac:spMkLst>
        </pc:spChg>
        <pc:spChg chg="add mod">
          <ac:chgData name="Dorothea Fonnesu" userId="7bf8154d-1f01-455e-9a4e-eddc056ca8ec" providerId="ADAL" clId="{93F05F8B-883B-436E-9676-E112BB13ABBA}" dt="2024-09-16T19:34:29.161" v="10668" actId="1076"/>
          <ac:spMkLst>
            <pc:docMk/>
            <pc:sldMk cId="2119881363" sldId="2940"/>
            <ac:spMk id="22" creationId="{1498A32C-72D9-A9B6-750A-047297F4B5A2}"/>
          </ac:spMkLst>
        </pc:spChg>
        <pc:spChg chg="add mod">
          <ac:chgData name="Dorothea Fonnesu" userId="7bf8154d-1f01-455e-9a4e-eddc056ca8ec" providerId="ADAL" clId="{93F05F8B-883B-436E-9676-E112BB13ABBA}" dt="2024-09-16T19:34:29.161" v="10668" actId="1076"/>
          <ac:spMkLst>
            <pc:docMk/>
            <pc:sldMk cId="2119881363" sldId="2940"/>
            <ac:spMk id="24" creationId="{6D5B1814-89C8-D911-5CE3-7161AA49BB3B}"/>
          </ac:spMkLst>
        </pc:spChg>
        <pc:spChg chg="add mod">
          <ac:chgData name="Dorothea Fonnesu" userId="7bf8154d-1f01-455e-9a4e-eddc056ca8ec" providerId="ADAL" clId="{93F05F8B-883B-436E-9676-E112BB13ABBA}" dt="2024-09-16T19:34:29.161" v="10668" actId="1076"/>
          <ac:spMkLst>
            <pc:docMk/>
            <pc:sldMk cId="2119881363" sldId="2940"/>
            <ac:spMk id="27" creationId="{C90B2743-4EA9-187D-08C1-9BDD0D7A78E0}"/>
          </ac:spMkLst>
        </pc:spChg>
        <pc:spChg chg="add mod">
          <ac:chgData name="Dorothea Fonnesu" userId="7bf8154d-1f01-455e-9a4e-eddc056ca8ec" providerId="ADAL" clId="{93F05F8B-883B-436E-9676-E112BB13ABBA}" dt="2024-09-16T19:34:29.161" v="10668" actId="1076"/>
          <ac:spMkLst>
            <pc:docMk/>
            <pc:sldMk cId="2119881363" sldId="2940"/>
            <ac:spMk id="29" creationId="{9AFBB5CD-740F-C899-DE77-1516D52987C7}"/>
          </ac:spMkLst>
        </pc:spChg>
        <pc:spChg chg="add mod">
          <ac:chgData name="Dorothea Fonnesu" userId="7bf8154d-1f01-455e-9a4e-eddc056ca8ec" providerId="ADAL" clId="{93F05F8B-883B-436E-9676-E112BB13ABBA}" dt="2024-09-16T19:34:29.161" v="10668" actId="1076"/>
          <ac:spMkLst>
            <pc:docMk/>
            <pc:sldMk cId="2119881363" sldId="2940"/>
            <ac:spMk id="30" creationId="{8408EF93-F551-D0AB-125A-B1069B918683}"/>
          </ac:spMkLst>
        </pc:spChg>
        <pc:spChg chg="add mod">
          <ac:chgData name="Dorothea Fonnesu" userId="7bf8154d-1f01-455e-9a4e-eddc056ca8ec" providerId="ADAL" clId="{93F05F8B-883B-436E-9676-E112BB13ABBA}" dt="2024-09-16T19:34:29.161" v="10668" actId="1076"/>
          <ac:spMkLst>
            <pc:docMk/>
            <pc:sldMk cId="2119881363" sldId="2940"/>
            <ac:spMk id="31" creationId="{701DB4B7-6A84-3F98-3039-91FE44A535A2}"/>
          </ac:spMkLst>
        </pc:spChg>
        <pc:picChg chg="del">
          <ac:chgData name="Dorothea Fonnesu" userId="7bf8154d-1f01-455e-9a4e-eddc056ca8ec" providerId="ADAL" clId="{93F05F8B-883B-436E-9676-E112BB13ABBA}" dt="2024-09-09T16:05:30.525" v="6761" actId="478"/>
          <ac:picMkLst>
            <pc:docMk/>
            <pc:sldMk cId="2119881363" sldId="2940"/>
            <ac:picMk id="7" creationId="{7B69E2AD-B791-3073-D8F5-FBEF7833657E}"/>
          </ac:picMkLst>
        </pc:picChg>
        <pc:picChg chg="add mod">
          <ac:chgData name="Dorothea Fonnesu" userId="7bf8154d-1f01-455e-9a4e-eddc056ca8ec" providerId="ADAL" clId="{93F05F8B-883B-436E-9676-E112BB13ABBA}" dt="2024-09-16T19:34:29.161" v="10668" actId="1076"/>
          <ac:picMkLst>
            <pc:docMk/>
            <pc:sldMk cId="2119881363" sldId="2940"/>
            <ac:picMk id="8" creationId="{D8CE8EA5-4306-B660-991F-BD232BA9BB5D}"/>
          </ac:picMkLst>
        </pc:picChg>
        <pc:cxnChg chg="add del mod">
          <ac:chgData name="Dorothea Fonnesu" userId="7bf8154d-1f01-455e-9a4e-eddc056ca8ec" providerId="ADAL" clId="{93F05F8B-883B-436E-9676-E112BB13ABBA}" dt="2024-09-16T20:02:19.105" v="11125" actId="478"/>
          <ac:cxnSpMkLst>
            <pc:docMk/>
            <pc:sldMk cId="2119881363" sldId="2940"/>
            <ac:cxnSpMk id="6" creationId="{E72261FF-347E-6A57-999E-C36CB482FA63}"/>
          </ac:cxnSpMkLst>
        </pc:cxnChg>
        <pc:cxnChg chg="add mod">
          <ac:chgData name="Dorothea Fonnesu" userId="7bf8154d-1f01-455e-9a4e-eddc056ca8ec" providerId="ADAL" clId="{93F05F8B-883B-436E-9676-E112BB13ABBA}" dt="2024-09-16T19:34:29.161" v="10668" actId="1076"/>
          <ac:cxnSpMkLst>
            <pc:docMk/>
            <pc:sldMk cId="2119881363" sldId="2940"/>
            <ac:cxnSpMk id="19" creationId="{6D9FAEA2-4545-9EC2-6AB2-09CECD8ED273}"/>
          </ac:cxnSpMkLst>
        </pc:cxnChg>
        <pc:cxnChg chg="add mod">
          <ac:chgData name="Dorothea Fonnesu" userId="7bf8154d-1f01-455e-9a4e-eddc056ca8ec" providerId="ADAL" clId="{93F05F8B-883B-436E-9676-E112BB13ABBA}" dt="2024-09-16T19:34:29.161" v="10668" actId="1076"/>
          <ac:cxnSpMkLst>
            <pc:docMk/>
            <pc:sldMk cId="2119881363" sldId="2940"/>
            <ac:cxnSpMk id="21" creationId="{C715648D-8F15-5E56-2BF3-1A72AF85FBE5}"/>
          </ac:cxnSpMkLst>
        </pc:cxnChg>
        <pc:cxnChg chg="add mod">
          <ac:chgData name="Dorothea Fonnesu" userId="7bf8154d-1f01-455e-9a4e-eddc056ca8ec" providerId="ADAL" clId="{93F05F8B-883B-436E-9676-E112BB13ABBA}" dt="2024-09-16T19:34:29.161" v="10668" actId="1076"/>
          <ac:cxnSpMkLst>
            <pc:docMk/>
            <pc:sldMk cId="2119881363" sldId="2940"/>
            <ac:cxnSpMk id="23" creationId="{376E5559-EB7F-35C8-D9E3-C8CDF1D5046F}"/>
          </ac:cxnSpMkLst>
        </pc:cxnChg>
        <pc:cxnChg chg="add mod">
          <ac:chgData name="Dorothea Fonnesu" userId="7bf8154d-1f01-455e-9a4e-eddc056ca8ec" providerId="ADAL" clId="{93F05F8B-883B-436E-9676-E112BB13ABBA}" dt="2024-09-16T19:34:29.161" v="10668" actId="1076"/>
          <ac:cxnSpMkLst>
            <pc:docMk/>
            <pc:sldMk cId="2119881363" sldId="2940"/>
            <ac:cxnSpMk id="25" creationId="{191EB8ED-855D-E1DC-BD24-7C71C9ED5E1D}"/>
          </ac:cxnSpMkLst>
        </pc:cxnChg>
        <pc:cxnChg chg="add mod">
          <ac:chgData name="Dorothea Fonnesu" userId="7bf8154d-1f01-455e-9a4e-eddc056ca8ec" providerId="ADAL" clId="{93F05F8B-883B-436E-9676-E112BB13ABBA}" dt="2024-09-16T19:34:29.161" v="10668" actId="1076"/>
          <ac:cxnSpMkLst>
            <pc:docMk/>
            <pc:sldMk cId="2119881363" sldId="2940"/>
            <ac:cxnSpMk id="28" creationId="{2874A300-C355-34F0-326A-BF640ABA1FD6}"/>
          </ac:cxnSpMkLst>
        </pc:cxnChg>
      </pc:sldChg>
      <pc:sldChg chg="addSp delSp modSp new mod ord chgLayout">
        <pc:chgData name="Dorothea Fonnesu" userId="7bf8154d-1f01-455e-9a4e-eddc056ca8ec" providerId="ADAL" clId="{93F05F8B-883B-436E-9676-E112BB13ABBA}" dt="2024-09-14T13:46:19.443" v="9042" actId="478"/>
        <pc:sldMkLst>
          <pc:docMk/>
          <pc:sldMk cId="1714168250" sldId="2941"/>
        </pc:sldMkLst>
        <pc:spChg chg="mod ord">
          <ac:chgData name="Dorothea Fonnesu" userId="7bf8154d-1f01-455e-9a4e-eddc056ca8ec" providerId="ADAL" clId="{93F05F8B-883B-436E-9676-E112BB13ABBA}" dt="2024-09-14T13:46:15.386" v="9041" actId="700"/>
          <ac:spMkLst>
            <pc:docMk/>
            <pc:sldMk cId="1714168250" sldId="2941"/>
            <ac:spMk id="2" creationId="{A5267140-2186-3AA6-9796-46C8392191CC}"/>
          </ac:spMkLst>
        </pc:spChg>
        <pc:spChg chg="del">
          <ac:chgData name="Dorothea Fonnesu" userId="7bf8154d-1f01-455e-9a4e-eddc056ca8ec" providerId="ADAL" clId="{93F05F8B-883B-436E-9676-E112BB13ABBA}" dt="2024-09-09T12:05:18.176" v="5051" actId="478"/>
          <ac:spMkLst>
            <pc:docMk/>
            <pc:sldMk cId="1714168250" sldId="2941"/>
            <ac:spMk id="3" creationId="{FC98FE5B-D08D-FD9B-CC16-E55ADCF630B1}"/>
          </ac:spMkLst>
        </pc:spChg>
        <pc:spChg chg="mod ord">
          <ac:chgData name="Dorothea Fonnesu" userId="7bf8154d-1f01-455e-9a4e-eddc056ca8ec" providerId="ADAL" clId="{93F05F8B-883B-436E-9676-E112BB13ABBA}" dt="2024-09-14T13:46:15.386" v="9041" actId="700"/>
          <ac:spMkLst>
            <pc:docMk/>
            <pc:sldMk cId="1714168250" sldId="2941"/>
            <ac:spMk id="4" creationId="{5DB2B735-831B-5793-13C8-03E8BA9E89C2}"/>
          </ac:spMkLst>
        </pc:spChg>
        <pc:spChg chg="mod">
          <ac:chgData name="Dorothea Fonnesu" userId="7bf8154d-1f01-455e-9a4e-eddc056ca8ec" providerId="ADAL" clId="{93F05F8B-883B-436E-9676-E112BB13ABBA}" dt="2024-09-11T09:27:17.579" v="8360"/>
          <ac:spMkLst>
            <pc:docMk/>
            <pc:sldMk cId="1714168250" sldId="2941"/>
            <ac:spMk id="6" creationId="{AD767298-5984-5FED-5052-1354B9270A42}"/>
          </ac:spMkLst>
        </pc:spChg>
        <pc:spChg chg="add del mod ord">
          <ac:chgData name="Dorothea Fonnesu" userId="7bf8154d-1f01-455e-9a4e-eddc056ca8ec" providerId="ADAL" clId="{93F05F8B-883B-436E-9676-E112BB13ABBA}" dt="2024-09-14T13:46:19.443" v="9042" actId="478"/>
          <ac:spMkLst>
            <pc:docMk/>
            <pc:sldMk cId="1714168250" sldId="2941"/>
            <ac:spMk id="7" creationId="{71D84D0C-EEC1-26D5-D048-ED7B18A8E636}"/>
          </ac:spMkLst>
        </pc:spChg>
        <pc:grpChg chg="add mod">
          <ac:chgData name="Dorothea Fonnesu" userId="7bf8154d-1f01-455e-9a4e-eddc056ca8ec" providerId="ADAL" clId="{93F05F8B-883B-436E-9676-E112BB13ABBA}" dt="2024-09-11T09:27:20.247" v="8361" actId="1076"/>
          <ac:grpSpMkLst>
            <pc:docMk/>
            <pc:sldMk cId="1714168250" sldId="2941"/>
            <ac:grpSpMk id="3" creationId="{42AEBDB4-60D0-0907-9B94-DECB83872ABC}"/>
          </ac:grpSpMkLst>
        </pc:grpChg>
        <pc:picChg chg="mod">
          <ac:chgData name="Dorothea Fonnesu" userId="7bf8154d-1f01-455e-9a4e-eddc056ca8ec" providerId="ADAL" clId="{93F05F8B-883B-436E-9676-E112BB13ABBA}" dt="2024-09-11T09:27:17.579" v="8360"/>
          <ac:picMkLst>
            <pc:docMk/>
            <pc:sldMk cId="1714168250" sldId="2941"/>
            <ac:picMk id="5" creationId="{51313287-E94B-6D1B-D372-CD500CA06D24}"/>
          </ac:picMkLst>
        </pc:picChg>
        <pc:picChg chg="add mod">
          <ac:chgData name="Dorothea Fonnesu" userId="7bf8154d-1f01-455e-9a4e-eddc056ca8ec" providerId="ADAL" clId="{93F05F8B-883B-436E-9676-E112BB13ABBA}" dt="2024-09-11T09:27:37.162" v="8362" actId="1076"/>
          <ac:picMkLst>
            <pc:docMk/>
            <pc:sldMk cId="1714168250" sldId="2941"/>
            <ac:picMk id="12" creationId="{DC29CED9-8679-28D6-F88E-EECAB8AD4D0B}"/>
          </ac:picMkLst>
        </pc:picChg>
        <pc:picChg chg="add mod">
          <ac:chgData name="Dorothea Fonnesu" userId="7bf8154d-1f01-455e-9a4e-eddc056ca8ec" providerId="ADAL" clId="{93F05F8B-883B-436E-9676-E112BB13ABBA}" dt="2024-09-11T09:27:09.824" v="8357" actId="1076"/>
          <ac:picMkLst>
            <pc:docMk/>
            <pc:sldMk cId="1714168250" sldId="2941"/>
            <ac:picMk id="14" creationId="{BE27F459-A99D-EF04-0940-89F1E2FD6863}"/>
          </ac:picMkLst>
        </pc:picChg>
        <pc:picChg chg="add mod">
          <ac:chgData name="Dorothea Fonnesu" userId="7bf8154d-1f01-455e-9a4e-eddc056ca8ec" providerId="ADAL" clId="{93F05F8B-883B-436E-9676-E112BB13ABBA}" dt="2024-09-11T09:27:11.742" v="8358" actId="1076"/>
          <ac:picMkLst>
            <pc:docMk/>
            <pc:sldMk cId="1714168250" sldId="2941"/>
            <ac:picMk id="15" creationId="{8E3F0734-82AA-1F5E-FA02-55E3B2432348}"/>
          </ac:picMkLst>
        </pc:picChg>
        <pc:picChg chg="add mod">
          <ac:chgData name="Dorothea Fonnesu" userId="7bf8154d-1f01-455e-9a4e-eddc056ca8ec" providerId="ADAL" clId="{93F05F8B-883B-436E-9676-E112BB13ABBA}" dt="2024-09-09T12:05:49.770" v="5063" actId="14100"/>
          <ac:picMkLst>
            <pc:docMk/>
            <pc:sldMk cId="1714168250" sldId="2941"/>
            <ac:picMk id="17" creationId="{F2205480-61CB-2DF9-B924-003130C7FD03}"/>
          </ac:picMkLst>
        </pc:picChg>
        <pc:picChg chg="add mod">
          <ac:chgData name="Dorothea Fonnesu" userId="7bf8154d-1f01-455e-9a4e-eddc056ca8ec" providerId="ADAL" clId="{93F05F8B-883B-436E-9676-E112BB13ABBA}" dt="2024-09-09T12:05:55.428" v="5065" actId="14100"/>
          <ac:picMkLst>
            <pc:docMk/>
            <pc:sldMk cId="1714168250" sldId="2941"/>
            <ac:picMk id="18" creationId="{60CC004F-D138-7E7F-F608-898A9B308507}"/>
          </ac:picMkLst>
        </pc:picChg>
        <pc:picChg chg="add mod">
          <ac:chgData name="Dorothea Fonnesu" userId="7bf8154d-1f01-455e-9a4e-eddc056ca8ec" providerId="ADAL" clId="{93F05F8B-883B-436E-9676-E112BB13ABBA}" dt="2024-09-09T12:06:47.271" v="5079" actId="1076"/>
          <ac:picMkLst>
            <pc:docMk/>
            <pc:sldMk cId="1714168250" sldId="2941"/>
            <ac:picMk id="19" creationId="{A1559956-7228-D08B-7106-05CE82ACC638}"/>
          </ac:picMkLst>
        </pc:picChg>
        <pc:picChg chg="add mod">
          <ac:chgData name="Dorothea Fonnesu" userId="7bf8154d-1f01-455e-9a4e-eddc056ca8ec" providerId="ADAL" clId="{93F05F8B-883B-436E-9676-E112BB13ABBA}" dt="2024-09-11T09:27:13.878" v="8359" actId="1076"/>
          <ac:picMkLst>
            <pc:docMk/>
            <pc:sldMk cId="1714168250" sldId="2941"/>
            <ac:picMk id="20" creationId="{D008DB41-E7B0-CA1B-8F56-3C67D2DAC284}"/>
          </ac:picMkLst>
        </pc:picChg>
        <pc:picChg chg="add mod">
          <ac:chgData name="Dorothea Fonnesu" userId="7bf8154d-1f01-455e-9a4e-eddc056ca8ec" providerId="ADAL" clId="{93F05F8B-883B-436E-9676-E112BB13ABBA}" dt="2024-09-11T09:27:44.406" v="8365" actId="1076"/>
          <ac:picMkLst>
            <pc:docMk/>
            <pc:sldMk cId="1714168250" sldId="2941"/>
            <ac:picMk id="21" creationId="{A150120F-8DE0-65DE-BED2-829D2594C711}"/>
          </ac:picMkLst>
        </pc:picChg>
        <pc:picChg chg="add mod">
          <ac:chgData name="Dorothea Fonnesu" userId="7bf8154d-1f01-455e-9a4e-eddc056ca8ec" providerId="ADAL" clId="{93F05F8B-883B-436E-9676-E112BB13ABBA}" dt="2024-09-11T09:27:53.437" v="8367" actId="1076"/>
          <ac:picMkLst>
            <pc:docMk/>
            <pc:sldMk cId="1714168250" sldId="2941"/>
            <ac:picMk id="22" creationId="{7D4532F0-C4A2-7542-78AA-CC67FBAFAB10}"/>
          </ac:picMkLst>
        </pc:picChg>
        <pc:picChg chg="add mod">
          <ac:chgData name="Dorothea Fonnesu" userId="7bf8154d-1f01-455e-9a4e-eddc056ca8ec" providerId="ADAL" clId="{93F05F8B-883B-436E-9676-E112BB13ABBA}" dt="2024-09-11T09:27:51.206" v="8366" actId="1076"/>
          <ac:picMkLst>
            <pc:docMk/>
            <pc:sldMk cId="1714168250" sldId="2941"/>
            <ac:picMk id="23" creationId="{8EE0F873-B283-231A-2D22-5666D15EFF63}"/>
          </ac:picMkLst>
        </pc:picChg>
        <pc:picChg chg="add mod">
          <ac:chgData name="Dorothea Fonnesu" userId="7bf8154d-1f01-455e-9a4e-eddc056ca8ec" providerId="ADAL" clId="{93F05F8B-883B-436E-9676-E112BB13ABBA}" dt="2024-09-11T09:27:08.163" v="8356" actId="1076"/>
          <ac:picMkLst>
            <pc:docMk/>
            <pc:sldMk cId="1714168250" sldId="2941"/>
            <ac:picMk id="24" creationId="{7F9DFA2E-6920-0FC0-CCBC-40E6760938F9}"/>
          </ac:picMkLst>
        </pc:picChg>
        <pc:picChg chg="add mod">
          <ac:chgData name="Dorothea Fonnesu" userId="7bf8154d-1f01-455e-9a4e-eddc056ca8ec" providerId="ADAL" clId="{93F05F8B-883B-436E-9676-E112BB13ABBA}" dt="2024-09-11T09:27:43.049" v="8364" actId="1076"/>
          <ac:picMkLst>
            <pc:docMk/>
            <pc:sldMk cId="1714168250" sldId="2941"/>
            <ac:picMk id="25" creationId="{B7B890B1-EB6D-1269-F2D9-6A568DBEDE8F}"/>
          </ac:picMkLst>
        </pc:picChg>
        <pc:picChg chg="add mod">
          <ac:chgData name="Dorothea Fonnesu" userId="7bf8154d-1f01-455e-9a4e-eddc056ca8ec" providerId="ADAL" clId="{93F05F8B-883B-436E-9676-E112BB13ABBA}" dt="2024-09-11T09:26:54.469" v="8350" actId="1076"/>
          <ac:picMkLst>
            <pc:docMk/>
            <pc:sldMk cId="1714168250" sldId="2941"/>
            <ac:picMk id="27" creationId="{2F10F060-E7A8-AB00-9E2C-16996532420D}"/>
          </ac:picMkLst>
        </pc:picChg>
        <pc:picChg chg="add mod">
          <ac:chgData name="Dorothea Fonnesu" userId="7bf8154d-1f01-455e-9a4e-eddc056ca8ec" providerId="ADAL" clId="{93F05F8B-883B-436E-9676-E112BB13ABBA}" dt="2024-09-11T09:26:56.841" v="8351" actId="1076"/>
          <ac:picMkLst>
            <pc:docMk/>
            <pc:sldMk cId="1714168250" sldId="2941"/>
            <ac:picMk id="28" creationId="{831712A2-16C5-7416-4243-56552E15DEF9}"/>
          </ac:picMkLst>
        </pc:picChg>
        <pc:picChg chg="add mod">
          <ac:chgData name="Dorothea Fonnesu" userId="7bf8154d-1f01-455e-9a4e-eddc056ca8ec" providerId="ADAL" clId="{93F05F8B-883B-436E-9676-E112BB13ABBA}" dt="2024-09-11T09:26:49.559" v="8349" actId="1076"/>
          <ac:picMkLst>
            <pc:docMk/>
            <pc:sldMk cId="1714168250" sldId="2941"/>
            <ac:picMk id="29" creationId="{A2B22367-7BB2-BDEA-DCDB-D2BAAEBC7297}"/>
          </ac:picMkLst>
        </pc:picChg>
      </pc:sldChg>
      <pc:sldChg chg="addSp delSp modSp add mod delAnim modAnim chgLayout modNotesTx">
        <pc:chgData name="Dorothea Fonnesu" userId="7bf8154d-1f01-455e-9a4e-eddc056ca8ec" providerId="ADAL" clId="{93F05F8B-883B-436E-9676-E112BB13ABBA}" dt="2024-09-16T20:44:34.755" v="11818" actId="1076"/>
        <pc:sldMkLst>
          <pc:docMk/>
          <pc:sldMk cId="4894347" sldId="2942"/>
        </pc:sldMkLst>
        <pc:spChg chg="mod ord">
          <ac:chgData name="Dorothea Fonnesu" userId="7bf8154d-1f01-455e-9a4e-eddc056ca8ec" providerId="ADAL" clId="{93F05F8B-883B-436E-9676-E112BB13ABBA}" dt="2024-09-14T13:46:48.689" v="9046" actId="700"/>
          <ac:spMkLst>
            <pc:docMk/>
            <pc:sldMk cId="4894347" sldId="2942"/>
            <ac:spMk id="2" creationId="{A69AEAAB-3E1B-41A7-35E4-257B4F7B4F26}"/>
          </ac:spMkLst>
        </pc:spChg>
        <pc:spChg chg="add del mod ord">
          <ac:chgData name="Dorothea Fonnesu" userId="7bf8154d-1f01-455e-9a4e-eddc056ca8ec" providerId="ADAL" clId="{93F05F8B-883B-436E-9676-E112BB13ABBA}" dt="2024-09-14T13:46:52.672" v="9047" actId="478"/>
          <ac:spMkLst>
            <pc:docMk/>
            <pc:sldMk cId="4894347" sldId="2942"/>
            <ac:spMk id="3" creationId="{0933741C-18F2-418A-88A1-01624F4D1494}"/>
          </ac:spMkLst>
        </pc:spChg>
        <pc:spChg chg="del">
          <ac:chgData name="Dorothea Fonnesu" userId="7bf8154d-1f01-455e-9a4e-eddc056ca8ec" providerId="ADAL" clId="{93F05F8B-883B-436E-9676-E112BB13ABBA}" dt="2024-09-09T12:08:59.265" v="5101" actId="478"/>
          <ac:spMkLst>
            <pc:docMk/>
            <pc:sldMk cId="4894347" sldId="2942"/>
            <ac:spMk id="3" creationId="{268BE2B9-BF88-E27F-B2FD-1ED738123537}"/>
          </ac:spMkLst>
        </pc:spChg>
        <pc:spChg chg="mod">
          <ac:chgData name="Dorothea Fonnesu" userId="7bf8154d-1f01-455e-9a4e-eddc056ca8ec" providerId="ADAL" clId="{93F05F8B-883B-436E-9676-E112BB13ABBA}" dt="2024-09-15T19:31:07.174" v="9328" actId="207"/>
          <ac:spMkLst>
            <pc:docMk/>
            <pc:sldMk cId="4894347" sldId="2942"/>
            <ac:spMk id="6" creationId="{9A9F0966-30A8-083D-AA8B-C67278C32AC6}"/>
          </ac:spMkLst>
        </pc:spChg>
        <pc:spChg chg="mod">
          <ac:chgData name="Dorothea Fonnesu" userId="7bf8154d-1f01-455e-9a4e-eddc056ca8ec" providerId="ADAL" clId="{93F05F8B-883B-436E-9676-E112BB13ABBA}" dt="2024-09-09T12:34:13.053" v="5385" actId="1036"/>
          <ac:spMkLst>
            <pc:docMk/>
            <pc:sldMk cId="4894347" sldId="2942"/>
            <ac:spMk id="8" creationId="{111B2E3E-64AA-5D82-B05D-F4B3E3DF803B}"/>
          </ac:spMkLst>
        </pc:spChg>
        <pc:spChg chg="del">
          <ac:chgData name="Dorothea Fonnesu" userId="7bf8154d-1f01-455e-9a4e-eddc056ca8ec" providerId="ADAL" clId="{93F05F8B-883B-436E-9676-E112BB13ABBA}" dt="2024-09-09T12:08:52.277" v="5100" actId="478"/>
          <ac:spMkLst>
            <pc:docMk/>
            <pc:sldMk cId="4894347" sldId="2942"/>
            <ac:spMk id="9" creationId="{9DE83408-F0A8-A942-EA94-0E59E6A981BD}"/>
          </ac:spMkLst>
        </pc:spChg>
        <pc:spChg chg="del">
          <ac:chgData name="Dorothea Fonnesu" userId="7bf8154d-1f01-455e-9a4e-eddc056ca8ec" providerId="ADAL" clId="{93F05F8B-883B-436E-9676-E112BB13ABBA}" dt="2024-09-09T12:08:59.265" v="5101" actId="478"/>
          <ac:spMkLst>
            <pc:docMk/>
            <pc:sldMk cId="4894347" sldId="2942"/>
            <ac:spMk id="10" creationId="{1BD1BBCB-D095-FA1E-EF74-9EC06E54B493}"/>
          </ac:spMkLst>
        </pc:spChg>
        <pc:spChg chg="mod ord">
          <ac:chgData name="Dorothea Fonnesu" userId="7bf8154d-1f01-455e-9a4e-eddc056ca8ec" providerId="ADAL" clId="{93F05F8B-883B-436E-9676-E112BB13ABBA}" dt="2024-09-14T13:46:48.689" v="9046" actId="700"/>
          <ac:spMkLst>
            <pc:docMk/>
            <pc:sldMk cId="4894347" sldId="2942"/>
            <ac:spMk id="13" creationId="{1BB71F9B-EEA6-5D56-E092-631991DAF332}"/>
          </ac:spMkLst>
        </pc:spChg>
        <pc:spChg chg="add mod topLvl">
          <ac:chgData name="Dorothea Fonnesu" userId="7bf8154d-1f01-455e-9a4e-eddc056ca8ec" providerId="ADAL" clId="{93F05F8B-883B-436E-9676-E112BB13ABBA}" dt="2024-09-16T20:43:45.757" v="11811" actId="1076"/>
          <ac:spMkLst>
            <pc:docMk/>
            <pc:sldMk cId="4894347" sldId="2942"/>
            <ac:spMk id="14" creationId="{36E50819-57E7-CCFD-900B-105A4345135E}"/>
          </ac:spMkLst>
        </pc:spChg>
        <pc:spChg chg="del">
          <ac:chgData name="Dorothea Fonnesu" userId="7bf8154d-1f01-455e-9a4e-eddc056ca8ec" providerId="ADAL" clId="{93F05F8B-883B-436E-9676-E112BB13ABBA}" dt="2024-09-09T12:08:59.265" v="5101" actId="478"/>
          <ac:spMkLst>
            <pc:docMk/>
            <pc:sldMk cId="4894347" sldId="2942"/>
            <ac:spMk id="16" creationId="{F4E892BE-D9D2-22BD-C85A-4886B2EC7EF7}"/>
          </ac:spMkLst>
        </pc:spChg>
        <pc:spChg chg="add mod topLvl">
          <ac:chgData name="Dorothea Fonnesu" userId="7bf8154d-1f01-455e-9a4e-eddc056ca8ec" providerId="ADAL" clId="{93F05F8B-883B-436E-9676-E112BB13ABBA}" dt="2024-09-16T20:43:03.808" v="11807" actId="1076"/>
          <ac:spMkLst>
            <pc:docMk/>
            <pc:sldMk cId="4894347" sldId="2942"/>
            <ac:spMk id="17" creationId="{76439A0A-370A-6213-BD22-8C419FAC7869}"/>
          </ac:spMkLst>
        </pc:spChg>
        <pc:spChg chg="add mod">
          <ac:chgData name="Dorothea Fonnesu" userId="7bf8154d-1f01-455e-9a4e-eddc056ca8ec" providerId="ADAL" clId="{93F05F8B-883B-436E-9676-E112BB13ABBA}" dt="2024-09-15T19:27:05.762" v="9257" actId="207"/>
          <ac:spMkLst>
            <pc:docMk/>
            <pc:sldMk cId="4894347" sldId="2942"/>
            <ac:spMk id="20" creationId="{1B9E65C6-5793-939D-970B-26C9FFE913EC}"/>
          </ac:spMkLst>
        </pc:spChg>
        <pc:spChg chg="add mod">
          <ac:chgData name="Dorothea Fonnesu" userId="7bf8154d-1f01-455e-9a4e-eddc056ca8ec" providerId="ADAL" clId="{93F05F8B-883B-436E-9676-E112BB13ABBA}" dt="2024-09-16T20:44:19.378" v="11814" actId="1076"/>
          <ac:spMkLst>
            <pc:docMk/>
            <pc:sldMk cId="4894347" sldId="2942"/>
            <ac:spMk id="21" creationId="{DA10F9EF-D53E-C008-4FE0-CFE4F49D60CE}"/>
          </ac:spMkLst>
        </pc:spChg>
        <pc:spChg chg="add mod">
          <ac:chgData name="Dorothea Fonnesu" userId="7bf8154d-1f01-455e-9a4e-eddc056ca8ec" providerId="ADAL" clId="{93F05F8B-883B-436E-9676-E112BB13ABBA}" dt="2024-09-16T20:43:17.148" v="11808" actId="207"/>
          <ac:spMkLst>
            <pc:docMk/>
            <pc:sldMk cId="4894347" sldId="2942"/>
            <ac:spMk id="29" creationId="{991F9EEF-347E-94B9-7B7C-A45BD4446BB4}"/>
          </ac:spMkLst>
        </pc:spChg>
        <pc:spChg chg="add mod">
          <ac:chgData name="Dorothea Fonnesu" userId="7bf8154d-1f01-455e-9a4e-eddc056ca8ec" providerId="ADAL" clId="{93F05F8B-883B-436E-9676-E112BB13ABBA}" dt="2024-09-15T19:29:56.347" v="9305"/>
          <ac:spMkLst>
            <pc:docMk/>
            <pc:sldMk cId="4894347" sldId="2942"/>
            <ac:spMk id="30" creationId="{CD05EEE1-CE80-AE7A-4F32-131BF3BE41ED}"/>
          </ac:spMkLst>
        </pc:spChg>
        <pc:spChg chg="add del mod">
          <ac:chgData name="Dorothea Fonnesu" userId="7bf8154d-1f01-455e-9a4e-eddc056ca8ec" providerId="ADAL" clId="{93F05F8B-883B-436E-9676-E112BB13ABBA}" dt="2024-09-09T12:54:44.044" v="5634" actId="478"/>
          <ac:spMkLst>
            <pc:docMk/>
            <pc:sldMk cId="4894347" sldId="2942"/>
            <ac:spMk id="32" creationId="{1E4F5811-1F38-4B00-C3ED-EF40AAAF5D8B}"/>
          </ac:spMkLst>
        </pc:spChg>
        <pc:grpChg chg="add del mod">
          <ac:chgData name="Dorothea Fonnesu" userId="7bf8154d-1f01-455e-9a4e-eddc056ca8ec" providerId="ADAL" clId="{93F05F8B-883B-436E-9676-E112BB13ABBA}" dt="2024-09-09T12:23:08.772" v="5285" actId="165"/>
          <ac:grpSpMkLst>
            <pc:docMk/>
            <pc:sldMk cId="4894347" sldId="2942"/>
            <ac:grpSpMk id="18" creationId="{F59A6CB6-60DE-B3A8-300C-E35FFC6FA164}"/>
          </ac:grpSpMkLst>
        </pc:grpChg>
        <pc:grpChg chg="add del mod">
          <ac:chgData name="Dorothea Fonnesu" userId="7bf8154d-1f01-455e-9a4e-eddc056ca8ec" providerId="ADAL" clId="{93F05F8B-883B-436E-9676-E112BB13ABBA}" dt="2024-09-09T12:22:59.449" v="5283" actId="165"/>
          <ac:grpSpMkLst>
            <pc:docMk/>
            <pc:sldMk cId="4894347" sldId="2942"/>
            <ac:grpSpMk id="19" creationId="{8A5102F3-28CE-647F-CCD0-C2740E3978F6}"/>
          </ac:grpSpMkLst>
        </pc:grpChg>
        <pc:grpChg chg="add mod">
          <ac:chgData name="Dorothea Fonnesu" userId="7bf8154d-1f01-455e-9a4e-eddc056ca8ec" providerId="ADAL" clId="{93F05F8B-883B-436E-9676-E112BB13ABBA}" dt="2024-09-16T20:44:29.580" v="11817" actId="1076"/>
          <ac:grpSpMkLst>
            <pc:docMk/>
            <pc:sldMk cId="4894347" sldId="2942"/>
            <ac:grpSpMk id="27" creationId="{44C0474E-6DC1-85D9-9361-BADC3FF3E6EB}"/>
          </ac:grpSpMkLst>
        </pc:grpChg>
        <pc:grpChg chg="add mod">
          <ac:chgData name="Dorothea Fonnesu" userId="7bf8154d-1f01-455e-9a4e-eddc056ca8ec" providerId="ADAL" clId="{93F05F8B-883B-436E-9676-E112BB13ABBA}" dt="2024-09-16T20:43:58.979" v="11813" actId="1076"/>
          <ac:grpSpMkLst>
            <pc:docMk/>
            <pc:sldMk cId="4894347" sldId="2942"/>
            <ac:grpSpMk id="28" creationId="{B16D2CBB-235C-F9EF-59E9-2FBDA90051E4}"/>
          </ac:grpSpMkLst>
        </pc:grpChg>
        <pc:picChg chg="mod topLvl">
          <ac:chgData name="Dorothea Fonnesu" userId="7bf8154d-1f01-455e-9a4e-eddc056ca8ec" providerId="ADAL" clId="{93F05F8B-883B-436E-9676-E112BB13ABBA}" dt="2024-09-16T20:44:25.651" v="11815" actId="1076"/>
          <ac:picMkLst>
            <pc:docMk/>
            <pc:sldMk cId="4894347" sldId="2942"/>
            <ac:picMk id="4" creationId="{4E0AAFFD-83A5-2599-B99A-0F24B9DD66F1}"/>
          </ac:picMkLst>
        </pc:picChg>
        <pc:picChg chg="mod topLvl">
          <ac:chgData name="Dorothea Fonnesu" userId="7bf8154d-1f01-455e-9a4e-eddc056ca8ec" providerId="ADAL" clId="{93F05F8B-883B-436E-9676-E112BB13ABBA}" dt="2024-09-16T20:44:34.755" v="11818" actId="1076"/>
          <ac:picMkLst>
            <pc:docMk/>
            <pc:sldMk cId="4894347" sldId="2942"/>
            <ac:picMk id="5" creationId="{621767D0-6C7F-6A47-1DEA-32B7BA8172BA}"/>
          </ac:picMkLst>
        </pc:picChg>
        <pc:picChg chg="del">
          <ac:chgData name="Dorothea Fonnesu" userId="7bf8154d-1f01-455e-9a4e-eddc056ca8ec" providerId="ADAL" clId="{93F05F8B-883B-436E-9676-E112BB13ABBA}" dt="2024-09-09T12:12:16.495" v="5112" actId="478"/>
          <ac:picMkLst>
            <pc:docMk/>
            <pc:sldMk cId="4894347" sldId="2942"/>
            <ac:picMk id="7" creationId="{DB7534C0-CE45-12CA-F392-90B31B4B944C}"/>
          </ac:picMkLst>
        </pc:picChg>
        <pc:picChg chg="add mod">
          <ac:chgData name="Dorothea Fonnesu" userId="7bf8154d-1f01-455e-9a4e-eddc056ca8ec" providerId="ADAL" clId="{93F05F8B-883B-436E-9676-E112BB13ABBA}" dt="2024-09-09T12:28:57.871" v="5333" actId="1076"/>
          <ac:picMkLst>
            <pc:docMk/>
            <pc:sldMk cId="4894347" sldId="2942"/>
            <ac:picMk id="11" creationId="{74EE8196-AB87-6ECE-4A47-F73FDCE33AB9}"/>
          </ac:picMkLst>
        </pc:picChg>
        <pc:cxnChg chg="add del">
          <ac:chgData name="Dorothea Fonnesu" userId="7bf8154d-1f01-455e-9a4e-eddc056ca8ec" providerId="ADAL" clId="{93F05F8B-883B-436E-9676-E112BB13ABBA}" dt="2024-09-09T12:19:04.743" v="5272" actId="478"/>
          <ac:cxnSpMkLst>
            <pc:docMk/>
            <pc:sldMk cId="4894347" sldId="2942"/>
            <ac:cxnSpMk id="23" creationId="{5EE5B71A-AEBC-50DD-95A3-BA2E042D5134}"/>
          </ac:cxnSpMkLst>
        </pc:cxnChg>
        <pc:cxnChg chg="add mod">
          <ac:chgData name="Dorothea Fonnesu" userId="7bf8154d-1f01-455e-9a4e-eddc056ca8ec" providerId="ADAL" clId="{93F05F8B-883B-436E-9676-E112BB13ABBA}" dt="2024-09-09T12:23:04.067" v="5284" actId="164"/>
          <ac:cxnSpMkLst>
            <pc:docMk/>
            <pc:sldMk cId="4894347" sldId="2942"/>
            <ac:cxnSpMk id="25" creationId="{46131B93-2E78-B80B-C08F-5267CE0EA47E}"/>
          </ac:cxnSpMkLst>
        </pc:cxnChg>
        <pc:cxnChg chg="add mod">
          <ac:chgData name="Dorothea Fonnesu" userId="7bf8154d-1f01-455e-9a4e-eddc056ca8ec" providerId="ADAL" clId="{93F05F8B-883B-436E-9676-E112BB13ABBA}" dt="2024-09-09T12:23:12.676" v="5286" actId="164"/>
          <ac:cxnSpMkLst>
            <pc:docMk/>
            <pc:sldMk cId="4894347" sldId="2942"/>
            <ac:cxnSpMk id="26" creationId="{4AD48604-3CD7-1C64-5939-1B72C3C7BC1E}"/>
          </ac:cxnSpMkLst>
        </pc:cxnChg>
      </pc:sldChg>
      <pc:sldChg chg="addSp delSp modSp add mod delAnim modAnim">
        <pc:chgData name="Dorothea Fonnesu" userId="7bf8154d-1f01-455e-9a4e-eddc056ca8ec" providerId="ADAL" clId="{93F05F8B-883B-436E-9676-E112BB13ABBA}" dt="2024-09-16T20:25:42.492" v="11562" actId="113"/>
        <pc:sldMkLst>
          <pc:docMk/>
          <pc:sldMk cId="618852393" sldId="2943"/>
        </pc:sldMkLst>
        <pc:spChg chg="mod">
          <ac:chgData name="Dorothea Fonnesu" userId="7bf8154d-1f01-455e-9a4e-eddc056ca8ec" providerId="ADAL" clId="{93F05F8B-883B-436E-9676-E112BB13ABBA}" dt="2024-09-09T13:09:36.356" v="5854" actId="20577"/>
          <ac:spMkLst>
            <pc:docMk/>
            <pc:sldMk cId="618852393" sldId="2943"/>
            <ac:spMk id="2" creationId="{CE986E26-CFCF-78DB-2104-D9398C2AE230}"/>
          </ac:spMkLst>
        </pc:spChg>
        <pc:spChg chg="add del mod">
          <ac:chgData name="Dorothea Fonnesu" userId="7bf8154d-1f01-455e-9a4e-eddc056ca8ec" providerId="ADAL" clId="{93F05F8B-883B-436E-9676-E112BB13ABBA}" dt="2024-09-15T19:33:42.162" v="9370" actId="478"/>
          <ac:spMkLst>
            <pc:docMk/>
            <pc:sldMk cId="618852393" sldId="2943"/>
            <ac:spMk id="3" creationId="{67E7BF94-9AB0-9BD8-EB06-38983B8143FD}"/>
          </ac:spMkLst>
        </pc:spChg>
        <pc:spChg chg="mod">
          <ac:chgData name="Dorothea Fonnesu" userId="7bf8154d-1f01-455e-9a4e-eddc056ca8ec" providerId="ADAL" clId="{93F05F8B-883B-436E-9676-E112BB13ABBA}" dt="2024-09-09T13:23:00.770" v="5905" actId="20577"/>
          <ac:spMkLst>
            <pc:docMk/>
            <pc:sldMk cId="618852393" sldId="2943"/>
            <ac:spMk id="5" creationId="{25AF69FE-C923-7863-9AC1-C3316C1FBACA}"/>
          </ac:spMkLst>
        </pc:spChg>
        <pc:spChg chg="add del mod">
          <ac:chgData name="Dorothea Fonnesu" userId="7bf8154d-1f01-455e-9a4e-eddc056ca8ec" providerId="ADAL" clId="{93F05F8B-883B-436E-9676-E112BB13ABBA}" dt="2024-09-15T19:37:45.127" v="9391" actId="478"/>
          <ac:spMkLst>
            <pc:docMk/>
            <pc:sldMk cId="618852393" sldId="2943"/>
            <ac:spMk id="8" creationId="{5CFFC8F2-5B82-38AA-8805-E25FC47340E4}"/>
          </ac:spMkLst>
        </pc:spChg>
        <pc:spChg chg="mod modVis">
          <ac:chgData name="Dorothea Fonnesu" userId="7bf8154d-1f01-455e-9a4e-eddc056ca8ec" providerId="ADAL" clId="{93F05F8B-883B-436E-9676-E112BB13ABBA}" dt="2024-09-16T20:25:42.492" v="11562" actId="113"/>
          <ac:spMkLst>
            <pc:docMk/>
            <pc:sldMk cId="618852393" sldId="2943"/>
            <ac:spMk id="10" creationId="{82A3DC4E-9FD7-C8CA-E508-78A71F2173D7}"/>
          </ac:spMkLst>
        </pc:spChg>
        <pc:spChg chg="del mod">
          <ac:chgData name="Dorothea Fonnesu" userId="7bf8154d-1f01-455e-9a4e-eddc056ca8ec" providerId="ADAL" clId="{93F05F8B-883B-436E-9676-E112BB13ABBA}" dt="2024-09-15T19:34:18.953" v="9375" actId="478"/>
          <ac:spMkLst>
            <pc:docMk/>
            <pc:sldMk cId="618852393" sldId="2943"/>
            <ac:spMk id="11" creationId="{F38422FA-44F9-EC03-EE2B-CDB1AA53AE19}"/>
          </ac:spMkLst>
        </pc:spChg>
        <pc:spChg chg="mod">
          <ac:chgData name="Dorothea Fonnesu" userId="7bf8154d-1f01-455e-9a4e-eddc056ca8ec" providerId="ADAL" clId="{93F05F8B-883B-436E-9676-E112BB13ABBA}" dt="2024-09-15T19:33:57.737" v="9372"/>
          <ac:spMkLst>
            <pc:docMk/>
            <pc:sldMk cId="618852393" sldId="2943"/>
            <ac:spMk id="12" creationId="{37C2CA2D-804C-4DAA-D039-BA1FDE84F90C}"/>
          </ac:spMkLst>
        </pc:spChg>
        <pc:spChg chg="del mod">
          <ac:chgData name="Dorothea Fonnesu" userId="7bf8154d-1f01-455e-9a4e-eddc056ca8ec" providerId="ADAL" clId="{93F05F8B-883B-436E-9676-E112BB13ABBA}" dt="2024-09-09T13:24:27.655" v="5985"/>
          <ac:spMkLst>
            <pc:docMk/>
            <pc:sldMk cId="618852393" sldId="2943"/>
            <ac:spMk id="13" creationId="{D724F70F-9E19-EFEC-C8FD-B6F9ACBD54EF}"/>
          </ac:spMkLst>
        </pc:spChg>
        <pc:spChg chg="add del mod">
          <ac:chgData name="Dorothea Fonnesu" userId="7bf8154d-1f01-455e-9a4e-eddc056ca8ec" providerId="ADAL" clId="{93F05F8B-883B-436E-9676-E112BB13ABBA}" dt="2024-09-15T19:36:03.243" v="9381" actId="478"/>
          <ac:spMkLst>
            <pc:docMk/>
            <pc:sldMk cId="618852393" sldId="2943"/>
            <ac:spMk id="14" creationId="{CF3A634E-5D39-FB63-13F5-89C89666BF6C}"/>
          </ac:spMkLst>
        </pc:spChg>
        <pc:spChg chg="add mod">
          <ac:chgData name="Dorothea Fonnesu" userId="7bf8154d-1f01-455e-9a4e-eddc056ca8ec" providerId="ADAL" clId="{93F05F8B-883B-436E-9676-E112BB13ABBA}" dt="2024-09-16T07:03:12.179" v="9457" actId="207"/>
          <ac:spMkLst>
            <pc:docMk/>
            <pc:sldMk cId="618852393" sldId="2943"/>
            <ac:spMk id="16" creationId="{07EC78D8-9CD7-95F9-589F-5892B61CD780}"/>
          </ac:spMkLst>
        </pc:spChg>
        <pc:grpChg chg="add mod">
          <ac:chgData name="Dorothea Fonnesu" userId="7bf8154d-1f01-455e-9a4e-eddc056ca8ec" providerId="ADAL" clId="{93F05F8B-883B-436E-9676-E112BB13ABBA}" dt="2024-09-15T19:34:06.325" v="9373" actId="1076"/>
          <ac:grpSpMkLst>
            <pc:docMk/>
            <pc:sldMk cId="618852393" sldId="2943"/>
            <ac:grpSpMk id="6" creationId="{47867E2E-D863-5441-ACAB-202932312F4B}"/>
          </ac:grpSpMkLst>
        </pc:grpChg>
        <pc:picChg chg="del">
          <ac:chgData name="Dorothea Fonnesu" userId="7bf8154d-1f01-455e-9a4e-eddc056ca8ec" providerId="ADAL" clId="{93F05F8B-883B-436E-9676-E112BB13ABBA}" dt="2024-09-09T13:18:16.242" v="5855" actId="478"/>
          <ac:picMkLst>
            <pc:docMk/>
            <pc:sldMk cId="618852393" sldId="2943"/>
            <ac:picMk id="6" creationId="{8FFABED9-2A7F-26D2-A924-BC97B0CCDA1D}"/>
          </ac:picMkLst>
        </pc:picChg>
        <pc:picChg chg="add mod ord modVis">
          <ac:chgData name="Dorothea Fonnesu" userId="7bf8154d-1f01-455e-9a4e-eddc056ca8ec" providerId="ADAL" clId="{93F05F8B-883B-436E-9676-E112BB13ABBA}" dt="2024-09-15T19:36:41.357" v="9387" actId="166"/>
          <ac:picMkLst>
            <pc:docMk/>
            <pc:sldMk cId="618852393" sldId="2943"/>
            <ac:picMk id="7" creationId="{7267EFEE-4D34-0B37-B107-2B36667F821B}"/>
          </ac:picMkLst>
        </pc:picChg>
        <pc:picChg chg="mod">
          <ac:chgData name="Dorothea Fonnesu" userId="7bf8154d-1f01-455e-9a4e-eddc056ca8ec" providerId="ADAL" clId="{93F05F8B-883B-436E-9676-E112BB13ABBA}" dt="2024-09-15T19:33:57.737" v="9372"/>
          <ac:picMkLst>
            <pc:docMk/>
            <pc:sldMk cId="618852393" sldId="2943"/>
            <ac:picMk id="9" creationId="{F98DFB6C-834B-7E51-E8F6-D3EAB9EDC60E}"/>
          </ac:picMkLst>
        </pc:picChg>
      </pc:sldChg>
      <pc:sldChg chg="addSp delSp modSp new del mod delAnim modAnim">
        <pc:chgData name="Dorothea Fonnesu" userId="7bf8154d-1f01-455e-9a4e-eddc056ca8ec" providerId="ADAL" clId="{93F05F8B-883B-436E-9676-E112BB13ABBA}" dt="2024-09-16T13:34:24.397" v="10161" actId="2696"/>
        <pc:sldMkLst>
          <pc:docMk/>
          <pc:sldMk cId="133417455" sldId="2944"/>
        </pc:sldMkLst>
        <pc:spChg chg="mod">
          <ac:chgData name="Dorothea Fonnesu" userId="7bf8154d-1f01-455e-9a4e-eddc056ca8ec" providerId="ADAL" clId="{93F05F8B-883B-436E-9676-E112BB13ABBA}" dt="2024-09-15T07:16:14.619" v="9058"/>
          <ac:spMkLst>
            <pc:docMk/>
            <pc:sldMk cId="133417455" sldId="2944"/>
            <ac:spMk id="7" creationId="{37C2CA2D-804C-4DAA-D039-BA1FDE84F90C}"/>
          </ac:spMkLst>
        </pc:spChg>
        <pc:grpChg chg="add del mod">
          <ac:chgData name="Dorothea Fonnesu" userId="7bf8154d-1f01-455e-9a4e-eddc056ca8ec" providerId="ADAL" clId="{93F05F8B-883B-436E-9676-E112BB13ABBA}" dt="2024-09-15T19:33:51.655" v="9371" actId="21"/>
          <ac:grpSpMkLst>
            <pc:docMk/>
            <pc:sldMk cId="133417455" sldId="2944"/>
            <ac:grpSpMk id="5" creationId="{47867E2E-D863-5441-ACAB-202932312F4B}"/>
          </ac:grpSpMkLst>
        </pc:grpChg>
        <pc:picChg chg="add mod">
          <ac:chgData name="Dorothea Fonnesu" userId="7bf8154d-1f01-455e-9a4e-eddc056ca8ec" providerId="ADAL" clId="{93F05F8B-883B-436E-9676-E112BB13ABBA}" dt="2024-09-09T14:23:21.581" v="6134"/>
          <ac:picMkLst>
            <pc:docMk/>
            <pc:sldMk cId="133417455" sldId="2944"/>
            <ac:picMk id="4" creationId="{3F64A01D-AAB4-E476-AC3E-ADA752921BB7}"/>
          </ac:picMkLst>
        </pc:picChg>
        <pc:picChg chg="mod">
          <ac:chgData name="Dorothea Fonnesu" userId="7bf8154d-1f01-455e-9a4e-eddc056ca8ec" providerId="ADAL" clId="{93F05F8B-883B-436E-9676-E112BB13ABBA}" dt="2024-09-15T07:16:14.619" v="9058"/>
          <ac:picMkLst>
            <pc:docMk/>
            <pc:sldMk cId="133417455" sldId="2944"/>
            <ac:picMk id="6" creationId="{F98DFB6C-834B-7E51-E8F6-D3EAB9EDC60E}"/>
          </ac:picMkLst>
        </pc:picChg>
      </pc:sldChg>
      <pc:sldChg chg="addSp delSp modSp add mod modAnim">
        <pc:chgData name="Dorothea Fonnesu" userId="7bf8154d-1f01-455e-9a4e-eddc056ca8ec" providerId="ADAL" clId="{93F05F8B-883B-436E-9676-E112BB13ABBA}" dt="2024-09-16T20:03:10.890" v="11132" actId="1076"/>
        <pc:sldMkLst>
          <pc:docMk/>
          <pc:sldMk cId="695750329" sldId="2945"/>
        </pc:sldMkLst>
        <pc:spChg chg="mod">
          <ac:chgData name="Dorothea Fonnesu" userId="7bf8154d-1f01-455e-9a4e-eddc056ca8ec" providerId="ADAL" clId="{93F05F8B-883B-436E-9676-E112BB13ABBA}" dt="2024-09-16T19:43:17.528" v="10773" actId="20577"/>
          <ac:spMkLst>
            <pc:docMk/>
            <pc:sldMk cId="695750329" sldId="2945"/>
            <ac:spMk id="2" creationId="{3CB44578-CFEE-7132-0362-E3F9930EB1F8}"/>
          </ac:spMkLst>
        </pc:spChg>
        <pc:spChg chg="add del mod">
          <ac:chgData name="Dorothea Fonnesu" userId="7bf8154d-1f01-455e-9a4e-eddc056ca8ec" providerId="ADAL" clId="{93F05F8B-883B-436E-9676-E112BB13ABBA}" dt="2024-09-09T16:13:22.980" v="6932" actId="478"/>
          <ac:spMkLst>
            <pc:docMk/>
            <pc:sldMk cId="695750329" sldId="2945"/>
            <ac:spMk id="5" creationId="{4B322ECD-FD2A-2FB4-623C-213A5E4BC661}"/>
          </ac:spMkLst>
        </pc:spChg>
        <pc:spChg chg="add mod topLvl">
          <ac:chgData name="Dorothea Fonnesu" userId="7bf8154d-1f01-455e-9a4e-eddc056ca8ec" providerId="ADAL" clId="{93F05F8B-883B-436E-9676-E112BB13ABBA}" dt="2024-09-16T19:37:55.566" v="10690" actId="164"/>
          <ac:spMkLst>
            <pc:docMk/>
            <pc:sldMk cId="695750329" sldId="2945"/>
            <ac:spMk id="6" creationId="{1A4B5BA9-04BC-EDF4-944E-ED4218B8A9D9}"/>
          </ac:spMkLst>
        </pc:spChg>
        <pc:spChg chg="del">
          <ac:chgData name="Dorothea Fonnesu" userId="7bf8154d-1f01-455e-9a4e-eddc056ca8ec" providerId="ADAL" clId="{93F05F8B-883B-436E-9676-E112BB13ABBA}" dt="2024-09-09T16:13:00.190" v="6927" actId="478"/>
          <ac:spMkLst>
            <pc:docMk/>
            <pc:sldMk cId="695750329" sldId="2945"/>
            <ac:spMk id="9" creationId="{2BE1CD25-1154-EFF3-A535-2F4958CAA2D1}"/>
          </ac:spMkLst>
        </pc:spChg>
        <pc:spChg chg="add mod">
          <ac:chgData name="Dorothea Fonnesu" userId="7bf8154d-1f01-455e-9a4e-eddc056ca8ec" providerId="ADAL" clId="{93F05F8B-883B-436E-9676-E112BB13ABBA}" dt="2024-09-16T20:02:53.923" v="11130" actId="207"/>
          <ac:spMkLst>
            <pc:docMk/>
            <pc:sldMk cId="695750329" sldId="2945"/>
            <ac:spMk id="9" creationId="{8DE9D31C-0D83-FB18-5E8D-47A089958ED8}"/>
          </ac:spMkLst>
        </pc:spChg>
        <pc:spChg chg="add mod">
          <ac:chgData name="Dorothea Fonnesu" userId="7bf8154d-1f01-455e-9a4e-eddc056ca8ec" providerId="ADAL" clId="{93F05F8B-883B-436E-9676-E112BB13ABBA}" dt="2024-09-16T19:38:44.270" v="10697" actId="2085"/>
          <ac:spMkLst>
            <pc:docMk/>
            <pc:sldMk cId="695750329" sldId="2945"/>
            <ac:spMk id="11" creationId="{76AE24F9-4F2C-3E0C-9132-CD8A33616607}"/>
          </ac:spMkLst>
        </pc:spChg>
        <pc:spChg chg="add mod">
          <ac:chgData name="Dorothea Fonnesu" userId="7bf8154d-1f01-455e-9a4e-eddc056ca8ec" providerId="ADAL" clId="{93F05F8B-883B-436E-9676-E112BB13ABBA}" dt="2024-09-16T19:39:21.078" v="10704" actId="1076"/>
          <ac:spMkLst>
            <pc:docMk/>
            <pc:sldMk cId="695750329" sldId="2945"/>
            <ac:spMk id="12" creationId="{F5E521B0-6C70-5EEF-162B-88E4C2C0A035}"/>
          </ac:spMkLst>
        </pc:spChg>
        <pc:spChg chg="add mod topLvl">
          <ac:chgData name="Dorothea Fonnesu" userId="7bf8154d-1f01-455e-9a4e-eddc056ca8ec" providerId="ADAL" clId="{93F05F8B-883B-436E-9676-E112BB13ABBA}" dt="2024-09-16T20:03:10.890" v="11132" actId="1076"/>
          <ac:spMkLst>
            <pc:docMk/>
            <pc:sldMk cId="695750329" sldId="2945"/>
            <ac:spMk id="16" creationId="{CB43754D-9626-4C8A-59D8-A3D44B172717}"/>
          </ac:spMkLst>
        </pc:spChg>
        <pc:spChg chg="add mod topLvl">
          <ac:chgData name="Dorothea Fonnesu" userId="7bf8154d-1f01-455e-9a4e-eddc056ca8ec" providerId="ADAL" clId="{93F05F8B-883B-436E-9676-E112BB13ABBA}" dt="2024-09-16T20:03:10.890" v="11132" actId="1076"/>
          <ac:spMkLst>
            <pc:docMk/>
            <pc:sldMk cId="695750329" sldId="2945"/>
            <ac:spMk id="17" creationId="{A18F1571-0888-3258-5EBA-69D0BCB73FB1}"/>
          </ac:spMkLst>
        </pc:spChg>
        <pc:spChg chg="del">
          <ac:chgData name="Dorothea Fonnesu" userId="7bf8154d-1f01-455e-9a4e-eddc056ca8ec" providerId="ADAL" clId="{93F05F8B-883B-436E-9676-E112BB13ABBA}" dt="2024-09-09T16:13:00.190" v="6927" actId="478"/>
          <ac:spMkLst>
            <pc:docMk/>
            <pc:sldMk cId="695750329" sldId="2945"/>
            <ac:spMk id="18" creationId="{C74E035A-98B8-78AB-8189-56DC238E7BC4}"/>
          </ac:spMkLst>
        </pc:spChg>
        <pc:spChg chg="del">
          <ac:chgData name="Dorothea Fonnesu" userId="7bf8154d-1f01-455e-9a4e-eddc056ca8ec" providerId="ADAL" clId="{93F05F8B-883B-436E-9676-E112BB13ABBA}" dt="2024-09-09T16:13:00.190" v="6927" actId="478"/>
          <ac:spMkLst>
            <pc:docMk/>
            <pc:sldMk cId="695750329" sldId="2945"/>
            <ac:spMk id="20" creationId="{F1FAFCA6-E1C2-9FA0-1651-102C26226E7D}"/>
          </ac:spMkLst>
        </pc:spChg>
        <pc:spChg chg="del">
          <ac:chgData name="Dorothea Fonnesu" userId="7bf8154d-1f01-455e-9a4e-eddc056ca8ec" providerId="ADAL" clId="{93F05F8B-883B-436E-9676-E112BB13ABBA}" dt="2024-09-09T16:13:00.190" v="6927" actId="478"/>
          <ac:spMkLst>
            <pc:docMk/>
            <pc:sldMk cId="695750329" sldId="2945"/>
            <ac:spMk id="22" creationId="{1498A32C-72D9-A9B6-750A-047297F4B5A2}"/>
          </ac:spMkLst>
        </pc:spChg>
        <pc:spChg chg="del">
          <ac:chgData name="Dorothea Fonnesu" userId="7bf8154d-1f01-455e-9a4e-eddc056ca8ec" providerId="ADAL" clId="{93F05F8B-883B-436E-9676-E112BB13ABBA}" dt="2024-09-09T16:13:00.190" v="6927" actId="478"/>
          <ac:spMkLst>
            <pc:docMk/>
            <pc:sldMk cId="695750329" sldId="2945"/>
            <ac:spMk id="24" creationId="{6D5B1814-89C8-D911-5CE3-7161AA49BB3B}"/>
          </ac:spMkLst>
        </pc:spChg>
        <pc:spChg chg="del">
          <ac:chgData name="Dorothea Fonnesu" userId="7bf8154d-1f01-455e-9a4e-eddc056ca8ec" providerId="ADAL" clId="{93F05F8B-883B-436E-9676-E112BB13ABBA}" dt="2024-09-09T16:13:00.190" v="6927" actId="478"/>
          <ac:spMkLst>
            <pc:docMk/>
            <pc:sldMk cId="695750329" sldId="2945"/>
            <ac:spMk id="27" creationId="{C90B2743-4EA9-187D-08C1-9BDD0D7A78E0}"/>
          </ac:spMkLst>
        </pc:spChg>
        <pc:spChg chg="del">
          <ac:chgData name="Dorothea Fonnesu" userId="7bf8154d-1f01-455e-9a4e-eddc056ca8ec" providerId="ADAL" clId="{93F05F8B-883B-436E-9676-E112BB13ABBA}" dt="2024-09-09T16:13:00.190" v="6927" actId="478"/>
          <ac:spMkLst>
            <pc:docMk/>
            <pc:sldMk cId="695750329" sldId="2945"/>
            <ac:spMk id="29" creationId="{9AFBB5CD-740F-C899-DE77-1516D52987C7}"/>
          </ac:spMkLst>
        </pc:spChg>
        <pc:spChg chg="del">
          <ac:chgData name="Dorothea Fonnesu" userId="7bf8154d-1f01-455e-9a4e-eddc056ca8ec" providerId="ADAL" clId="{93F05F8B-883B-436E-9676-E112BB13ABBA}" dt="2024-09-09T16:13:00.190" v="6927" actId="478"/>
          <ac:spMkLst>
            <pc:docMk/>
            <pc:sldMk cId="695750329" sldId="2945"/>
            <ac:spMk id="30" creationId="{8408EF93-F551-D0AB-125A-B1069B918683}"/>
          </ac:spMkLst>
        </pc:spChg>
        <pc:spChg chg="del">
          <ac:chgData name="Dorothea Fonnesu" userId="7bf8154d-1f01-455e-9a4e-eddc056ca8ec" providerId="ADAL" clId="{93F05F8B-883B-436E-9676-E112BB13ABBA}" dt="2024-09-09T16:13:00.190" v="6927" actId="478"/>
          <ac:spMkLst>
            <pc:docMk/>
            <pc:sldMk cId="695750329" sldId="2945"/>
            <ac:spMk id="31" creationId="{701DB4B7-6A84-3F98-3039-91FE44A535A2}"/>
          </ac:spMkLst>
        </pc:spChg>
        <pc:grpChg chg="add del mod">
          <ac:chgData name="Dorothea Fonnesu" userId="7bf8154d-1f01-455e-9a4e-eddc056ca8ec" providerId="ADAL" clId="{93F05F8B-883B-436E-9676-E112BB13ABBA}" dt="2024-09-16T19:37:37.259" v="10688" actId="165"/>
          <ac:grpSpMkLst>
            <pc:docMk/>
            <pc:sldMk cId="695750329" sldId="2945"/>
            <ac:grpSpMk id="5" creationId="{78B6F13A-C6ED-8446-85A2-ED7B98A4B478}"/>
          </ac:grpSpMkLst>
        </pc:grpChg>
        <pc:grpChg chg="add mod">
          <ac:chgData name="Dorothea Fonnesu" userId="7bf8154d-1f01-455e-9a4e-eddc056ca8ec" providerId="ADAL" clId="{93F05F8B-883B-436E-9676-E112BB13ABBA}" dt="2024-09-16T19:38:05.335" v="10691" actId="1076"/>
          <ac:grpSpMkLst>
            <pc:docMk/>
            <pc:sldMk cId="695750329" sldId="2945"/>
            <ac:grpSpMk id="8" creationId="{519FEBCA-9530-6728-219F-635E8D39495E}"/>
          </ac:grpSpMkLst>
        </pc:grpChg>
        <pc:grpChg chg="add del mod topLvl">
          <ac:chgData name="Dorothea Fonnesu" userId="7bf8154d-1f01-455e-9a4e-eddc056ca8ec" providerId="ADAL" clId="{93F05F8B-883B-436E-9676-E112BB13ABBA}" dt="2024-09-16T19:37:39.613" v="10689" actId="165"/>
          <ac:grpSpMkLst>
            <pc:docMk/>
            <pc:sldMk cId="695750329" sldId="2945"/>
            <ac:grpSpMk id="14" creationId="{16706BBD-3362-1CDC-31AC-ADE0A4E8AA73}"/>
          </ac:grpSpMkLst>
        </pc:grpChg>
        <pc:picChg chg="add mod topLvl">
          <ac:chgData name="Dorothea Fonnesu" userId="7bf8154d-1f01-455e-9a4e-eddc056ca8ec" providerId="ADAL" clId="{93F05F8B-883B-436E-9676-E112BB13ABBA}" dt="2024-09-16T19:37:55.566" v="10690" actId="164"/>
          <ac:picMkLst>
            <pc:docMk/>
            <pc:sldMk cId="695750329" sldId="2945"/>
            <ac:picMk id="3" creationId="{801C3A69-CA49-45A7-E1EC-4BE7F591C435}"/>
          </ac:picMkLst>
        </pc:picChg>
        <pc:picChg chg="del">
          <ac:chgData name="Dorothea Fonnesu" userId="7bf8154d-1f01-455e-9a4e-eddc056ca8ec" providerId="ADAL" clId="{93F05F8B-883B-436E-9676-E112BB13ABBA}" dt="2024-09-09T16:13:00.190" v="6927" actId="478"/>
          <ac:picMkLst>
            <pc:docMk/>
            <pc:sldMk cId="695750329" sldId="2945"/>
            <ac:picMk id="8" creationId="{D8CE8EA5-4306-B660-991F-BD232BA9BB5D}"/>
          </ac:picMkLst>
        </pc:picChg>
        <pc:inkChg chg="add mod topLvl">
          <ac:chgData name="Dorothea Fonnesu" userId="7bf8154d-1f01-455e-9a4e-eddc056ca8ec" providerId="ADAL" clId="{93F05F8B-883B-436E-9676-E112BB13ABBA}" dt="2024-09-16T19:37:55.566" v="10690" actId="164"/>
          <ac:inkMkLst>
            <pc:docMk/>
            <pc:sldMk cId="695750329" sldId="2945"/>
            <ac:inkMk id="15" creationId="{7AF2EBEC-0AC6-6C1C-6791-6D29907E4261}"/>
          </ac:inkMkLst>
        </pc:inkChg>
        <pc:cxnChg chg="add mod topLvl">
          <ac:chgData name="Dorothea Fonnesu" userId="7bf8154d-1f01-455e-9a4e-eddc056ca8ec" providerId="ADAL" clId="{93F05F8B-883B-436E-9676-E112BB13ABBA}" dt="2024-09-16T19:37:55.566" v="10690" actId="164"/>
          <ac:cxnSpMkLst>
            <pc:docMk/>
            <pc:sldMk cId="695750329" sldId="2945"/>
            <ac:cxnSpMk id="7" creationId="{950D44E1-4695-E150-3385-44A9D197E7B2}"/>
          </ac:cxnSpMkLst>
        </pc:cxnChg>
        <pc:cxnChg chg="add mod topLvl">
          <ac:chgData name="Dorothea Fonnesu" userId="7bf8154d-1f01-455e-9a4e-eddc056ca8ec" providerId="ADAL" clId="{93F05F8B-883B-436E-9676-E112BB13ABBA}" dt="2024-09-16T19:37:55.566" v="10690" actId="164"/>
          <ac:cxnSpMkLst>
            <pc:docMk/>
            <pc:sldMk cId="695750329" sldId="2945"/>
            <ac:cxnSpMk id="10" creationId="{C2A8E1C2-8A41-7248-D66B-709203224A42}"/>
          </ac:cxnSpMkLst>
        </pc:cxnChg>
        <pc:cxnChg chg="del">
          <ac:chgData name="Dorothea Fonnesu" userId="7bf8154d-1f01-455e-9a4e-eddc056ca8ec" providerId="ADAL" clId="{93F05F8B-883B-436E-9676-E112BB13ABBA}" dt="2024-09-09T16:13:00.190" v="6927" actId="478"/>
          <ac:cxnSpMkLst>
            <pc:docMk/>
            <pc:sldMk cId="695750329" sldId="2945"/>
            <ac:cxnSpMk id="19" creationId="{6D9FAEA2-4545-9EC2-6AB2-09CECD8ED273}"/>
          </ac:cxnSpMkLst>
        </pc:cxnChg>
        <pc:cxnChg chg="del">
          <ac:chgData name="Dorothea Fonnesu" userId="7bf8154d-1f01-455e-9a4e-eddc056ca8ec" providerId="ADAL" clId="{93F05F8B-883B-436E-9676-E112BB13ABBA}" dt="2024-09-09T16:13:00.190" v="6927" actId="478"/>
          <ac:cxnSpMkLst>
            <pc:docMk/>
            <pc:sldMk cId="695750329" sldId="2945"/>
            <ac:cxnSpMk id="21" creationId="{C715648D-8F15-5E56-2BF3-1A72AF85FBE5}"/>
          </ac:cxnSpMkLst>
        </pc:cxnChg>
        <pc:cxnChg chg="del">
          <ac:chgData name="Dorothea Fonnesu" userId="7bf8154d-1f01-455e-9a4e-eddc056ca8ec" providerId="ADAL" clId="{93F05F8B-883B-436E-9676-E112BB13ABBA}" dt="2024-09-09T16:13:00.190" v="6927" actId="478"/>
          <ac:cxnSpMkLst>
            <pc:docMk/>
            <pc:sldMk cId="695750329" sldId="2945"/>
            <ac:cxnSpMk id="23" creationId="{376E5559-EB7F-35C8-D9E3-C8CDF1D5046F}"/>
          </ac:cxnSpMkLst>
        </pc:cxnChg>
        <pc:cxnChg chg="del">
          <ac:chgData name="Dorothea Fonnesu" userId="7bf8154d-1f01-455e-9a4e-eddc056ca8ec" providerId="ADAL" clId="{93F05F8B-883B-436E-9676-E112BB13ABBA}" dt="2024-09-09T16:13:00.190" v="6927" actId="478"/>
          <ac:cxnSpMkLst>
            <pc:docMk/>
            <pc:sldMk cId="695750329" sldId="2945"/>
            <ac:cxnSpMk id="25" creationId="{191EB8ED-855D-E1DC-BD24-7C71C9ED5E1D}"/>
          </ac:cxnSpMkLst>
        </pc:cxnChg>
        <pc:cxnChg chg="del">
          <ac:chgData name="Dorothea Fonnesu" userId="7bf8154d-1f01-455e-9a4e-eddc056ca8ec" providerId="ADAL" clId="{93F05F8B-883B-436E-9676-E112BB13ABBA}" dt="2024-09-09T16:13:00.190" v="6927" actId="478"/>
          <ac:cxnSpMkLst>
            <pc:docMk/>
            <pc:sldMk cId="695750329" sldId="2945"/>
            <ac:cxnSpMk id="28" creationId="{2874A300-C355-34F0-326A-BF640ABA1FD6}"/>
          </ac:cxnSpMkLst>
        </pc:cxnChg>
      </pc:sldChg>
      <pc:sldChg chg="add del">
        <pc:chgData name="Dorothea Fonnesu" userId="7bf8154d-1f01-455e-9a4e-eddc056ca8ec" providerId="ADAL" clId="{93F05F8B-883B-436E-9676-E112BB13ABBA}" dt="2024-09-09T16:00:12.683" v="6758" actId="47"/>
        <pc:sldMkLst>
          <pc:docMk/>
          <pc:sldMk cId="3781014444" sldId="2945"/>
        </pc:sldMkLst>
      </pc:sldChg>
      <pc:sldChg chg="delSp modSp add del mod">
        <pc:chgData name="Dorothea Fonnesu" userId="7bf8154d-1f01-455e-9a4e-eddc056ca8ec" providerId="ADAL" clId="{93F05F8B-883B-436E-9676-E112BB13ABBA}" dt="2024-09-09T16:00:12.683" v="6758" actId="47"/>
        <pc:sldMkLst>
          <pc:docMk/>
          <pc:sldMk cId="1093217589" sldId="2946"/>
        </pc:sldMkLst>
        <pc:picChg chg="del mod">
          <ac:chgData name="Dorothea Fonnesu" userId="7bf8154d-1f01-455e-9a4e-eddc056ca8ec" providerId="ADAL" clId="{93F05F8B-883B-436E-9676-E112BB13ABBA}" dt="2024-09-09T15:44:37.004" v="6536" actId="21"/>
          <ac:picMkLst>
            <pc:docMk/>
            <pc:sldMk cId="1093217589" sldId="2946"/>
            <ac:picMk id="8" creationId="{5812CCBA-4266-78FA-88AE-2CAB8D9E8333}"/>
          </ac:picMkLst>
        </pc:picChg>
        <pc:picChg chg="del">
          <ac:chgData name="Dorothea Fonnesu" userId="7bf8154d-1f01-455e-9a4e-eddc056ca8ec" providerId="ADAL" clId="{93F05F8B-883B-436E-9676-E112BB13ABBA}" dt="2024-09-09T15:34:39.483" v="6416" actId="21"/>
          <ac:picMkLst>
            <pc:docMk/>
            <pc:sldMk cId="1093217589" sldId="2946"/>
            <ac:picMk id="12" creationId="{F3F803CF-F54D-9729-24CD-4D30A17EB66F}"/>
          </ac:picMkLst>
        </pc:picChg>
        <pc:picChg chg="del mod">
          <ac:chgData name="Dorothea Fonnesu" userId="7bf8154d-1f01-455e-9a4e-eddc056ca8ec" providerId="ADAL" clId="{93F05F8B-883B-436E-9676-E112BB13ABBA}" dt="2024-09-09T15:37:40.003" v="6444" actId="21"/>
          <ac:picMkLst>
            <pc:docMk/>
            <pc:sldMk cId="1093217589" sldId="2946"/>
            <ac:picMk id="17" creationId="{6E4CFC41-9DAD-E032-E325-BD9D72729B2E}"/>
          </ac:picMkLst>
        </pc:picChg>
        <pc:picChg chg="del mod">
          <ac:chgData name="Dorothea Fonnesu" userId="7bf8154d-1f01-455e-9a4e-eddc056ca8ec" providerId="ADAL" clId="{93F05F8B-883B-436E-9676-E112BB13ABBA}" dt="2024-09-09T15:39:54.715" v="6474" actId="21"/>
          <ac:picMkLst>
            <pc:docMk/>
            <pc:sldMk cId="1093217589" sldId="2946"/>
            <ac:picMk id="20" creationId="{03D6EB3A-7DDA-520F-2AA4-20F29E567540}"/>
          </ac:picMkLst>
        </pc:picChg>
        <pc:picChg chg="del mod">
          <ac:chgData name="Dorothea Fonnesu" userId="7bf8154d-1f01-455e-9a4e-eddc056ca8ec" providerId="ADAL" clId="{93F05F8B-883B-436E-9676-E112BB13ABBA}" dt="2024-09-09T15:43:06.691" v="6514" actId="21"/>
          <ac:picMkLst>
            <pc:docMk/>
            <pc:sldMk cId="1093217589" sldId="2946"/>
            <ac:picMk id="24" creationId="{353A5268-4075-173F-388F-F6BF88E102B3}"/>
          </ac:picMkLst>
        </pc:picChg>
        <pc:picChg chg="del">
          <ac:chgData name="Dorothea Fonnesu" userId="7bf8154d-1f01-455e-9a4e-eddc056ca8ec" providerId="ADAL" clId="{93F05F8B-883B-436E-9676-E112BB13ABBA}" dt="2024-09-09T15:34:30.528" v="6412" actId="478"/>
          <ac:picMkLst>
            <pc:docMk/>
            <pc:sldMk cId="1093217589" sldId="2946"/>
            <ac:picMk id="27" creationId="{70964E1F-9380-66EE-8205-0469522D40E9}"/>
          </ac:picMkLst>
        </pc:picChg>
        <pc:picChg chg="del">
          <ac:chgData name="Dorothea Fonnesu" userId="7bf8154d-1f01-455e-9a4e-eddc056ca8ec" providerId="ADAL" clId="{93F05F8B-883B-436E-9676-E112BB13ABBA}" dt="2024-09-09T15:33:25.064" v="6393" actId="478"/>
          <ac:picMkLst>
            <pc:docMk/>
            <pc:sldMk cId="1093217589" sldId="2946"/>
            <ac:picMk id="31" creationId="{EBED3DB5-11E2-8E02-9E3C-6101FB3367B5}"/>
          </ac:picMkLst>
        </pc:picChg>
      </pc:sldChg>
      <pc:sldChg chg="addSp delSp modSp add mod">
        <pc:chgData name="Dorothea Fonnesu" userId="7bf8154d-1f01-455e-9a4e-eddc056ca8ec" providerId="ADAL" clId="{93F05F8B-883B-436E-9676-E112BB13ABBA}" dt="2024-09-16T20:46:42.160" v="11829" actId="2711"/>
        <pc:sldMkLst>
          <pc:docMk/>
          <pc:sldMk cId="1967528211" sldId="2946"/>
        </pc:sldMkLst>
        <pc:spChg chg="mod">
          <ac:chgData name="Dorothea Fonnesu" userId="7bf8154d-1f01-455e-9a4e-eddc056ca8ec" providerId="ADAL" clId="{93F05F8B-883B-436E-9676-E112BB13ABBA}" dt="2024-09-16T20:46:22.869" v="11827" actId="20577"/>
          <ac:spMkLst>
            <pc:docMk/>
            <pc:sldMk cId="1967528211" sldId="2946"/>
            <ac:spMk id="2" creationId="{3CB44578-CFEE-7132-0362-E3F9930EB1F8}"/>
          </ac:spMkLst>
        </pc:spChg>
        <pc:spChg chg="add mod">
          <ac:chgData name="Dorothea Fonnesu" userId="7bf8154d-1f01-455e-9a4e-eddc056ca8ec" providerId="ADAL" clId="{93F05F8B-883B-436E-9676-E112BB13ABBA}" dt="2024-09-09T16:36:40.304" v="7134" actId="2711"/>
          <ac:spMkLst>
            <pc:docMk/>
            <pc:sldMk cId="1967528211" sldId="2946"/>
            <ac:spMk id="8" creationId="{8D3FB8B2-361C-211A-B2BF-67CC2BD75CA4}"/>
          </ac:spMkLst>
        </pc:spChg>
        <pc:spChg chg="add mod">
          <ac:chgData name="Dorothea Fonnesu" userId="7bf8154d-1f01-455e-9a4e-eddc056ca8ec" providerId="ADAL" clId="{93F05F8B-883B-436E-9676-E112BB13ABBA}" dt="2024-09-16T20:46:42.160" v="11829" actId="2711"/>
          <ac:spMkLst>
            <pc:docMk/>
            <pc:sldMk cId="1967528211" sldId="2946"/>
            <ac:spMk id="9" creationId="{BA2052CB-F14D-97AC-55AA-742CAEA50B8A}"/>
          </ac:spMkLst>
        </pc:spChg>
        <pc:spChg chg="add mod">
          <ac:chgData name="Dorothea Fonnesu" userId="7bf8154d-1f01-455e-9a4e-eddc056ca8ec" providerId="ADAL" clId="{93F05F8B-883B-436E-9676-E112BB13ABBA}" dt="2024-09-09T16:28:56.614" v="7087" actId="1076"/>
          <ac:spMkLst>
            <pc:docMk/>
            <pc:sldMk cId="1967528211" sldId="2946"/>
            <ac:spMk id="11" creationId="{D8073ED1-CC69-8F27-73BD-B131A78046B2}"/>
          </ac:spMkLst>
        </pc:spChg>
        <pc:spChg chg="add mod">
          <ac:chgData name="Dorothea Fonnesu" userId="7bf8154d-1f01-455e-9a4e-eddc056ca8ec" providerId="ADAL" clId="{93F05F8B-883B-436E-9676-E112BB13ABBA}" dt="2024-09-09T16:28:59.699" v="7088" actId="1076"/>
          <ac:spMkLst>
            <pc:docMk/>
            <pc:sldMk cId="1967528211" sldId="2946"/>
            <ac:spMk id="12" creationId="{E33C1044-DA4C-2BBB-2C0B-7C80194377FB}"/>
          </ac:spMkLst>
        </pc:spChg>
        <pc:spChg chg="add mod">
          <ac:chgData name="Dorothea Fonnesu" userId="7bf8154d-1f01-455e-9a4e-eddc056ca8ec" providerId="ADAL" clId="{93F05F8B-883B-436E-9676-E112BB13ABBA}" dt="2024-09-09T16:29:04.279" v="7089" actId="1076"/>
          <ac:spMkLst>
            <pc:docMk/>
            <pc:sldMk cId="1967528211" sldId="2946"/>
            <ac:spMk id="13" creationId="{47FB6CAE-E7BC-0710-4CF5-E29F5DD50770}"/>
          </ac:spMkLst>
        </pc:spChg>
        <pc:spChg chg="del">
          <ac:chgData name="Dorothea Fonnesu" userId="7bf8154d-1f01-455e-9a4e-eddc056ca8ec" providerId="ADAL" clId="{93F05F8B-883B-436E-9676-E112BB13ABBA}" dt="2024-09-09T16:24:59.652" v="7006" actId="478"/>
          <ac:spMkLst>
            <pc:docMk/>
            <pc:sldMk cId="1967528211" sldId="2946"/>
            <ac:spMk id="16" creationId="{CB43754D-9626-4C8A-59D8-A3D44B172717}"/>
          </ac:spMkLst>
        </pc:spChg>
        <pc:spChg chg="del">
          <ac:chgData name="Dorothea Fonnesu" userId="7bf8154d-1f01-455e-9a4e-eddc056ca8ec" providerId="ADAL" clId="{93F05F8B-883B-436E-9676-E112BB13ABBA}" dt="2024-09-09T16:24:59.652" v="7006" actId="478"/>
          <ac:spMkLst>
            <pc:docMk/>
            <pc:sldMk cId="1967528211" sldId="2946"/>
            <ac:spMk id="17" creationId="{A18F1571-0888-3258-5EBA-69D0BCB73FB1}"/>
          </ac:spMkLst>
        </pc:spChg>
        <pc:spChg chg="add mod">
          <ac:chgData name="Dorothea Fonnesu" userId="7bf8154d-1f01-455e-9a4e-eddc056ca8ec" providerId="ADAL" clId="{93F05F8B-883B-436E-9676-E112BB13ABBA}" dt="2024-09-09T16:29:06.974" v="7090" actId="1076"/>
          <ac:spMkLst>
            <pc:docMk/>
            <pc:sldMk cId="1967528211" sldId="2946"/>
            <ac:spMk id="18" creationId="{9199E594-FDAF-519E-3B4A-F3917E59C618}"/>
          </ac:spMkLst>
        </pc:spChg>
        <pc:spChg chg="add mod">
          <ac:chgData name="Dorothea Fonnesu" userId="7bf8154d-1f01-455e-9a4e-eddc056ca8ec" providerId="ADAL" clId="{93F05F8B-883B-436E-9676-E112BB13ABBA}" dt="2024-09-16T20:45:51.207" v="11825" actId="2085"/>
          <ac:spMkLst>
            <pc:docMk/>
            <pc:sldMk cId="1967528211" sldId="2946"/>
            <ac:spMk id="21" creationId="{2F6B89DA-4549-1D99-CCC8-86D25FA422ED}"/>
          </ac:spMkLst>
        </pc:spChg>
        <pc:spChg chg="add mod">
          <ac:chgData name="Dorothea Fonnesu" userId="7bf8154d-1f01-455e-9a4e-eddc056ca8ec" providerId="ADAL" clId="{93F05F8B-883B-436E-9676-E112BB13ABBA}" dt="2024-09-16T20:45:51.207" v="11825" actId="2085"/>
          <ac:spMkLst>
            <pc:docMk/>
            <pc:sldMk cId="1967528211" sldId="2946"/>
            <ac:spMk id="22" creationId="{9E23E76C-F519-CC55-DBF1-AE02DBE62FFB}"/>
          </ac:spMkLst>
        </pc:spChg>
        <pc:spChg chg="add mod">
          <ac:chgData name="Dorothea Fonnesu" userId="7bf8154d-1f01-455e-9a4e-eddc056ca8ec" providerId="ADAL" clId="{93F05F8B-883B-436E-9676-E112BB13ABBA}" dt="2024-09-09T16:29:19.497" v="7100" actId="1076"/>
          <ac:spMkLst>
            <pc:docMk/>
            <pc:sldMk cId="1967528211" sldId="2946"/>
            <ac:spMk id="23" creationId="{1F7B0648-BAFA-E541-8AE9-89A374BD1F65}"/>
          </ac:spMkLst>
        </pc:spChg>
        <pc:spChg chg="add del mod">
          <ac:chgData name="Dorothea Fonnesu" userId="7bf8154d-1f01-455e-9a4e-eddc056ca8ec" providerId="ADAL" clId="{93F05F8B-883B-436E-9676-E112BB13ABBA}" dt="2024-09-09T16:29:51.572" v="7107" actId="478"/>
          <ac:spMkLst>
            <pc:docMk/>
            <pc:sldMk cId="1967528211" sldId="2946"/>
            <ac:spMk id="24" creationId="{DEAD5BBC-872E-CCAE-962D-5EE41C2102F9}"/>
          </ac:spMkLst>
        </pc:spChg>
        <pc:spChg chg="add mod">
          <ac:chgData name="Dorothea Fonnesu" userId="7bf8154d-1f01-455e-9a4e-eddc056ca8ec" providerId="ADAL" clId="{93F05F8B-883B-436E-9676-E112BB13ABBA}" dt="2024-09-09T16:29:47.956" v="7106" actId="1038"/>
          <ac:spMkLst>
            <pc:docMk/>
            <pc:sldMk cId="1967528211" sldId="2946"/>
            <ac:spMk id="25" creationId="{C856BEBC-ED30-88DC-769B-4F78492DCD16}"/>
          </ac:spMkLst>
        </pc:spChg>
        <pc:spChg chg="add mod">
          <ac:chgData name="Dorothea Fonnesu" userId="7bf8154d-1f01-455e-9a4e-eddc056ca8ec" providerId="ADAL" clId="{93F05F8B-883B-436E-9676-E112BB13ABBA}" dt="2024-09-09T16:30:47.331" v="7119" actId="1038"/>
          <ac:spMkLst>
            <pc:docMk/>
            <pc:sldMk cId="1967528211" sldId="2946"/>
            <ac:spMk id="26" creationId="{F2AB39F8-75DA-DD01-42B3-94C60FB82A75}"/>
          </ac:spMkLst>
        </pc:spChg>
        <pc:grpChg chg="del">
          <ac:chgData name="Dorothea Fonnesu" userId="7bf8154d-1f01-455e-9a4e-eddc056ca8ec" providerId="ADAL" clId="{93F05F8B-883B-436E-9676-E112BB13ABBA}" dt="2024-09-09T16:24:59.652" v="7006" actId="478"/>
          <ac:grpSpMkLst>
            <pc:docMk/>
            <pc:sldMk cId="1967528211" sldId="2946"/>
            <ac:grpSpMk id="14" creationId="{16706BBD-3362-1CDC-31AC-ADE0A4E8AA73}"/>
          </ac:grpSpMkLst>
        </pc:grpChg>
        <pc:picChg chg="add mod">
          <ac:chgData name="Dorothea Fonnesu" userId="7bf8154d-1f01-455e-9a4e-eddc056ca8ec" providerId="ADAL" clId="{93F05F8B-883B-436E-9676-E112BB13ABBA}" dt="2024-09-09T16:28:02.308" v="7072" actId="1036"/>
          <ac:picMkLst>
            <pc:docMk/>
            <pc:sldMk cId="1967528211" sldId="2946"/>
            <ac:picMk id="5" creationId="{CCDBDD17-BF38-E604-01D3-E17A7F64F313}"/>
          </ac:picMkLst>
        </pc:picChg>
        <pc:inkChg chg="del">
          <ac:chgData name="Dorothea Fonnesu" userId="7bf8154d-1f01-455e-9a4e-eddc056ca8ec" providerId="ADAL" clId="{93F05F8B-883B-436E-9676-E112BB13ABBA}" dt="2024-09-09T16:24:59.652" v="7006" actId="478"/>
          <ac:inkMkLst>
            <pc:docMk/>
            <pc:sldMk cId="1967528211" sldId="2946"/>
            <ac:inkMk id="15" creationId="{7AF2EBEC-0AC6-6C1C-6791-6D29907E4261}"/>
          </ac:inkMkLst>
        </pc:inkChg>
        <pc:cxnChg chg="add mod">
          <ac:chgData name="Dorothea Fonnesu" userId="7bf8154d-1f01-455e-9a4e-eddc056ca8ec" providerId="ADAL" clId="{93F05F8B-883B-436E-9676-E112BB13ABBA}" dt="2024-09-16T20:46:04.717" v="11826" actId="208"/>
          <ac:cxnSpMkLst>
            <pc:docMk/>
            <pc:sldMk cId="1967528211" sldId="2946"/>
            <ac:cxnSpMk id="19" creationId="{FB3B4F8B-2FA2-0608-9F3B-1666232D31A3}"/>
          </ac:cxnSpMkLst>
        </pc:cxnChg>
        <pc:cxnChg chg="add mod">
          <ac:chgData name="Dorothea Fonnesu" userId="7bf8154d-1f01-455e-9a4e-eddc056ca8ec" providerId="ADAL" clId="{93F05F8B-883B-436E-9676-E112BB13ABBA}" dt="2024-09-16T20:46:04.717" v="11826" actId="208"/>
          <ac:cxnSpMkLst>
            <pc:docMk/>
            <pc:sldMk cId="1967528211" sldId="2946"/>
            <ac:cxnSpMk id="20" creationId="{4E3C6F8B-DF22-C8D9-B2AC-6FB4DB5F99AF}"/>
          </ac:cxnSpMkLst>
        </pc:cxnChg>
      </pc:sldChg>
      <pc:sldChg chg="modSp add del mod">
        <pc:chgData name="Dorothea Fonnesu" userId="7bf8154d-1f01-455e-9a4e-eddc056ca8ec" providerId="ADAL" clId="{93F05F8B-883B-436E-9676-E112BB13ABBA}" dt="2024-09-09T15:02:48.899" v="6336" actId="2696"/>
        <pc:sldMkLst>
          <pc:docMk/>
          <pc:sldMk cId="2639030851" sldId="2946"/>
        </pc:sldMkLst>
        <pc:spChg chg="mod">
          <ac:chgData name="Dorothea Fonnesu" userId="7bf8154d-1f01-455e-9a4e-eddc056ca8ec" providerId="ADAL" clId="{93F05F8B-883B-436E-9676-E112BB13ABBA}" dt="2024-09-09T14:57:54.140" v="6295" actId="1076"/>
          <ac:spMkLst>
            <pc:docMk/>
            <pc:sldMk cId="2639030851" sldId="2946"/>
            <ac:spMk id="20" creationId="{46D91861-EA11-687D-9831-DC8C408E54F1}"/>
          </ac:spMkLst>
        </pc:spChg>
        <pc:spChg chg="mod">
          <ac:chgData name="Dorothea Fonnesu" userId="7bf8154d-1f01-455e-9a4e-eddc056ca8ec" providerId="ADAL" clId="{93F05F8B-883B-436E-9676-E112BB13ABBA}" dt="2024-09-09T14:57:54.140" v="6295" actId="1076"/>
          <ac:spMkLst>
            <pc:docMk/>
            <pc:sldMk cId="2639030851" sldId="2946"/>
            <ac:spMk id="21" creationId="{66E31B54-1858-81DD-C9FC-9D8E12DE4646}"/>
          </ac:spMkLst>
        </pc:spChg>
        <pc:picChg chg="mod">
          <ac:chgData name="Dorothea Fonnesu" userId="7bf8154d-1f01-455e-9a4e-eddc056ca8ec" providerId="ADAL" clId="{93F05F8B-883B-436E-9676-E112BB13ABBA}" dt="2024-09-09T14:57:54.140" v="6295" actId="1076"/>
          <ac:picMkLst>
            <pc:docMk/>
            <pc:sldMk cId="2639030851" sldId="2946"/>
            <ac:picMk id="17" creationId="{872C3831-7800-80E3-25AB-454D286C84EE}"/>
          </ac:picMkLst>
        </pc:picChg>
        <pc:cxnChg chg="mod">
          <ac:chgData name="Dorothea Fonnesu" userId="7bf8154d-1f01-455e-9a4e-eddc056ca8ec" providerId="ADAL" clId="{93F05F8B-883B-436E-9676-E112BB13ABBA}" dt="2024-09-09T14:57:54.140" v="6295" actId="1076"/>
          <ac:cxnSpMkLst>
            <pc:docMk/>
            <pc:sldMk cId="2639030851" sldId="2946"/>
            <ac:cxnSpMk id="18" creationId="{50299722-16B1-873E-6F9F-EAD6A2D7F1B6}"/>
          </ac:cxnSpMkLst>
        </pc:cxnChg>
        <pc:cxnChg chg="mod">
          <ac:chgData name="Dorothea Fonnesu" userId="7bf8154d-1f01-455e-9a4e-eddc056ca8ec" providerId="ADAL" clId="{93F05F8B-883B-436E-9676-E112BB13ABBA}" dt="2024-09-09T14:57:54.140" v="6295" actId="1076"/>
          <ac:cxnSpMkLst>
            <pc:docMk/>
            <pc:sldMk cId="2639030851" sldId="2946"/>
            <ac:cxnSpMk id="19" creationId="{CC4E019D-CB49-E276-2D2B-6664357F97D8}"/>
          </ac:cxnSpMkLst>
        </pc:cxnChg>
      </pc:sldChg>
      <pc:sldChg chg="addSp delSp modSp add del mod">
        <pc:chgData name="Dorothea Fonnesu" userId="7bf8154d-1f01-455e-9a4e-eddc056ca8ec" providerId="ADAL" clId="{93F05F8B-883B-436E-9676-E112BB13ABBA}" dt="2024-09-10T16:38:17.627" v="7579" actId="2696"/>
        <pc:sldMkLst>
          <pc:docMk/>
          <pc:sldMk cId="2452936797" sldId="2947"/>
        </pc:sldMkLst>
        <pc:spChg chg="add del mod">
          <ac:chgData name="Dorothea Fonnesu" userId="7bf8154d-1f01-455e-9a4e-eddc056ca8ec" providerId="ADAL" clId="{93F05F8B-883B-436E-9676-E112BB13ABBA}" dt="2024-09-10T16:27:37.376" v="7310"/>
          <ac:spMkLst>
            <pc:docMk/>
            <pc:sldMk cId="2452936797" sldId="2947"/>
            <ac:spMk id="3" creationId="{F3EADD32-A3E5-F10D-B4D7-B2F635C3EAA6}"/>
          </ac:spMkLst>
        </pc:spChg>
        <pc:spChg chg="mod topLvl">
          <ac:chgData name="Dorothea Fonnesu" userId="7bf8154d-1f01-455e-9a4e-eddc056ca8ec" providerId="ADAL" clId="{93F05F8B-883B-436E-9676-E112BB13ABBA}" dt="2024-09-10T16:26:20.486" v="7302" actId="165"/>
          <ac:spMkLst>
            <pc:docMk/>
            <pc:sldMk cId="2452936797" sldId="2947"/>
            <ac:spMk id="7" creationId="{90BB9C22-541C-3E7B-06BD-10710FF21E23}"/>
          </ac:spMkLst>
        </pc:spChg>
        <pc:spChg chg="mod topLvl">
          <ac:chgData name="Dorothea Fonnesu" userId="7bf8154d-1f01-455e-9a4e-eddc056ca8ec" providerId="ADAL" clId="{93F05F8B-883B-436E-9676-E112BB13ABBA}" dt="2024-09-10T16:26:20.486" v="7302" actId="165"/>
          <ac:spMkLst>
            <pc:docMk/>
            <pc:sldMk cId="2452936797" sldId="2947"/>
            <ac:spMk id="8" creationId="{4A3CE429-CE7D-3E17-3CDC-681D66BD7E19}"/>
          </ac:spMkLst>
        </pc:spChg>
        <pc:spChg chg="del">
          <ac:chgData name="Dorothea Fonnesu" userId="7bf8154d-1f01-455e-9a4e-eddc056ca8ec" providerId="ADAL" clId="{93F05F8B-883B-436E-9676-E112BB13ABBA}" dt="2024-09-10T16:27:34.396" v="7309" actId="478"/>
          <ac:spMkLst>
            <pc:docMk/>
            <pc:sldMk cId="2452936797" sldId="2947"/>
            <ac:spMk id="10" creationId="{3493B30B-8B70-5AA8-9C65-9977B2E83A11}"/>
          </ac:spMkLst>
        </pc:spChg>
        <pc:spChg chg="add mod">
          <ac:chgData name="Dorothea Fonnesu" userId="7bf8154d-1f01-455e-9a4e-eddc056ca8ec" providerId="ADAL" clId="{93F05F8B-883B-436E-9676-E112BB13ABBA}" dt="2024-09-10T16:27:37.376" v="7310"/>
          <ac:spMkLst>
            <pc:docMk/>
            <pc:sldMk cId="2452936797" sldId="2947"/>
            <ac:spMk id="23" creationId="{D3FFEC71-58BF-FD11-CBB0-C434A430BB07}"/>
          </ac:spMkLst>
        </pc:spChg>
        <pc:grpChg chg="del">
          <ac:chgData name="Dorothea Fonnesu" userId="7bf8154d-1f01-455e-9a4e-eddc056ca8ec" providerId="ADAL" clId="{93F05F8B-883B-436E-9676-E112BB13ABBA}" dt="2024-09-10T16:26:20.486" v="7302" actId="165"/>
          <ac:grpSpMkLst>
            <pc:docMk/>
            <pc:sldMk cId="2452936797" sldId="2947"/>
            <ac:grpSpMk id="5" creationId="{ACA0908D-5A97-CD15-57E2-448957AB641E}"/>
          </ac:grpSpMkLst>
        </pc:grpChg>
        <pc:picChg chg="mod topLvl">
          <ac:chgData name="Dorothea Fonnesu" userId="7bf8154d-1f01-455e-9a4e-eddc056ca8ec" providerId="ADAL" clId="{93F05F8B-883B-436E-9676-E112BB13ABBA}" dt="2024-09-10T16:26:20.486" v="7302" actId="165"/>
          <ac:picMkLst>
            <pc:docMk/>
            <pc:sldMk cId="2452936797" sldId="2947"/>
            <ac:picMk id="6" creationId="{28F6056E-199B-C7D7-261F-734B7C1EB4AE}"/>
          </ac:picMkLst>
        </pc:picChg>
      </pc:sldChg>
      <pc:sldChg chg="addSp delSp modSp add mod modAnim">
        <pc:chgData name="Dorothea Fonnesu" userId="7bf8154d-1f01-455e-9a4e-eddc056ca8ec" providerId="ADAL" clId="{93F05F8B-883B-436E-9676-E112BB13ABBA}" dt="2024-09-11T09:14:54.093" v="8330"/>
        <pc:sldMkLst>
          <pc:docMk/>
          <pc:sldMk cId="884562521" sldId="2948"/>
        </pc:sldMkLst>
        <pc:spChg chg="mod">
          <ac:chgData name="Dorothea Fonnesu" userId="7bf8154d-1f01-455e-9a4e-eddc056ca8ec" providerId="ADAL" clId="{93F05F8B-883B-436E-9676-E112BB13ABBA}" dt="2024-09-11T09:11:09.395" v="8261" actId="114"/>
          <ac:spMkLst>
            <pc:docMk/>
            <pc:sldMk cId="884562521" sldId="2948"/>
            <ac:spMk id="2" creationId="{A3B8A424-FF23-C67C-3B7C-D8C28729B516}"/>
          </ac:spMkLst>
        </pc:spChg>
        <pc:spChg chg="del">
          <ac:chgData name="Dorothea Fonnesu" userId="7bf8154d-1f01-455e-9a4e-eddc056ca8ec" providerId="ADAL" clId="{93F05F8B-883B-436E-9676-E112BB13ABBA}" dt="2024-09-10T16:28:00.530" v="7312" actId="478"/>
          <ac:spMkLst>
            <pc:docMk/>
            <pc:sldMk cId="884562521" sldId="2948"/>
            <ac:spMk id="3" creationId="{6F92BF13-17A2-D4D2-2468-BFD970E65E56}"/>
          </ac:spMkLst>
        </pc:spChg>
        <pc:spChg chg="del">
          <ac:chgData name="Dorothea Fonnesu" userId="7bf8154d-1f01-455e-9a4e-eddc056ca8ec" providerId="ADAL" clId="{93F05F8B-883B-436E-9676-E112BB13ABBA}" dt="2024-09-10T16:28:00.530" v="7312" actId="478"/>
          <ac:spMkLst>
            <pc:docMk/>
            <pc:sldMk cId="884562521" sldId="2948"/>
            <ac:spMk id="5" creationId="{C3E168B5-E378-6DA9-8722-230792B97B42}"/>
          </ac:spMkLst>
        </pc:spChg>
        <pc:spChg chg="add del mod">
          <ac:chgData name="Dorothea Fonnesu" userId="7bf8154d-1f01-455e-9a4e-eddc056ca8ec" providerId="ADAL" clId="{93F05F8B-883B-436E-9676-E112BB13ABBA}" dt="2024-09-10T16:29:57.802" v="7347" actId="21"/>
          <ac:spMkLst>
            <pc:docMk/>
            <pc:sldMk cId="884562521" sldId="2948"/>
            <ac:spMk id="9" creationId="{49AFB984-E27E-D47D-F7E3-D6EE621104EF}"/>
          </ac:spMkLst>
        </pc:spChg>
        <pc:spChg chg="add del mod">
          <ac:chgData name="Dorothea Fonnesu" userId="7bf8154d-1f01-455e-9a4e-eddc056ca8ec" providerId="ADAL" clId="{93F05F8B-883B-436E-9676-E112BB13ABBA}" dt="2024-09-10T16:29:57.802" v="7347" actId="21"/>
          <ac:spMkLst>
            <pc:docMk/>
            <pc:sldMk cId="884562521" sldId="2948"/>
            <ac:spMk id="11" creationId="{E79C2B82-2F35-A918-68D7-5B9F59953D85}"/>
          </ac:spMkLst>
        </pc:spChg>
        <pc:spChg chg="add del mod">
          <ac:chgData name="Dorothea Fonnesu" userId="7bf8154d-1f01-455e-9a4e-eddc056ca8ec" providerId="ADAL" clId="{93F05F8B-883B-436E-9676-E112BB13ABBA}" dt="2024-09-10T16:37:47.362" v="7570" actId="478"/>
          <ac:spMkLst>
            <pc:docMk/>
            <pc:sldMk cId="884562521" sldId="2948"/>
            <ac:spMk id="12" creationId="{34F581EB-3C18-8ACF-3950-CB74B86E0D9E}"/>
          </ac:spMkLst>
        </pc:spChg>
        <pc:spChg chg="add del mod">
          <ac:chgData name="Dorothea Fonnesu" userId="7bf8154d-1f01-455e-9a4e-eddc056ca8ec" providerId="ADAL" clId="{93F05F8B-883B-436E-9676-E112BB13ABBA}" dt="2024-09-10T16:37:47.362" v="7570" actId="478"/>
          <ac:spMkLst>
            <pc:docMk/>
            <pc:sldMk cId="884562521" sldId="2948"/>
            <ac:spMk id="13" creationId="{6748068B-1BBF-6A66-FE67-9E774E23DF7F}"/>
          </ac:spMkLst>
        </pc:spChg>
        <pc:spChg chg="add del mod">
          <ac:chgData name="Dorothea Fonnesu" userId="7bf8154d-1f01-455e-9a4e-eddc056ca8ec" providerId="ADAL" clId="{93F05F8B-883B-436E-9676-E112BB13ABBA}" dt="2024-09-10T16:37:47.362" v="7570" actId="478"/>
          <ac:spMkLst>
            <pc:docMk/>
            <pc:sldMk cId="884562521" sldId="2948"/>
            <ac:spMk id="14" creationId="{778DED9F-4FF6-5BF9-E1E5-5529D5AA8468}"/>
          </ac:spMkLst>
        </pc:spChg>
        <pc:spChg chg="add del mod">
          <ac:chgData name="Dorothea Fonnesu" userId="7bf8154d-1f01-455e-9a4e-eddc056ca8ec" providerId="ADAL" clId="{93F05F8B-883B-436E-9676-E112BB13ABBA}" dt="2024-09-10T16:37:47.362" v="7570" actId="478"/>
          <ac:spMkLst>
            <pc:docMk/>
            <pc:sldMk cId="884562521" sldId="2948"/>
            <ac:spMk id="15" creationId="{7E28EEB3-8B13-A329-1BD2-2A736FE428B9}"/>
          </ac:spMkLst>
        </pc:spChg>
        <pc:spChg chg="add mod ord">
          <ac:chgData name="Dorothea Fonnesu" userId="7bf8154d-1f01-455e-9a4e-eddc056ca8ec" providerId="ADAL" clId="{93F05F8B-883B-436E-9676-E112BB13ABBA}" dt="2024-09-11T09:14:02.084" v="8326" actId="1036"/>
          <ac:spMkLst>
            <pc:docMk/>
            <pc:sldMk cId="884562521" sldId="2948"/>
            <ac:spMk id="16" creationId="{28F8DEC7-4B7A-539B-5470-C480078ECF53}"/>
          </ac:spMkLst>
        </pc:spChg>
        <pc:spChg chg="add del mod">
          <ac:chgData name="Dorothea Fonnesu" userId="7bf8154d-1f01-455e-9a4e-eddc056ca8ec" providerId="ADAL" clId="{93F05F8B-883B-436E-9676-E112BB13ABBA}" dt="2024-09-10T16:29:57.802" v="7347" actId="21"/>
          <ac:spMkLst>
            <pc:docMk/>
            <pc:sldMk cId="884562521" sldId="2948"/>
            <ac:spMk id="17" creationId="{208ADB40-581E-8CFA-6C4F-95B32AE860C9}"/>
          </ac:spMkLst>
        </pc:spChg>
        <pc:spChg chg="add del mod">
          <ac:chgData name="Dorothea Fonnesu" userId="7bf8154d-1f01-455e-9a4e-eddc056ca8ec" providerId="ADAL" clId="{93F05F8B-883B-436E-9676-E112BB13ABBA}" dt="2024-09-11T09:13:50.365" v="8302" actId="478"/>
          <ac:spMkLst>
            <pc:docMk/>
            <pc:sldMk cId="884562521" sldId="2948"/>
            <ac:spMk id="18" creationId="{9DBB033B-3382-2890-F41B-909B9BE19571}"/>
          </ac:spMkLst>
        </pc:spChg>
        <pc:spChg chg="del">
          <ac:chgData name="Dorothea Fonnesu" userId="7bf8154d-1f01-455e-9a4e-eddc056ca8ec" providerId="ADAL" clId="{93F05F8B-883B-436E-9676-E112BB13ABBA}" dt="2024-09-10T16:28:00.530" v="7312" actId="478"/>
          <ac:spMkLst>
            <pc:docMk/>
            <pc:sldMk cId="884562521" sldId="2948"/>
            <ac:spMk id="20" creationId="{0468836A-9E8A-E1ED-8C91-CF5ECA646A74}"/>
          </ac:spMkLst>
        </pc:spChg>
        <pc:spChg chg="add mod">
          <ac:chgData name="Dorothea Fonnesu" userId="7bf8154d-1f01-455e-9a4e-eddc056ca8ec" providerId="ADAL" clId="{93F05F8B-883B-436E-9676-E112BB13ABBA}" dt="2024-09-11T09:14:02.084" v="8326" actId="1036"/>
          <ac:spMkLst>
            <pc:docMk/>
            <pc:sldMk cId="884562521" sldId="2948"/>
            <ac:spMk id="21" creationId="{7D6C4DF7-9A5F-86AD-13D7-AA4E4E3C9A0F}"/>
          </ac:spMkLst>
        </pc:spChg>
        <pc:spChg chg="add mod">
          <ac:chgData name="Dorothea Fonnesu" userId="7bf8154d-1f01-455e-9a4e-eddc056ca8ec" providerId="ADAL" clId="{93F05F8B-883B-436E-9676-E112BB13ABBA}" dt="2024-09-11T09:14:02.084" v="8326" actId="1036"/>
          <ac:spMkLst>
            <pc:docMk/>
            <pc:sldMk cId="884562521" sldId="2948"/>
            <ac:spMk id="22" creationId="{8F90A83B-1105-DD6C-D859-7F5EA7A0A864}"/>
          </ac:spMkLst>
        </pc:spChg>
        <pc:spChg chg="add mod">
          <ac:chgData name="Dorothea Fonnesu" userId="7bf8154d-1f01-455e-9a4e-eddc056ca8ec" providerId="ADAL" clId="{93F05F8B-883B-436E-9676-E112BB13ABBA}" dt="2024-09-11T09:14:02.084" v="8326" actId="1036"/>
          <ac:spMkLst>
            <pc:docMk/>
            <pc:sldMk cId="884562521" sldId="2948"/>
            <ac:spMk id="24" creationId="{27C0280B-816B-A9EF-78D8-40BFCFD07F39}"/>
          </ac:spMkLst>
        </pc:spChg>
        <pc:spChg chg="add mod">
          <ac:chgData name="Dorothea Fonnesu" userId="7bf8154d-1f01-455e-9a4e-eddc056ca8ec" providerId="ADAL" clId="{93F05F8B-883B-436E-9676-E112BB13ABBA}" dt="2024-09-11T09:14:02.084" v="8326" actId="1036"/>
          <ac:spMkLst>
            <pc:docMk/>
            <pc:sldMk cId="884562521" sldId="2948"/>
            <ac:spMk id="26" creationId="{B23216FD-4AA4-3628-E902-583EF451184A}"/>
          </ac:spMkLst>
        </pc:spChg>
        <pc:spChg chg="add mod">
          <ac:chgData name="Dorothea Fonnesu" userId="7bf8154d-1f01-455e-9a4e-eddc056ca8ec" providerId="ADAL" clId="{93F05F8B-883B-436E-9676-E112BB13ABBA}" dt="2024-09-11T09:14:02.084" v="8326" actId="1036"/>
          <ac:spMkLst>
            <pc:docMk/>
            <pc:sldMk cId="884562521" sldId="2948"/>
            <ac:spMk id="28" creationId="{F9C26369-BEB9-83F3-DED1-C86C007D3DC6}"/>
          </ac:spMkLst>
        </pc:spChg>
        <pc:spChg chg="add mod">
          <ac:chgData name="Dorothea Fonnesu" userId="7bf8154d-1f01-455e-9a4e-eddc056ca8ec" providerId="ADAL" clId="{93F05F8B-883B-436E-9676-E112BB13ABBA}" dt="2024-09-11T09:14:02.084" v="8326" actId="1036"/>
          <ac:spMkLst>
            <pc:docMk/>
            <pc:sldMk cId="884562521" sldId="2948"/>
            <ac:spMk id="32" creationId="{06435A56-0B65-8EAF-38AC-5C6462D9E4B8}"/>
          </ac:spMkLst>
        </pc:spChg>
        <pc:picChg chg="del">
          <ac:chgData name="Dorothea Fonnesu" userId="7bf8154d-1f01-455e-9a4e-eddc056ca8ec" providerId="ADAL" clId="{93F05F8B-883B-436E-9676-E112BB13ABBA}" dt="2024-09-10T16:34:43.457" v="7469" actId="478"/>
          <ac:picMkLst>
            <pc:docMk/>
            <pc:sldMk cId="884562521" sldId="2948"/>
            <ac:picMk id="6" creationId="{CEBB1910-534D-928C-D09C-FA545351AFB5}"/>
          </ac:picMkLst>
        </pc:picChg>
        <pc:picChg chg="add del mod">
          <ac:chgData name="Dorothea Fonnesu" userId="7bf8154d-1f01-455e-9a4e-eddc056ca8ec" providerId="ADAL" clId="{93F05F8B-883B-436E-9676-E112BB13ABBA}" dt="2024-09-10T16:37:47.362" v="7570" actId="478"/>
          <ac:picMkLst>
            <pc:docMk/>
            <pc:sldMk cId="884562521" sldId="2948"/>
            <ac:picMk id="7" creationId="{46F079DE-3E22-5520-1EDE-E6BB437E39F1}"/>
          </ac:picMkLst>
        </pc:picChg>
        <pc:picChg chg="add del mod">
          <ac:chgData name="Dorothea Fonnesu" userId="7bf8154d-1f01-455e-9a4e-eddc056ca8ec" providerId="ADAL" clId="{93F05F8B-883B-436E-9676-E112BB13ABBA}" dt="2024-09-10T16:29:00.186" v="7318" actId="21"/>
          <ac:picMkLst>
            <pc:docMk/>
            <pc:sldMk cId="884562521" sldId="2948"/>
            <ac:picMk id="8" creationId="{39E76DC4-F820-3D64-C2B0-34A20264EB4F}"/>
          </ac:picMkLst>
        </pc:picChg>
        <pc:picChg chg="add mod modCrop">
          <ac:chgData name="Dorothea Fonnesu" userId="7bf8154d-1f01-455e-9a4e-eddc056ca8ec" providerId="ADAL" clId="{93F05F8B-883B-436E-9676-E112BB13ABBA}" dt="2024-09-11T09:14:02.084" v="8326" actId="1036"/>
          <ac:picMkLst>
            <pc:docMk/>
            <pc:sldMk cId="884562521" sldId="2948"/>
            <ac:picMk id="19" creationId="{0902CD43-DF7B-7C7D-C370-46FCC66EDFA9}"/>
          </ac:picMkLst>
        </pc:picChg>
        <pc:picChg chg="del">
          <ac:chgData name="Dorothea Fonnesu" userId="7bf8154d-1f01-455e-9a4e-eddc056ca8ec" providerId="ADAL" clId="{93F05F8B-883B-436E-9676-E112BB13ABBA}" dt="2024-09-10T16:28:00.530" v="7312" actId="478"/>
          <ac:picMkLst>
            <pc:docMk/>
            <pc:sldMk cId="884562521" sldId="2948"/>
            <ac:picMk id="23" creationId="{CBA364E8-A631-24FF-96B5-36561731397C}"/>
          </ac:picMkLst>
        </pc:picChg>
        <pc:picChg chg="del">
          <ac:chgData name="Dorothea Fonnesu" userId="7bf8154d-1f01-455e-9a4e-eddc056ca8ec" providerId="ADAL" clId="{93F05F8B-883B-436E-9676-E112BB13ABBA}" dt="2024-09-10T16:28:00.530" v="7312" actId="478"/>
          <ac:picMkLst>
            <pc:docMk/>
            <pc:sldMk cId="884562521" sldId="2948"/>
            <ac:picMk id="25" creationId="{7FBF94BA-B2E0-A6AC-7509-8E38CC27B0CA}"/>
          </ac:picMkLst>
        </pc:picChg>
        <pc:picChg chg="del">
          <ac:chgData name="Dorothea Fonnesu" userId="7bf8154d-1f01-455e-9a4e-eddc056ca8ec" providerId="ADAL" clId="{93F05F8B-883B-436E-9676-E112BB13ABBA}" dt="2024-09-10T16:28:00.530" v="7312" actId="478"/>
          <ac:picMkLst>
            <pc:docMk/>
            <pc:sldMk cId="884562521" sldId="2948"/>
            <ac:picMk id="27" creationId="{90963E20-3AE5-0BEB-FC69-14E3E1F11407}"/>
          </ac:picMkLst>
        </pc:picChg>
        <pc:picChg chg="del">
          <ac:chgData name="Dorothea Fonnesu" userId="7bf8154d-1f01-455e-9a4e-eddc056ca8ec" providerId="ADAL" clId="{93F05F8B-883B-436E-9676-E112BB13ABBA}" dt="2024-09-10T16:28:00.530" v="7312" actId="478"/>
          <ac:picMkLst>
            <pc:docMk/>
            <pc:sldMk cId="884562521" sldId="2948"/>
            <ac:picMk id="29" creationId="{7511B7D2-1121-5A81-4926-69E0BFF5A207}"/>
          </ac:picMkLst>
        </pc:picChg>
        <pc:picChg chg="del">
          <ac:chgData name="Dorothea Fonnesu" userId="7bf8154d-1f01-455e-9a4e-eddc056ca8ec" providerId="ADAL" clId="{93F05F8B-883B-436E-9676-E112BB13ABBA}" dt="2024-09-10T16:28:00.530" v="7312" actId="478"/>
          <ac:picMkLst>
            <pc:docMk/>
            <pc:sldMk cId="884562521" sldId="2948"/>
            <ac:picMk id="31" creationId="{A78ADC8E-169F-ED99-AB23-A95DBECFD569}"/>
          </ac:picMkLst>
        </pc:picChg>
        <pc:picChg chg="del">
          <ac:chgData name="Dorothea Fonnesu" userId="7bf8154d-1f01-455e-9a4e-eddc056ca8ec" providerId="ADAL" clId="{93F05F8B-883B-436E-9676-E112BB13ABBA}" dt="2024-09-10T16:28:03.313" v="7313" actId="478"/>
          <ac:picMkLst>
            <pc:docMk/>
            <pc:sldMk cId="884562521" sldId="2948"/>
            <ac:picMk id="33" creationId="{07317E6E-FB35-BADA-9BFB-A16899AFD521}"/>
          </ac:picMkLst>
        </pc:picChg>
        <pc:picChg chg="del">
          <ac:chgData name="Dorothea Fonnesu" userId="7bf8154d-1f01-455e-9a4e-eddc056ca8ec" providerId="ADAL" clId="{93F05F8B-883B-436E-9676-E112BB13ABBA}" dt="2024-09-10T16:28:00.530" v="7312" actId="478"/>
          <ac:picMkLst>
            <pc:docMk/>
            <pc:sldMk cId="884562521" sldId="2948"/>
            <ac:picMk id="35" creationId="{DC4D7FE5-516B-21BE-7F00-48C66FB55C97}"/>
          </ac:picMkLst>
        </pc:picChg>
      </pc:sldChg>
      <pc:sldChg chg="addSp delSp modSp add mod modAnim">
        <pc:chgData name="Dorothea Fonnesu" userId="7bf8154d-1f01-455e-9a4e-eddc056ca8ec" providerId="ADAL" clId="{93F05F8B-883B-436E-9676-E112BB13ABBA}" dt="2024-09-16T20:04:11.853" v="11136" actId="14100"/>
        <pc:sldMkLst>
          <pc:docMk/>
          <pc:sldMk cId="2881055139" sldId="2949"/>
        </pc:sldMkLst>
        <pc:spChg chg="del mod">
          <ac:chgData name="Dorothea Fonnesu" userId="7bf8154d-1f01-455e-9a4e-eddc056ca8ec" providerId="ADAL" clId="{93F05F8B-883B-436E-9676-E112BB13ABBA}" dt="2024-09-11T10:06:09.438" v="8583" actId="478"/>
          <ac:spMkLst>
            <pc:docMk/>
            <pc:sldMk cId="2881055139" sldId="2949"/>
            <ac:spMk id="2" creationId="{46176BC6-C5F9-73B6-7AAA-CB4938B38762}"/>
          </ac:spMkLst>
        </pc:spChg>
        <pc:spChg chg="add mod topLvl">
          <ac:chgData name="Dorothea Fonnesu" userId="7bf8154d-1f01-455e-9a4e-eddc056ca8ec" providerId="ADAL" clId="{93F05F8B-883B-436E-9676-E112BB13ABBA}" dt="2024-09-16T20:04:01.430" v="11135" actId="207"/>
          <ac:spMkLst>
            <pc:docMk/>
            <pc:sldMk cId="2881055139" sldId="2949"/>
            <ac:spMk id="6" creationId="{AF66CAF1-D004-9396-DC70-AB47D2C898A5}"/>
          </ac:spMkLst>
        </pc:spChg>
        <pc:spChg chg="mod">
          <ac:chgData name="Dorothea Fonnesu" userId="7bf8154d-1f01-455e-9a4e-eddc056ca8ec" providerId="ADAL" clId="{93F05F8B-883B-436E-9676-E112BB13ABBA}" dt="2024-09-11T10:05:25.672" v="8577"/>
          <ac:spMkLst>
            <pc:docMk/>
            <pc:sldMk cId="2881055139" sldId="2949"/>
            <ac:spMk id="9" creationId="{8DB66272-CE69-571B-84E3-32CA43C0CDC7}"/>
          </ac:spMkLst>
        </pc:spChg>
        <pc:spChg chg="add mod">
          <ac:chgData name="Dorothea Fonnesu" userId="7bf8154d-1f01-455e-9a4e-eddc056ca8ec" providerId="ADAL" clId="{93F05F8B-883B-436E-9676-E112BB13ABBA}" dt="2024-09-11T10:06:09.766" v="8584"/>
          <ac:spMkLst>
            <pc:docMk/>
            <pc:sldMk cId="2881055139" sldId="2949"/>
            <ac:spMk id="13" creationId="{B54A3E26-84BB-0DAE-A8E7-0BAC6C7088C2}"/>
          </ac:spMkLst>
        </pc:spChg>
        <pc:spChg chg="mod">
          <ac:chgData name="Dorothea Fonnesu" userId="7bf8154d-1f01-455e-9a4e-eddc056ca8ec" providerId="ADAL" clId="{93F05F8B-883B-436E-9676-E112BB13ABBA}" dt="2024-09-11T10:06:09.766" v="8584"/>
          <ac:spMkLst>
            <pc:docMk/>
            <pc:sldMk cId="2881055139" sldId="2949"/>
            <ac:spMk id="16" creationId="{6A88D3E6-E378-113E-A878-ED8FE6206E54}"/>
          </ac:spMkLst>
        </pc:spChg>
        <pc:spChg chg="mod">
          <ac:chgData name="Dorothea Fonnesu" userId="7bf8154d-1f01-455e-9a4e-eddc056ca8ec" providerId="ADAL" clId="{93F05F8B-883B-436E-9676-E112BB13ABBA}" dt="2024-09-11T10:07:06.357" v="8594"/>
          <ac:spMkLst>
            <pc:docMk/>
            <pc:sldMk cId="2881055139" sldId="2949"/>
            <ac:spMk id="19" creationId="{64DBA53F-478A-6256-0B76-5A8EADF76682}"/>
          </ac:spMkLst>
        </pc:spChg>
        <pc:spChg chg="add mod">
          <ac:chgData name="Dorothea Fonnesu" userId="7bf8154d-1f01-455e-9a4e-eddc056ca8ec" providerId="ADAL" clId="{93F05F8B-883B-436E-9676-E112BB13ABBA}" dt="2024-09-11T10:12:34.838" v="8700" actId="20577"/>
          <ac:spMkLst>
            <pc:docMk/>
            <pc:sldMk cId="2881055139" sldId="2949"/>
            <ac:spMk id="24" creationId="{E31F8191-B375-323F-AAB6-BD5E28105711}"/>
          </ac:spMkLst>
        </pc:spChg>
        <pc:spChg chg="add mod">
          <ac:chgData name="Dorothea Fonnesu" userId="7bf8154d-1f01-455e-9a4e-eddc056ca8ec" providerId="ADAL" clId="{93F05F8B-883B-436E-9676-E112BB13ABBA}" dt="2024-09-11T10:12:56.576" v="8701" actId="164"/>
          <ac:spMkLst>
            <pc:docMk/>
            <pc:sldMk cId="2881055139" sldId="2949"/>
            <ac:spMk id="25" creationId="{2389C95F-B3D6-7963-6BE9-45E664F6D6A5}"/>
          </ac:spMkLst>
        </pc:spChg>
        <pc:spChg chg="add mod">
          <ac:chgData name="Dorothea Fonnesu" userId="7bf8154d-1f01-455e-9a4e-eddc056ca8ec" providerId="ADAL" clId="{93F05F8B-883B-436E-9676-E112BB13ABBA}" dt="2024-09-11T12:09:05.375" v="8804" actId="1076"/>
          <ac:spMkLst>
            <pc:docMk/>
            <pc:sldMk cId="2881055139" sldId="2949"/>
            <ac:spMk id="33" creationId="{2D29A904-86B1-4B94-8ED4-378FF008DC88}"/>
          </ac:spMkLst>
        </pc:spChg>
        <pc:grpChg chg="add del mod">
          <ac:chgData name="Dorothea Fonnesu" userId="7bf8154d-1f01-455e-9a4e-eddc056ca8ec" providerId="ADAL" clId="{93F05F8B-883B-436E-9676-E112BB13ABBA}" dt="2024-09-11T10:06:14" v="8585" actId="478"/>
          <ac:grpSpMkLst>
            <pc:docMk/>
            <pc:sldMk cId="2881055139" sldId="2949"/>
            <ac:grpSpMk id="7" creationId="{410D0F17-DA29-71C6-52B2-4FC9D6FE6BDE}"/>
          </ac:grpSpMkLst>
        </pc:grpChg>
        <pc:grpChg chg="add del mod">
          <ac:chgData name="Dorothea Fonnesu" userId="7bf8154d-1f01-455e-9a4e-eddc056ca8ec" providerId="ADAL" clId="{93F05F8B-883B-436E-9676-E112BB13ABBA}" dt="2024-09-11T10:07:21.183" v="8599" actId="478"/>
          <ac:grpSpMkLst>
            <pc:docMk/>
            <pc:sldMk cId="2881055139" sldId="2949"/>
            <ac:grpSpMk id="14" creationId="{D61FCBC7-59BB-C09E-5D5A-327E8F301ABD}"/>
          </ac:grpSpMkLst>
        </pc:grpChg>
        <pc:grpChg chg="add mod">
          <ac:chgData name="Dorothea Fonnesu" userId="7bf8154d-1f01-455e-9a4e-eddc056ca8ec" providerId="ADAL" clId="{93F05F8B-883B-436E-9676-E112BB13ABBA}" dt="2024-09-11T10:07:06.357" v="8594"/>
          <ac:grpSpMkLst>
            <pc:docMk/>
            <pc:sldMk cId="2881055139" sldId="2949"/>
            <ac:grpSpMk id="17" creationId="{210B922B-A317-2CB2-8BCC-573649E84761}"/>
          </ac:grpSpMkLst>
        </pc:grpChg>
        <pc:grpChg chg="add del mod">
          <ac:chgData name="Dorothea Fonnesu" userId="7bf8154d-1f01-455e-9a4e-eddc056ca8ec" providerId="ADAL" clId="{93F05F8B-883B-436E-9676-E112BB13ABBA}" dt="2024-09-11T10:08:23.813" v="8630" actId="165"/>
          <ac:grpSpMkLst>
            <pc:docMk/>
            <pc:sldMk cId="2881055139" sldId="2949"/>
            <ac:grpSpMk id="21" creationId="{53C6D8EA-96E4-6597-1ADB-CC68802AB57E}"/>
          </ac:grpSpMkLst>
        </pc:grpChg>
        <pc:grpChg chg="add mod">
          <ac:chgData name="Dorothea Fonnesu" userId="7bf8154d-1f01-455e-9a4e-eddc056ca8ec" providerId="ADAL" clId="{93F05F8B-883B-436E-9676-E112BB13ABBA}" dt="2024-09-16T20:03:50.968" v="11133" actId="14100"/>
          <ac:grpSpMkLst>
            <pc:docMk/>
            <pc:sldMk cId="2881055139" sldId="2949"/>
            <ac:grpSpMk id="23" creationId="{CB19BED2-36DA-5A9C-9CCE-FEEC5C2AD15E}"/>
          </ac:grpSpMkLst>
        </pc:grpChg>
        <pc:grpChg chg="add mod">
          <ac:chgData name="Dorothea Fonnesu" userId="7bf8154d-1f01-455e-9a4e-eddc056ca8ec" providerId="ADAL" clId="{93F05F8B-883B-436E-9676-E112BB13ABBA}" dt="2024-09-11T12:09:05.375" v="8804" actId="1076"/>
          <ac:grpSpMkLst>
            <pc:docMk/>
            <pc:sldMk cId="2881055139" sldId="2949"/>
            <ac:grpSpMk id="26" creationId="{8BA7B4CE-38C8-32F2-C726-0AD8027EE56E}"/>
          </ac:grpSpMkLst>
        </pc:grpChg>
        <pc:picChg chg="add mod topLvl">
          <ac:chgData name="Dorothea Fonnesu" userId="7bf8154d-1f01-455e-9a4e-eddc056ca8ec" providerId="ADAL" clId="{93F05F8B-883B-436E-9676-E112BB13ABBA}" dt="2024-09-11T10:08:27.692" v="8631" actId="164"/>
          <ac:picMkLst>
            <pc:docMk/>
            <pc:sldMk cId="2881055139" sldId="2949"/>
            <ac:picMk id="5" creationId="{F5F77042-3F8F-48BD-11B7-7C304FAB1C6E}"/>
          </ac:picMkLst>
        </pc:picChg>
        <pc:picChg chg="mod">
          <ac:chgData name="Dorothea Fonnesu" userId="7bf8154d-1f01-455e-9a4e-eddc056ca8ec" providerId="ADAL" clId="{93F05F8B-883B-436E-9676-E112BB13ABBA}" dt="2024-09-11T10:05:25.672" v="8577"/>
          <ac:picMkLst>
            <pc:docMk/>
            <pc:sldMk cId="2881055139" sldId="2949"/>
            <ac:picMk id="8" creationId="{EBBF1A89-C9AF-FC64-F82B-F0EAD9249B8E}"/>
          </ac:picMkLst>
        </pc:picChg>
        <pc:picChg chg="add mod">
          <ac:chgData name="Dorothea Fonnesu" userId="7bf8154d-1f01-455e-9a4e-eddc056ca8ec" providerId="ADAL" clId="{93F05F8B-883B-436E-9676-E112BB13ABBA}" dt="2024-09-11T10:12:56.576" v="8701" actId="164"/>
          <ac:picMkLst>
            <pc:docMk/>
            <pc:sldMk cId="2881055139" sldId="2949"/>
            <ac:picMk id="10" creationId="{694FB5B1-B9AF-4695-5371-90C1FCC3655A}"/>
          </ac:picMkLst>
        </pc:picChg>
        <pc:picChg chg="add mod">
          <ac:chgData name="Dorothea Fonnesu" userId="7bf8154d-1f01-455e-9a4e-eddc056ca8ec" providerId="ADAL" clId="{93F05F8B-883B-436E-9676-E112BB13ABBA}" dt="2024-09-11T12:09:05.375" v="8804" actId="1076"/>
          <ac:picMkLst>
            <pc:docMk/>
            <pc:sldMk cId="2881055139" sldId="2949"/>
            <ac:picMk id="11" creationId="{EF659D66-042C-D171-71B1-B55C2A9FD176}"/>
          </ac:picMkLst>
        </pc:picChg>
        <pc:picChg chg="add mod">
          <ac:chgData name="Dorothea Fonnesu" userId="7bf8154d-1f01-455e-9a4e-eddc056ca8ec" providerId="ADAL" clId="{93F05F8B-883B-436E-9676-E112BB13ABBA}" dt="2024-09-11T12:09:05.375" v="8804" actId="1076"/>
          <ac:picMkLst>
            <pc:docMk/>
            <pc:sldMk cId="2881055139" sldId="2949"/>
            <ac:picMk id="12" creationId="{DCAAA736-486A-A02B-4289-89803E6219F6}"/>
          </ac:picMkLst>
        </pc:picChg>
        <pc:picChg chg="mod">
          <ac:chgData name="Dorothea Fonnesu" userId="7bf8154d-1f01-455e-9a4e-eddc056ca8ec" providerId="ADAL" clId="{93F05F8B-883B-436E-9676-E112BB13ABBA}" dt="2024-09-11T10:06:09.766" v="8584"/>
          <ac:picMkLst>
            <pc:docMk/>
            <pc:sldMk cId="2881055139" sldId="2949"/>
            <ac:picMk id="15" creationId="{A7BA7EB0-0E9D-0F66-1818-EA20802C9F89}"/>
          </ac:picMkLst>
        </pc:picChg>
        <pc:picChg chg="mod">
          <ac:chgData name="Dorothea Fonnesu" userId="7bf8154d-1f01-455e-9a4e-eddc056ca8ec" providerId="ADAL" clId="{93F05F8B-883B-436E-9676-E112BB13ABBA}" dt="2024-09-11T10:07:06.357" v="8594"/>
          <ac:picMkLst>
            <pc:docMk/>
            <pc:sldMk cId="2881055139" sldId="2949"/>
            <ac:picMk id="18" creationId="{899934ED-41CD-9614-18E2-9F4018AAFE5C}"/>
          </ac:picMkLst>
        </pc:picChg>
        <pc:picChg chg="add mod">
          <ac:chgData name="Dorothea Fonnesu" userId="7bf8154d-1f01-455e-9a4e-eddc056ca8ec" providerId="ADAL" clId="{93F05F8B-883B-436E-9676-E112BB13ABBA}" dt="2024-09-11T12:09:05.375" v="8804" actId="1076"/>
          <ac:picMkLst>
            <pc:docMk/>
            <pc:sldMk cId="2881055139" sldId="2949"/>
            <ac:picMk id="20" creationId="{99FF20AB-DB12-06DC-7AD7-CC47DF1B6759}"/>
          </ac:picMkLst>
        </pc:picChg>
        <pc:picChg chg="add mod">
          <ac:chgData name="Dorothea Fonnesu" userId="7bf8154d-1f01-455e-9a4e-eddc056ca8ec" providerId="ADAL" clId="{93F05F8B-883B-436E-9676-E112BB13ABBA}" dt="2024-09-16T20:04:11.853" v="11136" actId="14100"/>
          <ac:picMkLst>
            <pc:docMk/>
            <pc:sldMk cId="2881055139" sldId="2949"/>
            <ac:picMk id="22" creationId="{F8C425BF-3BF2-CCFD-9241-F7F8C329329D}"/>
          </ac:picMkLst>
        </pc:picChg>
      </pc:sldChg>
      <pc:sldChg chg="addSp delSp modSp add mod">
        <pc:chgData name="Dorothea Fonnesu" userId="7bf8154d-1f01-455e-9a4e-eddc056ca8ec" providerId="ADAL" clId="{93F05F8B-883B-436E-9676-E112BB13ABBA}" dt="2024-09-11T09:20:12.811" v="8345" actId="1037"/>
        <pc:sldMkLst>
          <pc:docMk/>
          <pc:sldMk cId="3140542483" sldId="2950"/>
        </pc:sldMkLst>
        <pc:spChg chg="del">
          <ac:chgData name="Dorothea Fonnesu" userId="7bf8154d-1f01-455e-9a4e-eddc056ca8ec" providerId="ADAL" clId="{93F05F8B-883B-436E-9676-E112BB13ABBA}" dt="2024-09-10T17:11:43.126" v="7733" actId="478"/>
          <ac:spMkLst>
            <pc:docMk/>
            <pc:sldMk cId="3140542483" sldId="2950"/>
            <ac:spMk id="5" creationId="{2968B185-157D-DE9D-6BAC-56D1ECD280DC}"/>
          </ac:spMkLst>
        </pc:spChg>
        <pc:spChg chg="del">
          <ac:chgData name="Dorothea Fonnesu" userId="7bf8154d-1f01-455e-9a4e-eddc056ca8ec" providerId="ADAL" clId="{93F05F8B-883B-436E-9676-E112BB13ABBA}" dt="2024-09-10T17:11:43.126" v="7733" actId="478"/>
          <ac:spMkLst>
            <pc:docMk/>
            <pc:sldMk cId="3140542483" sldId="2950"/>
            <ac:spMk id="6" creationId="{7408286C-CA80-75FA-FC61-66A388230AE0}"/>
          </ac:spMkLst>
        </pc:spChg>
        <pc:spChg chg="del">
          <ac:chgData name="Dorothea Fonnesu" userId="7bf8154d-1f01-455e-9a4e-eddc056ca8ec" providerId="ADAL" clId="{93F05F8B-883B-436E-9676-E112BB13ABBA}" dt="2024-09-10T17:11:43.126" v="7733" actId="478"/>
          <ac:spMkLst>
            <pc:docMk/>
            <pc:sldMk cId="3140542483" sldId="2950"/>
            <ac:spMk id="9" creationId="{28887F82-E250-7DD0-6BE1-846B7FAF8460}"/>
          </ac:spMkLst>
        </pc:spChg>
        <pc:spChg chg="del">
          <ac:chgData name="Dorothea Fonnesu" userId="7bf8154d-1f01-455e-9a4e-eddc056ca8ec" providerId="ADAL" clId="{93F05F8B-883B-436E-9676-E112BB13ABBA}" dt="2024-09-10T17:11:43.126" v="7733" actId="478"/>
          <ac:spMkLst>
            <pc:docMk/>
            <pc:sldMk cId="3140542483" sldId="2950"/>
            <ac:spMk id="11" creationId="{815A3170-E00F-37E9-D20A-2D8E6E7071A6}"/>
          </ac:spMkLst>
        </pc:spChg>
        <pc:spChg chg="del">
          <ac:chgData name="Dorothea Fonnesu" userId="7bf8154d-1f01-455e-9a4e-eddc056ca8ec" providerId="ADAL" clId="{93F05F8B-883B-436E-9676-E112BB13ABBA}" dt="2024-09-10T17:11:43.126" v="7733" actId="478"/>
          <ac:spMkLst>
            <pc:docMk/>
            <pc:sldMk cId="3140542483" sldId="2950"/>
            <ac:spMk id="14" creationId="{CB79A31A-BD30-287D-38C4-698AF3AFEB2B}"/>
          </ac:spMkLst>
        </pc:spChg>
        <pc:spChg chg="mod">
          <ac:chgData name="Dorothea Fonnesu" userId="7bf8154d-1f01-455e-9a4e-eddc056ca8ec" providerId="ADAL" clId="{93F05F8B-883B-436E-9676-E112BB13ABBA}" dt="2024-09-10T17:11:35.061" v="7732" actId="20577"/>
          <ac:spMkLst>
            <pc:docMk/>
            <pc:sldMk cId="3140542483" sldId="2950"/>
            <ac:spMk id="19" creationId="{5E8C67A1-2F7C-C6E7-F59A-01A41F6B6029}"/>
          </ac:spMkLst>
        </pc:spChg>
        <pc:spChg chg="mod">
          <ac:chgData name="Dorothea Fonnesu" userId="7bf8154d-1f01-455e-9a4e-eddc056ca8ec" providerId="ADAL" clId="{93F05F8B-883B-436E-9676-E112BB13ABBA}" dt="2024-09-10T17:12:04.141" v="7735"/>
          <ac:spMkLst>
            <pc:docMk/>
            <pc:sldMk cId="3140542483" sldId="2950"/>
            <ac:spMk id="22" creationId="{1A0A95FC-DA99-1EE6-B346-41A5051940C5}"/>
          </ac:spMkLst>
        </pc:spChg>
        <pc:spChg chg="mod">
          <ac:chgData name="Dorothea Fonnesu" userId="7bf8154d-1f01-455e-9a4e-eddc056ca8ec" providerId="ADAL" clId="{93F05F8B-883B-436E-9676-E112BB13ABBA}" dt="2024-09-10T17:27:48.792" v="8192" actId="14100"/>
          <ac:spMkLst>
            <pc:docMk/>
            <pc:sldMk cId="3140542483" sldId="2950"/>
            <ac:spMk id="23" creationId="{6531978C-7CF6-F223-BED1-CFEE2DE84E1A}"/>
          </ac:spMkLst>
        </pc:spChg>
        <pc:spChg chg="mod">
          <ac:chgData name="Dorothea Fonnesu" userId="7bf8154d-1f01-455e-9a4e-eddc056ca8ec" providerId="ADAL" clId="{93F05F8B-883B-436E-9676-E112BB13ABBA}" dt="2024-09-10T17:12:04.141" v="7735"/>
          <ac:spMkLst>
            <pc:docMk/>
            <pc:sldMk cId="3140542483" sldId="2950"/>
            <ac:spMk id="24" creationId="{208E2AF2-FB53-47D4-C3C1-86E2CC45E65A}"/>
          </ac:spMkLst>
        </pc:spChg>
        <pc:spChg chg="mod">
          <ac:chgData name="Dorothea Fonnesu" userId="7bf8154d-1f01-455e-9a4e-eddc056ca8ec" providerId="ADAL" clId="{93F05F8B-883B-436E-9676-E112BB13ABBA}" dt="2024-09-10T17:12:04.141" v="7735"/>
          <ac:spMkLst>
            <pc:docMk/>
            <pc:sldMk cId="3140542483" sldId="2950"/>
            <ac:spMk id="25" creationId="{E53730F9-896B-A026-D328-8141A2610C29}"/>
          </ac:spMkLst>
        </pc:spChg>
        <pc:spChg chg="mod">
          <ac:chgData name="Dorothea Fonnesu" userId="7bf8154d-1f01-455e-9a4e-eddc056ca8ec" providerId="ADAL" clId="{93F05F8B-883B-436E-9676-E112BB13ABBA}" dt="2024-09-10T17:18:31.679" v="7941" actId="1036"/>
          <ac:spMkLst>
            <pc:docMk/>
            <pc:sldMk cId="3140542483" sldId="2950"/>
            <ac:spMk id="26" creationId="{F93A146F-6813-5AAB-3F2A-0917FA0F5DAA}"/>
          </ac:spMkLst>
        </pc:spChg>
        <pc:spChg chg="add mod">
          <ac:chgData name="Dorothea Fonnesu" userId="7bf8154d-1f01-455e-9a4e-eddc056ca8ec" providerId="ADAL" clId="{93F05F8B-883B-436E-9676-E112BB13ABBA}" dt="2024-09-10T17:30:50.891" v="8227" actId="1035"/>
          <ac:spMkLst>
            <pc:docMk/>
            <pc:sldMk cId="3140542483" sldId="2950"/>
            <ac:spMk id="31" creationId="{B1AA7CAE-1005-A9E5-DCCC-70BF822C50A0}"/>
          </ac:spMkLst>
        </pc:spChg>
        <pc:spChg chg="add mod">
          <ac:chgData name="Dorothea Fonnesu" userId="7bf8154d-1f01-455e-9a4e-eddc056ca8ec" providerId="ADAL" clId="{93F05F8B-883B-436E-9676-E112BB13ABBA}" dt="2024-09-10T17:30:50.891" v="8227" actId="1035"/>
          <ac:spMkLst>
            <pc:docMk/>
            <pc:sldMk cId="3140542483" sldId="2950"/>
            <ac:spMk id="34" creationId="{C4472C7A-D9A2-3BD8-0428-8F2833CC26DB}"/>
          </ac:spMkLst>
        </pc:spChg>
        <pc:spChg chg="add mod">
          <ac:chgData name="Dorothea Fonnesu" userId="7bf8154d-1f01-455e-9a4e-eddc056ca8ec" providerId="ADAL" clId="{93F05F8B-883B-436E-9676-E112BB13ABBA}" dt="2024-09-10T17:30:50.891" v="8227" actId="1035"/>
          <ac:spMkLst>
            <pc:docMk/>
            <pc:sldMk cId="3140542483" sldId="2950"/>
            <ac:spMk id="35" creationId="{6DB3FDEB-686A-B88A-11C0-963F945B10F1}"/>
          </ac:spMkLst>
        </pc:spChg>
        <pc:spChg chg="add mod">
          <ac:chgData name="Dorothea Fonnesu" userId="7bf8154d-1f01-455e-9a4e-eddc056ca8ec" providerId="ADAL" clId="{93F05F8B-883B-436E-9676-E112BB13ABBA}" dt="2024-09-10T17:30:50.891" v="8227" actId="1035"/>
          <ac:spMkLst>
            <pc:docMk/>
            <pc:sldMk cId="3140542483" sldId="2950"/>
            <ac:spMk id="36" creationId="{A7E82BDC-68C6-CC26-A842-EC63FAF26A8A}"/>
          </ac:spMkLst>
        </pc:spChg>
        <pc:spChg chg="add mod">
          <ac:chgData name="Dorothea Fonnesu" userId="7bf8154d-1f01-455e-9a4e-eddc056ca8ec" providerId="ADAL" clId="{93F05F8B-883B-436E-9676-E112BB13ABBA}" dt="2024-09-10T17:30:50.891" v="8227" actId="1035"/>
          <ac:spMkLst>
            <pc:docMk/>
            <pc:sldMk cId="3140542483" sldId="2950"/>
            <ac:spMk id="37" creationId="{DABEE766-55CC-2EDD-2F1C-03E0E1B2E6A6}"/>
          </ac:spMkLst>
        </pc:spChg>
        <pc:spChg chg="add mod">
          <ac:chgData name="Dorothea Fonnesu" userId="7bf8154d-1f01-455e-9a4e-eddc056ca8ec" providerId="ADAL" clId="{93F05F8B-883B-436E-9676-E112BB13ABBA}" dt="2024-09-10T17:30:50.891" v="8227" actId="1035"/>
          <ac:spMkLst>
            <pc:docMk/>
            <pc:sldMk cId="3140542483" sldId="2950"/>
            <ac:spMk id="38" creationId="{A77B282F-0871-3ABE-0801-AFAB32A567AA}"/>
          </ac:spMkLst>
        </pc:spChg>
        <pc:spChg chg="add mod">
          <ac:chgData name="Dorothea Fonnesu" userId="7bf8154d-1f01-455e-9a4e-eddc056ca8ec" providerId="ADAL" clId="{93F05F8B-883B-436E-9676-E112BB13ABBA}" dt="2024-09-10T17:30:50.891" v="8227" actId="1035"/>
          <ac:spMkLst>
            <pc:docMk/>
            <pc:sldMk cId="3140542483" sldId="2950"/>
            <ac:spMk id="39" creationId="{3EF1629E-C6DC-8276-ED4F-906AA2232093}"/>
          </ac:spMkLst>
        </pc:spChg>
        <pc:spChg chg="add mod">
          <ac:chgData name="Dorothea Fonnesu" userId="7bf8154d-1f01-455e-9a4e-eddc056ca8ec" providerId="ADAL" clId="{93F05F8B-883B-436E-9676-E112BB13ABBA}" dt="2024-09-10T17:30:50.891" v="8227" actId="1035"/>
          <ac:spMkLst>
            <pc:docMk/>
            <pc:sldMk cId="3140542483" sldId="2950"/>
            <ac:spMk id="40" creationId="{FFBA2563-BAB1-E421-0105-7248445CBF26}"/>
          </ac:spMkLst>
        </pc:spChg>
        <pc:spChg chg="add mod ord">
          <ac:chgData name="Dorothea Fonnesu" userId="7bf8154d-1f01-455e-9a4e-eddc056ca8ec" providerId="ADAL" clId="{93F05F8B-883B-436E-9676-E112BB13ABBA}" dt="2024-09-10T17:30:50.891" v="8227" actId="1035"/>
          <ac:spMkLst>
            <pc:docMk/>
            <pc:sldMk cId="3140542483" sldId="2950"/>
            <ac:spMk id="41" creationId="{3561E339-6D78-7392-A68F-E3063E735913}"/>
          </ac:spMkLst>
        </pc:spChg>
        <pc:spChg chg="add mod">
          <ac:chgData name="Dorothea Fonnesu" userId="7bf8154d-1f01-455e-9a4e-eddc056ca8ec" providerId="ADAL" clId="{93F05F8B-883B-436E-9676-E112BB13ABBA}" dt="2024-09-10T17:30:50.891" v="8227" actId="1035"/>
          <ac:spMkLst>
            <pc:docMk/>
            <pc:sldMk cId="3140542483" sldId="2950"/>
            <ac:spMk id="48" creationId="{92E5D926-F953-BD77-07DD-0C32CD920847}"/>
          </ac:spMkLst>
        </pc:spChg>
        <pc:spChg chg="add mod">
          <ac:chgData name="Dorothea Fonnesu" userId="7bf8154d-1f01-455e-9a4e-eddc056ca8ec" providerId="ADAL" clId="{93F05F8B-883B-436E-9676-E112BB13ABBA}" dt="2024-09-10T17:30:50.891" v="8227" actId="1035"/>
          <ac:spMkLst>
            <pc:docMk/>
            <pc:sldMk cId="3140542483" sldId="2950"/>
            <ac:spMk id="50" creationId="{903298EB-3280-7D74-F51A-73EC5DA3EA3C}"/>
          </ac:spMkLst>
        </pc:spChg>
        <pc:spChg chg="add mod">
          <ac:chgData name="Dorothea Fonnesu" userId="7bf8154d-1f01-455e-9a4e-eddc056ca8ec" providerId="ADAL" clId="{93F05F8B-883B-436E-9676-E112BB13ABBA}" dt="2024-09-10T17:30:50.891" v="8227" actId="1035"/>
          <ac:spMkLst>
            <pc:docMk/>
            <pc:sldMk cId="3140542483" sldId="2950"/>
            <ac:spMk id="52" creationId="{03A102E4-FA49-D0C2-2BEA-B11849617D92}"/>
          </ac:spMkLst>
        </pc:spChg>
        <pc:spChg chg="add mod">
          <ac:chgData name="Dorothea Fonnesu" userId="7bf8154d-1f01-455e-9a4e-eddc056ca8ec" providerId="ADAL" clId="{93F05F8B-883B-436E-9676-E112BB13ABBA}" dt="2024-09-10T17:30:50.891" v="8227" actId="1035"/>
          <ac:spMkLst>
            <pc:docMk/>
            <pc:sldMk cId="3140542483" sldId="2950"/>
            <ac:spMk id="55" creationId="{7469DA0C-C33A-71C8-FCFD-F623EF3FF079}"/>
          </ac:spMkLst>
        </pc:spChg>
        <pc:grpChg chg="add mod">
          <ac:chgData name="Dorothea Fonnesu" userId="7bf8154d-1f01-455e-9a4e-eddc056ca8ec" providerId="ADAL" clId="{93F05F8B-883B-436E-9676-E112BB13ABBA}" dt="2024-09-10T17:30:50.891" v="8227" actId="1035"/>
          <ac:grpSpMkLst>
            <pc:docMk/>
            <pc:sldMk cId="3140542483" sldId="2950"/>
            <ac:grpSpMk id="21" creationId="{C8941388-60BF-6F16-54BE-01E81C6ED533}"/>
          </ac:grpSpMkLst>
        </pc:grpChg>
        <pc:graphicFrameChg chg="add mod modGraphic">
          <ac:chgData name="Dorothea Fonnesu" userId="7bf8154d-1f01-455e-9a4e-eddc056ca8ec" providerId="ADAL" clId="{93F05F8B-883B-436E-9676-E112BB13ABBA}" dt="2024-09-10T17:30:50.891" v="8227" actId="1035"/>
          <ac:graphicFrameMkLst>
            <pc:docMk/>
            <pc:sldMk cId="3140542483" sldId="2950"/>
            <ac:graphicFrameMk id="13" creationId="{579AEF77-5A4D-31F2-455C-FB65861BA0E3}"/>
          </ac:graphicFrameMkLst>
        </pc:graphicFrameChg>
        <pc:picChg chg="del">
          <ac:chgData name="Dorothea Fonnesu" userId="7bf8154d-1f01-455e-9a4e-eddc056ca8ec" providerId="ADAL" clId="{93F05F8B-883B-436E-9676-E112BB13ABBA}" dt="2024-09-10T17:11:43.126" v="7733" actId="478"/>
          <ac:picMkLst>
            <pc:docMk/>
            <pc:sldMk cId="3140542483" sldId="2950"/>
            <ac:picMk id="2" creationId="{180192C1-9559-AEE5-133A-DD2668AC9071}"/>
          </ac:picMkLst>
        </pc:picChg>
        <pc:picChg chg="del">
          <ac:chgData name="Dorothea Fonnesu" userId="7bf8154d-1f01-455e-9a4e-eddc056ca8ec" providerId="ADAL" clId="{93F05F8B-883B-436E-9676-E112BB13ABBA}" dt="2024-09-10T17:11:43.126" v="7733" actId="478"/>
          <ac:picMkLst>
            <pc:docMk/>
            <pc:sldMk cId="3140542483" sldId="2950"/>
            <ac:picMk id="4" creationId="{950313B5-4861-96EC-FA39-9415EF714536}"/>
          </ac:picMkLst>
        </pc:picChg>
        <pc:picChg chg="del">
          <ac:chgData name="Dorothea Fonnesu" userId="7bf8154d-1f01-455e-9a4e-eddc056ca8ec" providerId="ADAL" clId="{93F05F8B-883B-436E-9676-E112BB13ABBA}" dt="2024-09-10T17:11:43.126" v="7733" actId="478"/>
          <ac:picMkLst>
            <pc:docMk/>
            <pc:sldMk cId="3140542483" sldId="2950"/>
            <ac:picMk id="7" creationId="{1700BF2F-87DF-93F9-59EF-B8D9AFEC06A8}"/>
          </ac:picMkLst>
        </pc:picChg>
        <pc:picChg chg="del">
          <ac:chgData name="Dorothea Fonnesu" userId="7bf8154d-1f01-455e-9a4e-eddc056ca8ec" providerId="ADAL" clId="{93F05F8B-883B-436E-9676-E112BB13ABBA}" dt="2024-09-10T17:12:03.055" v="7734" actId="478"/>
          <ac:picMkLst>
            <pc:docMk/>
            <pc:sldMk cId="3140542483" sldId="2950"/>
            <ac:picMk id="8" creationId="{C0BA0128-0E91-8242-3D93-DC7EC41DEEE1}"/>
          </ac:picMkLst>
        </pc:picChg>
        <pc:picChg chg="del">
          <ac:chgData name="Dorothea Fonnesu" userId="7bf8154d-1f01-455e-9a4e-eddc056ca8ec" providerId="ADAL" clId="{93F05F8B-883B-436E-9676-E112BB13ABBA}" dt="2024-09-10T17:11:43.126" v="7733" actId="478"/>
          <ac:picMkLst>
            <pc:docMk/>
            <pc:sldMk cId="3140542483" sldId="2950"/>
            <ac:picMk id="10" creationId="{D5C6D735-DF28-A4AE-8FE0-700D6FADD9DF}"/>
          </ac:picMkLst>
        </pc:picChg>
        <pc:picChg chg="del">
          <ac:chgData name="Dorothea Fonnesu" userId="7bf8154d-1f01-455e-9a4e-eddc056ca8ec" providerId="ADAL" clId="{93F05F8B-883B-436E-9676-E112BB13ABBA}" dt="2024-09-10T17:11:43.126" v="7733" actId="478"/>
          <ac:picMkLst>
            <pc:docMk/>
            <pc:sldMk cId="3140542483" sldId="2950"/>
            <ac:picMk id="12" creationId="{2EF4E0C7-04DC-04D8-5C84-2B81385F14AE}"/>
          </ac:picMkLst>
        </pc:picChg>
        <pc:picChg chg="del">
          <ac:chgData name="Dorothea Fonnesu" userId="7bf8154d-1f01-455e-9a4e-eddc056ca8ec" providerId="ADAL" clId="{93F05F8B-883B-436E-9676-E112BB13ABBA}" dt="2024-09-10T17:11:43.126" v="7733" actId="478"/>
          <ac:picMkLst>
            <pc:docMk/>
            <pc:sldMk cId="3140542483" sldId="2950"/>
            <ac:picMk id="15" creationId="{47CD9B53-E776-5C2D-05A7-15320AF681AB}"/>
          </ac:picMkLst>
        </pc:picChg>
        <pc:picChg chg="del">
          <ac:chgData name="Dorothea Fonnesu" userId="7bf8154d-1f01-455e-9a4e-eddc056ca8ec" providerId="ADAL" clId="{93F05F8B-883B-436E-9676-E112BB13ABBA}" dt="2024-09-10T17:11:43.126" v="7733" actId="478"/>
          <ac:picMkLst>
            <pc:docMk/>
            <pc:sldMk cId="3140542483" sldId="2950"/>
            <ac:picMk id="16" creationId="{C612823F-E967-C058-9021-B1E4BC6F43A5}"/>
          </ac:picMkLst>
        </pc:picChg>
        <pc:picChg chg="del">
          <ac:chgData name="Dorothea Fonnesu" userId="7bf8154d-1f01-455e-9a4e-eddc056ca8ec" providerId="ADAL" clId="{93F05F8B-883B-436E-9676-E112BB13ABBA}" dt="2024-09-10T17:11:43.126" v="7733" actId="478"/>
          <ac:picMkLst>
            <pc:docMk/>
            <pc:sldMk cId="3140542483" sldId="2950"/>
            <ac:picMk id="17" creationId="{9BE043F9-A3B3-B464-923F-7123582AEC15}"/>
          </ac:picMkLst>
        </pc:picChg>
        <pc:picChg chg="add mod">
          <ac:chgData name="Dorothea Fonnesu" userId="7bf8154d-1f01-455e-9a4e-eddc056ca8ec" providerId="ADAL" clId="{93F05F8B-883B-436E-9676-E112BB13ABBA}" dt="2024-09-10T17:30:50.891" v="8227" actId="1035"/>
          <ac:picMkLst>
            <pc:docMk/>
            <pc:sldMk cId="3140542483" sldId="2950"/>
            <ac:picMk id="18" creationId="{B4F9188B-E1C6-448B-E46F-C8741434FE13}"/>
          </ac:picMkLst>
        </pc:picChg>
        <pc:picChg chg="add mod">
          <ac:chgData name="Dorothea Fonnesu" userId="7bf8154d-1f01-455e-9a4e-eddc056ca8ec" providerId="ADAL" clId="{93F05F8B-883B-436E-9676-E112BB13ABBA}" dt="2024-09-11T09:20:12.811" v="8345" actId="1037"/>
          <ac:picMkLst>
            <pc:docMk/>
            <pc:sldMk cId="3140542483" sldId="2950"/>
            <ac:picMk id="20" creationId="{E8AB1807-1EB5-CCCA-2D1E-AF8854CF48AF}"/>
          </ac:picMkLst>
        </pc:picChg>
        <pc:picChg chg="mod">
          <ac:chgData name="Dorothea Fonnesu" userId="7bf8154d-1f01-455e-9a4e-eddc056ca8ec" providerId="ADAL" clId="{93F05F8B-883B-436E-9676-E112BB13ABBA}" dt="2024-09-10T17:28:40.057" v="8202" actId="1076"/>
          <ac:picMkLst>
            <pc:docMk/>
            <pc:sldMk cId="3140542483" sldId="2950"/>
            <ac:picMk id="27" creationId="{3A6868B2-76BD-C47C-9173-F89B3AB991AD}"/>
          </ac:picMkLst>
        </pc:picChg>
        <pc:picChg chg="mod">
          <ac:chgData name="Dorothea Fonnesu" userId="7bf8154d-1f01-455e-9a4e-eddc056ca8ec" providerId="ADAL" clId="{93F05F8B-883B-436E-9676-E112BB13ABBA}" dt="2024-09-10T17:27:57.114" v="8194" actId="1076"/>
          <ac:picMkLst>
            <pc:docMk/>
            <pc:sldMk cId="3140542483" sldId="2950"/>
            <ac:picMk id="28" creationId="{6A637492-F0DC-E3F5-DFAF-7A561D5B1502}"/>
          </ac:picMkLst>
        </pc:picChg>
        <pc:picChg chg="mod">
          <ac:chgData name="Dorothea Fonnesu" userId="7bf8154d-1f01-455e-9a4e-eddc056ca8ec" providerId="ADAL" clId="{93F05F8B-883B-436E-9676-E112BB13ABBA}" dt="2024-09-10T17:28:47.155" v="8203" actId="1076"/>
          <ac:picMkLst>
            <pc:docMk/>
            <pc:sldMk cId="3140542483" sldId="2950"/>
            <ac:picMk id="29" creationId="{7009CEDD-D2E8-DA4F-4A0B-8818D68ACC97}"/>
          </ac:picMkLst>
        </pc:picChg>
        <pc:picChg chg="mod">
          <ac:chgData name="Dorothea Fonnesu" userId="7bf8154d-1f01-455e-9a4e-eddc056ca8ec" providerId="ADAL" clId="{93F05F8B-883B-436E-9676-E112BB13ABBA}" dt="2024-09-10T17:28:32.920" v="8201" actId="1076"/>
          <ac:picMkLst>
            <pc:docMk/>
            <pc:sldMk cId="3140542483" sldId="2950"/>
            <ac:picMk id="30" creationId="{30166F35-807C-774A-8661-A9E7C9F14EB9}"/>
          </ac:picMkLst>
        </pc:picChg>
        <pc:picChg chg="add mod">
          <ac:chgData name="Dorothea Fonnesu" userId="7bf8154d-1f01-455e-9a4e-eddc056ca8ec" providerId="ADAL" clId="{93F05F8B-883B-436E-9676-E112BB13ABBA}" dt="2024-09-10T17:30:50.891" v="8227" actId="1035"/>
          <ac:picMkLst>
            <pc:docMk/>
            <pc:sldMk cId="3140542483" sldId="2950"/>
            <ac:picMk id="42" creationId="{E7CE8BD9-4157-ABCE-C375-C07A195E600C}"/>
          </ac:picMkLst>
        </pc:picChg>
        <pc:picChg chg="add mod">
          <ac:chgData name="Dorothea Fonnesu" userId="7bf8154d-1f01-455e-9a4e-eddc056ca8ec" providerId="ADAL" clId="{93F05F8B-883B-436E-9676-E112BB13ABBA}" dt="2024-09-10T17:30:50.891" v="8227" actId="1035"/>
          <ac:picMkLst>
            <pc:docMk/>
            <pc:sldMk cId="3140542483" sldId="2950"/>
            <ac:picMk id="43" creationId="{B1DA0BBB-BA28-4C6B-10CD-60C75AAF18AB}"/>
          </ac:picMkLst>
        </pc:picChg>
        <pc:picChg chg="add mod">
          <ac:chgData name="Dorothea Fonnesu" userId="7bf8154d-1f01-455e-9a4e-eddc056ca8ec" providerId="ADAL" clId="{93F05F8B-883B-436E-9676-E112BB13ABBA}" dt="2024-09-10T17:30:50.891" v="8227" actId="1035"/>
          <ac:picMkLst>
            <pc:docMk/>
            <pc:sldMk cId="3140542483" sldId="2950"/>
            <ac:picMk id="47" creationId="{19F9324A-17D7-27B9-3A59-2C445A6E27D4}"/>
          </ac:picMkLst>
        </pc:picChg>
        <pc:cxnChg chg="add mod">
          <ac:chgData name="Dorothea Fonnesu" userId="7bf8154d-1f01-455e-9a4e-eddc056ca8ec" providerId="ADAL" clId="{93F05F8B-883B-436E-9676-E112BB13ABBA}" dt="2024-09-10T17:30:50.891" v="8227" actId="1035"/>
          <ac:cxnSpMkLst>
            <pc:docMk/>
            <pc:sldMk cId="3140542483" sldId="2950"/>
            <ac:cxnSpMk id="32" creationId="{00353D0B-E5B3-733C-5F33-0C8DC34CC0DF}"/>
          </ac:cxnSpMkLst>
        </pc:cxnChg>
        <pc:cxnChg chg="add mod">
          <ac:chgData name="Dorothea Fonnesu" userId="7bf8154d-1f01-455e-9a4e-eddc056ca8ec" providerId="ADAL" clId="{93F05F8B-883B-436E-9676-E112BB13ABBA}" dt="2024-09-10T17:30:50.891" v="8227" actId="1035"/>
          <ac:cxnSpMkLst>
            <pc:docMk/>
            <pc:sldMk cId="3140542483" sldId="2950"/>
            <ac:cxnSpMk id="33" creationId="{C3EBF54F-EBA9-FA01-3FAC-7C2DE821CA5E}"/>
          </ac:cxnSpMkLst>
        </pc:cxnChg>
        <pc:cxnChg chg="add mod">
          <ac:chgData name="Dorothea Fonnesu" userId="7bf8154d-1f01-455e-9a4e-eddc056ca8ec" providerId="ADAL" clId="{93F05F8B-883B-436E-9676-E112BB13ABBA}" dt="2024-09-10T17:30:50.891" v="8227" actId="1035"/>
          <ac:cxnSpMkLst>
            <pc:docMk/>
            <pc:sldMk cId="3140542483" sldId="2950"/>
            <ac:cxnSpMk id="44" creationId="{AA359F9D-2D27-E4FC-359E-EE865CCDD200}"/>
          </ac:cxnSpMkLst>
        </pc:cxnChg>
        <pc:cxnChg chg="add mod">
          <ac:chgData name="Dorothea Fonnesu" userId="7bf8154d-1f01-455e-9a4e-eddc056ca8ec" providerId="ADAL" clId="{93F05F8B-883B-436E-9676-E112BB13ABBA}" dt="2024-09-10T17:30:50.891" v="8227" actId="1035"/>
          <ac:cxnSpMkLst>
            <pc:docMk/>
            <pc:sldMk cId="3140542483" sldId="2950"/>
            <ac:cxnSpMk id="45" creationId="{4D634AE1-C855-27DE-9730-096F0B884527}"/>
          </ac:cxnSpMkLst>
        </pc:cxnChg>
        <pc:cxnChg chg="add mod">
          <ac:chgData name="Dorothea Fonnesu" userId="7bf8154d-1f01-455e-9a4e-eddc056ca8ec" providerId="ADAL" clId="{93F05F8B-883B-436E-9676-E112BB13ABBA}" dt="2024-09-10T17:30:50.891" v="8227" actId="1035"/>
          <ac:cxnSpMkLst>
            <pc:docMk/>
            <pc:sldMk cId="3140542483" sldId="2950"/>
            <ac:cxnSpMk id="46" creationId="{26B48D5E-8E46-F798-EEF6-0540D379AF85}"/>
          </ac:cxnSpMkLst>
        </pc:cxnChg>
        <pc:cxnChg chg="add mod">
          <ac:chgData name="Dorothea Fonnesu" userId="7bf8154d-1f01-455e-9a4e-eddc056ca8ec" providerId="ADAL" clId="{93F05F8B-883B-436E-9676-E112BB13ABBA}" dt="2024-09-10T17:30:50.891" v="8227" actId="1035"/>
          <ac:cxnSpMkLst>
            <pc:docMk/>
            <pc:sldMk cId="3140542483" sldId="2950"/>
            <ac:cxnSpMk id="49" creationId="{E3D010BF-87C9-A561-AA02-DA559B678528}"/>
          </ac:cxnSpMkLst>
        </pc:cxnChg>
        <pc:cxnChg chg="add mod">
          <ac:chgData name="Dorothea Fonnesu" userId="7bf8154d-1f01-455e-9a4e-eddc056ca8ec" providerId="ADAL" clId="{93F05F8B-883B-436E-9676-E112BB13ABBA}" dt="2024-09-10T17:30:50.891" v="8227" actId="1035"/>
          <ac:cxnSpMkLst>
            <pc:docMk/>
            <pc:sldMk cId="3140542483" sldId="2950"/>
            <ac:cxnSpMk id="51" creationId="{3173CEEB-097F-A6E1-A631-B48BB0A768FF}"/>
          </ac:cxnSpMkLst>
        </pc:cxnChg>
        <pc:cxnChg chg="add mod">
          <ac:chgData name="Dorothea Fonnesu" userId="7bf8154d-1f01-455e-9a4e-eddc056ca8ec" providerId="ADAL" clId="{93F05F8B-883B-436E-9676-E112BB13ABBA}" dt="2024-09-10T17:30:50.891" v="8227" actId="1035"/>
          <ac:cxnSpMkLst>
            <pc:docMk/>
            <pc:sldMk cId="3140542483" sldId="2950"/>
            <ac:cxnSpMk id="53" creationId="{10F086AE-2545-69C6-021C-2782EEEBB427}"/>
          </ac:cxnSpMkLst>
        </pc:cxnChg>
        <pc:cxnChg chg="add mod">
          <ac:chgData name="Dorothea Fonnesu" userId="7bf8154d-1f01-455e-9a4e-eddc056ca8ec" providerId="ADAL" clId="{93F05F8B-883B-436E-9676-E112BB13ABBA}" dt="2024-09-10T17:30:50.891" v="8227" actId="1035"/>
          <ac:cxnSpMkLst>
            <pc:docMk/>
            <pc:sldMk cId="3140542483" sldId="2950"/>
            <ac:cxnSpMk id="54" creationId="{70A7E303-8333-0FF5-07EA-8B2EE413F1A2}"/>
          </ac:cxnSpMkLst>
        </pc:cxnChg>
      </pc:sldChg>
      <pc:sldChg chg="addSp delSp modSp add mod modAnim">
        <pc:chgData name="Dorothea Fonnesu" userId="7bf8154d-1f01-455e-9a4e-eddc056ca8ec" providerId="ADAL" clId="{93F05F8B-883B-436E-9676-E112BB13ABBA}" dt="2024-09-16T19:14:17.062" v="10590"/>
        <pc:sldMkLst>
          <pc:docMk/>
          <pc:sldMk cId="1464769833" sldId="2951"/>
        </pc:sldMkLst>
        <pc:spChg chg="mod">
          <ac:chgData name="Dorothea Fonnesu" userId="7bf8154d-1f01-455e-9a4e-eddc056ca8ec" providerId="ADAL" clId="{93F05F8B-883B-436E-9676-E112BB13ABBA}" dt="2024-09-11T09:34:31.066" v="8465" actId="20577"/>
          <ac:spMkLst>
            <pc:docMk/>
            <pc:sldMk cId="1464769833" sldId="2951"/>
            <ac:spMk id="2" creationId="{3CB44578-CFEE-7132-0362-E3F9930EB1F8}"/>
          </ac:spMkLst>
        </pc:spChg>
        <pc:spChg chg="add mod ord">
          <ac:chgData name="Dorothea Fonnesu" userId="7bf8154d-1f01-455e-9a4e-eddc056ca8ec" providerId="ADAL" clId="{93F05F8B-883B-436E-9676-E112BB13ABBA}" dt="2024-09-16T19:10:58.888" v="10568"/>
          <ac:spMkLst>
            <pc:docMk/>
            <pc:sldMk cId="1464769833" sldId="2951"/>
            <ac:spMk id="3" creationId="{13AE0E4D-B847-ED23-BA11-6EB8B691316A}"/>
          </ac:spMkLst>
        </pc:spChg>
        <pc:spChg chg="add mod ord">
          <ac:chgData name="Dorothea Fonnesu" userId="7bf8154d-1f01-455e-9a4e-eddc056ca8ec" providerId="ADAL" clId="{93F05F8B-883B-436E-9676-E112BB13ABBA}" dt="2024-09-16T19:07:39.998" v="10529" actId="1037"/>
          <ac:spMkLst>
            <pc:docMk/>
            <pc:sldMk cId="1464769833" sldId="2951"/>
            <ac:spMk id="7" creationId="{F1F7AE26-09D3-D244-F4AA-124CBD1D61C5}"/>
          </ac:spMkLst>
        </pc:spChg>
        <pc:spChg chg="del mod">
          <ac:chgData name="Dorothea Fonnesu" userId="7bf8154d-1f01-455e-9a4e-eddc056ca8ec" providerId="ADAL" clId="{93F05F8B-883B-436E-9676-E112BB13ABBA}" dt="2024-09-11T09:50:45.089" v="8527" actId="478"/>
          <ac:spMkLst>
            <pc:docMk/>
            <pc:sldMk cId="1464769833" sldId="2951"/>
            <ac:spMk id="8" creationId="{8D3FB8B2-361C-211A-B2BF-67CC2BD75CA4}"/>
          </ac:spMkLst>
        </pc:spChg>
        <pc:spChg chg="del">
          <ac:chgData name="Dorothea Fonnesu" userId="7bf8154d-1f01-455e-9a4e-eddc056ca8ec" providerId="ADAL" clId="{93F05F8B-883B-436E-9676-E112BB13ABBA}" dt="2024-09-11T09:29:13.810" v="8370" actId="478"/>
          <ac:spMkLst>
            <pc:docMk/>
            <pc:sldMk cId="1464769833" sldId="2951"/>
            <ac:spMk id="9" creationId="{BA2052CB-F14D-97AC-55AA-742CAEA50B8A}"/>
          </ac:spMkLst>
        </pc:spChg>
        <pc:spChg chg="del">
          <ac:chgData name="Dorothea Fonnesu" userId="7bf8154d-1f01-455e-9a4e-eddc056ca8ec" providerId="ADAL" clId="{93F05F8B-883B-436E-9676-E112BB13ABBA}" dt="2024-09-11T09:29:13.810" v="8370" actId="478"/>
          <ac:spMkLst>
            <pc:docMk/>
            <pc:sldMk cId="1464769833" sldId="2951"/>
            <ac:spMk id="11" creationId="{D8073ED1-CC69-8F27-73BD-B131A78046B2}"/>
          </ac:spMkLst>
        </pc:spChg>
        <pc:spChg chg="del">
          <ac:chgData name="Dorothea Fonnesu" userId="7bf8154d-1f01-455e-9a4e-eddc056ca8ec" providerId="ADAL" clId="{93F05F8B-883B-436E-9676-E112BB13ABBA}" dt="2024-09-11T09:29:13.810" v="8370" actId="478"/>
          <ac:spMkLst>
            <pc:docMk/>
            <pc:sldMk cId="1464769833" sldId="2951"/>
            <ac:spMk id="12" creationId="{E33C1044-DA4C-2BBB-2C0B-7C80194377FB}"/>
          </ac:spMkLst>
        </pc:spChg>
        <pc:spChg chg="del">
          <ac:chgData name="Dorothea Fonnesu" userId="7bf8154d-1f01-455e-9a4e-eddc056ca8ec" providerId="ADAL" clId="{93F05F8B-883B-436E-9676-E112BB13ABBA}" dt="2024-09-11T09:29:13.810" v="8370" actId="478"/>
          <ac:spMkLst>
            <pc:docMk/>
            <pc:sldMk cId="1464769833" sldId="2951"/>
            <ac:spMk id="13" creationId="{47FB6CAE-E7BC-0710-4CF5-E29F5DD50770}"/>
          </ac:spMkLst>
        </pc:spChg>
        <pc:spChg chg="add mod ord">
          <ac:chgData name="Dorothea Fonnesu" userId="7bf8154d-1f01-455e-9a4e-eddc056ca8ec" providerId="ADAL" clId="{93F05F8B-883B-436E-9676-E112BB13ABBA}" dt="2024-09-16T19:07:39.998" v="10529" actId="1037"/>
          <ac:spMkLst>
            <pc:docMk/>
            <pc:sldMk cId="1464769833" sldId="2951"/>
            <ac:spMk id="16" creationId="{4E9FDAFE-FBA4-961F-388A-F1372DB3B626}"/>
          </ac:spMkLst>
        </pc:spChg>
        <pc:spChg chg="add mod ord">
          <ac:chgData name="Dorothea Fonnesu" userId="7bf8154d-1f01-455e-9a4e-eddc056ca8ec" providerId="ADAL" clId="{93F05F8B-883B-436E-9676-E112BB13ABBA}" dt="2024-09-16T19:07:39.998" v="10529" actId="1037"/>
          <ac:spMkLst>
            <pc:docMk/>
            <pc:sldMk cId="1464769833" sldId="2951"/>
            <ac:spMk id="17" creationId="{60B40DF7-E87E-6B6A-302E-62A9711B52E3}"/>
          </ac:spMkLst>
        </pc:spChg>
        <pc:spChg chg="del">
          <ac:chgData name="Dorothea Fonnesu" userId="7bf8154d-1f01-455e-9a4e-eddc056ca8ec" providerId="ADAL" clId="{93F05F8B-883B-436E-9676-E112BB13ABBA}" dt="2024-09-11T09:29:13.810" v="8370" actId="478"/>
          <ac:spMkLst>
            <pc:docMk/>
            <pc:sldMk cId="1464769833" sldId="2951"/>
            <ac:spMk id="18" creationId="{9199E594-FDAF-519E-3B4A-F3917E59C618}"/>
          </ac:spMkLst>
        </pc:spChg>
        <pc:spChg chg="del">
          <ac:chgData name="Dorothea Fonnesu" userId="7bf8154d-1f01-455e-9a4e-eddc056ca8ec" providerId="ADAL" clId="{93F05F8B-883B-436E-9676-E112BB13ABBA}" dt="2024-09-11T09:29:13.810" v="8370" actId="478"/>
          <ac:spMkLst>
            <pc:docMk/>
            <pc:sldMk cId="1464769833" sldId="2951"/>
            <ac:spMk id="21" creationId="{2F6B89DA-4549-1D99-CCC8-86D25FA422ED}"/>
          </ac:spMkLst>
        </pc:spChg>
        <pc:spChg chg="del">
          <ac:chgData name="Dorothea Fonnesu" userId="7bf8154d-1f01-455e-9a4e-eddc056ca8ec" providerId="ADAL" clId="{93F05F8B-883B-436E-9676-E112BB13ABBA}" dt="2024-09-11T09:29:13.810" v="8370" actId="478"/>
          <ac:spMkLst>
            <pc:docMk/>
            <pc:sldMk cId="1464769833" sldId="2951"/>
            <ac:spMk id="22" creationId="{9E23E76C-F519-CC55-DBF1-AE02DBE62FFB}"/>
          </ac:spMkLst>
        </pc:spChg>
        <pc:spChg chg="del">
          <ac:chgData name="Dorothea Fonnesu" userId="7bf8154d-1f01-455e-9a4e-eddc056ca8ec" providerId="ADAL" clId="{93F05F8B-883B-436E-9676-E112BB13ABBA}" dt="2024-09-11T09:29:13.810" v="8370" actId="478"/>
          <ac:spMkLst>
            <pc:docMk/>
            <pc:sldMk cId="1464769833" sldId="2951"/>
            <ac:spMk id="23" creationId="{1F7B0648-BAFA-E541-8AE9-89A374BD1F65}"/>
          </ac:spMkLst>
        </pc:spChg>
        <pc:spChg chg="del">
          <ac:chgData name="Dorothea Fonnesu" userId="7bf8154d-1f01-455e-9a4e-eddc056ca8ec" providerId="ADAL" clId="{93F05F8B-883B-436E-9676-E112BB13ABBA}" dt="2024-09-11T09:29:13.810" v="8370" actId="478"/>
          <ac:spMkLst>
            <pc:docMk/>
            <pc:sldMk cId="1464769833" sldId="2951"/>
            <ac:spMk id="25" creationId="{C856BEBC-ED30-88DC-769B-4F78492DCD16}"/>
          </ac:spMkLst>
        </pc:spChg>
        <pc:spChg chg="add mod">
          <ac:chgData name="Dorothea Fonnesu" userId="7bf8154d-1f01-455e-9a4e-eddc056ca8ec" providerId="ADAL" clId="{93F05F8B-883B-436E-9676-E112BB13ABBA}" dt="2024-09-16T19:13:47.746" v="10587" actId="164"/>
          <ac:spMkLst>
            <pc:docMk/>
            <pc:sldMk cId="1464769833" sldId="2951"/>
            <ac:spMk id="25" creationId="{D3C026C5-03F4-7668-ED34-4F44936C89EB}"/>
          </ac:spMkLst>
        </pc:spChg>
        <pc:spChg chg="add mod">
          <ac:chgData name="Dorothea Fonnesu" userId="7bf8154d-1f01-455e-9a4e-eddc056ca8ec" providerId="ADAL" clId="{93F05F8B-883B-436E-9676-E112BB13ABBA}" dt="2024-09-16T19:14:01.004" v="10588" actId="164"/>
          <ac:spMkLst>
            <pc:docMk/>
            <pc:sldMk cId="1464769833" sldId="2951"/>
            <ac:spMk id="26" creationId="{BCBEFFD8-11CA-0311-40D7-F44347D97FE2}"/>
          </ac:spMkLst>
        </pc:spChg>
        <pc:spChg chg="add del">
          <ac:chgData name="Dorothea Fonnesu" userId="7bf8154d-1f01-455e-9a4e-eddc056ca8ec" providerId="ADAL" clId="{93F05F8B-883B-436E-9676-E112BB13ABBA}" dt="2024-09-11T09:30:21.773" v="8427" actId="478"/>
          <ac:spMkLst>
            <pc:docMk/>
            <pc:sldMk cId="1464769833" sldId="2951"/>
            <ac:spMk id="26" creationId="{F2AB39F8-75DA-DD01-42B3-94C60FB82A75}"/>
          </ac:spMkLst>
        </pc:spChg>
        <pc:spChg chg="add mod">
          <ac:chgData name="Dorothea Fonnesu" userId="7bf8154d-1f01-455e-9a4e-eddc056ca8ec" providerId="ADAL" clId="{93F05F8B-883B-436E-9676-E112BB13ABBA}" dt="2024-09-16T19:07:39.998" v="10529" actId="1037"/>
          <ac:spMkLst>
            <pc:docMk/>
            <pc:sldMk cId="1464769833" sldId="2951"/>
            <ac:spMk id="27" creationId="{570A21B9-777F-7BF0-A40C-83785D97D616}"/>
          </ac:spMkLst>
        </pc:spChg>
        <pc:spChg chg="mod">
          <ac:chgData name="Dorothea Fonnesu" userId="7bf8154d-1f01-455e-9a4e-eddc056ca8ec" providerId="ADAL" clId="{93F05F8B-883B-436E-9676-E112BB13ABBA}" dt="2024-09-11T09:50:33.569" v="8525"/>
          <ac:spMkLst>
            <pc:docMk/>
            <pc:sldMk cId="1464769833" sldId="2951"/>
            <ac:spMk id="30" creationId="{55E81A14-23A1-4BA8-1813-BA7D8B2A1267}"/>
          </ac:spMkLst>
        </pc:spChg>
        <pc:spChg chg="add mod">
          <ac:chgData name="Dorothea Fonnesu" userId="7bf8154d-1f01-455e-9a4e-eddc056ca8ec" providerId="ADAL" clId="{93F05F8B-883B-436E-9676-E112BB13ABBA}" dt="2024-09-16T19:13:47.746" v="10587" actId="164"/>
          <ac:spMkLst>
            <pc:docMk/>
            <pc:sldMk cId="1464769833" sldId="2951"/>
            <ac:spMk id="31" creationId="{33055E58-1C9B-120A-A889-44D313D50E8B}"/>
          </ac:spMkLst>
        </pc:spChg>
        <pc:spChg chg="add mod">
          <ac:chgData name="Dorothea Fonnesu" userId="7bf8154d-1f01-455e-9a4e-eddc056ca8ec" providerId="ADAL" clId="{93F05F8B-883B-436E-9676-E112BB13ABBA}" dt="2024-09-16T19:07:39.998" v="10529" actId="1037"/>
          <ac:spMkLst>
            <pc:docMk/>
            <pc:sldMk cId="1464769833" sldId="2951"/>
            <ac:spMk id="32" creationId="{FCA1B3D6-6510-B152-66B0-F40F8518CE4D}"/>
          </ac:spMkLst>
        </pc:spChg>
        <pc:spChg chg="add del mod">
          <ac:chgData name="Dorothea Fonnesu" userId="7bf8154d-1f01-455e-9a4e-eddc056ca8ec" providerId="ADAL" clId="{93F05F8B-883B-436E-9676-E112BB13ABBA}" dt="2024-09-11T10:15:31.884" v="8752" actId="21"/>
          <ac:spMkLst>
            <pc:docMk/>
            <pc:sldMk cId="1464769833" sldId="2951"/>
            <ac:spMk id="33" creationId="{2D29A904-86B1-4B94-8ED4-378FF008DC88}"/>
          </ac:spMkLst>
        </pc:spChg>
        <pc:grpChg chg="add mod">
          <ac:chgData name="Dorothea Fonnesu" userId="7bf8154d-1f01-455e-9a4e-eddc056ca8ec" providerId="ADAL" clId="{93F05F8B-883B-436E-9676-E112BB13ABBA}" dt="2024-09-11T09:50:42.225" v="8526" actId="1076"/>
          <ac:grpSpMkLst>
            <pc:docMk/>
            <pc:sldMk cId="1464769833" sldId="2951"/>
            <ac:grpSpMk id="28" creationId="{7CB17214-FF33-C8DA-9B29-7DC7789BF4A7}"/>
          </ac:grpSpMkLst>
        </pc:grpChg>
        <pc:grpChg chg="add mod">
          <ac:chgData name="Dorothea Fonnesu" userId="7bf8154d-1f01-455e-9a4e-eddc056ca8ec" providerId="ADAL" clId="{93F05F8B-883B-436E-9676-E112BB13ABBA}" dt="2024-09-16T19:13:47.746" v="10587" actId="164"/>
          <ac:grpSpMkLst>
            <pc:docMk/>
            <pc:sldMk cId="1464769833" sldId="2951"/>
            <ac:grpSpMk id="33" creationId="{238788BB-B996-8E01-0410-490DB3C0BD7A}"/>
          </ac:grpSpMkLst>
        </pc:grpChg>
        <pc:grpChg chg="add mod">
          <ac:chgData name="Dorothea Fonnesu" userId="7bf8154d-1f01-455e-9a4e-eddc056ca8ec" providerId="ADAL" clId="{93F05F8B-883B-436E-9676-E112BB13ABBA}" dt="2024-09-16T19:14:01.004" v="10588" actId="164"/>
          <ac:grpSpMkLst>
            <pc:docMk/>
            <pc:sldMk cId="1464769833" sldId="2951"/>
            <ac:grpSpMk id="34" creationId="{AD4E7864-1D16-F56F-F94F-BD2F13480AC1}"/>
          </ac:grpSpMkLst>
        </pc:grpChg>
        <pc:picChg chg="del">
          <ac:chgData name="Dorothea Fonnesu" userId="7bf8154d-1f01-455e-9a4e-eddc056ca8ec" providerId="ADAL" clId="{93F05F8B-883B-436E-9676-E112BB13ABBA}" dt="2024-09-11T09:29:09.170" v="8369" actId="478"/>
          <ac:picMkLst>
            <pc:docMk/>
            <pc:sldMk cId="1464769833" sldId="2951"/>
            <ac:picMk id="5" creationId="{CCDBDD17-BF38-E604-01D3-E17A7F64F313}"/>
          </ac:picMkLst>
        </pc:picChg>
        <pc:picChg chg="add mod">
          <ac:chgData name="Dorothea Fonnesu" userId="7bf8154d-1f01-455e-9a4e-eddc056ca8ec" providerId="ADAL" clId="{93F05F8B-883B-436E-9676-E112BB13ABBA}" dt="2024-09-16T19:07:39.998" v="10529" actId="1037"/>
          <ac:picMkLst>
            <pc:docMk/>
            <pc:sldMk cId="1464769833" sldId="2951"/>
            <ac:picMk id="6" creationId="{18251E1D-267F-D556-6F01-618343B4680E}"/>
          </ac:picMkLst>
        </pc:picChg>
        <pc:picChg chg="add mod ord modVis">
          <ac:chgData name="Dorothea Fonnesu" userId="7bf8154d-1f01-455e-9a4e-eddc056ca8ec" providerId="ADAL" clId="{93F05F8B-883B-436E-9676-E112BB13ABBA}" dt="2024-09-16T19:14:01.004" v="10588" actId="164"/>
          <ac:picMkLst>
            <pc:docMk/>
            <pc:sldMk cId="1464769833" sldId="2951"/>
            <ac:picMk id="8" creationId="{3C671ACF-5290-1600-02DD-448B3573336E}"/>
          </ac:picMkLst>
        </pc:picChg>
        <pc:picChg chg="add mod">
          <ac:chgData name="Dorothea Fonnesu" userId="7bf8154d-1f01-455e-9a4e-eddc056ca8ec" providerId="ADAL" clId="{93F05F8B-883B-436E-9676-E112BB13ABBA}" dt="2024-09-16T19:07:39.998" v="10529" actId="1037"/>
          <ac:picMkLst>
            <pc:docMk/>
            <pc:sldMk cId="1464769833" sldId="2951"/>
            <ac:picMk id="10" creationId="{EB5A3C85-7A72-3422-6BEC-B7207CD54E8D}"/>
          </ac:picMkLst>
        </pc:picChg>
        <pc:picChg chg="add mod ord">
          <ac:chgData name="Dorothea Fonnesu" userId="7bf8154d-1f01-455e-9a4e-eddc056ca8ec" providerId="ADAL" clId="{93F05F8B-883B-436E-9676-E112BB13ABBA}" dt="2024-09-16T19:14:01.004" v="10588" actId="164"/>
          <ac:picMkLst>
            <pc:docMk/>
            <pc:sldMk cId="1464769833" sldId="2951"/>
            <ac:picMk id="11" creationId="{D85F88AB-E63E-B222-0214-00335229EF43}"/>
          </ac:picMkLst>
        </pc:picChg>
        <pc:picChg chg="add mod">
          <ac:chgData name="Dorothea Fonnesu" userId="7bf8154d-1f01-455e-9a4e-eddc056ca8ec" providerId="ADAL" clId="{93F05F8B-883B-436E-9676-E112BB13ABBA}" dt="2024-09-16T19:13:47.746" v="10587" actId="164"/>
          <ac:picMkLst>
            <pc:docMk/>
            <pc:sldMk cId="1464769833" sldId="2951"/>
            <ac:picMk id="13" creationId="{952BCCEA-01B8-7A26-3C4F-52DE15E5158D}"/>
          </ac:picMkLst>
        </pc:picChg>
        <pc:picChg chg="add mod">
          <ac:chgData name="Dorothea Fonnesu" userId="7bf8154d-1f01-455e-9a4e-eddc056ca8ec" providerId="ADAL" clId="{93F05F8B-883B-436E-9676-E112BB13ABBA}" dt="2024-09-16T19:07:39.998" v="10529" actId="1037"/>
          <ac:picMkLst>
            <pc:docMk/>
            <pc:sldMk cId="1464769833" sldId="2951"/>
            <ac:picMk id="14" creationId="{FEECBFDE-81B8-2AF2-80C7-6C3BEA250A52}"/>
          </ac:picMkLst>
        </pc:picChg>
        <pc:picChg chg="add mod">
          <ac:chgData name="Dorothea Fonnesu" userId="7bf8154d-1f01-455e-9a4e-eddc056ca8ec" providerId="ADAL" clId="{93F05F8B-883B-436E-9676-E112BB13ABBA}" dt="2024-09-16T19:07:39.998" v="10529" actId="1037"/>
          <ac:picMkLst>
            <pc:docMk/>
            <pc:sldMk cId="1464769833" sldId="2951"/>
            <ac:picMk id="15" creationId="{5AF55800-6321-31F3-2D9D-CDF4A45F4E9C}"/>
          </ac:picMkLst>
        </pc:picChg>
        <pc:picChg chg="add mod">
          <ac:chgData name="Dorothea Fonnesu" userId="7bf8154d-1f01-455e-9a4e-eddc056ca8ec" providerId="ADAL" clId="{93F05F8B-883B-436E-9676-E112BB13ABBA}" dt="2024-09-16T19:13:47.746" v="10587" actId="164"/>
          <ac:picMkLst>
            <pc:docMk/>
            <pc:sldMk cId="1464769833" sldId="2951"/>
            <ac:picMk id="18" creationId="{2FFAA7CA-A23A-3C95-03B4-B85CF70237E3}"/>
          </ac:picMkLst>
        </pc:picChg>
        <pc:picChg chg="add mod">
          <ac:chgData name="Dorothea Fonnesu" userId="7bf8154d-1f01-455e-9a4e-eddc056ca8ec" providerId="ADAL" clId="{93F05F8B-883B-436E-9676-E112BB13ABBA}" dt="2024-09-16T19:07:39.998" v="10529" actId="1037"/>
          <ac:picMkLst>
            <pc:docMk/>
            <pc:sldMk cId="1464769833" sldId="2951"/>
            <ac:picMk id="24" creationId="{2B81778D-CC3C-F44B-E4D5-B6C92DAFFD74}"/>
          </ac:picMkLst>
        </pc:picChg>
        <pc:picChg chg="mod">
          <ac:chgData name="Dorothea Fonnesu" userId="7bf8154d-1f01-455e-9a4e-eddc056ca8ec" providerId="ADAL" clId="{93F05F8B-883B-436E-9676-E112BB13ABBA}" dt="2024-09-11T09:50:33.569" v="8525"/>
          <ac:picMkLst>
            <pc:docMk/>
            <pc:sldMk cId="1464769833" sldId="2951"/>
            <ac:picMk id="29" creationId="{49A2DB16-F978-0BF8-D6CF-1C3E6B3E3BF0}"/>
          </ac:picMkLst>
        </pc:picChg>
        <pc:cxnChg chg="del">
          <ac:chgData name="Dorothea Fonnesu" userId="7bf8154d-1f01-455e-9a4e-eddc056ca8ec" providerId="ADAL" clId="{93F05F8B-883B-436E-9676-E112BB13ABBA}" dt="2024-09-11T09:29:13.810" v="8370" actId="478"/>
          <ac:cxnSpMkLst>
            <pc:docMk/>
            <pc:sldMk cId="1464769833" sldId="2951"/>
            <ac:cxnSpMk id="19" creationId="{FB3B4F8B-2FA2-0608-9F3B-1666232D31A3}"/>
          </ac:cxnSpMkLst>
        </pc:cxnChg>
        <pc:cxnChg chg="add mod">
          <ac:chgData name="Dorothea Fonnesu" userId="7bf8154d-1f01-455e-9a4e-eddc056ca8ec" providerId="ADAL" clId="{93F05F8B-883B-436E-9676-E112BB13ABBA}" dt="2024-09-16T19:13:47.746" v="10587" actId="164"/>
          <ac:cxnSpMkLst>
            <pc:docMk/>
            <pc:sldMk cId="1464769833" sldId="2951"/>
            <ac:cxnSpMk id="20" creationId="{07DFE25B-3F12-7D02-CA02-B4C09EAA6B5E}"/>
          </ac:cxnSpMkLst>
        </pc:cxnChg>
        <pc:cxnChg chg="del">
          <ac:chgData name="Dorothea Fonnesu" userId="7bf8154d-1f01-455e-9a4e-eddc056ca8ec" providerId="ADAL" clId="{93F05F8B-883B-436E-9676-E112BB13ABBA}" dt="2024-09-11T09:29:13.810" v="8370" actId="478"/>
          <ac:cxnSpMkLst>
            <pc:docMk/>
            <pc:sldMk cId="1464769833" sldId="2951"/>
            <ac:cxnSpMk id="20" creationId="{4E3C6F8B-DF22-C8D9-B2AC-6FB4DB5F99AF}"/>
          </ac:cxnSpMkLst>
        </pc:cxnChg>
        <pc:cxnChg chg="add mod">
          <ac:chgData name="Dorothea Fonnesu" userId="7bf8154d-1f01-455e-9a4e-eddc056ca8ec" providerId="ADAL" clId="{93F05F8B-883B-436E-9676-E112BB13ABBA}" dt="2024-09-16T19:14:01.004" v="10588" actId="164"/>
          <ac:cxnSpMkLst>
            <pc:docMk/>
            <pc:sldMk cId="1464769833" sldId="2951"/>
            <ac:cxnSpMk id="21" creationId="{3E07F926-2DF2-5C43-E8E6-DB96CB05D0C7}"/>
          </ac:cxnSpMkLst>
        </pc:cxnChg>
      </pc:sldChg>
      <pc:sldChg chg="addSp delSp modSp add mod">
        <pc:chgData name="Dorothea Fonnesu" userId="7bf8154d-1f01-455e-9a4e-eddc056ca8ec" providerId="ADAL" clId="{93F05F8B-883B-436E-9676-E112BB13ABBA}" dt="2024-09-11T13:02:44.190" v="8853" actId="207"/>
        <pc:sldMkLst>
          <pc:docMk/>
          <pc:sldMk cId="2586847825" sldId="2952"/>
        </pc:sldMkLst>
        <pc:spChg chg="mod">
          <ac:chgData name="Dorothea Fonnesu" userId="7bf8154d-1f01-455e-9a4e-eddc056ca8ec" providerId="ADAL" clId="{93F05F8B-883B-436E-9676-E112BB13ABBA}" dt="2024-09-11T13:02:44.190" v="8853" actId="207"/>
          <ac:spMkLst>
            <pc:docMk/>
            <pc:sldMk cId="2586847825" sldId="2952"/>
            <ac:spMk id="23" creationId="{D9D2AF66-F158-4DC8-A2EC-9EAC36E662F8}"/>
          </ac:spMkLst>
        </pc:spChg>
        <pc:picChg chg="add mod">
          <ac:chgData name="Dorothea Fonnesu" userId="7bf8154d-1f01-455e-9a4e-eddc056ca8ec" providerId="ADAL" clId="{93F05F8B-883B-436E-9676-E112BB13ABBA}" dt="2024-09-11T12:53:28.405" v="8850" actId="1038"/>
          <ac:picMkLst>
            <pc:docMk/>
            <pc:sldMk cId="2586847825" sldId="2952"/>
            <ac:picMk id="5" creationId="{72B79E01-16AA-E51C-8889-69B90BCDD46A}"/>
          </ac:picMkLst>
        </pc:picChg>
        <pc:picChg chg="del mod">
          <ac:chgData name="Dorothea Fonnesu" userId="7bf8154d-1f01-455e-9a4e-eddc056ca8ec" providerId="ADAL" clId="{93F05F8B-883B-436E-9676-E112BB13ABBA}" dt="2024-09-11T12:52:32.108" v="8837" actId="478"/>
          <ac:picMkLst>
            <pc:docMk/>
            <pc:sldMk cId="2586847825" sldId="2952"/>
            <ac:picMk id="6" creationId="{7724494D-43AD-45ED-3A07-86A59CABE262}"/>
          </ac:picMkLst>
        </pc:picChg>
        <pc:picChg chg="mod">
          <ac:chgData name="Dorothea Fonnesu" userId="7bf8154d-1f01-455e-9a4e-eddc056ca8ec" providerId="ADAL" clId="{93F05F8B-883B-436E-9676-E112BB13ABBA}" dt="2024-09-11T12:53:50.153" v="8852" actId="1076"/>
          <ac:picMkLst>
            <pc:docMk/>
            <pc:sldMk cId="2586847825" sldId="2952"/>
            <ac:picMk id="11" creationId="{F3C321C7-3C37-40EC-BC2D-A73548E91B22}"/>
          </ac:picMkLst>
        </pc:picChg>
      </pc:sldChg>
      <pc:sldChg chg="new del">
        <pc:chgData name="Dorothea Fonnesu" userId="7bf8154d-1f01-455e-9a4e-eddc056ca8ec" providerId="ADAL" clId="{93F05F8B-883B-436E-9676-E112BB13ABBA}" dt="2024-09-16T13:34:18.479" v="10160" actId="2696"/>
        <pc:sldMkLst>
          <pc:docMk/>
          <pc:sldMk cId="1932328211" sldId="2953"/>
        </pc:sldMkLst>
      </pc:sldChg>
      <pc:sldChg chg="addSp delSp modSp new mod">
        <pc:chgData name="Dorothea Fonnesu" userId="7bf8154d-1f01-455e-9a4e-eddc056ca8ec" providerId="ADAL" clId="{93F05F8B-883B-436E-9676-E112BB13ABBA}" dt="2024-09-16T13:34:32.157" v="10163" actId="1076"/>
        <pc:sldMkLst>
          <pc:docMk/>
          <pc:sldMk cId="3746796580" sldId="2954"/>
        </pc:sldMkLst>
        <pc:spChg chg="mod">
          <ac:chgData name="Dorothea Fonnesu" userId="7bf8154d-1f01-455e-9a4e-eddc056ca8ec" providerId="ADAL" clId="{93F05F8B-883B-436E-9676-E112BB13ABBA}" dt="2024-09-16T13:32:14.928" v="10122" actId="20577"/>
          <ac:spMkLst>
            <pc:docMk/>
            <pc:sldMk cId="3746796580" sldId="2954"/>
            <ac:spMk id="2" creationId="{B708B33E-23AF-3190-927E-42B7D3B261FF}"/>
          </ac:spMkLst>
        </pc:spChg>
        <pc:spChg chg="del">
          <ac:chgData name="Dorothea Fonnesu" userId="7bf8154d-1f01-455e-9a4e-eddc056ca8ec" providerId="ADAL" clId="{93F05F8B-883B-436E-9676-E112BB13ABBA}" dt="2024-09-16T13:31:48.258" v="10085" actId="478"/>
          <ac:spMkLst>
            <pc:docMk/>
            <pc:sldMk cId="3746796580" sldId="2954"/>
            <ac:spMk id="3" creationId="{5D42B58D-3FED-F358-6577-8D80F2F1B950}"/>
          </ac:spMkLst>
        </pc:spChg>
        <pc:picChg chg="add mod">
          <ac:chgData name="Dorothea Fonnesu" userId="7bf8154d-1f01-455e-9a4e-eddc056ca8ec" providerId="ADAL" clId="{93F05F8B-883B-436E-9676-E112BB13ABBA}" dt="2024-09-16T13:34:32.157" v="10163" actId="1076"/>
          <ac:picMkLst>
            <pc:docMk/>
            <pc:sldMk cId="3746796580" sldId="2954"/>
            <ac:picMk id="5" creationId="{DE4994C3-3A04-E90D-1F2E-92FEF9C290CC}"/>
          </ac:picMkLst>
        </pc:picChg>
      </pc:sldChg>
      <pc:sldChg chg="addSp delSp modSp add mod">
        <pc:chgData name="Dorothea Fonnesu" userId="7bf8154d-1f01-455e-9a4e-eddc056ca8ec" providerId="ADAL" clId="{93F05F8B-883B-436E-9676-E112BB13ABBA}" dt="2024-09-16T13:33:15.319" v="10152" actId="1076"/>
        <pc:sldMkLst>
          <pc:docMk/>
          <pc:sldMk cId="2348088955" sldId="2955"/>
        </pc:sldMkLst>
        <pc:spChg chg="mod">
          <ac:chgData name="Dorothea Fonnesu" userId="7bf8154d-1f01-455e-9a4e-eddc056ca8ec" providerId="ADAL" clId="{93F05F8B-883B-436E-9676-E112BB13ABBA}" dt="2024-09-16T13:32:48.804" v="10148" actId="947"/>
          <ac:spMkLst>
            <pc:docMk/>
            <pc:sldMk cId="2348088955" sldId="2955"/>
            <ac:spMk id="2" creationId="{B708B33E-23AF-3190-927E-42B7D3B261FF}"/>
          </ac:spMkLst>
        </pc:spChg>
        <pc:picChg chg="add mod">
          <ac:chgData name="Dorothea Fonnesu" userId="7bf8154d-1f01-455e-9a4e-eddc056ca8ec" providerId="ADAL" clId="{93F05F8B-883B-436E-9676-E112BB13ABBA}" dt="2024-09-16T13:33:15.319" v="10152" actId="1076"/>
          <ac:picMkLst>
            <pc:docMk/>
            <pc:sldMk cId="2348088955" sldId="2955"/>
            <ac:picMk id="3" creationId="{540BA5EC-3E72-2FAE-08FF-56E19C127689}"/>
          </ac:picMkLst>
        </pc:picChg>
        <pc:picChg chg="del">
          <ac:chgData name="Dorothea Fonnesu" userId="7bf8154d-1f01-455e-9a4e-eddc056ca8ec" providerId="ADAL" clId="{93F05F8B-883B-436E-9676-E112BB13ABBA}" dt="2024-09-16T13:32:22.288" v="10124" actId="478"/>
          <ac:picMkLst>
            <pc:docMk/>
            <pc:sldMk cId="2348088955" sldId="2955"/>
            <ac:picMk id="5" creationId="{DE4994C3-3A04-E90D-1F2E-92FEF9C290CC}"/>
          </ac:picMkLst>
        </pc:picChg>
      </pc:sldChg>
      <pc:sldChg chg="addSp delSp modSp add mod">
        <pc:chgData name="Dorothea Fonnesu" userId="7bf8154d-1f01-455e-9a4e-eddc056ca8ec" providerId="ADAL" clId="{93F05F8B-883B-436E-9676-E112BB13ABBA}" dt="2024-09-16T13:34:13.385" v="10159" actId="1076"/>
        <pc:sldMkLst>
          <pc:docMk/>
          <pc:sldMk cId="3005769644" sldId="2956"/>
        </pc:sldMkLst>
        <pc:picChg chg="del">
          <ac:chgData name="Dorothea Fonnesu" userId="7bf8154d-1f01-455e-9a4e-eddc056ca8ec" providerId="ADAL" clId="{93F05F8B-883B-436E-9676-E112BB13ABBA}" dt="2024-09-16T13:33:26.457" v="10154" actId="478"/>
          <ac:picMkLst>
            <pc:docMk/>
            <pc:sldMk cId="3005769644" sldId="2956"/>
            <ac:picMk id="3" creationId="{540BA5EC-3E72-2FAE-08FF-56E19C127689}"/>
          </ac:picMkLst>
        </pc:picChg>
        <pc:picChg chg="add mod">
          <ac:chgData name="Dorothea Fonnesu" userId="7bf8154d-1f01-455e-9a4e-eddc056ca8ec" providerId="ADAL" clId="{93F05F8B-883B-436E-9676-E112BB13ABBA}" dt="2024-09-16T13:34:13.385" v="10159" actId="1076"/>
          <ac:picMkLst>
            <pc:docMk/>
            <pc:sldMk cId="3005769644" sldId="2956"/>
            <ac:picMk id="5" creationId="{57368714-7439-5B66-1EC9-E32B6D0C54D3}"/>
          </ac:picMkLst>
        </pc:picChg>
      </pc:sldChg>
      <pc:sldChg chg="modSp new mod">
        <pc:chgData name="Dorothea Fonnesu" userId="7bf8154d-1f01-455e-9a4e-eddc056ca8ec" providerId="ADAL" clId="{93F05F8B-883B-436E-9676-E112BB13ABBA}" dt="2024-09-16T20:01:44.569" v="11124" actId="1076"/>
        <pc:sldMkLst>
          <pc:docMk/>
          <pc:sldMk cId="1019555591" sldId="2957"/>
        </pc:sldMkLst>
        <pc:spChg chg="mod">
          <ac:chgData name="Dorothea Fonnesu" userId="7bf8154d-1f01-455e-9a4e-eddc056ca8ec" providerId="ADAL" clId="{93F05F8B-883B-436E-9676-E112BB13ABBA}" dt="2024-09-16T20:00:48.574" v="11114" actId="207"/>
          <ac:spMkLst>
            <pc:docMk/>
            <pc:sldMk cId="1019555591" sldId="2957"/>
            <ac:spMk id="2" creationId="{9E3A31DA-CB04-EB5B-779A-66ACF13B25DB}"/>
          </ac:spMkLst>
        </pc:spChg>
        <pc:spChg chg="mod">
          <ac:chgData name="Dorothea Fonnesu" userId="7bf8154d-1f01-455e-9a4e-eddc056ca8ec" providerId="ADAL" clId="{93F05F8B-883B-436E-9676-E112BB13ABBA}" dt="2024-09-16T20:01:44.569" v="11124" actId="1076"/>
          <ac:spMkLst>
            <pc:docMk/>
            <pc:sldMk cId="1019555591" sldId="2957"/>
            <ac:spMk id="3" creationId="{C16FCF9C-008A-C6A2-9557-46EF1AB8E9FA}"/>
          </ac:spMkLst>
        </pc:spChg>
      </pc:sldChg>
      <pc:sldChg chg="new del">
        <pc:chgData name="Dorothea Fonnesu" userId="7bf8154d-1f01-455e-9a4e-eddc056ca8ec" providerId="ADAL" clId="{93F05F8B-883B-436E-9676-E112BB13ABBA}" dt="2024-09-16T13:36:42.765" v="10179" actId="2696"/>
        <pc:sldMkLst>
          <pc:docMk/>
          <pc:sldMk cId="1710653224" sldId="2957"/>
        </pc:sldMkLst>
      </pc:sldChg>
      <pc:sldChg chg="addSp modSp add mod modAnim">
        <pc:chgData name="Dorothea Fonnesu" userId="7bf8154d-1f01-455e-9a4e-eddc056ca8ec" providerId="ADAL" clId="{93F05F8B-883B-436E-9676-E112BB13ABBA}" dt="2024-09-16T20:39:31.847" v="11803"/>
        <pc:sldMkLst>
          <pc:docMk/>
          <pc:sldMk cId="191171683" sldId="2958"/>
        </pc:sldMkLst>
        <pc:spChg chg="mod">
          <ac:chgData name="Dorothea Fonnesu" userId="7bf8154d-1f01-455e-9a4e-eddc056ca8ec" providerId="ADAL" clId="{93F05F8B-883B-436E-9676-E112BB13ABBA}" dt="2024-09-16T20:37:17.452" v="11723" actId="1037"/>
          <ac:spMkLst>
            <pc:docMk/>
            <pc:sldMk cId="191171683" sldId="2958"/>
            <ac:spMk id="4" creationId="{A3279B31-AE06-BBC2-2B06-0F5C774CFC71}"/>
          </ac:spMkLst>
        </pc:spChg>
        <pc:spChg chg="mod modVis">
          <ac:chgData name="Dorothea Fonnesu" userId="7bf8154d-1f01-455e-9a4e-eddc056ca8ec" providerId="ADAL" clId="{93F05F8B-883B-436E-9676-E112BB13ABBA}" dt="2024-09-16T20:38:30.163" v="11797" actId="14429"/>
          <ac:spMkLst>
            <pc:docMk/>
            <pc:sldMk cId="191171683" sldId="2958"/>
            <ac:spMk id="5" creationId="{93CD5616-3FF2-DC1C-8285-8141C78F8C3D}"/>
          </ac:spMkLst>
        </pc:spChg>
        <pc:spChg chg="add mod">
          <ac:chgData name="Dorothea Fonnesu" userId="7bf8154d-1f01-455e-9a4e-eddc056ca8ec" providerId="ADAL" clId="{93F05F8B-883B-436E-9676-E112BB13ABBA}" dt="2024-09-16T20:38:13.307" v="11796" actId="1076"/>
          <ac:spMkLst>
            <pc:docMk/>
            <pc:sldMk cId="191171683" sldId="2958"/>
            <ac:spMk id="6" creationId="{4C1361F1-242C-FCCC-4C47-25E5B89FBFC3}"/>
          </ac:spMkLst>
        </pc:spChg>
        <pc:spChg chg="mod">
          <ac:chgData name="Dorothea Fonnesu" userId="7bf8154d-1f01-455e-9a4e-eddc056ca8ec" providerId="ADAL" clId="{93F05F8B-883B-436E-9676-E112BB13ABBA}" dt="2024-09-16T20:37:07.737" v="11707" actId="2711"/>
          <ac:spMkLst>
            <pc:docMk/>
            <pc:sldMk cId="191171683" sldId="2958"/>
            <ac:spMk id="128" creationId="{1AB8971C-D00D-D96B-B16C-1ABC74E0D957}"/>
          </ac:spMkLst>
        </pc:spChg>
        <pc:spChg chg="mod">
          <ac:chgData name="Dorothea Fonnesu" userId="7bf8154d-1f01-455e-9a4e-eddc056ca8ec" providerId="ADAL" clId="{93F05F8B-883B-436E-9676-E112BB13ABBA}" dt="2024-09-16T20:37:01.100" v="11705" actId="113"/>
          <ac:spMkLst>
            <pc:docMk/>
            <pc:sldMk cId="191171683" sldId="2958"/>
            <ac:spMk id="130" creationId="{D0D60AEC-7200-54CA-DA85-2BE208A9F0AB}"/>
          </ac:spMkLst>
        </pc:spChg>
        <pc:grpChg chg="mod">
          <ac:chgData name="Dorothea Fonnesu" userId="7bf8154d-1f01-455e-9a4e-eddc056ca8ec" providerId="ADAL" clId="{93F05F8B-883B-436E-9676-E112BB13ABBA}" dt="2024-09-16T20:36:34.677" v="11699" actId="1076"/>
          <ac:grpSpMkLst>
            <pc:docMk/>
            <pc:sldMk cId="191171683" sldId="2958"/>
            <ac:grpSpMk id="34" creationId="{F914428D-0156-4D48-A2C2-D4FE160660F6}"/>
          </ac:grpSpMkLst>
        </pc:grpChg>
        <pc:grpChg chg="mod">
          <ac:chgData name="Dorothea Fonnesu" userId="7bf8154d-1f01-455e-9a4e-eddc056ca8ec" providerId="ADAL" clId="{93F05F8B-883B-436E-9676-E112BB13ABBA}" dt="2024-09-16T20:36:34.677" v="11699" actId="1076"/>
          <ac:grpSpMkLst>
            <pc:docMk/>
            <pc:sldMk cId="191171683" sldId="2958"/>
            <ac:grpSpMk id="42" creationId="{6BFDF9C5-F4A5-DD44-50DF-FFAAB78B484C}"/>
          </ac:grpSpMkLst>
        </pc:grpChg>
        <pc:grpChg chg="mod">
          <ac:chgData name="Dorothea Fonnesu" userId="7bf8154d-1f01-455e-9a4e-eddc056ca8ec" providerId="ADAL" clId="{93F05F8B-883B-436E-9676-E112BB13ABBA}" dt="2024-09-16T20:36:34.677" v="11699" actId="1076"/>
          <ac:grpSpMkLst>
            <pc:docMk/>
            <pc:sldMk cId="191171683" sldId="2958"/>
            <ac:grpSpMk id="62" creationId="{C869B2D6-8785-4E42-20E5-5306D761A3DD}"/>
          </ac:grpSpMkLst>
        </pc:grpChg>
        <pc:grpChg chg="mod">
          <ac:chgData name="Dorothea Fonnesu" userId="7bf8154d-1f01-455e-9a4e-eddc056ca8ec" providerId="ADAL" clId="{93F05F8B-883B-436E-9676-E112BB13ABBA}" dt="2024-09-16T20:36:34.677" v="11699" actId="1076"/>
          <ac:grpSpMkLst>
            <pc:docMk/>
            <pc:sldMk cId="191171683" sldId="2958"/>
            <ac:grpSpMk id="73" creationId="{953F532C-A5EC-8354-25ED-442A90413998}"/>
          </ac:grpSpMkLst>
        </pc:grpChg>
        <pc:grpChg chg="mod">
          <ac:chgData name="Dorothea Fonnesu" userId="7bf8154d-1f01-455e-9a4e-eddc056ca8ec" providerId="ADAL" clId="{93F05F8B-883B-436E-9676-E112BB13ABBA}" dt="2024-09-16T20:36:34.677" v="11699" actId="1076"/>
          <ac:grpSpMkLst>
            <pc:docMk/>
            <pc:sldMk cId="191171683" sldId="2958"/>
            <ac:grpSpMk id="91" creationId="{573E9143-4EDF-6CF7-3ECC-D97D7FA9FDFB}"/>
          </ac:grpSpMkLst>
        </pc:grpChg>
        <pc:grpChg chg="mod">
          <ac:chgData name="Dorothea Fonnesu" userId="7bf8154d-1f01-455e-9a4e-eddc056ca8ec" providerId="ADAL" clId="{93F05F8B-883B-436E-9676-E112BB13ABBA}" dt="2024-09-16T20:36:34.677" v="11699" actId="1076"/>
          <ac:grpSpMkLst>
            <pc:docMk/>
            <pc:sldMk cId="191171683" sldId="2958"/>
            <ac:grpSpMk id="114" creationId="{3048B319-6381-A192-EAD6-F80820B3EE3C}"/>
          </ac:grpSpMkLst>
        </pc:grpChg>
        <pc:grpChg chg="mod">
          <ac:chgData name="Dorothea Fonnesu" userId="7bf8154d-1f01-455e-9a4e-eddc056ca8ec" providerId="ADAL" clId="{93F05F8B-883B-436E-9676-E112BB13ABBA}" dt="2024-09-16T20:36:34.677" v="11699" actId="1076"/>
          <ac:grpSpMkLst>
            <pc:docMk/>
            <pc:sldMk cId="191171683" sldId="2958"/>
            <ac:grpSpMk id="126" creationId="{4D8F0DDB-081C-31F6-F3E6-A3193EFFECE3}"/>
          </ac:grpSpMkLst>
        </pc:grpChg>
        <pc:grpChg chg="mod modVis">
          <ac:chgData name="Dorothea Fonnesu" userId="7bf8154d-1f01-455e-9a4e-eddc056ca8ec" providerId="ADAL" clId="{93F05F8B-883B-436E-9676-E112BB13ABBA}" dt="2024-09-16T20:37:27.829" v="11753" actId="1037"/>
          <ac:grpSpMkLst>
            <pc:docMk/>
            <pc:sldMk cId="191171683" sldId="2958"/>
            <ac:grpSpMk id="135" creationId="{76DE8960-873E-8385-B9C2-1366F3ED9E8E}"/>
          </ac:grpSpMkLst>
        </pc:grpChg>
        <pc:grpChg chg="mod modVis">
          <ac:chgData name="Dorothea Fonnesu" userId="7bf8154d-1f01-455e-9a4e-eddc056ca8ec" providerId="ADAL" clId="{93F05F8B-883B-436E-9676-E112BB13ABBA}" dt="2024-09-16T20:37:27.829" v="11753" actId="1037"/>
          <ac:grpSpMkLst>
            <pc:docMk/>
            <pc:sldMk cId="191171683" sldId="2958"/>
            <ac:grpSpMk id="136" creationId="{5F36B21C-856E-4472-E0BD-F7FA4E606F08}"/>
          </ac:grpSpMkLst>
        </pc:grpChg>
        <pc:cxnChg chg="mod">
          <ac:chgData name="Dorothea Fonnesu" userId="7bf8154d-1f01-455e-9a4e-eddc056ca8ec" providerId="ADAL" clId="{93F05F8B-883B-436E-9676-E112BB13ABBA}" dt="2024-09-16T20:37:27.829" v="11753" actId="1037"/>
          <ac:cxnSpMkLst>
            <pc:docMk/>
            <pc:sldMk cId="191171683" sldId="2958"/>
            <ac:cxnSpMk id="131" creationId="{0BB69C76-5B98-2FC4-D93E-5623938EDCF6}"/>
          </ac:cxnSpMkLst>
        </pc:cxnChg>
        <pc:cxnChg chg="mod">
          <ac:chgData name="Dorothea Fonnesu" userId="7bf8154d-1f01-455e-9a4e-eddc056ca8ec" providerId="ADAL" clId="{93F05F8B-883B-436E-9676-E112BB13ABBA}" dt="2024-09-16T20:37:27.829" v="11753" actId="1037"/>
          <ac:cxnSpMkLst>
            <pc:docMk/>
            <pc:sldMk cId="191171683" sldId="2958"/>
            <ac:cxnSpMk id="132" creationId="{18FD4569-F789-BB24-4242-BFF9490F5709}"/>
          </ac:cxnSpMkLst>
        </pc:cxnChg>
        <pc:cxnChg chg="mod">
          <ac:chgData name="Dorothea Fonnesu" userId="7bf8154d-1f01-455e-9a4e-eddc056ca8ec" providerId="ADAL" clId="{93F05F8B-883B-436E-9676-E112BB13ABBA}" dt="2024-09-16T20:37:27.829" v="11753" actId="1037"/>
          <ac:cxnSpMkLst>
            <pc:docMk/>
            <pc:sldMk cId="191171683" sldId="2958"/>
            <ac:cxnSpMk id="133" creationId="{D3D774DE-F488-7F02-162B-DB89EEFA749C}"/>
          </ac:cxnSpMkLst>
        </pc:cxnChg>
        <pc:cxnChg chg="mod">
          <ac:chgData name="Dorothea Fonnesu" userId="7bf8154d-1f01-455e-9a4e-eddc056ca8ec" providerId="ADAL" clId="{93F05F8B-883B-436E-9676-E112BB13ABBA}" dt="2024-09-16T20:37:27.829" v="11753" actId="1037"/>
          <ac:cxnSpMkLst>
            <pc:docMk/>
            <pc:sldMk cId="191171683" sldId="2958"/>
            <ac:cxnSpMk id="134" creationId="{CF72CCBB-2E80-BA6B-6123-D1D22CDA4158}"/>
          </ac:cxnSpMkLst>
        </pc:cxnChg>
      </pc:sldChg>
      <pc:sldMasterChg chg="modSldLayout">
        <pc:chgData name="Dorothea Fonnesu" userId="7bf8154d-1f01-455e-9a4e-eddc056ca8ec" providerId="ADAL" clId="{93F05F8B-883B-436E-9676-E112BB13ABBA}" dt="2024-09-14T13:45:27.865" v="9038" actId="735"/>
        <pc:sldMasterMkLst>
          <pc:docMk/>
          <pc:sldMasterMk cId="1016020718" sldId="2147483660"/>
        </pc:sldMasterMkLst>
        <pc:sldLayoutChg chg="modSp mod">
          <pc:chgData name="Dorothea Fonnesu" userId="7bf8154d-1f01-455e-9a4e-eddc056ca8ec" providerId="ADAL" clId="{93F05F8B-883B-436E-9676-E112BB13ABBA}" dt="2024-09-14T13:45:21.314" v="9034" actId="34135"/>
          <pc:sldLayoutMkLst>
            <pc:docMk/>
            <pc:sldMasterMk cId="1016020718" sldId="2147483660"/>
            <pc:sldLayoutMk cId="2566992698" sldId="2147483662"/>
          </pc:sldLayoutMkLst>
          <pc:spChg chg="mod">
            <ac:chgData name="Dorothea Fonnesu" userId="7bf8154d-1f01-455e-9a4e-eddc056ca8ec" providerId="ADAL" clId="{93F05F8B-883B-436E-9676-E112BB13ABBA}" dt="2024-09-14T13:45:21.314" v="9034" actId="34135"/>
            <ac:spMkLst>
              <pc:docMk/>
              <pc:sldMasterMk cId="1016020718" sldId="2147483660"/>
              <pc:sldLayoutMk cId="2566992698" sldId="2147483662"/>
              <ac:spMk id="6" creationId="{00000000-0000-0000-0000-000000000000}"/>
            </ac:spMkLst>
          </pc:spChg>
          <pc:spChg chg="mod">
            <ac:chgData name="Dorothea Fonnesu" userId="7bf8154d-1f01-455e-9a4e-eddc056ca8ec" providerId="ADAL" clId="{93F05F8B-883B-436E-9676-E112BB13ABBA}" dt="2024-09-14T13:43:57.363" v="9031" actId="20577"/>
            <ac:spMkLst>
              <pc:docMk/>
              <pc:sldMasterMk cId="1016020718" sldId="2147483660"/>
              <pc:sldLayoutMk cId="2566992698" sldId="2147483662"/>
              <ac:spMk id="7" creationId="{00000000-0000-0000-0000-000000000000}"/>
            </ac:spMkLst>
          </pc:spChg>
        </pc:sldLayoutChg>
        <pc:sldLayoutChg chg="modSp">
          <pc:chgData name="Dorothea Fonnesu" userId="7bf8154d-1f01-455e-9a4e-eddc056ca8ec" providerId="ADAL" clId="{93F05F8B-883B-436E-9676-E112BB13ABBA}" dt="2024-09-14T13:45:10.140" v="9033" actId="735"/>
          <pc:sldLayoutMkLst>
            <pc:docMk/>
            <pc:sldMasterMk cId="1016020718" sldId="2147483660"/>
            <pc:sldLayoutMk cId="2632293090" sldId="2147483663"/>
          </pc:sldLayoutMkLst>
        </pc:sldLayoutChg>
        <pc:sldLayoutChg chg="modSp">
          <pc:chgData name="Dorothea Fonnesu" userId="7bf8154d-1f01-455e-9a4e-eddc056ca8ec" providerId="ADAL" clId="{93F05F8B-883B-436E-9676-E112BB13ABBA}" dt="2024-09-14T13:45:24.788" v="9035" actId="735"/>
          <pc:sldLayoutMkLst>
            <pc:docMk/>
            <pc:sldMasterMk cId="1016020718" sldId="2147483660"/>
            <pc:sldLayoutMk cId="2200951145" sldId="2147483664"/>
          </pc:sldLayoutMkLst>
        </pc:sldLayoutChg>
        <pc:sldLayoutChg chg="modSp">
          <pc:chgData name="Dorothea Fonnesu" userId="7bf8154d-1f01-455e-9a4e-eddc056ca8ec" providerId="ADAL" clId="{93F05F8B-883B-436E-9676-E112BB13ABBA}" dt="2024-09-14T13:45:25.974" v="9036" actId="735"/>
          <pc:sldLayoutMkLst>
            <pc:docMk/>
            <pc:sldMasterMk cId="1016020718" sldId="2147483660"/>
            <pc:sldLayoutMk cId="770086416" sldId="2147483665"/>
          </pc:sldLayoutMkLst>
        </pc:sldLayoutChg>
        <pc:sldLayoutChg chg="modSp">
          <pc:chgData name="Dorothea Fonnesu" userId="7bf8154d-1f01-455e-9a4e-eddc056ca8ec" providerId="ADAL" clId="{93F05F8B-883B-436E-9676-E112BB13ABBA}" dt="2024-09-14T13:45:26.827" v="9037" actId="735"/>
          <pc:sldLayoutMkLst>
            <pc:docMk/>
            <pc:sldMasterMk cId="1016020718" sldId="2147483660"/>
            <pc:sldLayoutMk cId="941656234" sldId="2147483666"/>
          </pc:sldLayoutMkLst>
        </pc:sldLayoutChg>
        <pc:sldLayoutChg chg="modSp">
          <pc:chgData name="Dorothea Fonnesu" userId="7bf8154d-1f01-455e-9a4e-eddc056ca8ec" providerId="ADAL" clId="{93F05F8B-883B-436E-9676-E112BB13ABBA}" dt="2024-09-14T13:45:27.865" v="9038" actId="735"/>
          <pc:sldLayoutMkLst>
            <pc:docMk/>
            <pc:sldMasterMk cId="1016020718" sldId="2147483660"/>
            <pc:sldLayoutMk cId="2961891438" sldId="2147483667"/>
          </pc:sldLayoutMkLst>
        </pc:sldLayoutChg>
      </pc:sldMasterChg>
    </pc:docChg>
  </pc:docChgLst>
</pc:chgInfo>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09-09T16:20:11.947"/>
    </inkml:context>
    <inkml:brush xml:id="br0">
      <inkml:brushProperty name="width" value="0.5" units="cm"/>
      <inkml:brushProperty name="height" value="1" units="cm"/>
      <inkml:brushProperty name="color" value="#1DD11D"/>
      <inkml:brushProperty name="tip" value="rectangle"/>
      <inkml:brushProperty name="rasterOp" value="maskPen"/>
      <inkml:brushProperty name="ignorePressure" value="1"/>
    </inkml:brush>
  </inkml:definitions>
  <inkml:trace contextRef="#ctx0" brushRef="#br0">0 0,'0'4296,"0"-4278</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7FF04F-BFBD-43FE-BBDA-8B6D992F3F32}" type="datetimeFigureOut">
              <a:rPr lang="en-US" smtClean="0"/>
              <a:t>9/16/2024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2DCCEB-3556-4F8E-9958-930A1CB51E51}" type="slidenum">
              <a:rPr lang="en-US" smtClean="0"/>
              <a:t>‹#›</a:t>
            </a:fld>
            <a:endParaRPr lang="en-US"/>
          </a:p>
        </p:txBody>
      </p:sp>
    </p:spTree>
    <p:extLst>
      <p:ext uri="{BB962C8B-B14F-4D97-AF65-F5344CB8AC3E}">
        <p14:creationId xmlns:p14="http://schemas.microsoft.com/office/powerpoint/2010/main" val="41809909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40F507-DF3B-42E2-ACCC-BE556BD928BE}"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43550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763A8D-3216-4EB9-8921-08BDB36F6145}"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3333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42950" lvl="1" indent="-285750" defTabSz="457200">
              <a:buFont typeface="Arial" panose="020B0604020202020204" pitchFamily="34" charset="0"/>
              <a:buChar char="•"/>
              <a:defRPr/>
            </a:pPr>
            <a:r>
              <a:rPr lang="en-GB">
                <a:solidFill>
                  <a:prstClr val="black"/>
                </a:solidFill>
                <a:latin typeface="Montserrat" panose="00000500000000000000" pitchFamily="2" charset="0"/>
              </a:rPr>
              <a:t>DCMS demonstrated for Nb/Cu (LEP-II, LHC, ALPI, ISOLDE)</a:t>
            </a:r>
          </a:p>
          <a:p>
            <a:pPr marL="742950" lvl="1" indent="-285750" defTabSz="457200">
              <a:buFont typeface="Arial" panose="020B0604020202020204" pitchFamily="34" charset="0"/>
              <a:buChar char="•"/>
              <a:defRPr/>
            </a:pPr>
            <a:r>
              <a:rPr lang="en-GB">
                <a:solidFill>
                  <a:prstClr val="black"/>
                </a:solidFill>
                <a:latin typeface="Montserrat" panose="00000500000000000000" pitchFamily="2" charset="0"/>
              </a:rPr>
              <a:t>easy to implement with single stoichiometric target for Nb</a:t>
            </a:r>
            <a:r>
              <a:rPr lang="en-GB" baseline="-25000">
                <a:solidFill>
                  <a:prstClr val="black"/>
                </a:solidFill>
                <a:latin typeface="Montserrat" panose="00000500000000000000" pitchFamily="2" charset="0"/>
              </a:rPr>
              <a:t>3</a:t>
            </a:r>
            <a:r>
              <a:rPr lang="en-GB">
                <a:solidFill>
                  <a:prstClr val="black"/>
                </a:solidFill>
                <a:latin typeface="Montserrat" panose="00000500000000000000" pitchFamily="2" charset="0"/>
              </a:rPr>
              <a:t>Sn</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763A8D-3216-4EB9-8921-08BDB36F6145}"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0198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763A8D-3216-4EB9-8921-08BDB36F6145}"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400874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A2DCCEB-3556-4F8E-9958-930A1CB51E51}" type="slidenum">
              <a:rPr lang="en-US" smtClean="0"/>
              <a:t>12</a:t>
            </a:fld>
            <a:endParaRPr lang="en-US"/>
          </a:p>
        </p:txBody>
      </p:sp>
    </p:spTree>
    <p:extLst>
      <p:ext uri="{BB962C8B-B14F-4D97-AF65-F5344CB8AC3E}">
        <p14:creationId xmlns:p14="http://schemas.microsoft.com/office/powerpoint/2010/main" val="35996464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763A8D-3216-4EB9-8921-08BDB36F6145}"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50175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B763A8D-3216-4EB9-8921-08BDB36F6145}" type="slidenum">
              <a:rPr kumimoji="0" lang="it-IT"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27</a:t>
            </a:fld>
            <a:endParaRPr kumimoji="0" lang="it-IT"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471001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90F73C1-2BD6-684E-AA1B-49165E0DF4BD}" type="slidenum">
              <a:rPr lang="en-GB" smtClean="0"/>
              <a:pPr/>
              <a:t>28</a:t>
            </a:fld>
            <a:endParaRPr lang="en-GB"/>
          </a:p>
        </p:txBody>
      </p:sp>
    </p:spTree>
    <p:extLst>
      <p:ext uri="{BB962C8B-B14F-4D97-AF65-F5344CB8AC3E}">
        <p14:creationId xmlns:p14="http://schemas.microsoft.com/office/powerpoint/2010/main" val="150841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33572C-3DB8-FD96-A013-54F01BA3D30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98AE82D-2A6C-67C9-26D1-4BD25EB637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04F9357-4F38-9637-986F-BC639B741A42}"/>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5" name="Footer Placeholder 4">
            <a:extLst>
              <a:ext uri="{FF2B5EF4-FFF2-40B4-BE49-F238E27FC236}">
                <a16:creationId xmlns:a16="http://schemas.microsoft.com/office/drawing/2014/main" id="{1E8A5DA8-D90E-C47D-99F3-D6EC71BC026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ABCC565-8EBA-D918-E1A6-9C2E3AE3807D}"/>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12515337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81EE3E-A1BE-8AEA-267F-EAA6E250CE5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0688F69B-C5D6-B437-2F83-F9FF1DDFF8A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291864B-0E75-05B4-97F9-7C88FC7F901A}"/>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5" name="Footer Placeholder 4">
            <a:extLst>
              <a:ext uri="{FF2B5EF4-FFF2-40B4-BE49-F238E27FC236}">
                <a16:creationId xmlns:a16="http://schemas.microsoft.com/office/drawing/2014/main" id="{95C2FFC4-6E83-87A2-2990-FFA639A82C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98652DD-464C-CD28-E75E-A716609F2035}"/>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2976903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BFE4B12-E3E0-7488-8484-DCEF084ED75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D3FCEDD-ABA6-126E-F00F-A09D854B4C7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941DCF1-EE88-3D90-01B8-0DA67BB1E354}"/>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5" name="Footer Placeholder 4">
            <a:extLst>
              <a:ext uri="{FF2B5EF4-FFF2-40B4-BE49-F238E27FC236}">
                <a16:creationId xmlns:a16="http://schemas.microsoft.com/office/drawing/2014/main" id="{B522F581-139D-0A17-1D6B-2620334C746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A5AF5F0-AB59-145D-19EA-490409AA9B03}"/>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24984515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Date Placeholder 3"/>
          <p:cNvSpPr>
            <a:spLocks noGrp="1"/>
          </p:cNvSpPr>
          <p:nvPr>
            <p:ph type="dt" sz="half" idx="10"/>
          </p:nvPr>
        </p:nvSpPr>
        <p:spPr/>
        <p:txBody>
          <a:bodyPr/>
          <a:lstStyle/>
          <a:p>
            <a:fld id="{62E38CEB-7381-4A40-83C6-E3D4596041BE}" type="datetime1">
              <a:rPr lang="it-IT" smtClean="0"/>
              <a:t>16/09/2024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12558606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4" name="Rettangolo 3">
            <a:extLst>
              <a:ext uri="{FF2B5EF4-FFF2-40B4-BE49-F238E27FC236}">
                <a16:creationId xmlns:a16="http://schemas.microsoft.com/office/drawing/2014/main" id="{018BEE96-CF1B-4753-579E-1EF95C985853}"/>
              </a:ext>
            </a:extLst>
          </p:cNvPr>
          <p:cNvSpPr/>
          <p:nvPr userDrawn="1"/>
        </p:nvSpPr>
        <p:spPr>
          <a:xfrm>
            <a:off x="-1" y="6456415"/>
            <a:ext cx="7045693" cy="401586"/>
          </a:xfrm>
          <a:prstGeom prst="rect">
            <a:avLst/>
          </a:prstGeom>
          <a:gradFill flip="none" rotWithShape="1">
            <a:gsLst>
              <a:gs pos="70000">
                <a:srgbClr val="C2DEE8"/>
              </a:gs>
              <a:gs pos="51000">
                <a:srgbClr val="89C0D3"/>
              </a:gs>
              <a:gs pos="0">
                <a:srgbClr val="4399B6"/>
              </a:gs>
              <a:gs pos="100000">
                <a:schemeClr val="bg1"/>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38199" y="266701"/>
            <a:ext cx="10515600" cy="1085316"/>
          </a:xfrm>
        </p:spPr>
        <p:txBody>
          <a:bodyPr>
            <a:noAutofit/>
          </a:bodyPr>
          <a:lstStyle>
            <a:lvl1pPr algn="l">
              <a:defRPr sz="5000" b="1">
                <a:solidFill>
                  <a:srgbClr val="002060"/>
                </a:solidFill>
                <a:latin typeface="Montserrat ExtraBold" panose="00000900000000000000" pitchFamily="2" charset="0"/>
              </a:defRPr>
            </a:lvl1pPr>
          </a:lstStyle>
          <a:p>
            <a:r>
              <a:rPr lang="it-IT"/>
              <a:t>Fare clic per modificare lo stile del titolo</a:t>
            </a:r>
            <a:endParaRPr lang="en-US"/>
          </a:p>
        </p:txBody>
      </p:sp>
      <p:sp>
        <p:nvSpPr>
          <p:cNvPr id="3" name="Content Placeholder 2"/>
          <p:cNvSpPr>
            <a:spLocks noGrp="1"/>
          </p:cNvSpPr>
          <p:nvPr>
            <p:ph idx="1"/>
          </p:nvPr>
        </p:nvSpPr>
        <p:spPr/>
        <p:txBody>
          <a:bodyPr/>
          <a:lstStyle>
            <a:lvl1pPr>
              <a:defRPr>
                <a:latin typeface="Montserrat" panose="00000500000000000000" pitchFamily="2" charset="0"/>
                <a:ea typeface="Yu Gothic" panose="020B0400000000000000" pitchFamily="34" charset="-128"/>
              </a:defRPr>
            </a:lvl1pPr>
            <a:lvl2pPr>
              <a:defRPr>
                <a:latin typeface="Montserrat" panose="00000500000000000000" pitchFamily="2" charset="0"/>
                <a:ea typeface="Yu Gothic" panose="020B0400000000000000" pitchFamily="34" charset="-128"/>
              </a:defRPr>
            </a:lvl2pPr>
            <a:lvl3pPr>
              <a:defRPr>
                <a:latin typeface="Montserrat" panose="00000500000000000000" pitchFamily="2" charset="0"/>
                <a:ea typeface="Yu Gothic" panose="020B0400000000000000" pitchFamily="34" charset="-128"/>
              </a:defRPr>
            </a:lvl3pPr>
            <a:lvl4pPr>
              <a:defRPr>
                <a:latin typeface="Montserrat" panose="00000500000000000000" pitchFamily="2" charset="0"/>
                <a:ea typeface="Yu Gothic" panose="020B0400000000000000" pitchFamily="34" charset="-128"/>
              </a:defRPr>
            </a:lvl4pPr>
            <a:lvl5pPr>
              <a:defRPr>
                <a:latin typeface="Montserrat" panose="00000500000000000000" pitchFamily="2" charset="0"/>
                <a:ea typeface="Yu Gothic" panose="020B0400000000000000" pitchFamily="34" charset="-128"/>
              </a:defRPr>
            </a:lvl5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Footer Placeholder 4"/>
          <p:cNvSpPr>
            <a:spLocks noGrp="1"/>
          </p:cNvSpPr>
          <p:nvPr>
            <p:ph type="ftr" sz="quarter" idx="11"/>
          </p:nvPr>
        </p:nvSpPr>
        <p:spPr>
          <a:xfrm>
            <a:off x="4329056" y="6988550"/>
            <a:ext cx="4114800" cy="365125"/>
          </a:xfrm>
        </p:spPr>
        <p:txBody>
          <a:bodyPr/>
          <a:lstStyle>
            <a:lvl1pPr>
              <a:defRPr>
                <a:solidFill>
                  <a:schemeClr val="bg1"/>
                </a:solidFill>
                <a:latin typeface="Oswald" panose="02000503000000000000" pitchFamily="2" charset="0"/>
              </a:defRPr>
            </a:lvl1pPr>
          </a:lstStyle>
          <a:p>
            <a:endParaRPr lang="it-IT"/>
          </a:p>
        </p:txBody>
      </p:sp>
      <p:sp>
        <p:nvSpPr>
          <p:cNvPr id="6" name="Slide Number Placeholder 5"/>
          <p:cNvSpPr>
            <a:spLocks noGrp="1" noRot="1" noMove="1" noResize="1" noEditPoints="1" noAdjustHandles="1" noChangeArrowheads="1" noChangeShapeType="1"/>
          </p:cNvSpPr>
          <p:nvPr>
            <p:ph type="sldNum" sz="quarter" idx="12"/>
          </p:nvPr>
        </p:nvSpPr>
        <p:spPr>
          <a:xfrm>
            <a:off x="9365567" y="6480226"/>
            <a:ext cx="2743200" cy="365125"/>
          </a:xfrm>
        </p:spPr>
        <p:txBody>
          <a:bodyPr/>
          <a:lstStyle>
            <a:lvl1pPr>
              <a:defRPr sz="1400">
                <a:solidFill>
                  <a:srgbClr val="4399B6"/>
                </a:solidFill>
                <a:latin typeface="Montserrat" panose="00000500000000000000" pitchFamily="2" charset="0"/>
              </a:defRPr>
            </a:lvl1pPr>
          </a:lstStyle>
          <a:p>
            <a:fld id="{FC7CF1D8-012F-4C4A-942F-460B411F49CB}" type="slidenum">
              <a:rPr lang="it-IT" smtClean="0"/>
              <a:pPr/>
              <a:t>‹#›</a:t>
            </a:fld>
            <a:endParaRPr lang="it-IT"/>
          </a:p>
        </p:txBody>
      </p:sp>
      <p:sp>
        <p:nvSpPr>
          <p:cNvPr id="7" name="Rettangolo 6"/>
          <p:cNvSpPr/>
          <p:nvPr userDrawn="1"/>
        </p:nvSpPr>
        <p:spPr>
          <a:xfrm>
            <a:off x="1182686" y="6513762"/>
            <a:ext cx="10311003" cy="307777"/>
          </a:xfrm>
          <a:prstGeom prst="rect">
            <a:avLst/>
          </a:prstGeom>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chemeClr val="bg1"/>
                </a:solidFill>
                <a:effectLst/>
                <a:uLnTx/>
                <a:uFillTx/>
                <a:latin typeface="Montserrat ExtraBold" panose="00000900000000000000" pitchFamily="2" charset="0"/>
                <a:ea typeface="Yu Gothic Medium" panose="020B0500000000000000" pitchFamily="34" charset="-128"/>
                <a:cs typeface="+mj-cs"/>
              </a:rPr>
              <a:t>Nb</a:t>
            </a:r>
            <a:r>
              <a:rPr kumimoji="0" lang="en-US" sz="1400" b="1" i="0" u="none" strike="noStrike" kern="1200" cap="none" spc="0" normalizeH="0" baseline="-25000" noProof="0">
                <a:ln>
                  <a:noFill/>
                </a:ln>
                <a:solidFill>
                  <a:schemeClr val="bg1"/>
                </a:solidFill>
                <a:effectLst/>
                <a:uLnTx/>
                <a:uFillTx/>
                <a:latin typeface="Montserrat ExtraBold" panose="00000900000000000000" pitchFamily="2" charset="0"/>
                <a:ea typeface="Yu Gothic Medium" panose="020B0500000000000000" pitchFamily="34" charset="-128"/>
                <a:cs typeface="+mj-cs"/>
              </a:rPr>
              <a:t>3</a:t>
            </a:r>
            <a:r>
              <a:rPr kumimoji="0" lang="en-US" sz="1400" b="1" i="0" u="none" strike="noStrike" kern="1200" cap="none" spc="0" normalizeH="0" baseline="0" noProof="0">
                <a:ln>
                  <a:noFill/>
                </a:ln>
                <a:solidFill>
                  <a:schemeClr val="bg1"/>
                </a:solidFill>
                <a:effectLst/>
                <a:uLnTx/>
                <a:uFillTx/>
                <a:latin typeface="Montserrat ExtraBold" panose="00000900000000000000" pitchFamily="2" charset="0"/>
                <a:ea typeface="Yu Gothic Medium" panose="020B0500000000000000" pitchFamily="34" charset="-128"/>
                <a:cs typeface="+mj-cs"/>
              </a:rPr>
              <a:t>Sn/Cu </a:t>
            </a:r>
            <a:r>
              <a:rPr kumimoji="0" lang="en-US" sz="1400" b="1" i="0" u="none" strike="noStrike" kern="1200" cap="none" spc="0" normalizeH="0" baseline="0" noProof="0">
                <a:ln>
                  <a:noFill/>
                </a:ln>
                <a:solidFill>
                  <a:srgbClr val="002060"/>
                </a:solidFill>
                <a:effectLst/>
                <a:uLnTx/>
                <a:uFillTx/>
                <a:latin typeface="Montserrat ExtraBold" panose="00000900000000000000" pitchFamily="2" charset="0"/>
                <a:ea typeface="Yu Gothic Medium" panose="020B0500000000000000" pitchFamily="34" charset="-128"/>
                <a:cs typeface="+mj-cs"/>
              </a:rPr>
              <a:t>by MS for SRF cavities at INFN-LNL</a:t>
            </a:r>
            <a:r>
              <a:rPr kumimoji="0" lang="it-IT" sz="1400" b="1" i="0" u="none" strike="noStrike" kern="1200" cap="none" spc="0" normalizeH="0" baseline="0" noProof="0">
                <a:ln>
                  <a:noFill/>
                </a:ln>
                <a:solidFill>
                  <a:srgbClr val="002060"/>
                </a:solidFill>
                <a:effectLst/>
                <a:uLnTx/>
                <a:uFillTx/>
                <a:latin typeface="Montserrat ExtraBold" panose="00000900000000000000" pitchFamily="2" charset="0"/>
                <a:ea typeface="Yu Gothic Medium" panose="020B0500000000000000" pitchFamily="34" charset="-128"/>
                <a:cs typeface="+mj-cs"/>
              </a:rPr>
              <a:t>                                                        </a:t>
            </a:r>
            <a:r>
              <a:rPr kumimoji="0" lang="en-US" sz="1400" b="0" i="0" u="none" strike="noStrike" kern="1200" cap="none" spc="0" normalizeH="0" baseline="0" noProof="0">
                <a:ln>
                  <a:noFill/>
                </a:ln>
                <a:solidFill>
                  <a:srgbClr val="012556"/>
                </a:solidFill>
                <a:effectLst/>
                <a:uLnTx/>
                <a:uFillTx/>
                <a:latin typeface="Montserrat" panose="00000500000000000000" pitchFamily="2" charset="0"/>
              </a:rPr>
              <a:t>dorothea.fonnesu</a:t>
            </a:r>
            <a:r>
              <a:rPr lang="en-US" sz="1400" b="0" i="0">
                <a:solidFill>
                  <a:srgbClr val="4399B6"/>
                </a:solidFill>
                <a:latin typeface="Montserrat" panose="00000500000000000000" pitchFamily="2" charset="0"/>
              </a:rPr>
              <a:t>@lnl.infn.it</a:t>
            </a:r>
          </a:p>
        </p:txBody>
      </p:sp>
      <p:pic>
        <p:nvPicPr>
          <p:cNvPr id="9" name="Picture 12" descr="A picture containing text, clipart&#10;&#10;Description automatically generated">
            <a:extLst>
              <a:ext uri="{FF2B5EF4-FFF2-40B4-BE49-F238E27FC236}">
                <a16:creationId xmlns:a16="http://schemas.microsoft.com/office/drawing/2014/main" id="{A9AC9E64-7CC3-4818-A4B9-CF3E31FA139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49907" y="6445631"/>
            <a:ext cx="885140" cy="408935"/>
          </a:xfrm>
          <a:prstGeom prst="rect">
            <a:avLst/>
          </a:prstGeom>
        </p:spPr>
      </p:pic>
    </p:spTree>
    <p:extLst>
      <p:ext uri="{BB962C8B-B14F-4D97-AF65-F5344CB8AC3E}">
        <p14:creationId xmlns:p14="http://schemas.microsoft.com/office/powerpoint/2010/main" val="25669926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D61AAE80-699E-4376-9731-855D7B67396F}" type="datetime1">
              <a:rPr lang="it-IT" smtClean="0"/>
              <a:t>16/09/2024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263229309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Date Placeholder 4"/>
          <p:cNvSpPr>
            <a:spLocks noGrp="1"/>
          </p:cNvSpPr>
          <p:nvPr>
            <p:ph type="dt" sz="half" idx="10"/>
          </p:nvPr>
        </p:nvSpPr>
        <p:spPr/>
        <p:txBody>
          <a:bodyPr/>
          <a:lstStyle/>
          <a:p>
            <a:fld id="{E3DA4980-7111-469D-A5D2-3F6AA752CE6D}" type="datetime1">
              <a:rPr lang="it-IT" smtClean="0"/>
              <a:t>16/09/2024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220095114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a:t>Fare clic per modificare lo stile del titolo</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Date Placeholder 6"/>
          <p:cNvSpPr>
            <a:spLocks noGrp="1"/>
          </p:cNvSpPr>
          <p:nvPr>
            <p:ph type="dt" sz="half" idx="10"/>
          </p:nvPr>
        </p:nvSpPr>
        <p:spPr/>
        <p:txBody>
          <a:bodyPr/>
          <a:lstStyle/>
          <a:p>
            <a:fld id="{17B68790-2AC2-4551-9011-361C6FE34094}" type="datetime1">
              <a:rPr lang="it-IT" smtClean="0"/>
              <a:t>16/09/2024</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77008641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Date Placeholder 2"/>
          <p:cNvSpPr>
            <a:spLocks noGrp="1"/>
          </p:cNvSpPr>
          <p:nvPr>
            <p:ph type="dt" sz="half" idx="10"/>
          </p:nvPr>
        </p:nvSpPr>
        <p:spPr/>
        <p:txBody>
          <a:bodyPr/>
          <a:lstStyle/>
          <a:p>
            <a:fld id="{4977116E-166B-4348-B29F-E2E4CFFC9F3A}" type="datetime1">
              <a:rPr lang="it-IT" smtClean="0"/>
              <a:t>16/09/2024</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9416562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AE6FCA-F3F5-4257-BF6D-701C857B888C}" type="datetime1">
              <a:rPr lang="it-IT" smtClean="0"/>
              <a:t>16/09/2024</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2961891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781E49CC-38F6-495E-A903-567279F1DB6C}" type="datetime1">
              <a:rPr lang="it-IT" smtClean="0"/>
              <a:t>16/09/2024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1252101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826CF-B7FE-93E8-ACA6-52D25F6A013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74B07168-5AAC-E4F4-F5DE-B5766F7525AE}"/>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52F1C51-FA46-F0B9-E3E3-1098F68082F3}"/>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5" name="Footer Placeholder 4">
            <a:extLst>
              <a:ext uri="{FF2B5EF4-FFF2-40B4-BE49-F238E27FC236}">
                <a16:creationId xmlns:a16="http://schemas.microsoft.com/office/drawing/2014/main" id="{91B4A307-427D-69A5-E087-A4F971D8C6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16ABDB-A5BE-2817-2FD2-5BC04F0517E8}"/>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176148700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Date Placeholder 4"/>
          <p:cNvSpPr>
            <a:spLocks noGrp="1"/>
          </p:cNvSpPr>
          <p:nvPr>
            <p:ph type="dt" sz="half" idx="10"/>
          </p:nvPr>
        </p:nvSpPr>
        <p:spPr/>
        <p:txBody>
          <a:bodyPr/>
          <a:lstStyle/>
          <a:p>
            <a:fld id="{DB5335F8-DBFB-4EF7-8D24-4FF07800E08F}" type="datetime1">
              <a:rPr lang="it-IT" smtClean="0"/>
              <a:t>16/09/2024</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30633531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a:p>
        </p:txBody>
      </p:sp>
      <p:sp>
        <p:nvSpPr>
          <p:cNvPr id="3" name="Vertical Text Placeholder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59400193-18A8-4E26-8BEE-5487F43D09EC}" type="datetime1">
              <a:rPr lang="it-IT" smtClean="0"/>
              <a:t>16/09/2024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388975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10"/>
          </p:nvPr>
        </p:nvSpPr>
        <p:spPr/>
        <p:txBody>
          <a:bodyPr/>
          <a:lstStyle/>
          <a:p>
            <a:fld id="{C4E63091-EBCF-46F7-B63E-BB91BEBA4B7B}" type="datetime1">
              <a:rPr lang="it-IT" smtClean="0"/>
              <a:t>16/09/2024</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FC7CF1D8-012F-4C4A-942F-460B411F49CB}" type="slidenum">
              <a:rPr lang="it-IT" smtClean="0"/>
              <a:t>‹#›</a:t>
            </a:fld>
            <a:endParaRPr lang="it-IT"/>
          </a:p>
        </p:txBody>
      </p:sp>
    </p:spTree>
    <p:extLst>
      <p:ext uri="{BB962C8B-B14F-4D97-AF65-F5344CB8AC3E}">
        <p14:creationId xmlns:p14="http://schemas.microsoft.com/office/powerpoint/2010/main" val="30054716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3" name="Подзаголовок 2">
            <a:extLst>
              <a:ext uri="{FF2B5EF4-FFF2-40B4-BE49-F238E27FC236}">
                <a16:creationId xmlns:a16="http://schemas.microsoft.com/office/drawing/2014/main" id="{0097F8BC-F28E-46C6-8252-96C95645873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GB"/>
          </a:p>
        </p:txBody>
      </p:sp>
      <p:pic>
        <p:nvPicPr>
          <p:cNvPr id="12" name="Picture 11">
            <a:extLst>
              <a:ext uri="{FF2B5EF4-FFF2-40B4-BE49-F238E27FC236}">
                <a16:creationId xmlns:a16="http://schemas.microsoft.com/office/drawing/2014/main" id="{DB0DA691-023E-4A5C-909F-FD281AEBD6F5}"/>
              </a:ext>
            </a:extLst>
          </p:cNvPr>
          <p:cNvPicPr>
            <a:picLocks noChangeAspect="1"/>
          </p:cNvPicPr>
          <p:nvPr userDrawn="1"/>
        </p:nvPicPr>
        <p:blipFill>
          <a:blip r:embed="rId2"/>
          <a:stretch>
            <a:fillRect/>
          </a:stretch>
        </p:blipFill>
        <p:spPr>
          <a:xfrm>
            <a:off x="1333500" y="1228725"/>
            <a:ext cx="9525000" cy="4400550"/>
          </a:xfrm>
          <a:prstGeom prst="rect">
            <a:avLst/>
          </a:prstGeom>
        </p:spPr>
      </p:pic>
      <p:pic>
        <p:nvPicPr>
          <p:cNvPr id="14" name="Picture 13" descr="A picture containing text, clipart&#10;&#10;Description automatically generated">
            <a:extLst>
              <a:ext uri="{FF2B5EF4-FFF2-40B4-BE49-F238E27FC236}">
                <a16:creationId xmlns:a16="http://schemas.microsoft.com/office/drawing/2014/main" id="{02BE24E1-0CF8-477E-9E80-D534243D897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6429532"/>
            <a:ext cx="866602" cy="400370"/>
          </a:xfrm>
          <a:prstGeom prst="rect">
            <a:avLst/>
          </a:prstGeom>
        </p:spPr>
      </p:pic>
      <p:pic>
        <p:nvPicPr>
          <p:cNvPr id="16" name="Picture 15" descr="Logo&#10;&#10;Description automatically generated">
            <a:extLst>
              <a:ext uri="{FF2B5EF4-FFF2-40B4-BE49-F238E27FC236}">
                <a16:creationId xmlns:a16="http://schemas.microsoft.com/office/drawing/2014/main" id="{C36C9D60-027C-41D8-B587-A6CA85C2CAA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73892" y="6444082"/>
            <a:ext cx="1476111" cy="400370"/>
          </a:xfrm>
          <a:prstGeom prst="rect">
            <a:avLst/>
          </a:prstGeom>
        </p:spPr>
      </p:pic>
    </p:spTree>
    <p:extLst>
      <p:ext uri="{BB962C8B-B14F-4D97-AF65-F5344CB8AC3E}">
        <p14:creationId xmlns:p14="http://schemas.microsoft.com/office/powerpoint/2010/main" val="967126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4109F-68DB-F3E8-8F6E-2B3A4C37A001}"/>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594A8E3-1168-26ED-BBBD-875BF66E1FE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DD52473-B600-7DA0-76DF-8C2E58ABD096}"/>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5" name="Footer Placeholder 4">
            <a:extLst>
              <a:ext uri="{FF2B5EF4-FFF2-40B4-BE49-F238E27FC236}">
                <a16:creationId xmlns:a16="http://schemas.microsoft.com/office/drawing/2014/main" id="{145C4565-D844-EA23-CB9E-C091114966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72F668F-C63F-B50E-16F0-212F91C28A04}"/>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2524986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7334E-17D0-565D-59A4-8E06F7ACB45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124EFE6-1E56-A481-B135-B89EEFEF3A3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B8CF609-BD89-1C04-EB88-D7169E80840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B0FBD39-59BF-A82B-4DCE-D49CC2C153D3}"/>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6" name="Footer Placeholder 5">
            <a:extLst>
              <a:ext uri="{FF2B5EF4-FFF2-40B4-BE49-F238E27FC236}">
                <a16:creationId xmlns:a16="http://schemas.microsoft.com/office/drawing/2014/main" id="{F772C33F-0101-5409-90CE-C9CBF0AC11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A02E153-7960-C09D-63C5-52F5788E0CE0}"/>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4758903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0ECFAE-885B-1590-218F-C5E481B210C2}"/>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2B1D4087-49A7-2BA0-9E00-346089A348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DE0EA6FF-04BA-D062-3042-36E8C76D9CC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2859CD4-5AF0-C3DC-B493-6D2EC37D92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E30E10B-1FE8-D28C-2355-69535D5E1079}"/>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D95D4DCF-C104-21BD-E5FA-B67A8B35DA2F}"/>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8" name="Footer Placeholder 7">
            <a:extLst>
              <a:ext uri="{FF2B5EF4-FFF2-40B4-BE49-F238E27FC236}">
                <a16:creationId xmlns:a16="http://schemas.microsoft.com/office/drawing/2014/main" id="{DEB06ED6-A1DF-2669-9650-F3718FDA313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BBE2E4-D4AA-BCED-C78D-42A5619351C1}"/>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10704806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362875-8822-3266-204D-11A726A33847}"/>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3FE3D3B-7F33-676E-DA21-D928E550D9F6}"/>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4" name="Footer Placeholder 3">
            <a:extLst>
              <a:ext uri="{FF2B5EF4-FFF2-40B4-BE49-F238E27FC236}">
                <a16:creationId xmlns:a16="http://schemas.microsoft.com/office/drawing/2014/main" id="{00FDD45D-5DC5-E7BA-952E-7540B080CF41}"/>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CF5C47C-8524-ED14-59E2-7995C5DD6448}"/>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9376088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9B81EA7-FDFB-DE3B-F975-25D821203430}"/>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3" name="Footer Placeholder 2">
            <a:extLst>
              <a:ext uri="{FF2B5EF4-FFF2-40B4-BE49-F238E27FC236}">
                <a16:creationId xmlns:a16="http://schemas.microsoft.com/office/drawing/2014/main" id="{9251E3BF-C3EC-9B74-4D02-90A5E00F5CF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CA07AD2-2596-9F37-B76E-F7F7D9E32C3C}"/>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402903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692766-56B8-9C67-F2A7-4EE382697A4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53036315-5746-3C63-8033-9ED56D40DA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83BE45E-B06C-28BA-FCB0-608E4EC87F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00DC9BD-BD77-8557-1EF1-D08194600E9B}"/>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6" name="Footer Placeholder 5">
            <a:extLst>
              <a:ext uri="{FF2B5EF4-FFF2-40B4-BE49-F238E27FC236}">
                <a16:creationId xmlns:a16="http://schemas.microsoft.com/office/drawing/2014/main" id="{7FD524FE-8298-F95A-81BC-539F565817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50536F6-E72C-C668-5C82-311290E41265}"/>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2035455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1D1E8-F5C9-A16C-5EF5-419D95CF16B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991C78B-2628-822A-ED3B-BC6113FED3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AF99E04-494B-6B1A-56B6-F46AC590572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589BD7-9E4F-7643-A9DD-4F361A138216}"/>
              </a:ext>
            </a:extLst>
          </p:cNvPr>
          <p:cNvSpPr>
            <a:spLocks noGrp="1"/>
          </p:cNvSpPr>
          <p:nvPr>
            <p:ph type="dt" sz="half" idx="10"/>
          </p:nvPr>
        </p:nvSpPr>
        <p:spPr/>
        <p:txBody>
          <a:bodyPr/>
          <a:lstStyle/>
          <a:p>
            <a:fld id="{1E3C119E-2CF4-49C0-9D85-B62BE1153205}" type="datetimeFigureOut">
              <a:rPr lang="en-US" smtClean="0"/>
              <a:t>9/16/2024</a:t>
            </a:fld>
            <a:endParaRPr lang="en-US"/>
          </a:p>
        </p:txBody>
      </p:sp>
      <p:sp>
        <p:nvSpPr>
          <p:cNvPr id="6" name="Footer Placeholder 5">
            <a:extLst>
              <a:ext uri="{FF2B5EF4-FFF2-40B4-BE49-F238E27FC236}">
                <a16:creationId xmlns:a16="http://schemas.microsoft.com/office/drawing/2014/main" id="{5871F25A-E43D-CE74-DB76-FA3FF3A555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2C61F3E-580F-DFC3-FAE7-E88A146C60EF}"/>
              </a:ext>
            </a:extLst>
          </p:cNvPr>
          <p:cNvSpPr>
            <a:spLocks noGrp="1"/>
          </p:cNvSpPr>
          <p:nvPr>
            <p:ph type="sldNum" sz="quarter" idx="12"/>
          </p:nvPr>
        </p:nvSpPr>
        <p:spPr/>
        <p:txBody>
          <a:bodyPr/>
          <a:lstStyle/>
          <a:p>
            <a:fld id="{974AA463-BE51-467F-9A76-2222E9F962AD}" type="slidenum">
              <a:rPr lang="en-US" smtClean="0"/>
              <a:t>‹#›</a:t>
            </a:fld>
            <a:endParaRPr lang="en-US"/>
          </a:p>
        </p:txBody>
      </p:sp>
    </p:spTree>
    <p:extLst>
      <p:ext uri="{BB962C8B-B14F-4D97-AF65-F5344CB8AC3E}">
        <p14:creationId xmlns:p14="http://schemas.microsoft.com/office/powerpoint/2010/main" val="10792356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0E84D32-4AFF-9446-70FC-74E24224B2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E8992C6-FC82-4A62-3856-FC9415C2F01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DDCED2-DBCA-765E-D87C-77841238D5A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1E3C119E-2CF4-49C0-9D85-B62BE1153205}" type="datetimeFigureOut">
              <a:rPr lang="en-US" smtClean="0"/>
              <a:t>9/16/2024</a:t>
            </a:fld>
            <a:endParaRPr lang="en-US"/>
          </a:p>
        </p:txBody>
      </p:sp>
      <p:sp>
        <p:nvSpPr>
          <p:cNvPr id="5" name="Footer Placeholder 4">
            <a:extLst>
              <a:ext uri="{FF2B5EF4-FFF2-40B4-BE49-F238E27FC236}">
                <a16:creationId xmlns:a16="http://schemas.microsoft.com/office/drawing/2014/main" id="{C875F3A6-5119-26BB-F1CC-544AD4C236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AD8D066-56DA-8CB1-565D-A2CE81E739C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74AA463-BE51-467F-9A76-2222E9F962AD}" type="slidenum">
              <a:rPr lang="en-US" smtClean="0"/>
              <a:t>‹#›</a:t>
            </a:fld>
            <a:endParaRPr lang="en-US"/>
          </a:p>
        </p:txBody>
      </p:sp>
    </p:spTree>
    <p:extLst>
      <p:ext uri="{BB962C8B-B14F-4D97-AF65-F5344CB8AC3E}">
        <p14:creationId xmlns:p14="http://schemas.microsoft.com/office/powerpoint/2010/main" val="6370931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A9A8733-E814-4F1D-8A2F-E3D6EAA4C592}" type="datetime1">
              <a:rPr lang="it-IT" smtClean="0"/>
              <a:t>16/09/2024</a:t>
            </a:fld>
            <a:endParaRPr lang="it-I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C7CF1D8-012F-4C4A-942F-460B411F49CB}" type="slidenum">
              <a:rPr lang="it-IT" smtClean="0"/>
              <a:t>‹#›</a:t>
            </a:fld>
            <a:endParaRPr lang="it-IT"/>
          </a:p>
        </p:txBody>
      </p:sp>
    </p:spTree>
    <p:extLst>
      <p:ext uri="{BB962C8B-B14F-4D97-AF65-F5344CB8AC3E}">
        <p14:creationId xmlns:p14="http://schemas.microsoft.com/office/powerpoint/2010/main" val="10160207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defTabSz="914400" rtl="0" eaLnBrk="1" latinLnBrk="0" hangingPunct="1">
        <a:lnSpc>
          <a:spcPct val="90000"/>
        </a:lnSpc>
        <a:spcBef>
          <a:spcPct val="0"/>
        </a:spcBef>
        <a:buNone/>
        <a:defRPr sz="4400" kern="1200">
          <a:solidFill>
            <a:srgbClr val="002060"/>
          </a:solidFill>
          <a:latin typeface="Oswald" panose="02000503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swald" panose="02000503000000000000" pitchFamily="2"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swald" panose="02000503000000000000" pitchFamily="2"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swald" panose="02000503000000000000" pitchFamily="2"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swald" panose="02000503000000000000"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3.xml"/><Relationship Id="rId4" Type="http://schemas.openxmlformats.org/officeDocument/2006/relationships/image" Target="../media/image36.png"/></Relationships>
</file>

<file path=ppt/slides/_rels/slide12.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image" Target="../media/image38.png"/><Relationship Id="rId9" Type="http://schemas.openxmlformats.org/officeDocument/2006/relationships/image" Target="../media/image4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47.png"/><Relationship Id="rId1" Type="http://schemas.openxmlformats.org/officeDocument/2006/relationships/slideLayout" Target="../slideLayouts/slideLayout13.xml"/><Relationship Id="rId4" Type="http://schemas.openxmlformats.org/officeDocument/2006/relationships/image" Target="../media/image48.png"/></Relationships>
</file>

<file path=ppt/slides/_rels/slide1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8" Type="http://schemas.openxmlformats.org/officeDocument/2006/relationships/image" Target="../media/image53.png"/><Relationship Id="rId13" Type="http://schemas.openxmlformats.org/officeDocument/2006/relationships/image" Target="../media/image55.png"/><Relationship Id="rId3" Type="http://schemas.microsoft.com/office/2007/relationships/hdphoto" Target="../media/hdphoto3.wdp"/><Relationship Id="rId7" Type="http://schemas.microsoft.com/office/2007/relationships/hdphoto" Target="../media/hdphoto5.wdp"/><Relationship Id="rId12" Type="http://schemas.openxmlformats.org/officeDocument/2006/relationships/image" Target="../media/image21.jpeg"/><Relationship Id="rId2" Type="http://schemas.openxmlformats.org/officeDocument/2006/relationships/image" Target="../media/image50.png"/><Relationship Id="rId1" Type="http://schemas.openxmlformats.org/officeDocument/2006/relationships/slideLayout" Target="../slideLayouts/slideLayout13.xml"/><Relationship Id="rId6" Type="http://schemas.openxmlformats.org/officeDocument/2006/relationships/image" Target="../media/image52.png"/><Relationship Id="rId11" Type="http://schemas.microsoft.com/office/2007/relationships/hdphoto" Target="../media/hdphoto7.wdp"/><Relationship Id="rId5" Type="http://schemas.microsoft.com/office/2007/relationships/hdphoto" Target="../media/hdphoto4.wdp"/><Relationship Id="rId15" Type="http://schemas.openxmlformats.org/officeDocument/2006/relationships/image" Target="../media/image57.png"/><Relationship Id="rId10" Type="http://schemas.openxmlformats.org/officeDocument/2006/relationships/image" Target="../media/image54.png"/><Relationship Id="rId4" Type="http://schemas.openxmlformats.org/officeDocument/2006/relationships/image" Target="../media/image51.png"/><Relationship Id="rId9" Type="http://schemas.microsoft.com/office/2007/relationships/hdphoto" Target="../media/hdphoto6.wdp"/><Relationship Id="rId14" Type="http://schemas.openxmlformats.org/officeDocument/2006/relationships/image" Target="../media/image56.png"/></Relationships>
</file>

<file path=ppt/slides/_rels/slide18.xml.rels><?xml version="1.0" encoding="UTF-8" standalone="yes"?>
<Relationships xmlns="http://schemas.openxmlformats.org/package/2006/relationships"><Relationship Id="rId3" Type="http://schemas.openxmlformats.org/officeDocument/2006/relationships/image" Target="../media/image59.png"/><Relationship Id="rId7" Type="http://schemas.openxmlformats.org/officeDocument/2006/relationships/image" Target="../media/image62.png"/><Relationship Id="rId2" Type="http://schemas.openxmlformats.org/officeDocument/2006/relationships/image" Target="../media/image58.png"/><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61.png"/><Relationship Id="rId4" Type="http://schemas.openxmlformats.org/officeDocument/2006/relationships/image" Target="../media/image60.png"/></Relationships>
</file>

<file path=ppt/slides/_rels/slide19.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4.png"/><Relationship Id="rId7" Type="http://schemas.openxmlformats.org/officeDocument/2006/relationships/image" Target="../media/image9.png"/><Relationship Id="rId2" Type="http://schemas.openxmlformats.org/officeDocument/2006/relationships/image" Target="../media/image63.emf"/><Relationship Id="rId1" Type="http://schemas.openxmlformats.org/officeDocument/2006/relationships/slideLayout" Target="../slideLayouts/slideLayout13.xml"/><Relationship Id="rId6" Type="http://schemas.openxmlformats.org/officeDocument/2006/relationships/image" Target="../media/image7.png"/><Relationship Id="rId5" Type="http://schemas.openxmlformats.org/officeDocument/2006/relationships/image" Target="../media/image6.png"/><Relationship Id="rId4" Type="http://schemas.microsoft.com/office/2007/relationships/hdphoto" Target="../media/hdphoto8.wdp"/><Relationship Id="rId9"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66.png"/><Relationship Id="rId7" Type="http://schemas.openxmlformats.org/officeDocument/2006/relationships/image" Target="../media/image70.jpeg"/><Relationship Id="rId2" Type="http://schemas.openxmlformats.org/officeDocument/2006/relationships/image" Target="../media/image65.png"/><Relationship Id="rId1" Type="http://schemas.openxmlformats.org/officeDocument/2006/relationships/slideLayout" Target="../slideLayouts/slideLayout13.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 Id="rId9" Type="http://schemas.openxmlformats.org/officeDocument/2006/relationships/image" Target="../media/image71.jpeg"/></Relationships>
</file>

<file path=ppt/slides/_rels/slide22.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4.png"/><Relationship Id="rId7" Type="http://schemas.openxmlformats.org/officeDocument/2006/relationships/image" Target="../media/image8.png"/><Relationship Id="rId2" Type="http://schemas.openxmlformats.org/officeDocument/2006/relationships/image" Target="../media/image73.png"/><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76.png"/><Relationship Id="rId4" Type="http://schemas.openxmlformats.org/officeDocument/2006/relationships/image" Target="../media/image75.jpeg"/></Relationships>
</file>

<file path=ppt/slides/_rels/slide25.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8.png"/><Relationship Id="rId7" Type="http://schemas.openxmlformats.org/officeDocument/2006/relationships/image" Target="../media/image79.png"/><Relationship Id="rId2" Type="http://schemas.openxmlformats.org/officeDocument/2006/relationships/image" Target="../media/image77.png"/><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3.png"/><Relationship Id="rId10" Type="http://schemas.openxmlformats.org/officeDocument/2006/relationships/image" Target="../media/image82.png"/><Relationship Id="rId4" Type="http://schemas.openxmlformats.org/officeDocument/2006/relationships/image" Target="../media/image24.png"/><Relationship Id="rId9" Type="http://schemas.openxmlformats.org/officeDocument/2006/relationships/image" Target="../media/image81.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8.xml"/><Relationship Id="rId1" Type="http://schemas.openxmlformats.org/officeDocument/2006/relationships/slideLayout" Target="../slideLayouts/slideLayout13.xml"/><Relationship Id="rId4" Type="http://schemas.microsoft.com/office/2007/relationships/hdphoto" Target="../media/hdphoto9.wdp"/></Relationships>
</file>

<file path=ppt/slides/_rels/slide29.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17" Type="http://schemas.openxmlformats.org/officeDocument/2006/relationships/image" Target="../media/image21.jpeg"/><Relationship Id="rId2" Type="http://schemas.openxmlformats.org/officeDocument/2006/relationships/image" Target="../media/image6.png"/><Relationship Id="rId16"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image" Target="../media/image10.png"/><Relationship Id="rId11" Type="http://schemas.openxmlformats.org/officeDocument/2006/relationships/image" Target="../media/image15.jpe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30.xml.rels><?xml version="1.0" encoding="UTF-8" standalone="yes"?>
<Relationships xmlns="http://schemas.openxmlformats.org/package/2006/relationships"><Relationship Id="rId2" Type="http://schemas.openxmlformats.org/officeDocument/2006/relationships/image" Target="../media/image86.pn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88.pn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3.xml"/><Relationship Id="rId6" Type="http://schemas.openxmlformats.org/officeDocument/2006/relationships/image" Target="../media/image5.jpeg"/><Relationship Id="rId5" Type="http://schemas.openxmlformats.org/officeDocument/2006/relationships/image" Target="../media/image25.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3" Type="http://schemas.openxmlformats.org/officeDocument/2006/relationships/image" Target="../media/image26.png"/><Relationship Id="rId7" Type="http://schemas.microsoft.com/office/2007/relationships/hdphoto" Target="../media/hdphoto2.wdp"/><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28.png"/><Relationship Id="rId5" Type="http://schemas.microsoft.com/office/2007/relationships/hdphoto" Target="../media/hdphoto1.wdp"/><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CEA4127-04AD-821E-A43C-10AB3C271811}"/>
              </a:ext>
            </a:extLst>
          </p:cNvPr>
          <p:cNvSpPr>
            <a:spLocks noGrp="1" noRot="1" noMove="1" noResize="1" noEditPoints="1" noAdjustHandles="1" noChangeArrowheads="1" noChangeShapeType="1"/>
          </p:cNvSpPr>
          <p:nvPr/>
        </p:nvSpPr>
        <p:spPr>
          <a:xfrm>
            <a:off x="0" y="0"/>
            <a:ext cx="12192000" cy="237402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Titolo 1">
            <a:extLst>
              <a:ext uri="{FF2B5EF4-FFF2-40B4-BE49-F238E27FC236}">
                <a16:creationId xmlns:a16="http://schemas.microsoft.com/office/drawing/2014/main" id="{B41C4EA6-CE5B-45DD-99CF-4E6C4E3FBD27}"/>
              </a:ext>
            </a:extLst>
          </p:cNvPr>
          <p:cNvSpPr txBox="1">
            <a:spLocks/>
          </p:cNvSpPr>
          <p:nvPr/>
        </p:nvSpPr>
        <p:spPr>
          <a:xfrm>
            <a:off x="479814" y="4236799"/>
            <a:ext cx="4349286" cy="926648"/>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a:ln>
                  <a:noFill/>
                </a:ln>
                <a:solidFill>
                  <a:srgbClr val="031E62"/>
                </a:solidFill>
                <a:effectLst/>
                <a:uLnTx/>
                <a:uFillTx/>
                <a:latin typeface="Montserrat" panose="00000500000000000000" pitchFamily="2" charset="0"/>
                <a:ea typeface="+mj-ea"/>
                <a:cs typeface="+mj-cs"/>
              </a:rPr>
              <a:t>Dorothea Fonnesu</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a:ln>
                  <a:noFill/>
                </a:ln>
                <a:solidFill>
                  <a:srgbClr val="031E62"/>
                </a:solidFill>
                <a:effectLst/>
                <a:uLnTx/>
                <a:uFillTx/>
                <a:latin typeface="Montserrat" panose="00000500000000000000" pitchFamily="2" charset="0"/>
                <a:ea typeface="+mj-ea"/>
                <a:cs typeface="+mj-cs"/>
              </a:rPr>
              <a:t>17.09.2024</a:t>
            </a:r>
          </a:p>
        </p:txBody>
      </p:sp>
      <p:sp>
        <p:nvSpPr>
          <p:cNvPr id="23" name="Titolo 1">
            <a:extLst>
              <a:ext uri="{FF2B5EF4-FFF2-40B4-BE49-F238E27FC236}">
                <a16:creationId xmlns:a16="http://schemas.microsoft.com/office/drawing/2014/main" id="{D9D2AF66-F158-4DC8-A2EC-9EAC36E662F8}"/>
              </a:ext>
            </a:extLst>
          </p:cNvPr>
          <p:cNvSpPr txBox="1">
            <a:spLocks/>
          </p:cNvSpPr>
          <p:nvPr/>
        </p:nvSpPr>
        <p:spPr>
          <a:xfrm>
            <a:off x="479814" y="2537688"/>
            <a:ext cx="11232367" cy="1798047"/>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Yu Gothic Medium" panose="020B0500000000000000" pitchFamily="34" charset="-128"/>
                <a:ea typeface="Yu Gothic Medium" panose="020B0500000000000000" pitchFamily="34" charset="-128"/>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b="1" i="0" u="none" strike="noStrike" kern="1200" cap="none" spc="0" normalizeH="0" baseline="0" noProof="0">
                <a:ln>
                  <a:noFill/>
                </a:ln>
                <a:solidFill>
                  <a:srgbClr val="4399B6"/>
                </a:solidFill>
                <a:effectLst/>
                <a:uLnTx/>
                <a:uFillTx/>
                <a:latin typeface="Montserrat ExtraBold" panose="00000900000000000000" pitchFamily="2" charset="0"/>
                <a:ea typeface="Yu Gothic Medium" panose="020B0500000000000000" pitchFamily="34" charset="-128"/>
                <a:cs typeface="+mj-cs"/>
              </a:rPr>
              <a:t>Nb</a:t>
            </a:r>
            <a:r>
              <a:rPr kumimoji="0" lang="en-US" b="1" i="0" u="none" strike="noStrike" kern="1200" cap="none" spc="0" normalizeH="0" baseline="-25000" noProof="0">
                <a:ln>
                  <a:noFill/>
                </a:ln>
                <a:solidFill>
                  <a:srgbClr val="4399B6"/>
                </a:solidFill>
                <a:effectLst/>
                <a:uLnTx/>
                <a:uFillTx/>
                <a:latin typeface="Montserrat ExtraBold" panose="00000900000000000000" pitchFamily="2" charset="0"/>
                <a:ea typeface="Yu Gothic Medium" panose="020B0500000000000000" pitchFamily="34" charset="-128"/>
                <a:cs typeface="+mj-cs"/>
              </a:rPr>
              <a:t>3</a:t>
            </a:r>
            <a:r>
              <a:rPr kumimoji="0" lang="en-US" b="1" i="0" u="none" strike="noStrike" kern="1200" cap="none" spc="0" normalizeH="0" baseline="0" noProof="0">
                <a:ln>
                  <a:noFill/>
                </a:ln>
                <a:solidFill>
                  <a:srgbClr val="4399B6"/>
                </a:solidFill>
                <a:effectLst/>
                <a:uLnTx/>
                <a:uFillTx/>
                <a:latin typeface="Montserrat ExtraBold" panose="00000900000000000000" pitchFamily="2" charset="0"/>
                <a:ea typeface="Yu Gothic Medium" panose="020B0500000000000000" pitchFamily="34" charset="-128"/>
                <a:cs typeface="+mj-cs"/>
              </a:rPr>
              <a:t>Sn/Cu</a:t>
            </a:r>
            <a:r>
              <a:rPr kumimoji="0" lang="en-US" b="1" i="0" u="none" strike="noStrike" kern="1200" cap="none" spc="0" normalizeH="0" baseline="0" noProof="0">
                <a:ln>
                  <a:noFill/>
                </a:ln>
                <a:solidFill>
                  <a:srgbClr val="002060"/>
                </a:solidFill>
                <a:effectLst/>
                <a:uLnTx/>
                <a:uFillTx/>
                <a:latin typeface="Montserrat ExtraBold" panose="00000900000000000000" pitchFamily="2" charset="0"/>
                <a:ea typeface="Yu Gothic Medium" panose="020B0500000000000000" pitchFamily="34" charset="-128"/>
                <a:cs typeface="+mj-cs"/>
              </a:rPr>
              <a:t> by Magnetron Sputtering for SRF cavities at INFN-LNL</a:t>
            </a:r>
            <a:endParaRPr kumimoji="0" lang="it-IT" b="1" i="0" u="none" strike="noStrike" kern="1200" cap="none" spc="0" normalizeH="0" baseline="0" noProof="0">
              <a:ln>
                <a:noFill/>
              </a:ln>
              <a:solidFill>
                <a:srgbClr val="002060"/>
              </a:solidFill>
              <a:effectLst/>
              <a:uLnTx/>
              <a:uFillTx/>
              <a:latin typeface="Montserrat ExtraBold" panose="00000900000000000000" pitchFamily="2" charset="0"/>
              <a:ea typeface="Yu Gothic Medium" panose="020B0500000000000000" pitchFamily="34" charset="-128"/>
              <a:cs typeface="+mj-cs"/>
            </a:endParaRPr>
          </a:p>
        </p:txBody>
      </p:sp>
      <p:pic>
        <p:nvPicPr>
          <p:cNvPr id="11" name="Picture 3" descr="Logo&#10;&#10;Description automatically generated">
            <a:extLst>
              <a:ext uri="{FF2B5EF4-FFF2-40B4-BE49-F238E27FC236}">
                <a16:creationId xmlns:a16="http://schemas.microsoft.com/office/drawing/2014/main" id="{F3C321C7-3C37-40EC-BC2D-A73548E91B2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62143" y="4372954"/>
            <a:ext cx="1215938" cy="701727"/>
          </a:xfrm>
          <a:prstGeom prst="rect">
            <a:avLst/>
          </a:prstGeom>
        </p:spPr>
      </p:pic>
      <p:pic>
        <p:nvPicPr>
          <p:cNvPr id="3" name="Picture 6">
            <a:extLst>
              <a:ext uri="{FF2B5EF4-FFF2-40B4-BE49-F238E27FC236}">
                <a16:creationId xmlns:a16="http://schemas.microsoft.com/office/drawing/2014/main" id="{9CCF7CE8-0FB4-4974-268E-709E235C3EA5}"/>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20745" y="6522054"/>
            <a:ext cx="423618" cy="282412"/>
          </a:xfrm>
          <a:prstGeom prst="rect">
            <a:avLst/>
          </a:prstGeom>
        </p:spPr>
      </p:pic>
      <p:sp>
        <p:nvSpPr>
          <p:cNvPr id="4" name="Rectangle 8">
            <a:extLst>
              <a:ext uri="{FF2B5EF4-FFF2-40B4-BE49-F238E27FC236}">
                <a16:creationId xmlns:a16="http://schemas.microsoft.com/office/drawing/2014/main" id="{E37A435E-A943-8A67-9C99-C0F6A5B0C602}"/>
              </a:ext>
            </a:extLst>
          </p:cNvPr>
          <p:cNvSpPr/>
          <p:nvPr/>
        </p:nvSpPr>
        <p:spPr>
          <a:xfrm>
            <a:off x="544364" y="6461801"/>
            <a:ext cx="6337737" cy="396199"/>
          </a:xfrm>
          <a:prstGeom prst="rect">
            <a:avLst/>
          </a:prstGeom>
        </p:spPr>
        <p:txBody>
          <a:bodyPr wrap="square" anchor="ctr">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GB" sz="700" b="0" i="1" u="none" strike="noStrike" kern="1200" cap="none" spc="0" normalizeH="0" baseline="0" noProof="0">
                <a:ln>
                  <a:noFill/>
                </a:ln>
                <a:solidFill>
                  <a:srgbClr val="002060"/>
                </a:solidFill>
                <a:effectLst/>
                <a:uLnTx/>
                <a:uFillTx/>
                <a:latin typeface="Montserrat" panose="00000500000000000000" pitchFamily="2" charset="0"/>
                <a:ea typeface="+mn-ea"/>
                <a:cs typeface="Arial" panose="020B0604020202020204" pitchFamily="34" charset="0"/>
              </a:rPr>
              <a:t>This project has received funding from the European Union’s Horizon-INFRA-2023-TECH-01 under GA No 101131435 – </a:t>
            </a:r>
            <a:r>
              <a:rPr kumimoji="0" lang="en-GB" sz="700" b="0" i="1" u="none" strike="noStrike" kern="1200" cap="none" spc="0" normalizeH="0" baseline="0" noProof="0" err="1">
                <a:ln>
                  <a:noFill/>
                </a:ln>
                <a:solidFill>
                  <a:srgbClr val="002060"/>
                </a:solidFill>
                <a:effectLst/>
                <a:uLnTx/>
                <a:uFillTx/>
                <a:latin typeface="Montserrat" panose="00000500000000000000" pitchFamily="2" charset="0"/>
                <a:ea typeface="+mn-ea"/>
                <a:cs typeface="Arial" panose="020B0604020202020204" pitchFamily="34" charset="0"/>
              </a:rPr>
              <a:t>iSAS</a:t>
            </a:r>
            <a:endParaRPr kumimoji="0" lang="en-GB" sz="700" b="0" i="1" u="none" strike="noStrike" kern="1200" cap="none" spc="0" normalizeH="0" baseline="0" noProof="0">
              <a:ln>
                <a:noFill/>
              </a:ln>
              <a:solidFill>
                <a:srgbClr val="002060"/>
              </a:solidFill>
              <a:effectLst/>
              <a:uLnTx/>
              <a:uFillTx/>
              <a:latin typeface="Montserrat" panose="00000500000000000000" pitchFamily="2" charset="0"/>
              <a:ea typeface="+mn-ea"/>
              <a:cs typeface="Arial" panose="020B0604020202020204" pitchFamily="34" charset="0"/>
            </a:endParaRPr>
          </a:p>
          <a:p>
            <a:pPr marL="0" marR="0" lvl="0" indent="0" algn="l" defTabSz="457200" rtl="0" eaLnBrk="1" fontAlgn="auto" latinLnBrk="0" hangingPunct="1">
              <a:lnSpc>
                <a:spcPct val="150000"/>
              </a:lnSpc>
              <a:spcBef>
                <a:spcPts val="0"/>
              </a:spcBef>
              <a:spcAft>
                <a:spcPts val="0"/>
              </a:spcAft>
              <a:buClrTx/>
              <a:buSzTx/>
              <a:buFontTx/>
              <a:buNone/>
              <a:tabLst/>
              <a:defRPr/>
            </a:pPr>
            <a:r>
              <a:rPr kumimoji="0" lang="en-GB" sz="700" b="0" i="1" u="none" strike="noStrike" kern="1200" cap="none" spc="0" normalizeH="0" baseline="0" noProof="0">
                <a:ln>
                  <a:noFill/>
                </a:ln>
                <a:solidFill>
                  <a:srgbClr val="002060"/>
                </a:solidFill>
                <a:effectLst/>
                <a:uLnTx/>
                <a:uFillTx/>
                <a:latin typeface="Montserrat" panose="00000500000000000000" pitchFamily="2" charset="0"/>
                <a:ea typeface="+mn-ea"/>
                <a:cs typeface="Arial" panose="020B0604020202020204" pitchFamily="34" charset="0"/>
              </a:rPr>
              <a:t>and from the European Union’s Horizon 2020 Research and Innovation programme under GA No 101004730 – I.FAST</a:t>
            </a:r>
          </a:p>
        </p:txBody>
      </p:sp>
      <p:sp>
        <p:nvSpPr>
          <p:cNvPr id="7" name="Rectangle 8">
            <a:extLst>
              <a:ext uri="{FF2B5EF4-FFF2-40B4-BE49-F238E27FC236}">
                <a16:creationId xmlns:a16="http://schemas.microsoft.com/office/drawing/2014/main" id="{7358B78D-8905-4FE5-7F3A-C5B1D3F08F42}"/>
              </a:ext>
            </a:extLst>
          </p:cNvPr>
          <p:cNvSpPr/>
          <p:nvPr/>
        </p:nvSpPr>
        <p:spPr>
          <a:xfrm>
            <a:off x="544364" y="6257312"/>
            <a:ext cx="6337737" cy="234616"/>
          </a:xfrm>
          <a:prstGeom prst="rect">
            <a:avLst/>
          </a:prstGeom>
        </p:spPr>
        <p:txBody>
          <a:bodyPr wrap="square" anchor="ctr">
            <a:spAutoFit/>
          </a:bodyPr>
          <a:lstStyle/>
          <a:p>
            <a:pPr marL="0" marR="0" lvl="0" indent="0" algn="l" defTabSz="457200" rtl="0" eaLnBrk="1" fontAlgn="auto" latinLnBrk="0" hangingPunct="1">
              <a:lnSpc>
                <a:spcPct val="150000"/>
              </a:lnSpc>
              <a:spcBef>
                <a:spcPts val="0"/>
              </a:spcBef>
              <a:spcAft>
                <a:spcPts val="0"/>
              </a:spcAft>
              <a:buClrTx/>
              <a:buSzTx/>
              <a:buFontTx/>
              <a:buNone/>
              <a:tabLst/>
              <a:defRPr/>
            </a:pPr>
            <a:r>
              <a:rPr kumimoji="0" lang="en-GB" sz="700" b="0" i="1" u="none" strike="noStrike" kern="1200" cap="none" spc="0" normalizeH="0" baseline="0" noProof="0">
                <a:ln>
                  <a:noFill/>
                </a:ln>
                <a:solidFill>
                  <a:srgbClr val="002060"/>
                </a:solidFill>
                <a:effectLst/>
                <a:uLnTx/>
                <a:uFillTx/>
                <a:latin typeface="Montserrat" panose="00000500000000000000" pitchFamily="2" charset="0"/>
                <a:ea typeface="+mn-ea"/>
                <a:cs typeface="Arial" panose="020B0604020202020204" pitchFamily="34" charset="0"/>
              </a:rPr>
              <a:t>Work supported by INFN CSN5 experiment SAMARA and INFN CSN1 experiments SRF and RD_FCC</a:t>
            </a:r>
          </a:p>
        </p:txBody>
      </p:sp>
      <p:grpSp>
        <p:nvGrpSpPr>
          <p:cNvPr id="8" name="Group 7">
            <a:extLst>
              <a:ext uri="{FF2B5EF4-FFF2-40B4-BE49-F238E27FC236}">
                <a16:creationId xmlns:a16="http://schemas.microsoft.com/office/drawing/2014/main" id="{8A2166C8-D86E-E0CA-6F75-139AF60E07BF}"/>
              </a:ext>
            </a:extLst>
          </p:cNvPr>
          <p:cNvGrpSpPr/>
          <p:nvPr/>
        </p:nvGrpSpPr>
        <p:grpSpPr>
          <a:xfrm>
            <a:off x="1" y="198290"/>
            <a:ext cx="12191999" cy="1966845"/>
            <a:chOff x="-5082" y="404993"/>
            <a:chExt cx="12191999" cy="1966845"/>
          </a:xfrm>
        </p:grpSpPr>
        <p:sp>
          <p:nvSpPr>
            <p:cNvPr id="10" name="Titolo 1">
              <a:extLst>
                <a:ext uri="{FF2B5EF4-FFF2-40B4-BE49-F238E27FC236}">
                  <a16:creationId xmlns:a16="http://schemas.microsoft.com/office/drawing/2014/main" id="{9BA9558E-0124-27F1-97EB-DC871284D6A7}"/>
                </a:ext>
              </a:extLst>
            </p:cNvPr>
            <p:cNvSpPr txBox="1">
              <a:spLocks/>
            </p:cNvSpPr>
            <p:nvPr/>
          </p:nvSpPr>
          <p:spPr>
            <a:xfrm>
              <a:off x="3814014" y="1901256"/>
              <a:ext cx="4553803" cy="470582"/>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rgbClr val="002060"/>
                  </a:solidFill>
                  <a:latin typeface="Oswald" panose="02000503000000000000" pitchFamily="2" charset="0"/>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200" b="1" i="0" u="none" strike="noStrike" kern="1200" cap="none" spc="0" normalizeH="0" baseline="0" noProof="0">
                  <a:ln>
                    <a:noFill/>
                  </a:ln>
                  <a:solidFill>
                    <a:prstClr val="white"/>
                  </a:solidFill>
                  <a:effectLst/>
                  <a:uLnTx/>
                  <a:uFillTx/>
                  <a:latin typeface="Montserrat" panose="00000500000000000000" pitchFamily="50" charset="0"/>
                  <a:ea typeface="+mj-ea"/>
                  <a:cs typeface="+mj-cs"/>
                </a:rPr>
                <a:t>Paris, September 16 – 20, 2024</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200" b="0" i="0" u="none" strike="noStrike" kern="1200" cap="none" spc="0" normalizeH="0" baseline="0" noProof="0">
                  <a:ln>
                    <a:noFill/>
                  </a:ln>
                  <a:solidFill>
                    <a:prstClr val="white"/>
                  </a:solidFill>
                  <a:effectLst/>
                  <a:uLnTx/>
                  <a:uFillTx/>
                  <a:latin typeface="Montserrat" panose="00000500000000000000" pitchFamily="50" charset="0"/>
                  <a:ea typeface="+mj-ea"/>
                  <a:cs typeface="+mj-cs"/>
                </a:rPr>
                <a:t>Université Paris-</a:t>
              </a:r>
              <a:r>
                <a:rPr kumimoji="0" lang="en-US" sz="1200" b="0" i="0" u="none" strike="noStrike" kern="1200" cap="none" spc="0" normalizeH="0" baseline="0" noProof="0" err="1">
                  <a:ln>
                    <a:noFill/>
                  </a:ln>
                  <a:solidFill>
                    <a:prstClr val="white"/>
                  </a:solidFill>
                  <a:effectLst/>
                  <a:uLnTx/>
                  <a:uFillTx/>
                  <a:latin typeface="Montserrat" panose="00000500000000000000" pitchFamily="50" charset="0"/>
                  <a:ea typeface="+mj-ea"/>
                  <a:cs typeface="+mj-cs"/>
                </a:rPr>
                <a:t>Saclay</a:t>
              </a:r>
              <a:r>
                <a:rPr kumimoji="0" lang="en-US" sz="1200" b="0" i="0" u="none" strike="noStrike" kern="1200" cap="none" spc="0" normalizeH="0" baseline="0" noProof="0">
                  <a:ln>
                    <a:noFill/>
                  </a:ln>
                  <a:solidFill>
                    <a:prstClr val="white"/>
                  </a:solidFill>
                  <a:effectLst/>
                  <a:uLnTx/>
                  <a:uFillTx/>
                  <a:latin typeface="Montserrat" panose="00000500000000000000" pitchFamily="50" charset="0"/>
                  <a:ea typeface="+mj-ea"/>
                  <a:cs typeface="+mj-cs"/>
                </a:rPr>
                <a:t>, France</a:t>
              </a:r>
            </a:p>
          </p:txBody>
        </p:sp>
        <p:sp>
          <p:nvSpPr>
            <p:cNvPr id="14" name="TextBox 13">
              <a:extLst>
                <a:ext uri="{FF2B5EF4-FFF2-40B4-BE49-F238E27FC236}">
                  <a16:creationId xmlns:a16="http://schemas.microsoft.com/office/drawing/2014/main" id="{F6FC197A-9235-4B68-3902-C6A470E00046}"/>
                </a:ext>
              </a:extLst>
            </p:cNvPr>
            <p:cNvSpPr txBox="1"/>
            <p:nvPr/>
          </p:nvSpPr>
          <p:spPr>
            <a:xfrm>
              <a:off x="-5082" y="404993"/>
              <a:ext cx="12191999" cy="83099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a:ln>
                    <a:noFill/>
                  </a:ln>
                  <a:solidFill>
                    <a:prstClr val="white"/>
                  </a:solidFill>
                  <a:effectLst/>
                  <a:uLnTx/>
                  <a:uFillTx/>
                  <a:latin typeface="Montserrat" panose="00000500000000000000" pitchFamily="2" charset="0"/>
                  <a:ea typeface="Times New Roman" panose="02020603050405020304" pitchFamily="18" charset="0"/>
                  <a:cs typeface="Aptos" panose="020B0004020202020204" pitchFamily="34" charset="0"/>
                </a:rPr>
                <a:t>Thin Films SRF 2024</a:t>
              </a:r>
              <a:endParaRPr kumimoji="0" lang="en-US" sz="4800" b="0" i="0" u="none" strike="noStrike" kern="1200" cap="none" spc="0" normalizeH="0" baseline="0" noProof="0">
                <a:ln>
                  <a:noFill/>
                </a:ln>
                <a:solidFill>
                  <a:prstClr val="white"/>
                </a:solidFill>
                <a:effectLst/>
                <a:uLnTx/>
                <a:uFillTx/>
                <a:latin typeface="Montserrat" panose="00000500000000000000" pitchFamily="2" charset="0"/>
                <a:ea typeface="Aptos" panose="020B0004020202020204" pitchFamily="34" charset="0"/>
                <a:cs typeface="Aptos" panose="020B0004020202020204" pitchFamily="34" charset="0"/>
              </a:endParaRPr>
            </a:p>
          </p:txBody>
        </p:sp>
        <p:sp>
          <p:nvSpPr>
            <p:cNvPr id="16" name="TextBox 15">
              <a:extLst>
                <a:ext uri="{FF2B5EF4-FFF2-40B4-BE49-F238E27FC236}">
                  <a16:creationId xmlns:a16="http://schemas.microsoft.com/office/drawing/2014/main" id="{E5289A15-A1DC-2DF3-048B-0141CCBC8B0E}"/>
                </a:ext>
              </a:extLst>
            </p:cNvPr>
            <p:cNvSpPr txBox="1"/>
            <p:nvPr/>
          </p:nvSpPr>
          <p:spPr>
            <a:xfrm>
              <a:off x="1450478" y="1157936"/>
              <a:ext cx="9280877" cy="646331"/>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4399B6"/>
                  </a:solidFill>
                  <a:effectLst/>
                  <a:uLnTx/>
                  <a:uFillTx/>
                  <a:latin typeface="Montserrat" panose="00000500000000000000" pitchFamily="2" charset="0"/>
                  <a:ea typeface="Times New Roman" panose="02020603050405020304" pitchFamily="18" charset="0"/>
                  <a:cs typeface="Aptos" panose="020B0004020202020204" pitchFamily="34" charset="0"/>
                </a:rPr>
                <a:t>11th International Workshop on Thin Films</a:t>
              </a: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4399B6"/>
                  </a:solidFill>
                  <a:effectLst/>
                  <a:uLnTx/>
                  <a:uFillTx/>
                  <a:latin typeface="Montserrat" panose="00000500000000000000" pitchFamily="2" charset="0"/>
                  <a:ea typeface="Times New Roman" panose="02020603050405020304" pitchFamily="18" charset="0"/>
                  <a:cs typeface="Aptos" panose="020B0004020202020204" pitchFamily="34" charset="0"/>
                </a:rPr>
                <a:t>and New Ideas for Pushing the Limits of RF Superconductivity</a:t>
              </a:r>
              <a:endParaRPr kumimoji="0" lang="en-US" sz="1800" b="0" i="0" u="none" strike="noStrike" kern="1200" cap="none" spc="0" normalizeH="0" baseline="0" noProof="0">
                <a:ln>
                  <a:noFill/>
                </a:ln>
                <a:solidFill>
                  <a:srgbClr val="4399B6"/>
                </a:solidFill>
                <a:effectLst/>
                <a:uLnTx/>
                <a:uFillTx/>
                <a:latin typeface="Montserrat" panose="00000500000000000000" pitchFamily="2" charset="0"/>
                <a:ea typeface="Aptos" panose="020B0004020202020204" pitchFamily="34" charset="0"/>
                <a:cs typeface="Aptos" panose="020B0004020202020204" pitchFamily="34" charset="0"/>
              </a:endParaRPr>
            </a:p>
          </p:txBody>
        </p:sp>
      </p:grpSp>
      <p:pic>
        <p:nvPicPr>
          <p:cNvPr id="5" name="Picture 4" descr="A poster for a movie&#10;&#10;Description automatically generated">
            <a:extLst>
              <a:ext uri="{FF2B5EF4-FFF2-40B4-BE49-F238E27FC236}">
                <a16:creationId xmlns:a16="http://schemas.microsoft.com/office/drawing/2014/main" id="{72B79E01-16AA-E51C-8889-69B90BCDD46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81666" y="5493979"/>
            <a:ext cx="3990977" cy="1340926"/>
          </a:xfrm>
          <a:prstGeom prst="rect">
            <a:avLst/>
          </a:prstGeom>
        </p:spPr>
      </p:pic>
    </p:spTree>
    <p:extLst>
      <p:ext uri="{BB962C8B-B14F-4D97-AF65-F5344CB8AC3E}">
        <p14:creationId xmlns:p14="http://schemas.microsoft.com/office/powerpoint/2010/main" val="25868478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279B31-AE06-BBC2-2B06-0F5C774CFC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2" name="Titolo 1">
            <a:extLst>
              <a:ext uri="{FF2B5EF4-FFF2-40B4-BE49-F238E27FC236}">
                <a16:creationId xmlns:a16="http://schemas.microsoft.com/office/drawing/2014/main" id="{C89ECC2A-AC08-D0A1-EBA1-784CE4758849}"/>
              </a:ext>
            </a:extLst>
          </p:cNvPr>
          <p:cNvSpPr>
            <a:spLocks noGrp="1"/>
          </p:cNvSpPr>
          <p:nvPr>
            <p:ph type="title"/>
          </p:nvPr>
        </p:nvSpPr>
        <p:spPr>
          <a:xfrm>
            <a:off x="838200" y="273186"/>
            <a:ext cx="10515600" cy="1085316"/>
          </a:xfrm>
        </p:spPr>
        <p:txBody>
          <a:bodyPr/>
          <a:lstStyle/>
          <a:p>
            <a:r>
              <a:rPr lang="en-GB" sz="4400"/>
              <a:t>Pressure and cathode power</a:t>
            </a:r>
            <a:endParaRPr lang="en-US" sz="4400">
              <a:solidFill>
                <a:srgbClr val="4399B6"/>
              </a:solidFill>
            </a:endParaRPr>
          </a:p>
        </p:txBody>
      </p:sp>
      <p:pic>
        <p:nvPicPr>
          <p:cNvPr id="9" name="Picture 8" descr="A graph of a cathode power&#10;&#10;Description automatically generated">
            <a:extLst>
              <a:ext uri="{FF2B5EF4-FFF2-40B4-BE49-F238E27FC236}">
                <a16:creationId xmlns:a16="http://schemas.microsoft.com/office/drawing/2014/main" id="{F74319B4-ECD9-9D5F-AFE7-BF6D173F76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0489" y="1929222"/>
            <a:ext cx="5359774" cy="4466479"/>
          </a:xfrm>
          <a:prstGeom prst="rect">
            <a:avLst/>
          </a:prstGeom>
        </p:spPr>
      </p:pic>
      <p:grpSp>
        <p:nvGrpSpPr>
          <p:cNvPr id="20" name="Group 19">
            <a:extLst>
              <a:ext uri="{FF2B5EF4-FFF2-40B4-BE49-F238E27FC236}">
                <a16:creationId xmlns:a16="http://schemas.microsoft.com/office/drawing/2014/main" id="{C781AACF-C987-5ABC-F482-03881E6BD0CD}"/>
              </a:ext>
            </a:extLst>
          </p:cNvPr>
          <p:cNvGrpSpPr/>
          <p:nvPr/>
        </p:nvGrpSpPr>
        <p:grpSpPr>
          <a:xfrm>
            <a:off x="1972447" y="1696467"/>
            <a:ext cx="2555857" cy="307779"/>
            <a:chOff x="2178504" y="1656795"/>
            <a:chExt cx="2555857" cy="307779"/>
          </a:xfrm>
        </p:grpSpPr>
        <p:sp>
          <p:nvSpPr>
            <p:cNvPr id="12" name="TextBox 11">
              <a:extLst>
                <a:ext uri="{FF2B5EF4-FFF2-40B4-BE49-F238E27FC236}">
                  <a16:creationId xmlns:a16="http://schemas.microsoft.com/office/drawing/2014/main" id="{65772B93-848D-034C-27DB-AE3700D198C9}"/>
                </a:ext>
              </a:extLst>
            </p:cNvPr>
            <p:cNvSpPr txBox="1"/>
            <p:nvPr/>
          </p:nvSpPr>
          <p:spPr>
            <a:xfrm>
              <a:off x="2178504" y="1656797"/>
              <a:ext cx="1951175" cy="307777"/>
            </a:xfrm>
            <a:prstGeom prst="rect">
              <a:avLst/>
            </a:prstGeom>
            <a:noFill/>
          </p:spPr>
          <p:txBody>
            <a:bodyPr wrap="none" rtlCol="0">
              <a:spAutoFit/>
            </a:bodyPr>
            <a:lstStyle/>
            <a:p>
              <a:r>
                <a:rPr lang="en-GB" sz="1400" b="1">
                  <a:solidFill>
                    <a:srgbClr val="0343DF"/>
                  </a:solidFill>
                  <a:latin typeface="Montserrat" panose="00000500000000000000" pitchFamily="2" charset="0"/>
                </a:rPr>
                <a:t>sapphire substrate</a:t>
              </a:r>
              <a:endParaRPr lang="en-US" sz="1400" b="1">
                <a:solidFill>
                  <a:srgbClr val="0343DF"/>
                </a:solidFill>
                <a:latin typeface="Montserrat" panose="00000500000000000000" pitchFamily="2" charset="0"/>
              </a:endParaRPr>
            </a:p>
          </p:txBody>
        </p:sp>
        <p:grpSp>
          <p:nvGrpSpPr>
            <p:cNvPr id="17" name="Gruppo 65">
              <a:extLst>
                <a:ext uri="{FF2B5EF4-FFF2-40B4-BE49-F238E27FC236}">
                  <a16:creationId xmlns:a16="http://schemas.microsoft.com/office/drawing/2014/main" id="{51C986F2-B606-3872-2FD3-E8BDEB031BE5}"/>
                </a:ext>
              </a:extLst>
            </p:cNvPr>
            <p:cNvGrpSpPr>
              <a:grpSpLocks noChangeAspect="1"/>
            </p:cNvGrpSpPr>
            <p:nvPr/>
          </p:nvGrpSpPr>
          <p:grpSpPr>
            <a:xfrm>
              <a:off x="4185087" y="1656795"/>
              <a:ext cx="549274" cy="271738"/>
              <a:chOff x="6256807" y="5388960"/>
              <a:chExt cx="1522610" cy="613468"/>
            </a:xfrm>
          </p:grpSpPr>
          <p:sp>
            <p:nvSpPr>
              <p:cNvPr id="18" name="Cubo 68">
                <a:extLst>
                  <a:ext uri="{FF2B5EF4-FFF2-40B4-BE49-F238E27FC236}">
                    <a16:creationId xmlns:a16="http://schemas.microsoft.com/office/drawing/2014/main" id="{D89581A0-D5F3-DE00-173B-87CB098EF551}"/>
                  </a:ext>
                </a:extLst>
              </p:cNvPr>
              <p:cNvSpPr/>
              <p:nvPr/>
            </p:nvSpPr>
            <p:spPr>
              <a:xfrm>
                <a:off x="6256807" y="5432895"/>
                <a:ext cx="1522610" cy="569533"/>
              </a:xfrm>
              <a:prstGeom prst="cube">
                <a:avLst>
                  <a:gd name="adj" fmla="val 52989"/>
                </a:avLst>
              </a:prstGeom>
              <a:solidFill>
                <a:srgbClr val="0E2841">
                  <a:lumMod val="25000"/>
                  <a:lumOff val="75000"/>
                </a:srgbClr>
              </a:solidFill>
              <a:ln w="3175" cap="flat" cmpd="sng" algn="ctr">
                <a:solidFill>
                  <a:srgbClr val="0E2841">
                    <a:lumMod val="50000"/>
                    <a:lumOff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ptos" panose="02110004020202020204"/>
                  <a:ea typeface="+mn-ea"/>
                  <a:cs typeface="+mn-cs"/>
                </a:endParaRPr>
              </a:p>
            </p:txBody>
          </p:sp>
          <p:sp>
            <p:nvSpPr>
              <p:cNvPr id="19" name="Cubo 67">
                <a:extLst>
                  <a:ext uri="{FF2B5EF4-FFF2-40B4-BE49-F238E27FC236}">
                    <a16:creationId xmlns:a16="http://schemas.microsoft.com/office/drawing/2014/main" id="{873DD019-382E-BF0B-CE77-886722DB210B}"/>
                  </a:ext>
                </a:extLst>
              </p:cNvPr>
              <p:cNvSpPr/>
              <p:nvPr/>
            </p:nvSpPr>
            <p:spPr>
              <a:xfrm>
                <a:off x="6256807" y="5388960"/>
                <a:ext cx="1522610" cy="340954"/>
              </a:xfrm>
              <a:prstGeom prst="cube">
                <a:avLst>
                  <a:gd name="adj" fmla="val 90059"/>
                </a:avLst>
              </a:prstGeom>
              <a:solidFill>
                <a:srgbClr val="97A2B7"/>
              </a:soli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ptos" panose="02110004020202020204"/>
                  <a:ea typeface="+mn-ea"/>
                  <a:cs typeface="+mn-cs"/>
                </a:endParaRPr>
              </a:p>
            </p:txBody>
          </p:sp>
        </p:grpSp>
      </p:grpSp>
      <p:grpSp>
        <p:nvGrpSpPr>
          <p:cNvPr id="65" name="Group 64">
            <a:extLst>
              <a:ext uri="{FF2B5EF4-FFF2-40B4-BE49-F238E27FC236}">
                <a16:creationId xmlns:a16="http://schemas.microsoft.com/office/drawing/2014/main" id="{2D75318D-C42C-A237-462F-89FF585192AA}"/>
              </a:ext>
            </a:extLst>
          </p:cNvPr>
          <p:cNvGrpSpPr/>
          <p:nvPr/>
        </p:nvGrpSpPr>
        <p:grpSpPr>
          <a:xfrm>
            <a:off x="6261739" y="1696467"/>
            <a:ext cx="5359774" cy="4699233"/>
            <a:chOff x="6261739" y="1696467"/>
            <a:chExt cx="5359774" cy="4699233"/>
          </a:xfrm>
        </p:grpSpPr>
        <p:pic>
          <p:nvPicPr>
            <p:cNvPr id="36" name="Picture 35" descr="A graph of a cathode power&#10;&#10;Description automatically generated">
              <a:extLst>
                <a:ext uri="{FF2B5EF4-FFF2-40B4-BE49-F238E27FC236}">
                  <a16:creationId xmlns:a16="http://schemas.microsoft.com/office/drawing/2014/main" id="{7602A7FB-4A79-20E2-5E26-A2C16849244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1739" y="1929221"/>
              <a:ext cx="5359774" cy="4466479"/>
            </a:xfrm>
            <a:prstGeom prst="rect">
              <a:avLst/>
            </a:prstGeom>
          </p:spPr>
        </p:pic>
        <p:sp>
          <p:nvSpPr>
            <p:cNvPr id="24" name="TextBox 23">
              <a:extLst>
                <a:ext uri="{FF2B5EF4-FFF2-40B4-BE49-F238E27FC236}">
                  <a16:creationId xmlns:a16="http://schemas.microsoft.com/office/drawing/2014/main" id="{E86A4864-3107-95B5-D763-61FC76477EC2}"/>
                </a:ext>
              </a:extLst>
            </p:cNvPr>
            <p:cNvSpPr txBox="1"/>
            <p:nvPr/>
          </p:nvSpPr>
          <p:spPr>
            <a:xfrm>
              <a:off x="6910207" y="1696467"/>
              <a:ext cx="3023585" cy="307777"/>
            </a:xfrm>
            <a:prstGeom prst="rect">
              <a:avLst/>
            </a:prstGeom>
            <a:noFill/>
          </p:spPr>
          <p:txBody>
            <a:bodyPr wrap="none" rtlCol="0">
              <a:spAutoFit/>
            </a:bodyPr>
            <a:lstStyle/>
            <a:p>
              <a:r>
                <a:rPr lang="en-GB" sz="1400" b="1">
                  <a:solidFill>
                    <a:srgbClr val="F97306"/>
                  </a:solidFill>
                  <a:latin typeface="Montserrat" panose="00000500000000000000" pitchFamily="2" charset="0"/>
                </a:rPr>
                <a:t>copper</a:t>
              </a:r>
              <a:r>
                <a:rPr lang="en-GB" sz="1400">
                  <a:latin typeface="Montserrat" panose="00000500000000000000" pitchFamily="2" charset="0"/>
                </a:rPr>
                <a:t> and </a:t>
              </a:r>
              <a:r>
                <a:rPr lang="en-GB" sz="1400" b="1">
                  <a:solidFill>
                    <a:srgbClr val="929591"/>
                  </a:solidFill>
                  <a:latin typeface="Montserrat" panose="00000500000000000000" pitchFamily="2" charset="0"/>
                </a:rPr>
                <a:t>NbBL-1</a:t>
              </a:r>
              <a:r>
                <a:rPr lang="en-GB" sz="1400">
                  <a:latin typeface="Montserrat" panose="00000500000000000000" pitchFamily="2" charset="0"/>
                </a:rPr>
                <a:t> substrate    </a:t>
              </a:r>
              <a:endParaRPr lang="en-US" sz="1400">
                <a:latin typeface="Montserrat" panose="00000500000000000000" pitchFamily="2" charset="0"/>
              </a:endParaRPr>
            </a:p>
          </p:txBody>
        </p:sp>
        <p:sp>
          <p:nvSpPr>
            <p:cNvPr id="26" name="Cubo 68">
              <a:extLst>
                <a:ext uri="{FF2B5EF4-FFF2-40B4-BE49-F238E27FC236}">
                  <a16:creationId xmlns:a16="http://schemas.microsoft.com/office/drawing/2014/main" id="{483C1CB0-1974-2947-66E1-8BF8F5651CC3}"/>
                </a:ext>
              </a:extLst>
            </p:cNvPr>
            <p:cNvSpPr/>
            <p:nvPr/>
          </p:nvSpPr>
          <p:spPr>
            <a:xfrm>
              <a:off x="9723150" y="1778574"/>
              <a:ext cx="729403" cy="162723"/>
            </a:xfrm>
            <a:prstGeom prst="cube">
              <a:avLst>
                <a:gd name="adj" fmla="val 61700"/>
              </a:avLst>
            </a:prstGeom>
            <a:solidFill>
              <a:srgbClr val="E6722C"/>
            </a:solidFill>
            <a:ln w="3175">
              <a:solidFill>
                <a:srgbClr val="9E4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ubo 67">
              <a:extLst>
                <a:ext uri="{FF2B5EF4-FFF2-40B4-BE49-F238E27FC236}">
                  <a16:creationId xmlns:a16="http://schemas.microsoft.com/office/drawing/2014/main" id="{6EC64748-83E5-D774-3F9F-995598DD36D5}"/>
                </a:ext>
              </a:extLst>
            </p:cNvPr>
            <p:cNvSpPr/>
            <p:nvPr/>
          </p:nvSpPr>
          <p:spPr>
            <a:xfrm>
              <a:off x="9723150" y="1768130"/>
              <a:ext cx="729403" cy="111153"/>
            </a:xfrm>
            <a:prstGeom prst="cube">
              <a:avLst>
                <a:gd name="adj" fmla="val 90059"/>
              </a:avLst>
            </a:prstGeom>
            <a:solidFill>
              <a:srgbClr val="97A2B7"/>
            </a:solidFill>
            <a:ln w="3175">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uppo 66">
              <a:extLst>
                <a:ext uri="{FF2B5EF4-FFF2-40B4-BE49-F238E27FC236}">
                  <a16:creationId xmlns:a16="http://schemas.microsoft.com/office/drawing/2014/main" id="{E6ED28AA-6F8D-7E11-B55A-E63174994257}"/>
                </a:ext>
              </a:extLst>
            </p:cNvPr>
            <p:cNvGrpSpPr/>
            <p:nvPr/>
          </p:nvGrpSpPr>
          <p:grpSpPr>
            <a:xfrm>
              <a:off x="10479127" y="1768130"/>
              <a:ext cx="729631" cy="173149"/>
              <a:chOff x="-2276197" y="2897330"/>
              <a:chExt cx="1523087" cy="810102"/>
            </a:xfrm>
          </p:grpSpPr>
          <p:sp>
            <p:nvSpPr>
              <p:cNvPr id="31" name="Cubo 68">
                <a:extLst>
                  <a:ext uri="{FF2B5EF4-FFF2-40B4-BE49-F238E27FC236}">
                    <a16:creationId xmlns:a16="http://schemas.microsoft.com/office/drawing/2014/main" id="{FAD2B00E-5774-D410-06FE-AC8CE77FC43F}"/>
                  </a:ext>
                </a:extLst>
              </p:cNvPr>
              <p:cNvSpPr/>
              <p:nvPr/>
            </p:nvSpPr>
            <p:spPr>
              <a:xfrm>
                <a:off x="-2276196" y="2946126"/>
                <a:ext cx="1522611" cy="761306"/>
              </a:xfrm>
              <a:prstGeom prst="cube">
                <a:avLst>
                  <a:gd name="adj" fmla="val 61700"/>
                </a:avLst>
              </a:prstGeom>
              <a:solidFill>
                <a:srgbClr val="E6722C"/>
              </a:solidFill>
              <a:ln w="3175">
                <a:solidFill>
                  <a:srgbClr val="9E4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ubo 69">
                <a:extLst>
                  <a:ext uri="{FF2B5EF4-FFF2-40B4-BE49-F238E27FC236}">
                    <a16:creationId xmlns:a16="http://schemas.microsoft.com/office/drawing/2014/main" id="{31AAC7D8-FA9A-806C-93F1-011AF2266553}"/>
                  </a:ext>
                </a:extLst>
              </p:cNvPr>
              <p:cNvSpPr>
                <a:spLocks noChangeAspect="1"/>
              </p:cNvSpPr>
              <p:nvPr/>
            </p:nvSpPr>
            <p:spPr>
              <a:xfrm>
                <a:off x="-2276197" y="2897330"/>
                <a:ext cx="1523087" cy="523344"/>
              </a:xfrm>
              <a:prstGeom prst="cube">
                <a:avLst>
                  <a:gd name="adj" fmla="val 89130"/>
                </a:avLst>
              </a:prstGeom>
              <a:solidFill>
                <a:schemeClr val="tx1">
                  <a:lumMod val="65000"/>
                  <a:lumOff val="35000"/>
                </a:schemeClr>
              </a:solidFill>
              <a:ln w="3175">
                <a:solidFill>
                  <a:schemeClr val="tx1">
                    <a:lumMod val="75000"/>
                    <a:lumOff val="2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Cubo 67">
              <a:extLst>
                <a:ext uri="{FF2B5EF4-FFF2-40B4-BE49-F238E27FC236}">
                  <a16:creationId xmlns:a16="http://schemas.microsoft.com/office/drawing/2014/main" id="{B4CD2142-4D56-1450-901E-20B2AF610F2D}"/>
                </a:ext>
              </a:extLst>
            </p:cNvPr>
            <p:cNvSpPr/>
            <p:nvPr/>
          </p:nvSpPr>
          <p:spPr>
            <a:xfrm>
              <a:off x="10479124" y="1756921"/>
              <a:ext cx="729402" cy="111151"/>
            </a:xfrm>
            <a:prstGeom prst="cube">
              <a:avLst>
                <a:gd name="adj" fmla="val 90059"/>
              </a:avLst>
            </a:prstGeom>
            <a:solidFill>
              <a:srgbClr val="97A2B7"/>
            </a:solidFill>
            <a:ln w="3175">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8E5F6397-1870-14B5-4E8C-1EFD25AD1FC7}"/>
                </a:ext>
              </a:extLst>
            </p:cNvPr>
            <p:cNvSpPr txBox="1"/>
            <p:nvPr/>
          </p:nvSpPr>
          <p:spPr>
            <a:xfrm>
              <a:off x="9685308" y="5191581"/>
              <a:ext cx="979755" cy="369332"/>
            </a:xfrm>
            <a:prstGeom prst="rect">
              <a:avLst/>
            </a:prstGeom>
            <a:noFill/>
          </p:spPr>
          <p:txBody>
            <a:bodyPr wrap="none" rtlCol="0">
              <a:spAutoFit/>
            </a:bodyPr>
            <a:lstStyle/>
            <a:p>
              <a:r>
                <a:rPr lang="en-GB" b="1">
                  <a:latin typeface="Montserrat" panose="00000500000000000000" pitchFamily="2" charset="0"/>
                </a:rPr>
                <a:t>not SC</a:t>
              </a:r>
              <a:endParaRPr lang="en-US" b="1">
                <a:latin typeface="Montserrat" panose="00000500000000000000" pitchFamily="2" charset="0"/>
              </a:endParaRPr>
            </a:p>
          </p:txBody>
        </p:sp>
        <p:cxnSp>
          <p:nvCxnSpPr>
            <p:cNvPr id="39" name="Straight Arrow Connector 38">
              <a:extLst>
                <a:ext uri="{FF2B5EF4-FFF2-40B4-BE49-F238E27FC236}">
                  <a16:creationId xmlns:a16="http://schemas.microsoft.com/office/drawing/2014/main" id="{73378020-998F-6AE0-4026-EF9F0F51E27D}"/>
                </a:ext>
              </a:extLst>
            </p:cNvPr>
            <p:cNvCxnSpPr>
              <a:cxnSpLocks/>
            </p:cNvCxnSpPr>
            <p:nvPr/>
          </p:nvCxnSpPr>
          <p:spPr>
            <a:xfrm>
              <a:off x="9182100" y="5383867"/>
              <a:ext cx="541050" cy="0"/>
            </a:xfrm>
            <a:prstGeom prst="straightConnector1">
              <a:avLst/>
            </a:prstGeom>
            <a:ln w="762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 name="Arrow: Down 2">
            <a:extLst>
              <a:ext uri="{FF2B5EF4-FFF2-40B4-BE49-F238E27FC236}">
                <a16:creationId xmlns:a16="http://schemas.microsoft.com/office/drawing/2014/main" id="{2C1D3D9D-BDDA-AE60-A61D-A5F0979DD4E6}"/>
              </a:ext>
            </a:extLst>
          </p:cNvPr>
          <p:cNvSpPr/>
          <p:nvPr/>
        </p:nvSpPr>
        <p:spPr>
          <a:xfrm flipV="1">
            <a:off x="1397877" y="4481394"/>
            <a:ext cx="168164" cy="523486"/>
          </a:xfrm>
          <a:prstGeom prst="downArrow">
            <a:avLst/>
          </a:prstGeom>
          <a:solidFill>
            <a:schemeClr val="tx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Down 4">
            <a:extLst>
              <a:ext uri="{FF2B5EF4-FFF2-40B4-BE49-F238E27FC236}">
                <a16:creationId xmlns:a16="http://schemas.microsoft.com/office/drawing/2014/main" id="{F38956A9-7459-17C4-D2B6-F05A8F061E3B}"/>
              </a:ext>
            </a:extLst>
          </p:cNvPr>
          <p:cNvSpPr/>
          <p:nvPr/>
        </p:nvSpPr>
        <p:spPr>
          <a:xfrm flipV="1">
            <a:off x="1397876" y="5191581"/>
            <a:ext cx="168164" cy="523486"/>
          </a:xfrm>
          <a:prstGeom prst="downArrow">
            <a:avLst/>
          </a:prstGeom>
          <a:solidFill>
            <a:schemeClr val="tx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Arrow: Down 5">
            <a:extLst>
              <a:ext uri="{FF2B5EF4-FFF2-40B4-BE49-F238E27FC236}">
                <a16:creationId xmlns:a16="http://schemas.microsoft.com/office/drawing/2014/main" id="{D8F615A1-5ED5-C3EE-0B01-6204FF5CA4FA}"/>
              </a:ext>
            </a:extLst>
          </p:cNvPr>
          <p:cNvSpPr/>
          <p:nvPr/>
        </p:nvSpPr>
        <p:spPr>
          <a:xfrm>
            <a:off x="2824171" y="5191581"/>
            <a:ext cx="168164" cy="523486"/>
          </a:xfrm>
          <a:prstGeom prst="downArrow">
            <a:avLst/>
          </a:prstGeom>
          <a:solidFill>
            <a:schemeClr val="tx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7805787-F3F0-A0C7-4557-A49E9C887D12}"/>
              </a:ext>
            </a:extLst>
          </p:cNvPr>
          <p:cNvSpPr txBox="1"/>
          <p:nvPr/>
        </p:nvSpPr>
        <p:spPr>
          <a:xfrm>
            <a:off x="1578749" y="4608466"/>
            <a:ext cx="418704" cy="369332"/>
          </a:xfrm>
          <a:prstGeom prst="rect">
            <a:avLst/>
          </a:prstGeom>
          <a:noFill/>
        </p:spPr>
        <p:txBody>
          <a:bodyPr wrap="none" rtlCol="0">
            <a:spAutoFit/>
          </a:bodyPr>
          <a:lstStyle/>
          <a:p>
            <a:r>
              <a:rPr lang="en-GB" b="1" i="1">
                <a:latin typeface="Montserrat" panose="00000500000000000000" pitchFamily="2" charset="0"/>
              </a:rPr>
              <a:t>T</a:t>
            </a:r>
            <a:r>
              <a:rPr lang="en-GB" b="1" baseline="-25000">
                <a:latin typeface="Montserrat" panose="00000500000000000000" pitchFamily="2" charset="0"/>
              </a:rPr>
              <a:t>c</a:t>
            </a:r>
            <a:endParaRPr lang="en-US" b="1" baseline="-25000">
              <a:latin typeface="Montserrat" panose="00000500000000000000" pitchFamily="2" charset="0"/>
            </a:endParaRPr>
          </a:p>
        </p:txBody>
      </p:sp>
      <p:sp>
        <p:nvSpPr>
          <p:cNvPr id="8" name="TextBox 7">
            <a:extLst>
              <a:ext uri="{FF2B5EF4-FFF2-40B4-BE49-F238E27FC236}">
                <a16:creationId xmlns:a16="http://schemas.microsoft.com/office/drawing/2014/main" id="{36F3423C-889A-7445-EB1F-788AF11A8F5F}"/>
              </a:ext>
            </a:extLst>
          </p:cNvPr>
          <p:cNvSpPr txBox="1"/>
          <p:nvPr/>
        </p:nvSpPr>
        <p:spPr>
          <a:xfrm>
            <a:off x="1526937" y="5241241"/>
            <a:ext cx="1236236" cy="369332"/>
          </a:xfrm>
          <a:prstGeom prst="rect">
            <a:avLst/>
          </a:prstGeom>
          <a:noFill/>
        </p:spPr>
        <p:txBody>
          <a:bodyPr wrap="none" rtlCol="0">
            <a:spAutoFit/>
          </a:bodyPr>
          <a:lstStyle/>
          <a:p>
            <a:r>
              <a:rPr lang="en-GB" b="1">
                <a:latin typeface="Montserrat" panose="00000500000000000000" pitchFamily="2" charset="0"/>
              </a:rPr>
              <a:t>pressure</a:t>
            </a:r>
            <a:endParaRPr lang="en-US" b="1">
              <a:latin typeface="Montserrat" panose="00000500000000000000" pitchFamily="2" charset="0"/>
            </a:endParaRPr>
          </a:p>
        </p:txBody>
      </p:sp>
      <p:sp>
        <p:nvSpPr>
          <p:cNvPr id="11" name="TextBox 10">
            <a:extLst>
              <a:ext uri="{FF2B5EF4-FFF2-40B4-BE49-F238E27FC236}">
                <a16:creationId xmlns:a16="http://schemas.microsoft.com/office/drawing/2014/main" id="{6897DA8E-5A7D-7B4E-0EF4-8BC50293C2EB}"/>
              </a:ext>
            </a:extLst>
          </p:cNvPr>
          <p:cNvSpPr txBox="1"/>
          <p:nvPr/>
        </p:nvSpPr>
        <p:spPr>
          <a:xfrm>
            <a:off x="2983471" y="5241241"/>
            <a:ext cx="955711" cy="369332"/>
          </a:xfrm>
          <a:prstGeom prst="rect">
            <a:avLst/>
          </a:prstGeom>
          <a:noFill/>
        </p:spPr>
        <p:txBody>
          <a:bodyPr wrap="none" rtlCol="0">
            <a:spAutoFit/>
          </a:bodyPr>
          <a:lstStyle/>
          <a:p>
            <a:r>
              <a:rPr lang="en-GB" b="1">
                <a:latin typeface="Montserrat" panose="00000500000000000000" pitchFamily="2" charset="0"/>
              </a:rPr>
              <a:t>power</a:t>
            </a:r>
            <a:endParaRPr lang="en-US" b="1">
              <a:latin typeface="Montserrat" panose="00000500000000000000" pitchFamily="2" charset="0"/>
            </a:endParaRPr>
          </a:p>
        </p:txBody>
      </p:sp>
      <p:sp>
        <p:nvSpPr>
          <p:cNvPr id="59" name="Segnaposto contenuto 2">
            <a:extLst>
              <a:ext uri="{FF2B5EF4-FFF2-40B4-BE49-F238E27FC236}">
                <a16:creationId xmlns:a16="http://schemas.microsoft.com/office/drawing/2014/main" id="{FB4B2070-1E2D-C057-D505-0F4E6784CEF7}"/>
              </a:ext>
            </a:extLst>
          </p:cNvPr>
          <p:cNvSpPr txBox="1">
            <a:spLocks/>
          </p:cNvSpPr>
          <p:nvPr/>
        </p:nvSpPr>
        <p:spPr>
          <a:xfrm>
            <a:off x="838200" y="1210315"/>
            <a:ext cx="8151376" cy="4758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solidFill>
                  <a:srgbClr val="4399B6"/>
                </a:solidFill>
              </a:rPr>
              <a:t>Deposition temperature = 630 </a:t>
            </a:r>
            <a:r>
              <a:rPr lang="en-GB" sz="2400" b="1">
                <a:solidFill>
                  <a:srgbClr val="4399B6"/>
                </a:solidFill>
              </a:rPr>
              <a:t>º</a:t>
            </a:r>
            <a:r>
              <a:rPr lang="en-US" sz="2400" b="1">
                <a:solidFill>
                  <a:srgbClr val="4399B6"/>
                </a:solidFill>
              </a:rPr>
              <a:t>C</a:t>
            </a:r>
          </a:p>
        </p:txBody>
      </p:sp>
    </p:spTree>
    <p:extLst>
      <p:ext uri="{BB962C8B-B14F-4D97-AF65-F5344CB8AC3E}">
        <p14:creationId xmlns:p14="http://schemas.microsoft.com/office/powerpoint/2010/main" val="142219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p:bldP spid="8" grpId="0"/>
      <p:bldP spid="1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279B31-AE06-BBC2-2B06-0F5C774CFC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10" name="Titolo 1">
            <a:extLst>
              <a:ext uri="{FF2B5EF4-FFF2-40B4-BE49-F238E27FC236}">
                <a16:creationId xmlns:a16="http://schemas.microsoft.com/office/drawing/2014/main" id="{58DFB63D-FDF3-3FE1-7D84-B66532CC3ABC}"/>
              </a:ext>
            </a:extLst>
          </p:cNvPr>
          <p:cNvSpPr>
            <a:spLocks noGrp="1"/>
          </p:cNvSpPr>
          <p:nvPr>
            <p:ph type="title"/>
          </p:nvPr>
        </p:nvSpPr>
        <p:spPr>
          <a:xfrm>
            <a:off x="838200" y="273186"/>
            <a:ext cx="10515600" cy="1085316"/>
          </a:xfrm>
        </p:spPr>
        <p:txBody>
          <a:bodyPr/>
          <a:lstStyle/>
          <a:p>
            <a:r>
              <a:rPr lang="en-GB" sz="4400"/>
              <a:t>Temperature and annealing time</a:t>
            </a:r>
            <a:endParaRPr lang="en-US" sz="4400">
              <a:solidFill>
                <a:srgbClr val="4399B6"/>
              </a:solidFill>
            </a:endParaRPr>
          </a:p>
        </p:txBody>
      </p:sp>
      <p:pic>
        <p:nvPicPr>
          <p:cNvPr id="26" name="Picture 25" descr="A graph with blue lines and numbers&#10;&#10;Description automatically generated">
            <a:extLst>
              <a:ext uri="{FF2B5EF4-FFF2-40B4-BE49-F238E27FC236}">
                <a16:creationId xmlns:a16="http://schemas.microsoft.com/office/drawing/2014/main" id="{CE3EF82F-6BEB-CFC4-C0E9-3DB8DCF32F4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02281" y="1686184"/>
            <a:ext cx="5516880" cy="4597401"/>
          </a:xfrm>
          <a:prstGeom prst="rect">
            <a:avLst/>
          </a:prstGeom>
        </p:spPr>
      </p:pic>
      <p:pic>
        <p:nvPicPr>
          <p:cNvPr id="24" name="Picture 23" descr="A graph of a graph showing the amount of water in the water&#10;&#10;Description automatically generated with medium confidence">
            <a:extLst>
              <a:ext uri="{FF2B5EF4-FFF2-40B4-BE49-F238E27FC236}">
                <a16:creationId xmlns:a16="http://schemas.microsoft.com/office/drawing/2014/main" id="{C93B753E-0625-D73C-177F-574F8922EC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02281" y="1686183"/>
            <a:ext cx="5516880" cy="4597401"/>
          </a:xfrm>
          <a:prstGeom prst="rect">
            <a:avLst/>
          </a:prstGeom>
        </p:spPr>
      </p:pic>
      <p:pic>
        <p:nvPicPr>
          <p:cNvPr id="27" name="Picture 26" descr="A graph of a graph showing the amount of water in the temperature&#10;&#10;Description automatically generated with medium confidence">
            <a:extLst>
              <a:ext uri="{FF2B5EF4-FFF2-40B4-BE49-F238E27FC236}">
                <a16:creationId xmlns:a16="http://schemas.microsoft.com/office/drawing/2014/main" id="{06F9BC16-F1D5-F595-C1DF-2BBCFD6479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02282" y="1686181"/>
            <a:ext cx="5516880" cy="4597401"/>
          </a:xfrm>
          <a:prstGeom prst="rect">
            <a:avLst/>
          </a:prstGeom>
        </p:spPr>
      </p:pic>
      <p:cxnSp>
        <p:nvCxnSpPr>
          <p:cNvPr id="28" name="Straight Arrow Connector 27">
            <a:extLst>
              <a:ext uri="{FF2B5EF4-FFF2-40B4-BE49-F238E27FC236}">
                <a16:creationId xmlns:a16="http://schemas.microsoft.com/office/drawing/2014/main" id="{8AC8BB84-2BAF-60AC-AAD7-5257AAC7BDB4}"/>
              </a:ext>
            </a:extLst>
          </p:cNvPr>
          <p:cNvCxnSpPr>
            <a:cxnSpLocks/>
          </p:cNvCxnSpPr>
          <p:nvPr/>
        </p:nvCxnSpPr>
        <p:spPr>
          <a:xfrm flipV="1">
            <a:off x="5117828" y="2608051"/>
            <a:ext cx="298678" cy="52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C50178B-1719-3576-319A-7BF59F2FDA27}"/>
              </a:ext>
            </a:extLst>
          </p:cNvPr>
          <p:cNvCxnSpPr>
            <a:cxnSpLocks/>
          </p:cNvCxnSpPr>
          <p:nvPr/>
        </p:nvCxnSpPr>
        <p:spPr>
          <a:xfrm flipV="1">
            <a:off x="6039848" y="2240444"/>
            <a:ext cx="298678" cy="5201"/>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D92511B-9FF1-F217-EE9F-305D5A49C510}"/>
              </a:ext>
            </a:extLst>
          </p:cNvPr>
          <p:cNvSpPr txBox="1"/>
          <p:nvPr/>
        </p:nvSpPr>
        <p:spPr>
          <a:xfrm>
            <a:off x="5616039" y="1871112"/>
            <a:ext cx="813335" cy="400110"/>
          </a:xfrm>
          <a:prstGeom prst="rect">
            <a:avLst/>
          </a:prstGeom>
          <a:noFill/>
        </p:spPr>
        <p:txBody>
          <a:bodyPr wrap="square" rtlCol="0">
            <a:spAutoFit/>
          </a:bodyPr>
          <a:lstStyle/>
          <a:p>
            <a:r>
              <a:rPr lang="en-GB" sz="2000">
                <a:latin typeface="Montserrat" panose="00000500000000000000" pitchFamily="2" charset="0"/>
              </a:rPr>
              <a:t>2 h</a:t>
            </a:r>
            <a:endParaRPr lang="en-US" sz="2000">
              <a:latin typeface="Montserrat" panose="00000500000000000000" pitchFamily="2" charset="0"/>
            </a:endParaRPr>
          </a:p>
        </p:txBody>
      </p:sp>
      <p:sp>
        <p:nvSpPr>
          <p:cNvPr id="31" name="TextBox 30">
            <a:extLst>
              <a:ext uri="{FF2B5EF4-FFF2-40B4-BE49-F238E27FC236}">
                <a16:creationId xmlns:a16="http://schemas.microsoft.com/office/drawing/2014/main" id="{9DF044C3-60FB-0D62-EC84-839A100827EE}"/>
              </a:ext>
            </a:extLst>
          </p:cNvPr>
          <p:cNvSpPr txBox="1"/>
          <p:nvPr/>
        </p:nvSpPr>
        <p:spPr>
          <a:xfrm>
            <a:off x="4719136" y="2265151"/>
            <a:ext cx="813335" cy="400110"/>
          </a:xfrm>
          <a:prstGeom prst="rect">
            <a:avLst/>
          </a:prstGeom>
          <a:noFill/>
        </p:spPr>
        <p:txBody>
          <a:bodyPr wrap="square" rtlCol="0">
            <a:spAutoFit/>
          </a:bodyPr>
          <a:lstStyle/>
          <a:p>
            <a:r>
              <a:rPr lang="en-GB" sz="2000">
                <a:latin typeface="Montserrat" panose="00000500000000000000" pitchFamily="2" charset="0"/>
              </a:rPr>
              <a:t>5 h</a:t>
            </a:r>
            <a:endParaRPr lang="en-US" sz="2000">
              <a:latin typeface="Montserrat" panose="00000500000000000000" pitchFamily="2" charset="0"/>
            </a:endParaRPr>
          </a:p>
        </p:txBody>
      </p:sp>
      <p:grpSp>
        <p:nvGrpSpPr>
          <p:cNvPr id="34" name="Group 33">
            <a:extLst>
              <a:ext uri="{FF2B5EF4-FFF2-40B4-BE49-F238E27FC236}">
                <a16:creationId xmlns:a16="http://schemas.microsoft.com/office/drawing/2014/main" id="{0E250AD0-7635-1282-0468-BED0828B3CAB}"/>
              </a:ext>
            </a:extLst>
          </p:cNvPr>
          <p:cNvGrpSpPr/>
          <p:nvPr/>
        </p:nvGrpSpPr>
        <p:grpSpPr>
          <a:xfrm>
            <a:off x="4511693" y="1368452"/>
            <a:ext cx="2555857" cy="307779"/>
            <a:chOff x="2178504" y="1656795"/>
            <a:chExt cx="2555857" cy="307779"/>
          </a:xfrm>
        </p:grpSpPr>
        <p:sp>
          <p:nvSpPr>
            <p:cNvPr id="35" name="TextBox 34">
              <a:extLst>
                <a:ext uri="{FF2B5EF4-FFF2-40B4-BE49-F238E27FC236}">
                  <a16:creationId xmlns:a16="http://schemas.microsoft.com/office/drawing/2014/main" id="{94073911-BC0E-EF12-FD3E-77D0B0F96A7D}"/>
                </a:ext>
              </a:extLst>
            </p:cNvPr>
            <p:cNvSpPr txBox="1"/>
            <p:nvPr/>
          </p:nvSpPr>
          <p:spPr>
            <a:xfrm>
              <a:off x="2178504" y="1656797"/>
              <a:ext cx="1951175" cy="307777"/>
            </a:xfrm>
            <a:prstGeom prst="rect">
              <a:avLst/>
            </a:prstGeom>
            <a:noFill/>
          </p:spPr>
          <p:txBody>
            <a:bodyPr wrap="none" rtlCol="0">
              <a:spAutoFit/>
            </a:bodyPr>
            <a:lstStyle/>
            <a:p>
              <a:r>
                <a:rPr lang="en-GB" sz="1400" b="1">
                  <a:solidFill>
                    <a:srgbClr val="0343DF"/>
                  </a:solidFill>
                  <a:latin typeface="Montserrat" panose="00000500000000000000" pitchFamily="2" charset="0"/>
                </a:rPr>
                <a:t>sapphire substrate</a:t>
              </a:r>
              <a:endParaRPr lang="en-US" sz="1400" b="1">
                <a:solidFill>
                  <a:srgbClr val="0343DF"/>
                </a:solidFill>
                <a:latin typeface="Montserrat" panose="00000500000000000000" pitchFamily="2" charset="0"/>
              </a:endParaRPr>
            </a:p>
          </p:txBody>
        </p:sp>
        <p:grpSp>
          <p:nvGrpSpPr>
            <p:cNvPr id="36" name="Gruppo 65">
              <a:extLst>
                <a:ext uri="{FF2B5EF4-FFF2-40B4-BE49-F238E27FC236}">
                  <a16:creationId xmlns:a16="http://schemas.microsoft.com/office/drawing/2014/main" id="{0A7778C0-1993-ABB0-84AB-64AFB0D30D01}"/>
                </a:ext>
              </a:extLst>
            </p:cNvPr>
            <p:cNvGrpSpPr>
              <a:grpSpLocks noChangeAspect="1"/>
            </p:cNvGrpSpPr>
            <p:nvPr/>
          </p:nvGrpSpPr>
          <p:grpSpPr>
            <a:xfrm>
              <a:off x="4185087" y="1656795"/>
              <a:ext cx="549274" cy="271738"/>
              <a:chOff x="6256807" y="5388960"/>
              <a:chExt cx="1522610" cy="613468"/>
            </a:xfrm>
          </p:grpSpPr>
          <p:sp>
            <p:nvSpPr>
              <p:cNvPr id="37" name="Cubo 68">
                <a:extLst>
                  <a:ext uri="{FF2B5EF4-FFF2-40B4-BE49-F238E27FC236}">
                    <a16:creationId xmlns:a16="http://schemas.microsoft.com/office/drawing/2014/main" id="{29487F87-899A-5302-2F97-2E3D7E506323}"/>
                  </a:ext>
                </a:extLst>
              </p:cNvPr>
              <p:cNvSpPr/>
              <p:nvPr/>
            </p:nvSpPr>
            <p:spPr>
              <a:xfrm>
                <a:off x="6256807" y="5432895"/>
                <a:ext cx="1522610" cy="569533"/>
              </a:xfrm>
              <a:prstGeom prst="cube">
                <a:avLst>
                  <a:gd name="adj" fmla="val 52989"/>
                </a:avLst>
              </a:prstGeom>
              <a:solidFill>
                <a:srgbClr val="0E2841">
                  <a:lumMod val="25000"/>
                  <a:lumOff val="75000"/>
                </a:srgbClr>
              </a:solidFill>
              <a:ln w="3175" cap="flat" cmpd="sng" algn="ctr">
                <a:solidFill>
                  <a:srgbClr val="0E2841">
                    <a:lumMod val="50000"/>
                    <a:lumOff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ptos" panose="02110004020202020204"/>
                  <a:ea typeface="+mn-ea"/>
                  <a:cs typeface="+mn-cs"/>
                </a:endParaRPr>
              </a:p>
            </p:txBody>
          </p:sp>
          <p:sp>
            <p:nvSpPr>
              <p:cNvPr id="38" name="Cubo 67">
                <a:extLst>
                  <a:ext uri="{FF2B5EF4-FFF2-40B4-BE49-F238E27FC236}">
                    <a16:creationId xmlns:a16="http://schemas.microsoft.com/office/drawing/2014/main" id="{E1F64EDD-EA7E-CDBE-13EC-C4B562338D96}"/>
                  </a:ext>
                </a:extLst>
              </p:cNvPr>
              <p:cNvSpPr/>
              <p:nvPr/>
            </p:nvSpPr>
            <p:spPr>
              <a:xfrm>
                <a:off x="6256807" y="5388960"/>
                <a:ext cx="1522610" cy="340954"/>
              </a:xfrm>
              <a:prstGeom prst="cube">
                <a:avLst>
                  <a:gd name="adj" fmla="val 90059"/>
                </a:avLst>
              </a:prstGeom>
              <a:solidFill>
                <a:srgbClr val="97A2B7"/>
              </a:solidFill>
              <a:ln w="3175" cap="flat" cmpd="sng" algn="ctr">
                <a:solidFill>
                  <a:sysClr val="windowText" lastClr="000000">
                    <a:lumMod val="65000"/>
                    <a:lumOff val="3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Aptos" panose="02110004020202020204"/>
                  <a:ea typeface="+mn-ea"/>
                  <a:cs typeface="+mn-cs"/>
                </a:endParaRPr>
              </a:p>
            </p:txBody>
          </p:sp>
        </p:grpSp>
      </p:grpSp>
      <p:sp>
        <p:nvSpPr>
          <p:cNvPr id="2" name="TextBox 1">
            <a:extLst>
              <a:ext uri="{FF2B5EF4-FFF2-40B4-BE49-F238E27FC236}">
                <a16:creationId xmlns:a16="http://schemas.microsoft.com/office/drawing/2014/main" id="{30EF753F-B9EC-D7D9-72D4-81363F8C0D99}"/>
              </a:ext>
            </a:extLst>
          </p:cNvPr>
          <p:cNvSpPr txBox="1"/>
          <p:nvPr/>
        </p:nvSpPr>
        <p:spPr>
          <a:xfrm>
            <a:off x="9049408" y="2821410"/>
            <a:ext cx="2543502" cy="1384995"/>
          </a:xfrm>
          <a:prstGeom prst="rect">
            <a:avLst/>
          </a:prstGeom>
          <a:noFill/>
        </p:spPr>
        <p:txBody>
          <a:bodyPr wrap="square" rtlCol="0">
            <a:spAutoFit/>
          </a:bodyPr>
          <a:lstStyle/>
          <a:p>
            <a:pPr algn="ctr"/>
            <a:r>
              <a:rPr lang="en-GB" sz="2800" b="1">
                <a:solidFill>
                  <a:srgbClr val="002060"/>
                </a:solidFill>
                <a:latin typeface="Montserrat" panose="00000500000000000000" pitchFamily="2" charset="0"/>
              </a:rPr>
              <a:t>Annealing detrimental for </a:t>
            </a:r>
            <a:r>
              <a:rPr lang="en-GB" sz="2800" b="1" i="1">
                <a:solidFill>
                  <a:srgbClr val="002060"/>
                </a:solidFill>
                <a:latin typeface="Montserrat" panose="00000500000000000000" pitchFamily="2" charset="0"/>
              </a:rPr>
              <a:t>T</a:t>
            </a:r>
            <a:r>
              <a:rPr lang="en-GB" sz="2800" b="1" baseline="-25000">
                <a:solidFill>
                  <a:srgbClr val="002060"/>
                </a:solidFill>
                <a:latin typeface="Montserrat" panose="00000500000000000000" pitchFamily="2" charset="0"/>
              </a:rPr>
              <a:t>c</a:t>
            </a:r>
            <a:endParaRPr lang="en-US" sz="2800" b="1" baseline="-25000">
              <a:solidFill>
                <a:srgbClr val="002060"/>
              </a:solidFill>
              <a:latin typeface="Montserrat" panose="00000500000000000000" pitchFamily="2" charset="0"/>
            </a:endParaRPr>
          </a:p>
        </p:txBody>
      </p:sp>
    </p:spTree>
    <p:extLst>
      <p:ext uri="{BB962C8B-B14F-4D97-AF65-F5344CB8AC3E}">
        <p14:creationId xmlns:p14="http://schemas.microsoft.com/office/powerpoint/2010/main" val="1096602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2" presetClass="entr" presetSubtype="8"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0-#ppt_w/2"/>
                                          </p:val>
                                        </p:tav>
                                        <p:tav tm="100000">
                                          <p:val>
                                            <p:strVal val="#ppt_x"/>
                                          </p:val>
                                        </p:tav>
                                      </p:tavLst>
                                    </p:anim>
                                    <p:anim calcmode="lin" valueType="num">
                                      <p:cBhvr additive="base">
                                        <p:cTn id="14" dur="500" fill="hold"/>
                                        <p:tgtEl>
                                          <p:spTgt spid="31"/>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additive="base">
                                        <p:cTn id="17" dur="500" fill="hold"/>
                                        <p:tgtEl>
                                          <p:spTgt spid="28"/>
                                        </p:tgtEl>
                                        <p:attrNameLst>
                                          <p:attrName>ppt_x</p:attrName>
                                        </p:attrNameLst>
                                      </p:cBhvr>
                                      <p:tavLst>
                                        <p:tav tm="0">
                                          <p:val>
                                            <p:strVal val="0-#ppt_w/2"/>
                                          </p:val>
                                        </p:tav>
                                        <p:tav tm="100000">
                                          <p:val>
                                            <p:strVal val="#ppt_x"/>
                                          </p:val>
                                        </p:tav>
                                      </p:tavLst>
                                    </p:anim>
                                    <p:anim calcmode="lin" valueType="num">
                                      <p:cBhvr additive="base">
                                        <p:cTn id="18" dur="500" fill="hold"/>
                                        <p:tgtEl>
                                          <p:spTgt spid="28"/>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500" fill="hold"/>
                                        <p:tgtEl>
                                          <p:spTgt spid="30"/>
                                        </p:tgtEl>
                                        <p:attrNameLst>
                                          <p:attrName>ppt_x</p:attrName>
                                        </p:attrNameLst>
                                      </p:cBhvr>
                                      <p:tavLst>
                                        <p:tav tm="0">
                                          <p:val>
                                            <p:strVal val="0-#ppt_w/2"/>
                                          </p:val>
                                        </p:tav>
                                        <p:tav tm="100000">
                                          <p:val>
                                            <p:strVal val="#ppt_x"/>
                                          </p:val>
                                        </p:tav>
                                      </p:tavLst>
                                    </p:anim>
                                    <p:anim calcmode="lin" valueType="num">
                                      <p:cBhvr additive="base">
                                        <p:cTn id="22" dur="500" fill="hold"/>
                                        <p:tgtEl>
                                          <p:spTgt spid="30"/>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 calcmode="lin" valueType="num">
                                      <p:cBhvr additive="base">
                                        <p:cTn id="25" dur="500" fill="hold"/>
                                        <p:tgtEl>
                                          <p:spTgt spid="29"/>
                                        </p:tgtEl>
                                        <p:attrNameLst>
                                          <p:attrName>ppt_x</p:attrName>
                                        </p:attrNameLst>
                                      </p:cBhvr>
                                      <p:tavLst>
                                        <p:tav tm="0">
                                          <p:val>
                                            <p:strVal val="0-#ppt_w/2"/>
                                          </p:val>
                                        </p:tav>
                                        <p:tav tm="100000">
                                          <p:val>
                                            <p:strVal val="#ppt_x"/>
                                          </p:val>
                                        </p:tav>
                                      </p:tavLst>
                                    </p:anim>
                                    <p:anim calcmode="lin" valueType="num">
                                      <p:cBhvr additive="base">
                                        <p:cTn id="26"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279B31-AE06-BBC2-2B06-0F5C774CFC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2" name="Titolo 1">
            <a:extLst>
              <a:ext uri="{FF2B5EF4-FFF2-40B4-BE49-F238E27FC236}">
                <a16:creationId xmlns:a16="http://schemas.microsoft.com/office/drawing/2014/main" id="{4C048E8A-0093-F065-7DF6-B85F24E79DB7}"/>
              </a:ext>
            </a:extLst>
          </p:cNvPr>
          <p:cNvSpPr>
            <a:spLocks noGrp="1"/>
          </p:cNvSpPr>
          <p:nvPr>
            <p:ph type="title"/>
          </p:nvPr>
        </p:nvSpPr>
        <p:spPr>
          <a:xfrm>
            <a:off x="838200" y="273186"/>
            <a:ext cx="10515600" cy="1085316"/>
          </a:xfrm>
        </p:spPr>
        <p:txBody>
          <a:bodyPr/>
          <a:lstStyle/>
          <a:p>
            <a:r>
              <a:rPr lang="en-GB" sz="4400"/>
              <a:t>Role of the NbBL</a:t>
            </a:r>
            <a:endParaRPr lang="en-US" sz="4400">
              <a:solidFill>
                <a:srgbClr val="4399B6"/>
              </a:solidFill>
            </a:endParaRPr>
          </a:p>
        </p:txBody>
      </p:sp>
      <p:sp>
        <p:nvSpPr>
          <p:cNvPr id="3" name="Segnaposto contenuto 2">
            <a:extLst>
              <a:ext uri="{FF2B5EF4-FFF2-40B4-BE49-F238E27FC236}">
                <a16:creationId xmlns:a16="http://schemas.microsoft.com/office/drawing/2014/main" id="{904ECE00-240A-06B6-B124-5FD79E554AEE}"/>
              </a:ext>
            </a:extLst>
          </p:cNvPr>
          <p:cNvSpPr txBox="1">
            <a:spLocks/>
          </p:cNvSpPr>
          <p:nvPr/>
        </p:nvSpPr>
        <p:spPr>
          <a:xfrm>
            <a:off x="838200" y="1210315"/>
            <a:ext cx="8151376" cy="4758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a:solidFill>
                  <a:srgbClr val="4399B6"/>
                </a:solidFill>
              </a:rPr>
              <a:t>No annealing</a:t>
            </a:r>
            <a:endParaRPr lang="en-US" sz="2400" b="1">
              <a:solidFill>
                <a:srgbClr val="4399B6"/>
              </a:solidFill>
            </a:endParaRPr>
          </a:p>
        </p:txBody>
      </p:sp>
      <p:grpSp>
        <p:nvGrpSpPr>
          <p:cNvPr id="34" name="Group 33">
            <a:extLst>
              <a:ext uri="{FF2B5EF4-FFF2-40B4-BE49-F238E27FC236}">
                <a16:creationId xmlns:a16="http://schemas.microsoft.com/office/drawing/2014/main" id="{F914428D-0156-4D48-A2C2-D4FE160660F6}"/>
              </a:ext>
            </a:extLst>
          </p:cNvPr>
          <p:cNvGrpSpPr/>
          <p:nvPr/>
        </p:nvGrpSpPr>
        <p:grpSpPr>
          <a:xfrm>
            <a:off x="1066307" y="1861967"/>
            <a:ext cx="5311140" cy="4425951"/>
            <a:chOff x="464821" y="1846204"/>
            <a:chExt cx="5311140" cy="4425951"/>
          </a:xfrm>
        </p:grpSpPr>
        <p:pic>
          <p:nvPicPr>
            <p:cNvPr id="31" name="Picture 30" descr="A graph with a line&#10;&#10;Description automatically generated">
              <a:extLst>
                <a:ext uri="{FF2B5EF4-FFF2-40B4-BE49-F238E27FC236}">
                  <a16:creationId xmlns:a16="http://schemas.microsoft.com/office/drawing/2014/main" id="{EBED3DB5-11E2-8E02-9E3C-6101FB3367B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1" y="1846204"/>
              <a:ext cx="5311140" cy="4425951"/>
            </a:xfrm>
            <a:prstGeom prst="rect">
              <a:avLst/>
            </a:prstGeom>
          </p:spPr>
        </p:pic>
        <p:sp>
          <p:nvSpPr>
            <p:cNvPr id="32" name="TextBox 31">
              <a:extLst>
                <a:ext uri="{FF2B5EF4-FFF2-40B4-BE49-F238E27FC236}">
                  <a16:creationId xmlns:a16="http://schemas.microsoft.com/office/drawing/2014/main" id="{ACA2F638-A560-EF5B-3C83-DA6FC37A0561}"/>
                </a:ext>
              </a:extLst>
            </p:cNvPr>
            <p:cNvSpPr txBox="1"/>
            <p:nvPr/>
          </p:nvSpPr>
          <p:spPr>
            <a:xfrm>
              <a:off x="4617720" y="5324073"/>
              <a:ext cx="995978" cy="369332"/>
            </a:xfrm>
            <a:prstGeom prst="rect">
              <a:avLst/>
            </a:prstGeom>
            <a:noFill/>
          </p:spPr>
          <p:txBody>
            <a:bodyPr wrap="none" rtlCol="0">
              <a:spAutoFit/>
            </a:bodyPr>
            <a:lstStyle/>
            <a:p>
              <a:r>
                <a:rPr lang="en-GB">
                  <a:solidFill>
                    <a:srgbClr val="0343DF"/>
                  </a:solidFill>
                </a:rPr>
                <a:t>sapphire</a:t>
              </a:r>
              <a:endParaRPr lang="en-US">
                <a:solidFill>
                  <a:srgbClr val="0343DF"/>
                </a:solidFill>
              </a:endParaRPr>
            </a:p>
          </p:txBody>
        </p:sp>
      </p:grpSp>
      <p:grpSp>
        <p:nvGrpSpPr>
          <p:cNvPr id="42" name="Group 41">
            <a:extLst>
              <a:ext uri="{FF2B5EF4-FFF2-40B4-BE49-F238E27FC236}">
                <a16:creationId xmlns:a16="http://schemas.microsoft.com/office/drawing/2014/main" id="{6BFDF9C5-F4A5-DD44-50DF-FFAAB78B484C}"/>
              </a:ext>
            </a:extLst>
          </p:cNvPr>
          <p:cNvGrpSpPr/>
          <p:nvPr/>
        </p:nvGrpSpPr>
        <p:grpSpPr>
          <a:xfrm>
            <a:off x="1066307" y="1861967"/>
            <a:ext cx="5311141" cy="4425951"/>
            <a:chOff x="464821" y="1846204"/>
            <a:chExt cx="5311141" cy="4425951"/>
          </a:xfrm>
        </p:grpSpPr>
        <p:pic>
          <p:nvPicPr>
            <p:cNvPr id="37" name="Picture 36" descr="A graph of a graph showing the amount of the amount of the amount of the amount of the amount of the amount of the amount of the amount of the amount of the amount of the amount of&#10;&#10;Description automatically generated">
              <a:extLst>
                <a:ext uri="{FF2B5EF4-FFF2-40B4-BE49-F238E27FC236}">
                  <a16:creationId xmlns:a16="http://schemas.microsoft.com/office/drawing/2014/main" id="{997181F2-AD24-9CB7-3947-E8562CB8D4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821" y="1846204"/>
              <a:ext cx="5311141" cy="4425951"/>
            </a:xfrm>
            <a:prstGeom prst="rect">
              <a:avLst/>
            </a:prstGeom>
          </p:spPr>
        </p:pic>
        <p:sp>
          <p:nvSpPr>
            <p:cNvPr id="39" name="TextBox 38">
              <a:extLst>
                <a:ext uri="{FF2B5EF4-FFF2-40B4-BE49-F238E27FC236}">
                  <a16:creationId xmlns:a16="http://schemas.microsoft.com/office/drawing/2014/main" id="{D871BF70-E701-FBA2-2585-593E15D9B42B}"/>
                </a:ext>
              </a:extLst>
            </p:cNvPr>
            <p:cNvSpPr txBox="1"/>
            <p:nvPr/>
          </p:nvSpPr>
          <p:spPr>
            <a:xfrm>
              <a:off x="4617720" y="5324073"/>
              <a:ext cx="995978" cy="369332"/>
            </a:xfrm>
            <a:prstGeom prst="rect">
              <a:avLst/>
            </a:prstGeom>
            <a:noFill/>
          </p:spPr>
          <p:txBody>
            <a:bodyPr wrap="none" rtlCol="0">
              <a:spAutoFit/>
            </a:bodyPr>
            <a:lstStyle/>
            <a:p>
              <a:r>
                <a:rPr lang="en-GB">
                  <a:solidFill>
                    <a:srgbClr val="0343DF"/>
                  </a:solidFill>
                </a:rPr>
                <a:t>sapphire</a:t>
              </a:r>
              <a:endParaRPr lang="en-US">
                <a:solidFill>
                  <a:srgbClr val="0343DF"/>
                </a:solidFill>
              </a:endParaRPr>
            </a:p>
          </p:txBody>
        </p:sp>
        <p:sp>
          <p:nvSpPr>
            <p:cNvPr id="40" name="TextBox 39">
              <a:extLst>
                <a:ext uri="{FF2B5EF4-FFF2-40B4-BE49-F238E27FC236}">
                  <a16:creationId xmlns:a16="http://schemas.microsoft.com/office/drawing/2014/main" id="{FB8F3F20-5FAA-1262-DF50-914DFD38A87B}"/>
                </a:ext>
              </a:extLst>
            </p:cNvPr>
            <p:cNvSpPr txBox="1"/>
            <p:nvPr/>
          </p:nvSpPr>
          <p:spPr>
            <a:xfrm>
              <a:off x="4617719" y="5059397"/>
              <a:ext cx="841577" cy="369332"/>
            </a:xfrm>
            <a:prstGeom prst="rect">
              <a:avLst/>
            </a:prstGeom>
            <a:noFill/>
          </p:spPr>
          <p:txBody>
            <a:bodyPr wrap="none" rtlCol="0">
              <a:spAutoFit/>
            </a:bodyPr>
            <a:lstStyle/>
            <a:p>
              <a:r>
                <a:rPr lang="en-GB">
                  <a:solidFill>
                    <a:srgbClr val="F97306"/>
                  </a:solidFill>
                </a:rPr>
                <a:t>copper</a:t>
              </a:r>
              <a:endParaRPr lang="en-US">
                <a:solidFill>
                  <a:srgbClr val="F97306"/>
                </a:solidFill>
              </a:endParaRPr>
            </a:p>
          </p:txBody>
        </p:sp>
      </p:grpSp>
      <p:grpSp>
        <p:nvGrpSpPr>
          <p:cNvPr id="62" name="Group 61">
            <a:extLst>
              <a:ext uri="{FF2B5EF4-FFF2-40B4-BE49-F238E27FC236}">
                <a16:creationId xmlns:a16="http://schemas.microsoft.com/office/drawing/2014/main" id="{C869B2D6-8785-4E42-20E5-5306D761A3DD}"/>
              </a:ext>
            </a:extLst>
          </p:cNvPr>
          <p:cNvGrpSpPr/>
          <p:nvPr/>
        </p:nvGrpSpPr>
        <p:grpSpPr>
          <a:xfrm>
            <a:off x="1066308" y="1861967"/>
            <a:ext cx="5311140" cy="4425951"/>
            <a:chOff x="464822" y="1846204"/>
            <a:chExt cx="5311140" cy="4425951"/>
          </a:xfrm>
        </p:grpSpPr>
        <p:pic>
          <p:nvPicPr>
            <p:cNvPr id="43" name="Picture 42" descr="A graph of a graph showing the amount of the temperature&#10;&#10;Description automatically generated with medium confidence">
              <a:extLst>
                <a:ext uri="{FF2B5EF4-FFF2-40B4-BE49-F238E27FC236}">
                  <a16:creationId xmlns:a16="http://schemas.microsoft.com/office/drawing/2014/main" id="{F3F803CF-F54D-9729-24CD-4D30A17EB66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822" y="1846204"/>
              <a:ext cx="5311140" cy="4425951"/>
            </a:xfrm>
            <a:prstGeom prst="rect">
              <a:avLst/>
            </a:prstGeom>
          </p:spPr>
        </p:pic>
        <p:sp>
          <p:nvSpPr>
            <p:cNvPr id="45" name="TextBox 44">
              <a:extLst>
                <a:ext uri="{FF2B5EF4-FFF2-40B4-BE49-F238E27FC236}">
                  <a16:creationId xmlns:a16="http://schemas.microsoft.com/office/drawing/2014/main" id="{BA54FF89-ABE8-A19C-44C8-402789167D9E}"/>
                </a:ext>
              </a:extLst>
            </p:cNvPr>
            <p:cNvSpPr txBox="1"/>
            <p:nvPr/>
          </p:nvSpPr>
          <p:spPr>
            <a:xfrm>
              <a:off x="4617720" y="5324073"/>
              <a:ext cx="995978" cy="369332"/>
            </a:xfrm>
            <a:prstGeom prst="rect">
              <a:avLst/>
            </a:prstGeom>
            <a:noFill/>
          </p:spPr>
          <p:txBody>
            <a:bodyPr wrap="none" rtlCol="0">
              <a:spAutoFit/>
            </a:bodyPr>
            <a:lstStyle/>
            <a:p>
              <a:r>
                <a:rPr lang="en-GB">
                  <a:solidFill>
                    <a:srgbClr val="0343DF"/>
                  </a:solidFill>
                </a:rPr>
                <a:t>sapphire</a:t>
              </a:r>
              <a:endParaRPr lang="en-US">
                <a:solidFill>
                  <a:srgbClr val="0343DF"/>
                </a:solidFill>
              </a:endParaRPr>
            </a:p>
          </p:txBody>
        </p:sp>
        <p:sp>
          <p:nvSpPr>
            <p:cNvPr id="46" name="TextBox 45">
              <a:extLst>
                <a:ext uri="{FF2B5EF4-FFF2-40B4-BE49-F238E27FC236}">
                  <a16:creationId xmlns:a16="http://schemas.microsoft.com/office/drawing/2014/main" id="{1EEF8EA3-5A15-A877-D477-EF47EBAEF723}"/>
                </a:ext>
              </a:extLst>
            </p:cNvPr>
            <p:cNvSpPr txBox="1"/>
            <p:nvPr/>
          </p:nvSpPr>
          <p:spPr>
            <a:xfrm>
              <a:off x="4617719" y="5059397"/>
              <a:ext cx="841577" cy="369332"/>
            </a:xfrm>
            <a:prstGeom prst="rect">
              <a:avLst/>
            </a:prstGeom>
            <a:noFill/>
          </p:spPr>
          <p:txBody>
            <a:bodyPr wrap="none" rtlCol="0">
              <a:spAutoFit/>
            </a:bodyPr>
            <a:lstStyle/>
            <a:p>
              <a:r>
                <a:rPr lang="en-GB">
                  <a:solidFill>
                    <a:srgbClr val="F97306"/>
                  </a:solidFill>
                </a:rPr>
                <a:t>copper</a:t>
              </a:r>
              <a:endParaRPr lang="en-US">
                <a:solidFill>
                  <a:srgbClr val="F97306"/>
                </a:solidFill>
              </a:endParaRPr>
            </a:p>
          </p:txBody>
        </p:sp>
        <p:sp>
          <p:nvSpPr>
            <p:cNvPr id="48" name="TextBox 47">
              <a:extLst>
                <a:ext uri="{FF2B5EF4-FFF2-40B4-BE49-F238E27FC236}">
                  <a16:creationId xmlns:a16="http://schemas.microsoft.com/office/drawing/2014/main" id="{55143026-27F7-EA62-A1B9-007D861FE81A}"/>
                </a:ext>
              </a:extLst>
            </p:cNvPr>
            <p:cNvSpPr txBox="1"/>
            <p:nvPr/>
          </p:nvSpPr>
          <p:spPr>
            <a:xfrm>
              <a:off x="4619278" y="4794721"/>
              <a:ext cx="665567" cy="369332"/>
            </a:xfrm>
            <a:prstGeom prst="rect">
              <a:avLst/>
            </a:prstGeom>
            <a:noFill/>
          </p:spPr>
          <p:txBody>
            <a:bodyPr wrap="none" rtlCol="0">
              <a:spAutoFit/>
            </a:bodyPr>
            <a:lstStyle/>
            <a:p>
              <a:r>
                <a:rPr lang="en-GB">
                  <a:solidFill>
                    <a:srgbClr val="929591"/>
                  </a:solidFill>
                </a:rPr>
                <a:t>1 </a:t>
              </a:r>
              <a:r>
                <a:rPr lang="el-GR">
                  <a:solidFill>
                    <a:srgbClr val="929591"/>
                  </a:solidFill>
                </a:rPr>
                <a:t>μ</a:t>
              </a:r>
              <a:r>
                <a:rPr lang="en-GB">
                  <a:solidFill>
                    <a:srgbClr val="929591"/>
                  </a:solidFill>
                </a:rPr>
                <a:t>m</a:t>
              </a:r>
              <a:endParaRPr lang="en-US">
                <a:solidFill>
                  <a:srgbClr val="929591"/>
                </a:solidFill>
              </a:endParaRPr>
            </a:p>
          </p:txBody>
        </p:sp>
        <p:grpSp>
          <p:nvGrpSpPr>
            <p:cNvPr id="61" name="Group 60">
              <a:extLst>
                <a:ext uri="{FF2B5EF4-FFF2-40B4-BE49-F238E27FC236}">
                  <a16:creationId xmlns:a16="http://schemas.microsoft.com/office/drawing/2014/main" id="{6CDD6B1F-6EE7-80E2-408E-28CCA305F73C}"/>
                </a:ext>
              </a:extLst>
            </p:cNvPr>
            <p:cNvGrpSpPr/>
            <p:nvPr/>
          </p:nvGrpSpPr>
          <p:grpSpPr>
            <a:xfrm>
              <a:off x="1257300" y="3870960"/>
              <a:ext cx="4145756" cy="617220"/>
              <a:chOff x="1257300" y="3870960"/>
              <a:chExt cx="4145756" cy="617220"/>
            </a:xfrm>
          </p:grpSpPr>
          <p:cxnSp>
            <p:nvCxnSpPr>
              <p:cNvPr id="51" name="Straight Connector 50">
                <a:extLst>
                  <a:ext uri="{FF2B5EF4-FFF2-40B4-BE49-F238E27FC236}">
                    <a16:creationId xmlns:a16="http://schemas.microsoft.com/office/drawing/2014/main" id="{F7E75497-202E-403B-FEB8-20B02F60C13C}"/>
                  </a:ext>
                </a:extLst>
              </p:cNvPr>
              <p:cNvCxnSpPr/>
              <p:nvPr/>
            </p:nvCxnSpPr>
            <p:spPr>
              <a:xfrm flipV="1">
                <a:off x="1257300" y="3870960"/>
                <a:ext cx="2773680" cy="617220"/>
              </a:xfrm>
              <a:prstGeom prst="line">
                <a:avLst/>
              </a:prstGeom>
              <a:ln w="12700">
                <a:solidFill>
                  <a:srgbClr val="929591"/>
                </a:solidFill>
              </a:ln>
            </p:spPr>
            <p:style>
              <a:lnRef idx="1">
                <a:schemeClr val="dk1"/>
              </a:lnRef>
              <a:fillRef idx="0">
                <a:schemeClr val="dk1"/>
              </a:fillRef>
              <a:effectRef idx="0">
                <a:schemeClr val="dk1"/>
              </a:effectRef>
              <a:fontRef idx="minor">
                <a:schemeClr val="tx1"/>
              </a:fontRef>
            </p:style>
          </p:cxnSp>
          <p:cxnSp>
            <p:nvCxnSpPr>
              <p:cNvPr id="55" name="Straight Connector 54">
                <a:extLst>
                  <a:ext uri="{FF2B5EF4-FFF2-40B4-BE49-F238E27FC236}">
                    <a16:creationId xmlns:a16="http://schemas.microsoft.com/office/drawing/2014/main" id="{2C6B1FAF-8DED-B8C4-6CE0-97E98F582545}"/>
                  </a:ext>
                </a:extLst>
              </p:cNvPr>
              <p:cNvCxnSpPr>
                <a:cxnSpLocks/>
              </p:cNvCxnSpPr>
              <p:nvPr/>
            </p:nvCxnSpPr>
            <p:spPr>
              <a:xfrm>
                <a:off x="4012406" y="3870960"/>
                <a:ext cx="1390650" cy="284321"/>
              </a:xfrm>
              <a:prstGeom prst="line">
                <a:avLst/>
              </a:prstGeom>
              <a:ln w="12700">
                <a:solidFill>
                  <a:srgbClr val="929591"/>
                </a:solidFill>
              </a:ln>
            </p:spPr>
            <p:style>
              <a:lnRef idx="1">
                <a:schemeClr val="accent1"/>
              </a:lnRef>
              <a:fillRef idx="0">
                <a:schemeClr val="accent1"/>
              </a:fillRef>
              <a:effectRef idx="0">
                <a:schemeClr val="accent1"/>
              </a:effectRef>
              <a:fontRef idx="minor">
                <a:schemeClr val="tx1"/>
              </a:fontRef>
            </p:style>
          </p:cxnSp>
        </p:grpSp>
      </p:grpSp>
      <p:grpSp>
        <p:nvGrpSpPr>
          <p:cNvPr id="73" name="Group 72">
            <a:extLst>
              <a:ext uri="{FF2B5EF4-FFF2-40B4-BE49-F238E27FC236}">
                <a16:creationId xmlns:a16="http://schemas.microsoft.com/office/drawing/2014/main" id="{953F532C-A5EC-8354-25ED-442A90413998}"/>
              </a:ext>
            </a:extLst>
          </p:cNvPr>
          <p:cNvGrpSpPr/>
          <p:nvPr/>
        </p:nvGrpSpPr>
        <p:grpSpPr>
          <a:xfrm>
            <a:off x="1066308" y="1861967"/>
            <a:ext cx="5311140" cy="4425951"/>
            <a:chOff x="464822" y="1846204"/>
            <a:chExt cx="5311140" cy="4425951"/>
          </a:xfrm>
        </p:grpSpPr>
        <p:pic>
          <p:nvPicPr>
            <p:cNvPr id="64" name="Picture 63" descr="A graph of different colored lines&#10;&#10;Description automatically generated">
              <a:extLst>
                <a:ext uri="{FF2B5EF4-FFF2-40B4-BE49-F238E27FC236}">
                  <a16:creationId xmlns:a16="http://schemas.microsoft.com/office/drawing/2014/main" id="{6E4CFC41-9DAD-E032-E325-BD9D72729B2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4822" y="1846204"/>
              <a:ext cx="5311140" cy="4425951"/>
            </a:xfrm>
            <a:prstGeom prst="rect">
              <a:avLst/>
            </a:prstGeom>
          </p:spPr>
        </p:pic>
        <p:sp>
          <p:nvSpPr>
            <p:cNvPr id="66" name="TextBox 65">
              <a:extLst>
                <a:ext uri="{FF2B5EF4-FFF2-40B4-BE49-F238E27FC236}">
                  <a16:creationId xmlns:a16="http://schemas.microsoft.com/office/drawing/2014/main" id="{7A7C6899-FD49-D26D-D28F-EA94EC9B555C}"/>
                </a:ext>
              </a:extLst>
            </p:cNvPr>
            <p:cNvSpPr txBox="1"/>
            <p:nvPr/>
          </p:nvSpPr>
          <p:spPr>
            <a:xfrm>
              <a:off x="4617720" y="5324073"/>
              <a:ext cx="995978" cy="369332"/>
            </a:xfrm>
            <a:prstGeom prst="rect">
              <a:avLst/>
            </a:prstGeom>
            <a:noFill/>
          </p:spPr>
          <p:txBody>
            <a:bodyPr wrap="none" rtlCol="0">
              <a:spAutoFit/>
            </a:bodyPr>
            <a:lstStyle/>
            <a:p>
              <a:r>
                <a:rPr lang="en-GB">
                  <a:solidFill>
                    <a:srgbClr val="0343DF"/>
                  </a:solidFill>
                </a:rPr>
                <a:t>sapphire</a:t>
              </a:r>
              <a:endParaRPr lang="en-US">
                <a:solidFill>
                  <a:srgbClr val="0343DF"/>
                </a:solidFill>
              </a:endParaRPr>
            </a:p>
          </p:txBody>
        </p:sp>
        <p:sp>
          <p:nvSpPr>
            <p:cNvPr id="67" name="TextBox 66">
              <a:extLst>
                <a:ext uri="{FF2B5EF4-FFF2-40B4-BE49-F238E27FC236}">
                  <a16:creationId xmlns:a16="http://schemas.microsoft.com/office/drawing/2014/main" id="{A337A574-2846-F60E-A37A-1B1F44642F58}"/>
                </a:ext>
              </a:extLst>
            </p:cNvPr>
            <p:cNvSpPr txBox="1"/>
            <p:nvPr/>
          </p:nvSpPr>
          <p:spPr>
            <a:xfrm>
              <a:off x="4617719" y="5059397"/>
              <a:ext cx="841577" cy="369332"/>
            </a:xfrm>
            <a:prstGeom prst="rect">
              <a:avLst/>
            </a:prstGeom>
            <a:noFill/>
          </p:spPr>
          <p:txBody>
            <a:bodyPr wrap="none" rtlCol="0">
              <a:spAutoFit/>
            </a:bodyPr>
            <a:lstStyle/>
            <a:p>
              <a:r>
                <a:rPr lang="en-GB">
                  <a:solidFill>
                    <a:srgbClr val="F97306"/>
                  </a:solidFill>
                </a:rPr>
                <a:t>copper</a:t>
              </a:r>
              <a:endParaRPr lang="en-US">
                <a:solidFill>
                  <a:srgbClr val="F97306"/>
                </a:solidFill>
              </a:endParaRPr>
            </a:p>
          </p:txBody>
        </p:sp>
        <p:sp>
          <p:nvSpPr>
            <p:cNvPr id="68" name="TextBox 67">
              <a:extLst>
                <a:ext uri="{FF2B5EF4-FFF2-40B4-BE49-F238E27FC236}">
                  <a16:creationId xmlns:a16="http://schemas.microsoft.com/office/drawing/2014/main" id="{B2921C9C-C698-0EB3-00D2-C8999E4A896B}"/>
                </a:ext>
              </a:extLst>
            </p:cNvPr>
            <p:cNvSpPr txBox="1"/>
            <p:nvPr/>
          </p:nvSpPr>
          <p:spPr>
            <a:xfrm>
              <a:off x="4619278" y="4794721"/>
              <a:ext cx="665567" cy="369332"/>
            </a:xfrm>
            <a:prstGeom prst="rect">
              <a:avLst/>
            </a:prstGeom>
            <a:noFill/>
          </p:spPr>
          <p:txBody>
            <a:bodyPr wrap="none" rtlCol="0">
              <a:spAutoFit/>
            </a:bodyPr>
            <a:lstStyle/>
            <a:p>
              <a:r>
                <a:rPr lang="en-GB">
                  <a:solidFill>
                    <a:srgbClr val="929591"/>
                  </a:solidFill>
                </a:rPr>
                <a:t>1 </a:t>
              </a:r>
              <a:r>
                <a:rPr lang="el-GR">
                  <a:solidFill>
                    <a:srgbClr val="929591"/>
                  </a:solidFill>
                </a:rPr>
                <a:t>μ</a:t>
              </a:r>
              <a:r>
                <a:rPr lang="en-GB">
                  <a:solidFill>
                    <a:srgbClr val="929591"/>
                  </a:solidFill>
                </a:rPr>
                <a:t>m</a:t>
              </a:r>
              <a:endParaRPr lang="en-US">
                <a:solidFill>
                  <a:srgbClr val="929591"/>
                </a:solidFill>
              </a:endParaRPr>
            </a:p>
          </p:txBody>
        </p:sp>
        <p:sp>
          <p:nvSpPr>
            <p:cNvPr id="69" name="TextBox 68">
              <a:extLst>
                <a:ext uri="{FF2B5EF4-FFF2-40B4-BE49-F238E27FC236}">
                  <a16:creationId xmlns:a16="http://schemas.microsoft.com/office/drawing/2014/main" id="{5B715417-19FC-8BD3-5AA6-8A2E44E15691}"/>
                </a:ext>
              </a:extLst>
            </p:cNvPr>
            <p:cNvSpPr txBox="1"/>
            <p:nvPr/>
          </p:nvSpPr>
          <p:spPr>
            <a:xfrm>
              <a:off x="1106458" y="2044781"/>
              <a:ext cx="782587" cy="369332"/>
            </a:xfrm>
            <a:prstGeom prst="rect">
              <a:avLst/>
            </a:prstGeom>
            <a:noFill/>
          </p:spPr>
          <p:txBody>
            <a:bodyPr wrap="none" rtlCol="0">
              <a:spAutoFit/>
            </a:bodyPr>
            <a:lstStyle/>
            <a:p>
              <a:r>
                <a:rPr lang="en-GB">
                  <a:solidFill>
                    <a:srgbClr val="CA0147"/>
                  </a:solidFill>
                </a:rPr>
                <a:t>10 </a:t>
              </a:r>
              <a:r>
                <a:rPr lang="el-GR">
                  <a:solidFill>
                    <a:srgbClr val="CA0147"/>
                  </a:solidFill>
                </a:rPr>
                <a:t>μ</a:t>
              </a:r>
              <a:r>
                <a:rPr lang="en-GB">
                  <a:solidFill>
                    <a:srgbClr val="CA0147"/>
                  </a:solidFill>
                </a:rPr>
                <a:t>m</a:t>
              </a:r>
              <a:endParaRPr lang="en-US">
                <a:solidFill>
                  <a:srgbClr val="CA0147"/>
                </a:solidFill>
              </a:endParaRPr>
            </a:p>
          </p:txBody>
        </p:sp>
        <p:grpSp>
          <p:nvGrpSpPr>
            <p:cNvPr id="72" name="Group 71">
              <a:extLst>
                <a:ext uri="{FF2B5EF4-FFF2-40B4-BE49-F238E27FC236}">
                  <a16:creationId xmlns:a16="http://schemas.microsoft.com/office/drawing/2014/main" id="{E68D74E1-D8E3-9809-4D28-9A129A6CC840}"/>
                </a:ext>
              </a:extLst>
            </p:cNvPr>
            <p:cNvGrpSpPr/>
            <p:nvPr/>
          </p:nvGrpSpPr>
          <p:grpSpPr>
            <a:xfrm>
              <a:off x="1257300" y="3870960"/>
              <a:ext cx="4145756" cy="617220"/>
              <a:chOff x="1257300" y="3870960"/>
              <a:chExt cx="4145756" cy="617220"/>
            </a:xfrm>
          </p:grpSpPr>
          <p:cxnSp>
            <p:nvCxnSpPr>
              <p:cNvPr id="70" name="Straight Connector 69">
                <a:extLst>
                  <a:ext uri="{FF2B5EF4-FFF2-40B4-BE49-F238E27FC236}">
                    <a16:creationId xmlns:a16="http://schemas.microsoft.com/office/drawing/2014/main" id="{427747D0-7DF6-B4AB-8640-32388361F332}"/>
                  </a:ext>
                </a:extLst>
              </p:cNvPr>
              <p:cNvCxnSpPr/>
              <p:nvPr/>
            </p:nvCxnSpPr>
            <p:spPr>
              <a:xfrm flipV="1">
                <a:off x="1257300" y="3870960"/>
                <a:ext cx="2773680" cy="617220"/>
              </a:xfrm>
              <a:prstGeom prst="line">
                <a:avLst/>
              </a:prstGeom>
              <a:ln w="12700">
                <a:solidFill>
                  <a:srgbClr val="929591"/>
                </a:solidFill>
              </a:ln>
            </p:spPr>
            <p:style>
              <a:lnRef idx="1">
                <a:schemeClr val="dk1"/>
              </a:lnRef>
              <a:fillRef idx="0">
                <a:schemeClr val="dk1"/>
              </a:fillRef>
              <a:effectRef idx="0">
                <a:schemeClr val="dk1"/>
              </a:effectRef>
              <a:fontRef idx="minor">
                <a:schemeClr val="tx1"/>
              </a:fontRef>
            </p:style>
          </p:cxnSp>
          <p:cxnSp>
            <p:nvCxnSpPr>
              <p:cNvPr id="71" name="Straight Connector 70">
                <a:extLst>
                  <a:ext uri="{FF2B5EF4-FFF2-40B4-BE49-F238E27FC236}">
                    <a16:creationId xmlns:a16="http://schemas.microsoft.com/office/drawing/2014/main" id="{905CA903-9F9B-1E5C-295F-AFDE526CB4CB}"/>
                  </a:ext>
                </a:extLst>
              </p:cNvPr>
              <p:cNvCxnSpPr>
                <a:cxnSpLocks/>
              </p:cNvCxnSpPr>
              <p:nvPr/>
            </p:nvCxnSpPr>
            <p:spPr>
              <a:xfrm>
                <a:off x="4012406" y="3870960"/>
                <a:ext cx="1390650" cy="284321"/>
              </a:xfrm>
              <a:prstGeom prst="line">
                <a:avLst/>
              </a:prstGeom>
              <a:ln w="12700">
                <a:solidFill>
                  <a:srgbClr val="929591"/>
                </a:solidFill>
              </a:ln>
            </p:spPr>
            <p:style>
              <a:lnRef idx="1">
                <a:schemeClr val="accent1"/>
              </a:lnRef>
              <a:fillRef idx="0">
                <a:schemeClr val="accent1"/>
              </a:fillRef>
              <a:effectRef idx="0">
                <a:schemeClr val="accent1"/>
              </a:effectRef>
              <a:fontRef idx="minor">
                <a:schemeClr val="tx1"/>
              </a:fontRef>
            </p:style>
          </p:cxnSp>
        </p:grpSp>
      </p:grpSp>
      <p:grpSp>
        <p:nvGrpSpPr>
          <p:cNvPr id="91" name="Group 90">
            <a:extLst>
              <a:ext uri="{FF2B5EF4-FFF2-40B4-BE49-F238E27FC236}">
                <a16:creationId xmlns:a16="http://schemas.microsoft.com/office/drawing/2014/main" id="{573E9143-4EDF-6CF7-3ECC-D97D7FA9FDFB}"/>
              </a:ext>
            </a:extLst>
          </p:cNvPr>
          <p:cNvGrpSpPr/>
          <p:nvPr/>
        </p:nvGrpSpPr>
        <p:grpSpPr>
          <a:xfrm>
            <a:off x="1066308" y="1863708"/>
            <a:ext cx="5311140" cy="4425951"/>
            <a:chOff x="464822" y="1840325"/>
            <a:chExt cx="5311140" cy="4425951"/>
          </a:xfrm>
        </p:grpSpPr>
        <p:pic>
          <p:nvPicPr>
            <p:cNvPr id="74" name="Picture 73" descr="A graph of different colored lines&#10;&#10;Description automatically generated">
              <a:extLst>
                <a:ext uri="{FF2B5EF4-FFF2-40B4-BE49-F238E27FC236}">
                  <a16:creationId xmlns:a16="http://schemas.microsoft.com/office/drawing/2014/main" id="{03D6EB3A-7DDA-520F-2AA4-20F29E56754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4822" y="1840325"/>
              <a:ext cx="5311140" cy="4425951"/>
            </a:xfrm>
            <a:prstGeom prst="rect">
              <a:avLst/>
            </a:prstGeom>
          </p:spPr>
        </p:pic>
        <p:sp>
          <p:nvSpPr>
            <p:cNvPr id="76" name="TextBox 75">
              <a:extLst>
                <a:ext uri="{FF2B5EF4-FFF2-40B4-BE49-F238E27FC236}">
                  <a16:creationId xmlns:a16="http://schemas.microsoft.com/office/drawing/2014/main" id="{CB2CD9E5-FD61-F60F-C51B-F5F72EB181D3}"/>
                </a:ext>
              </a:extLst>
            </p:cNvPr>
            <p:cNvSpPr txBox="1"/>
            <p:nvPr/>
          </p:nvSpPr>
          <p:spPr>
            <a:xfrm>
              <a:off x="4617720" y="5316453"/>
              <a:ext cx="995978" cy="369332"/>
            </a:xfrm>
            <a:prstGeom prst="rect">
              <a:avLst/>
            </a:prstGeom>
            <a:noFill/>
          </p:spPr>
          <p:txBody>
            <a:bodyPr wrap="none" rtlCol="0">
              <a:spAutoFit/>
            </a:bodyPr>
            <a:lstStyle/>
            <a:p>
              <a:r>
                <a:rPr lang="en-GB">
                  <a:solidFill>
                    <a:srgbClr val="0343DF"/>
                  </a:solidFill>
                </a:rPr>
                <a:t>sapphire</a:t>
              </a:r>
              <a:endParaRPr lang="en-US">
                <a:solidFill>
                  <a:srgbClr val="0343DF"/>
                </a:solidFill>
              </a:endParaRPr>
            </a:p>
          </p:txBody>
        </p:sp>
        <p:sp>
          <p:nvSpPr>
            <p:cNvPr id="77" name="TextBox 76">
              <a:extLst>
                <a:ext uri="{FF2B5EF4-FFF2-40B4-BE49-F238E27FC236}">
                  <a16:creationId xmlns:a16="http://schemas.microsoft.com/office/drawing/2014/main" id="{40E16323-EAD1-4E20-49ED-A310DABDA23E}"/>
                </a:ext>
              </a:extLst>
            </p:cNvPr>
            <p:cNvSpPr txBox="1"/>
            <p:nvPr/>
          </p:nvSpPr>
          <p:spPr>
            <a:xfrm>
              <a:off x="4617719" y="5051777"/>
              <a:ext cx="841577" cy="369332"/>
            </a:xfrm>
            <a:prstGeom prst="rect">
              <a:avLst/>
            </a:prstGeom>
            <a:noFill/>
          </p:spPr>
          <p:txBody>
            <a:bodyPr wrap="none" rtlCol="0">
              <a:spAutoFit/>
            </a:bodyPr>
            <a:lstStyle/>
            <a:p>
              <a:r>
                <a:rPr lang="en-GB">
                  <a:solidFill>
                    <a:srgbClr val="F97306"/>
                  </a:solidFill>
                </a:rPr>
                <a:t>copper</a:t>
              </a:r>
              <a:endParaRPr lang="en-US">
                <a:solidFill>
                  <a:srgbClr val="F97306"/>
                </a:solidFill>
              </a:endParaRPr>
            </a:p>
          </p:txBody>
        </p:sp>
        <p:sp>
          <p:nvSpPr>
            <p:cNvPr id="86" name="TextBox 85">
              <a:extLst>
                <a:ext uri="{FF2B5EF4-FFF2-40B4-BE49-F238E27FC236}">
                  <a16:creationId xmlns:a16="http://schemas.microsoft.com/office/drawing/2014/main" id="{9B92F57B-6E02-55AD-320A-9A2E0CB9124E}"/>
                </a:ext>
              </a:extLst>
            </p:cNvPr>
            <p:cNvSpPr txBox="1"/>
            <p:nvPr/>
          </p:nvSpPr>
          <p:spPr>
            <a:xfrm>
              <a:off x="4619278" y="4787101"/>
              <a:ext cx="665567" cy="369332"/>
            </a:xfrm>
            <a:prstGeom prst="rect">
              <a:avLst/>
            </a:prstGeom>
            <a:noFill/>
          </p:spPr>
          <p:txBody>
            <a:bodyPr wrap="none" rtlCol="0">
              <a:spAutoFit/>
            </a:bodyPr>
            <a:lstStyle/>
            <a:p>
              <a:r>
                <a:rPr lang="en-GB">
                  <a:solidFill>
                    <a:srgbClr val="929591"/>
                  </a:solidFill>
                </a:rPr>
                <a:t>1 </a:t>
              </a:r>
              <a:r>
                <a:rPr lang="el-GR">
                  <a:solidFill>
                    <a:srgbClr val="929591"/>
                  </a:solidFill>
                </a:rPr>
                <a:t>μ</a:t>
              </a:r>
              <a:r>
                <a:rPr lang="en-GB">
                  <a:solidFill>
                    <a:srgbClr val="929591"/>
                  </a:solidFill>
                </a:rPr>
                <a:t>m</a:t>
              </a:r>
              <a:endParaRPr lang="en-US">
                <a:solidFill>
                  <a:srgbClr val="929591"/>
                </a:solidFill>
              </a:endParaRPr>
            </a:p>
          </p:txBody>
        </p:sp>
        <p:sp>
          <p:nvSpPr>
            <p:cNvPr id="87" name="TextBox 86">
              <a:extLst>
                <a:ext uri="{FF2B5EF4-FFF2-40B4-BE49-F238E27FC236}">
                  <a16:creationId xmlns:a16="http://schemas.microsoft.com/office/drawing/2014/main" id="{88ADA1F7-3BEB-500C-039A-B528CA2036B8}"/>
                </a:ext>
              </a:extLst>
            </p:cNvPr>
            <p:cNvSpPr txBox="1"/>
            <p:nvPr/>
          </p:nvSpPr>
          <p:spPr>
            <a:xfrm>
              <a:off x="1106458" y="2037161"/>
              <a:ext cx="782587" cy="369332"/>
            </a:xfrm>
            <a:prstGeom prst="rect">
              <a:avLst/>
            </a:prstGeom>
            <a:noFill/>
          </p:spPr>
          <p:txBody>
            <a:bodyPr wrap="none" rtlCol="0">
              <a:spAutoFit/>
            </a:bodyPr>
            <a:lstStyle/>
            <a:p>
              <a:r>
                <a:rPr lang="en-GB">
                  <a:solidFill>
                    <a:srgbClr val="CA0147"/>
                  </a:solidFill>
                </a:rPr>
                <a:t>10 </a:t>
              </a:r>
              <a:r>
                <a:rPr lang="el-GR">
                  <a:solidFill>
                    <a:srgbClr val="CA0147"/>
                  </a:solidFill>
                </a:rPr>
                <a:t>μ</a:t>
              </a:r>
              <a:r>
                <a:rPr lang="en-GB">
                  <a:solidFill>
                    <a:srgbClr val="CA0147"/>
                  </a:solidFill>
                </a:rPr>
                <a:t>m</a:t>
              </a:r>
              <a:endParaRPr lang="en-US">
                <a:solidFill>
                  <a:srgbClr val="CA0147"/>
                </a:solidFill>
              </a:endParaRPr>
            </a:p>
          </p:txBody>
        </p:sp>
        <p:cxnSp>
          <p:nvCxnSpPr>
            <p:cNvPr id="88" name="Straight Connector 87">
              <a:extLst>
                <a:ext uri="{FF2B5EF4-FFF2-40B4-BE49-F238E27FC236}">
                  <a16:creationId xmlns:a16="http://schemas.microsoft.com/office/drawing/2014/main" id="{6A676A52-9BB7-1FB0-FFE6-9DDDF02033D0}"/>
                </a:ext>
              </a:extLst>
            </p:cNvPr>
            <p:cNvCxnSpPr/>
            <p:nvPr/>
          </p:nvCxnSpPr>
          <p:spPr>
            <a:xfrm flipV="1">
              <a:off x="1257300" y="3863340"/>
              <a:ext cx="2773680" cy="617220"/>
            </a:xfrm>
            <a:prstGeom prst="line">
              <a:avLst/>
            </a:prstGeom>
            <a:ln w="12700">
              <a:solidFill>
                <a:srgbClr val="929591"/>
              </a:solidFill>
            </a:ln>
          </p:spPr>
          <p:style>
            <a:lnRef idx="1">
              <a:schemeClr val="dk1"/>
            </a:lnRef>
            <a:fillRef idx="0">
              <a:schemeClr val="dk1"/>
            </a:fillRef>
            <a:effectRef idx="0">
              <a:schemeClr val="dk1"/>
            </a:effectRef>
            <a:fontRef idx="minor">
              <a:schemeClr val="tx1"/>
            </a:fontRef>
          </p:style>
        </p:cxnSp>
        <p:cxnSp>
          <p:nvCxnSpPr>
            <p:cNvPr id="89" name="Straight Connector 88">
              <a:extLst>
                <a:ext uri="{FF2B5EF4-FFF2-40B4-BE49-F238E27FC236}">
                  <a16:creationId xmlns:a16="http://schemas.microsoft.com/office/drawing/2014/main" id="{7BAAE6A0-DDF2-6EDE-DDD9-00681D648397}"/>
                </a:ext>
              </a:extLst>
            </p:cNvPr>
            <p:cNvCxnSpPr>
              <a:cxnSpLocks/>
            </p:cNvCxnSpPr>
            <p:nvPr/>
          </p:nvCxnSpPr>
          <p:spPr>
            <a:xfrm>
              <a:off x="4012406" y="3863340"/>
              <a:ext cx="1390650" cy="284321"/>
            </a:xfrm>
            <a:prstGeom prst="line">
              <a:avLst/>
            </a:prstGeom>
            <a:ln w="12700">
              <a:solidFill>
                <a:srgbClr val="929591"/>
              </a:solidFill>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C46F8A5D-F19A-DD89-F9C3-CA003D2F5735}"/>
                </a:ext>
              </a:extLst>
            </p:cNvPr>
            <p:cNvSpPr txBox="1"/>
            <p:nvPr/>
          </p:nvSpPr>
          <p:spPr>
            <a:xfrm>
              <a:off x="1106458" y="2312204"/>
              <a:ext cx="782587" cy="369332"/>
            </a:xfrm>
            <a:prstGeom prst="rect">
              <a:avLst/>
            </a:prstGeom>
            <a:noFill/>
          </p:spPr>
          <p:txBody>
            <a:bodyPr wrap="none" rtlCol="0">
              <a:spAutoFit/>
            </a:bodyPr>
            <a:lstStyle/>
            <a:p>
              <a:r>
                <a:rPr lang="en-GB">
                  <a:solidFill>
                    <a:srgbClr val="15B01A"/>
                  </a:solidFill>
                </a:rPr>
                <a:t>30 </a:t>
              </a:r>
              <a:r>
                <a:rPr lang="el-GR">
                  <a:solidFill>
                    <a:srgbClr val="15B01A"/>
                  </a:solidFill>
                </a:rPr>
                <a:t>μ</a:t>
              </a:r>
              <a:r>
                <a:rPr lang="en-GB">
                  <a:solidFill>
                    <a:srgbClr val="15B01A"/>
                  </a:solidFill>
                </a:rPr>
                <a:t>m</a:t>
              </a:r>
              <a:endParaRPr lang="en-US">
                <a:solidFill>
                  <a:srgbClr val="15B01A"/>
                </a:solidFill>
              </a:endParaRPr>
            </a:p>
          </p:txBody>
        </p:sp>
      </p:grpSp>
      <p:grpSp>
        <p:nvGrpSpPr>
          <p:cNvPr id="114" name="Group 113">
            <a:extLst>
              <a:ext uri="{FF2B5EF4-FFF2-40B4-BE49-F238E27FC236}">
                <a16:creationId xmlns:a16="http://schemas.microsoft.com/office/drawing/2014/main" id="{3048B319-6381-A192-EAD6-F80820B3EE3C}"/>
              </a:ext>
            </a:extLst>
          </p:cNvPr>
          <p:cNvGrpSpPr/>
          <p:nvPr/>
        </p:nvGrpSpPr>
        <p:grpSpPr>
          <a:xfrm>
            <a:off x="1066308" y="1861967"/>
            <a:ext cx="5311140" cy="4425951"/>
            <a:chOff x="464822" y="1846204"/>
            <a:chExt cx="5311140" cy="4425951"/>
          </a:xfrm>
        </p:grpSpPr>
        <p:pic>
          <p:nvPicPr>
            <p:cNvPr id="92" name="Picture 91" descr="A graph of different colored lines&#10;&#10;Description automatically generated">
              <a:extLst>
                <a:ext uri="{FF2B5EF4-FFF2-40B4-BE49-F238E27FC236}">
                  <a16:creationId xmlns:a16="http://schemas.microsoft.com/office/drawing/2014/main" id="{353A5268-4075-173F-388F-F6BF88E102B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64822" y="1846204"/>
              <a:ext cx="5311140" cy="4425951"/>
            </a:xfrm>
            <a:prstGeom prst="rect">
              <a:avLst/>
            </a:prstGeom>
          </p:spPr>
        </p:pic>
        <p:sp>
          <p:nvSpPr>
            <p:cNvPr id="93" name="TextBox 92">
              <a:extLst>
                <a:ext uri="{FF2B5EF4-FFF2-40B4-BE49-F238E27FC236}">
                  <a16:creationId xmlns:a16="http://schemas.microsoft.com/office/drawing/2014/main" id="{586D725A-45B2-88EA-A66E-EC35524134F5}"/>
                </a:ext>
              </a:extLst>
            </p:cNvPr>
            <p:cNvSpPr txBox="1"/>
            <p:nvPr/>
          </p:nvSpPr>
          <p:spPr>
            <a:xfrm>
              <a:off x="4617719" y="5324073"/>
              <a:ext cx="995978" cy="369332"/>
            </a:xfrm>
            <a:prstGeom prst="rect">
              <a:avLst/>
            </a:prstGeom>
            <a:noFill/>
          </p:spPr>
          <p:txBody>
            <a:bodyPr wrap="none" rtlCol="0">
              <a:spAutoFit/>
            </a:bodyPr>
            <a:lstStyle/>
            <a:p>
              <a:r>
                <a:rPr lang="en-GB">
                  <a:solidFill>
                    <a:srgbClr val="0343DF"/>
                  </a:solidFill>
                </a:rPr>
                <a:t>sapphire</a:t>
              </a:r>
              <a:endParaRPr lang="en-US">
                <a:solidFill>
                  <a:srgbClr val="0343DF"/>
                </a:solidFill>
              </a:endParaRPr>
            </a:p>
          </p:txBody>
        </p:sp>
        <p:sp>
          <p:nvSpPr>
            <p:cNvPr id="106" name="TextBox 105">
              <a:extLst>
                <a:ext uri="{FF2B5EF4-FFF2-40B4-BE49-F238E27FC236}">
                  <a16:creationId xmlns:a16="http://schemas.microsoft.com/office/drawing/2014/main" id="{61BC0349-ADE9-E5F4-622E-A6326ADF8F26}"/>
                </a:ext>
              </a:extLst>
            </p:cNvPr>
            <p:cNvSpPr txBox="1"/>
            <p:nvPr/>
          </p:nvSpPr>
          <p:spPr>
            <a:xfrm>
              <a:off x="4617718" y="5059397"/>
              <a:ext cx="841577" cy="369332"/>
            </a:xfrm>
            <a:prstGeom prst="rect">
              <a:avLst/>
            </a:prstGeom>
            <a:noFill/>
          </p:spPr>
          <p:txBody>
            <a:bodyPr wrap="none" rtlCol="0">
              <a:spAutoFit/>
            </a:bodyPr>
            <a:lstStyle/>
            <a:p>
              <a:r>
                <a:rPr lang="en-GB">
                  <a:solidFill>
                    <a:srgbClr val="F97306"/>
                  </a:solidFill>
                </a:rPr>
                <a:t>copper</a:t>
              </a:r>
              <a:endParaRPr lang="en-US">
                <a:solidFill>
                  <a:srgbClr val="F97306"/>
                </a:solidFill>
              </a:endParaRPr>
            </a:p>
          </p:txBody>
        </p:sp>
        <p:sp>
          <p:nvSpPr>
            <p:cNvPr id="107" name="TextBox 106">
              <a:extLst>
                <a:ext uri="{FF2B5EF4-FFF2-40B4-BE49-F238E27FC236}">
                  <a16:creationId xmlns:a16="http://schemas.microsoft.com/office/drawing/2014/main" id="{2107B4EF-BF62-4D71-FBC1-BEE24BDBE180}"/>
                </a:ext>
              </a:extLst>
            </p:cNvPr>
            <p:cNvSpPr txBox="1"/>
            <p:nvPr/>
          </p:nvSpPr>
          <p:spPr>
            <a:xfrm>
              <a:off x="4619277" y="4794721"/>
              <a:ext cx="665567" cy="369332"/>
            </a:xfrm>
            <a:prstGeom prst="rect">
              <a:avLst/>
            </a:prstGeom>
            <a:noFill/>
          </p:spPr>
          <p:txBody>
            <a:bodyPr wrap="none" rtlCol="0">
              <a:spAutoFit/>
            </a:bodyPr>
            <a:lstStyle/>
            <a:p>
              <a:r>
                <a:rPr lang="en-GB">
                  <a:solidFill>
                    <a:srgbClr val="929591"/>
                  </a:solidFill>
                </a:rPr>
                <a:t>1 </a:t>
              </a:r>
              <a:r>
                <a:rPr lang="el-GR">
                  <a:solidFill>
                    <a:srgbClr val="929591"/>
                  </a:solidFill>
                </a:rPr>
                <a:t>μ</a:t>
              </a:r>
              <a:r>
                <a:rPr lang="en-GB">
                  <a:solidFill>
                    <a:srgbClr val="929591"/>
                  </a:solidFill>
                </a:rPr>
                <a:t>m</a:t>
              </a:r>
              <a:endParaRPr lang="en-US">
                <a:solidFill>
                  <a:srgbClr val="929591"/>
                </a:solidFill>
              </a:endParaRPr>
            </a:p>
          </p:txBody>
        </p:sp>
        <p:sp>
          <p:nvSpPr>
            <p:cNvPr id="108" name="TextBox 107">
              <a:extLst>
                <a:ext uri="{FF2B5EF4-FFF2-40B4-BE49-F238E27FC236}">
                  <a16:creationId xmlns:a16="http://schemas.microsoft.com/office/drawing/2014/main" id="{B4B7BA1B-2CEB-079B-19A1-E003812F0117}"/>
                </a:ext>
              </a:extLst>
            </p:cNvPr>
            <p:cNvSpPr txBox="1"/>
            <p:nvPr/>
          </p:nvSpPr>
          <p:spPr>
            <a:xfrm>
              <a:off x="1106457" y="2044781"/>
              <a:ext cx="782587" cy="369332"/>
            </a:xfrm>
            <a:prstGeom prst="rect">
              <a:avLst/>
            </a:prstGeom>
            <a:noFill/>
          </p:spPr>
          <p:txBody>
            <a:bodyPr wrap="none" rtlCol="0">
              <a:spAutoFit/>
            </a:bodyPr>
            <a:lstStyle/>
            <a:p>
              <a:r>
                <a:rPr lang="en-GB">
                  <a:solidFill>
                    <a:srgbClr val="CA0147"/>
                  </a:solidFill>
                </a:rPr>
                <a:t>10 </a:t>
              </a:r>
              <a:r>
                <a:rPr lang="el-GR">
                  <a:solidFill>
                    <a:srgbClr val="CA0147"/>
                  </a:solidFill>
                </a:rPr>
                <a:t>μ</a:t>
              </a:r>
              <a:r>
                <a:rPr lang="en-GB">
                  <a:solidFill>
                    <a:srgbClr val="CA0147"/>
                  </a:solidFill>
                </a:rPr>
                <a:t>m</a:t>
              </a:r>
              <a:endParaRPr lang="en-US">
                <a:solidFill>
                  <a:srgbClr val="CA0147"/>
                </a:solidFill>
              </a:endParaRPr>
            </a:p>
          </p:txBody>
        </p:sp>
        <p:grpSp>
          <p:nvGrpSpPr>
            <p:cNvPr id="113" name="Group 112">
              <a:extLst>
                <a:ext uri="{FF2B5EF4-FFF2-40B4-BE49-F238E27FC236}">
                  <a16:creationId xmlns:a16="http://schemas.microsoft.com/office/drawing/2014/main" id="{4B7FFA0E-F22E-5D34-595C-7D38B83A3133}"/>
                </a:ext>
              </a:extLst>
            </p:cNvPr>
            <p:cNvGrpSpPr/>
            <p:nvPr/>
          </p:nvGrpSpPr>
          <p:grpSpPr>
            <a:xfrm>
              <a:off x="1257299" y="3870960"/>
              <a:ext cx="4145756" cy="617220"/>
              <a:chOff x="1257299" y="3870960"/>
              <a:chExt cx="4145756" cy="617220"/>
            </a:xfrm>
          </p:grpSpPr>
          <p:cxnSp>
            <p:nvCxnSpPr>
              <p:cNvPr id="109" name="Straight Connector 108">
                <a:extLst>
                  <a:ext uri="{FF2B5EF4-FFF2-40B4-BE49-F238E27FC236}">
                    <a16:creationId xmlns:a16="http://schemas.microsoft.com/office/drawing/2014/main" id="{534A18F8-758E-A06E-2E4B-670002817E73}"/>
                  </a:ext>
                </a:extLst>
              </p:cNvPr>
              <p:cNvCxnSpPr/>
              <p:nvPr/>
            </p:nvCxnSpPr>
            <p:spPr>
              <a:xfrm flipV="1">
                <a:off x="1257299" y="3870960"/>
                <a:ext cx="2773680" cy="617220"/>
              </a:xfrm>
              <a:prstGeom prst="line">
                <a:avLst/>
              </a:prstGeom>
              <a:ln w="12700">
                <a:solidFill>
                  <a:srgbClr val="929591"/>
                </a:solidFill>
              </a:ln>
            </p:spPr>
            <p:style>
              <a:lnRef idx="1">
                <a:schemeClr val="dk1"/>
              </a:lnRef>
              <a:fillRef idx="0">
                <a:schemeClr val="dk1"/>
              </a:fillRef>
              <a:effectRef idx="0">
                <a:schemeClr val="dk1"/>
              </a:effectRef>
              <a:fontRef idx="minor">
                <a:schemeClr val="tx1"/>
              </a:fontRef>
            </p:style>
          </p:cxnSp>
          <p:cxnSp>
            <p:nvCxnSpPr>
              <p:cNvPr id="110" name="Straight Connector 109">
                <a:extLst>
                  <a:ext uri="{FF2B5EF4-FFF2-40B4-BE49-F238E27FC236}">
                    <a16:creationId xmlns:a16="http://schemas.microsoft.com/office/drawing/2014/main" id="{F02C2C4D-2BC3-C517-68AA-57A38C6C2098}"/>
                  </a:ext>
                </a:extLst>
              </p:cNvPr>
              <p:cNvCxnSpPr>
                <a:cxnSpLocks/>
              </p:cNvCxnSpPr>
              <p:nvPr/>
            </p:nvCxnSpPr>
            <p:spPr>
              <a:xfrm>
                <a:off x="4012405" y="3870960"/>
                <a:ext cx="1390650" cy="284321"/>
              </a:xfrm>
              <a:prstGeom prst="line">
                <a:avLst/>
              </a:prstGeom>
              <a:ln w="12700">
                <a:solidFill>
                  <a:srgbClr val="929591"/>
                </a:solidFill>
              </a:ln>
            </p:spPr>
            <p:style>
              <a:lnRef idx="1">
                <a:schemeClr val="accent1"/>
              </a:lnRef>
              <a:fillRef idx="0">
                <a:schemeClr val="accent1"/>
              </a:fillRef>
              <a:effectRef idx="0">
                <a:schemeClr val="accent1"/>
              </a:effectRef>
              <a:fontRef idx="minor">
                <a:schemeClr val="tx1"/>
              </a:fontRef>
            </p:style>
          </p:cxnSp>
        </p:grpSp>
        <p:sp>
          <p:nvSpPr>
            <p:cNvPr id="111" name="TextBox 110">
              <a:extLst>
                <a:ext uri="{FF2B5EF4-FFF2-40B4-BE49-F238E27FC236}">
                  <a16:creationId xmlns:a16="http://schemas.microsoft.com/office/drawing/2014/main" id="{64906726-D2EA-C26B-0380-836C8741ED84}"/>
                </a:ext>
              </a:extLst>
            </p:cNvPr>
            <p:cNvSpPr txBox="1"/>
            <p:nvPr/>
          </p:nvSpPr>
          <p:spPr>
            <a:xfrm>
              <a:off x="1106457" y="2319824"/>
              <a:ext cx="782587" cy="369332"/>
            </a:xfrm>
            <a:prstGeom prst="rect">
              <a:avLst/>
            </a:prstGeom>
            <a:noFill/>
          </p:spPr>
          <p:txBody>
            <a:bodyPr wrap="none" rtlCol="0">
              <a:spAutoFit/>
            </a:bodyPr>
            <a:lstStyle/>
            <a:p>
              <a:r>
                <a:rPr lang="en-GB">
                  <a:solidFill>
                    <a:srgbClr val="15B01A"/>
                  </a:solidFill>
                </a:rPr>
                <a:t>30 </a:t>
              </a:r>
              <a:r>
                <a:rPr lang="el-GR">
                  <a:solidFill>
                    <a:srgbClr val="15B01A"/>
                  </a:solidFill>
                </a:rPr>
                <a:t>μ</a:t>
              </a:r>
              <a:r>
                <a:rPr lang="en-GB">
                  <a:solidFill>
                    <a:srgbClr val="15B01A"/>
                  </a:solidFill>
                </a:rPr>
                <a:t>m</a:t>
              </a:r>
              <a:endParaRPr lang="en-US">
                <a:solidFill>
                  <a:srgbClr val="15B01A"/>
                </a:solidFill>
              </a:endParaRPr>
            </a:p>
          </p:txBody>
        </p:sp>
        <p:sp>
          <p:nvSpPr>
            <p:cNvPr id="112" name="TextBox 111">
              <a:extLst>
                <a:ext uri="{FF2B5EF4-FFF2-40B4-BE49-F238E27FC236}">
                  <a16:creationId xmlns:a16="http://schemas.microsoft.com/office/drawing/2014/main" id="{E62A34BF-03DF-F093-5643-725A724D21C9}"/>
                </a:ext>
              </a:extLst>
            </p:cNvPr>
            <p:cNvSpPr txBox="1"/>
            <p:nvPr/>
          </p:nvSpPr>
          <p:spPr>
            <a:xfrm>
              <a:off x="1106456" y="2588539"/>
              <a:ext cx="782587" cy="369332"/>
            </a:xfrm>
            <a:prstGeom prst="rect">
              <a:avLst/>
            </a:prstGeom>
            <a:noFill/>
          </p:spPr>
          <p:txBody>
            <a:bodyPr wrap="none" rtlCol="0">
              <a:spAutoFit/>
            </a:bodyPr>
            <a:lstStyle/>
            <a:p>
              <a:r>
                <a:rPr lang="en-GB">
                  <a:solidFill>
                    <a:srgbClr val="7E1E9C"/>
                  </a:solidFill>
                </a:rPr>
                <a:t>40 </a:t>
              </a:r>
              <a:r>
                <a:rPr lang="el-GR">
                  <a:solidFill>
                    <a:srgbClr val="7E1E9C"/>
                  </a:solidFill>
                </a:rPr>
                <a:t>μ</a:t>
              </a:r>
              <a:r>
                <a:rPr lang="en-GB">
                  <a:solidFill>
                    <a:srgbClr val="7E1E9C"/>
                  </a:solidFill>
                </a:rPr>
                <a:t>m</a:t>
              </a:r>
              <a:endParaRPr lang="en-US">
                <a:solidFill>
                  <a:srgbClr val="7E1E9C"/>
                </a:solidFill>
              </a:endParaRPr>
            </a:p>
          </p:txBody>
        </p:sp>
      </p:grpSp>
      <p:grpSp>
        <p:nvGrpSpPr>
          <p:cNvPr id="126" name="Group 125">
            <a:extLst>
              <a:ext uri="{FF2B5EF4-FFF2-40B4-BE49-F238E27FC236}">
                <a16:creationId xmlns:a16="http://schemas.microsoft.com/office/drawing/2014/main" id="{4D8F0DDB-081C-31F6-F3E6-A3193EFFECE3}"/>
              </a:ext>
            </a:extLst>
          </p:cNvPr>
          <p:cNvGrpSpPr/>
          <p:nvPr/>
        </p:nvGrpSpPr>
        <p:grpSpPr>
          <a:xfrm>
            <a:off x="1066306" y="1861967"/>
            <a:ext cx="5311141" cy="4425951"/>
            <a:chOff x="464820" y="1846204"/>
            <a:chExt cx="5311141" cy="4425951"/>
          </a:xfrm>
        </p:grpSpPr>
        <p:pic>
          <p:nvPicPr>
            <p:cNvPr id="115" name="Picture 114" descr="A graph of different colored lines&#10;&#10;Description automatically generated">
              <a:extLst>
                <a:ext uri="{FF2B5EF4-FFF2-40B4-BE49-F238E27FC236}">
                  <a16:creationId xmlns:a16="http://schemas.microsoft.com/office/drawing/2014/main" id="{5812CCBA-4266-78FA-88AE-2CAB8D9E833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64820" y="1846204"/>
              <a:ext cx="5311141" cy="4425951"/>
            </a:xfrm>
            <a:prstGeom prst="rect">
              <a:avLst/>
            </a:prstGeom>
          </p:spPr>
        </p:pic>
        <p:sp>
          <p:nvSpPr>
            <p:cNvPr id="116" name="TextBox 115">
              <a:extLst>
                <a:ext uri="{FF2B5EF4-FFF2-40B4-BE49-F238E27FC236}">
                  <a16:creationId xmlns:a16="http://schemas.microsoft.com/office/drawing/2014/main" id="{0627635B-6117-988F-C6C8-F5F7D52E3DDC}"/>
                </a:ext>
              </a:extLst>
            </p:cNvPr>
            <p:cNvSpPr txBox="1"/>
            <p:nvPr/>
          </p:nvSpPr>
          <p:spPr>
            <a:xfrm>
              <a:off x="4617719" y="5324073"/>
              <a:ext cx="995978" cy="369332"/>
            </a:xfrm>
            <a:prstGeom prst="rect">
              <a:avLst/>
            </a:prstGeom>
            <a:noFill/>
          </p:spPr>
          <p:txBody>
            <a:bodyPr wrap="none" rtlCol="0">
              <a:spAutoFit/>
            </a:bodyPr>
            <a:lstStyle/>
            <a:p>
              <a:r>
                <a:rPr lang="en-GB">
                  <a:solidFill>
                    <a:srgbClr val="0343DF"/>
                  </a:solidFill>
                </a:rPr>
                <a:t>sapphire</a:t>
              </a:r>
              <a:endParaRPr lang="en-US">
                <a:solidFill>
                  <a:srgbClr val="0343DF"/>
                </a:solidFill>
              </a:endParaRPr>
            </a:p>
          </p:txBody>
        </p:sp>
        <p:sp>
          <p:nvSpPr>
            <p:cNvPr id="117" name="TextBox 116">
              <a:extLst>
                <a:ext uri="{FF2B5EF4-FFF2-40B4-BE49-F238E27FC236}">
                  <a16:creationId xmlns:a16="http://schemas.microsoft.com/office/drawing/2014/main" id="{E0C39489-4E2A-0807-BF26-C9E8616249EE}"/>
                </a:ext>
              </a:extLst>
            </p:cNvPr>
            <p:cNvSpPr txBox="1"/>
            <p:nvPr/>
          </p:nvSpPr>
          <p:spPr>
            <a:xfrm>
              <a:off x="4617718" y="5059397"/>
              <a:ext cx="841577" cy="369332"/>
            </a:xfrm>
            <a:prstGeom prst="rect">
              <a:avLst/>
            </a:prstGeom>
            <a:noFill/>
          </p:spPr>
          <p:txBody>
            <a:bodyPr wrap="none" rtlCol="0">
              <a:spAutoFit/>
            </a:bodyPr>
            <a:lstStyle/>
            <a:p>
              <a:r>
                <a:rPr lang="en-GB">
                  <a:solidFill>
                    <a:srgbClr val="F97306"/>
                  </a:solidFill>
                </a:rPr>
                <a:t>copper</a:t>
              </a:r>
              <a:endParaRPr lang="en-US">
                <a:solidFill>
                  <a:srgbClr val="F97306"/>
                </a:solidFill>
              </a:endParaRPr>
            </a:p>
          </p:txBody>
        </p:sp>
        <p:sp>
          <p:nvSpPr>
            <p:cNvPr id="118" name="TextBox 117">
              <a:extLst>
                <a:ext uri="{FF2B5EF4-FFF2-40B4-BE49-F238E27FC236}">
                  <a16:creationId xmlns:a16="http://schemas.microsoft.com/office/drawing/2014/main" id="{5292B981-45C9-302B-DEF5-08DA34CA6944}"/>
                </a:ext>
              </a:extLst>
            </p:cNvPr>
            <p:cNvSpPr txBox="1"/>
            <p:nvPr/>
          </p:nvSpPr>
          <p:spPr>
            <a:xfrm>
              <a:off x="4619277" y="4794721"/>
              <a:ext cx="665567" cy="369332"/>
            </a:xfrm>
            <a:prstGeom prst="rect">
              <a:avLst/>
            </a:prstGeom>
            <a:noFill/>
          </p:spPr>
          <p:txBody>
            <a:bodyPr wrap="none" rtlCol="0">
              <a:spAutoFit/>
            </a:bodyPr>
            <a:lstStyle/>
            <a:p>
              <a:r>
                <a:rPr lang="en-GB">
                  <a:solidFill>
                    <a:srgbClr val="929591"/>
                  </a:solidFill>
                </a:rPr>
                <a:t>1 </a:t>
              </a:r>
              <a:r>
                <a:rPr lang="el-GR">
                  <a:solidFill>
                    <a:srgbClr val="929591"/>
                  </a:solidFill>
                </a:rPr>
                <a:t>μ</a:t>
              </a:r>
              <a:r>
                <a:rPr lang="en-GB">
                  <a:solidFill>
                    <a:srgbClr val="929591"/>
                  </a:solidFill>
                </a:rPr>
                <a:t>m</a:t>
              </a:r>
              <a:endParaRPr lang="en-US">
                <a:solidFill>
                  <a:srgbClr val="929591"/>
                </a:solidFill>
              </a:endParaRPr>
            </a:p>
          </p:txBody>
        </p:sp>
        <p:sp>
          <p:nvSpPr>
            <p:cNvPr id="119" name="TextBox 118">
              <a:extLst>
                <a:ext uri="{FF2B5EF4-FFF2-40B4-BE49-F238E27FC236}">
                  <a16:creationId xmlns:a16="http://schemas.microsoft.com/office/drawing/2014/main" id="{DEFE6960-5B10-596F-BC9D-9A2E32F9AA81}"/>
                </a:ext>
              </a:extLst>
            </p:cNvPr>
            <p:cNvSpPr txBox="1"/>
            <p:nvPr/>
          </p:nvSpPr>
          <p:spPr>
            <a:xfrm>
              <a:off x="1106457" y="2044781"/>
              <a:ext cx="782587" cy="369332"/>
            </a:xfrm>
            <a:prstGeom prst="rect">
              <a:avLst/>
            </a:prstGeom>
            <a:noFill/>
          </p:spPr>
          <p:txBody>
            <a:bodyPr wrap="none" rtlCol="0">
              <a:spAutoFit/>
            </a:bodyPr>
            <a:lstStyle/>
            <a:p>
              <a:r>
                <a:rPr lang="en-GB">
                  <a:solidFill>
                    <a:srgbClr val="CA0147"/>
                  </a:solidFill>
                </a:rPr>
                <a:t>10 </a:t>
              </a:r>
              <a:r>
                <a:rPr lang="el-GR">
                  <a:solidFill>
                    <a:srgbClr val="CA0147"/>
                  </a:solidFill>
                </a:rPr>
                <a:t>μ</a:t>
              </a:r>
              <a:r>
                <a:rPr lang="en-GB">
                  <a:solidFill>
                    <a:srgbClr val="CA0147"/>
                  </a:solidFill>
                </a:rPr>
                <a:t>m</a:t>
              </a:r>
              <a:endParaRPr lang="en-US">
                <a:solidFill>
                  <a:srgbClr val="CA0147"/>
                </a:solidFill>
              </a:endParaRPr>
            </a:p>
          </p:txBody>
        </p:sp>
        <p:grpSp>
          <p:nvGrpSpPr>
            <p:cNvPr id="125" name="Group 124">
              <a:extLst>
                <a:ext uri="{FF2B5EF4-FFF2-40B4-BE49-F238E27FC236}">
                  <a16:creationId xmlns:a16="http://schemas.microsoft.com/office/drawing/2014/main" id="{C10A42BE-A0D1-412E-E381-3C39A7781F11}"/>
                </a:ext>
              </a:extLst>
            </p:cNvPr>
            <p:cNvGrpSpPr/>
            <p:nvPr/>
          </p:nvGrpSpPr>
          <p:grpSpPr>
            <a:xfrm>
              <a:off x="1257299" y="3870960"/>
              <a:ext cx="4145756" cy="617220"/>
              <a:chOff x="1257299" y="3870960"/>
              <a:chExt cx="4145756" cy="617220"/>
            </a:xfrm>
          </p:grpSpPr>
          <p:cxnSp>
            <p:nvCxnSpPr>
              <p:cNvPr id="120" name="Straight Connector 119">
                <a:extLst>
                  <a:ext uri="{FF2B5EF4-FFF2-40B4-BE49-F238E27FC236}">
                    <a16:creationId xmlns:a16="http://schemas.microsoft.com/office/drawing/2014/main" id="{A00D9750-640C-9C3D-0424-CB53CC73C62D}"/>
                  </a:ext>
                </a:extLst>
              </p:cNvPr>
              <p:cNvCxnSpPr/>
              <p:nvPr/>
            </p:nvCxnSpPr>
            <p:spPr>
              <a:xfrm flipV="1">
                <a:off x="1257299" y="3870960"/>
                <a:ext cx="2773680" cy="617220"/>
              </a:xfrm>
              <a:prstGeom prst="line">
                <a:avLst/>
              </a:prstGeom>
              <a:ln w="12700">
                <a:solidFill>
                  <a:srgbClr val="929591"/>
                </a:solidFill>
              </a:ln>
            </p:spPr>
            <p:style>
              <a:lnRef idx="1">
                <a:schemeClr val="dk1"/>
              </a:lnRef>
              <a:fillRef idx="0">
                <a:schemeClr val="dk1"/>
              </a:fillRef>
              <a:effectRef idx="0">
                <a:schemeClr val="dk1"/>
              </a:effectRef>
              <a:fontRef idx="minor">
                <a:schemeClr val="tx1"/>
              </a:fontRef>
            </p:style>
          </p:cxnSp>
          <p:cxnSp>
            <p:nvCxnSpPr>
              <p:cNvPr id="121" name="Straight Connector 120">
                <a:extLst>
                  <a:ext uri="{FF2B5EF4-FFF2-40B4-BE49-F238E27FC236}">
                    <a16:creationId xmlns:a16="http://schemas.microsoft.com/office/drawing/2014/main" id="{A24CC501-EEBE-1080-79D0-58293499C895}"/>
                  </a:ext>
                </a:extLst>
              </p:cNvPr>
              <p:cNvCxnSpPr>
                <a:cxnSpLocks/>
              </p:cNvCxnSpPr>
              <p:nvPr/>
            </p:nvCxnSpPr>
            <p:spPr>
              <a:xfrm>
                <a:off x="4012405" y="3870960"/>
                <a:ext cx="1390650" cy="284321"/>
              </a:xfrm>
              <a:prstGeom prst="line">
                <a:avLst/>
              </a:prstGeom>
              <a:ln w="12700">
                <a:solidFill>
                  <a:srgbClr val="929591"/>
                </a:solidFill>
              </a:ln>
            </p:spPr>
            <p:style>
              <a:lnRef idx="1">
                <a:schemeClr val="accent1"/>
              </a:lnRef>
              <a:fillRef idx="0">
                <a:schemeClr val="accent1"/>
              </a:fillRef>
              <a:effectRef idx="0">
                <a:schemeClr val="accent1"/>
              </a:effectRef>
              <a:fontRef idx="minor">
                <a:schemeClr val="tx1"/>
              </a:fontRef>
            </p:style>
          </p:cxnSp>
        </p:grpSp>
        <p:sp>
          <p:nvSpPr>
            <p:cNvPr id="122" name="TextBox 121">
              <a:extLst>
                <a:ext uri="{FF2B5EF4-FFF2-40B4-BE49-F238E27FC236}">
                  <a16:creationId xmlns:a16="http://schemas.microsoft.com/office/drawing/2014/main" id="{A094D7AA-C684-39A0-BF8B-79319E21401A}"/>
                </a:ext>
              </a:extLst>
            </p:cNvPr>
            <p:cNvSpPr txBox="1"/>
            <p:nvPr/>
          </p:nvSpPr>
          <p:spPr>
            <a:xfrm>
              <a:off x="1106457" y="2319824"/>
              <a:ext cx="782587" cy="369332"/>
            </a:xfrm>
            <a:prstGeom prst="rect">
              <a:avLst/>
            </a:prstGeom>
            <a:noFill/>
          </p:spPr>
          <p:txBody>
            <a:bodyPr wrap="none" rtlCol="0">
              <a:spAutoFit/>
            </a:bodyPr>
            <a:lstStyle/>
            <a:p>
              <a:r>
                <a:rPr lang="en-GB">
                  <a:solidFill>
                    <a:srgbClr val="15B01A"/>
                  </a:solidFill>
                </a:rPr>
                <a:t>30 </a:t>
              </a:r>
              <a:r>
                <a:rPr lang="el-GR">
                  <a:solidFill>
                    <a:srgbClr val="15B01A"/>
                  </a:solidFill>
                </a:rPr>
                <a:t>μ</a:t>
              </a:r>
              <a:r>
                <a:rPr lang="en-GB">
                  <a:solidFill>
                    <a:srgbClr val="15B01A"/>
                  </a:solidFill>
                </a:rPr>
                <a:t>m</a:t>
              </a:r>
              <a:endParaRPr lang="en-US">
                <a:solidFill>
                  <a:srgbClr val="15B01A"/>
                </a:solidFill>
              </a:endParaRPr>
            </a:p>
          </p:txBody>
        </p:sp>
        <p:sp>
          <p:nvSpPr>
            <p:cNvPr id="123" name="TextBox 122">
              <a:extLst>
                <a:ext uri="{FF2B5EF4-FFF2-40B4-BE49-F238E27FC236}">
                  <a16:creationId xmlns:a16="http://schemas.microsoft.com/office/drawing/2014/main" id="{9F313A38-1004-644F-D191-3B6492F0EA78}"/>
                </a:ext>
              </a:extLst>
            </p:cNvPr>
            <p:cNvSpPr txBox="1"/>
            <p:nvPr/>
          </p:nvSpPr>
          <p:spPr>
            <a:xfrm>
              <a:off x="1106456" y="2588539"/>
              <a:ext cx="782587" cy="369332"/>
            </a:xfrm>
            <a:prstGeom prst="rect">
              <a:avLst/>
            </a:prstGeom>
            <a:noFill/>
          </p:spPr>
          <p:txBody>
            <a:bodyPr wrap="none" rtlCol="0">
              <a:spAutoFit/>
            </a:bodyPr>
            <a:lstStyle/>
            <a:p>
              <a:r>
                <a:rPr lang="en-GB">
                  <a:solidFill>
                    <a:srgbClr val="7E1E9C"/>
                  </a:solidFill>
                </a:rPr>
                <a:t>40 </a:t>
              </a:r>
              <a:r>
                <a:rPr lang="el-GR">
                  <a:solidFill>
                    <a:srgbClr val="7E1E9C"/>
                  </a:solidFill>
                </a:rPr>
                <a:t>μ</a:t>
              </a:r>
              <a:r>
                <a:rPr lang="en-GB">
                  <a:solidFill>
                    <a:srgbClr val="7E1E9C"/>
                  </a:solidFill>
                </a:rPr>
                <a:t>m</a:t>
              </a:r>
              <a:endParaRPr lang="en-US">
                <a:solidFill>
                  <a:srgbClr val="7E1E9C"/>
                </a:solidFill>
              </a:endParaRPr>
            </a:p>
          </p:txBody>
        </p:sp>
        <p:sp>
          <p:nvSpPr>
            <p:cNvPr id="124" name="TextBox 123">
              <a:extLst>
                <a:ext uri="{FF2B5EF4-FFF2-40B4-BE49-F238E27FC236}">
                  <a16:creationId xmlns:a16="http://schemas.microsoft.com/office/drawing/2014/main" id="{97868244-E9BD-D99B-57B7-213F3F816970}"/>
                </a:ext>
              </a:extLst>
            </p:cNvPr>
            <p:cNvSpPr txBox="1"/>
            <p:nvPr/>
          </p:nvSpPr>
          <p:spPr>
            <a:xfrm>
              <a:off x="1106456" y="2863582"/>
              <a:ext cx="909223" cy="369332"/>
            </a:xfrm>
            <a:prstGeom prst="rect">
              <a:avLst/>
            </a:prstGeom>
            <a:noFill/>
          </p:spPr>
          <p:txBody>
            <a:bodyPr wrap="none" rtlCol="0">
              <a:spAutoFit/>
            </a:bodyPr>
            <a:lstStyle/>
            <a:p>
              <a:r>
                <a:rPr lang="en-GB">
                  <a:solidFill>
                    <a:srgbClr val="1B2431"/>
                  </a:solidFill>
                </a:rPr>
                <a:t>bulk Nb</a:t>
              </a:r>
              <a:endParaRPr lang="en-US">
                <a:solidFill>
                  <a:srgbClr val="1B2431"/>
                </a:solidFill>
              </a:endParaRPr>
            </a:p>
          </p:txBody>
        </p:sp>
      </p:grpSp>
      <p:grpSp>
        <p:nvGrpSpPr>
          <p:cNvPr id="135" name="Group 134">
            <a:extLst>
              <a:ext uri="{FF2B5EF4-FFF2-40B4-BE49-F238E27FC236}">
                <a16:creationId xmlns:a16="http://schemas.microsoft.com/office/drawing/2014/main" id="{76DE8960-873E-8385-B9C2-1366F3ED9E8E}"/>
              </a:ext>
            </a:extLst>
          </p:cNvPr>
          <p:cNvGrpSpPr/>
          <p:nvPr/>
        </p:nvGrpSpPr>
        <p:grpSpPr>
          <a:xfrm>
            <a:off x="7499678" y="549675"/>
            <a:ext cx="3422592" cy="2852161"/>
            <a:chOff x="7447125" y="549675"/>
            <a:chExt cx="3422592" cy="2852161"/>
          </a:xfrm>
        </p:grpSpPr>
        <p:pic>
          <p:nvPicPr>
            <p:cNvPr id="127" name="Picture 126">
              <a:extLst>
                <a:ext uri="{FF2B5EF4-FFF2-40B4-BE49-F238E27FC236}">
                  <a16:creationId xmlns:a16="http://schemas.microsoft.com/office/drawing/2014/main" id="{BDAA67CC-6CA2-7CFD-0C66-7A469C851F6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47125" y="549675"/>
              <a:ext cx="3422592" cy="2852161"/>
            </a:xfrm>
            <a:prstGeom prst="rect">
              <a:avLst/>
            </a:prstGeom>
          </p:spPr>
        </p:pic>
        <p:sp>
          <p:nvSpPr>
            <p:cNvPr id="128" name="TextBox 127">
              <a:extLst>
                <a:ext uri="{FF2B5EF4-FFF2-40B4-BE49-F238E27FC236}">
                  <a16:creationId xmlns:a16="http://schemas.microsoft.com/office/drawing/2014/main" id="{1AB8971C-D00D-D96B-B16C-1ABC74E0D957}"/>
                </a:ext>
              </a:extLst>
            </p:cNvPr>
            <p:cNvSpPr txBox="1"/>
            <p:nvPr/>
          </p:nvSpPr>
          <p:spPr>
            <a:xfrm>
              <a:off x="7658100" y="1174086"/>
              <a:ext cx="978153" cy="369332"/>
            </a:xfrm>
            <a:prstGeom prst="rect">
              <a:avLst/>
            </a:prstGeom>
            <a:noFill/>
          </p:spPr>
          <p:txBody>
            <a:bodyPr wrap="none" rtlCol="0">
              <a:spAutoFit/>
            </a:bodyPr>
            <a:lstStyle/>
            <a:p>
              <a:r>
                <a:rPr lang="en-GB" b="1">
                  <a:latin typeface="Montserrat" panose="00000500000000000000" pitchFamily="2" charset="0"/>
                </a:rPr>
                <a:t>600 °C</a:t>
              </a:r>
              <a:endParaRPr lang="en-US" b="1">
                <a:latin typeface="Montserrat" panose="00000500000000000000" pitchFamily="2" charset="0"/>
              </a:endParaRPr>
            </a:p>
          </p:txBody>
        </p:sp>
      </p:grpSp>
      <p:grpSp>
        <p:nvGrpSpPr>
          <p:cNvPr id="136" name="Group 135">
            <a:extLst>
              <a:ext uri="{FF2B5EF4-FFF2-40B4-BE49-F238E27FC236}">
                <a16:creationId xmlns:a16="http://schemas.microsoft.com/office/drawing/2014/main" id="{5F36B21C-856E-4472-E0BD-F7FA4E606F08}"/>
              </a:ext>
            </a:extLst>
          </p:cNvPr>
          <p:cNvGrpSpPr/>
          <p:nvPr/>
        </p:nvGrpSpPr>
        <p:grpSpPr>
          <a:xfrm>
            <a:off x="7499678" y="3435758"/>
            <a:ext cx="3422592" cy="2852160"/>
            <a:chOff x="7447125" y="3435758"/>
            <a:chExt cx="3422592" cy="2852160"/>
          </a:xfrm>
        </p:grpSpPr>
        <p:pic>
          <p:nvPicPr>
            <p:cNvPr id="129" name="Picture 128">
              <a:extLst>
                <a:ext uri="{FF2B5EF4-FFF2-40B4-BE49-F238E27FC236}">
                  <a16:creationId xmlns:a16="http://schemas.microsoft.com/office/drawing/2014/main" id="{E5C15C18-A724-827E-3894-080FF19A2A89}"/>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447125" y="3435758"/>
              <a:ext cx="3422592" cy="2852160"/>
            </a:xfrm>
            <a:prstGeom prst="rect">
              <a:avLst/>
            </a:prstGeom>
          </p:spPr>
        </p:pic>
        <p:sp>
          <p:nvSpPr>
            <p:cNvPr id="130" name="TextBox 129">
              <a:extLst>
                <a:ext uri="{FF2B5EF4-FFF2-40B4-BE49-F238E27FC236}">
                  <a16:creationId xmlns:a16="http://schemas.microsoft.com/office/drawing/2014/main" id="{D0D60AEC-7200-54CA-DA85-2BE208A9F0AB}"/>
                </a:ext>
              </a:extLst>
            </p:cNvPr>
            <p:cNvSpPr txBox="1"/>
            <p:nvPr/>
          </p:nvSpPr>
          <p:spPr>
            <a:xfrm>
              <a:off x="7658100" y="4169303"/>
              <a:ext cx="958917" cy="369332"/>
            </a:xfrm>
            <a:prstGeom prst="rect">
              <a:avLst/>
            </a:prstGeom>
            <a:noFill/>
          </p:spPr>
          <p:txBody>
            <a:bodyPr wrap="none" rtlCol="0">
              <a:spAutoFit/>
            </a:bodyPr>
            <a:lstStyle/>
            <a:p>
              <a:r>
                <a:rPr lang="en-GB" b="1">
                  <a:latin typeface="Montserrat" panose="00000500000000000000" pitchFamily="2" charset="0"/>
                </a:rPr>
                <a:t>650 °C</a:t>
              </a:r>
              <a:endParaRPr lang="en-US" b="1">
                <a:latin typeface="Montserrat" panose="00000500000000000000" pitchFamily="2" charset="0"/>
              </a:endParaRPr>
            </a:p>
          </p:txBody>
        </p:sp>
      </p:grpSp>
      <p:cxnSp>
        <p:nvCxnSpPr>
          <p:cNvPr id="131" name="Straight Connector 130">
            <a:extLst>
              <a:ext uri="{FF2B5EF4-FFF2-40B4-BE49-F238E27FC236}">
                <a16:creationId xmlns:a16="http://schemas.microsoft.com/office/drawing/2014/main" id="{0BB69C76-5B98-2FC4-D93E-5623938EDCF6}"/>
              </a:ext>
            </a:extLst>
          </p:cNvPr>
          <p:cNvCxnSpPr/>
          <p:nvPr/>
        </p:nvCxnSpPr>
        <p:spPr>
          <a:xfrm flipV="1">
            <a:off x="8891732" y="606193"/>
            <a:ext cx="0" cy="2507489"/>
          </a:xfrm>
          <a:prstGeom prst="line">
            <a:avLst/>
          </a:prstGeom>
          <a:ln w="12700">
            <a:solidFill>
              <a:srgbClr val="F97306"/>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18FD4569-F789-BB24-4242-BFF9490F5709}"/>
              </a:ext>
            </a:extLst>
          </p:cNvPr>
          <p:cNvCxnSpPr/>
          <p:nvPr/>
        </p:nvCxnSpPr>
        <p:spPr>
          <a:xfrm flipV="1">
            <a:off x="9188381" y="604179"/>
            <a:ext cx="0" cy="2507489"/>
          </a:xfrm>
          <a:prstGeom prst="line">
            <a:avLst/>
          </a:prstGeom>
          <a:ln w="12700">
            <a:solidFill>
              <a:srgbClr val="919591"/>
            </a:solidFill>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D3D774DE-F488-7F02-162B-DB89EEFA749C}"/>
              </a:ext>
            </a:extLst>
          </p:cNvPr>
          <p:cNvCxnSpPr/>
          <p:nvPr/>
        </p:nvCxnSpPr>
        <p:spPr>
          <a:xfrm flipV="1">
            <a:off x="9800169" y="606481"/>
            <a:ext cx="0" cy="2507489"/>
          </a:xfrm>
          <a:prstGeom prst="line">
            <a:avLst/>
          </a:prstGeom>
          <a:ln w="12700">
            <a:solidFill>
              <a:srgbClr val="15B01A"/>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CF72CCBB-2E80-BA6B-6123-D1D22CDA4158}"/>
              </a:ext>
            </a:extLst>
          </p:cNvPr>
          <p:cNvCxnSpPr/>
          <p:nvPr/>
        </p:nvCxnSpPr>
        <p:spPr>
          <a:xfrm flipV="1">
            <a:off x="9868743" y="606481"/>
            <a:ext cx="0" cy="2507489"/>
          </a:xfrm>
          <a:prstGeom prst="line">
            <a:avLst/>
          </a:prstGeom>
          <a:ln w="12700">
            <a:solidFill>
              <a:srgbClr val="0343DF"/>
            </a:solidFill>
            <a:prstDash val="sysDot"/>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93CD5616-3FF2-DC1C-8285-8141C78F8C3D}"/>
              </a:ext>
            </a:extLst>
          </p:cNvPr>
          <p:cNvSpPr txBox="1"/>
          <p:nvPr/>
        </p:nvSpPr>
        <p:spPr>
          <a:xfrm>
            <a:off x="7719928" y="2493962"/>
            <a:ext cx="2907967" cy="2677656"/>
          </a:xfrm>
          <a:prstGeom prst="rect">
            <a:avLst/>
          </a:prstGeom>
          <a:noFill/>
        </p:spPr>
        <p:txBody>
          <a:bodyPr wrap="square" rtlCol="0">
            <a:spAutoFit/>
          </a:bodyPr>
          <a:lstStyle/>
          <a:p>
            <a:pPr algn="ctr"/>
            <a:r>
              <a:rPr lang="en-GB" sz="2800" b="1">
                <a:solidFill>
                  <a:srgbClr val="002060"/>
                </a:solidFill>
                <a:latin typeface="Montserrat" panose="00000500000000000000" pitchFamily="2" charset="0"/>
              </a:rPr>
              <a:t>At </a:t>
            </a:r>
            <a:r>
              <a:rPr lang="en-GB" sz="2800" b="1">
                <a:solidFill>
                  <a:srgbClr val="4399B6"/>
                </a:solidFill>
                <a:latin typeface="Montserrat" panose="00000500000000000000" pitchFamily="2" charset="0"/>
              </a:rPr>
              <a:t>600+ ºC</a:t>
            </a:r>
            <a:r>
              <a:rPr lang="en-GB" sz="2800" b="1">
                <a:solidFill>
                  <a:srgbClr val="002060"/>
                </a:solidFill>
                <a:latin typeface="Montserrat" panose="00000500000000000000" pitchFamily="2" charset="0"/>
              </a:rPr>
              <a:t> </a:t>
            </a:r>
            <a:r>
              <a:rPr lang="en-GB" sz="2800" b="1" i="1">
                <a:solidFill>
                  <a:srgbClr val="002060"/>
                </a:solidFill>
                <a:latin typeface="Montserrat" panose="00000500000000000000" pitchFamily="2" charset="0"/>
              </a:rPr>
              <a:t>T</a:t>
            </a:r>
            <a:r>
              <a:rPr lang="en-GB" sz="2800" b="1" baseline="-25000">
                <a:solidFill>
                  <a:srgbClr val="002060"/>
                </a:solidFill>
                <a:latin typeface="Montserrat" panose="00000500000000000000" pitchFamily="2" charset="0"/>
              </a:rPr>
              <a:t>c</a:t>
            </a:r>
            <a:r>
              <a:rPr lang="en-GB" sz="2800" b="1">
                <a:solidFill>
                  <a:srgbClr val="002060"/>
                </a:solidFill>
                <a:latin typeface="Montserrat" panose="00000500000000000000" pitchFamily="2" charset="0"/>
              </a:rPr>
              <a:t> converges at ~ 17 K for </a:t>
            </a:r>
            <a:r>
              <a:rPr lang="en-GB" sz="2800" b="1">
                <a:solidFill>
                  <a:srgbClr val="4399B6"/>
                </a:solidFill>
                <a:latin typeface="Montserrat" panose="00000500000000000000" pitchFamily="2" charset="0"/>
              </a:rPr>
              <a:t>NbBL-30+</a:t>
            </a:r>
            <a:r>
              <a:rPr lang="en-GB" sz="2800" b="1">
                <a:solidFill>
                  <a:srgbClr val="002060"/>
                </a:solidFill>
                <a:latin typeface="Montserrat" panose="00000500000000000000" pitchFamily="2" charset="0"/>
              </a:rPr>
              <a:t> (sapphire and bulk Nb) </a:t>
            </a:r>
            <a:endParaRPr lang="en-US" sz="2800" b="1">
              <a:solidFill>
                <a:srgbClr val="002060"/>
              </a:solidFill>
              <a:latin typeface="Montserrat" panose="00000500000000000000" pitchFamily="2" charset="0"/>
            </a:endParaRPr>
          </a:p>
        </p:txBody>
      </p:sp>
      <p:sp>
        <p:nvSpPr>
          <p:cNvPr id="6" name="TextBox 5">
            <a:extLst>
              <a:ext uri="{FF2B5EF4-FFF2-40B4-BE49-F238E27FC236}">
                <a16:creationId xmlns:a16="http://schemas.microsoft.com/office/drawing/2014/main" id="{4C1361F1-242C-FCCC-4C47-25E5B89FBFC3}"/>
              </a:ext>
            </a:extLst>
          </p:cNvPr>
          <p:cNvSpPr txBox="1"/>
          <p:nvPr/>
        </p:nvSpPr>
        <p:spPr>
          <a:xfrm>
            <a:off x="6794321" y="172701"/>
            <a:ext cx="4788119" cy="369332"/>
          </a:xfrm>
          <a:prstGeom prst="rect">
            <a:avLst/>
          </a:prstGeom>
          <a:noFill/>
        </p:spPr>
        <p:txBody>
          <a:bodyPr wrap="square">
            <a:spAutoFit/>
          </a:bodyPr>
          <a:lstStyle/>
          <a:p>
            <a:r>
              <a:rPr lang="en-US" sz="1800">
                <a:solidFill>
                  <a:srgbClr val="031E62"/>
                </a:solidFill>
                <a:latin typeface="Montserrat" panose="00000500000000000000" pitchFamily="50" charset="0"/>
              </a:rPr>
              <a:t>Inductive measurement of SC transition</a:t>
            </a:r>
          </a:p>
        </p:txBody>
      </p:sp>
    </p:spTree>
    <p:extLst>
      <p:ext uri="{BB962C8B-B14F-4D97-AF65-F5344CB8AC3E}">
        <p14:creationId xmlns:p14="http://schemas.microsoft.com/office/powerpoint/2010/main" val="191171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6"/>
                                        </p:tgtEl>
                                        <p:attrNameLst>
                                          <p:attrName>style.visibility</p:attrName>
                                        </p:attrNameLst>
                                      </p:cBhvr>
                                      <p:to>
                                        <p:strVal val="visible"/>
                                      </p:to>
                                    </p:set>
                                  </p:childTnLst>
                                </p:cTn>
                              </p:par>
                              <p:par>
                                <p:cTn id="37" presetID="1" presetClass="exit" presetSubtype="0" fill="hold" grpId="1" nodeType="withEffect">
                                  <p:stCondLst>
                                    <p:cond delay="0"/>
                                  </p:stCondLst>
                                  <p:childTnLst>
                                    <p:set>
                                      <p:cBhvr>
                                        <p:cTn id="38" dur="1" fill="hold">
                                          <p:stCondLst>
                                            <p:cond delay="0"/>
                                          </p:stCondLst>
                                        </p:cTn>
                                        <p:tgtEl>
                                          <p:spTgt spid="5"/>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3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 presetClass="entr" presetSubtype="1" fill="hold" nodeType="clickEffect">
                                  <p:stCondLst>
                                    <p:cond delay="0"/>
                                  </p:stCondLst>
                                  <p:childTnLst>
                                    <p:set>
                                      <p:cBhvr>
                                        <p:cTn id="46" dur="1" fill="hold">
                                          <p:stCondLst>
                                            <p:cond delay="0"/>
                                          </p:stCondLst>
                                        </p:cTn>
                                        <p:tgtEl>
                                          <p:spTgt spid="131"/>
                                        </p:tgtEl>
                                        <p:attrNameLst>
                                          <p:attrName>style.visibility</p:attrName>
                                        </p:attrNameLst>
                                      </p:cBhvr>
                                      <p:to>
                                        <p:strVal val="visible"/>
                                      </p:to>
                                    </p:set>
                                    <p:anim calcmode="lin" valueType="num">
                                      <p:cBhvr additive="base">
                                        <p:cTn id="47" dur="500" fill="hold"/>
                                        <p:tgtEl>
                                          <p:spTgt spid="131"/>
                                        </p:tgtEl>
                                        <p:attrNameLst>
                                          <p:attrName>ppt_x</p:attrName>
                                        </p:attrNameLst>
                                      </p:cBhvr>
                                      <p:tavLst>
                                        <p:tav tm="0">
                                          <p:val>
                                            <p:strVal val="#ppt_x"/>
                                          </p:val>
                                        </p:tav>
                                        <p:tav tm="100000">
                                          <p:val>
                                            <p:strVal val="#ppt_x"/>
                                          </p:val>
                                        </p:tav>
                                      </p:tavLst>
                                    </p:anim>
                                    <p:anim calcmode="lin" valueType="num">
                                      <p:cBhvr additive="base">
                                        <p:cTn id="48" dur="500" fill="hold"/>
                                        <p:tgtEl>
                                          <p:spTgt spid="131"/>
                                        </p:tgtEl>
                                        <p:attrNameLst>
                                          <p:attrName>ppt_y</p:attrName>
                                        </p:attrNameLst>
                                      </p:cBhvr>
                                      <p:tavLst>
                                        <p:tav tm="0">
                                          <p:val>
                                            <p:strVal val="0-#ppt_h/2"/>
                                          </p:val>
                                        </p:tav>
                                        <p:tav tm="100000">
                                          <p:val>
                                            <p:strVal val="#ppt_y"/>
                                          </p:val>
                                        </p:tav>
                                      </p:tavLst>
                                    </p:anim>
                                  </p:childTnLst>
                                </p:cTn>
                              </p:par>
                              <p:par>
                                <p:cTn id="49" presetID="2" presetClass="entr" presetSubtype="1" fill="hold" nodeType="withEffect">
                                  <p:stCondLst>
                                    <p:cond delay="0"/>
                                  </p:stCondLst>
                                  <p:childTnLst>
                                    <p:set>
                                      <p:cBhvr>
                                        <p:cTn id="50" dur="1" fill="hold">
                                          <p:stCondLst>
                                            <p:cond delay="0"/>
                                          </p:stCondLst>
                                        </p:cTn>
                                        <p:tgtEl>
                                          <p:spTgt spid="132"/>
                                        </p:tgtEl>
                                        <p:attrNameLst>
                                          <p:attrName>style.visibility</p:attrName>
                                        </p:attrNameLst>
                                      </p:cBhvr>
                                      <p:to>
                                        <p:strVal val="visible"/>
                                      </p:to>
                                    </p:set>
                                    <p:anim calcmode="lin" valueType="num">
                                      <p:cBhvr additive="base">
                                        <p:cTn id="51" dur="500" fill="hold"/>
                                        <p:tgtEl>
                                          <p:spTgt spid="132"/>
                                        </p:tgtEl>
                                        <p:attrNameLst>
                                          <p:attrName>ppt_x</p:attrName>
                                        </p:attrNameLst>
                                      </p:cBhvr>
                                      <p:tavLst>
                                        <p:tav tm="0">
                                          <p:val>
                                            <p:strVal val="#ppt_x"/>
                                          </p:val>
                                        </p:tav>
                                        <p:tav tm="100000">
                                          <p:val>
                                            <p:strVal val="#ppt_x"/>
                                          </p:val>
                                        </p:tav>
                                      </p:tavLst>
                                    </p:anim>
                                    <p:anim calcmode="lin" valueType="num">
                                      <p:cBhvr additive="base">
                                        <p:cTn id="52" dur="500" fill="hold"/>
                                        <p:tgtEl>
                                          <p:spTgt spid="132"/>
                                        </p:tgtEl>
                                        <p:attrNameLst>
                                          <p:attrName>ppt_y</p:attrName>
                                        </p:attrNameLst>
                                      </p:cBhvr>
                                      <p:tavLst>
                                        <p:tav tm="0">
                                          <p:val>
                                            <p:strVal val="0-#ppt_h/2"/>
                                          </p:val>
                                        </p:tav>
                                        <p:tav tm="100000">
                                          <p:val>
                                            <p:strVal val="#ppt_y"/>
                                          </p:val>
                                        </p:tav>
                                      </p:tavLst>
                                    </p:anim>
                                  </p:childTnLst>
                                </p:cTn>
                              </p:par>
                              <p:par>
                                <p:cTn id="53" presetID="2" presetClass="entr" presetSubtype="1" fill="hold" nodeType="withEffect">
                                  <p:stCondLst>
                                    <p:cond delay="0"/>
                                  </p:stCondLst>
                                  <p:childTnLst>
                                    <p:set>
                                      <p:cBhvr>
                                        <p:cTn id="54" dur="1" fill="hold">
                                          <p:stCondLst>
                                            <p:cond delay="0"/>
                                          </p:stCondLst>
                                        </p:cTn>
                                        <p:tgtEl>
                                          <p:spTgt spid="133"/>
                                        </p:tgtEl>
                                        <p:attrNameLst>
                                          <p:attrName>style.visibility</p:attrName>
                                        </p:attrNameLst>
                                      </p:cBhvr>
                                      <p:to>
                                        <p:strVal val="visible"/>
                                      </p:to>
                                    </p:set>
                                    <p:anim calcmode="lin" valueType="num">
                                      <p:cBhvr additive="base">
                                        <p:cTn id="55" dur="500" fill="hold"/>
                                        <p:tgtEl>
                                          <p:spTgt spid="133"/>
                                        </p:tgtEl>
                                        <p:attrNameLst>
                                          <p:attrName>ppt_x</p:attrName>
                                        </p:attrNameLst>
                                      </p:cBhvr>
                                      <p:tavLst>
                                        <p:tav tm="0">
                                          <p:val>
                                            <p:strVal val="#ppt_x"/>
                                          </p:val>
                                        </p:tav>
                                        <p:tav tm="100000">
                                          <p:val>
                                            <p:strVal val="#ppt_x"/>
                                          </p:val>
                                        </p:tav>
                                      </p:tavLst>
                                    </p:anim>
                                    <p:anim calcmode="lin" valueType="num">
                                      <p:cBhvr additive="base">
                                        <p:cTn id="56" dur="500" fill="hold"/>
                                        <p:tgtEl>
                                          <p:spTgt spid="133"/>
                                        </p:tgtEl>
                                        <p:attrNameLst>
                                          <p:attrName>ppt_y</p:attrName>
                                        </p:attrNameLst>
                                      </p:cBhvr>
                                      <p:tavLst>
                                        <p:tav tm="0">
                                          <p:val>
                                            <p:strVal val="0-#ppt_h/2"/>
                                          </p:val>
                                        </p:tav>
                                        <p:tav tm="100000">
                                          <p:val>
                                            <p:strVal val="#ppt_y"/>
                                          </p:val>
                                        </p:tav>
                                      </p:tavLst>
                                    </p:anim>
                                  </p:childTnLst>
                                </p:cTn>
                              </p:par>
                              <p:par>
                                <p:cTn id="57" presetID="2" presetClass="entr" presetSubtype="1" fill="hold" nodeType="withEffect">
                                  <p:stCondLst>
                                    <p:cond delay="0"/>
                                  </p:stCondLst>
                                  <p:childTnLst>
                                    <p:set>
                                      <p:cBhvr>
                                        <p:cTn id="58" dur="1" fill="hold">
                                          <p:stCondLst>
                                            <p:cond delay="0"/>
                                          </p:stCondLst>
                                        </p:cTn>
                                        <p:tgtEl>
                                          <p:spTgt spid="134"/>
                                        </p:tgtEl>
                                        <p:attrNameLst>
                                          <p:attrName>style.visibility</p:attrName>
                                        </p:attrNameLst>
                                      </p:cBhvr>
                                      <p:to>
                                        <p:strVal val="visible"/>
                                      </p:to>
                                    </p:set>
                                    <p:anim calcmode="lin" valueType="num">
                                      <p:cBhvr additive="base">
                                        <p:cTn id="59" dur="500" fill="hold"/>
                                        <p:tgtEl>
                                          <p:spTgt spid="134"/>
                                        </p:tgtEl>
                                        <p:attrNameLst>
                                          <p:attrName>ppt_x</p:attrName>
                                        </p:attrNameLst>
                                      </p:cBhvr>
                                      <p:tavLst>
                                        <p:tav tm="0">
                                          <p:val>
                                            <p:strVal val="#ppt_x"/>
                                          </p:val>
                                        </p:tav>
                                        <p:tav tm="100000">
                                          <p:val>
                                            <p:strVal val="#ppt_x"/>
                                          </p:val>
                                        </p:tav>
                                      </p:tavLst>
                                    </p:anim>
                                    <p:anim calcmode="lin" valueType="num">
                                      <p:cBhvr additive="base">
                                        <p:cTn id="60" dur="500" fill="hold"/>
                                        <p:tgtEl>
                                          <p:spTgt spid="134"/>
                                        </p:tgtEl>
                                        <p:attrNameLst>
                                          <p:attrName>ppt_y</p:attrName>
                                        </p:attrNameLst>
                                      </p:cBhvr>
                                      <p:tavLst>
                                        <p:tav tm="0">
                                          <p:val>
                                            <p:strVal val="0-#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path" presetSubtype="0" accel="50000" decel="50000" fill="hold" nodeType="clickEffect">
                                  <p:stCondLst>
                                    <p:cond delay="0"/>
                                  </p:stCondLst>
                                  <p:childTnLst>
                                    <p:animMotion origin="layout" path="M 3.125E-6 0.17061 L 3.125E-6 0.42061 " pathEditMode="relative" rAng="0" ptsTypes="AA">
                                      <p:cBhvr>
                                        <p:cTn id="64" dur="2000" fill="hold"/>
                                        <p:tgtEl>
                                          <p:spTgt spid="131"/>
                                        </p:tgtEl>
                                        <p:attrNameLst>
                                          <p:attrName>ppt_x</p:attrName>
                                          <p:attrName>ppt_y</p:attrName>
                                        </p:attrNameLst>
                                      </p:cBhvr>
                                      <p:rCtr x="0" y="12500"/>
                                    </p:animMotion>
                                  </p:childTnLst>
                                </p:cTn>
                              </p:par>
                              <p:par>
                                <p:cTn id="65" presetID="42" presetClass="path" presetSubtype="0" accel="50000" decel="50000" fill="hold" nodeType="withEffect">
                                  <p:stCondLst>
                                    <p:cond delay="0"/>
                                  </p:stCondLst>
                                  <p:childTnLst>
                                    <p:animMotion origin="layout" path="M 4.16667E-6 0.17176 L 4.16667E-6 0.42176 " pathEditMode="relative" rAng="0" ptsTypes="AA">
                                      <p:cBhvr>
                                        <p:cTn id="66" dur="2000" fill="hold"/>
                                        <p:tgtEl>
                                          <p:spTgt spid="132"/>
                                        </p:tgtEl>
                                        <p:attrNameLst>
                                          <p:attrName>ppt_x</p:attrName>
                                          <p:attrName>ppt_y</p:attrName>
                                        </p:attrNameLst>
                                      </p:cBhvr>
                                      <p:rCtr x="0" y="12500"/>
                                    </p:animMotion>
                                  </p:childTnLst>
                                </p:cTn>
                              </p:par>
                              <p:par>
                                <p:cTn id="67" presetID="42" presetClass="path" presetSubtype="0" accel="50000" decel="50000" fill="hold" nodeType="withEffect">
                                  <p:stCondLst>
                                    <p:cond delay="0"/>
                                  </p:stCondLst>
                                  <p:childTnLst>
                                    <p:animMotion origin="layout" path="M 3.95833E-6 0.1706 L 3.95833E-6 0.4206 " pathEditMode="relative" rAng="0" ptsTypes="AA">
                                      <p:cBhvr>
                                        <p:cTn id="68" dur="2000" fill="hold"/>
                                        <p:tgtEl>
                                          <p:spTgt spid="133"/>
                                        </p:tgtEl>
                                        <p:attrNameLst>
                                          <p:attrName>ppt_x</p:attrName>
                                          <p:attrName>ppt_y</p:attrName>
                                        </p:attrNameLst>
                                      </p:cBhvr>
                                      <p:rCtr x="0" y="12500"/>
                                    </p:animMotion>
                                  </p:childTnLst>
                                </p:cTn>
                              </p:par>
                              <p:par>
                                <p:cTn id="69" presetID="42" presetClass="path" presetSubtype="0" accel="50000" decel="50000" fill="hold" nodeType="withEffect">
                                  <p:stCondLst>
                                    <p:cond delay="0"/>
                                  </p:stCondLst>
                                  <p:childTnLst>
                                    <p:animMotion origin="layout" path="M 4.79167E-6 0.1706 L 4.79167E-6 0.4206 " pathEditMode="relative" rAng="0" ptsTypes="AA">
                                      <p:cBhvr>
                                        <p:cTn id="70" dur="2000" fill="hold"/>
                                        <p:tgtEl>
                                          <p:spTgt spid="134"/>
                                        </p:tgtEl>
                                        <p:attrNameLst>
                                          <p:attrName>ppt_x</p:attrName>
                                          <p:attrName>ppt_y</p:attrName>
                                        </p:attrNameLst>
                                      </p:cBhvr>
                                      <p:rCtr x="0" y="1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3A31DA-CB04-EB5B-779A-66ACF13B25DB}"/>
              </a:ext>
            </a:extLst>
          </p:cNvPr>
          <p:cNvSpPr>
            <a:spLocks noGrp="1"/>
          </p:cNvSpPr>
          <p:nvPr>
            <p:ph type="title"/>
          </p:nvPr>
        </p:nvSpPr>
        <p:spPr/>
        <p:txBody>
          <a:bodyPr/>
          <a:lstStyle/>
          <a:p>
            <a:r>
              <a:rPr lang="en-GB"/>
              <a:t>Recap: </a:t>
            </a:r>
            <a:r>
              <a:rPr lang="en-GB">
                <a:solidFill>
                  <a:srgbClr val="4399B6"/>
                </a:solidFill>
              </a:rPr>
              <a:t>Nb</a:t>
            </a:r>
            <a:r>
              <a:rPr lang="en-GB" baseline="-25000">
                <a:solidFill>
                  <a:srgbClr val="4399B6"/>
                </a:solidFill>
              </a:rPr>
              <a:t>3</a:t>
            </a:r>
            <a:r>
              <a:rPr lang="en-GB">
                <a:solidFill>
                  <a:srgbClr val="4399B6"/>
                </a:solidFill>
              </a:rPr>
              <a:t>Sn base recipe</a:t>
            </a:r>
            <a:endParaRPr lang="en-US">
              <a:solidFill>
                <a:srgbClr val="4399B6"/>
              </a:solidFill>
            </a:endParaRPr>
          </a:p>
        </p:txBody>
      </p:sp>
      <p:sp>
        <p:nvSpPr>
          <p:cNvPr id="3" name="Content Placeholder 2">
            <a:extLst>
              <a:ext uri="{FF2B5EF4-FFF2-40B4-BE49-F238E27FC236}">
                <a16:creationId xmlns:a16="http://schemas.microsoft.com/office/drawing/2014/main" id="{C16FCF9C-008A-C6A2-9557-46EF1AB8E9FA}"/>
              </a:ext>
            </a:extLst>
          </p:cNvPr>
          <p:cNvSpPr>
            <a:spLocks noGrp="1"/>
          </p:cNvSpPr>
          <p:nvPr>
            <p:ph idx="1"/>
          </p:nvPr>
        </p:nvSpPr>
        <p:spPr>
          <a:xfrm>
            <a:off x="838199" y="1468273"/>
            <a:ext cx="10515600" cy="4654601"/>
          </a:xfrm>
        </p:spPr>
        <p:txBody>
          <a:bodyPr>
            <a:normAutofit/>
          </a:bodyPr>
          <a:lstStyle/>
          <a:p>
            <a:pPr>
              <a:lnSpc>
                <a:spcPct val="150000"/>
              </a:lnSpc>
            </a:pPr>
            <a:r>
              <a:rPr lang="en-GB" b="1">
                <a:solidFill>
                  <a:srgbClr val="002060"/>
                </a:solidFill>
              </a:rPr>
              <a:t>Based on the observed results</a:t>
            </a:r>
          </a:p>
          <a:p>
            <a:pPr lvl="1">
              <a:lnSpc>
                <a:spcPct val="150000"/>
              </a:lnSpc>
            </a:pPr>
            <a:r>
              <a:rPr lang="en-GB">
                <a:solidFill>
                  <a:srgbClr val="002060"/>
                </a:solidFill>
              </a:rPr>
              <a:t>Low cathode power </a:t>
            </a:r>
            <a:r>
              <a:rPr lang="en-GB" b="1">
                <a:solidFill>
                  <a:srgbClr val="4399B6"/>
                </a:solidFill>
              </a:rPr>
              <a:t>&lt; 20 W</a:t>
            </a:r>
          </a:p>
          <a:p>
            <a:pPr lvl="1">
              <a:lnSpc>
                <a:spcPct val="150000"/>
              </a:lnSpc>
            </a:pPr>
            <a:r>
              <a:rPr lang="en-GB">
                <a:solidFill>
                  <a:srgbClr val="002060"/>
                </a:solidFill>
              </a:rPr>
              <a:t>Deposition pressure </a:t>
            </a:r>
            <a:r>
              <a:rPr lang="en-GB" b="1">
                <a:solidFill>
                  <a:srgbClr val="4399B6"/>
                </a:solidFill>
              </a:rPr>
              <a:t>2 x 10</a:t>
            </a:r>
            <a:r>
              <a:rPr lang="en-GB" b="1" baseline="30000">
                <a:solidFill>
                  <a:srgbClr val="4399B6"/>
                </a:solidFill>
              </a:rPr>
              <a:t>-2</a:t>
            </a:r>
            <a:r>
              <a:rPr lang="en-GB" b="1">
                <a:solidFill>
                  <a:srgbClr val="4399B6"/>
                </a:solidFill>
              </a:rPr>
              <a:t> mbar</a:t>
            </a:r>
          </a:p>
          <a:p>
            <a:pPr lvl="1">
              <a:lnSpc>
                <a:spcPct val="150000"/>
              </a:lnSpc>
            </a:pPr>
            <a:r>
              <a:rPr lang="en-GB" b="1">
                <a:solidFill>
                  <a:srgbClr val="4399B6"/>
                </a:solidFill>
              </a:rPr>
              <a:t>No annealing</a:t>
            </a:r>
          </a:p>
          <a:p>
            <a:pPr lvl="1">
              <a:lnSpc>
                <a:spcPct val="150000"/>
              </a:lnSpc>
            </a:pPr>
            <a:r>
              <a:rPr lang="en-GB">
                <a:solidFill>
                  <a:srgbClr val="002060"/>
                </a:solidFill>
              </a:rPr>
              <a:t>Deposition temperature </a:t>
            </a:r>
            <a:r>
              <a:rPr lang="en-GB" b="1">
                <a:solidFill>
                  <a:srgbClr val="4399B6"/>
                </a:solidFill>
              </a:rPr>
              <a:t>600 ºC – 650 ºC</a:t>
            </a:r>
          </a:p>
          <a:p>
            <a:pPr lvl="1">
              <a:lnSpc>
                <a:spcPct val="150000"/>
              </a:lnSpc>
            </a:pPr>
            <a:endParaRPr lang="en-GB">
              <a:solidFill>
                <a:srgbClr val="002060"/>
              </a:solidFill>
            </a:endParaRPr>
          </a:p>
          <a:p>
            <a:pPr>
              <a:lnSpc>
                <a:spcPct val="150000"/>
              </a:lnSpc>
            </a:pPr>
            <a:r>
              <a:rPr lang="en-GB" b="1">
                <a:solidFill>
                  <a:srgbClr val="4399B6"/>
                </a:solidFill>
              </a:rPr>
              <a:t>NbBL thickness </a:t>
            </a:r>
            <a:r>
              <a:rPr lang="en-GB" b="1">
                <a:solidFill>
                  <a:srgbClr val="002060"/>
                </a:solidFill>
              </a:rPr>
              <a:t>plays a major role</a:t>
            </a:r>
            <a:endParaRPr lang="en-US" b="1">
              <a:solidFill>
                <a:srgbClr val="002060"/>
              </a:solidFill>
            </a:endParaRPr>
          </a:p>
        </p:txBody>
      </p:sp>
      <p:sp>
        <p:nvSpPr>
          <p:cNvPr id="4" name="Slide Number Placeholder 3">
            <a:extLst>
              <a:ext uri="{FF2B5EF4-FFF2-40B4-BE49-F238E27FC236}">
                <a16:creationId xmlns:a16="http://schemas.microsoft.com/office/drawing/2014/main" id="{96701AB0-0238-EB6C-6503-D09BD36A9BA4}"/>
              </a:ext>
            </a:extLst>
          </p:cNvPr>
          <p:cNvSpPr>
            <a:spLocks noGrp="1"/>
          </p:cNvSpPr>
          <p:nvPr>
            <p:ph type="sldNum" sz="quarter" idx="12"/>
          </p:nvPr>
        </p:nvSpPr>
        <p:spPr/>
        <p:txBody>
          <a:bodyPr/>
          <a:lstStyle/>
          <a:p>
            <a:fld id="{FC7CF1D8-012F-4C4A-942F-460B411F49CB}" type="slidenum">
              <a:rPr lang="it-IT" smtClean="0"/>
              <a:pPr/>
              <a:t>13</a:t>
            </a:fld>
            <a:endParaRPr lang="it-IT"/>
          </a:p>
        </p:txBody>
      </p:sp>
    </p:spTree>
    <p:extLst>
      <p:ext uri="{BB962C8B-B14F-4D97-AF65-F5344CB8AC3E}">
        <p14:creationId xmlns:p14="http://schemas.microsoft.com/office/powerpoint/2010/main" val="10195555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279B31-AE06-BBC2-2B06-0F5C774CFC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2" name="Titolo 1">
            <a:extLst>
              <a:ext uri="{FF2B5EF4-FFF2-40B4-BE49-F238E27FC236}">
                <a16:creationId xmlns:a16="http://schemas.microsoft.com/office/drawing/2014/main" id="{3CB44578-CFEE-7132-0362-E3F9930EB1F8}"/>
              </a:ext>
            </a:extLst>
          </p:cNvPr>
          <p:cNvSpPr>
            <a:spLocks noGrp="1"/>
          </p:cNvSpPr>
          <p:nvPr>
            <p:ph type="title"/>
          </p:nvPr>
        </p:nvSpPr>
        <p:spPr>
          <a:xfrm>
            <a:off x="838200" y="273186"/>
            <a:ext cx="10515600" cy="1085316"/>
          </a:xfrm>
        </p:spPr>
        <p:txBody>
          <a:bodyPr/>
          <a:lstStyle/>
          <a:p>
            <a:r>
              <a:rPr lang="en-GB" sz="4400"/>
              <a:t>NbBL effect on lattice parameter</a:t>
            </a:r>
            <a:endParaRPr lang="en-US" sz="4400">
              <a:solidFill>
                <a:srgbClr val="4399B6"/>
              </a:solidFill>
            </a:endParaRPr>
          </a:p>
        </p:txBody>
      </p:sp>
      <p:pic>
        <p:nvPicPr>
          <p:cNvPr id="8" name="Picture 7" descr="A graph of a graph of a graph&#10;&#10;Description automatically generated with medium confidence">
            <a:extLst>
              <a:ext uri="{FF2B5EF4-FFF2-40B4-BE49-F238E27FC236}">
                <a16:creationId xmlns:a16="http://schemas.microsoft.com/office/drawing/2014/main" id="{D8CE8EA5-4306-B660-991F-BD232BA9BB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67589" y="1473886"/>
            <a:ext cx="6007607" cy="5006340"/>
          </a:xfrm>
          <a:prstGeom prst="rect">
            <a:avLst/>
          </a:prstGeom>
        </p:spPr>
      </p:pic>
      <p:sp>
        <p:nvSpPr>
          <p:cNvPr id="9" name="TextBox 8">
            <a:extLst>
              <a:ext uri="{FF2B5EF4-FFF2-40B4-BE49-F238E27FC236}">
                <a16:creationId xmlns:a16="http://schemas.microsoft.com/office/drawing/2014/main" id="{2BE1CD25-1154-EFF3-A535-2F4958CAA2D1}"/>
              </a:ext>
            </a:extLst>
          </p:cNvPr>
          <p:cNvSpPr txBox="1"/>
          <p:nvPr/>
        </p:nvSpPr>
        <p:spPr>
          <a:xfrm>
            <a:off x="6781766" y="1699245"/>
            <a:ext cx="958917" cy="369332"/>
          </a:xfrm>
          <a:prstGeom prst="rect">
            <a:avLst/>
          </a:prstGeom>
          <a:noFill/>
        </p:spPr>
        <p:txBody>
          <a:bodyPr wrap="none" rtlCol="0">
            <a:spAutoFit/>
          </a:bodyPr>
          <a:lstStyle/>
          <a:p>
            <a:r>
              <a:rPr lang="en-GB" b="1">
                <a:latin typeface="Montserrat" panose="00000500000000000000" pitchFamily="2" charset="0"/>
              </a:rPr>
              <a:t>650 °C</a:t>
            </a:r>
            <a:endParaRPr lang="en-US" b="1">
              <a:latin typeface="Montserrat" panose="00000500000000000000" pitchFamily="2" charset="0"/>
            </a:endParaRPr>
          </a:p>
        </p:txBody>
      </p:sp>
      <p:sp>
        <p:nvSpPr>
          <p:cNvPr id="18" name="TextBox 17">
            <a:extLst>
              <a:ext uri="{FF2B5EF4-FFF2-40B4-BE49-F238E27FC236}">
                <a16:creationId xmlns:a16="http://schemas.microsoft.com/office/drawing/2014/main" id="{C74E035A-98B8-78AB-8189-56DC238E7BC4}"/>
              </a:ext>
            </a:extLst>
          </p:cNvPr>
          <p:cNvSpPr txBox="1"/>
          <p:nvPr/>
        </p:nvSpPr>
        <p:spPr>
          <a:xfrm rot="3154711">
            <a:off x="2896533" y="1142976"/>
            <a:ext cx="529796" cy="276999"/>
          </a:xfrm>
          <a:prstGeom prst="rect">
            <a:avLst/>
          </a:prstGeom>
          <a:noFill/>
        </p:spPr>
        <p:txBody>
          <a:bodyPr wrap="square">
            <a:spAutoFit/>
          </a:bodyPr>
          <a:lstStyle/>
          <a:p>
            <a:r>
              <a:rPr lang="en-US" sz="1200" i="0" u="none" strike="noStrike">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(002)</a:t>
            </a:r>
            <a:endParaRPr lang="en-US" sz="120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cxnSp>
        <p:nvCxnSpPr>
          <p:cNvPr id="19" name="Straight Connector 18">
            <a:extLst>
              <a:ext uri="{FF2B5EF4-FFF2-40B4-BE49-F238E27FC236}">
                <a16:creationId xmlns:a16="http://schemas.microsoft.com/office/drawing/2014/main" id="{6D9FAEA2-4545-9EC2-6AB2-09CECD8ED273}"/>
              </a:ext>
            </a:extLst>
          </p:cNvPr>
          <p:cNvCxnSpPr/>
          <p:nvPr/>
        </p:nvCxnSpPr>
        <p:spPr>
          <a:xfrm rot="36298" flipH="1" flipV="1">
            <a:off x="3122711" y="1111712"/>
            <a:ext cx="352167" cy="452373"/>
          </a:xfrm>
          <a:prstGeom prst="line">
            <a:avLst/>
          </a:prstGeom>
          <a:ln w="12700">
            <a:solidFill>
              <a:schemeClr val="bg2">
                <a:lumMod val="75000"/>
              </a:schemeClr>
            </a:solidFill>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F1FAFCA6-E1C2-9FA0-1651-102C26226E7D}"/>
              </a:ext>
            </a:extLst>
          </p:cNvPr>
          <p:cNvSpPr txBox="1"/>
          <p:nvPr/>
        </p:nvSpPr>
        <p:spPr>
          <a:xfrm rot="3154711">
            <a:off x="4157818" y="1140786"/>
            <a:ext cx="529796" cy="276999"/>
          </a:xfrm>
          <a:prstGeom prst="rect">
            <a:avLst/>
          </a:prstGeom>
          <a:noFill/>
        </p:spPr>
        <p:txBody>
          <a:bodyPr wrap="square">
            <a:spAutoFit/>
          </a:bodyPr>
          <a:lstStyle/>
          <a:p>
            <a:r>
              <a:rPr lang="en-US" sz="1200" i="0" u="none" strike="noStrike">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(012)</a:t>
            </a:r>
            <a:endParaRPr lang="en-US" sz="120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cxnSp>
        <p:nvCxnSpPr>
          <p:cNvPr id="21" name="Straight Connector 20">
            <a:extLst>
              <a:ext uri="{FF2B5EF4-FFF2-40B4-BE49-F238E27FC236}">
                <a16:creationId xmlns:a16="http://schemas.microsoft.com/office/drawing/2014/main" id="{C715648D-8F15-5E56-2BF3-1A72AF85FBE5}"/>
              </a:ext>
            </a:extLst>
          </p:cNvPr>
          <p:cNvCxnSpPr/>
          <p:nvPr/>
        </p:nvCxnSpPr>
        <p:spPr>
          <a:xfrm rot="36298" flipH="1" flipV="1">
            <a:off x="4383996" y="1109522"/>
            <a:ext cx="352167" cy="452373"/>
          </a:xfrm>
          <a:prstGeom prst="line">
            <a:avLst/>
          </a:prstGeom>
          <a:ln w="12700">
            <a:solidFill>
              <a:schemeClr val="bg2">
                <a:lumMod val="75000"/>
              </a:schemeClr>
            </a:solidFill>
          </a:ln>
        </p:spPr>
        <p:style>
          <a:lnRef idx="2">
            <a:schemeClr val="accent1"/>
          </a:lnRef>
          <a:fillRef idx="0">
            <a:schemeClr val="accent1"/>
          </a:fillRef>
          <a:effectRef idx="1">
            <a:schemeClr val="accent1"/>
          </a:effectRef>
          <a:fontRef idx="minor">
            <a:schemeClr val="tx1"/>
          </a:fontRef>
        </p:style>
      </p:cxnSp>
      <p:sp>
        <p:nvSpPr>
          <p:cNvPr id="22" name="TextBox 21">
            <a:extLst>
              <a:ext uri="{FF2B5EF4-FFF2-40B4-BE49-F238E27FC236}">
                <a16:creationId xmlns:a16="http://schemas.microsoft.com/office/drawing/2014/main" id="{1498A32C-72D9-A9B6-750A-047297F4B5A2}"/>
              </a:ext>
            </a:extLst>
          </p:cNvPr>
          <p:cNvSpPr txBox="1"/>
          <p:nvPr/>
        </p:nvSpPr>
        <p:spPr>
          <a:xfrm rot="3154711">
            <a:off x="5305663" y="1141818"/>
            <a:ext cx="529796" cy="276999"/>
          </a:xfrm>
          <a:prstGeom prst="rect">
            <a:avLst/>
          </a:prstGeom>
          <a:noFill/>
        </p:spPr>
        <p:txBody>
          <a:bodyPr wrap="square">
            <a:spAutoFit/>
          </a:bodyPr>
          <a:lstStyle/>
          <a:p>
            <a:r>
              <a:rPr lang="en-US" sz="1200" i="0" u="none" strike="noStrike">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a:t>
            </a:r>
            <a:r>
              <a:rPr lang="en-US" sz="120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11</a:t>
            </a:r>
            <a:r>
              <a:rPr lang="en-US" sz="1200" i="0" u="none" strike="noStrike">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2)</a:t>
            </a:r>
            <a:endParaRPr lang="en-US" sz="120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cxnSp>
        <p:nvCxnSpPr>
          <p:cNvPr id="23" name="Straight Connector 22">
            <a:extLst>
              <a:ext uri="{FF2B5EF4-FFF2-40B4-BE49-F238E27FC236}">
                <a16:creationId xmlns:a16="http://schemas.microsoft.com/office/drawing/2014/main" id="{376E5559-EB7F-35C8-D9E3-C8CDF1D5046F}"/>
              </a:ext>
            </a:extLst>
          </p:cNvPr>
          <p:cNvCxnSpPr/>
          <p:nvPr/>
        </p:nvCxnSpPr>
        <p:spPr>
          <a:xfrm rot="36298" flipH="1" flipV="1">
            <a:off x="5531273" y="1109521"/>
            <a:ext cx="352167" cy="452373"/>
          </a:xfrm>
          <a:prstGeom prst="line">
            <a:avLst/>
          </a:prstGeom>
          <a:ln w="12700">
            <a:solidFill>
              <a:schemeClr val="bg2">
                <a:lumMod val="75000"/>
              </a:schemeClr>
            </a:solidFill>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6D5B1814-89C8-D911-5CE3-7161AA49BB3B}"/>
              </a:ext>
            </a:extLst>
          </p:cNvPr>
          <p:cNvSpPr txBox="1"/>
          <p:nvPr/>
        </p:nvSpPr>
        <p:spPr>
          <a:xfrm rot="3154711">
            <a:off x="4513684" y="1093040"/>
            <a:ext cx="529796" cy="276999"/>
          </a:xfrm>
          <a:prstGeom prst="rect">
            <a:avLst/>
          </a:prstGeom>
          <a:noFill/>
        </p:spPr>
        <p:txBody>
          <a:bodyPr wrap="square">
            <a:spAutoFit/>
          </a:bodyPr>
          <a:lstStyle/>
          <a:p>
            <a:r>
              <a:rPr lang="en-US" sz="1200" i="0" u="none" strike="noStrike">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(01</a:t>
            </a:r>
            <a:r>
              <a:rPr lang="en-US" sz="120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1</a:t>
            </a:r>
            <a:r>
              <a:rPr lang="en-US" sz="1200" i="0" u="none" strike="noStrike">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a:t>
            </a:r>
            <a:endParaRPr lang="en-US" sz="120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cxnSp>
        <p:nvCxnSpPr>
          <p:cNvPr id="25" name="Straight Connector 24">
            <a:extLst>
              <a:ext uri="{FF2B5EF4-FFF2-40B4-BE49-F238E27FC236}">
                <a16:creationId xmlns:a16="http://schemas.microsoft.com/office/drawing/2014/main" id="{191EB8ED-855D-E1DC-BD24-7C71C9ED5E1D}"/>
              </a:ext>
            </a:extLst>
          </p:cNvPr>
          <p:cNvCxnSpPr>
            <a:cxnSpLocks/>
          </p:cNvCxnSpPr>
          <p:nvPr/>
        </p:nvCxnSpPr>
        <p:spPr>
          <a:xfrm flipH="1" flipV="1">
            <a:off x="4537285" y="1096707"/>
            <a:ext cx="351794" cy="466152"/>
          </a:xfrm>
          <a:prstGeom prst="line">
            <a:avLst/>
          </a:prstGeom>
          <a:ln w="12700">
            <a:solidFill>
              <a:schemeClr val="bg2">
                <a:lumMod val="75000"/>
              </a:schemeClr>
            </a:solidFill>
            <a:prstDash val="sysDash"/>
          </a:ln>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C90B2743-4EA9-187D-08C1-9BDD0D7A78E0}"/>
              </a:ext>
            </a:extLst>
          </p:cNvPr>
          <p:cNvSpPr txBox="1"/>
          <p:nvPr/>
        </p:nvSpPr>
        <p:spPr>
          <a:xfrm rot="3154711">
            <a:off x="5782588" y="1150849"/>
            <a:ext cx="529796" cy="276999"/>
          </a:xfrm>
          <a:prstGeom prst="rect">
            <a:avLst/>
          </a:prstGeom>
          <a:noFill/>
        </p:spPr>
        <p:txBody>
          <a:bodyPr wrap="square">
            <a:spAutoFit/>
          </a:bodyPr>
          <a:lstStyle/>
          <a:p>
            <a:r>
              <a:rPr lang="en-US" sz="1200" i="0" u="none" strike="noStrike">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a:t>
            </a:r>
            <a:r>
              <a:rPr lang="en-US" sz="120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111</a:t>
            </a:r>
            <a:r>
              <a:rPr lang="en-US" sz="1200" i="0" u="none" strike="noStrike">
                <a:solidFill>
                  <a:schemeClr val="bg2">
                    <a:lumMod val="75000"/>
                  </a:schemeClr>
                </a:solidFill>
                <a:effectLst/>
                <a:latin typeface="Calibri" panose="020F0502020204030204" pitchFamily="34" charset="0"/>
                <a:ea typeface="Calibri" panose="020F0502020204030204" pitchFamily="34" charset="0"/>
                <a:cs typeface="Calibri" panose="020F0502020204030204" pitchFamily="34" charset="0"/>
              </a:rPr>
              <a:t>)</a:t>
            </a:r>
            <a:endParaRPr lang="en-US" sz="120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cxnSp>
        <p:nvCxnSpPr>
          <p:cNvPr id="28" name="Straight Connector 27">
            <a:extLst>
              <a:ext uri="{FF2B5EF4-FFF2-40B4-BE49-F238E27FC236}">
                <a16:creationId xmlns:a16="http://schemas.microsoft.com/office/drawing/2014/main" id="{2874A300-C355-34F0-326A-BF640ABA1FD6}"/>
              </a:ext>
            </a:extLst>
          </p:cNvPr>
          <p:cNvCxnSpPr/>
          <p:nvPr/>
        </p:nvCxnSpPr>
        <p:spPr>
          <a:xfrm rot="36298" flipH="1" flipV="1">
            <a:off x="6008198" y="1118552"/>
            <a:ext cx="352167" cy="452373"/>
          </a:xfrm>
          <a:prstGeom prst="line">
            <a:avLst/>
          </a:prstGeom>
          <a:ln w="12700">
            <a:solidFill>
              <a:schemeClr val="bg2">
                <a:lumMod val="75000"/>
              </a:schemeClr>
            </a:solidFill>
            <a:prstDash val="dashDot"/>
          </a:ln>
        </p:spPr>
        <p:style>
          <a:lnRef idx="2">
            <a:schemeClr val="accent1"/>
          </a:lnRef>
          <a:fillRef idx="0">
            <a:schemeClr val="accent1"/>
          </a:fillRef>
          <a:effectRef idx="1">
            <a:schemeClr val="accent1"/>
          </a:effectRef>
          <a:fontRef idx="minor">
            <a:schemeClr val="tx1"/>
          </a:fontRef>
        </p:style>
      </p:cxnSp>
      <p:sp>
        <p:nvSpPr>
          <p:cNvPr id="29" name="TextBox 28">
            <a:extLst>
              <a:ext uri="{FF2B5EF4-FFF2-40B4-BE49-F238E27FC236}">
                <a16:creationId xmlns:a16="http://schemas.microsoft.com/office/drawing/2014/main" id="{9AFBB5CD-740F-C899-DE77-1516D52987C7}"/>
              </a:ext>
            </a:extLst>
          </p:cNvPr>
          <p:cNvSpPr txBox="1"/>
          <p:nvPr/>
        </p:nvSpPr>
        <p:spPr>
          <a:xfrm>
            <a:off x="2361050" y="5374898"/>
            <a:ext cx="665567" cy="369332"/>
          </a:xfrm>
          <a:prstGeom prst="rect">
            <a:avLst/>
          </a:prstGeom>
          <a:noFill/>
        </p:spPr>
        <p:txBody>
          <a:bodyPr wrap="none" rtlCol="0">
            <a:spAutoFit/>
          </a:bodyPr>
          <a:lstStyle/>
          <a:p>
            <a:r>
              <a:rPr lang="en-GB">
                <a:solidFill>
                  <a:srgbClr val="929591"/>
                </a:solidFill>
              </a:rPr>
              <a:t>1 </a:t>
            </a:r>
            <a:r>
              <a:rPr lang="el-GR">
                <a:solidFill>
                  <a:srgbClr val="929591"/>
                </a:solidFill>
              </a:rPr>
              <a:t>μ</a:t>
            </a:r>
            <a:r>
              <a:rPr lang="en-GB">
                <a:solidFill>
                  <a:srgbClr val="929591"/>
                </a:solidFill>
              </a:rPr>
              <a:t>m</a:t>
            </a:r>
            <a:endParaRPr lang="en-US">
              <a:solidFill>
                <a:srgbClr val="929591"/>
              </a:solidFill>
            </a:endParaRPr>
          </a:p>
        </p:txBody>
      </p:sp>
      <p:sp>
        <p:nvSpPr>
          <p:cNvPr id="30" name="TextBox 29">
            <a:extLst>
              <a:ext uri="{FF2B5EF4-FFF2-40B4-BE49-F238E27FC236}">
                <a16:creationId xmlns:a16="http://schemas.microsoft.com/office/drawing/2014/main" id="{8408EF93-F551-D0AB-125A-B1069B918683}"/>
              </a:ext>
            </a:extLst>
          </p:cNvPr>
          <p:cNvSpPr txBox="1"/>
          <p:nvPr/>
        </p:nvSpPr>
        <p:spPr>
          <a:xfrm>
            <a:off x="2361050" y="3952783"/>
            <a:ext cx="782587" cy="369332"/>
          </a:xfrm>
          <a:prstGeom prst="rect">
            <a:avLst/>
          </a:prstGeom>
          <a:noFill/>
        </p:spPr>
        <p:txBody>
          <a:bodyPr wrap="none" rtlCol="0">
            <a:spAutoFit/>
          </a:bodyPr>
          <a:lstStyle/>
          <a:p>
            <a:r>
              <a:rPr lang="en-GB">
                <a:solidFill>
                  <a:srgbClr val="15B01A"/>
                </a:solidFill>
              </a:rPr>
              <a:t>30 </a:t>
            </a:r>
            <a:r>
              <a:rPr lang="el-GR">
                <a:solidFill>
                  <a:srgbClr val="15B01A"/>
                </a:solidFill>
              </a:rPr>
              <a:t>μ</a:t>
            </a:r>
            <a:r>
              <a:rPr lang="en-GB">
                <a:solidFill>
                  <a:srgbClr val="15B01A"/>
                </a:solidFill>
              </a:rPr>
              <a:t>m</a:t>
            </a:r>
            <a:endParaRPr lang="en-US">
              <a:solidFill>
                <a:srgbClr val="15B01A"/>
              </a:solidFill>
            </a:endParaRPr>
          </a:p>
        </p:txBody>
      </p:sp>
      <p:sp>
        <p:nvSpPr>
          <p:cNvPr id="31" name="TextBox 30">
            <a:extLst>
              <a:ext uri="{FF2B5EF4-FFF2-40B4-BE49-F238E27FC236}">
                <a16:creationId xmlns:a16="http://schemas.microsoft.com/office/drawing/2014/main" id="{701DB4B7-6A84-3F98-3039-91FE44A535A2}"/>
              </a:ext>
            </a:extLst>
          </p:cNvPr>
          <p:cNvSpPr txBox="1"/>
          <p:nvPr/>
        </p:nvSpPr>
        <p:spPr>
          <a:xfrm>
            <a:off x="2361050" y="2530669"/>
            <a:ext cx="909223" cy="369332"/>
          </a:xfrm>
          <a:prstGeom prst="rect">
            <a:avLst/>
          </a:prstGeom>
          <a:noFill/>
        </p:spPr>
        <p:txBody>
          <a:bodyPr wrap="none" rtlCol="0">
            <a:spAutoFit/>
          </a:bodyPr>
          <a:lstStyle/>
          <a:p>
            <a:r>
              <a:rPr lang="en-GB">
                <a:solidFill>
                  <a:srgbClr val="1B2431"/>
                </a:solidFill>
              </a:rPr>
              <a:t>bulk Nb</a:t>
            </a:r>
            <a:endParaRPr lang="en-US">
              <a:solidFill>
                <a:srgbClr val="1B2431"/>
              </a:solidFill>
            </a:endParaRPr>
          </a:p>
        </p:txBody>
      </p:sp>
      <p:sp>
        <p:nvSpPr>
          <p:cNvPr id="3" name="TextBox 2">
            <a:extLst>
              <a:ext uri="{FF2B5EF4-FFF2-40B4-BE49-F238E27FC236}">
                <a16:creationId xmlns:a16="http://schemas.microsoft.com/office/drawing/2014/main" id="{A8DC8152-0796-CD61-85C9-FAD14248A811}"/>
              </a:ext>
            </a:extLst>
          </p:cNvPr>
          <p:cNvSpPr txBox="1"/>
          <p:nvPr/>
        </p:nvSpPr>
        <p:spPr>
          <a:xfrm rot="16200000">
            <a:off x="-746785" y="3620454"/>
            <a:ext cx="4442460" cy="369332"/>
          </a:xfrm>
          <a:prstGeom prst="rect">
            <a:avLst/>
          </a:prstGeom>
          <a:noFill/>
        </p:spPr>
        <p:txBody>
          <a:bodyPr wrap="square">
            <a:spAutoFit/>
          </a:bodyPr>
          <a:lstStyle/>
          <a:p>
            <a:r>
              <a:rPr lang="en-US" sz="1800">
                <a:solidFill>
                  <a:srgbClr val="031E62"/>
                </a:solidFill>
                <a:latin typeface="Montserrat" panose="00000500000000000000" pitchFamily="50" charset="0"/>
              </a:rPr>
              <a:t>X-Ray Diffraction spectroscopy (XRD)</a:t>
            </a:r>
          </a:p>
        </p:txBody>
      </p:sp>
      <p:sp>
        <p:nvSpPr>
          <p:cNvPr id="5" name="TextBox 4">
            <a:extLst>
              <a:ext uri="{FF2B5EF4-FFF2-40B4-BE49-F238E27FC236}">
                <a16:creationId xmlns:a16="http://schemas.microsoft.com/office/drawing/2014/main" id="{DAD00118-E275-F756-1B58-61D5DDEBF2C8}"/>
              </a:ext>
            </a:extLst>
          </p:cNvPr>
          <p:cNvSpPr txBox="1"/>
          <p:nvPr/>
        </p:nvSpPr>
        <p:spPr>
          <a:xfrm>
            <a:off x="8640354" y="2885428"/>
            <a:ext cx="2543502" cy="1815882"/>
          </a:xfrm>
          <a:prstGeom prst="rect">
            <a:avLst/>
          </a:prstGeom>
          <a:noFill/>
        </p:spPr>
        <p:txBody>
          <a:bodyPr wrap="square" rtlCol="0">
            <a:spAutoFit/>
          </a:bodyPr>
          <a:lstStyle/>
          <a:p>
            <a:pPr algn="ctr"/>
            <a:r>
              <a:rPr lang="en-GB" sz="2800" b="1">
                <a:solidFill>
                  <a:srgbClr val="002060"/>
                </a:solidFill>
                <a:latin typeface="Montserrat" panose="00000500000000000000" pitchFamily="2" charset="0"/>
              </a:rPr>
              <a:t>Peaks shift toward nominal values</a:t>
            </a:r>
            <a:endParaRPr lang="en-US" sz="2800" b="1">
              <a:solidFill>
                <a:srgbClr val="002060"/>
              </a:solidFill>
              <a:latin typeface="Montserrat" panose="00000500000000000000" pitchFamily="2" charset="0"/>
            </a:endParaRPr>
          </a:p>
        </p:txBody>
      </p:sp>
      <p:sp>
        <p:nvSpPr>
          <p:cNvPr id="11" name="Arrow: Down 10">
            <a:extLst>
              <a:ext uri="{FF2B5EF4-FFF2-40B4-BE49-F238E27FC236}">
                <a16:creationId xmlns:a16="http://schemas.microsoft.com/office/drawing/2014/main" id="{69E3E49C-FE6A-4E42-AEE3-9A55A440AA24}"/>
              </a:ext>
            </a:extLst>
          </p:cNvPr>
          <p:cNvSpPr/>
          <p:nvPr/>
        </p:nvSpPr>
        <p:spPr>
          <a:xfrm flipV="1">
            <a:off x="8391199" y="3310588"/>
            <a:ext cx="144964" cy="965561"/>
          </a:xfrm>
          <a:prstGeom prst="downArrow">
            <a:avLst/>
          </a:prstGeom>
          <a:solidFill>
            <a:schemeClr val="tx1"/>
          </a:solidFill>
          <a:ln w="285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988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279B31-AE06-BBC2-2B06-0F5C774CFC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2" name="Titolo 1">
            <a:extLst>
              <a:ext uri="{FF2B5EF4-FFF2-40B4-BE49-F238E27FC236}">
                <a16:creationId xmlns:a16="http://schemas.microsoft.com/office/drawing/2014/main" id="{3CB44578-CFEE-7132-0362-E3F9930EB1F8}"/>
              </a:ext>
            </a:extLst>
          </p:cNvPr>
          <p:cNvSpPr>
            <a:spLocks noGrp="1"/>
          </p:cNvSpPr>
          <p:nvPr>
            <p:ph type="title"/>
          </p:nvPr>
        </p:nvSpPr>
        <p:spPr>
          <a:xfrm>
            <a:off x="838200" y="273186"/>
            <a:ext cx="10515600" cy="1085316"/>
          </a:xfrm>
        </p:spPr>
        <p:txBody>
          <a:bodyPr/>
          <a:lstStyle/>
          <a:p>
            <a:r>
              <a:rPr lang="en-GB" sz="4400"/>
              <a:t>NbBL effect: accommodation</a:t>
            </a:r>
            <a:endParaRPr lang="en-US" sz="4400">
              <a:solidFill>
                <a:srgbClr val="4399B6"/>
              </a:solidFill>
            </a:endParaRPr>
          </a:p>
        </p:txBody>
      </p:sp>
      <p:grpSp>
        <p:nvGrpSpPr>
          <p:cNvPr id="8" name="Group 7">
            <a:extLst>
              <a:ext uri="{FF2B5EF4-FFF2-40B4-BE49-F238E27FC236}">
                <a16:creationId xmlns:a16="http://schemas.microsoft.com/office/drawing/2014/main" id="{519FEBCA-9530-6728-219F-635E8D39495E}"/>
              </a:ext>
            </a:extLst>
          </p:cNvPr>
          <p:cNvGrpSpPr/>
          <p:nvPr/>
        </p:nvGrpSpPr>
        <p:grpSpPr>
          <a:xfrm>
            <a:off x="1292116" y="1358502"/>
            <a:ext cx="5775434" cy="5072537"/>
            <a:chOff x="2911366" y="1407688"/>
            <a:chExt cx="5775434" cy="5072537"/>
          </a:xfrm>
        </p:grpSpPr>
        <p:pic>
          <p:nvPicPr>
            <p:cNvPr id="3" name="Picture 2">
              <a:extLst>
                <a:ext uri="{FF2B5EF4-FFF2-40B4-BE49-F238E27FC236}">
                  <a16:creationId xmlns:a16="http://schemas.microsoft.com/office/drawing/2014/main" id="{801C3A69-CA49-45A7-E1EC-4BE7F591C435}"/>
                </a:ext>
              </a:extLst>
            </p:cNvPr>
            <p:cNvPicPr>
              <a:picLocks noChangeAspect="1"/>
            </p:cNvPicPr>
            <p:nvPr/>
          </p:nvPicPr>
          <p:blipFill>
            <a:blip r:embed="rId2">
              <a:extLst>
                <a:ext uri="{28A0092B-C50C-407E-A947-70E740481C1C}">
                  <a14:useLocalDpi xmlns:a14="http://schemas.microsoft.com/office/drawing/2010/main" val="0"/>
                </a:ext>
              </a:extLst>
            </a:blip>
            <a:srcRect t="1332" b="1332"/>
            <a:stretch/>
          </p:blipFill>
          <p:spPr>
            <a:xfrm>
              <a:off x="2911366" y="1407688"/>
              <a:ext cx="5775434" cy="5072537"/>
            </a:xfrm>
            <a:prstGeom prst="rect">
              <a:avLst/>
            </a:prstGeom>
          </p:spPr>
        </p:pic>
        <p:sp>
          <p:nvSpPr>
            <p:cNvPr id="6" name="TextBox 5">
              <a:extLst>
                <a:ext uri="{FF2B5EF4-FFF2-40B4-BE49-F238E27FC236}">
                  <a16:creationId xmlns:a16="http://schemas.microsoft.com/office/drawing/2014/main" id="{1A4B5BA9-04BC-EDF4-944E-ED4218B8A9D9}"/>
                </a:ext>
              </a:extLst>
            </p:cNvPr>
            <p:cNvSpPr txBox="1"/>
            <p:nvPr/>
          </p:nvSpPr>
          <p:spPr>
            <a:xfrm>
              <a:off x="7342012" y="1491199"/>
              <a:ext cx="958917" cy="369332"/>
            </a:xfrm>
            <a:prstGeom prst="rect">
              <a:avLst/>
            </a:prstGeom>
            <a:noFill/>
          </p:spPr>
          <p:txBody>
            <a:bodyPr wrap="none" rtlCol="0">
              <a:spAutoFit/>
            </a:bodyPr>
            <a:lstStyle/>
            <a:p>
              <a:r>
                <a:rPr lang="en-GB" b="1">
                  <a:latin typeface="Montserrat" panose="00000500000000000000" pitchFamily="2" charset="0"/>
                </a:rPr>
                <a:t>650 °C</a:t>
              </a:r>
              <a:endParaRPr lang="en-US" b="1">
                <a:latin typeface="Montserrat" panose="00000500000000000000" pitchFamily="2" charset="0"/>
              </a:endParaRPr>
            </a:p>
          </p:txBody>
        </p:sp>
        <p:cxnSp>
          <p:nvCxnSpPr>
            <p:cNvPr id="7" name="Straight Connector 6">
              <a:extLst>
                <a:ext uri="{FF2B5EF4-FFF2-40B4-BE49-F238E27FC236}">
                  <a16:creationId xmlns:a16="http://schemas.microsoft.com/office/drawing/2014/main" id="{950D44E1-4695-E150-3385-44A9D197E7B2}"/>
                </a:ext>
              </a:extLst>
            </p:cNvPr>
            <p:cNvCxnSpPr>
              <a:cxnSpLocks/>
            </p:cNvCxnSpPr>
            <p:nvPr/>
          </p:nvCxnSpPr>
          <p:spPr>
            <a:xfrm flipV="1">
              <a:off x="4424495" y="2147885"/>
              <a:ext cx="1146359" cy="979599"/>
            </a:xfrm>
            <a:prstGeom prst="line">
              <a:avLst/>
            </a:prstGeom>
            <a:ln w="12700">
              <a:solidFill>
                <a:srgbClr val="21B426"/>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2A8E1C2-8A41-7248-D66B-709203224A42}"/>
                </a:ext>
              </a:extLst>
            </p:cNvPr>
            <p:cNvCxnSpPr>
              <a:cxnSpLocks/>
            </p:cNvCxnSpPr>
            <p:nvPr/>
          </p:nvCxnSpPr>
          <p:spPr>
            <a:xfrm>
              <a:off x="4375004" y="2914368"/>
              <a:ext cx="1221496" cy="531298"/>
            </a:xfrm>
            <a:prstGeom prst="line">
              <a:avLst/>
            </a:prstGeom>
            <a:ln w="12700">
              <a:solidFill>
                <a:srgbClr val="18212E"/>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p14="http://schemas.microsoft.com/office/powerpoint/2010/main" Requires="p14">
            <p:contentPart p14:bwMode="auto" r:id="rId3">
              <p14:nvContentPartPr>
                <p14:cNvPr id="15" name="Ink 14">
                  <a:extLst>
                    <a:ext uri="{FF2B5EF4-FFF2-40B4-BE49-F238E27FC236}">
                      <a16:creationId xmlns:a16="http://schemas.microsoft.com/office/drawing/2014/main" id="{7AF2EBEC-0AC6-6C1C-6791-6D29907E4261}"/>
                    </a:ext>
                  </a:extLst>
                </p14:cNvPr>
                <p14:cNvContentPartPr/>
                <p14:nvPr/>
              </p14:nvContentPartPr>
              <p14:xfrm>
                <a:off x="8551080" y="1574449"/>
                <a:ext cx="360" cy="1553035"/>
              </p14:xfrm>
            </p:contentPart>
          </mc:Choice>
          <mc:Fallback>
            <p:pic>
              <p:nvPicPr>
                <p:cNvPr id="15" name="Ink 14">
                  <a:extLst>
                    <a:ext uri="{FF2B5EF4-FFF2-40B4-BE49-F238E27FC236}">
                      <a16:creationId xmlns:a16="http://schemas.microsoft.com/office/drawing/2014/main" id="{7AF2EBEC-0AC6-6C1C-6791-6D29907E4261}"/>
                    </a:ext>
                  </a:extLst>
                </p:cNvPr>
                <p:cNvPicPr/>
                <p:nvPr/>
              </p:nvPicPr>
              <p:blipFill>
                <a:blip r:embed="rId4"/>
                <a:stretch>
                  <a:fillRect/>
                </a:stretch>
              </p:blipFill>
              <p:spPr>
                <a:xfrm>
                  <a:off x="8461080" y="1394491"/>
                  <a:ext cx="180000" cy="1912590"/>
                </a:xfrm>
                <a:prstGeom prst="rect">
                  <a:avLst/>
                </a:prstGeom>
              </p:spPr>
            </p:pic>
          </mc:Fallback>
        </mc:AlternateContent>
        <p:sp>
          <p:nvSpPr>
            <p:cNvPr id="16" name="TextBox 15">
              <a:extLst>
                <a:ext uri="{FF2B5EF4-FFF2-40B4-BE49-F238E27FC236}">
                  <a16:creationId xmlns:a16="http://schemas.microsoft.com/office/drawing/2014/main" id="{CB43754D-9626-4C8A-59D8-A3D44B172717}"/>
                </a:ext>
              </a:extLst>
            </p:cNvPr>
            <p:cNvSpPr txBox="1"/>
            <p:nvPr/>
          </p:nvSpPr>
          <p:spPr>
            <a:xfrm>
              <a:off x="7329567" y="3261000"/>
              <a:ext cx="771365" cy="369332"/>
            </a:xfrm>
            <a:prstGeom prst="rect">
              <a:avLst/>
            </a:prstGeom>
            <a:noFill/>
          </p:spPr>
          <p:txBody>
            <a:bodyPr wrap="none" rtlCol="0">
              <a:spAutoFit/>
            </a:bodyPr>
            <a:lstStyle/>
            <a:p>
              <a:r>
                <a:rPr lang="en-GB" b="1"/>
                <a:t>Nb</a:t>
              </a:r>
              <a:r>
                <a:rPr lang="en-GB" b="1" baseline="-25000"/>
                <a:t>3</a:t>
              </a:r>
              <a:r>
                <a:rPr lang="en-GB" b="1"/>
                <a:t>Sn</a:t>
              </a:r>
              <a:endParaRPr lang="en-US" b="1"/>
            </a:p>
          </p:txBody>
        </p:sp>
        <p:sp>
          <p:nvSpPr>
            <p:cNvPr id="17" name="TextBox 16">
              <a:extLst>
                <a:ext uri="{FF2B5EF4-FFF2-40B4-BE49-F238E27FC236}">
                  <a16:creationId xmlns:a16="http://schemas.microsoft.com/office/drawing/2014/main" id="{A18F1571-0888-3258-5EBA-69D0BCB73FB1}"/>
                </a:ext>
              </a:extLst>
            </p:cNvPr>
            <p:cNvSpPr txBox="1"/>
            <p:nvPr/>
          </p:nvSpPr>
          <p:spPr>
            <a:xfrm>
              <a:off x="7329567" y="5271834"/>
              <a:ext cx="688009" cy="369332"/>
            </a:xfrm>
            <a:prstGeom prst="rect">
              <a:avLst/>
            </a:prstGeom>
            <a:noFill/>
          </p:spPr>
          <p:txBody>
            <a:bodyPr wrap="none" rtlCol="0">
              <a:spAutoFit/>
            </a:bodyPr>
            <a:lstStyle/>
            <a:p>
              <a:r>
                <a:rPr lang="en-GB" b="1"/>
                <a:t>NbBL</a:t>
              </a:r>
              <a:endParaRPr lang="en-US" b="1"/>
            </a:p>
          </p:txBody>
        </p:sp>
      </p:grpSp>
      <p:sp>
        <p:nvSpPr>
          <p:cNvPr id="9" name="TextBox 8">
            <a:extLst>
              <a:ext uri="{FF2B5EF4-FFF2-40B4-BE49-F238E27FC236}">
                <a16:creationId xmlns:a16="http://schemas.microsoft.com/office/drawing/2014/main" id="{8DE9D31C-0D83-FB18-5E8D-47A089958ED8}"/>
              </a:ext>
            </a:extLst>
          </p:cNvPr>
          <p:cNvSpPr txBox="1"/>
          <p:nvPr/>
        </p:nvSpPr>
        <p:spPr>
          <a:xfrm>
            <a:off x="7681361" y="1966987"/>
            <a:ext cx="3571676" cy="3539430"/>
          </a:xfrm>
          <a:prstGeom prst="rect">
            <a:avLst/>
          </a:prstGeom>
          <a:noFill/>
        </p:spPr>
        <p:txBody>
          <a:bodyPr wrap="square" rtlCol="0">
            <a:spAutoFit/>
          </a:bodyPr>
          <a:lstStyle/>
          <a:p>
            <a:pPr algn="ctr"/>
            <a:r>
              <a:rPr lang="en-GB" sz="2800" b="1">
                <a:solidFill>
                  <a:srgbClr val="002060"/>
                </a:solidFill>
                <a:latin typeface="Montserrat" panose="00000500000000000000" pitchFamily="2" charset="0"/>
              </a:rPr>
              <a:t>A thicker NbBL promotes the formation of the A15 phase (see </a:t>
            </a:r>
            <a:r>
              <a:rPr lang="en-GB" sz="2800" b="1" i="1">
                <a:solidFill>
                  <a:srgbClr val="002060"/>
                </a:solidFill>
                <a:latin typeface="Montserrat" panose="00000500000000000000" pitchFamily="2" charset="0"/>
              </a:rPr>
              <a:t>T</a:t>
            </a:r>
            <a:r>
              <a:rPr lang="en-GB" sz="2800" b="1" baseline="-25000">
                <a:solidFill>
                  <a:srgbClr val="002060"/>
                </a:solidFill>
                <a:latin typeface="Montserrat" panose="00000500000000000000" pitchFamily="2" charset="0"/>
              </a:rPr>
              <a:t>c</a:t>
            </a:r>
            <a:r>
              <a:rPr lang="en-GB" sz="2800" b="1">
                <a:solidFill>
                  <a:srgbClr val="002060"/>
                </a:solidFill>
                <a:latin typeface="Montserrat" panose="00000500000000000000" pitchFamily="2" charset="0"/>
              </a:rPr>
              <a:t>)</a:t>
            </a:r>
          </a:p>
          <a:p>
            <a:pPr algn="ctr"/>
            <a:endParaRPr lang="en-GB" sz="2800" b="1">
              <a:solidFill>
                <a:srgbClr val="002060"/>
              </a:solidFill>
              <a:latin typeface="Montserrat" panose="00000500000000000000" pitchFamily="2" charset="0"/>
            </a:endParaRPr>
          </a:p>
          <a:p>
            <a:pPr algn="ctr"/>
            <a:r>
              <a:rPr lang="en-GB" sz="2800" b="1">
                <a:solidFill>
                  <a:srgbClr val="4399B6"/>
                </a:solidFill>
                <a:latin typeface="Montserrat" panose="00000500000000000000" pitchFamily="2" charset="0"/>
              </a:rPr>
              <a:t>30+ µm is the “saturation” thickness</a:t>
            </a:r>
            <a:endParaRPr lang="en-US" sz="2800" b="1">
              <a:solidFill>
                <a:srgbClr val="4399B6"/>
              </a:solidFill>
              <a:latin typeface="Montserrat" panose="00000500000000000000" pitchFamily="2" charset="0"/>
            </a:endParaRPr>
          </a:p>
        </p:txBody>
      </p:sp>
      <p:sp>
        <p:nvSpPr>
          <p:cNvPr id="11" name="Rectangle 10">
            <a:extLst>
              <a:ext uri="{FF2B5EF4-FFF2-40B4-BE49-F238E27FC236}">
                <a16:creationId xmlns:a16="http://schemas.microsoft.com/office/drawing/2014/main" id="{76AE24F9-4F2C-3E0C-9132-CD8A33616607}"/>
              </a:ext>
            </a:extLst>
          </p:cNvPr>
          <p:cNvSpPr/>
          <p:nvPr/>
        </p:nvSpPr>
        <p:spPr>
          <a:xfrm>
            <a:off x="6202220" y="6043449"/>
            <a:ext cx="398277" cy="12612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F5E521B0-6C70-5EEF-162B-88E4C2C0A035}"/>
              </a:ext>
            </a:extLst>
          </p:cNvPr>
          <p:cNvSpPr txBox="1"/>
          <p:nvPr/>
        </p:nvSpPr>
        <p:spPr>
          <a:xfrm>
            <a:off x="6175976" y="5968011"/>
            <a:ext cx="450764" cy="276999"/>
          </a:xfrm>
          <a:prstGeom prst="rect">
            <a:avLst/>
          </a:prstGeom>
          <a:noFill/>
        </p:spPr>
        <p:txBody>
          <a:bodyPr wrap="none" rtlCol="0">
            <a:spAutoFit/>
          </a:bodyPr>
          <a:lstStyle/>
          <a:p>
            <a:r>
              <a:rPr lang="en-GB" sz="1200"/>
              <a:t>bulk</a:t>
            </a:r>
            <a:endParaRPr lang="en-US" sz="1200"/>
          </a:p>
        </p:txBody>
      </p:sp>
    </p:spTree>
    <p:extLst>
      <p:ext uri="{BB962C8B-B14F-4D97-AF65-F5344CB8AC3E}">
        <p14:creationId xmlns:p14="http://schemas.microsoft.com/office/powerpoint/2010/main" val="695750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279B31-AE06-BBC2-2B06-0F5C774CFC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2" name="Titolo 1">
            <a:extLst>
              <a:ext uri="{FF2B5EF4-FFF2-40B4-BE49-F238E27FC236}">
                <a16:creationId xmlns:a16="http://schemas.microsoft.com/office/drawing/2014/main" id="{3CB44578-CFEE-7132-0362-E3F9930EB1F8}"/>
              </a:ext>
            </a:extLst>
          </p:cNvPr>
          <p:cNvSpPr>
            <a:spLocks noGrp="1"/>
          </p:cNvSpPr>
          <p:nvPr>
            <p:ph type="title"/>
          </p:nvPr>
        </p:nvSpPr>
        <p:spPr>
          <a:xfrm>
            <a:off x="838200" y="273186"/>
            <a:ext cx="10515600" cy="1085316"/>
          </a:xfrm>
        </p:spPr>
        <p:txBody>
          <a:bodyPr/>
          <a:lstStyle/>
          <a:p>
            <a:r>
              <a:rPr lang="en-GB" sz="4400"/>
              <a:t>NbBL effect: accommodation</a:t>
            </a:r>
            <a:endParaRPr lang="en-US" sz="4400">
              <a:solidFill>
                <a:srgbClr val="4399B6"/>
              </a:solidFill>
            </a:endParaRPr>
          </a:p>
        </p:txBody>
      </p:sp>
      <p:pic>
        <p:nvPicPr>
          <p:cNvPr id="5" name="Picture 4">
            <a:extLst>
              <a:ext uri="{FF2B5EF4-FFF2-40B4-BE49-F238E27FC236}">
                <a16:creationId xmlns:a16="http://schemas.microsoft.com/office/drawing/2014/main" id="{CCDBDD17-BF38-E604-01D3-E17A7F64F31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88452" y="1648065"/>
            <a:ext cx="10665348" cy="4799406"/>
          </a:xfrm>
          <a:prstGeom prst="rect">
            <a:avLst/>
          </a:prstGeom>
        </p:spPr>
      </p:pic>
      <p:sp>
        <p:nvSpPr>
          <p:cNvPr id="8" name="Segnaposto contenuto 2">
            <a:extLst>
              <a:ext uri="{FF2B5EF4-FFF2-40B4-BE49-F238E27FC236}">
                <a16:creationId xmlns:a16="http://schemas.microsoft.com/office/drawing/2014/main" id="{8D3FB8B2-361C-211A-B2BF-67CC2BD75CA4}"/>
              </a:ext>
            </a:extLst>
          </p:cNvPr>
          <p:cNvSpPr txBox="1">
            <a:spLocks/>
          </p:cNvSpPr>
          <p:nvPr/>
        </p:nvSpPr>
        <p:spPr>
          <a:xfrm>
            <a:off x="838200" y="1170746"/>
            <a:ext cx="10840571" cy="4758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a:solidFill>
                  <a:srgbClr val="4399B6"/>
                </a:solidFill>
              </a:rPr>
              <a:t>DCMS data comparison to literature data    </a:t>
            </a:r>
            <a:r>
              <a:rPr lang="en-GB" sz="1200">
                <a:solidFill>
                  <a:srgbClr val="1B2431"/>
                </a:solidFill>
                <a:latin typeface="+mn-lt"/>
              </a:rPr>
              <a:t>[</a:t>
            </a:r>
            <a:r>
              <a:rPr lang="en-US" sz="1200" i="0">
                <a:solidFill>
                  <a:srgbClr val="1B2431"/>
                </a:solidFill>
                <a:effectLst/>
                <a:latin typeface="+mn-lt"/>
              </a:rPr>
              <a:t>A Godeke 2006 </a:t>
            </a:r>
            <a:r>
              <a:rPr lang="en-US" sz="1200" i="1">
                <a:solidFill>
                  <a:srgbClr val="1B2431"/>
                </a:solidFill>
                <a:effectLst/>
                <a:latin typeface="+mn-lt"/>
              </a:rPr>
              <a:t>Supercond. Sci. Technol.</a:t>
            </a:r>
            <a:r>
              <a:rPr lang="en-US" sz="1200" i="0">
                <a:solidFill>
                  <a:srgbClr val="1B2431"/>
                </a:solidFill>
                <a:effectLst/>
                <a:latin typeface="+mn-lt"/>
              </a:rPr>
              <a:t> 19 R68</a:t>
            </a:r>
            <a:r>
              <a:rPr lang="en-GB" sz="1200">
                <a:solidFill>
                  <a:srgbClr val="1B2431"/>
                </a:solidFill>
                <a:latin typeface="+mn-lt"/>
              </a:rPr>
              <a:t>]</a:t>
            </a:r>
            <a:endParaRPr lang="en-US" sz="1200">
              <a:solidFill>
                <a:srgbClr val="1B2431"/>
              </a:solidFill>
              <a:latin typeface="+mn-lt"/>
            </a:endParaRPr>
          </a:p>
        </p:txBody>
      </p:sp>
      <p:sp>
        <p:nvSpPr>
          <p:cNvPr id="9" name="TextBox 8">
            <a:extLst>
              <a:ext uri="{FF2B5EF4-FFF2-40B4-BE49-F238E27FC236}">
                <a16:creationId xmlns:a16="http://schemas.microsoft.com/office/drawing/2014/main" id="{BA2052CB-F14D-97AC-55AA-742CAEA50B8A}"/>
              </a:ext>
            </a:extLst>
          </p:cNvPr>
          <p:cNvSpPr txBox="1"/>
          <p:nvPr/>
        </p:nvSpPr>
        <p:spPr>
          <a:xfrm>
            <a:off x="10120377" y="1886730"/>
            <a:ext cx="958917" cy="369332"/>
          </a:xfrm>
          <a:prstGeom prst="rect">
            <a:avLst/>
          </a:prstGeom>
          <a:noFill/>
        </p:spPr>
        <p:txBody>
          <a:bodyPr wrap="none" rtlCol="0">
            <a:spAutoFit/>
          </a:bodyPr>
          <a:lstStyle/>
          <a:p>
            <a:r>
              <a:rPr lang="en-GB" b="1">
                <a:latin typeface="Montserrat" panose="00000500000000000000" pitchFamily="2" charset="0"/>
              </a:rPr>
              <a:t>650 °C</a:t>
            </a:r>
            <a:endParaRPr lang="en-US" b="1">
              <a:latin typeface="Montserrat" panose="00000500000000000000" pitchFamily="2" charset="0"/>
            </a:endParaRPr>
          </a:p>
        </p:txBody>
      </p:sp>
      <p:sp>
        <p:nvSpPr>
          <p:cNvPr id="11" name="TextBox 10">
            <a:extLst>
              <a:ext uri="{FF2B5EF4-FFF2-40B4-BE49-F238E27FC236}">
                <a16:creationId xmlns:a16="http://schemas.microsoft.com/office/drawing/2014/main" id="{D8073ED1-CC69-8F27-73BD-B131A78046B2}"/>
              </a:ext>
            </a:extLst>
          </p:cNvPr>
          <p:cNvSpPr txBox="1"/>
          <p:nvPr/>
        </p:nvSpPr>
        <p:spPr>
          <a:xfrm>
            <a:off x="10403060" y="2811571"/>
            <a:ext cx="611065" cy="338554"/>
          </a:xfrm>
          <a:prstGeom prst="rect">
            <a:avLst/>
          </a:prstGeom>
          <a:noFill/>
        </p:spPr>
        <p:txBody>
          <a:bodyPr wrap="none" rtlCol="0">
            <a:spAutoFit/>
          </a:bodyPr>
          <a:lstStyle/>
          <a:p>
            <a:r>
              <a:rPr lang="en-GB" sz="1600">
                <a:latin typeface="Calibri" panose="020F0502020204030204" pitchFamily="34" charset="0"/>
                <a:ea typeface="Calibri" panose="020F0502020204030204" pitchFamily="34" charset="0"/>
                <a:cs typeface="Calibri" panose="020F0502020204030204" pitchFamily="34" charset="0"/>
              </a:rPr>
              <a:t>1 </a:t>
            </a:r>
            <a:r>
              <a:rPr lang="el-GR" sz="1600">
                <a:latin typeface="Calibri" panose="020F0502020204030204" pitchFamily="34" charset="0"/>
                <a:ea typeface="Calibri" panose="020F0502020204030204" pitchFamily="34" charset="0"/>
                <a:cs typeface="Calibri" panose="020F0502020204030204" pitchFamily="34" charset="0"/>
              </a:rPr>
              <a:t>μ</a:t>
            </a:r>
            <a:r>
              <a:rPr lang="en-GB" sz="1600">
                <a:latin typeface="Calibri" panose="020F0502020204030204" pitchFamily="34" charset="0"/>
                <a:ea typeface="Calibri" panose="020F0502020204030204" pitchFamily="34" charset="0"/>
                <a:cs typeface="Calibri" panose="020F0502020204030204" pitchFamily="34" charset="0"/>
              </a:rPr>
              <a:t>m</a:t>
            </a:r>
            <a:endParaRPr lang="en-US" sz="1600">
              <a:latin typeface="Calibri" panose="020F0502020204030204" pitchFamily="34" charset="0"/>
              <a:ea typeface="Calibri" panose="020F050202020403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E33C1044-DA4C-2BBB-2C0B-7C80194377FB}"/>
              </a:ext>
            </a:extLst>
          </p:cNvPr>
          <p:cNvSpPr txBox="1"/>
          <p:nvPr/>
        </p:nvSpPr>
        <p:spPr>
          <a:xfrm>
            <a:off x="6258485" y="2086785"/>
            <a:ext cx="715260" cy="338554"/>
          </a:xfrm>
          <a:prstGeom prst="rect">
            <a:avLst/>
          </a:prstGeom>
          <a:noFill/>
        </p:spPr>
        <p:txBody>
          <a:bodyPr wrap="none" rtlCol="0">
            <a:spAutoFit/>
          </a:bodyPr>
          <a:lstStyle/>
          <a:p>
            <a:r>
              <a:rPr lang="en-GB" sz="1600">
                <a:latin typeface="Calibri" panose="020F0502020204030204" pitchFamily="34" charset="0"/>
                <a:ea typeface="Calibri" panose="020F0502020204030204" pitchFamily="34" charset="0"/>
                <a:cs typeface="Calibri" panose="020F0502020204030204" pitchFamily="34" charset="0"/>
              </a:rPr>
              <a:t>10 </a:t>
            </a:r>
            <a:r>
              <a:rPr lang="el-GR" sz="1600">
                <a:latin typeface="Calibri" panose="020F0502020204030204" pitchFamily="34" charset="0"/>
                <a:ea typeface="Calibri" panose="020F0502020204030204" pitchFamily="34" charset="0"/>
                <a:cs typeface="Calibri" panose="020F0502020204030204" pitchFamily="34" charset="0"/>
              </a:rPr>
              <a:t>μ</a:t>
            </a:r>
            <a:r>
              <a:rPr lang="en-GB" sz="1600">
                <a:latin typeface="Calibri" panose="020F0502020204030204" pitchFamily="34" charset="0"/>
                <a:ea typeface="Calibri" panose="020F0502020204030204" pitchFamily="34" charset="0"/>
                <a:cs typeface="Calibri" panose="020F0502020204030204" pitchFamily="34" charset="0"/>
              </a:rPr>
              <a:t>m</a:t>
            </a:r>
            <a:endParaRPr lang="en-US" sz="1600">
              <a:latin typeface="Calibri" panose="020F0502020204030204" pitchFamily="34" charset="0"/>
              <a:ea typeface="Calibri" panose="020F0502020204030204" pitchFamily="34" charset="0"/>
              <a:cs typeface="Calibri" panose="020F0502020204030204" pitchFamily="34" charset="0"/>
            </a:endParaRPr>
          </a:p>
        </p:txBody>
      </p:sp>
      <p:sp>
        <p:nvSpPr>
          <p:cNvPr id="13" name="TextBox 12">
            <a:extLst>
              <a:ext uri="{FF2B5EF4-FFF2-40B4-BE49-F238E27FC236}">
                <a16:creationId xmlns:a16="http://schemas.microsoft.com/office/drawing/2014/main" id="{47FB6CAE-E7BC-0710-4CF5-E29F5DD50770}"/>
              </a:ext>
            </a:extLst>
          </p:cNvPr>
          <p:cNvSpPr txBox="1"/>
          <p:nvPr/>
        </p:nvSpPr>
        <p:spPr>
          <a:xfrm>
            <a:off x="4560940" y="1766901"/>
            <a:ext cx="715260" cy="338554"/>
          </a:xfrm>
          <a:prstGeom prst="rect">
            <a:avLst/>
          </a:prstGeom>
          <a:noFill/>
        </p:spPr>
        <p:txBody>
          <a:bodyPr wrap="none" rtlCol="0">
            <a:spAutoFit/>
          </a:bodyPr>
          <a:lstStyle/>
          <a:p>
            <a:r>
              <a:rPr lang="en-GB" sz="1600">
                <a:latin typeface="Calibri" panose="020F0502020204030204" pitchFamily="34" charset="0"/>
                <a:ea typeface="Calibri" panose="020F0502020204030204" pitchFamily="34" charset="0"/>
                <a:cs typeface="Calibri" panose="020F0502020204030204" pitchFamily="34" charset="0"/>
              </a:rPr>
              <a:t>30 </a:t>
            </a:r>
            <a:r>
              <a:rPr lang="el-GR" sz="1600">
                <a:latin typeface="Calibri" panose="020F0502020204030204" pitchFamily="34" charset="0"/>
                <a:ea typeface="Calibri" panose="020F0502020204030204" pitchFamily="34" charset="0"/>
                <a:cs typeface="Calibri" panose="020F0502020204030204" pitchFamily="34" charset="0"/>
              </a:rPr>
              <a:t>μ</a:t>
            </a:r>
            <a:r>
              <a:rPr lang="en-GB" sz="1600">
                <a:latin typeface="Calibri" panose="020F0502020204030204" pitchFamily="34" charset="0"/>
                <a:ea typeface="Calibri" panose="020F0502020204030204" pitchFamily="34" charset="0"/>
                <a:cs typeface="Calibri" panose="020F0502020204030204" pitchFamily="34" charset="0"/>
              </a:rPr>
              <a:t>m</a:t>
            </a:r>
            <a:endParaRPr lang="en-US" sz="1600">
              <a:latin typeface="Calibri" panose="020F0502020204030204" pitchFamily="34" charset="0"/>
              <a:ea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9199E594-FDAF-519E-3B4A-F3917E59C618}"/>
              </a:ext>
            </a:extLst>
          </p:cNvPr>
          <p:cNvSpPr txBox="1"/>
          <p:nvPr/>
        </p:nvSpPr>
        <p:spPr>
          <a:xfrm>
            <a:off x="4033521" y="2224291"/>
            <a:ext cx="715260" cy="338554"/>
          </a:xfrm>
          <a:prstGeom prst="rect">
            <a:avLst/>
          </a:prstGeom>
          <a:noFill/>
        </p:spPr>
        <p:txBody>
          <a:bodyPr wrap="none" rtlCol="0">
            <a:spAutoFit/>
          </a:bodyPr>
          <a:lstStyle/>
          <a:p>
            <a:r>
              <a:rPr lang="en-GB" sz="1600">
                <a:latin typeface="Calibri" panose="020F0502020204030204" pitchFamily="34" charset="0"/>
                <a:ea typeface="Calibri" panose="020F0502020204030204" pitchFamily="34" charset="0"/>
                <a:cs typeface="Calibri" panose="020F0502020204030204" pitchFamily="34" charset="0"/>
              </a:rPr>
              <a:t>40 </a:t>
            </a:r>
            <a:r>
              <a:rPr lang="el-GR" sz="1600">
                <a:latin typeface="Calibri" panose="020F0502020204030204" pitchFamily="34" charset="0"/>
                <a:ea typeface="Calibri" panose="020F0502020204030204" pitchFamily="34" charset="0"/>
                <a:cs typeface="Calibri" panose="020F0502020204030204" pitchFamily="34" charset="0"/>
              </a:rPr>
              <a:t>μ</a:t>
            </a:r>
            <a:r>
              <a:rPr lang="en-GB" sz="1600">
                <a:latin typeface="Calibri" panose="020F0502020204030204" pitchFamily="34" charset="0"/>
                <a:ea typeface="Calibri" panose="020F0502020204030204" pitchFamily="34" charset="0"/>
                <a:cs typeface="Calibri" panose="020F0502020204030204" pitchFamily="34" charset="0"/>
              </a:rPr>
              <a:t>m</a:t>
            </a:r>
            <a:endParaRPr lang="en-US" sz="1600">
              <a:latin typeface="Calibri" panose="020F0502020204030204" pitchFamily="34" charset="0"/>
              <a:ea typeface="Calibri" panose="020F0502020204030204" pitchFamily="34" charset="0"/>
              <a:cs typeface="Calibri" panose="020F0502020204030204" pitchFamily="34" charset="0"/>
            </a:endParaRPr>
          </a:p>
        </p:txBody>
      </p:sp>
      <p:cxnSp>
        <p:nvCxnSpPr>
          <p:cNvPr id="19" name="Straight Arrow Connector 18">
            <a:extLst>
              <a:ext uri="{FF2B5EF4-FFF2-40B4-BE49-F238E27FC236}">
                <a16:creationId xmlns:a16="http://schemas.microsoft.com/office/drawing/2014/main" id="{FB3B4F8B-2FA2-0608-9F3B-1666232D31A3}"/>
              </a:ext>
            </a:extLst>
          </p:cNvPr>
          <p:cNvCxnSpPr>
            <a:cxnSpLocks/>
          </p:cNvCxnSpPr>
          <p:nvPr/>
        </p:nvCxnSpPr>
        <p:spPr>
          <a:xfrm>
            <a:off x="1718537" y="4047768"/>
            <a:ext cx="833052" cy="0"/>
          </a:xfrm>
          <a:prstGeom prst="straightConnector1">
            <a:avLst/>
          </a:prstGeom>
          <a:ln w="28575">
            <a:solidFill>
              <a:srgbClr val="00206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4E3C6F8B-DF22-C8D9-B2AC-6FB4DB5F99AF}"/>
              </a:ext>
            </a:extLst>
          </p:cNvPr>
          <p:cNvCxnSpPr>
            <a:cxnSpLocks/>
          </p:cNvCxnSpPr>
          <p:nvPr/>
        </p:nvCxnSpPr>
        <p:spPr>
          <a:xfrm flipH="1">
            <a:off x="7680981" y="4244448"/>
            <a:ext cx="833052" cy="0"/>
          </a:xfrm>
          <a:prstGeom prst="straightConnector1">
            <a:avLst/>
          </a:prstGeom>
          <a:ln w="28575">
            <a:solidFill>
              <a:srgbClr val="00206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
        <p:nvSpPr>
          <p:cNvPr id="21" name="TextBox 20">
            <a:extLst>
              <a:ext uri="{FF2B5EF4-FFF2-40B4-BE49-F238E27FC236}">
                <a16:creationId xmlns:a16="http://schemas.microsoft.com/office/drawing/2014/main" id="{2F6B89DA-4549-1D99-CCC8-86D25FA422ED}"/>
              </a:ext>
            </a:extLst>
          </p:cNvPr>
          <p:cNvSpPr txBox="1"/>
          <p:nvPr/>
        </p:nvSpPr>
        <p:spPr>
          <a:xfrm>
            <a:off x="1476068" y="3318211"/>
            <a:ext cx="1317990" cy="584775"/>
          </a:xfrm>
          <a:prstGeom prst="rect">
            <a:avLst/>
          </a:prstGeom>
          <a:noFill/>
          <a:ln>
            <a:noFill/>
          </a:ln>
        </p:spPr>
        <p:txBody>
          <a:bodyPr wrap="none" rtlCol="0">
            <a:spAutoFit/>
          </a:bodyPr>
          <a:lstStyle/>
          <a:p>
            <a:pPr algn="ctr"/>
            <a:r>
              <a:rPr lang="en-GB" sz="1600">
                <a:solidFill>
                  <a:srgbClr val="002060"/>
                </a:solidFill>
                <a:latin typeface="Montserrat" panose="00000500000000000000" pitchFamily="2" charset="0"/>
                <a:ea typeface="Calibri" panose="020F0502020204030204" pitchFamily="34" charset="0"/>
                <a:cs typeface="Calibri" panose="020F0502020204030204" pitchFamily="34" charset="0"/>
              </a:rPr>
              <a:t>Increasing</a:t>
            </a:r>
          </a:p>
          <a:p>
            <a:pPr algn="ctr"/>
            <a:r>
              <a:rPr lang="en-GB" sz="1600">
                <a:solidFill>
                  <a:srgbClr val="002060"/>
                </a:solidFill>
                <a:latin typeface="Montserrat" panose="00000500000000000000" pitchFamily="2" charset="0"/>
                <a:ea typeface="Calibri" panose="020F0502020204030204" pitchFamily="34" charset="0"/>
                <a:cs typeface="Calibri" panose="020F0502020204030204" pitchFamily="34" charset="0"/>
              </a:rPr>
              <a:t>Sn content</a:t>
            </a:r>
            <a:endParaRPr lang="en-US" sz="1600">
              <a:solidFill>
                <a:srgbClr val="002060"/>
              </a:solidFill>
              <a:latin typeface="Montserrat" panose="00000500000000000000" pitchFamily="2" charset="0"/>
              <a:ea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9E23E76C-F519-CC55-DBF1-AE02DBE62FFB}"/>
              </a:ext>
            </a:extLst>
          </p:cNvPr>
          <p:cNvSpPr txBox="1"/>
          <p:nvPr/>
        </p:nvSpPr>
        <p:spPr>
          <a:xfrm>
            <a:off x="6014933" y="3785608"/>
            <a:ext cx="4580100" cy="338554"/>
          </a:xfrm>
          <a:prstGeom prst="rect">
            <a:avLst/>
          </a:prstGeom>
          <a:noFill/>
          <a:ln>
            <a:noFill/>
          </a:ln>
        </p:spPr>
        <p:txBody>
          <a:bodyPr wrap="none" rtlCol="0">
            <a:spAutoFit/>
          </a:bodyPr>
          <a:lstStyle/>
          <a:p>
            <a:r>
              <a:rPr lang="en-GB" sz="1600">
                <a:solidFill>
                  <a:srgbClr val="002060"/>
                </a:solidFill>
                <a:latin typeface="Montserrat" panose="00000500000000000000" pitchFamily="2" charset="0"/>
                <a:ea typeface="Calibri" panose="020F0502020204030204" pitchFamily="34" charset="0"/>
                <a:cs typeface="Calibri" panose="020F0502020204030204" pitchFamily="34" charset="0"/>
              </a:rPr>
              <a:t>Increasing Sn content and NbBL thickness</a:t>
            </a:r>
            <a:endParaRPr lang="en-US" sz="1600">
              <a:solidFill>
                <a:srgbClr val="002060"/>
              </a:solidFill>
              <a:latin typeface="Montserrat" panose="00000500000000000000" pitchFamily="2" charset="0"/>
              <a:ea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1F7B0648-BAFA-E541-8AE9-89A374BD1F65}"/>
              </a:ext>
            </a:extLst>
          </p:cNvPr>
          <p:cNvSpPr txBox="1"/>
          <p:nvPr/>
        </p:nvSpPr>
        <p:spPr>
          <a:xfrm>
            <a:off x="2673159" y="1885737"/>
            <a:ext cx="825867" cy="338554"/>
          </a:xfrm>
          <a:prstGeom prst="rect">
            <a:avLst/>
          </a:prstGeom>
          <a:noFill/>
        </p:spPr>
        <p:txBody>
          <a:bodyPr wrap="none" rtlCol="0">
            <a:spAutoFit/>
          </a:bodyPr>
          <a:lstStyle/>
          <a:p>
            <a:r>
              <a:rPr lang="en-GB" sz="1600">
                <a:latin typeface="Calibri" panose="020F0502020204030204" pitchFamily="34" charset="0"/>
                <a:ea typeface="Calibri" panose="020F0502020204030204" pitchFamily="34" charset="0"/>
                <a:cs typeface="Calibri" panose="020F0502020204030204" pitchFamily="34" charset="0"/>
              </a:rPr>
              <a:t>bulk Nb</a:t>
            </a:r>
            <a:endParaRPr lang="en-US" sz="1600">
              <a:latin typeface="Calibri" panose="020F0502020204030204" pitchFamily="34" charset="0"/>
              <a:ea typeface="Calibri" panose="020F050202020403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C856BEBC-ED30-88DC-769B-4F78492DCD16}"/>
              </a:ext>
            </a:extLst>
          </p:cNvPr>
          <p:cNvSpPr txBox="1"/>
          <p:nvPr/>
        </p:nvSpPr>
        <p:spPr>
          <a:xfrm rot="16200000">
            <a:off x="3350774" y="5202174"/>
            <a:ext cx="769378" cy="338554"/>
          </a:xfrm>
          <a:prstGeom prst="rect">
            <a:avLst/>
          </a:prstGeom>
          <a:noFill/>
        </p:spPr>
        <p:txBody>
          <a:bodyPr wrap="none" rtlCol="0">
            <a:spAutoFit/>
          </a:bodyPr>
          <a:lstStyle/>
          <a:p>
            <a:r>
              <a:rPr lang="en-GB" sz="1600">
                <a:latin typeface="Calibri" panose="020F0502020204030204" pitchFamily="34" charset="0"/>
                <a:ea typeface="Calibri" panose="020F0502020204030204" pitchFamily="34" charset="0"/>
                <a:cs typeface="Calibri" panose="020F0502020204030204" pitchFamily="34" charset="0"/>
              </a:rPr>
              <a:t>25 At%</a:t>
            </a:r>
            <a:endParaRPr lang="en-US" sz="1600">
              <a:latin typeface="Calibri" panose="020F0502020204030204" pitchFamily="34" charset="0"/>
              <a:ea typeface="Calibri" panose="020F0502020204030204" pitchFamily="34" charset="0"/>
              <a:cs typeface="Calibri" panose="020F0502020204030204" pitchFamily="34" charset="0"/>
            </a:endParaRPr>
          </a:p>
        </p:txBody>
      </p:sp>
      <p:sp>
        <p:nvSpPr>
          <p:cNvPr id="26" name="Diamond 25">
            <a:extLst>
              <a:ext uri="{FF2B5EF4-FFF2-40B4-BE49-F238E27FC236}">
                <a16:creationId xmlns:a16="http://schemas.microsoft.com/office/drawing/2014/main" id="{F2AB39F8-75DA-DD01-42B3-94C60FB82A75}"/>
              </a:ext>
            </a:extLst>
          </p:cNvPr>
          <p:cNvSpPr/>
          <p:nvPr/>
        </p:nvSpPr>
        <p:spPr>
          <a:xfrm>
            <a:off x="7556569" y="1249748"/>
            <a:ext cx="154892" cy="257097"/>
          </a:xfrm>
          <a:prstGeom prst="diamond">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675282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279B31-AE06-BBC2-2B06-0F5C774CFC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2" name="Titolo 1">
            <a:extLst>
              <a:ext uri="{FF2B5EF4-FFF2-40B4-BE49-F238E27FC236}">
                <a16:creationId xmlns:a16="http://schemas.microsoft.com/office/drawing/2014/main" id="{3CB44578-CFEE-7132-0362-E3F9930EB1F8}"/>
              </a:ext>
            </a:extLst>
          </p:cNvPr>
          <p:cNvSpPr>
            <a:spLocks noGrp="1"/>
          </p:cNvSpPr>
          <p:nvPr>
            <p:ph type="title"/>
          </p:nvPr>
        </p:nvSpPr>
        <p:spPr>
          <a:xfrm>
            <a:off x="838200" y="273186"/>
            <a:ext cx="10515600" cy="1085316"/>
          </a:xfrm>
        </p:spPr>
        <p:txBody>
          <a:bodyPr/>
          <a:lstStyle/>
          <a:p>
            <a:r>
              <a:rPr lang="en-GB" sz="4400"/>
              <a:t>NbBL effect: morphology</a:t>
            </a:r>
            <a:endParaRPr lang="en-US" sz="4400">
              <a:solidFill>
                <a:srgbClr val="4399B6"/>
              </a:solidFill>
            </a:endParaRPr>
          </a:p>
        </p:txBody>
      </p:sp>
      <p:pic>
        <p:nvPicPr>
          <p:cNvPr id="6" name="Picture 5">
            <a:extLst>
              <a:ext uri="{FF2B5EF4-FFF2-40B4-BE49-F238E27FC236}">
                <a16:creationId xmlns:a16="http://schemas.microsoft.com/office/drawing/2014/main" id="{18251E1D-267F-D556-6F01-618343B4680E}"/>
              </a:ext>
            </a:extLst>
          </p:cNvPr>
          <p:cNvPicPr>
            <a:picLocks noChangeAspect="1"/>
          </p:cNvPicPr>
          <p:nvPr/>
        </p:nvPicPr>
        <p:blipFill>
          <a:blip r:embed="rId2">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p:blipFill>
        <p:spPr>
          <a:xfrm>
            <a:off x="455756" y="1358502"/>
            <a:ext cx="3241040" cy="2430779"/>
          </a:xfrm>
          <a:prstGeom prst="rect">
            <a:avLst/>
          </a:prstGeom>
        </p:spPr>
      </p:pic>
      <p:sp>
        <p:nvSpPr>
          <p:cNvPr id="3" name="TextBox 2">
            <a:extLst>
              <a:ext uri="{FF2B5EF4-FFF2-40B4-BE49-F238E27FC236}">
                <a16:creationId xmlns:a16="http://schemas.microsoft.com/office/drawing/2014/main" id="{13AE0E4D-B847-ED23-BA11-6EB8B691316A}"/>
              </a:ext>
            </a:extLst>
          </p:cNvPr>
          <p:cNvSpPr txBox="1"/>
          <p:nvPr/>
        </p:nvSpPr>
        <p:spPr>
          <a:xfrm>
            <a:off x="519257" y="1433677"/>
            <a:ext cx="2189636" cy="276999"/>
          </a:xfrm>
          <a:prstGeom prst="rect">
            <a:avLst/>
          </a:prstGeom>
          <a:solidFill>
            <a:schemeClr val="bg1"/>
          </a:solidFill>
        </p:spPr>
        <p:txBody>
          <a:bodyPr wrap="square" rtlCol="0">
            <a:spAutoFit/>
          </a:bodyPr>
          <a:lstStyle/>
          <a:p>
            <a:r>
              <a:rPr lang="en-GB" sz="1200">
                <a:latin typeface="Trebuchet MS" panose="020B0603020202020204" pitchFamily="34" charset="0"/>
              </a:rPr>
              <a:t>Nb</a:t>
            </a:r>
            <a:r>
              <a:rPr lang="en-GB" sz="1200" baseline="-25000">
                <a:latin typeface="Trebuchet MS" panose="020B0603020202020204" pitchFamily="34" charset="0"/>
              </a:rPr>
              <a:t>3</a:t>
            </a:r>
            <a:r>
              <a:rPr lang="en-GB" sz="1200">
                <a:latin typeface="Trebuchet MS" panose="020B0603020202020204" pitchFamily="34" charset="0"/>
              </a:rPr>
              <a:t>Sn/ </a:t>
            </a:r>
            <a:r>
              <a:rPr lang="en-GB" sz="1200" b="1">
                <a:latin typeface="Trebuchet MS" panose="020B0603020202020204" pitchFamily="34" charset="0"/>
              </a:rPr>
              <a:t>Nb(1µm)</a:t>
            </a:r>
            <a:r>
              <a:rPr lang="en-GB" sz="1200">
                <a:latin typeface="Trebuchet MS" panose="020B0603020202020204" pitchFamily="34" charset="0"/>
              </a:rPr>
              <a:t>/</a:t>
            </a:r>
            <a:r>
              <a:rPr lang="en-GB" sz="1200" b="1">
                <a:latin typeface="Trebuchet MS" panose="020B0603020202020204" pitchFamily="34" charset="0"/>
              </a:rPr>
              <a:t> </a:t>
            </a:r>
            <a:r>
              <a:rPr lang="en-GB" sz="1200">
                <a:latin typeface="Trebuchet MS" panose="020B0603020202020204" pitchFamily="34" charset="0"/>
              </a:rPr>
              <a:t>Cu (650°C)</a:t>
            </a:r>
            <a:endParaRPr lang="en-DE" sz="1200">
              <a:latin typeface="Trebuchet MS" panose="020B0603020202020204" pitchFamily="34" charset="0"/>
            </a:endParaRPr>
          </a:p>
        </p:txBody>
      </p:sp>
      <p:pic>
        <p:nvPicPr>
          <p:cNvPr id="10" name="Picture 9" descr="A close-up of a white surface&#10;&#10;Description automatically generated">
            <a:extLst>
              <a:ext uri="{FF2B5EF4-FFF2-40B4-BE49-F238E27FC236}">
                <a16:creationId xmlns:a16="http://schemas.microsoft.com/office/drawing/2014/main" id="{EB5A3C85-7A72-3422-6BEC-B7207CD54E8D}"/>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760298" y="1358502"/>
            <a:ext cx="3241040" cy="2430780"/>
          </a:xfrm>
          <a:prstGeom prst="rect">
            <a:avLst/>
          </a:prstGeom>
        </p:spPr>
      </p:pic>
      <p:pic>
        <p:nvPicPr>
          <p:cNvPr id="14" name="Picture 13" descr="A close-up of a microscope&#10;&#10;Description automatically generated">
            <a:extLst>
              <a:ext uri="{FF2B5EF4-FFF2-40B4-BE49-F238E27FC236}">
                <a16:creationId xmlns:a16="http://schemas.microsoft.com/office/drawing/2014/main" id="{FEECBFDE-81B8-2AF2-80C7-6C3BEA250A52}"/>
              </a:ext>
            </a:extLst>
          </p:cNvPr>
          <p:cNvPicPr>
            <a:picLocks noChangeAspect="1"/>
          </p:cNvPicPr>
          <p:nvPr/>
        </p:nvPicPr>
        <p:blipFill>
          <a:blip r:embed="rId6">
            <a:extLst>
              <a:ext uri="{BEBA8EAE-BF5A-486C-A8C5-ECC9F3942E4B}">
                <a14:imgProps xmlns:a14="http://schemas.microsoft.com/office/drawing/2010/main">
                  <a14:imgLayer r:embed="rId7">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455756" y="3864456"/>
            <a:ext cx="3241040" cy="2430780"/>
          </a:xfrm>
          <a:prstGeom prst="rect">
            <a:avLst/>
          </a:prstGeom>
        </p:spPr>
      </p:pic>
      <p:pic>
        <p:nvPicPr>
          <p:cNvPr id="15" name="Picture 14" descr="A close-up of a white surface&#10;&#10;Description automatically generated">
            <a:extLst>
              <a:ext uri="{FF2B5EF4-FFF2-40B4-BE49-F238E27FC236}">
                <a16:creationId xmlns:a16="http://schemas.microsoft.com/office/drawing/2014/main" id="{5AF55800-6321-31F3-2D9D-CDF4A45F4E9C}"/>
              </a:ext>
            </a:extLst>
          </p:cNvPr>
          <p:cNvPicPr>
            <a:picLocks noChangeAspect="1"/>
          </p:cNvPicPr>
          <p:nvPr/>
        </p:nvPicPr>
        <p:blipFill>
          <a:blip r:embed="rId8">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3760297" y="3861070"/>
            <a:ext cx="3241041" cy="2430781"/>
          </a:xfrm>
          <a:prstGeom prst="rect">
            <a:avLst/>
          </a:prstGeom>
        </p:spPr>
      </p:pic>
      <p:sp>
        <p:nvSpPr>
          <p:cNvPr id="7" name="TextBox 6">
            <a:extLst>
              <a:ext uri="{FF2B5EF4-FFF2-40B4-BE49-F238E27FC236}">
                <a16:creationId xmlns:a16="http://schemas.microsoft.com/office/drawing/2014/main" id="{F1F7AE26-09D3-D244-F4AA-124CBD1D61C5}"/>
              </a:ext>
            </a:extLst>
          </p:cNvPr>
          <p:cNvSpPr txBox="1"/>
          <p:nvPr/>
        </p:nvSpPr>
        <p:spPr>
          <a:xfrm>
            <a:off x="3864059" y="1435451"/>
            <a:ext cx="2174773" cy="276999"/>
          </a:xfrm>
          <a:prstGeom prst="rect">
            <a:avLst/>
          </a:prstGeom>
          <a:solidFill>
            <a:schemeClr val="bg1"/>
          </a:solidFill>
        </p:spPr>
        <p:txBody>
          <a:bodyPr wrap="square" rtlCol="0">
            <a:spAutoFit/>
          </a:bodyPr>
          <a:lstStyle/>
          <a:p>
            <a:r>
              <a:rPr lang="en-GB" sz="1200">
                <a:latin typeface="Trebuchet MS" panose="020B0603020202020204" pitchFamily="34" charset="0"/>
              </a:rPr>
              <a:t>Nb</a:t>
            </a:r>
            <a:r>
              <a:rPr lang="en-GB" sz="1200" baseline="-25000">
                <a:latin typeface="Trebuchet MS" panose="020B0603020202020204" pitchFamily="34" charset="0"/>
              </a:rPr>
              <a:t>3</a:t>
            </a:r>
            <a:r>
              <a:rPr lang="en-GB" sz="1200">
                <a:latin typeface="Trebuchet MS" panose="020B0603020202020204" pitchFamily="34" charset="0"/>
              </a:rPr>
              <a:t>Sn/ </a:t>
            </a:r>
            <a:r>
              <a:rPr lang="en-GB" sz="1200" b="1">
                <a:latin typeface="Trebuchet MS" panose="020B0603020202020204" pitchFamily="34" charset="0"/>
              </a:rPr>
              <a:t>Nb(9µm)</a:t>
            </a:r>
            <a:r>
              <a:rPr lang="en-GB" sz="1200">
                <a:latin typeface="Trebuchet MS" panose="020B0603020202020204" pitchFamily="34" charset="0"/>
              </a:rPr>
              <a:t>/</a:t>
            </a:r>
            <a:r>
              <a:rPr lang="en-GB" sz="1200" b="1">
                <a:latin typeface="Trebuchet MS" panose="020B0603020202020204" pitchFamily="34" charset="0"/>
              </a:rPr>
              <a:t> </a:t>
            </a:r>
            <a:r>
              <a:rPr lang="en-GB" sz="1200">
                <a:latin typeface="Trebuchet MS" panose="020B0603020202020204" pitchFamily="34" charset="0"/>
              </a:rPr>
              <a:t>Cu (650°C)</a:t>
            </a:r>
            <a:endParaRPr lang="en-DE" sz="1200">
              <a:latin typeface="Trebuchet MS" panose="020B0603020202020204" pitchFamily="34" charset="0"/>
            </a:endParaRPr>
          </a:p>
        </p:txBody>
      </p:sp>
      <p:sp>
        <p:nvSpPr>
          <p:cNvPr id="16" name="TextBox 15">
            <a:extLst>
              <a:ext uri="{FF2B5EF4-FFF2-40B4-BE49-F238E27FC236}">
                <a16:creationId xmlns:a16="http://schemas.microsoft.com/office/drawing/2014/main" id="{4E9FDAFE-FBA4-961F-388A-F1372DB3B626}"/>
              </a:ext>
            </a:extLst>
          </p:cNvPr>
          <p:cNvSpPr txBox="1"/>
          <p:nvPr/>
        </p:nvSpPr>
        <p:spPr>
          <a:xfrm>
            <a:off x="519257" y="3942246"/>
            <a:ext cx="2270871" cy="276999"/>
          </a:xfrm>
          <a:prstGeom prst="rect">
            <a:avLst/>
          </a:prstGeom>
          <a:solidFill>
            <a:schemeClr val="bg1"/>
          </a:solidFill>
        </p:spPr>
        <p:txBody>
          <a:bodyPr wrap="square" rtlCol="0">
            <a:spAutoFit/>
          </a:bodyPr>
          <a:lstStyle/>
          <a:p>
            <a:r>
              <a:rPr lang="en-GB" sz="1200">
                <a:latin typeface="Trebuchet MS" panose="020B0603020202020204" pitchFamily="34" charset="0"/>
              </a:rPr>
              <a:t>Nb</a:t>
            </a:r>
            <a:r>
              <a:rPr lang="en-GB" sz="1200" baseline="-25000">
                <a:latin typeface="Trebuchet MS" panose="020B0603020202020204" pitchFamily="34" charset="0"/>
              </a:rPr>
              <a:t>3</a:t>
            </a:r>
            <a:r>
              <a:rPr lang="en-GB" sz="1200">
                <a:latin typeface="Trebuchet MS" panose="020B0603020202020204" pitchFamily="34" charset="0"/>
              </a:rPr>
              <a:t>Sn/ </a:t>
            </a:r>
            <a:r>
              <a:rPr lang="en-GB" sz="1200" b="1">
                <a:latin typeface="Trebuchet MS" panose="020B0603020202020204" pitchFamily="34" charset="0"/>
              </a:rPr>
              <a:t>Nb(30µm)</a:t>
            </a:r>
            <a:r>
              <a:rPr lang="en-GB" sz="1200">
                <a:latin typeface="Trebuchet MS" panose="020B0603020202020204" pitchFamily="34" charset="0"/>
              </a:rPr>
              <a:t>/</a:t>
            </a:r>
            <a:r>
              <a:rPr lang="en-GB" sz="1200" b="1">
                <a:latin typeface="Trebuchet MS" panose="020B0603020202020204" pitchFamily="34" charset="0"/>
              </a:rPr>
              <a:t> </a:t>
            </a:r>
            <a:r>
              <a:rPr lang="en-GB" sz="1200">
                <a:latin typeface="Trebuchet MS" panose="020B0603020202020204" pitchFamily="34" charset="0"/>
              </a:rPr>
              <a:t>Cu (650°C)</a:t>
            </a:r>
            <a:endParaRPr lang="en-DE" sz="1200">
              <a:latin typeface="Trebuchet MS" panose="020B0603020202020204" pitchFamily="34" charset="0"/>
            </a:endParaRPr>
          </a:p>
        </p:txBody>
      </p:sp>
      <p:sp>
        <p:nvSpPr>
          <p:cNvPr id="17" name="TextBox 16">
            <a:extLst>
              <a:ext uri="{FF2B5EF4-FFF2-40B4-BE49-F238E27FC236}">
                <a16:creationId xmlns:a16="http://schemas.microsoft.com/office/drawing/2014/main" id="{60B40DF7-E87E-6B6A-302E-62A9711B52E3}"/>
              </a:ext>
            </a:extLst>
          </p:cNvPr>
          <p:cNvSpPr txBox="1"/>
          <p:nvPr/>
        </p:nvSpPr>
        <p:spPr>
          <a:xfrm>
            <a:off x="3864059" y="3938019"/>
            <a:ext cx="2270871" cy="276999"/>
          </a:xfrm>
          <a:prstGeom prst="rect">
            <a:avLst/>
          </a:prstGeom>
          <a:solidFill>
            <a:schemeClr val="bg1"/>
          </a:solidFill>
        </p:spPr>
        <p:txBody>
          <a:bodyPr wrap="square" rtlCol="0">
            <a:spAutoFit/>
          </a:bodyPr>
          <a:lstStyle/>
          <a:p>
            <a:r>
              <a:rPr lang="en-GB" sz="1200">
                <a:latin typeface="Trebuchet MS" panose="020B0603020202020204" pitchFamily="34" charset="0"/>
              </a:rPr>
              <a:t>Nb</a:t>
            </a:r>
            <a:r>
              <a:rPr lang="en-GB" sz="1200" baseline="-25000">
                <a:latin typeface="Trebuchet MS" panose="020B0603020202020204" pitchFamily="34" charset="0"/>
              </a:rPr>
              <a:t>3</a:t>
            </a:r>
            <a:r>
              <a:rPr lang="en-GB" sz="1200">
                <a:latin typeface="Trebuchet MS" panose="020B0603020202020204" pitchFamily="34" charset="0"/>
              </a:rPr>
              <a:t>Sn/ </a:t>
            </a:r>
            <a:r>
              <a:rPr lang="en-GB" sz="1200" b="1">
                <a:latin typeface="Trebuchet MS" panose="020B0603020202020204" pitchFamily="34" charset="0"/>
              </a:rPr>
              <a:t>Nb(40µm)</a:t>
            </a:r>
            <a:r>
              <a:rPr lang="en-GB" sz="1200">
                <a:latin typeface="Trebuchet MS" panose="020B0603020202020204" pitchFamily="34" charset="0"/>
              </a:rPr>
              <a:t>/</a:t>
            </a:r>
            <a:r>
              <a:rPr lang="en-GB" sz="1200" b="1">
                <a:latin typeface="Trebuchet MS" panose="020B0603020202020204" pitchFamily="34" charset="0"/>
              </a:rPr>
              <a:t> </a:t>
            </a:r>
            <a:r>
              <a:rPr lang="en-GB" sz="1200">
                <a:latin typeface="Trebuchet MS" panose="020B0603020202020204" pitchFamily="34" charset="0"/>
              </a:rPr>
              <a:t>Cu (650°C)</a:t>
            </a:r>
            <a:endParaRPr lang="en-DE" sz="1200">
              <a:latin typeface="Trebuchet MS" panose="020B0603020202020204" pitchFamily="34" charset="0"/>
            </a:endParaRPr>
          </a:p>
        </p:txBody>
      </p:sp>
      <p:pic>
        <p:nvPicPr>
          <p:cNvPr id="24" name="Picture 23" descr="A close-up of a microscope&#10;&#10;Description automatically generated">
            <a:extLst>
              <a:ext uri="{FF2B5EF4-FFF2-40B4-BE49-F238E27FC236}">
                <a16:creationId xmlns:a16="http://schemas.microsoft.com/office/drawing/2014/main" id="{2B81778D-CC3C-F44B-E4D5-B6C92DAFFD74}"/>
              </a:ext>
            </a:extLst>
          </p:cNvPr>
          <p:cNvPicPr>
            <a:picLocks noChangeAspect="1"/>
          </p:cNvPicPr>
          <p:nvPr/>
        </p:nvPicPr>
        <p:blipFill>
          <a:blip r:embed="rId10">
            <a:extLst>
              <a:ext uri="{BEBA8EAE-BF5A-486C-A8C5-ECC9F3942E4B}">
                <a14:imgProps xmlns:a14="http://schemas.microsoft.com/office/drawing/2010/main">
                  <a14:imgLayer r:embed="rId11">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7064839" y="3861070"/>
            <a:ext cx="3241041" cy="2430781"/>
          </a:xfrm>
          <a:prstGeom prst="rect">
            <a:avLst/>
          </a:prstGeom>
        </p:spPr>
      </p:pic>
      <p:sp>
        <p:nvSpPr>
          <p:cNvPr id="27" name="TextBox 26">
            <a:extLst>
              <a:ext uri="{FF2B5EF4-FFF2-40B4-BE49-F238E27FC236}">
                <a16:creationId xmlns:a16="http://schemas.microsoft.com/office/drawing/2014/main" id="{570A21B9-777F-7BF0-A40C-83785D97D616}"/>
              </a:ext>
            </a:extLst>
          </p:cNvPr>
          <p:cNvSpPr txBox="1"/>
          <p:nvPr/>
        </p:nvSpPr>
        <p:spPr>
          <a:xfrm>
            <a:off x="7163519" y="3938018"/>
            <a:ext cx="2270871" cy="276999"/>
          </a:xfrm>
          <a:prstGeom prst="rect">
            <a:avLst/>
          </a:prstGeom>
          <a:solidFill>
            <a:schemeClr val="bg1"/>
          </a:solidFill>
        </p:spPr>
        <p:txBody>
          <a:bodyPr wrap="square" rtlCol="0">
            <a:spAutoFit/>
          </a:bodyPr>
          <a:lstStyle/>
          <a:p>
            <a:r>
              <a:rPr lang="en-GB" sz="1200">
                <a:latin typeface="Trebuchet MS" panose="020B0603020202020204" pitchFamily="34" charset="0"/>
              </a:rPr>
              <a:t>Nb</a:t>
            </a:r>
            <a:r>
              <a:rPr lang="en-GB" sz="1200" baseline="-25000">
                <a:latin typeface="Trebuchet MS" panose="020B0603020202020204" pitchFamily="34" charset="0"/>
              </a:rPr>
              <a:t>3</a:t>
            </a:r>
            <a:r>
              <a:rPr lang="en-GB" sz="1200">
                <a:latin typeface="Trebuchet MS" panose="020B0603020202020204" pitchFamily="34" charset="0"/>
              </a:rPr>
              <a:t>Sn/ </a:t>
            </a:r>
            <a:r>
              <a:rPr lang="en-GB" sz="1200" b="1">
                <a:latin typeface="Trebuchet MS" panose="020B0603020202020204" pitchFamily="34" charset="0"/>
              </a:rPr>
              <a:t>bulk Nb</a:t>
            </a:r>
            <a:r>
              <a:rPr lang="en-GB" sz="1200">
                <a:latin typeface="Trebuchet MS" panose="020B0603020202020204" pitchFamily="34" charset="0"/>
              </a:rPr>
              <a:t> (650°C)</a:t>
            </a:r>
            <a:endParaRPr lang="en-DE" sz="1200">
              <a:latin typeface="Trebuchet MS" panose="020B0603020202020204" pitchFamily="34" charset="0"/>
            </a:endParaRPr>
          </a:p>
        </p:txBody>
      </p:sp>
      <p:grpSp>
        <p:nvGrpSpPr>
          <p:cNvPr id="28" name="Group 27">
            <a:extLst>
              <a:ext uri="{FF2B5EF4-FFF2-40B4-BE49-F238E27FC236}">
                <a16:creationId xmlns:a16="http://schemas.microsoft.com/office/drawing/2014/main" id="{7CB17214-FF33-C8DA-9B29-7DC7789BF4A7}"/>
              </a:ext>
            </a:extLst>
          </p:cNvPr>
          <p:cNvGrpSpPr/>
          <p:nvPr/>
        </p:nvGrpSpPr>
        <p:grpSpPr>
          <a:xfrm>
            <a:off x="8558234" y="598037"/>
            <a:ext cx="2048806" cy="484353"/>
            <a:chOff x="57573" y="128364"/>
            <a:chExt cx="2733980" cy="646332"/>
          </a:xfrm>
        </p:grpSpPr>
        <p:pic>
          <p:nvPicPr>
            <p:cNvPr id="29" name="Content Placeholder 6" descr="A picture containing text, clipart&#10;&#10;Description automatically generated">
              <a:extLst>
                <a:ext uri="{FF2B5EF4-FFF2-40B4-BE49-F238E27FC236}">
                  <a16:creationId xmlns:a16="http://schemas.microsoft.com/office/drawing/2014/main" id="{49A2DB16-F978-0BF8-D6CF-1C3E6B3E3BF0}"/>
                </a:ext>
              </a:extLst>
            </p:cNvPr>
            <p:cNvPicPr/>
            <p:nvPr/>
          </p:nvPicPr>
          <p:blipFill>
            <a:blip r:embed="rId12">
              <a:extLst>
                <a:ext uri="{28A0092B-C50C-407E-A947-70E740481C1C}">
                  <a14:useLocalDpi xmlns:a14="http://schemas.microsoft.com/office/drawing/2010/main" val="0"/>
                </a:ext>
              </a:extLst>
            </a:blip>
            <a:stretch>
              <a:fillRect/>
            </a:stretch>
          </p:blipFill>
          <p:spPr bwMode="auto">
            <a:xfrm>
              <a:off x="57573" y="128364"/>
              <a:ext cx="1034131" cy="646332"/>
            </a:xfrm>
            <a:prstGeom prst="rect">
              <a:avLst/>
            </a:prstGeom>
            <a:noFill/>
            <a:ln w="9525">
              <a:noFill/>
              <a:miter lim="800000"/>
              <a:headEnd/>
              <a:tailEnd/>
            </a:ln>
          </p:spPr>
        </p:pic>
        <p:sp>
          <p:nvSpPr>
            <p:cNvPr id="30" name="TextBox 29">
              <a:extLst>
                <a:ext uri="{FF2B5EF4-FFF2-40B4-BE49-F238E27FC236}">
                  <a16:creationId xmlns:a16="http://schemas.microsoft.com/office/drawing/2014/main" id="{55E81A14-23A1-4BA8-1813-BA7D8B2A1267}"/>
                </a:ext>
              </a:extLst>
            </p:cNvPr>
            <p:cNvSpPr txBox="1"/>
            <p:nvPr/>
          </p:nvSpPr>
          <p:spPr>
            <a:xfrm>
              <a:off x="1024274" y="157410"/>
              <a:ext cx="1767279" cy="57046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900" b="0" i="0" u="none" strike="noStrike" kern="1200" cap="none" spc="0" normalizeH="0" baseline="0" noProof="0">
                  <a:ln>
                    <a:noFill/>
                  </a:ln>
                  <a:solidFill>
                    <a:schemeClr val="bg1">
                      <a:lumMod val="65000"/>
                    </a:schemeClr>
                  </a:solidFill>
                  <a:effectLst/>
                  <a:uLnTx/>
                  <a:uFillTx/>
                  <a:latin typeface="Trebuchet MS" panose="020B0603020202020204" pitchFamily="34" charset="0"/>
                  <a:ea typeface="+mn-ea"/>
                  <a:cs typeface="Arial" charset="0"/>
                </a:rPr>
                <a:t>Lehrstuhl für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900" b="0" i="0" u="none" strike="noStrike" kern="1200" cap="none" spc="0" normalizeH="0" baseline="0" noProof="0">
                  <a:ln>
                    <a:noFill/>
                  </a:ln>
                  <a:solidFill>
                    <a:schemeClr val="bg1">
                      <a:lumMod val="65000"/>
                    </a:schemeClr>
                  </a:solidFill>
                  <a:effectLst/>
                  <a:uLnTx/>
                  <a:uFillTx/>
                  <a:latin typeface="Trebuchet MS" panose="020B0603020202020204" pitchFamily="34" charset="0"/>
                  <a:ea typeface="+mn-ea"/>
                  <a:cs typeface="Arial" charset="0"/>
                </a:rPr>
                <a:t>Oberflächen- und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900" b="0" i="0" u="none" strike="noStrike" kern="1200" cap="none" spc="0" normalizeH="0" baseline="0" noProof="0">
                  <a:ln>
                    <a:noFill/>
                  </a:ln>
                  <a:solidFill>
                    <a:schemeClr val="bg1">
                      <a:lumMod val="65000"/>
                    </a:schemeClr>
                  </a:solidFill>
                  <a:effectLst/>
                  <a:uLnTx/>
                  <a:uFillTx/>
                  <a:latin typeface="Trebuchet MS" panose="020B0603020202020204" pitchFamily="34" charset="0"/>
                  <a:ea typeface="+mn-ea"/>
                  <a:cs typeface="Arial" charset="0"/>
                </a:rPr>
                <a:t>Werkstofftechnologie</a:t>
              </a:r>
              <a:endParaRPr kumimoji="0" lang="aa-ET" sz="900" b="0" i="0" u="none" strike="noStrike" kern="1200" cap="none" spc="0" normalizeH="0" baseline="0" noProof="0">
                <a:ln>
                  <a:noFill/>
                </a:ln>
                <a:solidFill>
                  <a:schemeClr val="bg1">
                    <a:lumMod val="65000"/>
                  </a:schemeClr>
                </a:solidFill>
                <a:effectLst/>
                <a:uLnTx/>
                <a:uFillTx/>
                <a:latin typeface="Trebuchet MS" panose="020B0603020202020204" pitchFamily="34" charset="0"/>
                <a:ea typeface="+mn-ea"/>
                <a:cs typeface="Arial" charset="0"/>
              </a:endParaRPr>
            </a:p>
          </p:txBody>
        </p:sp>
      </p:grpSp>
      <p:sp>
        <p:nvSpPr>
          <p:cNvPr id="32" name="TextBox 31">
            <a:extLst>
              <a:ext uri="{FF2B5EF4-FFF2-40B4-BE49-F238E27FC236}">
                <a16:creationId xmlns:a16="http://schemas.microsoft.com/office/drawing/2014/main" id="{FCA1B3D6-6510-B152-66B0-F40F8518CE4D}"/>
              </a:ext>
            </a:extLst>
          </p:cNvPr>
          <p:cNvSpPr txBox="1"/>
          <p:nvPr/>
        </p:nvSpPr>
        <p:spPr>
          <a:xfrm rot="16200000">
            <a:off x="-2013642" y="3608740"/>
            <a:ext cx="4442460" cy="369332"/>
          </a:xfrm>
          <a:prstGeom prst="rect">
            <a:avLst/>
          </a:prstGeom>
          <a:noFill/>
        </p:spPr>
        <p:txBody>
          <a:bodyPr wrap="square">
            <a:spAutoFit/>
          </a:bodyPr>
          <a:lstStyle/>
          <a:p>
            <a:r>
              <a:rPr lang="en-US" sz="1800">
                <a:solidFill>
                  <a:srgbClr val="031E62"/>
                </a:solidFill>
                <a:latin typeface="Montserrat" panose="00000500000000000000" pitchFamily="50" charset="0"/>
              </a:rPr>
              <a:t>Scanning Electron Microscopy (SEM)</a:t>
            </a:r>
          </a:p>
        </p:txBody>
      </p:sp>
      <p:grpSp>
        <p:nvGrpSpPr>
          <p:cNvPr id="34" name="Group 33">
            <a:extLst>
              <a:ext uri="{FF2B5EF4-FFF2-40B4-BE49-F238E27FC236}">
                <a16:creationId xmlns:a16="http://schemas.microsoft.com/office/drawing/2014/main" id="{AD4E7864-1D16-F56F-F94F-BD2F13480AC1}"/>
              </a:ext>
            </a:extLst>
          </p:cNvPr>
          <p:cNvGrpSpPr/>
          <p:nvPr/>
        </p:nvGrpSpPr>
        <p:grpSpPr>
          <a:xfrm>
            <a:off x="9462397" y="3138832"/>
            <a:ext cx="2729603" cy="2853477"/>
            <a:chOff x="9462397" y="3138832"/>
            <a:chExt cx="2729603" cy="2853477"/>
          </a:xfrm>
        </p:grpSpPr>
        <p:pic>
          <p:nvPicPr>
            <p:cNvPr id="8" name="Picture 7">
              <a:extLst>
                <a:ext uri="{FF2B5EF4-FFF2-40B4-BE49-F238E27FC236}">
                  <a16:creationId xmlns:a16="http://schemas.microsoft.com/office/drawing/2014/main" id="{3C671ACF-5290-1600-02DD-448B3573336E}"/>
                </a:ext>
              </a:extLst>
            </p:cNvPr>
            <p:cNvPicPr>
              <a:picLocks noChangeAspect="1"/>
            </p:cNvPicPr>
            <p:nvPr/>
          </p:nvPicPr>
          <p:blipFill>
            <a:blip r:embed="rId13"/>
            <a:stretch>
              <a:fillRect/>
            </a:stretch>
          </p:blipFill>
          <p:spPr>
            <a:xfrm>
              <a:off x="9462397" y="3660227"/>
              <a:ext cx="2684006" cy="2332082"/>
            </a:xfrm>
            <a:prstGeom prst="rect">
              <a:avLst/>
            </a:prstGeom>
          </p:spPr>
        </p:pic>
        <p:pic>
          <p:nvPicPr>
            <p:cNvPr id="11" name="Picture 10">
              <a:extLst>
                <a:ext uri="{FF2B5EF4-FFF2-40B4-BE49-F238E27FC236}">
                  <a16:creationId xmlns:a16="http://schemas.microsoft.com/office/drawing/2014/main" id="{D85F88AB-E63E-B222-0214-00335229EF43}"/>
                </a:ext>
              </a:extLst>
            </p:cNvPr>
            <p:cNvPicPr>
              <a:picLocks noChangeAspect="1"/>
            </p:cNvPicPr>
            <p:nvPr/>
          </p:nvPicPr>
          <p:blipFill>
            <a:blip r:embed="rId14"/>
            <a:stretch>
              <a:fillRect/>
            </a:stretch>
          </p:blipFill>
          <p:spPr>
            <a:xfrm>
              <a:off x="11347812" y="3738126"/>
              <a:ext cx="733987" cy="253099"/>
            </a:xfrm>
            <a:prstGeom prst="rect">
              <a:avLst/>
            </a:prstGeom>
          </p:spPr>
        </p:pic>
        <p:cxnSp>
          <p:nvCxnSpPr>
            <p:cNvPr id="21" name="Straight Connector 20">
              <a:extLst>
                <a:ext uri="{FF2B5EF4-FFF2-40B4-BE49-F238E27FC236}">
                  <a16:creationId xmlns:a16="http://schemas.microsoft.com/office/drawing/2014/main" id="{3E07F926-2DF2-5C43-E8E6-DB96CB05D0C7}"/>
                </a:ext>
              </a:extLst>
            </p:cNvPr>
            <p:cNvCxnSpPr>
              <a:cxnSpLocks/>
            </p:cNvCxnSpPr>
            <p:nvPr/>
          </p:nvCxnSpPr>
          <p:spPr>
            <a:xfrm>
              <a:off x="11347812" y="3515712"/>
              <a:ext cx="4936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BCBEFFD8-11CA-0311-40D7-F44347D97FE2}"/>
                </a:ext>
              </a:extLst>
            </p:cNvPr>
            <p:cNvSpPr txBox="1"/>
            <p:nvPr/>
          </p:nvSpPr>
          <p:spPr>
            <a:xfrm>
              <a:off x="11000905" y="3138832"/>
              <a:ext cx="1191095" cy="369332"/>
            </a:xfrm>
            <a:prstGeom prst="rect">
              <a:avLst/>
            </a:prstGeom>
            <a:noFill/>
          </p:spPr>
          <p:txBody>
            <a:bodyPr wrap="square">
              <a:spAutoFit/>
            </a:bodyPr>
            <a:lstStyle/>
            <a:p>
              <a:r>
                <a:rPr lang="en-GB" sz="1800" b="1">
                  <a:latin typeface="Montserrat" panose="00000500000000000000" pitchFamily="2" charset="0"/>
                </a:rPr>
                <a:t>500 nm</a:t>
              </a:r>
              <a:endParaRPr lang="en-US">
                <a:latin typeface="Montserrat" panose="00000500000000000000" pitchFamily="2" charset="0"/>
              </a:endParaRPr>
            </a:p>
          </p:txBody>
        </p:sp>
      </p:grpSp>
      <p:grpSp>
        <p:nvGrpSpPr>
          <p:cNvPr id="33" name="Group 32">
            <a:extLst>
              <a:ext uri="{FF2B5EF4-FFF2-40B4-BE49-F238E27FC236}">
                <a16:creationId xmlns:a16="http://schemas.microsoft.com/office/drawing/2014/main" id="{238788BB-B996-8E01-0410-490DB3C0BD7A}"/>
              </a:ext>
            </a:extLst>
          </p:cNvPr>
          <p:cNvGrpSpPr/>
          <p:nvPr/>
        </p:nvGrpSpPr>
        <p:grpSpPr>
          <a:xfrm>
            <a:off x="7078767" y="1358502"/>
            <a:ext cx="3807705" cy="2434621"/>
            <a:chOff x="7078767" y="1358502"/>
            <a:chExt cx="3807705" cy="2434621"/>
          </a:xfrm>
        </p:grpSpPr>
        <p:pic>
          <p:nvPicPr>
            <p:cNvPr id="13" name="Picture 12">
              <a:extLst>
                <a:ext uri="{FF2B5EF4-FFF2-40B4-BE49-F238E27FC236}">
                  <a16:creationId xmlns:a16="http://schemas.microsoft.com/office/drawing/2014/main" id="{952BCCEA-01B8-7A26-3C4F-52DE15E5158D}"/>
                </a:ext>
              </a:extLst>
            </p:cNvPr>
            <p:cNvPicPr>
              <a:picLocks noChangeAspect="1"/>
            </p:cNvPicPr>
            <p:nvPr/>
          </p:nvPicPr>
          <p:blipFill>
            <a:blip r:embed="rId15"/>
            <a:stretch>
              <a:fillRect/>
            </a:stretch>
          </p:blipFill>
          <p:spPr>
            <a:xfrm>
              <a:off x="7078767" y="1358502"/>
              <a:ext cx="2811467" cy="2434621"/>
            </a:xfrm>
            <a:prstGeom prst="rect">
              <a:avLst/>
            </a:prstGeom>
          </p:spPr>
        </p:pic>
        <p:pic>
          <p:nvPicPr>
            <p:cNvPr id="18" name="Picture 17">
              <a:extLst>
                <a:ext uri="{FF2B5EF4-FFF2-40B4-BE49-F238E27FC236}">
                  <a16:creationId xmlns:a16="http://schemas.microsoft.com/office/drawing/2014/main" id="{2FFAA7CA-A23A-3C95-03B4-B85CF70237E3}"/>
                </a:ext>
              </a:extLst>
            </p:cNvPr>
            <p:cNvPicPr>
              <a:picLocks noChangeAspect="1"/>
            </p:cNvPicPr>
            <p:nvPr/>
          </p:nvPicPr>
          <p:blipFill>
            <a:blip r:embed="rId14"/>
            <a:stretch>
              <a:fillRect/>
            </a:stretch>
          </p:blipFill>
          <p:spPr>
            <a:xfrm>
              <a:off x="7176477" y="3487655"/>
              <a:ext cx="733987" cy="253099"/>
            </a:xfrm>
            <a:prstGeom prst="rect">
              <a:avLst/>
            </a:prstGeom>
          </p:spPr>
        </p:pic>
        <p:cxnSp>
          <p:nvCxnSpPr>
            <p:cNvPr id="20" name="Straight Connector 19">
              <a:extLst>
                <a:ext uri="{FF2B5EF4-FFF2-40B4-BE49-F238E27FC236}">
                  <a16:creationId xmlns:a16="http://schemas.microsoft.com/office/drawing/2014/main" id="{07DFE25B-3F12-7D02-CA02-B4C09EAA6B5E}"/>
                </a:ext>
              </a:extLst>
            </p:cNvPr>
            <p:cNvCxnSpPr/>
            <p:nvPr/>
          </p:nvCxnSpPr>
          <p:spPr>
            <a:xfrm>
              <a:off x="10070413" y="1870842"/>
              <a:ext cx="733987"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D3C026C5-03F4-7668-ED34-4F44936C89EB}"/>
                </a:ext>
              </a:extLst>
            </p:cNvPr>
            <p:cNvSpPr txBox="1"/>
            <p:nvPr/>
          </p:nvSpPr>
          <p:spPr>
            <a:xfrm>
              <a:off x="10070413" y="1870842"/>
              <a:ext cx="816059" cy="369332"/>
            </a:xfrm>
            <a:prstGeom prst="rect">
              <a:avLst/>
            </a:prstGeom>
            <a:noFill/>
          </p:spPr>
          <p:txBody>
            <a:bodyPr wrap="square">
              <a:spAutoFit/>
            </a:bodyPr>
            <a:lstStyle/>
            <a:p>
              <a:r>
                <a:rPr lang="en-GB" sz="1800" b="1">
                  <a:latin typeface="Montserrat" panose="00000500000000000000" pitchFamily="2" charset="0"/>
                </a:rPr>
                <a:t>1µm</a:t>
              </a:r>
              <a:endParaRPr lang="en-US">
                <a:latin typeface="Montserrat" panose="00000500000000000000" pitchFamily="2" charset="0"/>
              </a:endParaRPr>
            </a:p>
          </p:txBody>
        </p:sp>
        <p:sp>
          <p:nvSpPr>
            <p:cNvPr id="31" name="TextBox 30">
              <a:extLst>
                <a:ext uri="{FF2B5EF4-FFF2-40B4-BE49-F238E27FC236}">
                  <a16:creationId xmlns:a16="http://schemas.microsoft.com/office/drawing/2014/main" id="{33055E58-1C9B-120A-A889-44D313D50E8B}"/>
                </a:ext>
              </a:extLst>
            </p:cNvPr>
            <p:cNvSpPr txBox="1"/>
            <p:nvPr/>
          </p:nvSpPr>
          <p:spPr>
            <a:xfrm>
              <a:off x="7349064" y="3147886"/>
              <a:ext cx="2270871" cy="276999"/>
            </a:xfrm>
            <a:prstGeom prst="rect">
              <a:avLst/>
            </a:prstGeom>
            <a:solidFill>
              <a:schemeClr val="bg1"/>
            </a:solidFill>
          </p:spPr>
          <p:txBody>
            <a:bodyPr wrap="square" rtlCol="0">
              <a:spAutoFit/>
            </a:bodyPr>
            <a:lstStyle/>
            <a:p>
              <a:r>
                <a:rPr lang="en-GB" sz="1200">
                  <a:latin typeface="Trebuchet MS" panose="020B0603020202020204" pitchFamily="34" charset="0"/>
                </a:rPr>
                <a:t>Nb</a:t>
              </a:r>
              <a:r>
                <a:rPr lang="en-GB" sz="1200" baseline="-25000">
                  <a:latin typeface="Trebuchet MS" panose="020B0603020202020204" pitchFamily="34" charset="0"/>
                </a:rPr>
                <a:t>3</a:t>
              </a:r>
              <a:r>
                <a:rPr lang="en-GB" sz="1200">
                  <a:latin typeface="Trebuchet MS" panose="020B0603020202020204" pitchFamily="34" charset="0"/>
                </a:rPr>
                <a:t>Sn/ </a:t>
              </a:r>
              <a:r>
                <a:rPr lang="en-GB" sz="1200" b="1">
                  <a:latin typeface="Trebuchet MS" panose="020B0603020202020204" pitchFamily="34" charset="0"/>
                </a:rPr>
                <a:t>Nb(40µm)</a:t>
              </a:r>
              <a:r>
                <a:rPr lang="en-GB" sz="1200">
                  <a:latin typeface="Trebuchet MS" panose="020B0603020202020204" pitchFamily="34" charset="0"/>
                </a:rPr>
                <a:t>/</a:t>
              </a:r>
              <a:r>
                <a:rPr lang="en-GB" sz="1200" b="1">
                  <a:latin typeface="Trebuchet MS" panose="020B0603020202020204" pitchFamily="34" charset="0"/>
                </a:rPr>
                <a:t> </a:t>
              </a:r>
              <a:r>
                <a:rPr lang="en-GB" sz="1200">
                  <a:latin typeface="Trebuchet MS" panose="020B0603020202020204" pitchFamily="34" charset="0"/>
                </a:rPr>
                <a:t>Cu (650°C)</a:t>
              </a:r>
              <a:endParaRPr lang="en-DE" sz="1200">
                <a:latin typeface="Trebuchet MS" panose="020B0603020202020204" pitchFamily="34" charset="0"/>
              </a:endParaRPr>
            </a:p>
          </p:txBody>
        </p:sp>
      </p:grpSp>
    </p:spTree>
    <p:extLst>
      <p:ext uri="{BB962C8B-B14F-4D97-AF65-F5344CB8AC3E}">
        <p14:creationId xmlns:p14="http://schemas.microsoft.com/office/powerpoint/2010/main" val="1464769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279B31-AE06-BBC2-2B06-0F5C774CFC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pic>
        <p:nvPicPr>
          <p:cNvPr id="11" name="Grafik 75">
            <a:extLst>
              <a:ext uri="{FF2B5EF4-FFF2-40B4-BE49-F238E27FC236}">
                <a16:creationId xmlns:a16="http://schemas.microsoft.com/office/drawing/2014/main" id="{EF659D66-042C-D171-71B1-B55C2A9FD176}"/>
              </a:ext>
            </a:extLst>
          </p:cNvPr>
          <p:cNvPicPr>
            <a:picLocks noChangeAspect="1"/>
          </p:cNvPicPr>
          <p:nvPr/>
        </p:nvPicPr>
        <p:blipFill rotWithShape="1">
          <a:blip r:embed="rId2"/>
          <a:srcRect t="5222" b="33957"/>
          <a:stretch/>
        </p:blipFill>
        <p:spPr>
          <a:xfrm>
            <a:off x="513831" y="2779126"/>
            <a:ext cx="3656965" cy="3127513"/>
          </a:xfrm>
          <a:prstGeom prst="rect">
            <a:avLst/>
          </a:prstGeom>
        </p:spPr>
      </p:pic>
      <p:pic>
        <p:nvPicPr>
          <p:cNvPr id="12" name="Grafik 78">
            <a:extLst>
              <a:ext uri="{FF2B5EF4-FFF2-40B4-BE49-F238E27FC236}">
                <a16:creationId xmlns:a16="http://schemas.microsoft.com/office/drawing/2014/main" id="{DCAAA736-486A-A02B-4289-89803E6219F6}"/>
              </a:ext>
            </a:extLst>
          </p:cNvPr>
          <p:cNvPicPr>
            <a:picLocks noChangeAspect="1"/>
          </p:cNvPicPr>
          <p:nvPr/>
        </p:nvPicPr>
        <p:blipFill rotWithShape="1">
          <a:blip r:embed="rId3"/>
          <a:srcRect t="4252" b="33952"/>
          <a:stretch/>
        </p:blipFill>
        <p:spPr>
          <a:xfrm>
            <a:off x="8007630" y="2728936"/>
            <a:ext cx="3656965" cy="3177703"/>
          </a:xfrm>
          <a:prstGeom prst="rect">
            <a:avLst/>
          </a:prstGeom>
        </p:spPr>
      </p:pic>
      <p:sp>
        <p:nvSpPr>
          <p:cNvPr id="13" name="Titolo 1">
            <a:extLst>
              <a:ext uri="{FF2B5EF4-FFF2-40B4-BE49-F238E27FC236}">
                <a16:creationId xmlns:a16="http://schemas.microsoft.com/office/drawing/2014/main" id="{B54A3E26-84BB-0DAE-A8E7-0BAC6C7088C2}"/>
              </a:ext>
            </a:extLst>
          </p:cNvPr>
          <p:cNvSpPr>
            <a:spLocks noGrp="1"/>
          </p:cNvSpPr>
          <p:nvPr>
            <p:ph type="title"/>
          </p:nvPr>
        </p:nvSpPr>
        <p:spPr>
          <a:xfrm>
            <a:off x="838200" y="273186"/>
            <a:ext cx="10515600" cy="1085316"/>
          </a:xfrm>
        </p:spPr>
        <p:txBody>
          <a:bodyPr/>
          <a:lstStyle/>
          <a:p>
            <a:r>
              <a:rPr lang="en-GB" sz="4400"/>
              <a:t>NbBL effect: morphology</a:t>
            </a:r>
            <a:endParaRPr lang="en-US" sz="4400">
              <a:solidFill>
                <a:srgbClr val="4399B6"/>
              </a:solidFill>
            </a:endParaRPr>
          </a:p>
        </p:txBody>
      </p:sp>
      <p:pic>
        <p:nvPicPr>
          <p:cNvPr id="20" name="Picture 19">
            <a:extLst>
              <a:ext uri="{FF2B5EF4-FFF2-40B4-BE49-F238E27FC236}">
                <a16:creationId xmlns:a16="http://schemas.microsoft.com/office/drawing/2014/main" id="{99FF20AB-DB12-06DC-7AD7-CC47DF1B6759}"/>
              </a:ext>
            </a:extLst>
          </p:cNvPr>
          <p:cNvPicPr>
            <a:picLocks noChangeAspect="1"/>
          </p:cNvPicPr>
          <p:nvPr/>
        </p:nvPicPr>
        <p:blipFill>
          <a:blip r:embed="rId4"/>
          <a:stretch>
            <a:fillRect/>
          </a:stretch>
        </p:blipFill>
        <p:spPr>
          <a:xfrm>
            <a:off x="5407648" y="2728936"/>
            <a:ext cx="1363129" cy="365124"/>
          </a:xfrm>
          <a:prstGeom prst="rect">
            <a:avLst/>
          </a:prstGeom>
        </p:spPr>
      </p:pic>
      <p:grpSp>
        <p:nvGrpSpPr>
          <p:cNvPr id="23" name="Group 22">
            <a:extLst>
              <a:ext uri="{FF2B5EF4-FFF2-40B4-BE49-F238E27FC236}">
                <a16:creationId xmlns:a16="http://schemas.microsoft.com/office/drawing/2014/main" id="{CB19BED2-36DA-5A9C-9CCE-FEEC5C2AD15E}"/>
              </a:ext>
            </a:extLst>
          </p:cNvPr>
          <p:cNvGrpSpPr/>
          <p:nvPr/>
        </p:nvGrpSpPr>
        <p:grpSpPr>
          <a:xfrm>
            <a:off x="9070428" y="69228"/>
            <a:ext cx="3009765" cy="2068052"/>
            <a:chOff x="9654540" y="69228"/>
            <a:chExt cx="2425653" cy="1676972"/>
          </a:xfrm>
        </p:grpSpPr>
        <p:pic>
          <p:nvPicPr>
            <p:cNvPr id="5" name="Picture 4">
              <a:extLst>
                <a:ext uri="{FF2B5EF4-FFF2-40B4-BE49-F238E27FC236}">
                  <a16:creationId xmlns:a16="http://schemas.microsoft.com/office/drawing/2014/main" id="{F5F77042-3F8F-48BD-11B7-7C304FAB1C6E}"/>
                </a:ext>
              </a:extLst>
            </p:cNvPr>
            <p:cNvPicPr>
              <a:picLocks noChangeAspect="1"/>
            </p:cNvPicPr>
            <p:nvPr/>
          </p:nvPicPr>
          <p:blipFill>
            <a:blip r:embed="rId5"/>
            <a:stretch>
              <a:fillRect/>
            </a:stretch>
          </p:blipFill>
          <p:spPr>
            <a:xfrm>
              <a:off x="9697714" y="69228"/>
              <a:ext cx="2339306" cy="1676972"/>
            </a:xfrm>
            <a:prstGeom prst="rect">
              <a:avLst/>
            </a:prstGeom>
          </p:spPr>
        </p:pic>
        <p:sp>
          <p:nvSpPr>
            <p:cNvPr id="6" name="Textfeld 20">
              <a:extLst>
                <a:ext uri="{FF2B5EF4-FFF2-40B4-BE49-F238E27FC236}">
                  <a16:creationId xmlns:a16="http://schemas.microsoft.com/office/drawing/2014/main" id="{AF66CAF1-D004-9396-DC70-AB47D2C898A5}"/>
                </a:ext>
              </a:extLst>
            </p:cNvPr>
            <p:cNvSpPr txBox="1"/>
            <p:nvPr/>
          </p:nvSpPr>
          <p:spPr>
            <a:xfrm>
              <a:off x="9654540" y="144940"/>
              <a:ext cx="2425653" cy="174702"/>
            </a:xfrm>
            <a:prstGeom prst="rect">
              <a:avLst/>
            </a:prstGeom>
            <a:noFill/>
          </p:spPr>
          <p:txBody>
            <a:bodyPr wrap="square">
              <a:spAutoFit/>
            </a:bodyPr>
            <a:lstStyle/>
            <a:p>
              <a:pPr algn="ctr"/>
              <a:r>
                <a:rPr lang="de-DE" sz="800" b="1" i="1">
                  <a:latin typeface="Montserrat" panose="00000500000000000000" pitchFamily="50" charset="0"/>
                </a:rPr>
                <a:t>S. Leith – CERN TE-VSC Seminar 15/11/2022</a:t>
              </a:r>
            </a:p>
          </p:txBody>
        </p:sp>
        <p:pic>
          <p:nvPicPr>
            <p:cNvPr id="22" name="Immagine 14">
              <a:extLst>
                <a:ext uri="{FF2B5EF4-FFF2-40B4-BE49-F238E27FC236}">
                  <a16:creationId xmlns:a16="http://schemas.microsoft.com/office/drawing/2014/main" id="{F8C425BF-3BF2-CCFD-9241-F7F8C329329D}"/>
                </a:ext>
              </a:extLst>
            </p:cNvPr>
            <p:cNvPicPr>
              <a:picLocks noChangeAspect="1"/>
            </p:cNvPicPr>
            <p:nvPr/>
          </p:nvPicPr>
          <p:blipFill>
            <a:blip r:embed="rId6"/>
            <a:stretch>
              <a:fillRect/>
            </a:stretch>
          </p:blipFill>
          <p:spPr>
            <a:xfrm>
              <a:off x="11631899" y="1348322"/>
              <a:ext cx="356904" cy="351755"/>
            </a:xfrm>
            <a:prstGeom prst="rect">
              <a:avLst/>
            </a:prstGeom>
          </p:spPr>
        </p:pic>
      </p:grpSp>
      <p:sp>
        <p:nvSpPr>
          <p:cNvPr id="24" name="Segnaposto contenuto 2">
            <a:extLst>
              <a:ext uri="{FF2B5EF4-FFF2-40B4-BE49-F238E27FC236}">
                <a16:creationId xmlns:a16="http://schemas.microsoft.com/office/drawing/2014/main" id="{E31F8191-B375-323F-AAB6-BD5E28105711}"/>
              </a:ext>
            </a:extLst>
          </p:cNvPr>
          <p:cNvSpPr txBox="1">
            <a:spLocks/>
          </p:cNvSpPr>
          <p:nvPr/>
        </p:nvSpPr>
        <p:spPr>
          <a:xfrm>
            <a:off x="838201" y="1170746"/>
            <a:ext cx="7025640" cy="475869"/>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a:solidFill>
                  <a:srgbClr val="4399B6"/>
                </a:solidFill>
              </a:rPr>
              <a:t>Copper inclusions on film deposited on 1 </a:t>
            </a:r>
            <a:r>
              <a:rPr lang="el-GR" sz="2400" b="1">
                <a:solidFill>
                  <a:srgbClr val="4399B6"/>
                </a:solidFill>
              </a:rPr>
              <a:t>μ</a:t>
            </a:r>
            <a:r>
              <a:rPr lang="en-GB" sz="2400" b="1">
                <a:solidFill>
                  <a:srgbClr val="4399B6"/>
                </a:solidFill>
              </a:rPr>
              <a:t>m NbBL</a:t>
            </a:r>
            <a:endParaRPr lang="en-US" sz="1200">
              <a:solidFill>
                <a:srgbClr val="1B2431"/>
              </a:solidFill>
              <a:latin typeface="+mn-lt"/>
            </a:endParaRPr>
          </a:p>
        </p:txBody>
      </p:sp>
      <p:grpSp>
        <p:nvGrpSpPr>
          <p:cNvPr id="26" name="Group 25">
            <a:extLst>
              <a:ext uri="{FF2B5EF4-FFF2-40B4-BE49-F238E27FC236}">
                <a16:creationId xmlns:a16="http://schemas.microsoft.com/office/drawing/2014/main" id="{8BA7B4CE-38C8-32F2-C726-0AD8027EE56E}"/>
              </a:ext>
            </a:extLst>
          </p:cNvPr>
          <p:cNvGrpSpPr/>
          <p:nvPr/>
        </p:nvGrpSpPr>
        <p:grpSpPr>
          <a:xfrm>
            <a:off x="4268317" y="3059676"/>
            <a:ext cx="3656965" cy="2846963"/>
            <a:chOff x="4367377" y="3116154"/>
            <a:chExt cx="3656965" cy="2846963"/>
          </a:xfrm>
        </p:grpSpPr>
        <p:pic>
          <p:nvPicPr>
            <p:cNvPr id="10" name="Grafik 72">
              <a:extLst>
                <a:ext uri="{FF2B5EF4-FFF2-40B4-BE49-F238E27FC236}">
                  <a16:creationId xmlns:a16="http://schemas.microsoft.com/office/drawing/2014/main" id="{694FB5B1-B9AF-4695-5371-90C1FCC3655A}"/>
                </a:ext>
              </a:extLst>
            </p:cNvPr>
            <p:cNvPicPr>
              <a:picLocks noChangeAspect="1"/>
            </p:cNvPicPr>
            <p:nvPr/>
          </p:nvPicPr>
          <p:blipFill rotWithShape="1">
            <a:blip r:embed="rId7"/>
            <a:srcRect t="10579" b="34057"/>
            <a:stretch/>
          </p:blipFill>
          <p:spPr>
            <a:xfrm>
              <a:off x="4367377" y="3116154"/>
              <a:ext cx="3656965" cy="2846963"/>
            </a:xfrm>
            <a:prstGeom prst="rect">
              <a:avLst/>
            </a:prstGeom>
          </p:spPr>
        </p:pic>
        <p:sp>
          <p:nvSpPr>
            <p:cNvPr id="25" name="TextBox 24">
              <a:extLst>
                <a:ext uri="{FF2B5EF4-FFF2-40B4-BE49-F238E27FC236}">
                  <a16:creationId xmlns:a16="http://schemas.microsoft.com/office/drawing/2014/main" id="{2389C95F-B3D6-7963-6BE9-45E664F6D6A5}"/>
                </a:ext>
              </a:extLst>
            </p:cNvPr>
            <p:cNvSpPr txBox="1"/>
            <p:nvPr/>
          </p:nvSpPr>
          <p:spPr>
            <a:xfrm>
              <a:off x="4390237" y="5617057"/>
              <a:ext cx="2189636" cy="276999"/>
            </a:xfrm>
            <a:prstGeom prst="rect">
              <a:avLst/>
            </a:prstGeom>
            <a:solidFill>
              <a:schemeClr val="bg1"/>
            </a:solidFill>
          </p:spPr>
          <p:txBody>
            <a:bodyPr wrap="square" rtlCol="0">
              <a:spAutoFit/>
            </a:bodyPr>
            <a:lstStyle/>
            <a:p>
              <a:r>
                <a:rPr lang="en-GB" sz="1200">
                  <a:latin typeface="Trebuchet MS" panose="020B0603020202020204" pitchFamily="34" charset="0"/>
                </a:rPr>
                <a:t>Nb</a:t>
              </a:r>
              <a:r>
                <a:rPr lang="en-GB" sz="1200" baseline="-25000">
                  <a:latin typeface="Trebuchet MS" panose="020B0603020202020204" pitchFamily="34" charset="0"/>
                </a:rPr>
                <a:t>3</a:t>
              </a:r>
              <a:r>
                <a:rPr lang="en-GB" sz="1200">
                  <a:latin typeface="Trebuchet MS" panose="020B0603020202020204" pitchFamily="34" charset="0"/>
                </a:rPr>
                <a:t>Sn/ </a:t>
              </a:r>
              <a:r>
                <a:rPr lang="en-GB" sz="1200" b="1">
                  <a:latin typeface="Trebuchet MS" panose="020B0603020202020204" pitchFamily="34" charset="0"/>
                </a:rPr>
                <a:t>Nb(1µm)</a:t>
              </a:r>
              <a:r>
                <a:rPr lang="en-GB" sz="1200">
                  <a:latin typeface="Trebuchet MS" panose="020B0603020202020204" pitchFamily="34" charset="0"/>
                </a:rPr>
                <a:t>/</a:t>
              </a:r>
              <a:r>
                <a:rPr lang="en-GB" sz="1200" b="1">
                  <a:latin typeface="Trebuchet MS" panose="020B0603020202020204" pitchFamily="34" charset="0"/>
                </a:rPr>
                <a:t> </a:t>
              </a:r>
              <a:r>
                <a:rPr lang="en-GB" sz="1200">
                  <a:latin typeface="Trebuchet MS" panose="020B0603020202020204" pitchFamily="34" charset="0"/>
                </a:rPr>
                <a:t>Cu (650°C)</a:t>
              </a:r>
              <a:endParaRPr lang="en-DE" sz="1200">
                <a:latin typeface="Trebuchet MS" panose="020B0603020202020204" pitchFamily="34" charset="0"/>
              </a:endParaRPr>
            </a:p>
          </p:txBody>
        </p:sp>
      </p:grpSp>
      <p:sp>
        <p:nvSpPr>
          <p:cNvPr id="33" name="TextBox 32">
            <a:extLst>
              <a:ext uri="{FF2B5EF4-FFF2-40B4-BE49-F238E27FC236}">
                <a16:creationId xmlns:a16="http://schemas.microsoft.com/office/drawing/2014/main" id="{2D29A904-86B1-4B94-8ED4-378FF008DC88}"/>
              </a:ext>
            </a:extLst>
          </p:cNvPr>
          <p:cNvSpPr txBox="1"/>
          <p:nvPr/>
        </p:nvSpPr>
        <p:spPr>
          <a:xfrm>
            <a:off x="830580" y="2248442"/>
            <a:ext cx="9639300" cy="369332"/>
          </a:xfrm>
          <a:prstGeom prst="rect">
            <a:avLst/>
          </a:prstGeom>
          <a:noFill/>
        </p:spPr>
        <p:txBody>
          <a:bodyPr wrap="square">
            <a:spAutoFit/>
          </a:bodyPr>
          <a:lstStyle/>
          <a:p>
            <a:r>
              <a:rPr lang="en-US" sz="1800">
                <a:solidFill>
                  <a:srgbClr val="031E62"/>
                </a:solidFill>
                <a:latin typeface="Montserrat" panose="00000500000000000000" pitchFamily="50" charset="0"/>
              </a:rPr>
              <a:t>Scanning Electron Microscopy (SEM) + Energy Dispersive X-ray spectroscopy (EDX)</a:t>
            </a:r>
          </a:p>
        </p:txBody>
      </p:sp>
    </p:spTree>
    <p:extLst>
      <p:ext uri="{BB962C8B-B14F-4D97-AF65-F5344CB8AC3E}">
        <p14:creationId xmlns:p14="http://schemas.microsoft.com/office/powerpoint/2010/main" val="2881055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1+#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91F8D-2842-A456-B6A1-FFDAD7AC9BD6}"/>
              </a:ext>
            </a:extLst>
          </p:cNvPr>
          <p:cNvSpPr>
            <a:spLocks noGrp="1"/>
          </p:cNvSpPr>
          <p:nvPr>
            <p:ph type="title"/>
          </p:nvPr>
        </p:nvSpPr>
        <p:spPr/>
        <p:txBody>
          <a:bodyPr/>
          <a:lstStyle/>
          <a:p>
            <a:r>
              <a:rPr lang="en-GB" sz="4400"/>
              <a:t>Additional studies</a:t>
            </a:r>
            <a:endParaRPr lang="en-US" sz="4400"/>
          </a:p>
        </p:txBody>
      </p:sp>
      <p:sp>
        <p:nvSpPr>
          <p:cNvPr id="4" name="Slide Number Placeholder 3">
            <a:extLst>
              <a:ext uri="{FF2B5EF4-FFF2-40B4-BE49-F238E27FC236}">
                <a16:creationId xmlns:a16="http://schemas.microsoft.com/office/drawing/2014/main" id="{85D8BDD0-01B5-C2CE-92DC-C1912F6C7840}"/>
              </a:ext>
            </a:extLst>
          </p:cNvPr>
          <p:cNvSpPr>
            <a:spLocks noGrp="1"/>
          </p:cNvSpPr>
          <p:nvPr>
            <p:ph type="sldNum" sz="quarter" idx="12"/>
          </p:nvPr>
        </p:nvSpPr>
        <p:spPr/>
        <p:txBody>
          <a:bodyPr/>
          <a:lstStyle/>
          <a:p>
            <a:fld id="{FC7CF1D8-012F-4C4A-942F-460B411F49CB}" type="slidenum">
              <a:rPr lang="it-IT" smtClean="0"/>
              <a:pPr/>
              <a:t>19</a:t>
            </a:fld>
            <a:endParaRPr lang="it-IT"/>
          </a:p>
        </p:txBody>
      </p:sp>
      <p:sp>
        <p:nvSpPr>
          <p:cNvPr id="5" name="TextBox 4">
            <a:extLst>
              <a:ext uri="{FF2B5EF4-FFF2-40B4-BE49-F238E27FC236}">
                <a16:creationId xmlns:a16="http://schemas.microsoft.com/office/drawing/2014/main" id="{4B2701F7-4BE5-F239-A433-35AA5DD7EE56}"/>
              </a:ext>
            </a:extLst>
          </p:cNvPr>
          <p:cNvSpPr txBox="1"/>
          <p:nvPr/>
        </p:nvSpPr>
        <p:spPr>
          <a:xfrm>
            <a:off x="564947" y="1372561"/>
            <a:ext cx="10973910" cy="1938992"/>
          </a:xfrm>
          <a:prstGeom prst="rect">
            <a:avLst/>
          </a:prstGeom>
          <a:noFill/>
        </p:spPr>
        <p:txBody>
          <a:bodyPr wrap="square">
            <a:spAutoFit/>
          </a:bodyPr>
          <a:lstStyle/>
          <a:p>
            <a:pPr marL="800100" lvl="1" indent="-342900" defTabSz="457200">
              <a:buFont typeface="Arial" panose="020B0604020202020204" pitchFamily="34" charset="0"/>
              <a:buChar char="•"/>
              <a:defRPr/>
            </a:pPr>
            <a:r>
              <a:rPr lang="en-GB" sz="2400">
                <a:solidFill>
                  <a:srgbClr val="002060"/>
                </a:solidFill>
                <a:latin typeface="Montserrat" panose="00000500000000000000" pitchFamily="2" charset="0"/>
              </a:rPr>
              <a:t>Magnetometry</a:t>
            </a:r>
            <a:endParaRPr lang="en-US" sz="2400" baseline="-25000">
              <a:solidFill>
                <a:srgbClr val="002060"/>
              </a:solidFill>
              <a:latin typeface="Montserrat" panose="00000500000000000000" pitchFamily="2" charset="0"/>
            </a:endParaRPr>
          </a:p>
          <a:p>
            <a:pPr marL="800100" lvl="1" indent="-342900" defTabSz="457200">
              <a:buFont typeface="Arial" panose="020B0604020202020204" pitchFamily="34" charset="0"/>
              <a:buChar char="•"/>
              <a:defRPr/>
            </a:pPr>
            <a:r>
              <a:rPr lang="en-GB" sz="2400" b="1">
                <a:solidFill>
                  <a:srgbClr val="002060"/>
                </a:solidFill>
                <a:latin typeface="Montserrat" panose="00000500000000000000" pitchFamily="2" charset="0"/>
              </a:rPr>
              <a:t>RF surface impedance in high/low DC magnetic field</a:t>
            </a:r>
            <a:endParaRPr kumimoji="0" lang="en-GB" sz="2400" b="1" i="0" u="none" strike="noStrike" kern="1200" cap="none" spc="0" normalizeH="0" baseline="0" noProof="0">
              <a:ln>
                <a:noFill/>
              </a:ln>
              <a:solidFill>
                <a:srgbClr val="002060"/>
              </a:solidFill>
              <a:effectLst/>
              <a:uLnTx/>
              <a:uFillTx/>
              <a:latin typeface="Montserrat" panose="00000500000000000000" pitchFamily="2" charset="0"/>
            </a:endParaRP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i="0" u="none" strike="noStrike" kern="1200" cap="none" spc="0" normalizeH="0" baseline="0" noProof="0">
                <a:ln>
                  <a:noFill/>
                </a:ln>
                <a:solidFill>
                  <a:srgbClr val="002060"/>
                </a:solidFill>
                <a:effectLst/>
                <a:uLnTx/>
                <a:uFillTx/>
                <a:latin typeface="Montserrat" panose="00000500000000000000" pitchFamily="2" charset="0"/>
              </a:rPr>
              <a:t>Superconducting gap</a:t>
            </a:r>
            <a:endParaRPr lang="en-GB" sz="2400">
              <a:solidFill>
                <a:srgbClr val="002060"/>
              </a:solidFill>
              <a:latin typeface="Montserrat" panose="00000500000000000000" pitchFamily="2" charset="0"/>
            </a:endParaRP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2400">
                <a:solidFill>
                  <a:srgbClr val="002060"/>
                </a:solidFill>
                <a:latin typeface="Montserrat" panose="00000500000000000000" pitchFamily="2" charset="0"/>
              </a:rPr>
              <a:t>Flash Lamp Annealing (FLA)</a:t>
            </a:r>
            <a:endParaRPr kumimoji="0" lang="en-GB" sz="2400" i="0" u="none" strike="noStrike" kern="1200" cap="none" spc="0" normalizeH="0" baseline="0" noProof="0">
              <a:ln>
                <a:noFill/>
              </a:ln>
              <a:solidFill>
                <a:srgbClr val="002060"/>
              </a:solidFill>
              <a:effectLst/>
              <a:uLnTx/>
              <a:uFillTx/>
              <a:latin typeface="Montserrat" panose="00000500000000000000" pitchFamily="2" charset="0"/>
            </a:endParaRPr>
          </a:p>
          <a:p>
            <a:pPr marL="800100" marR="0" lvl="1" indent="-34290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2400" i="0" u="none" strike="noStrike" kern="1200" cap="none" spc="0" normalizeH="0" baseline="0" noProof="0">
                <a:ln>
                  <a:noFill/>
                </a:ln>
                <a:solidFill>
                  <a:srgbClr val="002060"/>
                </a:solidFill>
                <a:effectLst/>
                <a:uLnTx/>
                <a:uFillTx/>
                <a:latin typeface="Montserrat" panose="00000500000000000000" pitchFamily="2" charset="0"/>
              </a:rPr>
              <a:t>laser treatment</a:t>
            </a:r>
          </a:p>
        </p:txBody>
      </p:sp>
      <p:pic>
        <p:nvPicPr>
          <p:cNvPr id="8" name="Picture 7">
            <a:extLst>
              <a:ext uri="{FF2B5EF4-FFF2-40B4-BE49-F238E27FC236}">
                <a16:creationId xmlns:a16="http://schemas.microsoft.com/office/drawing/2014/main" id="{AA4D39F8-6423-DB04-D2D5-DC3910DF14D9}"/>
              </a:ext>
            </a:extLst>
          </p:cNvPr>
          <p:cNvPicPr>
            <a:picLocks noChangeAspect="1"/>
          </p:cNvPicPr>
          <p:nvPr/>
        </p:nvPicPr>
        <p:blipFill rotWithShape="1">
          <a:blip r:embed="rId2"/>
          <a:srcRect l="3144" t="6398" r="9431" b="3108"/>
          <a:stretch/>
        </p:blipFill>
        <p:spPr>
          <a:xfrm>
            <a:off x="838199" y="3642733"/>
            <a:ext cx="3237976" cy="2568586"/>
          </a:xfrm>
          <a:prstGeom prst="rect">
            <a:avLst/>
          </a:prstGeom>
        </p:spPr>
      </p:pic>
      <p:pic>
        <p:nvPicPr>
          <p:cNvPr id="9" name="Picture 8">
            <a:extLst>
              <a:ext uri="{FF2B5EF4-FFF2-40B4-BE49-F238E27FC236}">
                <a16:creationId xmlns:a16="http://schemas.microsoft.com/office/drawing/2014/main" id="{66C58389-088D-9649-9C85-160EE680DC89}"/>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contrast="40000"/>
                    </a14:imgEffect>
                  </a14:imgLayer>
                </a14:imgProps>
              </a:ext>
            </a:extLst>
          </a:blip>
          <a:stretch>
            <a:fillRect/>
          </a:stretch>
        </p:blipFill>
        <p:spPr>
          <a:xfrm>
            <a:off x="4561489" y="3690012"/>
            <a:ext cx="4690170" cy="2411754"/>
          </a:xfrm>
          <a:prstGeom prst="rect">
            <a:avLst/>
          </a:prstGeom>
        </p:spPr>
      </p:pic>
      <p:pic>
        <p:nvPicPr>
          <p:cNvPr id="10" name="Picture 4">
            <a:extLst>
              <a:ext uri="{FF2B5EF4-FFF2-40B4-BE49-F238E27FC236}">
                <a16:creationId xmlns:a16="http://schemas.microsoft.com/office/drawing/2014/main" id="{D6CF5167-019B-D513-2888-D27C3761486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479778" y="2757482"/>
            <a:ext cx="1069720" cy="87210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Institute of Electrical Engineering SAS">
            <a:extLst>
              <a:ext uri="{FF2B5EF4-FFF2-40B4-BE49-F238E27FC236}">
                <a16:creationId xmlns:a16="http://schemas.microsoft.com/office/drawing/2014/main" id="{26C322C1-0D3D-35B7-4C6F-9EF453187361}"/>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660964" y="266701"/>
            <a:ext cx="707349" cy="98112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a:extLst>
              <a:ext uri="{FF2B5EF4-FFF2-40B4-BE49-F238E27FC236}">
                <a16:creationId xmlns:a16="http://schemas.microsoft.com/office/drawing/2014/main" id="{D41BA246-6C88-CD4B-63D9-18FCE6C3DE58}"/>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247763" y="3990781"/>
            <a:ext cx="1533751" cy="759207"/>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22">
            <a:extLst>
              <a:ext uri="{FF2B5EF4-FFF2-40B4-BE49-F238E27FC236}">
                <a16:creationId xmlns:a16="http://schemas.microsoft.com/office/drawing/2014/main" id="{E8F178B8-0849-3C18-9AE6-2277303928FF}"/>
              </a:ext>
            </a:extLst>
          </p:cNvPr>
          <p:cNvPicPr>
            <a:picLocks noChangeAspect="1"/>
          </p:cNvPicPr>
          <p:nvPr/>
        </p:nvPicPr>
        <p:blipFill>
          <a:blip r:embed="rId8"/>
          <a:stretch>
            <a:fillRect/>
          </a:stretch>
        </p:blipFill>
        <p:spPr>
          <a:xfrm>
            <a:off x="10560836" y="5111184"/>
            <a:ext cx="907605" cy="940683"/>
          </a:xfrm>
          <a:prstGeom prst="rect">
            <a:avLst/>
          </a:prstGeom>
        </p:spPr>
      </p:pic>
      <p:pic>
        <p:nvPicPr>
          <p:cNvPr id="14" name="Picture 13">
            <a:extLst>
              <a:ext uri="{FF2B5EF4-FFF2-40B4-BE49-F238E27FC236}">
                <a16:creationId xmlns:a16="http://schemas.microsoft.com/office/drawing/2014/main" id="{65BC6345-922F-6846-1550-0FC236192BE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0299847" y="1609024"/>
            <a:ext cx="1429583" cy="787262"/>
          </a:xfrm>
          <a:prstGeom prst="rect">
            <a:avLst/>
          </a:prstGeom>
        </p:spPr>
      </p:pic>
      <p:sp>
        <p:nvSpPr>
          <p:cNvPr id="16" name="TextBox 15">
            <a:extLst>
              <a:ext uri="{FF2B5EF4-FFF2-40B4-BE49-F238E27FC236}">
                <a16:creationId xmlns:a16="http://schemas.microsoft.com/office/drawing/2014/main" id="{23961505-B387-E0CC-80E8-B3A955C9102A}"/>
              </a:ext>
            </a:extLst>
          </p:cNvPr>
          <p:cNvSpPr txBox="1"/>
          <p:nvPr/>
        </p:nvSpPr>
        <p:spPr>
          <a:xfrm>
            <a:off x="6822453" y="1084145"/>
            <a:ext cx="3032752" cy="646331"/>
          </a:xfrm>
          <a:prstGeom prst="rect">
            <a:avLst/>
          </a:prstGeom>
          <a:noFill/>
        </p:spPr>
        <p:txBody>
          <a:bodyPr wrap="square">
            <a:spAutoFit/>
          </a:bodyPr>
          <a:lstStyle/>
          <a:p>
            <a:pPr marR="0" lvl="1" algn="ctr" defTabSz="457200" rtl="0" eaLnBrk="1" fontAlgn="auto" latinLnBrk="0" hangingPunct="1">
              <a:lnSpc>
                <a:spcPct val="100000"/>
              </a:lnSpc>
              <a:spcBef>
                <a:spcPts val="0"/>
              </a:spcBef>
              <a:spcAft>
                <a:spcPts val="0"/>
              </a:spcAft>
              <a:buClrTx/>
              <a:buSzTx/>
              <a:tabLst/>
              <a:defRPr/>
            </a:pPr>
            <a:r>
              <a:rPr kumimoji="0" lang="en-GB" sz="1800" b="1" i="0" u="none" strike="noStrike" kern="1200" cap="none" spc="0" normalizeH="0" baseline="0" noProof="0">
                <a:ln>
                  <a:noFill/>
                </a:ln>
                <a:solidFill>
                  <a:srgbClr val="C00000"/>
                </a:solidFill>
                <a:effectLst/>
                <a:uLnTx/>
                <a:uFillTx/>
                <a:latin typeface="Montserrat" panose="00000500000000000000" pitchFamily="2" charset="0"/>
              </a:rPr>
              <a:t>P. Vidal Garcia</a:t>
            </a:r>
            <a:r>
              <a:rPr kumimoji="0" lang="en-GB" sz="1800" i="0" u="none" strike="noStrike" kern="1200" cap="none" spc="0" normalizeH="0" baseline="0" noProof="0">
                <a:ln>
                  <a:noFill/>
                </a:ln>
                <a:solidFill>
                  <a:srgbClr val="C00000"/>
                </a:solidFill>
                <a:effectLst/>
                <a:uLnTx/>
                <a:uFillTx/>
                <a:latin typeface="Montserrat" panose="00000500000000000000" pitchFamily="2" charset="0"/>
              </a:rPr>
              <a:t>’s talk later this morning!</a:t>
            </a:r>
          </a:p>
        </p:txBody>
      </p:sp>
      <p:cxnSp>
        <p:nvCxnSpPr>
          <p:cNvPr id="17" name="Straight Arrow Connector 16">
            <a:extLst>
              <a:ext uri="{FF2B5EF4-FFF2-40B4-BE49-F238E27FC236}">
                <a16:creationId xmlns:a16="http://schemas.microsoft.com/office/drawing/2014/main" id="{BF56C96A-EDF2-F613-4FCE-A89DC3D7EC8D}"/>
              </a:ext>
            </a:extLst>
          </p:cNvPr>
          <p:cNvCxnSpPr>
            <a:cxnSpLocks/>
          </p:cNvCxnSpPr>
          <p:nvPr/>
        </p:nvCxnSpPr>
        <p:spPr>
          <a:xfrm flipV="1">
            <a:off x="6622908" y="1417582"/>
            <a:ext cx="741636" cy="312894"/>
          </a:xfrm>
          <a:prstGeom prst="straightConnector1">
            <a:avLst/>
          </a:prstGeom>
          <a:ln w="28575">
            <a:solidFill>
              <a:srgbClr val="C00000"/>
            </a:solidFill>
            <a:headEnd type="none" w="med" len="med"/>
            <a:tailEnd type="arrow"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4045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9AEAAB-3E1B-41A7-35E4-257B4F7B4F26}"/>
              </a:ext>
            </a:extLst>
          </p:cNvPr>
          <p:cNvSpPr>
            <a:spLocks noGrp="1"/>
          </p:cNvSpPr>
          <p:nvPr>
            <p:ph type="title"/>
          </p:nvPr>
        </p:nvSpPr>
        <p:spPr/>
        <p:txBody>
          <a:bodyPr/>
          <a:lstStyle/>
          <a:p>
            <a:r>
              <a:rPr lang="en-GB" sz="4400"/>
              <a:t>Outline</a:t>
            </a:r>
            <a:endParaRPr lang="en-US" sz="4400">
              <a:solidFill>
                <a:srgbClr val="4399B6"/>
              </a:solidFill>
            </a:endParaRPr>
          </a:p>
        </p:txBody>
      </p:sp>
      <p:sp>
        <p:nvSpPr>
          <p:cNvPr id="13" name="Segnaposto numero diapositiva 3">
            <a:extLst>
              <a:ext uri="{FF2B5EF4-FFF2-40B4-BE49-F238E27FC236}">
                <a16:creationId xmlns:a16="http://schemas.microsoft.com/office/drawing/2014/main" id="{1BB71F9B-EEA6-5D56-E092-631991DAF33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5" name="TextBox 4">
            <a:extLst>
              <a:ext uri="{FF2B5EF4-FFF2-40B4-BE49-F238E27FC236}">
                <a16:creationId xmlns:a16="http://schemas.microsoft.com/office/drawing/2014/main" id="{A3E995D0-FD79-75D4-BD1B-646291FCFE8B}"/>
              </a:ext>
            </a:extLst>
          </p:cNvPr>
          <p:cNvSpPr txBox="1"/>
          <p:nvPr/>
        </p:nvSpPr>
        <p:spPr>
          <a:xfrm>
            <a:off x="1374842" y="1352017"/>
            <a:ext cx="8292494" cy="4274503"/>
          </a:xfrm>
          <a:prstGeom prst="rect">
            <a:avLst/>
          </a:prstGeom>
          <a:noFill/>
        </p:spPr>
        <p:txBody>
          <a:bodyPr wrap="square" rtlCol="0">
            <a:spAutoFit/>
          </a:bodyPr>
          <a:lstStyle/>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lang="en-GB" sz="2800" b="1">
                <a:solidFill>
                  <a:srgbClr val="459AB7"/>
                </a:solidFill>
                <a:latin typeface="Montserrat" panose="00000500000000000000" pitchFamily="2" charset="0"/>
              </a:rPr>
              <a:t>Nb</a:t>
            </a:r>
            <a:r>
              <a:rPr lang="en-GB" sz="2800" b="1" baseline="-25000">
                <a:solidFill>
                  <a:srgbClr val="459AB7"/>
                </a:solidFill>
                <a:latin typeface="Montserrat" panose="00000500000000000000" pitchFamily="2" charset="0"/>
              </a:rPr>
              <a:t>3</a:t>
            </a:r>
            <a:r>
              <a:rPr lang="en-GB" sz="2800" b="1">
                <a:solidFill>
                  <a:srgbClr val="459AB7"/>
                </a:solidFill>
                <a:latin typeface="Montserrat" panose="00000500000000000000" pitchFamily="2" charset="0"/>
              </a:rPr>
              <a:t>Sn/Cu challenges</a:t>
            </a: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lang="en-GB" sz="2800" b="1">
                <a:solidFill>
                  <a:srgbClr val="459AB7"/>
                </a:solidFill>
                <a:latin typeface="Montserrat" panose="00000500000000000000" pitchFamily="2" charset="0"/>
              </a:rPr>
              <a:t>INFN-LNL goal</a:t>
            </a:r>
          </a:p>
          <a:p>
            <a:pPr marL="285750" indent="-285750" defTabSz="457200">
              <a:lnSpc>
                <a:spcPct val="200000"/>
              </a:lnSpc>
              <a:buFont typeface="Arial" panose="020B0604020202020204" pitchFamily="34" charset="0"/>
              <a:buChar char="•"/>
              <a:defRPr/>
            </a:pPr>
            <a:r>
              <a:rPr lang="en-GB" sz="2800" b="1">
                <a:solidFill>
                  <a:srgbClr val="459AB7"/>
                </a:solidFill>
                <a:latin typeface="Montserrat" panose="00000500000000000000" pitchFamily="2" charset="0"/>
              </a:rPr>
              <a:t>Deposition recipe optimization</a:t>
            </a:r>
          </a:p>
          <a:p>
            <a:pPr marL="285750" indent="-285750" defTabSz="457200">
              <a:lnSpc>
                <a:spcPct val="200000"/>
              </a:lnSpc>
              <a:buFont typeface="Arial" panose="020B0604020202020204" pitchFamily="34" charset="0"/>
              <a:buChar char="•"/>
              <a:defRPr/>
            </a:pPr>
            <a:r>
              <a:rPr lang="en-GB" sz="2800" b="1">
                <a:solidFill>
                  <a:srgbClr val="459AB7"/>
                </a:solidFill>
                <a:latin typeface="Montserrat" panose="00000500000000000000" pitchFamily="2" charset="0"/>
              </a:rPr>
              <a:t>Nb</a:t>
            </a:r>
            <a:r>
              <a:rPr lang="en-GB" sz="2800" b="1" baseline="-25000">
                <a:solidFill>
                  <a:srgbClr val="459AB7"/>
                </a:solidFill>
                <a:latin typeface="Montserrat" panose="00000500000000000000" pitchFamily="2" charset="0"/>
              </a:rPr>
              <a:t>3</a:t>
            </a:r>
            <a:r>
              <a:rPr lang="en-GB" sz="2800" b="1">
                <a:solidFill>
                  <a:srgbClr val="459AB7"/>
                </a:solidFill>
                <a:latin typeface="Montserrat" panose="00000500000000000000" pitchFamily="2" charset="0"/>
              </a:rPr>
              <a:t>Sn R&amp;D projects timeline</a:t>
            </a:r>
          </a:p>
          <a:p>
            <a:pPr marL="285750" indent="-285750" defTabSz="457200">
              <a:lnSpc>
                <a:spcPct val="200000"/>
              </a:lnSpc>
              <a:buFont typeface="Arial" panose="020B0604020202020204" pitchFamily="34" charset="0"/>
              <a:buChar char="•"/>
              <a:defRPr/>
            </a:pPr>
            <a:r>
              <a:rPr lang="en-GB" sz="2800" b="1">
                <a:solidFill>
                  <a:srgbClr val="459AB7"/>
                </a:solidFill>
                <a:latin typeface="Montserrat" panose="00000500000000000000" pitchFamily="2" charset="0"/>
              </a:rPr>
              <a:t>Conclusion</a:t>
            </a:r>
          </a:p>
        </p:txBody>
      </p:sp>
      <p:pic>
        <p:nvPicPr>
          <p:cNvPr id="3" name="Immagine 35" descr="Immagine che contiene tubo, cilindro&#10;&#10;Descrizione generata automaticamente">
            <a:extLst>
              <a:ext uri="{FF2B5EF4-FFF2-40B4-BE49-F238E27FC236}">
                <a16:creationId xmlns:a16="http://schemas.microsoft.com/office/drawing/2014/main" id="{EA7657AB-A6BE-A398-B86B-74A4DD5878B1}"/>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32739" t="9173" r="32497" b="11082"/>
          <a:stretch/>
        </p:blipFill>
        <p:spPr>
          <a:xfrm>
            <a:off x="9441698" y="364623"/>
            <a:ext cx="2443617" cy="5605537"/>
          </a:xfrm>
          <a:prstGeom prst="rect">
            <a:avLst/>
          </a:prstGeom>
        </p:spPr>
      </p:pic>
    </p:spTree>
    <p:extLst>
      <p:ext uri="{BB962C8B-B14F-4D97-AF65-F5344CB8AC3E}">
        <p14:creationId xmlns:p14="http://schemas.microsoft.com/office/powerpoint/2010/main" val="4413621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15BCBD-3C21-4AA0-2D86-FD2152EE25C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5" name="TextBox 4">
            <a:extLst>
              <a:ext uri="{FF2B5EF4-FFF2-40B4-BE49-F238E27FC236}">
                <a16:creationId xmlns:a16="http://schemas.microsoft.com/office/drawing/2014/main" id="{6ADB7B62-A40D-E69E-993D-C69D523F11D5}"/>
              </a:ext>
            </a:extLst>
          </p:cNvPr>
          <p:cNvSpPr txBox="1"/>
          <p:nvPr/>
        </p:nvSpPr>
        <p:spPr>
          <a:xfrm>
            <a:off x="1484813" y="176747"/>
            <a:ext cx="3211135" cy="624786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0" b="1" i="0" u="none" strike="noStrike" kern="1200" cap="none" spc="0" normalizeH="0" baseline="0" noProof="0">
                <a:ln>
                  <a:noFill/>
                </a:ln>
                <a:solidFill>
                  <a:srgbClr val="4399B6"/>
                </a:solidFill>
                <a:effectLst/>
                <a:uLnTx/>
                <a:uFillTx/>
                <a:latin typeface="Montserrat" panose="00000500000000000000" pitchFamily="2" charset="0"/>
                <a:ea typeface="+mn-ea"/>
                <a:cs typeface="+mn-cs"/>
              </a:rPr>
              <a:t>2</a:t>
            </a:r>
            <a:endParaRPr kumimoji="0" lang="en-US" sz="40000" b="1"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6" name="TextBox 5">
            <a:extLst>
              <a:ext uri="{FF2B5EF4-FFF2-40B4-BE49-F238E27FC236}">
                <a16:creationId xmlns:a16="http://schemas.microsoft.com/office/drawing/2014/main" id="{BE2AC447-FDE1-6CD5-3954-EA9E56211504}"/>
              </a:ext>
            </a:extLst>
          </p:cNvPr>
          <p:cNvSpPr txBox="1"/>
          <p:nvPr/>
        </p:nvSpPr>
        <p:spPr>
          <a:xfrm>
            <a:off x="4942395" y="3013501"/>
            <a:ext cx="6965004" cy="83099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RF test results</a:t>
            </a:r>
          </a:p>
        </p:txBody>
      </p:sp>
    </p:spTree>
    <p:extLst>
      <p:ext uri="{BB962C8B-B14F-4D97-AF65-F5344CB8AC3E}">
        <p14:creationId xmlns:p14="http://schemas.microsoft.com/office/powerpoint/2010/main" val="42581492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7FC44BC-9AB6-334A-14D0-F8EC46A029BF}"/>
              </a:ext>
            </a:extLst>
          </p:cNvPr>
          <p:cNvSpPr>
            <a:spLocks noGrp="1"/>
          </p:cNvSpPr>
          <p:nvPr>
            <p:ph type="sldNum" sz="quarter" idx="12"/>
          </p:nvPr>
        </p:nvSpPr>
        <p:spPr/>
        <p:txBody>
          <a:bodyPr/>
          <a:lstStyle/>
          <a:p>
            <a:fld id="{FC7CF1D8-012F-4C4A-942F-460B411F49CB}" type="slidenum">
              <a:rPr lang="it-IT" smtClean="0"/>
              <a:pPr/>
              <a:t>21</a:t>
            </a:fld>
            <a:endParaRPr lang="it-IT"/>
          </a:p>
        </p:txBody>
      </p:sp>
      <p:sp>
        <p:nvSpPr>
          <p:cNvPr id="10" name="Titolo 1">
            <a:extLst>
              <a:ext uri="{FF2B5EF4-FFF2-40B4-BE49-F238E27FC236}">
                <a16:creationId xmlns:a16="http://schemas.microsoft.com/office/drawing/2014/main" id="{3493B30B-8B70-5AA8-9C65-9977B2E83A11}"/>
              </a:ext>
            </a:extLst>
          </p:cNvPr>
          <p:cNvSpPr>
            <a:spLocks noGrp="1"/>
          </p:cNvSpPr>
          <p:nvPr>
            <p:ph type="title"/>
          </p:nvPr>
        </p:nvSpPr>
        <p:spPr>
          <a:xfrm>
            <a:off x="838199" y="249625"/>
            <a:ext cx="11134725" cy="1325563"/>
          </a:xfrm>
        </p:spPr>
        <p:txBody>
          <a:bodyPr/>
          <a:lstStyle/>
          <a:p>
            <a:r>
              <a:rPr lang="en-US" sz="4400"/>
              <a:t>Nb</a:t>
            </a:r>
            <a:r>
              <a:rPr lang="en-US" sz="4400" baseline="-25000"/>
              <a:t>3</a:t>
            </a:r>
            <a:r>
              <a:rPr lang="en-US" sz="4400"/>
              <a:t>Sn/bulk Nb QPR test</a:t>
            </a:r>
          </a:p>
        </p:txBody>
      </p:sp>
      <p:sp>
        <p:nvSpPr>
          <p:cNvPr id="2" name="Segnaposto contenuto 2">
            <a:extLst>
              <a:ext uri="{FF2B5EF4-FFF2-40B4-BE49-F238E27FC236}">
                <a16:creationId xmlns:a16="http://schemas.microsoft.com/office/drawing/2014/main" id="{A3B8A424-FF23-C67C-3B7C-D8C28729B516}"/>
              </a:ext>
            </a:extLst>
          </p:cNvPr>
          <p:cNvSpPr txBox="1">
            <a:spLocks/>
          </p:cNvSpPr>
          <p:nvPr/>
        </p:nvSpPr>
        <p:spPr>
          <a:xfrm>
            <a:off x="838199" y="1337253"/>
            <a:ext cx="8151376" cy="4758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a:solidFill>
                  <a:srgbClr val="4399B6"/>
                </a:solidFill>
              </a:rPr>
              <a:t>QPR = Quadrupole Resonator</a:t>
            </a:r>
            <a:endParaRPr lang="en-US" sz="2400" b="1">
              <a:solidFill>
                <a:srgbClr val="4399B6"/>
              </a:solidFill>
            </a:endParaRPr>
          </a:p>
        </p:txBody>
      </p:sp>
      <p:pic>
        <p:nvPicPr>
          <p:cNvPr id="23" name="Picture 22" descr="A graph of a temperature&#10;&#10;Description automatically generated with medium confidence">
            <a:extLst>
              <a:ext uri="{FF2B5EF4-FFF2-40B4-BE49-F238E27FC236}">
                <a16:creationId xmlns:a16="http://schemas.microsoft.com/office/drawing/2014/main" id="{CBA364E8-A631-24FF-96B5-3656173139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0353" y="1869159"/>
            <a:ext cx="3200067" cy="2400050"/>
          </a:xfrm>
          <a:prstGeom prst="rect">
            <a:avLst/>
          </a:prstGeom>
        </p:spPr>
      </p:pic>
      <p:pic>
        <p:nvPicPr>
          <p:cNvPr id="25" name="Picture 24" descr="A graph with different colored symbols&#10;&#10;Description automatically generated with medium confidence">
            <a:extLst>
              <a:ext uri="{FF2B5EF4-FFF2-40B4-BE49-F238E27FC236}">
                <a16:creationId xmlns:a16="http://schemas.microsoft.com/office/drawing/2014/main" id="{7FBF94BA-B2E0-A6AC-7509-8E38CC27B0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89703" y="1869159"/>
            <a:ext cx="3200068" cy="2400051"/>
          </a:xfrm>
          <a:prstGeom prst="rect">
            <a:avLst/>
          </a:prstGeom>
        </p:spPr>
      </p:pic>
      <p:pic>
        <p:nvPicPr>
          <p:cNvPr id="27" name="Picture 26" descr="A graph of different colors and numbers&#10;&#10;Description automatically generated with medium confidence">
            <a:extLst>
              <a:ext uri="{FF2B5EF4-FFF2-40B4-BE49-F238E27FC236}">
                <a16:creationId xmlns:a16="http://schemas.microsoft.com/office/drawing/2014/main" id="{90963E20-3AE5-0BEB-FC69-14E3E1F114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27756" y="1869158"/>
            <a:ext cx="3200066" cy="2400050"/>
          </a:xfrm>
          <a:prstGeom prst="rect">
            <a:avLst/>
          </a:prstGeom>
        </p:spPr>
      </p:pic>
      <p:sp>
        <p:nvSpPr>
          <p:cNvPr id="20" name="Textfeld 20">
            <a:extLst>
              <a:ext uri="{FF2B5EF4-FFF2-40B4-BE49-F238E27FC236}">
                <a16:creationId xmlns:a16="http://schemas.microsoft.com/office/drawing/2014/main" id="{0468836A-9E8A-E1ED-8C91-CF5ECA646A74}"/>
              </a:ext>
            </a:extLst>
          </p:cNvPr>
          <p:cNvSpPr txBox="1"/>
          <p:nvPr/>
        </p:nvSpPr>
        <p:spPr>
          <a:xfrm>
            <a:off x="706509" y="1864890"/>
            <a:ext cx="2107754" cy="215444"/>
          </a:xfrm>
          <a:prstGeom prst="rect">
            <a:avLst/>
          </a:prstGeom>
          <a:noFill/>
        </p:spPr>
        <p:txBody>
          <a:bodyPr wrap="square">
            <a:spAutoFit/>
          </a:bodyPr>
          <a:lstStyle/>
          <a:p>
            <a:pPr algn="ctr"/>
            <a:r>
              <a:rPr lang="de-DE" sz="800" i="1">
                <a:latin typeface="Montserrat" panose="00000500000000000000" pitchFamily="50" charset="0"/>
              </a:rPr>
              <a:t>Courtesy of O. Kugeler and S. Keckert</a:t>
            </a:r>
          </a:p>
        </p:txBody>
      </p:sp>
      <p:pic>
        <p:nvPicPr>
          <p:cNvPr id="29" name="Picture 28" descr="A graph of a temperature&#10;&#10;Description automatically generated">
            <a:extLst>
              <a:ext uri="{FF2B5EF4-FFF2-40B4-BE49-F238E27FC236}">
                <a16:creationId xmlns:a16="http://schemas.microsoft.com/office/drawing/2014/main" id="{7511B7D2-1121-5A81-4926-69E0BFF5A2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85304" y="4377014"/>
            <a:ext cx="2499026" cy="1874270"/>
          </a:xfrm>
          <a:prstGeom prst="rect">
            <a:avLst/>
          </a:prstGeom>
        </p:spPr>
      </p:pic>
      <p:pic>
        <p:nvPicPr>
          <p:cNvPr id="31" name="Picture 30" descr="A graph of a graph&#10;&#10;Description automatically generated">
            <a:extLst>
              <a:ext uri="{FF2B5EF4-FFF2-40B4-BE49-F238E27FC236}">
                <a16:creationId xmlns:a16="http://schemas.microsoft.com/office/drawing/2014/main" id="{A78ADC8E-169F-ED99-AB23-A95DBECFD56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7254" y="4325246"/>
            <a:ext cx="2568050" cy="1926038"/>
          </a:xfrm>
          <a:prstGeom prst="rect">
            <a:avLst/>
          </a:prstGeom>
        </p:spPr>
      </p:pic>
      <p:pic>
        <p:nvPicPr>
          <p:cNvPr id="33" name="Picture 32" descr="A close up of a cylinder&#10;&#10;Description automatically generated">
            <a:extLst>
              <a:ext uri="{FF2B5EF4-FFF2-40B4-BE49-F238E27FC236}">
                <a16:creationId xmlns:a16="http://schemas.microsoft.com/office/drawing/2014/main" id="{07317E6E-FB35-BADA-9BFB-A16899AFD521}"/>
              </a:ext>
            </a:extLst>
          </p:cNvPr>
          <p:cNvPicPr>
            <a:picLocks noChangeAspect="1"/>
          </p:cNvPicPr>
          <p:nvPr/>
        </p:nvPicPr>
        <p:blipFill>
          <a:blip r:embed="rId7">
            <a:extLst>
              <a:ext uri="{28A0092B-C50C-407E-A947-70E740481C1C}">
                <a14:useLocalDpi xmlns:a14="http://schemas.microsoft.com/office/drawing/2010/main" val="0"/>
              </a:ext>
            </a:extLst>
          </a:blip>
          <a:srcRect t="22778"/>
          <a:stretch/>
        </p:blipFill>
        <p:spPr>
          <a:xfrm>
            <a:off x="9226766" y="3461598"/>
            <a:ext cx="2585357" cy="2661960"/>
          </a:xfrm>
          <a:prstGeom prst="rect">
            <a:avLst/>
          </a:prstGeom>
          <a:ln>
            <a:noFill/>
          </a:ln>
          <a:effectLst>
            <a:outerShdw blurRad="292100" dist="139700" dir="2700000" algn="tl" rotWithShape="0">
              <a:srgbClr val="333333">
                <a:alpha val="65000"/>
              </a:srgbClr>
            </a:outerShdw>
          </a:effectLst>
        </p:spPr>
      </p:pic>
      <p:sp>
        <p:nvSpPr>
          <p:cNvPr id="3" name="CasellaDiTesto 7">
            <a:extLst>
              <a:ext uri="{FF2B5EF4-FFF2-40B4-BE49-F238E27FC236}">
                <a16:creationId xmlns:a16="http://schemas.microsoft.com/office/drawing/2014/main" id="{6F92BF13-17A2-D4D2-2468-BFD970E65E56}"/>
              </a:ext>
            </a:extLst>
          </p:cNvPr>
          <p:cNvSpPr txBox="1"/>
          <p:nvPr/>
        </p:nvSpPr>
        <p:spPr>
          <a:xfrm rot="20075554">
            <a:off x="1540818" y="3386746"/>
            <a:ext cx="1590694" cy="285725"/>
          </a:xfrm>
          <a:prstGeom prst="rect">
            <a:avLst/>
          </a:prstGeom>
          <a:noFill/>
        </p:spPr>
        <p:txBody>
          <a:bodyPr wrap="square">
            <a:spAutoFit/>
          </a:bodyPr>
          <a:lstStyle/>
          <a:p>
            <a:r>
              <a:rPr lang="en-US" sz="1400" b="1">
                <a:solidFill>
                  <a:srgbClr val="7030A0"/>
                </a:solidFill>
                <a:latin typeface="Montserrat" panose="00000500000000000000" pitchFamily="50" charset="0"/>
              </a:rPr>
              <a:t>Fast cooldown</a:t>
            </a:r>
          </a:p>
        </p:txBody>
      </p:sp>
      <p:sp>
        <p:nvSpPr>
          <p:cNvPr id="5" name="CasellaDiTesto 8">
            <a:extLst>
              <a:ext uri="{FF2B5EF4-FFF2-40B4-BE49-F238E27FC236}">
                <a16:creationId xmlns:a16="http://schemas.microsoft.com/office/drawing/2014/main" id="{C3E168B5-E378-6DA9-8722-230792B97B42}"/>
              </a:ext>
            </a:extLst>
          </p:cNvPr>
          <p:cNvSpPr txBox="1"/>
          <p:nvPr/>
        </p:nvSpPr>
        <p:spPr>
          <a:xfrm rot="20069239">
            <a:off x="510060" y="2926434"/>
            <a:ext cx="1613216" cy="307777"/>
          </a:xfrm>
          <a:prstGeom prst="rect">
            <a:avLst/>
          </a:prstGeom>
          <a:noFill/>
        </p:spPr>
        <p:txBody>
          <a:bodyPr wrap="square">
            <a:spAutoFit/>
          </a:bodyPr>
          <a:lstStyle/>
          <a:p>
            <a:r>
              <a:rPr lang="en-US" sz="1400" b="1">
                <a:solidFill>
                  <a:schemeClr val="accent2">
                    <a:lumMod val="75000"/>
                  </a:schemeClr>
                </a:solidFill>
                <a:latin typeface="Montserrat" panose="00000500000000000000" pitchFamily="50" charset="0"/>
              </a:rPr>
              <a:t>Slow cooldown</a:t>
            </a:r>
          </a:p>
        </p:txBody>
      </p:sp>
      <p:pic>
        <p:nvPicPr>
          <p:cNvPr id="6" name="Picture 2">
            <a:extLst>
              <a:ext uri="{FF2B5EF4-FFF2-40B4-BE49-F238E27FC236}">
                <a16:creationId xmlns:a16="http://schemas.microsoft.com/office/drawing/2014/main" id="{CEBB1910-534D-928C-D09C-FA545351AFB5}"/>
              </a:ext>
            </a:extLst>
          </p:cNvPr>
          <p:cNvPicPr>
            <a:picLocks noChangeAspect="1" noChangeArrowheads="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974515" y="1204105"/>
            <a:ext cx="1335900" cy="742168"/>
          </a:xfrm>
          <a:prstGeom prst="rect">
            <a:avLst/>
          </a:prstGeom>
          <a:noFill/>
          <a:extLst>
            <a:ext uri="{909E8E84-426E-40DD-AFC4-6F175D3DCCD1}">
              <a14:hiddenFill xmlns:a14="http://schemas.microsoft.com/office/drawing/2010/main">
                <a:solidFill>
                  <a:srgbClr val="FFFFFF"/>
                </a:solidFill>
              </a14:hiddenFill>
            </a:ext>
          </a:extLst>
        </p:spPr>
      </p:pic>
      <p:pic>
        <p:nvPicPr>
          <p:cNvPr id="8" name="Immagine 20" descr="Immagine che contiene persona, vestiti, interno, Attrezzature mediche&#10;&#10;Descrizione generata automaticamente">
            <a:extLst>
              <a:ext uri="{FF2B5EF4-FFF2-40B4-BE49-F238E27FC236}">
                <a16:creationId xmlns:a16="http://schemas.microsoft.com/office/drawing/2014/main" id="{39E76DC4-F820-3D64-C2B0-34A20264EB4F}"/>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802" r="16262"/>
          <a:stretch/>
        </p:blipFill>
        <p:spPr>
          <a:xfrm>
            <a:off x="9226766" y="739301"/>
            <a:ext cx="2585357" cy="2395729"/>
          </a:xfrm>
          <a:prstGeom prst="rect">
            <a:avLst/>
          </a:prstGeom>
          <a:ln>
            <a:noFill/>
          </a:ln>
          <a:effectLst>
            <a:outerShdw blurRad="292100" dist="139700" dir="2700000" algn="tl" rotWithShape="0">
              <a:srgbClr val="333333">
                <a:alpha val="65000"/>
              </a:srgbClr>
            </a:outerShdw>
          </a:effectLst>
        </p:spPr>
      </p:pic>
      <p:sp>
        <p:nvSpPr>
          <p:cNvPr id="9" name="CasellaDiTesto 21">
            <a:extLst>
              <a:ext uri="{FF2B5EF4-FFF2-40B4-BE49-F238E27FC236}">
                <a16:creationId xmlns:a16="http://schemas.microsoft.com/office/drawing/2014/main" id="{49AFB984-E27E-D47D-F7E3-D6EE621104EF}"/>
              </a:ext>
            </a:extLst>
          </p:cNvPr>
          <p:cNvSpPr txBox="1"/>
          <p:nvPr/>
        </p:nvSpPr>
        <p:spPr>
          <a:xfrm>
            <a:off x="5501225" y="4549579"/>
            <a:ext cx="1448761" cy="461665"/>
          </a:xfrm>
          <a:prstGeom prst="rect">
            <a:avLst/>
          </a:prstGeom>
          <a:noFill/>
        </p:spPr>
        <p:txBody>
          <a:bodyPr wrap="square">
            <a:spAutoFit/>
          </a:bodyPr>
          <a:lstStyle/>
          <a:p>
            <a:r>
              <a:rPr lang="en-US" sz="1200" b="1">
                <a:solidFill>
                  <a:srgbClr val="002060"/>
                </a:solidFill>
                <a:latin typeface="Montserrat" panose="00000500000000000000" pitchFamily="2" charset="0"/>
              </a:rPr>
              <a:t>R</a:t>
            </a:r>
            <a:r>
              <a:rPr lang="en-US" sz="1200" b="1" baseline="-25000">
                <a:solidFill>
                  <a:srgbClr val="002060"/>
                </a:solidFill>
                <a:latin typeface="Montserrat" panose="00000500000000000000" pitchFamily="2" charset="0"/>
              </a:rPr>
              <a:t>s</a:t>
            </a:r>
            <a:r>
              <a:rPr lang="en-US" sz="1200" b="1">
                <a:solidFill>
                  <a:srgbClr val="002060"/>
                </a:solidFill>
                <a:latin typeface="Montserrat" panose="00000500000000000000" pitchFamily="2" charset="0"/>
              </a:rPr>
              <a:t> ~ 23 n</a:t>
            </a:r>
            <a:r>
              <a:rPr lang="el-GR" sz="1200" b="1">
                <a:solidFill>
                  <a:srgbClr val="002060"/>
                </a:solidFill>
                <a:latin typeface="Calibri" panose="020F0502020204030204" pitchFamily="34" charset="0"/>
                <a:cs typeface="Calibri" panose="020F0502020204030204" pitchFamily="34" charset="0"/>
              </a:rPr>
              <a:t>Ω</a:t>
            </a:r>
            <a:endParaRPr lang="it-IT" sz="1200" b="1">
              <a:solidFill>
                <a:srgbClr val="002060"/>
              </a:solidFill>
              <a:latin typeface="Montserrat" panose="00000500000000000000" pitchFamily="2" charset="0"/>
              <a:cs typeface="Calibri" panose="020F0502020204030204" pitchFamily="34" charset="0"/>
            </a:endParaRPr>
          </a:p>
          <a:p>
            <a:r>
              <a:rPr lang="it-IT" sz="1200">
                <a:solidFill>
                  <a:srgbClr val="4399B6"/>
                </a:solidFill>
                <a:latin typeface="Montserrat" panose="00000500000000000000" pitchFamily="2" charset="0"/>
                <a:cs typeface="Calibri" panose="020F0502020204030204" pitchFamily="34" charset="0"/>
              </a:rPr>
              <a:t>@ 4.5 K, </a:t>
            </a:r>
            <a:r>
              <a:rPr lang="it-IT" sz="1200" b="1">
                <a:solidFill>
                  <a:srgbClr val="4399B6"/>
                </a:solidFill>
                <a:latin typeface="Montserrat" panose="00000500000000000000" pitchFamily="2" charset="0"/>
                <a:cs typeface="Calibri" panose="020F0502020204030204" pitchFamily="34" charset="0"/>
              </a:rPr>
              <a:t>20 mT</a:t>
            </a:r>
          </a:p>
        </p:txBody>
      </p:sp>
      <p:sp>
        <p:nvSpPr>
          <p:cNvPr id="11" name="Segnaposto contenuto 2">
            <a:extLst>
              <a:ext uri="{FF2B5EF4-FFF2-40B4-BE49-F238E27FC236}">
                <a16:creationId xmlns:a16="http://schemas.microsoft.com/office/drawing/2014/main" id="{E79C2B82-2F35-A918-68D7-5B9F59953D85}"/>
              </a:ext>
            </a:extLst>
          </p:cNvPr>
          <p:cNvSpPr txBox="1">
            <a:spLocks/>
          </p:cNvSpPr>
          <p:nvPr/>
        </p:nvSpPr>
        <p:spPr>
          <a:xfrm>
            <a:off x="5284330" y="5288265"/>
            <a:ext cx="3773771" cy="67521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0000"/>
              </a:lnSpc>
              <a:buClr>
                <a:srgbClr val="002060"/>
              </a:buClr>
            </a:pPr>
            <a:r>
              <a:rPr lang="en-US" sz="1200" b="1">
                <a:solidFill>
                  <a:srgbClr val="002060"/>
                </a:solidFill>
              </a:rPr>
              <a:t>Nb</a:t>
            </a:r>
            <a:r>
              <a:rPr lang="en-US" sz="1200" b="1" baseline="-25000">
                <a:solidFill>
                  <a:srgbClr val="002060"/>
                </a:solidFill>
              </a:rPr>
              <a:t>3</a:t>
            </a:r>
            <a:r>
              <a:rPr lang="en-US" sz="1200" b="1">
                <a:solidFill>
                  <a:srgbClr val="002060"/>
                </a:solidFill>
              </a:rPr>
              <a:t>Sn coating suffers from flux trapping</a:t>
            </a:r>
          </a:p>
          <a:p>
            <a:pPr>
              <a:lnSpc>
                <a:spcPct val="110000"/>
              </a:lnSpc>
              <a:buClr>
                <a:srgbClr val="002060"/>
              </a:buClr>
            </a:pPr>
            <a:r>
              <a:rPr lang="en-US" sz="1200" b="1">
                <a:solidFill>
                  <a:srgbClr val="002060"/>
                </a:solidFill>
              </a:rPr>
              <a:t>Cooldown procedure influence R</a:t>
            </a:r>
            <a:r>
              <a:rPr lang="en-US" sz="1200" b="1" baseline="-25000">
                <a:solidFill>
                  <a:srgbClr val="002060"/>
                </a:solidFill>
              </a:rPr>
              <a:t>s</a:t>
            </a:r>
          </a:p>
        </p:txBody>
      </p:sp>
      <p:sp>
        <p:nvSpPr>
          <p:cNvPr id="17" name="CasellaDiTesto 64">
            <a:extLst>
              <a:ext uri="{FF2B5EF4-FFF2-40B4-BE49-F238E27FC236}">
                <a16:creationId xmlns:a16="http://schemas.microsoft.com/office/drawing/2014/main" id="{208ADB40-581E-8CFA-6C4F-95B32AE860C9}"/>
              </a:ext>
            </a:extLst>
          </p:cNvPr>
          <p:cNvSpPr txBox="1"/>
          <p:nvPr/>
        </p:nvSpPr>
        <p:spPr>
          <a:xfrm>
            <a:off x="6987107" y="4549578"/>
            <a:ext cx="1818205" cy="461665"/>
          </a:xfrm>
          <a:prstGeom prst="rect">
            <a:avLst/>
          </a:prstGeom>
          <a:noFill/>
        </p:spPr>
        <p:txBody>
          <a:bodyPr wrap="square">
            <a:spAutoFit/>
          </a:bodyPr>
          <a:lstStyle/>
          <a:p>
            <a:r>
              <a:rPr lang="en-US" sz="1200" b="1">
                <a:solidFill>
                  <a:srgbClr val="002060"/>
                </a:solidFill>
                <a:latin typeface="Montserrat" panose="00000500000000000000" pitchFamily="2" charset="0"/>
              </a:rPr>
              <a:t>Quench &gt; 70 mT</a:t>
            </a:r>
          </a:p>
          <a:p>
            <a:r>
              <a:rPr lang="en-US" sz="1200">
                <a:solidFill>
                  <a:srgbClr val="4399B6"/>
                </a:solidFill>
                <a:latin typeface="Montserrat" panose="00000500000000000000" pitchFamily="2" charset="0"/>
              </a:rPr>
              <a:t>@ 4.5 K</a:t>
            </a:r>
          </a:p>
        </p:txBody>
      </p:sp>
    </p:spTree>
    <p:extLst>
      <p:ext uri="{BB962C8B-B14F-4D97-AF65-F5344CB8AC3E}">
        <p14:creationId xmlns:p14="http://schemas.microsoft.com/office/powerpoint/2010/main" val="41311882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7FC44BC-9AB6-334A-14D0-F8EC46A029BF}"/>
              </a:ext>
            </a:extLst>
          </p:cNvPr>
          <p:cNvSpPr>
            <a:spLocks noGrp="1"/>
          </p:cNvSpPr>
          <p:nvPr>
            <p:ph type="sldNum" sz="quarter" idx="12"/>
          </p:nvPr>
        </p:nvSpPr>
        <p:spPr/>
        <p:txBody>
          <a:bodyPr/>
          <a:lstStyle/>
          <a:p>
            <a:fld id="{FC7CF1D8-012F-4C4A-942F-460B411F49CB}" type="slidenum">
              <a:rPr lang="it-IT" smtClean="0"/>
              <a:pPr/>
              <a:t>22</a:t>
            </a:fld>
            <a:endParaRPr lang="it-IT"/>
          </a:p>
        </p:txBody>
      </p:sp>
      <p:sp>
        <p:nvSpPr>
          <p:cNvPr id="10" name="Titolo 1">
            <a:extLst>
              <a:ext uri="{FF2B5EF4-FFF2-40B4-BE49-F238E27FC236}">
                <a16:creationId xmlns:a16="http://schemas.microsoft.com/office/drawing/2014/main" id="{3493B30B-8B70-5AA8-9C65-9977B2E83A11}"/>
              </a:ext>
            </a:extLst>
          </p:cNvPr>
          <p:cNvSpPr>
            <a:spLocks noGrp="1"/>
          </p:cNvSpPr>
          <p:nvPr>
            <p:ph type="title"/>
          </p:nvPr>
        </p:nvSpPr>
        <p:spPr>
          <a:xfrm>
            <a:off x="838199" y="249625"/>
            <a:ext cx="11134725" cy="1325563"/>
          </a:xfrm>
        </p:spPr>
        <p:txBody>
          <a:bodyPr/>
          <a:lstStyle/>
          <a:p>
            <a:r>
              <a:rPr lang="en-US" sz="4400"/>
              <a:t>Nb</a:t>
            </a:r>
            <a:r>
              <a:rPr lang="en-US" sz="4400" baseline="-25000"/>
              <a:t>3</a:t>
            </a:r>
            <a:r>
              <a:rPr lang="en-US" sz="4400"/>
              <a:t>Sn/bulk Nb QPR test</a:t>
            </a:r>
          </a:p>
        </p:txBody>
      </p:sp>
      <p:sp>
        <p:nvSpPr>
          <p:cNvPr id="2" name="Segnaposto contenuto 2">
            <a:extLst>
              <a:ext uri="{FF2B5EF4-FFF2-40B4-BE49-F238E27FC236}">
                <a16:creationId xmlns:a16="http://schemas.microsoft.com/office/drawing/2014/main" id="{A3B8A424-FF23-C67C-3B7C-D8C28729B516}"/>
              </a:ext>
            </a:extLst>
          </p:cNvPr>
          <p:cNvSpPr txBox="1">
            <a:spLocks/>
          </p:cNvSpPr>
          <p:nvPr/>
        </p:nvSpPr>
        <p:spPr>
          <a:xfrm>
            <a:off x="838199" y="1337253"/>
            <a:ext cx="8151376" cy="4758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a:solidFill>
                  <a:srgbClr val="4399B6"/>
                </a:solidFill>
              </a:rPr>
              <a:t>Comparison to LHC baseline: </a:t>
            </a:r>
            <a:r>
              <a:rPr lang="en-US" sz="2400" b="1" i="1">
                <a:solidFill>
                  <a:srgbClr val="4399B6"/>
                </a:solidFill>
                <a:latin typeface="Montserrat" panose="00000500000000000000" pitchFamily="2" charset="0"/>
              </a:rPr>
              <a:t>Q</a:t>
            </a:r>
            <a:r>
              <a:rPr lang="en-US" sz="2400" b="1" baseline="-25000">
                <a:solidFill>
                  <a:srgbClr val="4399B6"/>
                </a:solidFill>
                <a:latin typeface="Montserrat" panose="00000500000000000000" pitchFamily="2" charset="0"/>
              </a:rPr>
              <a:t>0</a:t>
            </a:r>
            <a:r>
              <a:rPr lang="en-US" sz="2400" b="1">
                <a:solidFill>
                  <a:srgbClr val="4399B6"/>
                </a:solidFill>
                <a:latin typeface="Montserrat" panose="00000500000000000000" pitchFamily="2" charset="0"/>
              </a:rPr>
              <a:t> vs. </a:t>
            </a:r>
            <a:r>
              <a:rPr lang="en-US" sz="2400" b="1" i="1">
                <a:solidFill>
                  <a:srgbClr val="4399B6"/>
                </a:solidFill>
                <a:latin typeface="Montserrat" panose="00000500000000000000" pitchFamily="2" charset="0"/>
              </a:rPr>
              <a:t>E</a:t>
            </a:r>
            <a:r>
              <a:rPr lang="en-US" sz="2400" b="1" baseline="-25000">
                <a:solidFill>
                  <a:srgbClr val="4399B6"/>
                </a:solidFill>
                <a:latin typeface="Montserrat" panose="00000500000000000000" pitchFamily="2" charset="0"/>
              </a:rPr>
              <a:t>acc</a:t>
            </a:r>
            <a:r>
              <a:rPr lang="en-US" sz="2400" b="1">
                <a:solidFill>
                  <a:srgbClr val="4399B6"/>
                </a:solidFill>
                <a:latin typeface="Montserrat" panose="00000500000000000000" pitchFamily="2" charset="0"/>
              </a:rPr>
              <a:t> @ 4.5 K</a:t>
            </a:r>
          </a:p>
        </p:txBody>
      </p:sp>
      <p:pic>
        <p:nvPicPr>
          <p:cNvPr id="19" name="Immagine 61">
            <a:extLst>
              <a:ext uri="{FF2B5EF4-FFF2-40B4-BE49-F238E27FC236}">
                <a16:creationId xmlns:a16="http://schemas.microsoft.com/office/drawing/2014/main" id="{0902CD43-DF7B-7C7D-C370-46FCC66EDFA9}"/>
              </a:ext>
            </a:extLst>
          </p:cNvPr>
          <p:cNvPicPr>
            <a:picLocks noChangeAspect="1"/>
          </p:cNvPicPr>
          <p:nvPr/>
        </p:nvPicPr>
        <p:blipFill rotWithShape="1">
          <a:blip r:embed="rId2"/>
          <a:srcRect t="8937" b="5891"/>
          <a:stretch/>
        </p:blipFill>
        <p:spPr>
          <a:xfrm>
            <a:off x="2927809" y="1963951"/>
            <a:ext cx="5682371" cy="3935829"/>
          </a:xfrm>
          <a:prstGeom prst="rect">
            <a:avLst/>
          </a:prstGeom>
        </p:spPr>
      </p:pic>
      <p:sp>
        <p:nvSpPr>
          <p:cNvPr id="21" name="CasellaDiTesto 64">
            <a:extLst>
              <a:ext uri="{FF2B5EF4-FFF2-40B4-BE49-F238E27FC236}">
                <a16:creationId xmlns:a16="http://schemas.microsoft.com/office/drawing/2014/main" id="{7D6C4DF7-9A5F-86AD-13D7-AA4E4E3C9A0F}"/>
              </a:ext>
            </a:extLst>
          </p:cNvPr>
          <p:cNvSpPr txBox="1"/>
          <p:nvPr/>
        </p:nvSpPr>
        <p:spPr>
          <a:xfrm>
            <a:off x="412860" y="3257937"/>
            <a:ext cx="2514949" cy="707886"/>
          </a:xfrm>
          <a:prstGeom prst="rect">
            <a:avLst/>
          </a:prstGeom>
          <a:noFill/>
        </p:spPr>
        <p:txBody>
          <a:bodyPr wrap="square">
            <a:spAutoFit/>
          </a:bodyPr>
          <a:lstStyle/>
          <a:p>
            <a:pPr algn="ctr"/>
            <a:r>
              <a:rPr lang="en-US" sz="2000" b="1">
                <a:solidFill>
                  <a:srgbClr val="002060"/>
                </a:solidFill>
                <a:latin typeface="Montserrat" panose="00000500000000000000" pitchFamily="2" charset="0"/>
              </a:rPr>
              <a:t>LHC cavities </a:t>
            </a:r>
          </a:p>
          <a:p>
            <a:pPr algn="ctr"/>
            <a:r>
              <a:rPr lang="en-US" sz="2000" b="1">
                <a:solidFill>
                  <a:srgbClr val="4399B6"/>
                </a:solidFill>
                <a:latin typeface="Montserrat" panose="00000500000000000000" pitchFamily="2" charset="0"/>
              </a:rPr>
              <a:t>Nb/Cu </a:t>
            </a:r>
            <a:r>
              <a:rPr lang="en-US" sz="2000" b="1">
                <a:solidFill>
                  <a:srgbClr val="002060"/>
                </a:solidFill>
                <a:latin typeface="Montserrat" panose="00000500000000000000" pitchFamily="2" charset="0"/>
              </a:rPr>
              <a:t>400 MHz</a:t>
            </a:r>
          </a:p>
        </p:txBody>
      </p:sp>
      <p:sp>
        <p:nvSpPr>
          <p:cNvPr id="22" name="Rettangolo 37">
            <a:extLst>
              <a:ext uri="{FF2B5EF4-FFF2-40B4-BE49-F238E27FC236}">
                <a16:creationId xmlns:a16="http://schemas.microsoft.com/office/drawing/2014/main" id="{8F90A83B-1105-DD6C-D859-7F5EA7A0A864}"/>
              </a:ext>
            </a:extLst>
          </p:cNvPr>
          <p:cNvSpPr/>
          <p:nvPr/>
        </p:nvSpPr>
        <p:spPr>
          <a:xfrm rot="2901136">
            <a:off x="5270196" y="2629251"/>
            <a:ext cx="99273" cy="93235"/>
          </a:xfrm>
          <a:prstGeom prst="rect">
            <a:avLst/>
          </a:prstGeom>
          <a:solidFill>
            <a:srgbClr val="031E62"/>
          </a:solidFill>
          <a:ln w="28575">
            <a:solidFill>
              <a:srgbClr val="4399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ttangolo 38">
            <a:extLst>
              <a:ext uri="{FF2B5EF4-FFF2-40B4-BE49-F238E27FC236}">
                <a16:creationId xmlns:a16="http://schemas.microsoft.com/office/drawing/2014/main" id="{27C0280B-816B-A9EF-78D8-40BFCFD07F39}"/>
              </a:ext>
            </a:extLst>
          </p:cNvPr>
          <p:cNvSpPr/>
          <p:nvPr/>
        </p:nvSpPr>
        <p:spPr>
          <a:xfrm rot="2901136">
            <a:off x="6140505" y="2922179"/>
            <a:ext cx="99273" cy="93235"/>
          </a:xfrm>
          <a:prstGeom prst="rect">
            <a:avLst/>
          </a:prstGeom>
          <a:solidFill>
            <a:srgbClr val="031E62"/>
          </a:solidFill>
          <a:ln w="28575">
            <a:solidFill>
              <a:srgbClr val="4399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ttangolo 38">
            <a:extLst>
              <a:ext uri="{FF2B5EF4-FFF2-40B4-BE49-F238E27FC236}">
                <a16:creationId xmlns:a16="http://schemas.microsoft.com/office/drawing/2014/main" id="{B23216FD-4AA4-3628-E902-583EF451184A}"/>
              </a:ext>
            </a:extLst>
          </p:cNvPr>
          <p:cNvSpPr/>
          <p:nvPr/>
        </p:nvSpPr>
        <p:spPr>
          <a:xfrm rot="2901136">
            <a:off x="6999783" y="3329698"/>
            <a:ext cx="99273" cy="93235"/>
          </a:xfrm>
          <a:prstGeom prst="rect">
            <a:avLst/>
          </a:prstGeom>
          <a:solidFill>
            <a:srgbClr val="031E62"/>
          </a:solidFill>
          <a:ln w="28575">
            <a:solidFill>
              <a:srgbClr val="4399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asellaDiTesto 40">
            <a:extLst>
              <a:ext uri="{FF2B5EF4-FFF2-40B4-BE49-F238E27FC236}">
                <a16:creationId xmlns:a16="http://schemas.microsoft.com/office/drawing/2014/main" id="{F9C26369-BEB9-83F3-DED1-C86C007D3DC6}"/>
              </a:ext>
            </a:extLst>
          </p:cNvPr>
          <p:cNvSpPr txBox="1"/>
          <p:nvPr/>
        </p:nvSpPr>
        <p:spPr>
          <a:xfrm rot="1455370">
            <a:off x="5216319" y="2560322"/>
            <a:ext cx="2384039" cy="338554"/>
          </a:xfrm>
          <a:prstGeom prst="rect">
            <a:avLst/>
          </a:prstGeom>
          <a:noFill/>
        </p:spPr>
        <p:txBody>
          <a:bodyPr wrap="square">
            <a:spAutoFit/>
          </a:bodyPr>
          <a:lstStyle/>
          <a:p>
            <a:r>
              <a:rPr lang="en-US" sz="1600" b="1">
                <a:solidFill>
                  <a:srgbClr val="031E62"/>
                </a:solidFill>
                <a:latin typeface="Montserrat" panose="00000500000000000000" pitchFamily="50" charset="0"/>
              </a:rPr>
              <a:t>QPR Nb</a:t>
            </a:r>
            <a:r>
              <a:rPr lang="en-US" sz="1600" b="1" baseline="-25000">
                <a:solidFill>
                  <a:srgbClr val="031E62"/>
                </a:solidFill>
                <a:latin typeface="Montserrat" panose="00000500000000000000" pitchFamily="50" charset="0"/>
              </a:rPr>
              <a:t>3</a:t>
            </a:r>
            <a:r>
              <a:rPr lang="en-US" sz="1600" b="1">
                <a:solidFill>
                  <a:srgbClr val="031E62"/>
                </a:solidFill>
                <a:latin typeface="Montserrat" panose="00000500000000000000" pitchFamily="50" charset="0"/>
              </a:rPr>
              <a:t>Sn/Nb bulk</a:t>
            </a:r>
          </a:p>
        </p:txBody>
      </p:sp>
      <p:sp>
        <p:nvSpPr>
          <p:cNvPr id="16" name="CasellaDiTesto 43">
            <a:extLst>
              <a:ext uri="{FF2B5EF4-FFF2-40B4-BE49-F238E27FC236}">
                <a16:creationId xmlns:a16="http://schemas.microsoft.com/office/drawing/2014/main" id="{28F8DEC7-4B7A-539B-5470-C480078ECF53}"/>
              </a:ext>
            </a:extLst>
          </p:cNvPr>
          <p:cNvSpPr txBox="1"/>
          <p:nvPr/>
        </p:nvSpPr>
        <p:spPr>
          <a:xfrm>
            <a:off x="3554403" y="2070787"/>
            <a:ext cx="893742" cy="261610"/>
          </a:xfrm>
          <a:prstGeom prst="rect">
            <a:avLst/>
          </a:prstGeom>
          <a:noFill/>
        </p:spPr>
        <p:txBody>
          <a:bodyPr wrap="square">
            <a:spAutoFit/>
          </a:bodyPr>
          <a:lstStyle/>
          <a:p>
            <a:r>
              <a:rPr lang="en-US" sz="1100">
                <a:latin typeface="Montserrat" panose="00000500000000000000" pitchFamily="50" charset="0"/>
              </a:rPr>
              <a:t>G=216 </a:t>
            </a:r>
            <a:r>
              <a:rPr lang="el-GR" sz="1100">
                <a:latin typeface="Calibri" panose="020F0502020204030204" pitchFamily="34" charset="0"/>
                <a:cs typeface="Calibri" panose="020F0502020204030204" pitchFamily="34" charset="0"/>
              </a:rPr>
              <a:t>Ω</a:t>
            </a:r>
            <a:endParaRPr lang="en-US" sz="1100">
              <a:latin typeface="Montserrat" panose="00000500000000000000" pitchFamily="50" charset="0"/>
            </a:endParaRPr>
          </a:p>
        </p:txBody>
      </p:sp>
      <p:sp>
        <p:nvSpPr>
          <p:cNvPr id="32" name="TextBox 31">
            <a:extLst>
              <a:ext uri="{FF2B5EF4-FFF2-40B4-BE49-F238E27FC236}">
                <a16:creationId xmlns:a16="http://schemas.microsoft.com/office/drawing/2014/main" id="{06435A56-0B65-8EAF-38AC-5C6462D9E4B8}"/>
              </a:ext>
            </a:extLst>
          </p:cNvPr>
          <p:cNvSpPr txBox="1"/>
          <p:nvPr/>
        </p:nvSpPr>
        <p:spPr>
          <a:xfrm>
            <a:off x="8808410" y="2743939"/>
            <a:ext cx="2874644" cy="2245871"/>
          </a:xfrm>
          <a:prstGeom prst="rect">
            <a:avLst/>
          </a:prstGeom>
          <a:noFill/>
        </p:spPr>
        <p:txBody>
          <a:bodyPr wrap="square">
            <a:spAutoFit/>
          </a:bodyPr>
          <a:lstStyle/>
          <a:p>
            <a:pPr algn="ctr">
              <a:lnSpc>
                <a:spcPct val="150000"/>
              </a:lnSpc>
            </a:pPr>
            <a:r>
              <a:rPr lang="en-US" sz="2400" b="1">
                <a:solidFill>
                  <a:srgbClr val="4399B6"/>
                </a:solidFill>
                <a:latin typeface="Montserrat" panose="00000500000000000000" pitchFamily="2" charset="0"/>
              </a:rPr>
              <a:t>Equivalent to</a:t>
            </a:r>
          </a:p>
          <a:p>
            <a:pPr algn="ctr">
              <a:lnSpc>
                <a:spcPct val="150000"/>
              </a:lnSpc>
            </a:pPr>
            <a:r>
              <a:rPr lang="en-US" sz="2400" b="1" i="1">
                <a:solidFill>
                  <a:srgbClr val="002060"/>
                </a:solidFill>
                <a:latin typeface="Montserrat" panose="00000500000000000000" pitchFamily="2" charset="0"/>
              </a:rPr>
              <a:t>Q</a:t>
            </a:r>
            <a:r>
              <a:rPr lang="en-US" sz="2400" b="1" baseline="-25000">
                <a:solidFill>
                  <a:srgbClr val="002060"/>
                </a:solidFill>
                <a:latin typeface="Montserrat" panose="00000500000000000000" pitchFamily="2" charset="0"/>
              </a:rPr>
              <a:t>0</a:t>
            </a:r>
            <a:r>
              <a:rPr lang="en-US" sz="2400" b="1">
                <a:solidFill>
                  <a:srgbClr val="002060"/>
                </a:solidFill>
                <a:latin typeface="Montserrat" panose="00000500000000000000" pitchFamily="2" charset="0"/>
              </a:rPr>
              <a:t> ~ 9</a:t>
            </a:r>
            <a:r>
              <a:rPr lang="en-US" sz="2400" b="1">
                <a:solidFill>
                  <a:srgbClr val="002060"/>
                </a:solidFill>
                <a:latin typeface="Montserrat" panose="00000500000000000000" pitchFamily="2" charset="0"/>
                <a:ea typeface="Cambria Math" panose="02040503050406030204" pitchFamily="18" charset="0"/>
              </a:rPr>
              <a:t> x </a:t>
            </a:r>
            <a:r>
              <a:rPr lang="en-US" sz="2400" b="1">
                <a:solidFill>
                  <a:srgbClr val="002060"/>
                </a:solidFill>
                <a:latin typeface="Montserrat" panose="00000500000000000000" pitchFamily="2" charset="0"/>
              </a:rPr>
              <a:t>10</a:t>
            </a:r>
            <a:r>
              <a:rPr lang="en-US" sz="2400" b="1" baseline="30000">
                <a:solidFill>
                  <a:srgbClr val="002060"/>
                </a:solidFill>
                <a:latin typeface="Montserrat" panose="00000500000000000000" pitchFamily="2" charset="0"/>
              </a:rPr>
              <a:t>9</a:t>
            </a:r>
          </a:p>
          <a:p>
            <a:pPr algn="ctr">
              <a:lnSpc>
                <a:spcPct val="150000"/>
              </a:lnSpc>
            </a:pPr>
            <a:r>
              <a:rPr lang="en-US" sz="2400" b="1">
                <a:solidFill>
                  <a:srgbClr val="4399B6"/>
                </a:solidFill>
                <a:latin typeface="Montserrat" panose="00000500000000000000" pitchFamily="2" charset="0"/>
              </a:rPr>
              <a:t>@ 5 MV/m</a:t>
            </a:r>
          </a:p>
          <a:p>
            <a:pPr algn="ctr">
              <a:lnSpc>
                <a:spcPct val="150000"/>
              </a:lnSpc>
            </a:pPr>
            <a:r>
              <a:rPr lang="en-US" sz="2400" b="1">
                <a:solidFill>
                  <a:srgbClr val="4399B6"/>
                </a:solidFill>
                <a:latin typeface="Montserrat" panose="00000500000000000000" pitchFamily="2" charset="0"/>
              </a:rPr>
              <a:t>@4.5 K</a:t>
            </a:r>
            <a:endParaRPr lang="en-US" sz="2400" b="1">
              <a:solidFill>
                <a:srgbClr val="002060"/>
              </a:solidFill>
              <a:latin typeface="Montserrat" panose="00000500000000000000" pitchFamily="2" charset="0"/>
            </a:endParaRPr>
          </a:p>
        </p:txBody>
      </p:sp>
    </p:spTree>
    <p:extLst>
      <p:ext uri="{BB962C8B-B14F-4D97-AF65-F5344CB8AC3E}">
        <p14:creationId xmlns:p14="http://schemas.microsoft.com/office/powerpoint/2010/main" val="884562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ppt_x"/>
                                          </p:val>
                                        </p:tav>
                                        <p:tav tm="100000">
                                          <p:val>
                                            <p:strVal val="#ppt_x"/>
                                          </p:val>
                                        </p:tav>
                                      </p:tavLst>
                                    </p:anim>
                                    <p:anim calcmode="lin" valueType="num">
                                      <p:cBhvr additive="base">
                                        <p:cTn id="12" dur="50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ppt_x"/>
                                          </p:val>
                                        </p:tav>
                                        <p:tav tm="100000">
                                          <p:val>
                                            <p:strVal val="#ppt_x"/>
                                          </p:val>
                                        </p:tav>
                                      </p:tavLst>
                                    </p:anim>
                                    <p:anim calcmode="lin" valueType="num">
                                      <p:cBhvr additive="base">
                                        <p:cTn id="16" dur="5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500" fill="hold"/>
                                        <p:tgtEl>
                                          <p:spTgt spid="26"/>
                                        </p:tgtEl>
                                        <p:attrNameLst>
                                          <p:attrName>ppt_x</p:attrName>
                                        </p:attrNameLst>
                                      </p:cBhvr>
                                      <p:tavLst>
                                        <p:tav tm="0">
                                          <p:val>
                                            <p:strVal val="#ppt_x"/>
                                          </p:val>
                                        </p:tav>
                                        <p:tav tm="100000">
                                          <p:val>
                                            <p:strVal val="#ppt_x"/>
                                          </p:val>
                                        </p:tav>
                                      </p:tavLst>
                                    </p:anim>
                                    <p:anim calcmode="lin" valueType="num">
                                      <p:cBhvr additive="base">
                                        <p:cTn id="20" dur="500" fill="hold"/>
                                        <p:tgtEl>
                                          <p:spTgt spid="26"/>
                                        </p:tgtEl>
                                        <p:attrNameLst>
                                          <p:attrName>ppt_y</p:attrName>
                                        </p:attrNameLst>
                                      </p:cBhvr>
                                      <p:tavLst>
                                        <p:tav tm="0">
                                          <p:val>
                                            <p:strVal val="0-#ppt_h/2"/>
                                          </p:val>
                                        </p:tav>
                                        <p:tav tm="100000">
                                          <p:val>
                                            <p:strVal val="#ppt_y"/>
                                          </p:val>
                                        </p:tav>
                                      </p:tavLst>
                                    </p:anim>
                                  </p:childTnLst>
                                </p:cTn>
                              </p:par>
                              <p:par>
                                <p:cTn id="21" presetID="1"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6" grpId="0" animBg="1"/>
      <p:bldP spid="28"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15BCBD-3C21-4AA0-2D86-FD2152EE25C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5" name="TextBox 4">
            <a:extLst>
              <a:ext uri="{FF2B5EF4-FFF2-40B4-BE49-F238E27FC236}">
                <a16:creationId xmlns:a16="http://schemas.microsoft.com/office/drawing/2014/main" id="{6ADB7B62-A40D-E69E-993D-C69D523F11D5}"/>
              </a:ext>
            </a:extLst>
          </p:cNvPr>
          <p:cNvSpPr txBox="1"/>
          <p:nvPr/>
        </p:nvSpPr>
        <p:spPr>
          <a:xfrm>
            <a:off x="1484813" y="176747"/>
            <a:ext cx="3211135" cy="624786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0" b="1" i="0" u="none" strike="noStrike" kern="1200" cap="none" spc="0" normalizeH="0" baseline="0" noProof="0">
                <a:ln>
                  <a:noFill/>
                </a:ln>
                <a:solidFill>
                  <a:srgbClr val="4399B6"/>
                </a:solidFill>
                <a:effectLst/>
                <a:uLnTx/>
                <a:uFillTx/>
                <a:latin typeface="Montserrat" panose="00000500000000000000" pitchFamily="2" charset="0"/>
                <a:ea typeface="+mn-ea"/>
                <a:cs typeface="+mn-cs"/>
              </a:rPr>
              <a:t>3</a:t>
            </a:r>
            <a:endParaRPr kumimoji="0" lang="en-US" sz="40000" b="1"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6" name="TextBox 5">
            <a:extLst>
              <a:ext uri="{FF2B5EF4-FFF2-40B4-BE49-F238E27FC236}">
                <a16:creationId xmlns:a16="http://schemas.microsoft.com/office/drawing/2014/main" id="{BE2AC447-FDE1-6CD5-3954-EA9E56211504}"/>
              </a:ext>
            </a:extLst>
          </p:cNvPr>
          <p:cNvSpPr txBox="1"/>
          <p:nvPr/>
        </p:nvSpPr>
        <p:spPr>
          <a:xfrm>
            <a:off x="4935492" y="2644170"/>
            <a:ext cx="6965004" cy="1569660"/>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Coating system for 1.3 GHz prototype</a:t>
            </a:r>
          </a:p>
        </p:txBody>
      </p:sp>
    </p:spTree>
    <p:extLst>
      <p:ext uri="{BB962C8B-B14F-4D97-AF65-F5344CB8AC3E}">
        <p14:creationId xmlns:p14="http://schemas.microsoft.com/office/powerpoint/2010/main" val="291214016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olo 1">
            <a:extLst>
              <a:ext uri="{FF2B5EF4-FFF2-40B4-BE49-F238E27FC236}">
                <a16:creationId xmlns:a16="http://schemas.microsoft.com/office/drawing/2014/main" id="{5E8C67A1-2F7C-C6E7-F59A-01A41F6B6029}"/>
              </a:ext>
            </a:extLst>
          </p:cNvPr>
          <p:cNvSpPr txBox="1">
            <a:spLocks/>
          </p:cNvSpPr>
          <p:nvPr/>
        </p:nvSpPr>
        <p:spPr>
          <a:xfrm>
            <a:off x="838199" y="266701"/>
            <a:ext cx="10515600" cy="10853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000" b="1" kern="1200">
                <a:solidFill>
                  <a:srgbClr val="002060"/>
                </a:solidFill>
                <a:latin typeface="Montserrat ExtraBold" panose="00000900000000000000" pitchFamily="2"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400" b="1" i="0" u="none" strike="noStrike" kern="1200" cap="none" spc="0" normalizeH="0" baseline="0" noProof="0">
                <a:ln>
                  <a:noFill/>
                </a:ln>
                <a:solidFill>
                  <a:srgbClr val="002060"/>
                </a:solidFill>
                <a:effectLst/>
                <a:uLnTx/>
                <a:uFillTx/>
                <a:latin typeface="Montserrat ExtraBold" panose="00000900000000000000" pitchFamily="2" charset="0"/>
                <a:ea typeface="+mj-ea"/>
                <a:cs typeface="+mj-cs"/>
              </a:rPr>
              <a:t>Nb</a:t>
            </a:r>
            <a:r>
              <a:rPr kumimoji="0" lang="en-GB" sz="4400" b="1" i="0" u="none" strike="noStrike" kern="1200" cap="none" spc="0" normalizeH="0" baseline="-25000" noProof="0">
                <a:ln>
                  <a:noFill/>
                </a:ln>
                <a:solidFill>
                  <a:srgbClr val="002060"/>
                </a:solidFill>
                <a:effectLst/>
                <a:uLnTx/>
                <a:uFillTx/>
                <a:latin typeface="Montserrat ExtraBold" panose="00000900000000000000" pitchFamily="2" charset="0"/>
                <a:ea typeface="+mj-ea"/>
                <a:cs typeface="+mj-cs"/>
              </a:rPr>
              <a:t>3</a:t>
            </a:r>
            <a:r>
              <a:rPr kumimoji="0" lang="en-GB" sz="4400" b="1" i="0" u="none" strike="noStrike" kern="1200" cap="none" spc="0" normalizeH="0" baseline="0" noProof="0">
                <a:ln>
                  <a:noFill/>
                </a:ln>
                <a:solidFill>
                  <a:srgbClr val="002060"/>
                </a:solidFill>
                <a:effectLst/>
                <a:uLnTx/>
                <a:uFillTx/>
                <a:latin typeface="Montserrat ExtraBold" panose="00000900000000000000" pitchFamily="2" charset="0"/>
                <a:ea typeface="+mj-ea"/>
                <a:cs typeface="+mj-cs"/>
              </a:rPr>
              <a:t>Sn/Cu 1.3 GHz final prototype</a:t>
            </a:r>
            <a:endParaRPr kumimoji="0" lang="en-US" sz="4400" b="1" i="0" u="none" strike="noStrike" kern="1200" cap="none" spc="0" normalizeH="0" baseline="0" noProof="0">
              <a:ln>
                <a:noFill/>
              </a:ln>
              <a:solidFill>
                <a:srgbClr val="4399B6"/>
              </a:solidFill>
              <a:effectLst/>
              <a:uLnTx/>
              <a:uFillTx/>
              <a:latin typeface="Montserrat ExtraBold" panose="00000900000000000000" pitchFamily="2" charset="0"/>
              <a:ea typeface="+mj-ea"/>
              <a:cs typeface="+mj-cs"/>
            </a:endParaRPr>
          </a:p>
        </p:txBody>
      </p:sp>
      <p:pic>
        <p:nvPicPr>
          <p:cNvPr id="2" name="Picture 28" descr="A rectangular object with a black border&#10;&#10;Description automatically generated">
            <a:extLst>
              <a:ext uri="{FF2B5EF4-FFF2-40B4-BE49-F238E27FC236}">
                <a16:creationId xmlns:a16="http://schemas.microsoft.com/office/drawing/2014/main" id="{180192C1-9559-AEE5-133A-DD2668AC9071}"/>
              </a:ext>
            </a:extLst>
          </p:cNvPr>
          <p:cNvPicPr>
            <a:picLocks noChangeAspect="1"/>
          </p:cNvPicPr>
          <p:nvPr/>
        </p:nvPicPr>
        <p:blipFill>
          <a:blip r:embed="rId2"/>
          <a:stretch>
            <a:fillRect/>
          </a:stretch>
        </p:blipFill>
        <p:spPr>
          <a:xfrm rot="16200000">
            <a:off x="4614022" y="4879119"/>
            <a:ext cx="2454651" cy="636333"/>
          </a:xfrm>
          <a:prstGeom prst="rect">
            <a:avLst/>
          </a:prstGeom>
        </p:spPr>
      </p:pic>
      <p:sp>
        <p:nvSpPr>
          <p:cNvPr id="3" name="Segnaposto numero diapositiva 4">
            <a:extLst>
              <a:ext uri="{FF2B5EF4-FFF2-40B4-BE49-F238E27FC236}">
                <a16:creationId xmlns:a16="http://schemas.microsoft.com/office/drawing/2014/main" id="{5A0FEF76-906A-34CD-4CB8-AF05ED3FA240}"/>
              </a:ext>
            </a:extLst>
          </p:cNvPr>
          <p:cNvSpPr>
            <a:spLocks noGrp="1"/>
          </p:cNvSpPr>
          <p:nvPr>
            <p:ph type="sldNum" sz="quarter" idx="12"/>
          </p:nvPr>
        </p:nvSpPr>
        <p:spPr/>
        <p:txBody>
          <a:bodyPr/>
          <a:lstStyle/>
          <a:p>
            <a:fld id="{F7A1A58B-7BA1-7E42-8231-6D1CB1C760B1}" type="slidenum">
              <a:rPr lang="en-US" smtClean="0"/>
              <a:pPr/>
              <a:t>24</a:t>
            </a:fld>
            <a:endParaRPr lang="en-US"/>
          </a:p>
        </p:txBody>
      </p:sp>
      <p:pic>
        <p:nvPicPr>
          <p:cNvPr id="4" name="Picture 10" descr="A machine with a glass cylinder&#10;&#10;Description automatically generated">
            <a:extLst>
              <a:ext uri="{FF2B5EF4-FFF2-40B4-BE49-F238E27FC236}">
                <a16:creationId xmlns:a16="http://schemas.microsoft.com/office/drawing/2014/main" id="{950313B5-4861-96EC-FA39-9415EF714536}"/>
              </a:ext>
            </a:extLst>
          </p:cNvPr>
          <p:cNvPicPr>
            <a:picLocks noChangeAspect="1"/>
          </p:cNvPicPr>
          <p:nvPr/>
        </p:nvPicPr>
        <p:blipFill>
          <a:blip r:embed="rId3"/>
          <a:stretch>
            <a:fillRect/>
          </a:stretch>
        </p:blipFill>
        <p:spPr>
          <a:xfrm>
            <a:off x="361666" y="1636343"/>
            <a:ext cx="1725169" cy="2972405"/>
          </a:xfrm>
          <a:prstGeom prst="rect">
            <a:avLst/>
          </a:prstGeom>
        </p:spPr>
      </p:pic>
      <p:sp>
        <p:nvSpPr>
          <p:cNvPr id="5" name="CasellaDiTesto 7">
            <a:extLst>
              <a:ext uri="{FF2B5EF4-FFF2-40B4-BE49-F238E27FC236}">
                <a16:creationId xmlns:a16="http://schemas.microsoft.com/office/drawing/2014/main" id="{2968B185-157D-DE9D-6BAC-56D1ECD280DC}"/>
              </a:ext>
            </a:extLst>
          </p:cNvPr>
          <p:cNvSpPr txBox="1"/>
          <p:nvPr/>
        </p:nvSpPr>
        <p:spPr>
          <a:xfrm>
            <a:off x="6241705" y="1605999"/>
            <a:ext cx="4668496" cy="830997"/>
          </a:xfrm>
          <a:prstGeom prst="rect">
            <a:avLst/>
          </a:prstGeom>
          <a:noFill/>
        </p:spPr>
        <p:txBody>
          <a:bodyPr wrap="square">
            <a:spAutoFit/>
          </a:bodyPr>
          <a:lstStyle/>
          <a:p>
            <a:r>
              <a:rPr lang="en-US" sz="1600" b="1">
                <a:solidFill>
                  <a:srgbClr val="031E62"/>
                </a:solidFill>
                <a:latin typeface="Montserrat" panose="00000500000000000000" pitchFamily="50" charset="0"/>
              </a:rPr>
              <a:t>Nb</a:t>
            </a:r>
            <a:r>
              <a:rPr lang="en-US" sz="1600" b="1" baseline="-25000">
                <a:solidFill>
                  <a:srgbClr val="031E62"/>
                </a:solidFill>
                <a:latin typeface="Montserrat" panose="00000500000000000000" pitchFamily="50" charset="0"/>
              </a:rPr>
              <a:t>3</a:t>
            </a:r>
            <a:r>
              <a:rPr lang="en-US" sz="1600" b="1">
                <a:solidFill>
                  <a:srgbClr val="031E62"/>
                </a:solidFill>
                <a:latin typeface="Montserrat" panose="00000500000000000000" pitchFamily="50" charset="0"/>
              </a:rPr>
              <a:t>Sn on bulk Nb to validate coating performances </a:t>
            </a:r>
            <a:r>
              <a:rPr lang="en-US" sz="1600" b="1" i="1">
                <a:solidFill>
                  <a:srgbClr val="031E62"/>
                </a:solidFill>
                <a:latin typeface="Montserrat" panose="00000500000000000000" pitchFamily="50" charset="0"/>
              </a:rPr>
              <a:t>on 1.3 GHz Elliptical Cavities (2025)</a:t>
            </a:r>
            <a:endParaRPr lang="en-US" sz="1600" b="1">
              <a:solidFill>
                <a:srgbClr val="031E62"/>
              </a:solidFill>
              <a:latin typeface="Montserrat" panose="00000500000000000000" pitchFamily="50" charset="0"/>
            </a:endParaRPr>
          </a:p>
        </p:txBody>
      </p:sp>
      <p:sp>
        <p:nvSpPr>
          <p:cNvPr id="6" name="CasellaDiTesto 8">
            <a:extLst>
              <a:ext uri="{FF2B5EF4-FFF2-40B4-BE49-F238E27FC236}">
                <a16:creationId xmlns:a16="http://schemas.microsoft.com/office/drawing/2014/main" id="{7408286C-CA80-75FA-FC61-66A388230AE0}"/>
              </a:ext>
            </a:extLst>
          </p:cNvPr>
          <p:cNvSpPr txBox="1"/>
          <p:nvPr/>
        </p:nvSpPr>
        <p:spPr>
          <a:xfrm>
            <a:off x="6241704" y="2621113"/>
            <a:ext cx="5672385" cy="830997"/>
          </a:xfrm>
          <a:prstGeom prst="rect">
            <a:avLst/>
          </a:prstGeom>
          <a:noFill/>
        </p:spPr>
        <p:txBody>
          <a:bodyPr wrap="square">
            <a:spAutoFit/>
          </a:bodyPr>
          <a:lstStyle/>
          <a:p>
            <a:r>
              <a:rPr lang="en-US" sz="1600" b="1">
                <a:solidFill>
                  <a:srgbClr val="002060"/>
                </a:solidFill>
                <a:latin typeface="Montserrat" panose="00000500000000000000" pitchFamily="50" charset="0"/>
              </a:rPr>
              <a:t>Develop Nb thick barrier/accommodation layer</a:t>
            </a:r>
            <a:br>
              <a:rPr lang="en-US" sz="1600" b="1">
                <a:solidFill>
                  <a:srgbClr val="002060"/>
                </a:solidFill>
                <a:latin typeface="Montserrat" panose="00000500000000000000" pitchFamily="50" charset="0"/>
              </a:rPr>
            </a:br>
            <a:r>
              <a:rPr lang="en-US" sz="1600" b="1" i="1">
                <a:solidFill>
                  <a:srgbClr val="002060"/>
                </a:solidFill>
                <a:latin typeface="Montserrat" panose="00000500000000000000" pitchFamily="50" charset="0"/>
              </a:rPr>
              <a:t>on 1.3 GHz Elliptical Cavities (2025)</a:t>
            </a:r>
          </a:p>
          <a:p>
            <a:r>
              <a:rPr lang="en-US" sz="1600" b="1" i="1">
                <a:solidFill>
                  <a:srgbClr val="002060"/>
                </a:solidFill>
                <a:latin typeface="Montserrat" panose="00000500000000000000" pitchFamily="50" charset="0"/>
              </a:rPr>
              <a:t>(proof of concept on 6 GHz cavities already done)</a:t>
            </a:r>
          </a:p>
        </p:txBody>
      </p:sp>
      <p:sp>
        <p:nvSpPr>
          <p:cNvPr id="9" name="CasellaDiTesto 11">
            <a:extLst>
              <a:ext uri="{FF2B5EF4-FFF2-40B4-BE49-F238E27FC236}">
                <a16:creationId xmlns:a16="http://schemas.microsoft.com/office/drawing/2014/main" id="{28887F82-E250-7DD0-6BE1-846B7FAF8460}"/>
              </a:ext>
            </a:extLst>
          </p:cNvPr>
          <p:cNvSpPr txBox="1"/>
          <p:nvPr/>
        </p:nvSpPr>
        <p:spPr>
          <a:xfrm>
            <a:off x="6269004" y="3677571"/>
            <a:ext cx="4571421" cy="584775"/>
          </a:xfrm>
          <a:prstGeom prst="rect">
            <a:avLst/>
          </a:prstGeom>
          <a:noFill/>
        </p:spPr>
        <p:txBody>
          <a:bodyPr wrap="square">
            <a:spAutoFit/>
          </a:bodyPr>
          <a:lstStyle/>
          <a:p>
            <a:r>
              <a:rPr lang="en-US" sz="1600" b="1">
                <a:solidFill>
                  <a:srgbClr val="4399B6"/>
                </a:solidFill>
                <a:latin typeface="Montserrat" panose="00000500000000000000" pitchFamily="50" charset="0"/>
              </a:rPr>
              <a:t>Nb</a:t>
            </a:r>
            <a:r>
              <a:rPr lang="en-US" sz="1600" b="1" baseline="-25000">
                <a:solidFill>
                  <a:srgbClr val="4399B6"/>
                </a:solidFill>
                <a:latin typeface="Montserrat" panose="00000500000000000000" pitchFamily="50" charset="0"/>
              </a:rPr>
              <a:t>3</a:t>
            </a:r>
            <a:r>
              <a:rPr lang="en-US" sz="1600" b="1">
                <a:solidFill>
                  <a:srgbClr val="4399B6"/>
                </a:solidFill>
                <a:latin typeface="Montserrat" panose="00000500000000000000" pitchFamily="50" charset="0"/>
              </a:rPr>
              <a:t>Sn on Cu with thick Nb coating</a:t>
            </a:r>
          </a:p>
          <a:p>
            <a:r>
              <a:rPr lang="en-US" sz="1600" b="1" i="1">
                <a:solidFill>
                  <a:srgbClr val="4399B6"/>
                </a:solidFill>
                <a:latin typeface="Montserrat" panose="00000500000000000000" pitchFamily="50" charset="0"/>
              </a:rPr>
              <a:t>on 1.3 GHz Elliptical Cavities (2026-2028)</a:t>
            </a:r>
          </a:p>
        </p:txBody>
      </p:sp>
      <p:pic>
        <p:nvPicPr>
          <p:cNvPr id="10" name="Picture 10">
            <a:extLst>
              <a:ext uri="{FF2B5EF4-FFF2-40B4-BE49-F238E27FC236}">
                <a16:creationId xmlns:a16="http://schemas.microsoft.com/office/drawing/2014/main" id="{D5C6D735-DF28-A4AE-8FE0-700D6FADD9DF}"/>
              </a:ext>
            </a:extLst>
          </p:cNvPr>
          <p:cNvPicPr>
            <a:picLocks noChangeAspect="1"/>
          </p:cNvPicPr>
          <p:nvPr/>
        </p:nvPicPr>
        <p:blipFill rotWithShape="1">
          <a:blip r:embed="rId4"/>
          <a:srcRect l="11521" t="35444" r="3557" b="2126"/>
          <a:stretch/>
        </p:blipFill>
        <p:spPr>
          <a:xfrm>
            <a:off x="2315806" y="1469120"/>
            <a:ext cx="3032449" cy="2972405"/>
          </a:xfrm>
          <a:prstGeom prst="rect">
            <a:avLst/>
          </a:prstGeom>
          <a:ln>
            <a:noFill/>
          </a:ln>
          <a:effectLst>
            <a:outerShdw blurRad="292100" dist="139700" dir="2700000" algn="tl" rotWithShape="0">
              <a:srgbClr val="333333">
                <a:alpha val="65000"/>
              </a:srgbClr>
            </a:outerShdw>
          </a:effectLst>
        </p:spPr>
      </p:pic>
      <p:sp>
        <p:nvSpPr>
          <p:cNvPr id="11" name="CasellaDiTesto 16">
            <a:extLst>
              <a:ext uri="{FF2B5EF4-FFF2-40B4-BE49-F238E27FC236}">
                <a16:creationId xmlns:a16="http://schemas.microsoft.com/office/drawing/2014/main" id="{815A3170-E00F-37E9-D20A-2D8E6E7071A6}"/>
              </a:ext>
            </a:extLst>
          </p:cNvPr>
          <p:cNvSpPr txBox="1"/>
          <p:nvPr/>
        </p:nvSpPr>
        <p:spPr>
          <a:xfrm>
            <a:off x="290933" y="5197285"/>
            <a:ext cx="4197247" cy="830997"/>
          </a:xfrm>
          <a:prstGeom prst="rect">
            <a:avLst/>
          </a:prstGeom>
          <a:noFill/>
        </p:spPr>
        <p:txBody>
          <a:bodyPr wrap="square">
            <a:spAutoFit/>
          </a:bodyPr>
          <a:lstStyle/>
          <a:p>
            <a:pPr marL="285750" indent="-285750">
              <a:buFont typeface="Arial" panose="020B0604020202020204" pitchFamily="34" charset="0"/>
              <a:buChar char="•"/>
            </a:pPr>
            <a:r>
              <a:rPr lang="en-US" sz="1600">
                <a:solidFill>
                  <a:srgbClr val="031E62"/>
                </a:solidFill>
                <a:latin typeface="Montserrat" panose="00000500000000000000" pitchFamily="50" charset="0"/>
              </a:rPr>
              <a:t>1.3 GHz vacuum system ready</a:t>
            </a:r>
          </a:p>
          <a:p>
            <a:pPr marL="285750" indent="-285750">
              <a:buFont typeface="Arial" panose="020B0604020202020204" pitchFamily="34" charset="0"/>
              <a:buChar char="•"/>
            </a:pPr>
            <a:endParaRPr lang="en-US" sz="1600" b="1">
              <a:solidFill>
                <a:srgbClr val="031E62"/>
              </a:solidFill>
              <a:latin typeface="Montserrat" panose="00000500000000000000" pitchFamily="50" charset="0"/>
            </a:endParaRPr>
          </a:p>
          <a:p>
            <a:pPr marL="285750" indent="-285750">
              <a:buFont typeface="Arial" panose="020B0604020202020204" pitchFamily="34" charset="0"/>
              <a:buChar char="•"/>
            </a:pPr>
            <a:r>
              <a:rPr lang="en-US" sz="1600">
                <a:solidFill>
                  <a:srgbClr val="031E62"/>
                </a:solidFill>
                <a:latin typeface="Montserrat" panose="00000500000000000000" pitchFamily="50" charset="0"/>
              </a:rPr>
              <a:t>Magnetron source </a:t>
            </a:r>
            <a:r>
              <a:rPr lang="en-US" sz="1600" b="1">
                <a:solidFill>
                  <a:srgbClr val="031E62"/>
                </a:solidFill>
                <a:latin typeface="Montserrat" panose="00000500000000000000" pitchFamily="50" charset="0"/>
              </a:rPr>
              <a:t>commissioned</a:t>
            </a:r>
          </a:p>
        </p:txBody>
      </p:sp>
      <p:pic>
        <p:nvPicPr>
          <p:cNvPr id="12" name="Picture 6" descr="A close-up of a cylinder&#10;&#10;Description automatically generated">
            <a:extLst>
              <a:ext uri="{FF2B5EF4-FFF2-40B4-BE49-F238E27FC236}">
                <a16:creationId xmlns:a16="http://schemas.microsoft.com/office/drawing/2014/main" id="{2EF4E0C7-04DC-04D8-5C84-2B81385F14AE}"/>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4341645" y="5228467"/>
            <a:ext cx="1072046" cy="1210032"/>
          </a:xfrm>
          <a:prstGeom prst="rect">
            <a:avLst/>
          </a:prstGeom>
        </p:spPr>
      </p:pic>
      <p:sp>
        <p:nvSpPr>
          <p:cNvPr id="14" name="CasellaDiTesto 1">
            <a:extLst>
              <a:ext uri="{FF2B5EF4-FFF2-40B4-BE49-F238E27FC236}">
                <a16:creationId xmlns:a16="http://schemas.microsoft.com/office/drawing/2014/main" id="{CB79A31A-BD30-287D-38C4-698AF3AFEB2B}"/>
              </a:ext>
            </a:extLst>
          </p:cNvPr>
          <p:cNvSpPr txBox="1"/>
          <p:nvPr/>
        </p:nvSpPr>
        <p:spPr>
          <a:xfrm>
            <a:off x="6721100" y="4679798"/>
            <a:ext cx="4257874" cy="1323439"/>
          </a:xfrm>
          <a:prstGeom prst="rect">
            <a:avLst/>
          </a:prstGeom>
          <a:noFill/>
        </p:spPr>
        <p:txBody>
          <a:bodyPr wrap="square">
            <a:spAutoFit/>
          </a:bodyPr>
          <a:lstStyle/>
          <a:p>
            <a:r>
              <a:rPr lang="en-US" sz="1600">
                <a:solidFill>
                  <a:srgbClr val="031E62"/>
                </a:solidFill>
                <a:latin typeface="Montserrat" panose="00000500000000000000" pitchFamily="50" charset="0"/>
              </a:rPr>
              <a:t>In parallel:</a:t>
            </a:r>
          </a:p>
          <a:p>
            <a:endParaRPr lang="en-US" sz="1600">
              <a:solidFill>
                <a:srgbClr val="031E62"/>
              </a:solidFill>
              <a:latin typeface="Montserrat" panose="00000500000000000000" pitchFamily="50" charset="0"/>
            </a:endParaRPr>
          </a:p>
          <a:p>
            <a:pPr marL="285750" indent="-285750">
              <a:buFont typeface="Arial" panose="020B0604020202020204" pitchFamily="34" charset="0"/>
              <a:buChar char="•"/>
            </a:pPr>
            <a:r>
              <a:rPr lang="en-US" sz="1600">
                <a:solidFill>
                  <a:srgbClr val="031E62"/>
                </a:solidFill>
                <a:latin typeface="Montserrat" panose="00000500000000000000" pitchFamily="50" charset="0"/>
              </a:rPr>
              <a:t>Study on alternative buffer layer</a:t>
            </a:r>
          </a:p>
          <a:p>
            <a:pPr marL="285750" indent="-285750">
              <a:buFont typeface="Arial" panose="020B0604020202020204" pitchFamily="34" charset="0"/>
              <a:buChar char="•"/>
            </a:pPr>
            <a:endParaRPr lang="en-US" sz="1600">
              <a:solidFill>
                <a:srgbClr val="031E62"/>
              </a:solidFill>
              <a:latin typeface="Montserrat" panose="00000500000000000000" pitchFamily="50" charset="0"/>
            </a:endParaRPr>
          </a:p>
          <a:p>
            <a:pPr marL="285750" indent="-285750">
              <a:buFont typeface="Arial" panose="020B0604020202020204" pitchFamily="34" charset="0"/>
              <a:buChar char="•"/>
            </a:pPr>
            <a:r>
              <a:rPr lang="en-US" sz="1600">
                <a:solidFill>
                  <a:srgbClr val="031E62"/>
                </a:solidFill>
                <a:latin typeface="Montserrat" panose="00000500000000000000" pitchFamily="50" charset="0"/>
              </a:rPr>
              <a:t>Study on flux trapping</a:t>
            </a:r>
          </a:p>
        </p:txBody>
      </p:sp>
      <p:pic>
        <p:nvPicPr>
          <p:cNvPr id="15" name="Picture 4">
            <a:extLst>
              <a:ext uri="{FF2B5EF4-FFF2-40B4-BE49-F238E27FC236}">
                <a16:creationId xmlns:a16="http://schemas.microsoft.com/office/drawing/2014/main" id="{47CD9B53-E776-5C2D-05A7-15320AF681A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451650" y="5081578"/>
            <a:ext cx="532100" cy="43380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2">
            <a:extLst>
              <a:ext uri="{FF2B5EF4-FFF2-40B4-BE49-F238E27FC236}">
                <a16:creationId xmlns:a16="http://schemas.microsoft.com/office/drawing/2014/main" id="{C612823F-E967-C058-9021-B1E4BC6F43A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526849" y="5594481"/>
            <a:ext cx="780840" cy="43380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5">
            <a:extLst>
              <a:ext uri="{FF2B5EF4-FFF2-40B4-BE49-F238E27FC236}">
                <a16:creationId xmlns:a16="http://schemas.microsoft.com/office/drawing/2014/main" id="{9BE043F9-A3B3-B464-923F-7123582AEC15}"/>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9481321" y="5701949"/>
            <a:ext cx="970328" cy="248053"/>
          </a:xfrm>
          <a:prstGeom prst="rect">
            <a:avLst/>
          </a:prstGeom>
        </p:spPr>
      </p:pic>
    </p:spTree>
    <p:extLst>
      <p:ext uri="{BB962C8B-B14F-4D97-AF65-F5344CB8AC3E}">
        <p14:creationId xmlns:p14="http://schemas.microsoft.com/office/powerpoint/2010/main" val="1305205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1+#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olo 1">
            <a:extLst>
              <a:ext uri="{FF2B5EF4-FFF2-40B4-BE49-F238E27FC236}">
                <a16:creationId xmlns:a16="http://schemas.microsoft.com/office/drawing/2014/main" id="{5E8C67A1-2F7C-C6E7-F59A-01A41F6B6029}"/>
              </a:ext>
            </a:extLst>
          </p:cNvPr>
          <p:cNvSpPr txBox="1">
            <a:spLocks/>
          </p:cNvSpPr>
          <p:nvPr/>
        </p:nvSpPr>
        <p:spPr>
          <a:xfrm>
            <a:off x="838199" y="266701"/>
            <a:ext cx="10515600" cy="10853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000" b="1" kern="1200">
                <a:solidFill>
                  <a:srgbClr val="002060"/>
                </a:solidFill>
                <a:latin typeface="Montserrat ExtraBold" panose="00000900000000000000" pitchFamily="2"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400" b="1" i="0" u="none" strike="noStrike" kern="1200" cap="none" spc="0" normalizeH="0" baseline="0" noProof="0">
                <a:ln>
                  <a:noFill/>
                </a:ln>
                <a:solidFill>
                  <a:srgbClr val="002060"/>
                </a:solidFill>
                <a:effectLst/>
                <a:uLnTx/>
                <a:uFillTx/>
                <a:latin typeface="Montserrat ExtraBold" panose="00000900000000000000" pitchFamily="2" charset="0"/>
                <a:ea typeface="+mj-ea"/>
                <a:cs typeface="+mj-cs"/>
              </a:rPr>
              <a:t>Timeline</a:t>
            </a:r>
            <a:endParaRPr kumimoji="0" lang="en-US" sz="4400" b="1" i="0" u="none" strike="noStrike" kern="1200" cap="none" spc="0" normalizeH="0" baseline="0" noProof="0">
              <a:ln>
                <a:noFill/>
              </a:ln>
              <a:solidFill>
                <a:srgbClr val="4399B6"/>
              </a:solidFill>
              <a:effectLst/>
              <a:uLnTx/>
              <a:uFillTx/>
              <a:latin typeface="Montserrat ExtraBold" panose="00000900000000000000" pitchFamily="2" charset="0"/>
              <a:ea typeface="+mj-ea"/>
              <a:cs typeface="+mj-cs"/>
            </a:endParaRPr>
          </a:p>
        </p:txBody>
      </p:sp>
      <p:sp>
        <p:nvSpPr>
          <p:cNvPr id="3" name="Segnaposto numero diapositiva 4">
            <a:extLst>
              <a:ext uri="{FF2B5EF4-FFF2-40B4-BE49-F238E27FC236}">
                <a16:creationId xmlns:a16="http://schemas.microsoft.com/office/drawing/2014/main" id="{5A0FEF76-906A-34CD-4CB8-AF05ED3FA240}"/>
              </a:ext>
            </a:extLst>
          </p:cNvPr>
          <p:cNvSpPr>
            <a:spLocks noGrp="1"/>
          </p:cNvSpPr>
          <p:nvPr>
            <p:ph type="sldNum" sz="quarter" idx="12"/>
          </p:nvPr>
        </p:nvSpPr>
        <p:spPr/>
        <p:txBody>
          <a:bodyPr/>
          <a:lstStyle/>
          <a:p>
            <a:fld id="{F7A1A58B-7BA1-7E42-8231-6D1CB1C760B1}" type="slidenum">
              <a:rPr lang="en-US" smtClean="0"/>
              <a:pPr/>
              <a:t>25</a:t>
            </a:fld>
            <a:endParaRPr lang="en-US"/>
          </a:p>
        </p:txBody>
      </p:sp>
      <p:graphicFrame>
        <p:nvGraphicFramePr>
          <p:cNvPr id="13" name="Tabella 33">
            <a:extLst>
              <a:ext uri="{FF2B5EF4-FFF2-40B4-BE49-F238E27FC236}">
                <a16:creationId xmlns:a16="http://schemas.microsoft.com/office/drawing/2014/main" id="{579AEF77-5A4D-31F2-455C-FB65861BA0E3}"/>
              </a:ext>
            </a:extLst>
          </p:cNvPr>
          <p:cNvGraphicFramePr>
            <a:graphicFrameLocks noGrp="1"/>
          </p:cNvGraphicFramePr>
          <p:nvPr>
            <p:extLst>
              <p:ext uri="{D42A27DB-BD31-4B8C-83A1-F6EECF244321}">
                <p14:modId xmlns:p14="http://schemas.microsoft.com/office/powerpoint/2010/main" val="3844534858"/>
              </p:ext>
            </p:extLst>
          </p:nvPr>
        </p:nvGraphicFramePr>
        <p:xfrm>
          <a:off x="1551243" y="2324588"/>
          <a:ext cx="8581872" cy="370840"/>
        </p:xfrm>
        <a:graphic>
          <a:graphicData uri="http://schemas.openxmlformats.org/drawingml/2006/table">
            <a:tbl>
              <a:tblPr firstRow="1" bandRow="1">
                <a:tableStyleId>{5C22544A-7EE6-4342-B048-85BDC9FD1C3A}</a:tableStyleId>
              </a:tblPr>
              <a:tblGrid>
                <a:gridCol w="1072734">
                  <a:extLst>
                    <a:ext uri="{9D8B030D-6E8A-4147-A177-3AD203B41FA5}">
                      <a16:colId xmlns:a16="http://schemas.microsoft.com/office/drawing/2014/main" val="4288347845"/>
                    </a:ext>
                  </a:extLst>
                </a:gridCol>
                <a:gridCol w="1072734">
                  <a:extLst>
                    <a:ext uri="{9D8B030D-6E8A-4147-A177-3AD203B41FA5}">
                      <a16:colId xmlns:a16="http://schemas.microsoft.com/office/drawing/2014/main" val="3308126034"/>
                    </a:ext>
                  </a:extLst>
                </a:gridCol>
                <a:gridCol w="1072734">
                  <a:extLst>
                    <a:ext uri="{9D8B030D-6E8A-4147-A177-3AD203B41FA5}">
                      <a16:colId xmlns:a16="http://schemas.microsoft.com/office/drawing/2014/main" val="2038118154"/>
                    </a:ext>
                  </a:extLst>
                </a:gridCol>
                <a:gridCol w="1072734">
                  <a:extLst>
                    <a:ext uri="{9D8B030D-6E8A-4147-A177-3AD203B41FA5}">
                      <a16:colId xmlns:a16="http://schemas.microsoft.com/office/drawing/2014/main" val="3151074411"/>
                    </a:ext>
                  </a:extLst>
                </a:gridCol>
                <a:gridCol w="1072734">
                  <a:extLst>
                    <a:ext uri="{9D8B030D-6E8A-4147-A177-3AD203B41FA5}">
                      <a16:colId xmlns:a16="http://schemas.microsoft.com/office/drawing/2014/main" val="3100683895"/>
                    </a:ext>
                  </a:extLst>
                </a:gridCol>
                <a:gridCol w="1072734">
                  <a:extLst>
                    <a:ext uri="{9D8B030D-6E8A-4147-A177-3AD203B41FA5}">
                      <a16:colId xmlns:a16="http://schemas.microsoft.com/office/drawing/2014/main" val="867939272"/>
                    </a:ext>
                  </a:extLst>
                </a:gridCol>
                <a:gridCol w="1072734">
                  <a:extLst>
                    <a:ext uri="{9D8B030D-6E8A-4147-A177-3AD203B41FA5}">
                      <a16:colId xmlns:a16="http://schemas.microsoft.com/office/drawing/2014/main" val="290353106"/>
                    </a:ext>
                  </a:extLst>
                </a:gridCol>
                <a:gridCol w="1072734">
                  <a:extLst>
                    <a:ext uri="{9D8B030D-6E8A-4147-A177-3AD203B41FA5}">
                      <a16:colId xmlns:a16="http://schemas.microsoft.com/office/drawing/2014/main" val="1510068235"/>
                    </a:ext>
                  </a:extLst>
                </a:gridCol>
              </a:tblGrid>
              <a:tr h="370840">
                <a:tc>
                  <a:txBody>
                    <a:bodyPr/>
                    <a:lstStyle/>
                    <a:p>
                      <a:pPr algn="ctr"/>
                      <a:r>
                        <a:rPr lang="en-US"/>
                        <a:t>2021</a:t>
                      </a:r>
                    </a:p>
                  </a:txBody>
                  <a:tcPr>
                    <a:solidFill>
                      <a:srgbClr val="031E62"/>
                    </a:solidFill>
                  </a:tcPr>
                </a:tc>
                <a:tc>
                  <a:txBody>
                    <a:bodyPr/>
                    <a:lstStyle/>
                    <a:p>
                      <a:pPr algn="ctr"/>
                      <a:r>
                        <a:rPr lang="en-US"/>
                        <a:t>2022</a:t>
                      </a:r>
                    </a:p>
                  </a:txBody>
                  <a:tcPr>
                    <a:solidFill>
                      <a:srgbClr val="031E62"/>
                    </a:solidFill>
                  </a:tcPr>
                </a:tc>
                <a:tc>
                  <a:txBody>
                    <a:bodyPr/>
                    <a:lstStyle/>
                    <a:p>
                      <a:pPr algn="ctr"/>
                      <a:r>
                        <a:rPr lang="en-US"/>
                        <a:t>2023</a:t>
                      </a:r>
                    </a:p>
                  </a:txBody>
                  <a:tcPr>
                    <a:solidFill>
                      <a:srgbClr val="031E62"/>
                    </a:solidFill>
                  </a:tcPr>
                </a:tc>
                <a:tc>
                  <a:txBody>
                    <a:bodyPr/>
                    <a:lstStyle/>
                    <a:p>
                      <a:pPr algn="ctr"/>
                      <a:r>
                        <a:rPr lang="en-US"/>
                        <a:t>2024</a:t>
                      </a:r>
                    </a:p>
                  </a:txBody>
                  <a:tcPr>
                    <a:solidFill>
                      <a:srgbClr val="031E62"/>
                    </a:solidFill>
                  </a:tcPr>
                </a:tc>
                <a:tc>
                  <a:txBody>
                    <a:bodyPr/>
                    <a:lstStyle/>
                    <a:p>
                      <a:pPr algn="ctr"/>
                      <a:r>
                        <a:rPr lang="en-US"/>
                        <a:t>2025</a:t>
                      </a:r>
                    </a:p>
                  </a:txBody>
                  <a:tcPr>
                    <a:solidFill>
                      <a:srgbClr val="031E62"/>
                    </a:solidFill>
                  </a:tcPr>
                </a:tc>
                <a:tc>
                  <a:txBody>
                    <a:bodyPr/>
                    <a:lstStyle/>
                    <a:p>
                      <a:pPr algn="ctr"/>
                      <a:r>
                        <a:rPr lang="en-US"/>
                        <a:t>2026</a:t>
                      </a:r>
                    </a:p>
                  </a:txBody>
                  <a:tcPr>
                    <a:solidFill>
                      <a:srgbClr val="031E62"/>
                    </a:solidFill>
                  </a:tcPr>
                </a:tc>
                <a:tc>
                  <a:txBody>
                    <a:bodyPr/>
                    <a:lstStyle/>
                    <a:p>
                      <a:pPr algn="ctr"/>
                      <a:r>
                        <a:rPr lang="en-US"/>
                        <a:t>2027</a:t>
                      </a:r>
                    </a:p>
                  </a:txBody>
                  <a:tcPr>
                    <a:solidFill>
                      <a:srgbClr val="031E62"/>
                    </a:solidFill>
                  </a:tcPr>
                </a:tc>
                <a:tc>
                  <a:txBody>
                    <a:bodyPr/>
                    <a:lstStyle/>
                    <a:p>
                      <a:pPr algn="ctr"/>
                      <a:r>
                        <a:rPr lang="en-US"/>
                        <a:t>2028</a:t>
                      </a:r>
                    </a:p>
                  </a:txBody>
                  <a:tcPr>
                    <a:solidFill>
                      <a:srgbClr val="031E62"/>
                    </a:solidFill>
                  </a:tcPr>
                </a:tc>
                <a:extLst>
                  <a:ext uri="{0D108BD9-81ED-4DB2-BD59-A6C34878D82A}">
                    <a16:rowId xmlns:a16="http://schemas.microsoft.com/office/drawing/2014/main" val="10720256"/>
                  </a:ext>
                </a:extLst>
              </a:tr>
            </a:tbl>
          </a:graphicData>
        </a:graphic>
      </p:graphicFrame>
      <p:pic>
        <p:nvPicPr>
          <p:cNvPr id="18" name="Immagine 30" descr="Immagine che contiene Spuntino, cibo&#10;&#10;Descrizione generata automaticamente">
            <a:extLst>
              <a:ext uri="{FF2B5EF4-FFF2-40B4-BE49-F238E27FC236}">
                <a16:creationId xmlns:a16="http://schemas.microsoft.com/office/drawing/2014/main" id="{B4F9188B-E1C6-448B-E46F-C8741434FE1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7790" t="70901" r="22260"/>
          <a:stretch/>
        </p:blipFill>
        <p:spPr>
          <a:xfrm>
            <a:off x="1204005" y="2332631"/>
            <a:ext cx="527048" cy="307040"/>
          </a:xfrm>
          <a:prstGeom prst="rect">
            <a:avLst/>
          </a:prstGeom>
        </p:spPr>
      </p:pic>
      <p:pic>
        <p:nvPicPr>
          <p:cNvPr id="20" name="Immagine 1030">
            <a:extLst>
              <a:ext uri="{FF2B5EF4-FFF2-40B4-BE49-F238E27FC236}">
                <a16:creationId xmlns:a16="http://schemas.microsoft.com/office/drawing/2014/main" id="{E8AB1807-1EB5-CCCA-2D1E-AF8854CF48A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681238" y="1918904"/>
            <a:ext cx="1182208" cy="1182208"/>
          </a:xfrm>
          <a:prstGeom prst="rect">
            <a:avLst/>
          </a:prstGeom>
        </p:spPr>
      </p:pic>
      <p:grpSp>
        <p:nvGrpSpPr>
          <p:cNvPr id="21" name="Gruppo 34">
            <a:extLst>
              <a:ext uri="{FF2B5EF4-FFF2-40B4-BE49-F238E27FC236}">
                <a16:creationId xmlns:a16="http://schemas.microsoft.com/office/drawing/2014/main" id="{C8941388-60BF-6F16-54BE-01E81C6ED533}"/>
              </a:ext>
            </a:extLst>
          </p:cNvPr>
          <p:cNvGrpSpPr/>
          <p:nvPr/>
        </p:nvGrpSpPr>
        <p:grpSpPr>
          <a:xfrm>
            <a:off x="1551242" y="1392889"/>
            <a:ext cx="8241367" cy="847337"/>
            <a:chOff x="2930462" y="1237599"/>
            <a:chExt cx="8241367" cy="847337"/>
          </a:xfrm>
        </p:grpSpPr>
        <p:sp>
          <p:nvSpPr>
            <p:cNvPr id="22" name="Rettangolo con angoli arrotondati 36">
              <a:extLst>
                <a:ext uri="{FF2B5EF4-FFF2-40B4-BE49-F238E27FC236}">
                  <a16:creationId xmlns:a16="http://schemas.microsoft.com/office/drawing/2014/main" id="{1A0A95FC-DA99-1EE6-B346-41A5051940C5}"/>
                </a:ext>
              </a:extLst>
            </p:cNvPr>
            <p:cNvSpPr/>
            <p:nvPr/>
          </p:nvSpPr>
          <p:spPr>
            <a:xfrm>
              <a:off x="3327357" y="1789124"/>
              <a:ext cx="4458101" cy="73310"/>
            </a:xfrm>
            <a:prstGeom prst="roundRect">
              <a:avLst/>
            </a:prstGeom>
            <a:solidFill>
              <a:srgbClr val="FF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ttangolo con angoli arrotondati 37">
              <a:extLst>
                <a:ext uri="{FF2B5EF4-FFF2-40B4-BE49-F238E27FC236}">
                  <a16:creationId xmlns:a16="http://schemas.microsoft.com/office/drawing/2014/main" id="{6531978C-7CF6-F223-BED1-CFEE2DE84E1A}"/>
                </a:ext>
              </a:extLst>
            </p:cNvPr>
            <p:cNvSpPr/>
            <p:nvPr/>
          </p:nvSpPr>
          <p:spPr>
            <a:xfrm>
              <a:off x="6522695" y="2019250"/>
              <a:ext cx="4307664" cy="65686"/>
            </a:xfrm>
            <a:prstGeom prst="roundRect">
              <a:avLst/>
            </a:prstGeom>
            <a:solidFill>
              <a:srgbClr val="92D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ttangolo con angoli arrotondati 48">
              <a:extLst>
                <a:ext uri="{FF2B5EF4-FFF2-40B4-BE49-F238E27FC236}">
                  <a16:creationId xmlns:a16="http://schemas.microsoft.com/office/drawing/2014/main" id="{208E2AF2-FB53-47D4-C3C1-86E2CC45E65A}"/>
                </a:ext>
              </a:extLst>
            </p:cNvPr>
            <p:cNvSpPr/>
            <p:nvPr/>
          </p:nvSpPr>
          <p:spPr>
            <a:xfrm>
              <a:off x="5755932" y="1902569"/>
              <a:ext cx="3284193" cy="60127"/>
            </a:xfrm>
            <a:prstGeom prst="roundRect">
              <a:avLst/>
            </a:prstGeom>
            <a:solidFill>
              <a:srgbClr val="4399B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con angoli arrotondati 49">
              <a:extLst>
                <a:ext uri="{FF2B5EF4-FFF2-40B4-BE49-F238E27FC236}">
                  <a16:creationId xmlns:a16="http://schemas.microsoft.com/office/drawing/2014/main" id="{E53730F9-896B-A026-D328-8141A2610C29}"/>
                </a:ext>
              </a:extLst>
            </p:cNvPr>
            <p:cNvSpPr/>
            <p:nvPr/>
          </p:nvSpPr>
          <p:spPr>
            <a:xfrm>
              <a:off x="4062373" y="1659249"/>
              <a:ext cx="3220292" cy="77410"/>
            </a:xfrm>
            <a:prstGeom prst="roundRect">
              <a:avLst/>
            </a:prstGeom>
            <a:solidFill>
              <a:schemeClr val="accent5">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ttangolo con angoli arrotondati 53">
              <a:extLst>
                <a:ext uri="{FF2B5EF4-FFF2-40B4-BE49-F238E27FC236}">
                  <a16:creationId xmlns:a16="http://schemas.microsoft.com/office/drawing/2014/main" id="{F93A146F-6813-5AAB-3F2A-0917FA0F5DAA}"/>
                </a:ext>
              </a:extLst>
            </p:cNvPr>
            <p:cNvSpPr/>
            <p:nvPr/>
          </p:nvSpPr>
          <p:spPr>
            <a:xfrm>
              <a:off x="2930462" y="1659249"/>
              <a:ext cx="1139977" cy="76499"/>
            </a:xfrm>
            <a:prstGeom prst="roundRect">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Immagine 54">
              <a:extLst>
                <a:ext uri="{FF2B5EF4-FFF2-40B4-BE49-F238E27FC236}">
                  <a16:creationId xmlns:a16="http://schemas.microsoft.com/office/drawing/2014/main" id="{3A6868B2-76BD-C47C-9173-F89B3AB991A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380451" y="1237599"/>
              <a:ext cx="883205" cy="500878"/>
            </a:xfrm>
            <a:prstGeom prst="rect">
              <a:avLst/>
            </a:prstGeom>
          </p:spPr>
        </p:pic>
        <p:pic>
          <p:nvPicPr>
            <p:cNvPr id="28" name="Immagine 55">
              <a:extLst>
                <a:ext uri="{FF2B5EF4-FFF2-40B4-BE49-F238E27FC236}">
                  <a16:creationId xmlns:a16="http://schemas.microsoft.com/office/drawing/2014/main" id="{6A637492-F0DC-E3F5-DFAF-7A561D5B1502}"/>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9920029" y="1602410"/>
              <a:ext cx="1251800" cy="407151"/>
            </a:xfrm>
            <a:prstGeom prst="rect">
              <a:avLst/>
            </a:prstGeom>
          </p:spPr>
        </p:pic>
        <p:pic>
          <p:nvPicPr>
            <p:cNvPr id="29" name="Immagine 56">
              <a:extLst>
                <a:ext uri="{FF2B5EF4-FFF2-40B4-BE49-F238E27FC236}">
                  <a16:creationId xmlns:a16="http://schemas.microsoft.com/office/drawing/2014/main" id="{7009CEDD-D2E8-DA4F-4A0B-8818D68ACC97}"/>
                </a:ext>
              </a:extLst>
            </p:cNvPr>
            <p:cNvPicPr>
              <a:picLocks noChangeAspect="1"/>
            </p:cNvPicPr>
            <p:nvPr/>
          </p:nvPicPr>
          <p:blipFill rotWithShape="1">
            <a:blip r:embed="rId6"/>
            <a:srcRect b="32214"/>
            <a:stretch/>
          </p:blipFill>
          <p:spPr>
            <a:xfrm>
              <a:off x="8485991" y="1384990"/>
              <a:ext cx="1208223" cy="500878"/>
            </a:xfrm>
            <a:prstGeom prst="rect">
              <a:avLst/>
            </a:prstGeom>
          </p:spPr>
        </p:pic>
        <p:pic>
          <p:nvPicPr>
            <p:cNvPr id="30" name="Immagine 59">
              <a:extLst>
                <a:ext uri="{FF2B5EF4-FFF2-40B4-BE49-F238E27FC236}">
                  <a16:creationId xmlns:a16="http://schemas.microsoft.com/office/drawing/2014/main" id="{30166F35-807C-774A-8661-A9E7C9F14EB9}"/>
                </a:ext>
              </a:extLst>
            </p:cNvPr>
            <p:cNvPicPr>
              <a:picLocks noChangeAspect="1"/>
            </p:cNvPicPr>
            <p:nvPr/>
          </p:nvPicPr>
          <p:blipFill rotWithShape="1">
            <a:blip r:embed="rId7"/>
            <a:srcRect b="40563"/>
            <a:stretch/>
          </p:blipFill>
          <p:spPr>
            <a:xfrm>
              <a:off x="4052590" y="1249024"/>
              <a:ext cx="1590305" cy="424667"/>
            </a:xfrm>
            <a:prstGeom prst="rect">
              <a:avLst/>
            </a:prstGeom>
          </p:spPr>
        </p:pic>
      </p:grpSp>
      <p:sp>
        <p:nvSpPr>
          <p:cNvPr id="31" name="Segnaposto contenuto 2">
            <a:extLst>
              <a:ext uri="{FF2B5EF4-FFF2-40B4-BE49-F238E27FC236}">
                <a16:creationId xmlns:a16="http://schemas.microsoft.com/office/drawing/2014/main" id="{B1AA7CAE-1005-A9E5-DCCC-70BF822C50A0}"/>
              </a:ext>
            </a:extLst>
          </p:cNvPr>
          <p:cNvSpPr txBox="1">
            <a:spLocks/>
          </p:cNvSpPr>
          <p:nvPr/>
        </p:nvSpPr>
        <p:spPr>
          <a:xfrm>
            <a:off x="1179211" y="1770330"/>
            <a:ext cx="666053" cy="176873"/>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Clr>
                <a:schemeClr val="tx1"/>
              </a:buClr>
              <a:buNone/>
            </a:pPr>
            <a:r>
              <a:rPr lang="it-IT" sz="700" b="1">
                <a:solidFill>
                  <a:schemeClr val="accent2">
                    <a:lumMod val="75000"/>
                  </a:schemeClr>
                </a:solidFill>
                <a:latin typeface="Montserrat" panose="00000500000000000000" pitchFamily="50" charset="0"/>
                <a:ea typeface="Calibri" panose="020F0502020204030204" pitchFamily="34" charset="0"/>
                <a:cs typeface="Times New Roman" panose="02020603050405020304" pitchFamily="18" charset="0"/>
              </a:rPr>
              <a:t>TeFeN</a:t>
            </a:r>
            <a:endParaRPr lang="en-US" sz="700" b="1">
              <a:solidFill>
                <a:schemeClr val="accent2">
                  <a:lumMod val="75000"/>
                </a:schemeClr>
              </a:solidFill>
            </a:endParaRPr>
          </a:p>
        </p:txBody>
      </p:sp>
      <p:cxnSp>
        <p:nvCxnSpPr>
          <p:cNvPr id="32" name="Connettore diritto 1058">
            <a:extLst>
              <a:ext uri="{FF2B5EF4-FFF2-40B4-BE49-F238E27FC236}">
                <a16:creationId xmlns:a16="http://schemas.microsoft.com/office/drawing/2014/main" id="{00353D0B-E5B3-733C-5F33-0C8DC34CC0DF}"/>
              </a:ext>
            </a:extLst>
          </p:cNvPr>
          <p:cNvCxnSpPr>
            <a:cxnSpLocks/>
          </p:cNvCxnSpPr>
          <p:nvPr/>
        </p:nvCxnSpPr>
        <p:spPr>
          <a:xfrm flipH="1">
            <a:off x="5695168" y="2675871"/>
            <a:ext cx="4240" cy="334530"/>
          </a:xfrm>
          <a:prstGeom prst="line">
            <a:avLst/>
          </a:prstGeom>
          <a:ln w="38100">
            <a:solidFill>
              <a:srgbClr val="031E62"/>
            </a:solidFill>
            <a:prstDash val="sysDot"/>
          </a:ln>
        </p:spPr>
        <p:style>
          <a:lnRef idx="1">
            <a:schemeClr val="accent1"/>
          </a:lnRef>
          <a:fillRef idx="0">
            <a:schemeClr val="accent1"/>
          </a:fillRef>
          <a:effectRef idx="0">
            <a:schemeClr val="accent1"/>
          </a:effectRef>
          <a:fontRef idx="minor">
            <a:schemeClr val="tx1"/>
          </a:fontRef>
        </p:style>
      </p:cxnSp>
      <p:cxnSp>
        <p:nvCxnSpPr>
          <p:cNvPr id="33" name="Connettore diritto 32">
            <a:extLst>
              <a:ext uri="{FF2B5EF4-FFF2-40B4-BE49-F238E27FC236}">
                <a16:creationId xmlns:a16="http://schemas.microsoft.com/office/drawing/2014/main" id="{C3EBF54F-EBA9-FA01-3FAC-7C2DE821CA5E}"/>
              </a:ext>
            </a:extLst>
          </p:cNvPr>
          <p:cNvCxnSpPr>
            <a:cxnSpLocks/>
          </p:cNvCxnSpPr>
          <p:nvPr/>
        </p:nvCxnSpPr>
        <p:spPr>
          <a:xfrm>
            <a:off x="5707210" y="1086961"/>
            <a:ext cx="0" cy="1269527"/>
          </a:xfrm>
          <a:prstGeom prst="line">
            <a:avLst/>
          </a:prstGeom>
          <a:ln w="19050">
            <a:solidFill>
              <a:srgbClr val="031E62"/>
            </a:solidFill>
          </a:ln>
        </p:spPr>
        <p:style>
          <a:lnRef idx="1">
            <a:schemeClr val="accent1"/>
          </a:lnRef>
          <a:fillRef idx="0">
            <a:schemeClr val="accent1"/>
          </a:fillRef>
          <a:effectRef idx="0">
            <a:schemeClr val="accent1"/>
          </a:effectRef>
          <a:fontRef idx="minor">
            <a:schemeClr val="tx1"/>
          </a:fontRef>
        </p:style>
      </p:cxnSp>
      <p:sp>
        <p:nvSpPr>
          <p:cNvPr id="34" name="Segnaposto contenuto 2">
            <a:extLst>
              <a:ext uri="{FF2B5EF4-FFF2-40B4-BE49-F238E27FC236}">
                <a16:creationId xmlns:a16="http://schemas.microsoft.com/office/drawing/2014/main" id="{C4472C7A-D9A2-3BD8-0428-8F2833CC26DB}"/>
              </a:ext>
            </a:extLst>
          </p:cNvPr>
          <p:cNvSpPr txBox="1">
            <a:spLocks/>
          </p:cNvSpPr>
          <p:nvPr/>
        </p:nvSpPr>
        <p:spPr>
          <a:xfrm>
            <a:off x="4495763" y="1022949"/>
            <a:ext cx="1300876" cy="3236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gn="ctr">
              <a:buClr>
                <a:schemeClr val="tx1"/>
              </a:buClr>
              <a:buNone/>
            </a:pPr>
            <a:r>
              <a:rPr lang="it-IT" sz="20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t>TODAY</a:t>
            </a:r>
            <a:endParaRPr lang="it-IT" sz="2000">
              <a:solidFill>
                <a:srgbClr val="031E62"/>
              </a:solidFill>
              <a:effectLst/>
              <a:latin typeface="Montserrat" panose="00000500000000000000" pitchFamily="50" charset="0"/>
              <a:ea typeface="Calibri" panose="020F0502020204030204" pitchFamily="34" charset="0"/>
              <a:cs typeface="Times New Roman" panose="02020603050405020304" pitchFamily="18" charset="0"/>
            </a:endParaRPr>
          </a:p>
          <a:p>
            <a:pPr marL="0" indent="0">
              <a:buClr>
                <a:schemeClr val="tx1"/>
              </a:buClr>
              <a:buNone/>
            </a:pPr>
            <a:endParaRPr lang="en-US" sz="2000" b="1">
              <a:solidFill>
                <a:srgbClr val="031E62"/>
              </a:solidFill>
            </a:endParaRPr>
          </a:p>
        </p:txBody>
      </p:sp>
      <p:sp>
        <p:nvSpPr>
          <p:cNvPr id="35" name="Segnaposto contenuto 2">
            <a:extLst>
              <a:ext uri="{FF2B5EF4-FFF2-40B4-BE49-F238E27FC236}">
                <a16:creationId xmlns:a16="http://schemas.microsoft.com/office/drawing/2014/main" id="{6DB3FDEB-686A-B88A-11C0-963F945B10F1}"/>
              </a:ext>
            </a:extLst>
          </p:cNvPr>
          <p:cNvSpPr txBox="1">
            <a:spLocks/>
          </p:cNvSpPr>
          <p:nvPr/>
        </p:nvSpPr>
        <p:spPr>
          <a:xfrm>
            <a:off x="5133327" y="3623366"/>
            <a:ext cx="2409354" cy="65006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Clr>
                <a:schemeClr val="tx1"/>
              </a:buClr>
              <a:buNone/>
            </a:pPr>
            <a:r>
              <a:rPr lang="it-IT" sz="1200">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t>3/2024</a:t>
            </a:r>
            <a:b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b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t>First RF test on QPR</a:t>
            </a:r>
            <a:b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br>
            <a:r>
              <a:rPr lang="it-IT" sz="1200" b="1">
                <a:solidFill>
                  <a:srgbClr val="031E62"/>
                </a:solidFill>
                <a:latin typeface="Montserrat" panose="00000500000000000000" pitchFamily="50" charset="0"/>
                <a:ea typeface="Calibri" panose="020F0502020204030204" pitchFamily="34" charset="0"/>
                <a:cs typeface="Times New Roman" panose="02020603050405020304" pitchFamily="18" charset="0"/>
              </a:rPr>
              <a:t>R</a:t>
            </a:r>
            <a:r>
              <a:rPr lang="it-IT" sz="1200" b="1" baseline="-25000">
                <a:solidFill>
                  <a:srgbClr val="031E62"/>
                </a:solidFill>
                <a:latin typeface="Montserrat" panose="00000500000000000000" pitchFamily="50" charset="0"/>
                <a:ea typeface="Calibri" panose="020F0502020204030204" pitchFamily="34" charset="0"/>
                <a:cs typeface="Times New Roman" panose="02020603050405020304" pitchFamily="18" charset="0"/>
              </a:rPr>
              <a:t>s</a:t>
            </a:r>
            <a:r>
              <a:rPr lang="it-IT" sz="1200" b="1">
                <a:solidFill>
                  <a:srgbClr val="031E62"/>
                </a:solidFill>
                <a:latin typeface="Montserrat" panose="00000500000000000000" pitchFamily="50" charset="0"/>
                <a:ea typeface="Calibri" panose="020F0502020204030204" pitchFamily="34" charset="0"/>
                <a:cs typeface="Times New Roman" panose="02020603050405020304" pitchFamily="18" charset="0"/>
              </a:rPr>
              <a:t> </a:t>
            </a:r>
            <a:r>
              <a:rPr lang="it-IT" sz="1200" b="1">
                <a:solidFill>
                  <a:srgbClr val="031E62"/>
                </a:solidFill>
                <a:effectLst/>
                <a:latin typeface="Montserrat" panose="00000500000000000000" pitchFamily="50" charset="0"/>
                <a:ea typeface="Cambria Math" panose="02040503050406030204" pitchFamily="18" charset="0"/>
                <a:cs typeface="Times New Roman" panose="02020603050405020304" pitchFamily="18" charset="0"/>
                <a:sym typeface="Wingdings" panose="05000000000000000000" pitchFamily="2" charset="2"/>
              </a:rPr>
              <a:t>∼</a:t>
            </a:r>
            <a:r>
              <a:rPr lang="it-IT" sz="1200" b="1">
                <a:solidFill>
                  <a:srgbClr val="031E62"/>
                </a:solidFill>
                <a:latin typeface="Montserrat" panose="00000500000000000000" pitchFamily="50" charset="0"/>
                <a:ea typeface="Calibri" panose="020F0502020204030204" pitchFamily="34" charset="0"/>
                <a:cs typeface="Times New Roman" panose="02020603050405020304" pitchFamily="18" charset="0"/>
              </a:rPr>
              <a:t> 20nΩ @ 4.5 K, 400 MHz</a:t>
            </a:r>
            <a:endParaRPr lang="it-IT" sz="1200">
              <a:solidFill>
                <a:srgbClr val="031E62"/>
              </a:solidFill>
              <a:effectLst/>
              <a:latin typeface="Montserrat" panose="00000500000000000000" pitchFamily="50" charset="0"/>
              <a:ea typeface="Calibri" panose="020F0502020204030204" pitchFamily="34" charset="0"/>
              <a:cs typeface="Times New Roman" panose="02020603050405020304" pitchFamily="18" charset="0"/>
            </a:endParaRPr>
          </a:p>
          <a:p>
            <a:pPr marL="0" indent="0">
              <a:buClr>
                <a:schemeClr val="tx1"/>
              </a:buClr>
              <a:buNone/>
            </a:pPr>
            <a:endParaRPr lang="en-US" sz="1200" b="1">
              <a:solidFill>
                <a:srgbClr val="031E62"/>
              </a:solidFill>
              <a:latin typeface="Montserrat" panose="00000500000000000000" pitchFamily="50" charset="0"/>
            </a:endParaRPr>
          </a:p>
        </p:txBody>
      </p:sp>
      <p:sp>
        <p:nvSpPr>
          <p:cNvPr id="36" name="Segnaposto contenuto 2">
            <a:extLst>
              <a:ext uri="{FF2B5EF4-FFF2-40B4-BE49-F238E27FC236}">
                <a16:creationId xmlns:a16="http://schemas.microsoft.com/office/drawing/2014/main" id="{A7E82BDC-68C6-CC26-A842-EC63FAF26A8A}"/>
              </a:ext>
            </a:extLst>
          </p:cNvPr>
          <p:cNvSpPr txBox="1">
            <a:spLocks/>
          </p:cNvSpPr>
          <p:nvPr/>
        </p:nvSpPr>
        <p:spPr>
          <a:xfrm>
            <a:off x="2673370" y="4687802"/>
            <a:ext cx="1892747" cy="5906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Clr>
                <a:schemeClr val="tx1"/>
              </a:buClr>
              <a:buNone/>
            </a:pPr>
            <a:r>
              <a:rPr lang="it-IT" sz="1200">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t>1/2022</a:t>
            </a:r>
            <a:b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b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t>First test on planar </a:t>
            </a:r>
            <a:r>
              <a:rPr lang="it-IT" sz="1200" b="1">
                <a:solidFill>
                  <a:srgbClr val="031E62"/>
                </a:solidFill>
                <a:latin typeface="Montserrat" panose="00000500000000000000" pitchFamily="50" charset="0"/>
                <a:ea typeface="Calibri" panose="020F0502020204030204" pitchFamily="34" charset="0"/>
                <a:cs typeface="Times New Roman" panose="02020603050405020304" pitchFamily="18" charset="0"/>
              </a:rPr>
              <a:t>s</a:t>
            </a: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t>amples </a:t>
            </a: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sym typeface="Wingdings" panose="05000000000000000000" pitchFamily="2" charset="2"/>
              </a:rPr>
              <a:t> T</a:t>
            </a:r>
            <a:r>
              <a:rPr lang="it-IT" sz="1200" b="1" baseline="-25000">
                <a:solidFill>
                  <a:srgbClr val="031E62"/>
                </a:solidFill>
                <a:effectLst/>
                <a:latin typeface="Montserrat" panose="00000500000000000000" pitchFamily="50" charset="0"/>
                <a:ea typeface="Calibri" panose="020F0502020204030204" pitchFamily="34" charset="0"/>
                <a:cs typeface="Times New Roman" panose="02020603050405020304" pitchFamily="18" charset="0"/>
                <a:sym typeface="Wingdings" panose="05000000000000000000" pitchFamily="2" charset="2"/>
              </a:rPr>
              <a:t>c</a:t>
            </a: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sym typeface="Wingdings" panose="05000000000000000000" pitchFamily="2" charset="2"/>
              </a:rPr>
              <a:t> </a:t>
            </a:r>
            <a:r>
              <a:rPr lang="it-IT" sz="1200" b="1">
                <a:solidFill>
                  <a:srgbClr val="031E62"/>
                </a:solidFill>
                <a:effectLst/>
                <a:latin typeface="Montserrat" panose="00000500000000000000" pitchFamily="50" charset="0"/>
                <a:ea typeface="Cambria Math" panose="02040503050406030204" pitchFamily="18" charset="0"/>
                <a:cs typeface="Times New Roman" panose="02020603050405020304" pitchFamily="18" charset="0"/>
                <a:sym typeface="Wingdings" panose="05000000000000000000" pitchFamily="2" charset="2"/>
              </a:rPr>
              <a:t>∼</a:t>
            </a: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sym typeface="Wingdings" panose="05000000000000000000" pitchFamily="2" charset="2"/>
              </a:rPr>
              <a:t> 10 K</a:t>
            </a:r>
            <a:endParaRPr lang="it-IT" sz="1200">
              <a:solidFill>
                <a:srgbClr val="031E62"/>
              </a:solidFill>
              <a:effectLst/>
              <a:latin typeface="Montserrat" panose="00000500000000000000" pitchFamily="50" charset="0"/>
              <a:ea typeface="Calibri" panose="020F0502020204030204" pitchFamily="34" charset="0"/>
              <a:cs typeface="Times New Roman" panose="02020603050405020304" pitchFamily="18" charset="0"/>
            </a:endParaRPr>
          </a:p>
          <a:p>
            <a:pPr marL="0" indent="0">
              <a:buClr>
                <a:schemeClr val="tx1"/>
              </a:buClr>
              <a:buNone/>
            </a:pPr>
            <a:endParaRPr lang="en-US" sz="1200" b="1">
              <a:solidFill>
                <a:srgbClr val="031E62"/>
              </a:solidFill>
              <a:latin typeface="Montserrat" panose="00000500000000000000" pitchFamily="50" charset="0"/>
            </a:endParaRPr>
          </a:p>
        </p:txBody>
      </p:sp>
      <p:sp>
        <p:nvSpPr>
          <p:cNvPr id="37" name="Freccia a gallone 50">
            <a:extLst>
              <a:ext uri="{FF2B5EF4-FFF2-40B4-BE49-F238E27FC236}">
                <a16:creationId xmlns:a16="http://schemas.microsoft.com/office/drawing/2014/main" id="{DABEE766-55CC-2EDD-2F1C-03E0E1B2E6A6}"/>
              </a:ext>
            </a:extLst>
          </p:cNvPr>
          <p:cNvSpPr/>
          <p:nvPr/>
        </p:nvSpPr>
        <p:spPr>
          <a:xfrm>
            <a:off x="4418808" y="5392656"/>
            <a:ext cx="765518" cy="741129"/>
          </a:xfrm>
          <a:prstGeom prst="chevron">
            <a:avLst/>
          </a:prstGeom>
          <a:solidFill>
            <a:srgbClr val="4399B6"/>
          </a:solidFill>
          <a:ln>
            <a:solidFill>
              <a:srgbClr val="4399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8" name="Freccia a gallone 51">
            <a:extLst>
              <a:ext uri="{FF2B5EF4-FFF2-40B4-BE49-F238E27FC236}">
                <a16:creationId xmlns:a16="http://schemas.microsoft.com/office/drawing/2014/main" id="{A77B282F-0871-3ABE-0801-AFAB32A567AA}"/>
              </a:ext>
            </a:extLst>
          </p:cNvPr>
          <p:cNvSpPr/>
          <p:nvPr/>
        </p:nvSpPr>
        <p:spPr>
          <a:xfrm>
            <a:off x="2866545" y="5392657"/>
            <a:ext cx="1493728" cy="741129"/>
          </a:xfrm>
          <a:prstGeom prst="chevron">
            <a:avLst/>
          </a:prstGeom>
          <a:solidFill>
            <a:srgbClr val="4399B6"/>
          </a:solidFill>
          <a:ln>
            <a:solidFill>
              <a:srgbClr val="4399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9" name="Freccia a pentagono 57">
            <a:extLst>
              <a:ext uri="{FF2B5EF4-FFF2-40B4-BE49-F238E27FC236}">
                <a16:creationId xmlns:a16="http://schemas.microsoft.com/office/drawing/2014/main" id="{3EF1629E-C6DC-8276-ED4F-906AA2232093}"/>
              </a:ext>
            </a:extLst>
          </p:cNvPr>
          <p:cNvSpPr/>
          <p:nvPr/>
        </p:nvSpPr>
        <p:spPr>
          <a:xfrm>
            <a:off x="2078032" y="5397641"/>
            <a:ext cx="651206" cy="741129"/>
          </a:xfrm>
          <a:prstGeom prst="homePlate">
            <a:avLst/>
          </a:prstGeom>
          <a:solidFill>
            <a:srgbClr val="4399B6"/>
          </a:solidFill>
          <a:ln>
            <a:solidFill>
              <a:srgbClr val="4399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Freccia a gallone 58">
            <a:extLst>
              <a:ext uri="{FF2B5EF4-FFF2-40B4-BE49-F238E27FC236}">
                <a16:creationId xmlns:a16="http://schemas.microsoft.com/office/drawing/2014/main" id="{FFBA2563-BAB1-E421-0105-7248445CBF26}"/>
              </a:ext>
            </a:extLst>
          </p:cNvPr>
          <p:cNvSpPr/>
          <p:nvPr/>
        </p:nvSpPr>
        <p:spPr>
          <a:xfrm>
            <a:off x="5249849" y="5392657"/>
            <a:ext cx="4694539" cy="750810"/>
          </a:xfrm>
          <a:prstGeom prst="chevron">
            <a:avLst/>
          </a:prstGeom>
          <a:solidFill>
            <a:srgbClr val="7EBBD0"/>
          </a:solidFill>
          <a:ln>
            <a:solidFill>
              <a:srgbClr val="7EBBD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pic>
        <p:nvPicPr>
          <p:cNvPr id="42" name="Immagine 4">
            <a:extLst>
              <a:ext uri="{FF2B5EF4-FFF2-40B4-BE49-F238E27FC236}">
                <a16:creationId xmlns:a16="http://schemas.microsoft.com/office/drawing/2014/main" id="{E7CE8BD9-4157-ABCE-C375-C07A195E600C}"/>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9363" t="33586" r="15417"/>
          <a:stretch/>
        </p:blipFill>
        <p:spPr>
          <a:xfrm>
            <a:off x="4725130" y="2700352"/>
            <a:ext cx="918390" cy="935189"/>
          </a:xfrm>
          <a:prstGeom prst="rect">
            <a:avLst/>
          </a:prstGeom>
        </p:spPr>
      </p:pic>
      <p:pic>
        <p:nvPicPr>
          <p:cNvPr id="43" name="Immagine 10" descr="Immagine che contiene arancione&#10;&#10;Descrizione generata automaticamente con attendibilità bassa">
            <a:extLst>
              <a:ext uri="{FF2B5EF4-FFF2-40B4-BE49-F238E27FC236}">
                <a16:creationId xmlns:a16="http://schemas.microsoft.com/office/drawing/2014/main" id="{B1DA0BBB-BA28-4C6B-10CD-60C75AAF18AB}"/>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l="26031" t="62709" r="23999"/>
          <a:stretch/>
        </p:blipFill>
        <p:spPr>
          <a:xfrm>
            <a:off x="2350498" y="4132093"/>
            <a:ext cx="757479" cy="565277"/>
          </a:xfrm>
          <a:prstGeom prst="rect">
            <a:avLst/>
          </a:prstGeom>
        </p:spPr>
      </p:pic>
      <p:cxnSp>
        <p:nvCxnSpPr>
          <p:cNvPr id="44" name="Connettore diritto 15">
            <a:extLst>
              <a:ext uri="{FF2B5EF4-FFF2-40B4-BE49-F238E27FC236}">
                <a16:creationId xmlns:a16="http://schemas.microsoft.com/office/drawing/2014/main" id="{AA359F9D-2D27-E4FC-359E-EE865CCDD200}"/>
              </a:ext>
            </a:extLst>
          </p:cNvPr>
          <p:cNvCxnSpPr>
            <a:cxnSpLocks/>
          </p:cNvCxnSpPr>
          <p:nvPr/>
        </p:nvCxnSpPr>
        <p:spPr>
          <a:xfrm>
            <a:off x="2729238" y="4718282"/>
            <a:ext cx="0" cy="1044938"/>
          </a:xfrm>
          <a:prstGeom prst="line">
            <a:avLst/>
          </a:prstGeom>
          <a:ln w="19050">
            <a:solidFill>
              <a:srgbClr val="4399B6"/>
            </a:solidFill>
          </a:ln>
        </p:spPr>
        <p:style>
          <a:lnRef idx="1">
            <a:schemeClr val="accent1"/>
          </a:lnRef>
          <a:fillRef idx="0">
            <a:schemeClr val="accent1"/>
          </a:fillRef>
          <a:effectRef idx="0">
            <a:schemeClr val="accent1"/>
          </a:effectRef>
          <a:fontRef idx="minor">
            <a:schemeClr val="tx1"/>
          </a:fontRef>
        </p:style>
      </p:cxnSp>
      <p:cxnSp>
        <p:nvCxnSpPr>
          <p:cNvPr id="45" name="Connettore diritto 18">
            <a:extLst>
              <a:ext uri="{FF2B5EF4-FFF2-40B4-BE49-F238E27FC236}">
                <a16:creationId xmlns:a16="http://schemas.microsoft.com/office/drawing/2014/main" id="{4D634AE1-C855-27DE-9730-096F0B884527}"/>
              </a:ext>
            </a:extLst>
          </p:cNvPr>
          <p:cNvCxnSpPr>
            <a:cxnSpLocks/>
          </p:cNvCxnSpPr>
          <p:nvPr/>
        </p:nvCxnSpPr>
        <p:spPr>
          <a:xfrm>
            <a:off x="4353930" y="4250009"/>
            <a:ext cx="0" cy="1513210"/>
          </a:xfrm>
          <a:prstGeom prst="line">
            <a:avLst/>
          </a:prstGeom>
          <a:ln w="19050">
            <a:solidFill>
              <a:srgbClr val="4399B6"/>
            </a:solidFill>
          </a:ln>
        </p:spPr>
        <p:style>
          <a:lnRef idx="1">
            <a:schemeClr val="accent1"/>
          </a:lnRef>
          <a:fillRef idx="0">
            <a:schemeClr val="accent1"/>
          </a:fillRef>
          <a:effectRef idx="0">
            <a:schemeClr val="accent1"/>
          </a:effectRef>
          <a:fontRef idx="minor">
            <a:schemeClr val="tx1"/>
          </a:fontRef>
        </p:style>
      </p:cxnSp>
      <p:cxnSp>
        <p:nvCxnSpPr>
          <p:cNvPr id="46" name="Connettore diritto 19">
            <a:extLst>
              <a:ext uri="{FF2B5EF4-FFF2-40B4-BE49-F238E27FC236}">
                <a16:creationId xmlns:a16="http://schemas.microsoft.com/office/drawing/2014/main" id="{26B48D5E-8E46-F798-EEF6-0540D379AF85}"/>
              </a:ext>
            </a:extLst>
          </p:cNvPr>
          <p:cNvCxnSpPr>
            <a:cxnSpLocks/>
          </p:cNvCxnSpPr>
          <p:nvPr/>
        </p:nvCxnSpPr>
        <p:spPr>
          <a:xfrm>
            <a:off x="5184325" y="3658714"/>
            <a:ext cx="0" cy="2104505"/>
          </a:xfrm>
          <a:prstGeom prst="line">
            <a:avLst/>
          </a:prstGeom>
          <a:ln w="19050">
            <a:solidFill>
              <a:srgbClr val="4399B6"/>
            </a:solidFill>
          </a:ln>
        </p:spPr>
        <p:style>
          <a:lnRef idx="1">
            <a:schemeClr val="accent1"/>
          </a:lnRef>
          <a:fillRef idx="0">
            <a:schemeClr val="accent1"/>
          </a:fillRef>
          <a:effectRef idx="0">
            <a:schemeClr val="accent1"/>
          </a:effectRef>
          <a:fontRef idx="minor">
            <a:schemeClr val="tx1"/>
          </a:fontRef>
        </p:style>
      </p:cxnSp>
      <p:pic>
        <p:nvPicPr>
          <p:cNvPr id="47" name="Immagine 21" descr="Immagine che contiene cilindro, arancione&#10;&#10;Descrizione generata automaticamente">
            <a:extLst>
              <a:ext uri="{FF2B5EF4-FFF2-40B4-BE49-F238E27FC236}">
                <a16:creationId xmlns:a16="http://schemas.microsoft.com/office/drawing/2014/main" id="{19F9324A-17D7-27B9-3A59-2C445A6E27D4}"/>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l="28765" t="46523" r="27223"/>
          <a:stretch/>
        </p:blipFill>
        <p:spPr>
          <a:xfrm>
            <a:off x="4028728" y="3421788"/>
            <a:ext cx="650404" cy="790267"/>
          </a:xfrm>
          <a:prstGeom prst="rect">
            <a:avLst/>
          </a:prstGeom>
        </p:spPr>
      </p:pic>
      <p:sp>
        <p:nvSpPr>
          <p:cNvPr id="48" name="Segnaposto contenuto 2">
            <a:extLst>
              <a:ext uri="{FF2B5EF4-FFF2-40B4-BE49-F238E27FC236}">
                <a16:creationId xmlns:a16="http://schemas.microsoft.com/office/drawing/2014/main" id="{92E5D926-F953-BD77-07DD-0C32CD920847}"/>
              </a:ext>
            </a:extLst>
          </p:cNvPr>
          <p:cNvSpPr txBox="1">
            <a:spLocks/>
          </p:cNvSpPr>
          <p:nvPr/>
        </p:nvSpPr>
        <p:spPr>
          <a:xfrm>
            <a:off x="6349904" y="4193455"/>
            <a:ext cx="1306238" cy="6080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Clr>
                <a:schemeClr val="tx1"/>
              </a:buClr>
              <a:buNone/>
            </a:pPr>
            <a:r>
              <a:rPr lang="it-IT" sz="1200" b="1">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t>1.3 GHz </a:t>
            </a:r>
            <a:r>
              <a:rPr lang="it-IT" sz="1200" b="1" err="1">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t>cavity</a:t>
            </a:r>
            <a:br>
              <a:rPr lang="en-US" sz="1200" b="1">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br>
            <a:r>
              <a:rPr lang="en-US" sz="1200" b="1">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t>first </a:t>
            </a:r>
            <a:r>
              <a:rPr lang="en-US" sz="1200" b="1">
                <a:solidFill>
                  <a:srgbClr val="4399B6"/>
                </a:solidFill>
                <a:latin typeface="Montserrat" panose="00000500000000000000" pitchFamily="50" charset="0"/>
                <a:ea typeface="Calibri" panose="020F0502020204030204" pitchFamily="34" charset="0"/>
                <a:cs typeface="Times New Roman" panose="02020603050405020304" pitchFamily="18" charset="0"/>
              </a:rPr>
              <a:t>RF test</a:t>
            </a:r>
            <a:br>
              <a:rPr lang="en-US" sz="1200" b="1">
                <a:solidFill>
                  <a:srgbClr val="4399B6"/>
                </a:solidFill>
                <a:latin typeface="Montserrat" panose="00000500000000000000" pitchFamily="50" charset="0"/>
                <a:ea typeface="Calibri" panose="020F0502020204030204" pitchFamily="34" charset="0"/>
                <a:cs typeface="Times New Roman" panose="02020603050405020304" pitchFamily="18" charset="0"/>
              </a:rPr>
            </a:br>
            <a:r>
              <a:rPr lang="en-US" sz="1200">
                <a:solidFill>
                  <a:srgbClr val="4399B6"/>
                </a:solidFill>
                <a:latin typeface="Montserrat" panose="00000500000000000000" pitchFamily="50" charset="0"/>
                <a:ea typeface="Calibri" panose="020F0502020204030204" pitchFamily="34" charset="0"/>
                <a:cs typeface="Times New Roman" panose="02020603050405020304" pitchFamily="18" charset="0"/>
              </a:rPr>
              <a:t>(I</a:t>
            </a:r>
            <a:r>
              <a:rPr lang="en-US" sz="1200">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t>.FAST)</a:t>
            </a:r>
            <a:endParaRPr lang="it-IT" sz="1200">
              <a:solidFill>
                <a:srgbClr val="4399B6"/>
              </a:solidFill>
              <a:effectLst/>
              <a:latin typeface="Montserrat" panose="00000500000000000000" pitchFamily="50" charset="0"/>
              <a:ea typeface="Calibri" panose="020F0502020204030204" pitchFamily="34" charset="0"/>
              <a:cs typeface="Times New Roman" panose="02020603050405020304" pitchFamily="18" charset="0"/>
            </a:endParaRPr>
          </a:p>
        </p:txBody>
      </p:sp>
      <p:cxnSp>
        <p:nvCxnSpPr>
          <p:cNvPr id="49" name="Connettore diritto 1038">
            <a:extLst>
              <a:ext uri="{FF2B5EF4-FFF2-40B4-BE49-F238E27FC236}">
                <a16:creationId xmlns:a16="http://schemas.microsoft.com/office/drawing/2014/main" id="{E3D010BF-87C9-A561-AA02-DA559B678528}"/>
              </a:ext>
            </a:extLst>
          </p:cNvPr>
          <p:cNvCxnSpPr>
            <a:cxnSpLocks/>
          </p:cNvCxnSpPr>
          <p:nvPr/>
        </p:nvCxnSpPr>
        <p:spPr>
          <a:xfrm>
            <a:off x="6354797" y="4250009"/>
            <a:ext cx="0" cy="1198534"/>
          </a:xfrm>
          <a:prstGeom prst="line">
            <a:avLst/>
          </a:prstGeom>
          <a:ln w="19050">
            <a:solidFill>
              <a:srgbClr val="7EBBD0"/>
            </a:solidFill>
          </a:ln>
        </p:spPr>
        <p:style>
          <a:lnRef idx="1">
            <a:schemeClr val="accent1"/>
          </a:lnRef>
          <a:fillRef idx="0">
            <a:schemeClr val="accent1"/>
          </a:fillRef>
          <a:effectRef idx="0">
            <a:schemeClr val="accent1"/>
          </a:effectRef>
          <a:fontRef idx="minor">
            <a:schemeClr val="tx1"/>
          </a:fontRef>
        </p:style>
      </p:cxnSp>
      <p:sp>
        <p:nvSpPr>
          <p:cNvPr id="50" name="Segnaposto contenuto 2">
            <a:extLst>
              <a:ext uri="{FF2B5EF4-FFF2-40B4-BE49-F238E27FC236}">
                <a16:creationId xmlns:a16="http://schemas.microsoft.com/office/drawing/2014/main" id="{903298EB-3280-7D74-F51A-73EC5DA3EA3C}"/>
              </a:ext>
            </a:extLst>
          </p:cNvPr>
          <p:cNvSpPr txBox="1">
            <a:spLocks/>
          </p:cNvSpPr>
          <p:nvPr/>
        </p:nvSpPr>
        <p:spPr>
          <a:xfrm>
            <a:off x="9451138" y="4612609"/>
            <a:ext cx="2390647" cy="56748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Clr>
                <a:schemeClr val="tx1"/>
              </a:buClr>
              <a:buNone/>
            </a:pPr>
            <a:r>
              <a:rPr lang="it-IT" sz="1200" b="1">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t>1.3 GHz cavity</a:t>
            </a:r>
            <a:br>
              <a:rPr lang="en-US" sz="1200" b="1">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br>
            <a:r>
              <a:rPr lang="en-US" sz="1200" b="1">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t>o</a:t>
            </a:r>
            <a:r>
              <a:rPr lang="en-US" sz="1200" b="1">
                <a:solidFill>
                  <a:srgbClr val="4399B6"/>
                </a:solidFill>
                <a:latin typeface="Montserrat" panose="00000500000000000000" pitchFamily="50" charset="0"/>
                <a:ea typeface="Calibri" panose="020F0502020204030204" pitchFamily="34" charset="0"/>
                <a:cs typeface="Times New Roman" panose="02020603050405020304" pitchFamily="18" charset="0"/>
              </a:rPr>
              <a:t>ptimized recipe for tuning</a:t>
            </a:r>
            <a:br>
              <a:rPr lang="en-US" sz="1200" b="1">
                <a:solidFill>
                  <a:srgbClr val="4399B6"/>
                </a:solidFill>
                <a:latin typeface="Montserrat" panose="00000500000000000000" pitchFamily="50" charset="0"/>
                <a:ea typeface="Calibri" panose="020F0502020204030204" pitchFamily="34" charset="0"/>
                <a:cs typeface="Times New Roman" panose="02020603050405020304" pitchFamily="18" charset="0"/>
              </a:rPr>
            </a:br>
            <a:r>
              <a:rPr lang="en-US" sz="1200">
                <a:solidFill>
                  <a:srgbClr val="4399B6"/>
                </a:solidFill>
                <a:latin typeface="Montserrat" panose="00000500000000000000" pitchFamily="50" charset="0"/>
                <a:ea typeface="Calibri" panose="020F0502020204030204" pitchFamily="34" charset="0"/>
                <a:cs typeface="Times New Roman" panose="02020603050405020304" pitchFamily="18" charset="0"/>
              </a:rPr>
              <a:t>(ISAS</a:t>
            </a:r>
            <a:r>
              <a:rPr lang="en-US" sz="1200">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t>)</a:t>
            </a:r>
            <a:endParaRPr lang="it-IT" sz="1200">
              <a:solidFill>
                <a:srgbClr val="4399B6"/>
              </a:solidFill>
              <a:effectLst/>
              <a:latin typeface="Montserrat" panose="00000500000000000000" pitchFamily="50" charset="0"/>
              <a:ea typeface="Calibri" panose="020F0502020204030204" pitchFamily="34" charset="0"/>
              <a:cs typeface="Times New Roman" panose="02020603050405020304" pitchFamily="18" charset="0"/>
            </a:endParaRPr>
          </a:p>
        </p:txBody>
      </p:sp>
      <p:cxnSp>
        <p:nvCxnSpPr>
          <p:cNvPr id="51" name="Connettore diritto 1041">
            <a:extLst>
              <a:ext uri="{FF2B5EF4-FFF2-40B4-BE49-F238E27FC236}">
                <a16:creationId xmlns:a16="http://schemas.microsoft.com/office/drawing/2014/main" id="{3173CEEB-097F-A6E1-A631-B48BB0A768FF}"/>
              </a:ext>
            </a:extLst>
          </p:cNvPr>
          <p:cNvCxnSpPr>
            <a:cxnSpLocks/>
          </p:cNvCxnSpPr>
          <p:nvPr/>
        </p:nvCxnSpPr>
        <p:spPr>
          <a:xfrm>
            <a:off x="9451138" y="4653355"/>
            <a:ext cx="0" cy="813362"/>
          </a:xfrm>
          <a:prstGeom prst="line">
            <a:avLst/>
          </a:prstGeom>
          <a:ln w="19050">
            <a:solidFill>
              <a:srgbClr val="7EBBD0"/>
            </a:solidFill>
          </a:ln>
        </p:spPr>
        <p:style>
          <a:lnRef idx="1">
            <a:schemeClr val="accent1"/>
          </a:lnRef>
          <a:fillRef idx="0">
            <a:schemeClr val="accent1"/>
          </a:fillRef>
          <a:effectRef idx="0">
            <a:schemeClr val="accent1"/>
          </a:effectRef>
          <a:fontRef idx="minor">
            <a:schemeClr val="tx1"/>
          </a:fontRef>
        </p:style>
      </p:cxnSp>
      <p:sp>
        <p:nvSpPr>
          <p:cNvPr id="52" name="Segnaposto contenuto 2">
            <a:extLst>
              <a:ext uri="{FF2B5EF4-FFF2-40B4-BE49-F238E27FC236}">
                <a16:creationId xmlns:a16="http://schemas.microsoft.com/office/drawing/2014/main" id="{03A102E4-FA49-D0C2-2BEA-B11849617D92}"/>
              </a:ext>
            </a:extLst>
          </p:cNvPr>
          <p:cNvSpPr txBox="1">
            <a:spLocks/>
          </p:cNvSpPr>
          <p:nvPr/>
        </p:nvSpPr>
        <p:spPr>
          <a:xfrm>
            <a:off x="7308600" y="5520534"/>
            <a:ext cx="1649289" cy="632620"/>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Clr>
                <a:schemeClr val="tx1"/>
              </a:buClr>
              <a:buNone/>
            </a:pPr>
            <a:r>
              <a:rPr lang="it-IT" sz="4000" b="1">
                <a:solidFill>
                  <a:schemeClr val="bg1"/>
                </a:solidFill>
                <a:latin typeface="Montserrat" panose="00000500000000000000" pitchFamily="50" charset="0"/>
                <a:cs typeface="Times New Roman" panose="02020603050405020304" pitchFamily="18" charset="0"/>
              </a:rPr>
              <a:t>Nb</a:t>
            </a:r>
            <a:r>
              <a:rPr lang="it-IT" sz="4000" b="1" baseline="-25000">
                <a:solidFill>
                  <a:schemeClr val="bg1"/>
                </a:solidFill>
                <a:latin typeface="Montserrat" panose="00000500000000000000" pitchFamily="50" charset="0"/>
                <a:cs typeface="Times New Roman" panose="02020603050405020304" pitchFamily="18" charset="0"/>
              </a:rPr>
              <a:t>3</a:t>
            </a:r>
            <a:r>
              <a:rPr lang="it-IT" sz="4000" b="1">
                <a:solidFill>
                  <a:schemeClr val="bg1"/>
                </a:solidFill>
                <a:latin typeface="Montserrat" panose="00000500000000000000" pitchFamily="50" charset="0"/>
                <a:cs typeface="Times New Roman" panose="02020603050405020304" pitchFamily="18" charset="0"/>
              </a:rPr>
              <a:t>Sn</a:t>
            </a:r>
            <a:endParaRPr lang="en-US" sz="4000" b="1">
              <a:solidFill>
                <a:schemeClr val="bg1"/>
              </a:solidFill>
            </a:endParaRPr>
          </a:p>
        </p:txBody>
      </p:sp>
      <p:cxnSp>
        <p:nvCxnSpPr>
          <p:cNvPr id="53" name="Connettore diritto 1059">
            <a:extLst>
              <a:ext uri="{FF2B5EF4-FFF2-40B4-BE49-F238E27FC236}">
                <a16:creationId xmlns:a16="http://schemas.microsoft.com/office/drawing/2014/main" id="{10F086AE-2545-69C6-021C-2782EEEBB427}"/>
              </a:ext>
            </a:extLst>
          </p:cNvPr>
          <p:cNvCxnSpPr>
            <a:cxnSpLocks/>
          </p:cNvCxnSpPr>
          <p:nvPr/>
        </p:nvCxnSpPr>
        <p:spPr>
          <a:xfrm flipH="1">
            <a:off x="5700501" y="4196778"/>
            <a:ext cx="6709" cy="2159253"/>
          </a:xfrm>
          <a:prstGeom prst="line">
            <a:avLst/>
          </a:prstGeom>
          <a:ln w="38100">
            <a:solidFill>
              <a:srgbClr val="031E62"/>
            </a:solidFill>
            <a:prstDash val="sysDot"/>
          </a:ln>
        </p:spPr>
        <p:style>
          <a:lnRef idx="1">
            <a:schemeClr val="accent1"/>
          </a:lnRef>
          <a:fillRef idx="0">
            <a:schemeClr val="accent1"/>
          </a:fillRef>
          <a:effectRef idx="0">
            <a:schemeClr val="accent1"/>
          </a:effectRef>
          <a:fontRef idx="minor">
            <a:schemeClr val="tx1"/>
          </a:fontRef>
        </p:style>
      </p:cxnSp>
      <p:cxnSp>
        <p:nvCxnSpPr>
          <p:cNvPr id="54" name="Connettore diritto 1055">
            <a:extLst>
              <a:ext uri="{FF2B5EF4-FFF2-40B4-BE49-F238E27FC236}">
                <a16:creationId xmlns:a16="http://schemas.microsoft.com/office/drawing/2014/main" id="{70A7E303-8333-0FF5-07EA-8B2EE413F1A2}"/>
              </a:ext>
            </a:extLst>
          </p:cNvPr>
          <p:cNvCxnSpPr>
            <a:cxnSpLocks/>
          </p:cNvCxnSpPr>
          <p:nvPr/>
        </p:nvCxnSpPr>
        <p:spPr>
          <a:xfrm>
            <a:off x="5693514" y="2525711"/>
            <a:ext cx="9454" cy="1103447"/>
          </a:xfrm>
          <a:prstGeom prst="line">
            <a:avLst/>
          </a:prstGeom>
          <a:ln w="38100">
            <a:solidFill>
              <a:srgbClr val="031E62"/>
            </a:solidFill>
            <a:prstDash val="sysDot"/>
          </a:ln>
        </p:spPr>
        <p:style>
          <a:lnRef idx="1">
            <a:schemeClr val="accent1"/>
          </a:lnRef>
          <a:fillRef idx="0">
            <a:schemeClr val="accent1"/>
          </a:fillRef>
          <a:effectRef idx="0">
            <a:schemeClr val="accent1"/>
          </a:effectRef>
          <a:fontRef idx="minor">
            <a:schemeClr val="tx1"/>
          </a:fontRef>
        </p:style>
      </p:cxnSp>
      <p:sp>
        <p:nvSpPr>
          <p:cNvPr id="55" name="Segnaposto contenuto 2">
            <a:extLst>
              <a:ext uri="{FF2B5EF4-FFF2-40B4-BE49-F238E27FC236}">
                <a16:creationId xmlns:a16="http://schemas.microsoft.com/office/drawing/2014/main" id="{7469DA0C-C33A-71C8-FCFD-F623EF3FF079}"/>
              </a:ext>
            </a:extLst>
          </p:cNvPr>
          <p:cNvSpPr txBox="1">
            <a:spLocks/>
          </p:cNvSpPr>
          <p:nvPr/>
        </p:nvSpPr>
        <p:spPr>
          <a:xfrm>
            <a:off x="1014451" y="5410550"/>
            <a:ext cx="1073492" cy="70537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Clr>
                <a:schemeClr val="tx1"/>
              </a:buClr>
              <a:buNone/>
            </a:pPr>
            <a:r>
              <a:rPr lang="it-IT" sz="1200">
                <a:solidFill>
                  <a:srgbClr val="4399B6"/>
                </a:solidFill>
                <a:latin typeface="Montserrat" panose="00000500000000000000" pitchFamily="50" charset="0"/>
                <a:ea typeface="Calibri" panose="020F0502020204030204" pitchFamily="34" charset="0"/>
                <a:cs typeface="Times New Roman" panose="02020603050405020304" pitchFamily="18" charset="0"/>
              </a:rPr>
              <a:t>4</a:t>
            </a:r>
            <a:r>
              <a:rPr lang="it-IT" sz="1200">
                <a:solidFill>
                  <a:srgbClr val="4399B6"/>
                </a:solidFill>
                <a:effectLst/>
                <a:latin typeface="Montserrat" panose="00000500000000000000" pitchFamily="50" charset="0"/>
                <a:ea typeface="Calibri" panose="020F0502020204030204" pitchFamily="34" charset="0"/>
                <a:cs typeface="Times New Roman" panose="02020603050405020304" pitchFamily="18" charset="0"/>
              </a:rPr>
              <a:t>/20</a:t>
            </a:r>
            <a:r>
              <a:rPr lang="it-IT" sz="1200">
                <a:solidFill>
                  <a:srgbClr val="4399B6"/>
                </a:solidFill>
                <a:latin typeface="Montserrat" panose="00000500000000000000" pitchFamily="50" charset="0"/>
                <a:ea typeface="Calibri" panose="020F0502020204030204" pitchFamily="34" charset="0"/>
                <a:cs typeface="Times New Roman" panose="02020603050405020304" pitchFamily="18" charset="0"/>
              </a:rPr>
              <a:t>21</a:t>
            </a:r>
            <a:endParaRPr lang="it-IT" sz="1200">
              <a:solidFill>
                <a:srgbClr val="4399B6"/>
              </a:solidFill>
              <a:effectLst/>
              <a:latin typeface="Montserrat" panose="00000500000000000000" pitchFamily="50" charset="0"/>
              <a:ea typeface="Calibri" panose="020F0502020204030204" pitchFamily="34" charset="0"/>
              <a:cs typeface="Times New Roman" panose="02020603050405020304" pitchFamily="18" charset="0"/>
            </a:endParaRPr>
          </a:p>
          <a:p>
            <a:pPr marL="0" indent="0">
              <a:buClr>
                <a:schemeClr val="tx1"/>
              </a:buClr>
              <a:buNone/>
            </a:pPr>
            <a:r>
              <a:rPr lang="it-IT" sz="1200" b="1">
                <a:solidFill>
                  <a:srgbClr val="4399B6"/>
                </a:solidFill>
                <a:latin typeface="Montserrat" panose="00000500000000000000" pitchFamily="50" charset="0"/>
                <a:cs typeface="Times New Roman" panose="02020603050405020304" pitchFamily="18" charset="0"/>
              </a:rPr>
              <a:t>Nb</a:t>
            </a:r>
            <a:r>
              <a:rPr lang="it-IT" sz="1200" b="1" baseline="-25000">
                <a:solidFill>
                  <a:srgbClr val="4399B6"/>
                </a:solidFill>
                <a:latin typeface="Montserrat" panose="00000500000000000000" pitchFamily="50" charset="0"/>
                <a:cs typeface="Times New Roman" panose="02020603050405020304" pitchFamily="18" charset="0"/>
              </a:rPr>
              <a:t>3</a:t>
            </a:r>
            <a:r>
              <a:rPr lang="it-IT" sz="1200" b="1">
                <a:solidFill>
                  <a:srgbClr val="4399B6"/>
                </a:solidFill>
                <a:latin typeface="Montserrat" panose="00000500000000000000" pitchFamily="50" charset="0"/>
                <a:cs typeface="Times New Roman" panose="02020603050405020304" pitchFamily="18" charset="0"/>
              </a:rPr>
              <a:t>Sn R&amp;D</a:t>
            </a:r>
            <a:r>
              <a:rPr lang="en-US" sz="1200" b="1">
                <a:solidFill>
                  <a:srgbClr val="4399B6"/>
                </a:solidFill>
                <a:latin typeface="Montserrat" panose="00000500000000000000" pitchFamily="50" charset="0"/>
                <a:cs typeface="Times New Roman" panose="02020603050405020304" pitchFamily="18" charset="0"/>
              </a:rPr>
              <a:t> started</a:t>
            </a:r>
            <a:endParaRPr lang="it-IT" sz="1200" b="1">
              <a:solidFill>
                <a:srgbClr val="4399B6"/>
              </a:solidFill>
              <a:latin typeface="Montserrat" panose="00000500000000000000" pitchFamily="50" charset="0"/>
              <a:cs typeface="Times New Roman" panose="02020603050405020304" pitchFamily="18" charset="0"/>
            </a:endParaRPr>
          </a:p>
        </p:txBody>
      </p:sp>
      <p:sp>
        <p:nvSpPr>
          <p:cNvPr id="41" name="Segnaposto contenuto 2">
            <a:extLst>
              <a:ext uri="{FF2B5EF4-FFF2-40B4-BE49-F238E27FC236}">
                <a16:creationId xmlns:a16="http://schemas.microsoft.com/office/drawing/2014/main" id="{3561E339-6D78-7392-A68F-E3063E735913}"/>
              </a:ext>
            </a:extLst>
          </p:cNvPr>
          <p:cNvSpPr txBox="1">
            <a:spLocks/>
          </p:cNvSpPr>
          <p:nvPr/>
        </p:nvSpPr>
        <p:spPr>
          <a:xfrm>
            <a:off x="4300603" y="4210280"/>
            <a:ext cx="1743885" cy="60801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Clr>
                <a:schemeClr val="tx1"/>
              </a:buClr>
              <a:buNone/>
            </a:pPr>
            <a:r>
              <a:rPr lang="it-IT" sz="1200">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t>6/2023</a:t>
            </a:r>
            <a:b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b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rPr>
              <a:t>Thick Nb barrier layer </a:t>
            </a: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sym typeface="Wingdings" panose="05000000000000000000" pitchFamily="2" charset="2"/>
              </a:rPr>
              <a:t> T</a:t>
            </a:r>
            <a:r>
              <a:rPr lang="it-IT" sz="1200" b="1" baseline="-25000">
                <a:solidFill>
                  <a:srgbClr val="031E62"/>
                </a:solidFill>
                <a:effectLst/>
                <a:latin typeface="Montserrat" panose="00000500000000000000" pitchFamily="50" charset="0"/>
                <a:ea typeface="Calibri" panose="020F0502020204030204" pitchFamily="34" charset="0"/>
                <a:cs typeface="Times New Roman" panose="02020603050405020304" pitchFamily="18" charset="0"/>
                <a:sym typeface="Wingdings" panose="05000000000000000000" pitchFamily="2" charset="2"/>
              </a:rPr>
              <a:t>c</a:t>
            </a: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sym typeface="Wingdings" panose="05000000000000000000" pitchFamily="2" charset="2"/>
              </a:rPr>
              <a:t> </a:t>
            </a:r>
            <a:r>
              <a:rPr lang="it-IT" sz="1200" b="1">
                <a:solidFill>
                  <a:srgbClr val="031E62"/>
                </a:solidFill>
                <a:effectLst/>
                <a:latin typeface="Montserrat" panose="00000500000000000000" pitchFamily="50" charset="0"/>
                <a:ea typeface="Cambria Math" panose="02040503050406030204" pitchFamily="18" charset="0"/>
                <a:cs typeface="Times New Roman" panose="02020603050405020304" pitchFamily="18" charset="0"/>
                <a:sym typeface="Wingdings" panose="05000000000000000000" pitchFamily="2" charset="2"/>
              </a:rPr>
              <a:t>&gt; </a:t>
            </a:r>
            <a:r>
              <a:rPr lang="it-IT" sz="1200" b="1">
                <a:solidFill>
                  <a:srgbClr val="031E62"/>
                </a:solidFill>
                <a:effectLst/>
                <a:latin typeface="Montserrat" panose="00000500000000000000" pitchFamily="50" charset="0"/>
                <a:ea typeface="Calibri" panose="020F0502020204030204" pitchFamily="34" charset="0"/>
                <a:cs typeface="Times New Roman" panose="02020603050405020304" pitchFamily="18" charset="0"/>
                <a:sym typeface="Wingdings" panose="05000000000000000000" pitchFamily="2" charset="2"/>
              </a:rPr>
              <a:t>17 K</a:t>
            </a:r>
            <a:endParaRPr lang="it-IT" sz="1200">
              <a:solidFill>
                <a:srgbClr val="031E62"/>
              </a:solidFill>
              <a:effectLst/>
              <a:latin typeface="Montserrat" panose="00000500000000000000" pitchFamily="50" charset="0"/>
              <a:ea typeface="Calibri" panose="020F0502020204030204" pitchFamily="34" charset="0"/>
              <a:cs typeface="Times New Roman" panose="02020603050405020304" pitchFamily="18" charset="0"/>
            </a:endParaRPr>
          </a:p>
          <a:p>
            <a:pPr marL="0" indent="0">
              <a:buClr>
                <a:schemeClr val="tx1"/>
              </a:buClr>
              <a:buNone/>
            </a:pPr>
            <a:endParaRPr lang="en-US" sz="1200" b="1">
              <a:solidFill>
                <a:srgbClr val="031E62"/>
              </a:solidFill>
              <a:latin typeface="Montserrat" panose="00000500000000000000" pitchFamily="50" charset="0"/>
            </a:endParaRPr>
          </a:p>
        </p:txBody>
      </p:sp>
    </p:spTree>
    <p:extLst>
      <p:ext uri="{BB962C8B-B14F-4D97-AF65-F5344CB8AC3E}">
        <p14:creationId xmlns:p14="http://schemas.microsoft.com/office/powerpoint/2010/main" val="3140542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9AEAAB-3E1B-41A7-35E4-257B4F7B4F26}"/>
              </a:ext>
            </a:extLst>
          </p:cNvPr>
          <p:cNvSpPr>
            <a:spLocks noGrp="1"/>
          </p:cNvSpPr>
          <p:nvPr>
            <p:ph type="title"/>
          </p:nvPr>
        </p:nvSpPr>
        <p:spPr/>
        <p:txBody>
          <a:bodyPr/>
          <a:lstStyle/>
          <a:p>
            <a:r>
              <a:rPr lang="en-GB" sz="4400"/>
              <a:t>Conclusion</a:t>
            </a:r>
            <a:endParaRPr lang="en-US" sz="4400">
              <a:solidFill>
                <a:srgbClr val="4399B6"/>
              </a:solidFill>
            </a:endParaRPr>
          </a:p>
        </p:txBody>
      </p:sp>
      <p:sp>
        <p:nvSpPr>
          <p:cNvPr id="13" name="Segnaposto numero diapositiva 3">
            <a:extLst>
              <a:ext uri="{FF2B5EF4-FFF2-40B4-BE49-F238E27FC236}">
                <a16:creationId xmlns:a16="http://schemas.microsoft.com/office/drawing/2014/main" id="{1BB71F9B-EEA6-5D56-E092-631991DAF332}"/>
              </a:ext>
            </a:extLst>
          </p:cNvPr>
          <p:cNvSpPr>
            <a:spLocks noGrp="1"/>
          </p:cNvSpPr>
          <p:nvPr>
            <p:ph type="sldNum" sz="quarter" idx="12"/>
          </p:nvPr>
        </p:nvSpPr>
        <p:spPr>
          <a:xfrm>
            <a:off x="9336993" y="6424611"/>
            <a:ext cx="27432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26</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3" name="TextBox 2">
            <a:extLst>
              <a:ext uri="{FF2B5EF4-FFF2-40B4-BE49-F238E27FC236}">
                <a16:creationId xmlns:a16="http://schemas.microsoft.com/office/drawing/2014/main" id="{119B4A0D-5AEE-9537-FE8D-A64251045A30}"/>
              </a:ext>
            </a:extLst>
          </p:cNvPr>
          <p:cNvSpPr txBox="1"/>
          <p:nvPr/>
        </p:nvSpPr>
        <p:spPr>
          <a:xfrm>
            <a:off x="1027386" y="1204872"/>
            <a:ext cx="10515600" cy="5015860"/>
          </a:xfrm>
          <a:prstGeom prst="rect">
            <a:avLst/>
          </a:prstGeom>
          <a:noFill/>
        </p:spPr>
        <p:txBody>
          <a:bodyPr wrap="square" rtlCol="0">
            <a:spAutoFit/>
          </a:bodyPr>
          <a:lstStyle/>
          <a:p>
            <a:pPr marL="285750" indent="-285750">
              <a:lnSpc>
                <a:spcPct val="150000"/>
              </a:lnSpc>
              <a:buFont typeface="Arial" panose="020B0604020202020204" pitchFamily="34" charset="0"/>
              <a:buChar char="•"/>
            </a:pPr>
            <a:r>
              <a:rPr lang="en-GB" sz="2400">
                <a:solidFill>
                  <a:srgbClr val="002060"/>
                </a:solidFill>
                <a:latin typeface="Montserrat" panose="00000500000000000000" pitchFamily="2" charset="0"/>
              </a:rPr>
              <a:t>the optimization of </a:t>
            </a:r>
            <a:r>
              <a:rPr lang="en-GB" sz="2400" b="1">
                <a:solidFill>
                  <a:srgbClr val="002060"/>
                </a:solidFill>
                <a:latin typeface="Montserrat" panose="00000500000000000000" pitchFamily="2" charset="0"/>
              </a:rPr>
              <a:t>Nb</a:t>
            </a:r>
            <a:r>
              <a:rPr lang="en-GB" sz="2400" b="1" baseline="-25000">
                <a:solidFill>
                  <a:srgbClr val="002060"/>
                </a:solidFill>
                <a:latin typeface="Montserrat" panose="00000500000000000000" pitchFamily="2" charset="0"/>
              </a:rPr>
              <a:t>3</a:t>
            </a:r>
            <a:r>
              <a:rPr lang="en-GB" sz="2400" b="1">
                <a:solidFill>
                  <a:srgbClr val="002060"/>
                </a:solidFill>
                <a:latin typeface="Montserrat" panose="00000500000000000000" pitchFamily="2" charset="0"/>
              </a:rPr>
              <a:t>Sn deposition recipe via DCMS</a:t>
            </a:r>
            <a:r>
              <a:rPr lang="en-GB" sz="2400">
                <a:solidFill>
                  <a:srgbClr val="002060"/>
                </a:solidFill>
                <a:latin typeface="Montserrat" panose="00000500000000000000" pitchFamily="2" charset="0"/>
              </a:rPr>
              <a:t> is at an advanced stage on small samples</a:t>
            </a:r>
          </a:p>
          <a:p>
            <a:pPr marL="742950" lvl="1" indent="-285750">
              <a:lnSpc>
                <a:spcPct val="150000"/>
              </a:lnSpc>
              <a:buFont typeface="Arial" panose="020B0604020202020204" pitchFamily="34" charset="0"/>
              <a:buChar char="•"/>
            </a:pPr>
            <a:r>
              <a:rPr lang="en-GB" sz="2400" b="1" i="1">
                <a:solidFill>
                  <a:srgbClr val="002060"/>
                </a:solidFill>
                <a:latin typeface="Montserrat" panose="00000500000000000000" pitchFamily="2" charset="0"/>
              </a:rPr>
              <a:t>T</a:t>
            </a:r>
            <a:r>
              <a:rPr lang="en-GB" sz="2400" b="1" baseline="-25000">
                <a:solidFill>
                  <a:srgbClr val="002060"/>
                </a:solidFill>
                <a:latin typeface="Montserrat" panose="00000500000000000000" pitchFamily="2" charset="0"/>
              </a:rPr>
              <a:t>c</a:t>
            </a:r>
            <a:r>
              <a:rPr lang="en-GB" sz="2400" b="1">
                <a:solidFill>
                  <a:srgbClr val="002060"/>
                </a:solidFill>
                <a:latin typeface="Montserrat" panose="00000500000000000000" pitchFamily="2" charset="0"/>
              </a:rPr>
              <a:t> ~ 17.5 K </a:t>
            </a:r>
          </a:p>
          <a:p>
            <a:pPr marL="742950" lvl="1" indent="-285750">
              <a:lnSpc>
                <a:spcPct val="150000"/>
              </a:lnSpc>
              <a:buFont typeface="Arial" panose="020B0604020202020204" pitchFamily="34" charset="0"/>
              <a:buChar char="•"/>
            </a:pPr>
            <a:r>
              <a:rPr lang="en-GB" sz="2400">
                <a:solidFill>
                  <a:srgbClr val="002060"/>
                </a:solidFill>
                <a:latin typeface="Montserrat" panose="00000500000000000000" pitchFamily="2" charset="0"/>
              </a:rPr>
              <a:t>deposition temperature </a:t>
            </a:r>
            <a:r>
              <a:rPr lang="en-GB" sz="2400" b="1">
                <a:solidFill>
                  <a:srgbClr val="002060"/>
                </a:solidFill>
                <a:latin typeface="Montserrat" panose="00000500000000000000" pitchFamily="2" charset="0"/>
              </a:rPr>
              <a:t>600 ºC - 650 ºC</a:t>
            </a:r>
          </a:p>
          <a:p>
            <a:pPr marL="742950" lvl="1" indent="-285750">
              <a:lnSpc>
                <a:spcPct val="150000"/>
              </a:lnSpc>
              <a:buFont typeface="Arial" panose="020B0604020202020204" pitchFamily="34" charset="0"/>
              <a:buChar char="•"/>
            </a:pPr>
            <a:r>
              <a:rPr lang="en-GB" sz="2400">
                <a:solidFill>
                  <a:srgbClr val="002060"/>
                </a:solidFill>
                <a:latin typeface="Montserrat" panose="00000500000000000000" pitchFamily="2" charset="0"/>
              </a:rPr>
              <a:t>thickness of </a:t>
            </a:r>
            <a:r>
              <a:rPr lang="en-GB" sz="2400" b="1">
                <a:solidFill>
                  <a:srgbClr val="002060"/>
                </a:solidFill>
                <a:latin typeface="Montserrat" panose="00000500000000000000" pitchFamily="2" charset="0"/>
              </a:rPr>
              <a:t>NbBL 30+ µm</a:t>
            </a:r>
            <a:r>
              <a:rPr lang="en-GB" sz="2400">
                <a:solidFill>
                  <a:srgbClr val="002060"/>
                </a:solidFill>
                <a:latin typeface="Montserrat" panose="00000500000000000000" pitchFamily="2" charset="0"/>
              </a:rPr>
              <a:t> </a:t>
            </a:r>
            <a:r>
              <a:rPr lang="en-GB" sz="2400">
                <a:solidFill>
                  <a:srgbClr val="002060"/>
                </a:solidFill>
                <a:latin typeface="Montserrat" panose="00000500000000000000" pitchFamily="2" charset="0"/>
                <a:sym typeface="Wingdings" panose="05000000000000000000" pitchFamily="2" charset="2"/>
              </a:rPr>
              <a:t> accomodation effect</a:t>
            </a:r>
            <a:endParaRPr lang="en-GB" sz="2400">
              <a:solidFill>
                <a:srgbClr val="002060"/>
              </a:solidFill>
              <a:latin typeface="Montserrat" panose="00000500000000000000" pitchFamily="2" charset="0"/>
            </a:endParaRPr>
          </a:p>
          <a:p>
            <a:pPr marL="342900" indent="-342900">
              <a:lnSpc>
                <a:spcPct val="150000"/>
              </a:lnSpc>
              <a:buFont typeface="Arial" panose="020B0604020202020204" pitchFamily="34" charset="0"/>
              <a:buChar char="•"/>
            </a:pPr>
            <a:r>
              <a:rPr lang="en-US" sz="2400">
                <a:solidFill>
                  <a:srgbClr val="002060"/>
                </a:solidFill>
                <a:latin typeface="Montserrat" panose="00000500000000000000" pitchFamily="2" charset="0"/>
              </a:rPr>
              <a:t>first RF test for film deposited on </a:t>
            </a:r>
            <a:r>
              <a:rPr lang="en-US" sz="2400" b="1">
                <a:solidFill>
                  <a:srgbClr val="002060"/>
                </a:solidFill>
                <a:latin typeface="Montserrat" panose="00000500000000000000" pitchFamily="2" charset="0"/>
              </a:rPr>
              <a:t>bulk Nb on QPR sample</a:t>
            </a:r>
            <a:r>
              <a:rPr lang="en-US" sz="2400">
                <a:solidFill>
                  <a:srgbClr val="002060"/>
                </a:solidFill>
                <a:latin typeface="Montserrat" panose="00000500000000000000" pitchFamily="2" charset="0"/>
              </a:rPr>
              <a:t>: promising </a:t>
            </a:r>
            <a:r>
              <a:rPr lang="en-US" sz="2400" b="1">
                <a:solidFill>
                  <a:srgbClr val="002060"/>
                </a:solidFill>
                <a:latin typeface="Montserrat" panose="00000500000000000000" pitchFamily="2" charset="0"/>
              </a:rPr>
              <a:t>R</a:t>
            </a:r>
            <a:r>
              <a:rPr lang="en-US" sz="2400" b="1" baseline="-25000">
                <a:solidFill>
                  <a:srgbClr val="002060"/>
                </a:solidFill>
                <a:latin typeface="Montserrat" panose="00000500000000000000" pitchFamily="2" charset="0"/>
              </a:rPr>
              <a:t>s</a:t>
            </a:r>
            <a:r>
              <a:rPr lang="en-US" sz="2400" b="1">
                <a:solidFill>
                  <a:srgbClr val="002060"/>
                </a:solidFill>
                <a:latin typeface="Montserrat" panose="00000500000000000000" pitchFamily="2" charset="0"/>
              </a:rPr>
              <a:t> ~ 23 n</a:t>
            </a:r>
            <a:r>
              <a:rPr lang="el-GR" sz="2400" b="1">
                <a:solidFill>
                  <a:srgbClr val="002060"/>
                </a:solidFill>
                <a:latin typeface="Calibri" panose="020F0502020204030204" pitchFamily="34" charset="0"/>
                <a:cs typeface="Calibri" panose="020F0502020204030204" pitchFamily="34" charset="0"/>
              </a:rPr>
              <a:t>Ω</a:t>
            </a:r>
            <a:r>
              <a:rPr lang="it-IT" sz="2400" b="1">
                <a:solidFill>
                  <a:srgbClr val="002060"/>
                </a:solidFill>
                <a:latin typeface="Montserrat" panose="00000500000000000000" pitchFamily="2" charset="0"/>
                <a:cs typeface="Calibri" panose="020F0502020204030204" pitchFamily="34" charset="0"/>
              </a:rPr>
              <a:t> </a:t>
            </a:r>
            <a:r>
              <a:rPr lang="it-IT" sz="2400">
                <a:solidFill>
                  <a:srgbClr val="002060"/>
                </a:solidFill>
                <a:latin typeface="Montserrat" panose="00000500000000000000" pitchFamily="2" charset="0"/>
                <a:cs typeface="Calibri" panose="020F0502020204030204" pitchFamily="34" charset="0"/>
              </a:rPr>
              <a:t>@ 4.5 K, 20 mT</a:t>
            </a:r>
            <a:endParaRPr lang="en-US" sz="2400">
              <a:solidFill>
                <a:srgbClr val="002060"/>
              </a:solidFill>
              <a:latin typeface="Montserrat" panose="00000500000000000000" pitchFamily="2" charset="0"/>
            </a:endParaRPr>
          </a:p>
          <a:p>
            <a:pPr marL="285750" indent="-285750">
              <a:lnSpc>
                <a:spcPct val="150000"/>
              </a:lnSpc>
              <a:buFont typeface="Arial" panose="020B0604020202020204" pitchFamily="34" charset="0"/>
              <a:buChar char="•"/>
            </a:pPr>
            <a:r>
              <a:rPr lang="en-US" sz="2400">
                <a:solidFill>
                  <a:srgbClr val="002060"/>
                </a:solidFill>
                <a:latin typeface="Montserrat" panose="00000500000000000000" pitchFamily="2" charset="0"/>
              </a:rPr>
              <a:t>parallel work on </a:t>
            </a:r>
            <a:r>
              <a:rPr lang="en-US" sz="2400" b="1">
                <a:solidFill>
                  <a:srgbClr val="002060"/>
                </a:solidFill>
                <a:latin typeface="Montserrat" panose="00000500000000000000" pitchFamily="2" charset="0"/>
              </a:rPr>
              <a:t>coating system for 1.3 GHz</a:t>
            </a:r>
            <a:r>
              <a:rPr lang="en-US" sz="2400">
                <a:solidFill>
                  <a:srgbClr val="002060"/>
                </a:solidFill>
                <a:latin typeface="Montserrat" panose="00000500000000000000" pitchFamily="2" charset="0"/>
              </a:rPr>
              <a:t> with rectangular magnetron</a:t>
            </a:r>
          </a:p>
        </p:txBody>
      </p:sp>
    </p:spTree>
    <p:extLst>
      <p:ext uri="{BB962C8B-B14F-4D97-AF65-F5344CB8AC3E}">
        <p14:creationId xmlns:p14="http://schemas.microsoft.com/office/powerpoint/2010/main" val="16861420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group of people standing together with arms crossed&#10;&#10;Description automatically generated">
            <a:extLst>
              <a:ext uri="{FF2B5EF4-FFF2-40B4-BE49-F238E27FC236}">
                <a16:creationId xmlns:a16="http://schemas.microsoft.com/office/drawing/2014/main" id="{5731A32D-A953-1468-7D50-5834BE4D0013}"/>
              </a:ext>
            </a:extLst>
          </p:cNvPr>
          <p:cNvPicPr>
            <a:picLocks noChangeAspect="1"/>
          </p:cNvPicPr>
          <p:nvPr/>
        </p:nvPicPr>
        <p:blipFill>
          <a:blip r:embed="rId3">
            <a:extLst>
              <a:ext uri="{28A0092B-C50C-407E-A947-70E740481C1C}">
                <a14:useLocalDpi xmlns:a14="http://schemas.microsoft.com/office/drawing/2010/main" val="0"/>
              </a:ext>
            </a:extLst>
          </a:blip>
          <a:srcRect t="21564" b="7896"/>
          <a:stretch/>
        </p:blipFill>
        <p:spPr>
          <a:xfrm>
            <a:off x="0" y="-2"/>
            <a:ext cx="12192000" cy="6474943"/>
          </a:xfrm>
          <a:prstGeom prst="rect">
            <a:avLst/>
          </a:prstGeom>
        </p:spPr>
      </p:pic>
      <p:sp>
        <p:nvSpPr>
          <p:cNvPr id="2" name="Titolo 1">
            <a:extLst>
              <a:ext uri="{FF2B5EF4-FFF2-40B4-BE49-F238E27FC236}">
                <a16:creationId xmlns:a16="http://schemas.microsoft.com/office/drawing/2014/main" id="{A69AEAAB-3E1B-41A7-35E4-257B4F7B4F26}"/>
              </a:ext>
            </a:extLst>
          </p:cNvPr>
          <p:cNvSpPr>
            <a:spLocks noGrp="1"/>
          </p:cNvSpPr>
          <p:nvPr>
            <p:ph type="title"/>
          </p:nvPr>
        </p:nvSpPr>
        <p:spPr>
          <a:xfrm>
            <a:off x="838200" y="-1"/>
            <a:ext cx="10515600" cy="1085316"/>
          </a:xfrm>
        </p:spPr>
        <p:txBody>
          <a:bodyPr/>
          <a:lstStyle/>
          <a:p>
            <a:pPr algn="ctr"/>
            <a:r>
              <a:rPr lang="en-GB" sz="4400">
                <a:solidFill>
                  <a:schemeClr val="bg1"/>
                </a:solidFill>
              </a:rPr>
              <a:t>Thank you!</a:t>
            </a:r>
            <a:endParaRPr lang="en-US" sz="4400">
              <a:solidFill>
                <a:schemeClr val="bg1"/>
              </a:solidFill>
            </a:endParaRPr>
          </a:p>
        </p:txBody>
      </p:sp>
    </p:spTree>
    <p:extLst>
      <p:ext uri="{BB962C8B-B14F-4D97-AF65-F5344CB8AC3E}">
        <p14:creationId xmlns:p14="http://schemas.microsoft.com/office/powerpoint/2010/main" val="153296707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E5D5FB-E63C-0CB7-E4B5-A3E4A4097AD3}"/>
              </a:ext>
            </a:extLst>
          </p:cNvPr>
          <p:cNvSpPr>
            <a:spLocks noGrp="1"/>
          </p:cNvSpPr>
          <p:nvPr>
            <p:ph type="title"/>
          </p:nvPr>
        </p:nvSpPr>
        <p:spPr/>
        <p:txBody>
          <a:bodyPr/>
          <a:lstStyle/>
          <a:p>
            <a:r>
              <a:rPr lang="en-GB"/>
              <a:t>Standard production process</a:t>
            </a:r>
            <a:endParaRPr lang="en-US"/>
          </a:p>
        </p:txBody>
      </p:sp>
      <p:sp>
        <p:nvSpPr>
          <p:cNvPr id="63" name="Slide Number Placeholder 7">
            <a:extLst>
              <a:ext uri="{FF2B5EF4-FFF2-40B4-BE49-F238E27FC236}">
                <a16:creationId xmlns:a16="http://schemas.microsoft.com/office/drawing/2014/main" id="{E5AB8E2F-ECCF-BDD8-4E4E-6047C1AC3B67}"/>
              </a:ext>
            </a:extLst>
          </p:cNvPr>
          <p:cNvSpPr>
            <a:spLocks noGrp="1"/>
          </p:cNvSpPr>
          <p:nvPr>
            <p:ph type="sldNum" sz="quarter" idx="12"/>
          </p:nvPr>
        </p:nvSpPr>
        <p:spPr/>
        <p:txBody>
          <a:bodyPr/>
          <a:lstStyle/>
          <a:p>
            <a:fld id="{F7A1A58B-7BA1-7E42-8231-6D1CB1C760B1}" type="slidenum">
              <a:rPr lang="en-US" smtClean="0">
                <a:latin typeface="Montserrat" panose="00000500000000000000" pitchFamily="2" charset="0"/>
              </a:rPr>
              <a:pPr/>
              <a:t>28</a:t>
            </a:fld>
            <a:endParaRPr lang="en-US">
              <a:latin typeface="Montserrat" panose="00000500000000000000" pitchFamily="2" charset="0"/>
            </a:endParaRPr>
          </a:p>
        </p:txBody>
      </p:sp>
      <p:grpSp>
        <p:nvGrpSpPr>
          <p:cNvPr id="22" name="Gruppo 30">
            <a:extLst>
              <a:ext uri="{FF2B5EF4-FFF2-40B4-BE49-F238E27FC236}">
                <a16:creationId xmlns:a16="http://schemas.microsoft.com/office/drawing/2014/main" id="{5D40EFD7-9344-DAFF-30CF-7502B5F363C2}"/>
              </a:ext>
            </a:extLst>
          </p:cNvPr>
          <p:cNvGrpSpPr/>
          <p:nvPr/>
        </p:nvGrpSpPr>
        <p:grpSpPr>
          <a:xfrm>
            <a:off x="5295914" y="2867630"/>
            <a:ext cx="1522611" cy="376887"/>
            <a:chOff x="-2273300" y="2908301"/>
            <a:chExt cx="1522611" cy="799131"/>
          </a:xfrm>
        </p:grpSpPr>
        <p:sp>
          <p:nvSpPr>
            <p:cNvPr id="34" name="Cubo 28">
              <a:extLst>
                <a:ext uri="{FF2B5EF4-FFF2-40B4-BE49-F238E27FC236}">
                  <a16:creationId xmlns:a16="http://schemas.microsoft.com/office/drawing/2014/main" id="{88A76842-7862-A508-27B2-FB184F5008B7}"/>
                </a:ext>
              </a:extLst>
            </p:cNvPr>
            <p:cNvSpPr/>
            <p:nvPr/>
          </p:nvSpPr>
          <p:spPr>
            <a:xfrm>
              <a:off x="-2273300" y="2946126"/>
              <a:ext cx="1522611" cy="761306"/>
            </a:xfrm>
            <a:prstGeom prst="cube">
              <a:avLst>
                <a:gd name="adj" fmla="val 61700"/>
              </a:avLst>
            </a:prstGeom>
            <a:solidFill>
              <a:schemeClr val="accent4">
                <a:lumMod val="40000"/>
                <a:lumOff val="60000"/>
              </a:schemeClr>
            </a:solidFill>
            <a:ln w="3175">
              <a:solidFill>
                <a:schemeClr val="accent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5" name="Cubo 29">
              <a:extLst>
                <a:ext uri="{FF2B5EF4-FFF2-40B4-BE49-F238E27FC236}">
                  <a16:creationId xmlns:a16="http://schemas.microsoft.com/office/drawing/2014/main" id="{EB20B205-9D5E-5160-17C5-95B0B15679CF}"/>
                </a:ext>
              </a:extLst>
            </p:cNvPr>
            <p:cNvSpPr/>
            <p:nvPr/>
          </p:nvSpPr>
          <p:spPr>
            <a:xfrm>
              <a:off x="-2273299" y="2908301"/>
              <a:ext cx="1522610" cy="520034"/>
            </a:xfrm>
            <a:prstGeom prst="cube">
              <a:avLst>
                <a:gd name="adj" fmla="val 90059"/>
              </a:avLst>
            </a:prstGeom>
            <a:solidFill>
              <a:srgbClr val="97A2B7"/>
            </a:solidFill>
            <a:ln w="3175">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23" name="Gruppo 31">
            <a:extLst>
              <a:ext uri="{FF2B5EF4-FFF2-40B4-BE49-F238E27FC236}">
                <a16:creationId xmlns:a16="http://schemas.microsoft.com/office/drawing/2014/main" id="{F0219B16-8E57-54DB-CB74-F184DE8BF172}"/>
              </a:ext>
            </a:extLst>
          </p:cNvPr>
          <p:cNvGrpSpPr/>
          <p:nvPr/>
        </p:nvGrpSpPr>
        <p:grpSpPr>
          <a:xfrm>
            <a:off x="5295914" y="4483103"/>
            <a:ext cx="1534206" cy="390304"/>
            <a:chOff x="-2273300" y="2908302"/>
            <a:chExt cx="1522611" cy="799129"/>
          </a:xfrm>
        </p:grpSpPr>
        <p:sp>
          <p:nvSpPr>
            <p:cNvPr id="32" name="Cubo 35">
              <a:extLst>
                <a:ext uri="{FF2B5EF4-FFF2-40B4-BE49-F238E27FC236}">
                  <a16:creationId xmlns:a16="http://schemas.microsoft.com/office/drawing/2014/main" id="{0F82DD0A-9C81-146E-C8C4-3D151189B4D6}"/>
                </a:ext>
              </a:extLst>
            </p:cNvPr>
            <p:cNvSpPr/>
            <p:nvPr/>
          </p:nvSpPr>
          <p:spPr>
            <a:xfrm>
              <a:off x="-2273300" y="2946126"/>
              <a:ext cx="1522611" cy="761305"/>
            </a:xfrm>
            <a:prstGeom prst="cube">
              <a:avLst>
                <a:gd name="adj" fmla="val 61700"/>
              </a:avLst>
            </a:prstGeom>
            <a:solidFill>
              <a:srgbClr val="E6722C"/>
            </a:solidFill>
            <a:ln w="3175">
              <a:solidFill>
                <a:srgbClr val="9E4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3" name="Cubo 37">
              <a:extLst>
                <a:ext uri="{FF2B5EF4-FFF2-40B4-BE49-F238E27FC236}">
                  <a16:creationId xmlns:a16="http://schemas.microsoft.com/office/drawing/2014/main" id="{1A20DACE-5E64-0774-A57F-58332F0840FB}"/>
                </a:ext>
              </a:extLst>
            </p:cNvPr>
            <p:cNvSpPr/>
            <p:nvPr/>
          </p:nvSpPr>
          <p:spPr>
            <a:xfrm>
              <a:off x="-2273299" y="2908302"/>
              <a:ext cx="1522610" cy="520034"/>
            </a:xfrm>
            <a:prstGeom prst="cube">
              <a:avLst>
                <a:gd name="adj" fmla="val 90059"/>
              </a:avLst>
            </a:prstGeom>
            <a:solidFill>
              <a:srgbClr val="97A2B7"/>
            </a:solidFill>
            <a:ln w="3175">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grpSp>
        <p:nvGrpSpPr>
          <p:cNvPr id="24" name="Gruppo 59">
            <a:extLst>
              <a:ext uri="{FF2B5EF4-FFF2-40B4-BE49-F238E27FC236}">
                <a16:creationId xmlns:a16="http://schemas.microsoft.com/office/drawing/2014/main" id="{0F8D44EC-1E22-8118-A357-E9283759ED57}"/>
              </a:ext>
            </a:extLst>
          </p:cNvPr>
          <p:cNvGrpSpPr/>
          <p:nvPr/>
        </p:nvGrpSpPr>
        <p:grpSpPr>
          <a:xfrm>
            <a:off x="5301306" y="3683489"/>
            <a:ext cx="1534205" cy="378270"/>
            <a:chOff x="6295537" y="4335150"/>
            <a:chExt cx="1522611" cy="557177"/>
          </a:xfrm>
        </p:grpSpPr>
        <p:grpSp>
          <p:nvGrpSpPr>
            <p:cNvPr id="28" name="Gruppo 42">
              <a:extLst>
                <a:ext uri="{FF2B5EF4-FFF2-40B4-BE49-F238E27FC236}">
                  <a16:creationId xmlns:a16="http://schemas.microsoft.com/office/drawing/2014/main" id="{DDDF6E2E-CE63-9E1B-427D-3F812CBC92CB}"/>
                </a:ext>
              </a:extLst>
            </p:cNvPr>
            <p:cNvGrpSpPr/>
            <p:nvPr/>
          </p:nvGrpSpPr>
          <p:grpSpPr>
            <a:xfrm>
              <a:off x="6295537" y="4368386"/>
              <a:ext cx="1522611" cy="523941"/>
              <a:chOff x="-2273300" y="2908301"/>
              <a:chExt cx="1522611" cy="799131"/>
            </a:xfrm>
          </p:grpSpPr>
          <p:sp>
            <p:nvSpPr>
              <p:cNvPr id="30" name="Cubo 45">
                <a:extLst>
                  <a:ext uri="{FF2B5EF4-FFF2-40B4-BE49-F238E27FC236}">
                    <a16:creationId xmlns:a16="http://schemas.microsoft.com/office/drawing/2014/main" id="{1D136A9C-4FE4-564F-DCA3-6D34EC0A33E4}"/>
                  </a:ext>
                </a:extLst>
              </p:cNvPr>
              <p:cNvSpPr/>
              <p:nvPr/>
            </p:nvSpPr>
            <p:spPr>
              <a:xfrm>
                <a:off x="-2273300" y="2946126"/>
                <a:ext cx="1522611" cy="761306"/>
              </a:xfrm>
              <a:prstGeom prst="cube">
                <a:avLst>
                  <a:gd name="adj" fmla="val 61700"/>
                </a:avLst>
              </a:prstGeom>
              <a:solidFill>
                <a:srgbClr val="E6722C"/>
              </a:solidFill>
              <a:ln w="3175">
                <a:solidFill>
                  <a:srgbClr val="9E4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sp>
            <p:nvSpPr>
              <p:cNvPr id="31" name="Cubo 47">
                <a:extLst>
                  <a:ext uri="{FF2B5EF4-FFF2-40B4-BE49-F238E27FC236}">
                    <a16:creationId xmlns:a16="http://schemas.microsoft.com/office/drawing/2014/main" id="{A71875E6-8B8D-A842-A3A7-C5FD9D3B5452}"/>
                  </a:ext>
                </a:extLst>
              </p:cNvPr>
              <p:cNvSpPr/>
              <p:nvPr/>
            </p:nvSpPr>
            <p:spPr>
              <a:xfrm>
                <a:off x="-2273299" y="2908301"/>
                <a:ext cx="1522610" cy="520034"/>
              </a:xfrm>
              <a:prstGeom prst="cube">
                <a:avLst>
                  <a:gd name="adj" fmla="val 90059"/>
                </a:avLst>
              </a:prstGeom>
              <a:solidFill>
                <a:schemeClr val="tx1">
                  <a:lumMod val="65000"/>
                  <a:lumOff val="35000"/>
                </a:schemeClr>
              </a:solidFill>
              <a:ln w="3175">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9" name="Cubo 48">
              <a:extLst>
                <a:ext uri="{FF2B5EF4-FFF2-40B4-BE49-F238E27FC236}">
                  <a16:creationId xmlns:a16="http://schemas.microsoft.com/office/drawing/2014/main" id="{E7EFC269-55BB-4387-194D-551C3594EC23}"/>
                </a:ext>
              </a:extLst>
            </p:cNvPr>
            <p:cNvSpPr/>
            <p:nvPr/>
          </p:nvSpPr>
          <p:spPr>
            <a:xfrm>
              <a:off x="6295538" y="4335150"/>
              <a:ext cx="1522610" cy="340954"/>
            </a:xfrm>
            <a:prstGeom prst="cube">
              <a:avLst>
                <a:gd name="adj" fmla="val 90059"/>
              </a:avLst>
            </a:prstGeom>
            <a:solidFill>
              <a:srgbClr val="97A2B7"/>
            </a:solidFill>
            <a:ln w="3175">
              <a:solidFill>
                <a:schemeClr val="tx1">
                  <a:lumMod val="65000"/>
                  <a:lumOff val="3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fr-FR"/>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endParaRPr lang="en-US"/>
            </a:p>
          </p:txBody>
        </p:sp>
      </p:grpSp>
      <p:sp>
        <p:nvSpPr>
          <p:cNvPr id="25" name="CasellaDiTesto 61">
            <a:extLst>
              <a:ext uri="{FF2B5EF4-FFF2-40B4-BE49-F238E27FC236}">
                <a16:creationId xmlns:a16="http://schemas.microsoft.com/office/drawing/2014/main" id="{5BA1BAE4-217E-049B-D914-526B68C38A02}"/>
              </a:ext>
            </a:extLst>
          </p:cNvPr>
          <p:cNvSpPr txBox="1"/>
          <p:nvPr/>
        </p:nvSpPr>
        <p:spPr>
          <a:xfrm>
            <a:off x="5537782" y="3230092"/>
            <a:ext cx="871121" cy="707886"/>
          </a:xfrm>
          <a:prstGeom prst="rect">
            <a:avLst/>
          </a:prstGeom>
          <a:noFill/>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a:solidFill>
                  <a:srgbClr val="002060"/>
                </a:solidFill>
                <a:latin typeface="Montserrat" panose="00000500000000000000" pitchFamily="2" charset="0"/>
              </a:rPr>
              <a:t>Sapphire</a:t>
            </a:r>
          </a:p>
        </p:txBody>
      </p:sp>
      <p:sp>
        <p:nvSpPr>
          <p:cNvPr id="27" name="CasellaDiTesto 63">
            <a:extLst>
              <a:ext uri="{FF2B5EF4-FFF2-40B4-BE49-F238E27FC236}">
                <a16:creationId xmlns:a16="http://schemas.microsoft.com/office/drawing/2014/main" id="{73606C80-A56A-C600-5569-8B6FF81D7101}"/>
              </a:ext>
            </a:extLst>
          </p:cNvPr>
          <p:cNvSpPr txBox="1"/>
          <p:nvPr/>
        </p:nvSpPr>
        <p:spPr>
          <a:xfrm>
            <a:off x="4707315" y="4092933"/>
            <a:ext cx="2777369" cy="707886"/>
          </a:xfrm>
          <a:prstGeom prst="rect">
            <a:avLst/>
          </a:prstGeom>
          <a:noFill/>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a:solidFill>
                  <a:srgbClr val="002060"/>
                </a:solidFill>
                <a:latin typeface="Montserrat" panose="00000500000000000000" pitchFamily="2" charset="0"/>
              </a:rPr>
              <a:t>Cu + </a:t>
            </a:r>
            <a:r>
              <a:rPr lang="en-US" sz="2000" b="1">
                <a:solidFill>
                  <a:srgbClr val="002060"/>
                </a:solidFill>
                <a:latin typeface="Montserrat" panose="00000500000000000000" pitchFamily="2" charset="0"/>
              </a:rPr>
              <a:t>1 </a:t>
            </a:r>
            <a:r>
              <a:rPr lang="el-GR" sz="2000" b="1">
                <a:solidFill>
                  <a:srgbClr val="002060"/>
                </a:solidFill>
                <a:latin typeface="Oswald" panose="02000303000000000000" pitchFamily="2" charset="0"/>
                <a:ea typeface="Cambria Math" panose="02040503050406030204" pitchFamily="18" charset="0"/>
              </a:rPr>
              <a:t>µ</a:t>
            </a:r>
            <a:r>
              <a:rPr lang="it-IT" sz="2000" b="1">
                <a:solidFill>
                  <a:srgbClr val="002060"/>
                </a:solidFill>
                <a:latin typeface="Montserrat" panose="00000500000000000000" pitchFamily="2" charset="0"/>
                <a:ea typeface="Cambria Math" panose="02040503050406030204" pitchFamily="18" charset="0"/>
              </a:rPr>
              <a:t>m </a:t>
            </a:r>
            <a:r>
              <a:rPr lang="en-US" sz="2000">
                <a:solidFill>
                  <a:srgbClr val="002060"/>
                </a:solidFill>
                <a:latin typeface="Montserrat" panose="00000500000000000000" pitchFamily="2" charset="0"/>
              </a:rPr>
              <a:t>Nb buffer layer (BL)</a:t>
            </a:r>
          </a:p>
        </p:txBody>
      </p:sp>
      <p:pic>
        <p:nvPicPr>
          <p:cNvPr id="36" name="Immagine 10">
            <a:extLst>
              <a:ext uri="{FF2B5EF4-FFF2-40B4-BE49-F238E27FC236}">
                <a16:creationId xmlns:a16="http://schemas.microsoft.com/office/drawing/2014/main" id="{ABB3567A-97C0-9B20-75AE-54E4CA93A14B}"/>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6449" b="93883" l="3746" r="89948">
                        <a14:foregroundMark x1="67947" y1="20578" x2="49787" y2="21337"/>
                        <a14:foregroundMark x1="49787" y1="21337" x2="27596" y2="32670"/>
                        <a14:foregroundMark x1="27596" y1="32670" x2="19203" y2="47226"/>
                        <a14:foregroundMark x1="19203" y1="47226" x2="15979" y2="59744"/>
                        <a14:foregroundMark x1="21100" y1="18634" x2="11380" y2="35989"/>
                        <a14:foregroundMark x1="11380" y1="35989" x2="9578" y2="63253"/>
                        <a14:foregroundMark x1="38454" y1="9673" x2="62304" y2="11475"/>
                        <a14:foregroundMark x1="62304" y1="11475" x2="71503" y2="17070"/>
                        <a14:foregroundMark x1="55761" y1="7729" x2="44239" y2="6449"/>
                        <a14:foregroundMark x1="25273" y1="20578" x2="26885" y2="29587"/>
                        <a14:foregroundMark x1="84021" y1="34045" x2="68943" y2="79611"/>
                        <a14:foregroundMark x1="74395" y1="31152" x2="60597" y2="71171"/>
                        <a14:foregroundMark x1="60597" y1="71171" x2="60597" y2="71598"/>
                        <a14:foregroundMark x1="75676" y1="44002" x2="75676" y2="44002"/>
                        <a14:foregroundMark x1="69891" y1="44334" x2="78568" y2="41773"/>
                        <a14:foregroundMark x1="61546" y1="75439" x2="67947" y2="66477"/>
                        <a14:foregroundMark x1="60266" y1="89237" x2="41347" y2="87008"/>
                        <a14:foregroundMark x1="41347" y1="87008" x2="41347" y2="87008"/>
                        <a14:foregroundMark x1="7634" y1="37885" x2="3793" y2="53438"/>
                        <a14:foregroundMark x1="3793" y1="53438" x2="5073" y2="60028"/>
                        <a14:foregroundMark x1="9578" y1="67093" x2="23044" y2="82172"/>
                        <a14:foregroundMark x1="23044" y1="82172" x2="26553" y2="84116"/>
                        <a14:foregroundMark x1="33001" y1="53295" x2="62210" y2="53011"/>
                        <a14:foregroundMark x1="46799" y1="66761" x2="55429" y2="63585"/>
                        <a14:foregroundMark x1="35230" y1="92129" x2="50782" y2="93883"/>
                        <a14:foregroundMark x1="50782" y1="93883" x2="52252" y2="93409"/>
                        <a14:foregroundMark x1="88241" y1="41394" x2="88857" y2="53580"/>
                        <a14:backgroundMark x1="31626" y1="6780" x2="40493" y2="4931"/>
                        <a14:backgroundMark x1="76908" y1="14746" x2="82314" y2="19203"/>
                        <a14:backgroundMark x1="65481" y1="8298" x2="71740" y2="11427"/>
                        <a14:backgroundMark x1="63442" y1="7539" x2="65481" y2="7918"/>
                        <a14:backgroundMark x1="86534" y1="75391" x2="83215" y2="79090"/>
                        <a14:backgroundMark x1="85064" y1="76150" x2="84163" y2="78568"/>
                        <a14:backgroundMark x1="88952" y1="32148" x2="91892" y2="39924"/>
                      </a14:backgroundRemoval>
                    </a14:imgEffect>
                  </a14:imgLayer>
                </a14:imgProps>
              </a:ext>
            </a:extLst>
          </a:blip>
          <a:srcRect t="973" b="973"/>
          <a:stretch/>
        </p:blipFill>
        <p:spPr>
          <a:xfrm>
            <a:off x="1575387" y="4240582"/>
            <a:ext cx="2117108" cy="2075903"/>
          </a:xfrm>
          <a:prstGeom prst="roundRect">
            <a:avLst>
              <a:gd name="adj" fmla="val 50000"/>
            </a:avLst>
          </a:prstGeom>
        </p:spPr>
      </p:pic>
      <p:sp>
        <p:nvSpPr>
          <p:cNvPr id="37" name="CasellaDiTesto 61">
            <a:extLst>
              <a:ext uri="{FF2B5EF4-FFF2-40B4-BE49-F238E27FC236}">
                <a16:creationId xmlns:a16="http://schemas.microsoft.com/office/drawing/2014/main" id="{2E90F431-8967-E0CC-C1EC-F22B9612F3FF}"/>
              </a:ext>
            </a:extLst>
          </p:cNvPr>
          <p:cNvSpPr txBox="1"/>
          <p:nvPr/>
        </p:nvSpPr>
        <p:spPr>
          <a:xfrm>
            <a:off x="5044567" y="5472549"/>
            <a:ext cx="2198204" cy="707886"/>
          </a:xfrm>
          <a:prstGeom prst="rect">
            <a:avLst/>
          </a:prstGeom>
          <a:noFill/>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000" b="1">
                <a:solidFill>
                  <a:srgbClr val="262659"/>
                </a:solidFill>
                <a:latin typeface="Montserrat" panose="00000500000000000000" pitchFamily="2" charset="0"/>
              </a:rPr>
              <a:t>+ 24 h annealing</a:t>
            </a:r>
            <a:endParaRPr lang="en-US" sz="2000" b="1">
              <a:solidFill>
                <a:srgbClr val="262659"/>
              </a:solidFill>
              <a:latin typeface="Montserrat" panose="00000500000000000000" pitchFamily="2" charset="0"/>
            </a:endParaRPr>
          </a:p>
        </p:txBody>
      </p:sp>
      <p:sp>
        <p:nvSpPr>
          <p:cNvPr id="58" name="Slide text">
            <a:extLst>
              <a:ext uri="{FF2B5EF4-FFF2-40B4-BE49-F238E27FC236}">
                <a16:creationId xmlns:a16="http://schemas.microsoft.com/office/drawing/2014/main" id="{4E47DC97-74BD-2FC9-A4FE-759C81124E91}"/>
              </a:ext>
            </a:extLst>
          </p:cNvPr>
          <p:cNvSpPr txBox="1">
            <a:spLocks/>
          </p:cNvSpPr>
          <p:nvPr/>
        </p:nvSpPr>
        <p:spPr>
          <a:xfrm>
            <a:off x="1444645" y="1578712"/>
            <a:ext cx="3647005" cy="2348592"/>
          </a:xfrm>
          <a:prstGeom prst="rect">
            <a:avLst/>
          </a:prstGeom>
          <a:noFill/>
        </p:spPr>
        <p:txBody>
          <a:bodyPr wrap="square" rtlCol="0">
            <a:spAutoFit/>
          </a:bodyPr>
          <a:lstStyle/>
          <a:p>
            <a:pPr>
              <a:lnSpc>
                <a:spcPct val="150000"/>
              </a:lnSpc>
            </a:pPr>
            <a:r>
              <a:rPr lang="en-GB" sz="2000" b="1">
                <a:solidFill>
                  <a:srgbClr val="262659"/>
                </a:solidFill>
                <a:latin typeface="Montserrat" panose="00000500000000000000" pitchFamily="2" charset="0"/>
              </a:rPr>
              <a:t>Set parameters:</a:t>
            </a:r>
          </a:p>
          <a:p>
            <a:pPr>
              <a:lnSpc>
                <a:spcPct val="150000"/>
              </a:lnSpc>
            </a:pPr>
            <a:r>
              <a:rPr lang="en-GB" sz="2000">
                <a:solidFill>
                  <a:srgbClr val="262659"/>
                </a:solidFill>
                <a:latin typeface="Montserrat" panose="00000500000000000000" pitchFamily="2" charset="0"/>
              </a:rPr>
              <a:t>Cathode power P</a:t>
            </a:r>
          </a:p>
          <a:p>
            <a:pPr>
              <a:lnSpc>
                <a:spcPct val="150000"/>
              </a:lnSpc>
            </a:pPr>
            <a:r>
              <a:rPr lang="en-GB" sz="2000">
                <a:solidFill>
                  <a:srgbClr val="262659"/>
                </a:solidFill>
                <a:latin typeface="Montserrat" panose="00000500000000000000" pitchFamily="2" charset="0"/>
              </a:rPr>
              <a:t>Deposition pressure p</a:t>
            </a:r>
            <a:r>
              <a:rPr lang="en-GB" sz="2000" baseline="-25000">
                <a:solidFill>
                  <a:srgbClr val="262659"/>
                </a:solidFill>
                <a:latin typeface="Montserrat" panose="00000500000000000000" pitchFamily="2" charset="0"/>
              </a:rPr>
              <a:t>dep</a:t>
            </a:r>
          </a:p>
          <a:p>
            <a:pPr>
              <a:lnSpc>
                <a:spcPct val="150000"/>
              </a:lnSpc>
            </a:pPr>
            <a:r>
              <a:rPr lang="en-GB" sz="2000">
                <a:solidFill>
                  <a:srgbClr val="262659"/>
                </a:solidFill>
                <a:latin typeface="Montserrat" panose="00000500000000000000" pitchFamily="2" charset="0"/>
              </a:rPr>
              <a:t>Deposition temperature T</a:t>
            </a:r>
            <a:r>
              <a:rPr lang="en-GB" sz="2000" baseline="-25000">
                <a:solidFill>
                  <a:srgbClr val="262659"/>
                </a:solidFill>
                <a:latin typeface="Montserrat" panose="00000500000000000000" pitchFamily="2" charset="0"/>
              </a:rPr>
              <a:t>dep</a:t>
            </a:r>
          </a:p>
        </p:txBody>
      </p:sp>
      <p:sp>
        <p:nvSpPr>
          <p:cNvPr id="60" name="TextBox 59">
            <a:extLst>
              <a:ext uri="{FF2B5EF4-FFF2-40B4-BE49-F238E27FC236}">
                <a16:creationId xmlns:a16="http://schemas.microsoft.com/office/drawing/2014/main" id="{D5597B61-59D4-AD0B-4ABA-F75F5D20575C}"/>
              </a:ext>
            </a:extLst>
          </p:cNvPr>
          <p:cNvSpPr txBox="1"/>
          <p:nvPr/>
        </p:nvSpPr>
        <p:spPr>
          <a:xfrm>
            <a:off x="5415776" y="1759125"/>
            <a:ext cx="1596166" cy="707886"/>
          </a:xfrm>
          <a:prstGeom prst="rect">
            <a:avLst/>
          </a:prstGeom>
          <a:noFill/>
        </p:spPr>
        <p:txBody>
          <a:bodyPr wrap="square">
            <a:spAutoFit/>
          </a:bodyPr>
          <a:lstStyle/>
          <a:p>
            <a:r>
              <a:rPr lang="en-US" sz="2000" b="1">
                <a:solidFill>
                  <a:srgbClr val="262659"/>
                </a:solidFill>
                <a:latin typeface="Montserrat" panose="00000500000000000000" pitchFamily="2" charset="0"/>
              </a:rPr>
              <a:t>1 </a:t>
            </a:r>
            <a:r>
              <a:rPr lang="el-GR" sz="2000" b="1">
                <a:solidFill>
                  <a:srgbClr val="262659"/>
                </a:solidFill>
                <a:latin typeface="Oswald" panose="02000303000000000000" pitchFamily="2" charset="0"/>
                <a:ea typeface="Cambria Math" panose="02040503050406030204" pitchFamily="18" charset="0"/>
              </a:rPr>
              <a:t>µ</a:t>
            </a:r>
            <a:r>
              <a:rPr lang="it-IT" sz="2000" b="1">
                <a:solidFill>
                  <a:srgbClr val="262659"/>
                </a:solidFill>
                <a:latin typeface="Montserrat" panose="00000500000000000000" pitchFamily="2" charset="0"/>
                <a:ea typeface="Cambria Math" panose="02040503050406030204" pitchFamily="18" charset="0"/>
              </a:rPr>
              <a:t>m </a:t>
            </a:r>
            <a:r>
              <a:rPr lang="en-US" sz="2000" b="1">
                <a:solidFill>
                  <a:srgbClr val="262659"/>
                </a:solidFill>
                <a:latin typeface="Montserrat" panose="00000500000000000000" pitchFamily="2" charset="0"/>
              </a:rPr>
              <a:t>Nb</a:t>
            </a:r>
            <a:r>
              <a:rPr lang="en-US" sz="2000" b="1" baseline="-25000">
                <a:solidFill>
                  <a:srgbClr val="262659"/>
                </a:solidFill>
                <a:latin typeface="Montserrat" panose="00000500000000000000" pitchFamily="2" charset="0"/>
              </a:rPr>
              <a:t>3</a:t>
            </a:r>
            <a:r>
              <a:rPr lang="en-US" sz="2000" b="1">
                <a:solidFill>
                  <a:srgbClr val="262659"/>
                </a:solidFill>
                <a:latin typeface="Montserrat" panose="00000500000000000000" pitchFamily="2" charset="0"/>
              </a:rPr>
              <a:t>Sn</a:t>
            </a:r>
          </a:p>
        </p:txBody>
      </p:sp>
      <p:sp>
        <p:nvSpPr>
          <p:cNvPr id="61" name="Arrow: Right 60">
            <a:extLst>
              <a:ext uri="{FF2B5EF4-FFF2-40B4-BE49-F238E27FC236}">
                <a16:creationId xmlns:a16="http://schemas.microsoft.com/office/drawing/2014/main" id="{C388A4A9-3B12-8745-8C16-1059B059522D}"/>
              </a:ext>
            </a:extLst>
          </p:cNvPr>
          <p:cNvSpPr/>
          <p:nvPr/>
        </p:nvSpPr>
        <p:spPr>
          <a:xfrm rot="5400000">
            <a:off x="5907223" y="2437450"/>
            <a:ext cx="374573" cy="319489"/>
          </a:xfrm>
          <a:prstGeom prst="rightArrow">
            <a:avLst/>
          </a:prstGeom>
          <a:solidFill>
            <a:srgbClr val="AAAA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
        <p:nvSpPr>
          <p:cNvPr id="62" name="CasellaDiTesto 63">
            <a:extLst>
              <a:ext uri="{FF2B5EF4-FFF2-40B4-BE49-F238E27FC236}">
                <a16:creationId xmlns:a16="http://schemas.microsoft.com/office/drawing/2014/main" id="{AF526169-A326-D35B-23B7-11A699CAC4BD}"/>
              </a:ext>
            </a:extLst>
          </p:cNvPr>
          <p:cNvSpPr txBox="1"/>
          <p:nvPr/>
        </p:nvSpPr>
        <p:spPr>
          <a:xfrm>
            <a:off x="5765406" y="4909537"/>
            <a:ext cx="415871" cy="707886"/>
          </a:xfrm>
          <a:prstGeom prst="rect">
            <a:avLst/>
          </a:prstGeom>
          <a:noFill/>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2000">
                <a:solidFill>
                  <a:srgbClr val="002060"/>
                </a:solidFill>
                <a:latin typeface="Montserrat" panose="00000500000000000000" pitchFamily="2" charset="0"/>
              </a:rPr>
              <a:t>Cu</a:t>
            </a:r>
          </a:p>
        </p:txBody>
      </p:sp>
      <p:cxnSp>
        <p:nvCxnSpPr>
          <p:cNvPr id="65" name="Straight Connector 64">
            <a:extLst>
              <a:ext uri="{FF2B5EF4-FFF2-40B4-BE49-F238E27FC236}">
                <a16:creationId xmlns:a16="http://schemas.microsoft.com/office/drawing/2014/main" id="{A22CA7A4-87F8-839B-7AEC-92E1F63A4B61}"/>
              </a:ext>
            </a:extLst>
          </p:cNvPr>
          <p:cNvCxnSpPr>
            <a:cxnSpLocks/>
          </p:cNvCxnSpPr>
          <p:nvPr/>
        </p:nvCxnSpPr>
        <p:spPr>
          <a:xfrm>
            <a:off x="3703189" y="4312158"/>
            <a:ext cx="0" cy="1932749"/>
          </a:xfrm>
          <a:prstGeom prst="line">
            <a:avLst/>
          </a:prstGeom>
          <a:ln w="28575">
            <a:solidFill>
              <a:srgbClr val="262659"/>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68" name="CasellaDiTesto 61">
            <a:extLst>
              <a:ext uri="{FF2B5EF4-FFF2-40B4-BE49-F238E27FC236}">
                <a16:creationId xmlns:a16="http://schemas.microsoft.com/office/drawing/2014/main" id="{CAE67454-59E9-1B7A-ADA8-36C061D59CF7}"/>
              </a:ext>
            </a:extLst>
          </p:cNvPr>
          <p:cNvSpPr txBox="1"/>
          <p:nvPr/>
        </p:nvSpPr>
        <p:spPr>
          <a:xfrm>
            <a:off x="3781811" y="5180480"/>
            <a:ext cx="794812" cy="707886"/>
          </a:xfrm>
          <a:prstGeom prst="rect">
            <a:avLst/>
          </a:prstGeom>
          <a:noFill/>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000" b="1">
                <a:solidFill>
                  <a:srgbClr val="262659"/>
                </a:solidFill>
                <a:latin typeface="Montserrat" panose="00000500000000000000" pitchFamily="2" charset="0"/>
              </a:rPr>
              <a:t>10 cm</a:t>
            </a:r>
            <a:endParaRPr lang="en-US" sz="2000" b="1">
              <a:solidFill>
                <a:srgbClr val="262659"/>
              </a:solidFill>
              <a:latin typeface="Montserrat" panose="00000500000000000000" pitchFamily="2" charset="0"/>
            </a:endParaRPr>
          </a:p>
        </p:txBody>
      </p:sp>
      <p:sp>
        <p:nvSpPr>
          <p:cNvPr id="72" name="CasellaDiTesto 9">
            <a:extLst>
              <a:ext uri="{FF2B5EF4-FFF2-40B4-BE49-F238E27FC236}">
                <a16:creationId xmlns:a16="http://schemas.microsoft.com/office/drawing/2014/main" id="{81F4A171-7B5F-5760-75C9-2EB0077372FA}"/>
              </a:ext>
            </a:extLst>
          </p:cNvPr>
          <p:cNvSpPr txBox="1"/>
          <p:nvPr/>
        </p:nvSpPr>
        <p:spPr>
          <a:xfrm>
            <a:off x="89316" y="4943862"/>
            <a:ext cx="1486071" cy="1323439"/>
          </a:xfrm>
          <a:prstGeom prst="rect">
            <a:avLst/>
          </a:prstGeom>
          <a:noFill/>
          <a:ln w="12700">
            <a:solidFill>
              <a:srgbClr val="262659"/>
            </a:solidFill>
          </a:ln>
        </p:spPr>
        <p:txBody>
          <a:bodyPr wrap="square">
            <a:spAutoFit/>
          </a:bodyPr>
          <a:lstStyle/>
          <a:p>
            <a:pPr algn="ctr"/>
            <a:r>
              <a:rPr lang="en-US" sz="2000">
                <a:solidFill>
                  <a:srgbClr val="262659"/>
                </a:solidFill>
                <a:latin typeface="Montserrat" panose="00000500000000000000" pitchFamily="2" charset="0"/>
              </a:rPr>
              <a:t>small samples on holder plate</a:t>
            </a:r>
            <a:endParaRPr lang="en-US" sz="2000" baseline="-25000">
              <a:solidFill>
                <a:srgbClr val="262659"/>
              </a:solidFill>
              <a:latin typeface="Montserrat" panose="00000500000000000000" pitchFamily="2" charset="0"/>
            </a:endParaRPr>
          </a:p>
        </p:txBody>
      </p:sp>
      <p:sp>
        <p:nvSpPr>
          <p:cNvPr id="74" name="Slide text">
            <a:extLst>
              <a:ext uri="{FF2B5EF4-FFF2-40B4-BE49-F238E27FC236}">
                <a16:creationId xmlns:a16="http://schemas.microsoft.com/office/drawing/2014/main" id="{04C587B7-FC8A-3AE3-FD91-69D951BD758D}"/>
              </a:ext>
            </a:extLst>
          </p:cNvPr>
          <p:cNvSpPr txBox="1">
            <a:spLocks/>
          </p:cNvSpPr>
          <p:nvPr/>
        </p:nvSpPr>
        <p:spPr>
          <a:xfrm>
            <a:off x="8186254" y="1578711"/>
            <a:ext cx="3647005" cy="2348592"/>
          </a:xfrm>
          <a:prstGeom prst="rect">
            <a:avLst/>
          </a:prstGeom>
          <a:noFill/>
        </p:spPr>
        <p:txBody>
          <a:bodyPr wrap="square" rtlCol="0">
            <a:spAutoFit/>
          </a:bodyPr>
          <a:lstStyle/>
          <a:p>
            <a:pPr>
              <a:lnSpc>
                <a:spcPct val="150000"/>
              </a:lnSpc>
            </a:pPr>
            <a:r>
              <a:rPr lang="en-GB" sz="2000" b="1">
                <a:solidFill>
                  <a:srgbClr val="262659"/>
                </a:solidFill>
                <a:latin typeface="Montserrat" panose="00000500000000000000" pitchFamily="2" charset="0"/>
              </a:rPr>
              <a:t>Characterisation:</a:t>
            </a:r>
          </a:p>
          <a:p>
            <a:pPr>
              <a:lnSpc>
                <a:spcPct val="150000"/>
              </a:lnSpc>
            </a:pPr>
            <a:r>
              <a:rPr lang="en-GB" sz="2000">
                <a:solidFill>
                  <a:srgbClr val="262659"/>
                </a:solidFill>
                <a:latin typeface="Montserrat" panose="00000500000000000000" pitchFamily="2" charset="0"/>
              </a:rPr>
              <a:t>T</a:t>
            </a:r>
            <a:r>
              <a:rPr lang="en-GB" sz="2000" baseline="-25000">
                <a:solidFill>
                  <a:srgbClr val="262659"/>
                </a:solidFill>
                <a:latin typeface="Montserrat" panose="00000500000000000000" pitchFamily="2" charset="0"/>
              </a:rPr>
              <a:t>c</a:t>
            </a:r>
            <a:r>
              <a:rPr lang="en-GB" sz="2000">
                <a:solidFill>
                  <a:srgbClr val="262659"/>
                </a:solidFill>
                <a:latin typeface="Montserrat" panose="00000500000000000000" pitchFamily="2" charset="0"/>
              </a:rPr>
              <a:t> measurement</a:t>
            </a:r>
          </a:p>
          <a:p>
            <a:pPr>
              <a:lnSpc>
                <a:spcPct val="150000"/>
              </a:lnSpc>
            </a:pPr>
            <a:r>
              <a:rPr lang="en-GB" sz="2000">
                <a:solidFill>
                  <a:srgbClr val="262659"/>
                </a:solidFill>
                <a:latin typeface="Montserrat" panose="00000500000000000000" pitchFamily="2" charset="0"/>
              </a:rPr>
              <a:t>SEM + EDS (Sn composition)</a:t>
            </a:r>
            <a:endParaRPr lang="en-GB" sz="2000" baseline="-25000">
              <a:solidFill>
                <a:srgbClr val="262659"/>
              </a:solidFill>
              <a:latin typeface="Montserrat" panose="00000500000000000000" pitchFamily="2" charset="0"/>
            </a:endParaRPr>
          </a:p>
          <a:p>
            <a:pPr>
              <a:lnSpc>
                <a:spcPct val="150000"/>
              </a:lnSpc>
            </a:pPr>
            <a:r>
              <a:rPr lang="en-GB" sz="2000">
                <a:solidFill>
                  <a:srgbClr val="262659"/>
                </a:solidFill>
                <a:latin typeface="Montserrat" panose="00000500000000000000" pitchFamily="2" charset="0"/>
              </a:rPr>
              <a:t>XRD</a:t>
            </a:r>
            <a:endParaRPr lang="en-GB" sz="2000" baseline="-25000">
              <a:solidFill>
                <a:srgbClr val="262659"/>
              </a:solidFill>
              <a:latin typeface="Montserrat" panose="00000500000000000000" pitchFamily="2" charset="0"/>
            </a:endParaRPr>
          </a:p>
        </p:txBody>
      </p:sp>
      <p:sp>
        <p:nvSpPr>
          <p:cNvPr id="75" name="Arrow: Right 74">
            <a:extLst>
              <a:ext uri="{FF2B5EF4-FFF2-40B4-BE49-F238E27FC236}">
                <a16:creationId xmlns:a16="http://schemas.microsoft.com/office/drawing/2014/main" id="{A787DDFB-B76F-3A61-D68A-B781492001E8}"/>
              </a:ext>
            </a:extLst>
          </p:cNvPr>
          <p:cNvSpPr/>
          <p:nvPr/>
        </p:nvSpPr>
        <p:spPr>
          <a:xfrm>
            <a:off x="4293906" y="1802852"/>
            <a:ext cx="374573" cy="319489"/>
          </a:xfrm>
          <a:prstGeom prst="rightArrow">
            <a:avLst/>
          </a:prstGeom>
          <a:solidFill>
            <a:srgbClr val="AAAA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
        <p:nvSpPr>
          <p:cNvPr id="76" name="Arrow: Right 75">
            <a:extLst>
              <a:ext uri="{FF2B5EF4-FFF2-40B4-BE49-F238E27FC236}">
                <a16:creationId xmlns:a16="http://schemas.microsoft.com/office/drawing/2014/main" id="{058AFFC6-09FC-8046-5109-98732152EFE8}"/>
              </a:ext>
            </a:extLst>
          </p:cNvPr>
          <p:cNvSpPr/>
          <p:nvPr/>
        </p:nvSpPr>
        <p:spPr>
          <a:xfrm>
            <a:off x="7105860" y="1802852"/>
            <a:ext cx="374573" cy="319489"/>
          </a:xfrm>
          <a:prstGeom prst="rightArrow">
            <a:avLst/>
          </a:prstGeom>
          <a:solidFill>
            <a:srgbClr val="AAAA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
        <p:nvSpPr>
          <p:cNvPr id="77" name="Arrow: Right 76">
            <a:extLst>
              <a:ext uri="{FF2B5EF4-FFF2-40B4-BE49-F238E27FC236}">
                <a16:creationId xmlns:a16="http://schemas.microsoft.com/office/drawing/2014/main" id="{87B71BED-D5BA-1F1F-092E-53F43435FA80}"/>
              </a:ext>
            </a:extLst>
          </p:cNvPr>
          <p:cNvSpPr/>
          <p:nvPr/>
        </p:nvSpPr>
        <p:spPr>
          <a:xfrm rot="5400000">
            <a:off x="9463764" y="4327517"/>
            <a:ext cx="374573" cy="319489"/>
          </a:xfrm>
          <a:prstGeom prst="rightArrow">
            <a:avLst/>
          </a:prstGeom>
          <a:solidFill>
            <a:srgbClr val="AAAAB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Montserrat" panose="00000500000000000000" pitchFamily="2" charset="0"/>
            </a:endParaRPr>
          </a:p>
        </p:txBody>
      </p:sp>
      <p:sp>
        <p:nvSpPr>
          <p:cNvPr id="78" name="Slide text">
            <a:extLst>
              <a:ext uri="{FF2B5EF4-FFF2-40B4-BE49-F238E27FC236}">
                <a16:creationId xmlns:a16="http://schemas.microsoft.com/office/drawing/2014/main" id="{5E5296EB-B5C2-9760-BC95-1FA0CEA829AF}"/>
              </a:ext>
            </a:extLst>
          </p:cNvPr>
          <p:cNvSpPr txBox="1">
            <a:spLocks/>
          </p:cNvSpPr>
          <p:nvPr/>
        </p:nvSpPr>
        <p:spPr>
          <a:xfrm>
            <a:off x="8243492" y="4624859"/>
            <a:ext cx="3589763" cy="963597"/>
          </a:xfrm>
          <a:prstGeom prst="rect">
            <a:avLst/>
          </a:prstGeom>
          <a:noFill/>
        </p:spPr>
        <p:txBody>
          <a:bodyPr wrap="square" rtlCol="0">
            <a:spAutoFit/>
          </a:bodyPr>
          <a:lstStyle/>
          <a:p>
            <a:pPr>
              <a:lnSpc>
                <a:spcPct val="150000"/>
              </a:lnSpc>
            </a:pPr>
            <a:r>
              <a:rPr lang="en-GB" sz="2000" b="1">
                <a:solidFill>
                  <a:srgbClr val="262659"/>
                </a:solidFill>
                <a:latin typeface="Montserrat" panose="00000500000000000000" pitchFamily="2" charset="0"/>
              </a:rPr>
              <a:t>Tune next parameters</a:t>
            </a:r>
          </a:p>
          <a:p>
            <a:pPr>
              <a:lnSpc>
                <a:spcPct val="150000"/>
              </a:lnSpc>
            </a:pPr>
            <a:r>
              <a:rPr lang="en-GB" sz="2000" b="1">
                <a:solidFill>
                  <a:srgbClr val="262659"/>
                </a:solidFill>
                <a:latin typeface="Montserrat" panose="00000500000000000000" pitchFamily="2" charset="0"/>
              </a:rPr>
              <a:t>based on trends (step 1)</a:t>
            </a:r>
            <a:endParaRPr lang="en-GB" sz="2000" baseline="-25000">
              <a:solidFill>
                <a:srgbClr val="262659"/>
              </a:solidFill>
              <a:latin typeface="Montserrat" panose="00000500000000000000" pitchFamily="2" charset="0"/>
            </a:endParaRPr>
          </a:p>
        </p:txBody>
      </p:sp>
      <p:sp>
        <p:nvSpPr>
          <p:cNvPr id="79" name="Slide text">
            <a:extLst>
              <a:ext uri="{FF2B5EF4-FFF2-40B4-BE49-F238E27FC236}">
                <a16:creationId xmlns:a16="http://schemas.microsoft.com/office/drawing/2014/main" id="{D63A19FE-0035-A784-11F5-18DC8F803213}"/>
              </a:ext>
            </a:extLst>
          </p:cNvPr>
          <p:cNvSpPr txBox="1">
            <a:spLocks/>
          </p:cNvSpPr>
          <p:nvPr/>
        </p:nvSpPr>
        <p:spPr>
          <a:xfrm>
            <a:off x="1017286" y="1592813"/>
            <a:ext cx="644902" cy="501932"/>
          </a:xfrm>
          <a:prstGeom prst="rect">
            <a:avLst/>
          </a:prstGeom>
          <a:noFill/>
        </p:spPr>
        <p:txBody>
          <a:bodyPr wrap="square" rtlCol="0">
            <a:spAutoFit/>
          </a:bodyPr>
          <a:lstStyle/>
          <a:p>
            <a:pPr>
              <a:lnSpc>
                <a:spcPct val="150000"/>
              </a:lnSpc>
            </a:pPr>
            <a:r>
              <a:rPr lang="en-GB" sz="2000" b="1">
                <a:solidFill>
                  <a:srgbClr val="262659"/>
                </a:solidFill>
                <a:latin typeface="Montserrat" panose="00000500000000000000" pitchFamily="2" charset="0"/>
              </a:rPr>
              <a:t>(1)</a:t>
            </a:r>
            <a:endParaRPr lang="en-GB" sz="2000" baseline="-25000">
              <a:solidFill>
                <a:srgbClr val="262659"/>
              </a:solidFill>
              <a:latin typeface="Montserrat" panose="00000500000000000000" pitchFamily="2" charset="0"/>
            </a:endParaRPr>
          </a:p>
        </p:txBody>
      </p:sp>
      <p:sp>
        <p:nvSpPr>
          <p:cNvPr id="80" name="Slide text">
            <a:extLst>
              <a:ext uri="{FF2B5EF4-FFF2-40B4-BE49-F238E27FC236}">
                <a16:creationId xmlns:a16="http://schemas.microsoft.com/office/drawing/2014/main" id="{BFDDFDA6-3F5F-FF80-D84F-31D765DD5F72}"/>
              </a:ext>
            </a:extLst>
          </p:cNvPr>
          <p:cNvSpPr txBox="1">
            <a:spLocks/>
          </p:cNvSpPr>
          <p:nvPr/>
        </p:nvSpPr>
        <p:spPr>
          <a:xfrm>
            <a:off x="4953441" y="1594274"/>
            <a:ext cx="644902" cy="501932"/>
          </a:xfrm>
          <a:prstGeom prst="rect">
            <a:avLst/>
          </a:prstGeom>
          <a:noFill/>
        </p:spPr>
        <p:txBody>
          <a:bodyPr wrap="square" rtlCol="0">
            <a:spAutoFit/>
          </a:bodyPr>
          <a:lstStyle/>
          <a:p>
            <a:pPr>
              <a:lnSpc>
                <a:spcPct val="150000"/>
              </a:lnSpc>
            </a:pPr>
            <a:r>
              <a:rPr lang="en-GB" sz="2000" b="1">
                <a:solidFill>
                  <a:srgbClr val="262659"/>
                </a:solidFill>
                <a:latin typeface="Montserrat" panose="00000500000000000000" pitchFamily="2" charset="0"/>
              </a:rPr>
              <a:t>(2)</a:t>
            </a:r>
            <a:endParaRPr lang="en-GB" sz="2000" baseline="-25000">
              <a:solidFill>
                <a:srgbClr val="262659"/>
              </a:solidFill>
              <a:latin typeface="Montserrat" panose="00000500000000000000" pitchFamily="2" charset="0"/>
            </a:endParaRPr>
          </a:p>
        </p:txBody>
      </p:sp>
      <p:sp>
        <p:nvSpPr>
          <p:cNvPr id="81" name="Slide text">
            <a:extLst>
              <a:ext uri="{FF2B5EF4-FFF2-40B4-BE49-F238E27FC236}">
                <a16:creationId xmlns:a16="http://schemas.microsoft.com/office/drawing/2014/main" id="{2215EA68-C4F2-B59C-621F-1E56FEFBDAEF}"/>
              </a:ext>
            </a:extLst>
          </p:cNvPr>
          <p:cNvSpPr txBox="1">
            <a:spLocks/>
          </p:cNvSpPr>
          <p:nvPr/>
        </p:nvSpPr>
        <p:spPr>
          <a:xfrm>
            <a:off x="7715828" y="1604095"/>
            <a:ext cx="644902" cy="501932"/>
          </a:xfrm>
          <a:prstGeom prst="rect">
            <a:avLst/>
          </a:prstGeom>
          <a:noFill/>
        </p:spPr>
        <p:txBody>
          <a:bodyPr wrap="square" rtlCol="0">
            <a:spAutoFit/>
          </a:bodyPr>
          <a:lstStyle/>
          <a:p>
            <a:pPr>
              <a:lnSpc>
                <a:spcPct val="150000"/>
              </a:lnSpc>
            </a:pPr>
            <a:r>
              <a:rPr lang="en-GB" sz="2000" b="1">
                <a:solidFill>
                  <a:srgbClr val="262659"/>
                </a:solidFill>
                <a:latin typeface="Montserrat" panose="00000500000000000000" pitchFamily="2" charset="0"/>
              </a:rPr>
              <a:t>(3)</a:t>
            </a:r>
            <a:endParaRPr lang="en-GB" sz="2000" baseline="-25000">
              <a:solidFill>
                <a:srgbClr val="262659"/>
              </a:solidFill>
              <a:latin typeface="Montserrat" panose="00000500000000000000" pitchFamily="2" charset="0"/>
            </a:endParaRPr>
          </a:p>
        </p:txBody>
      </p:sp>
    </p:spTree>
    <p:extLst>
      <p:ext uri="{BB962C8B-B14F-4D97-AF65-F5344CB8AC3E}">
        <p14:creationId xmlns:p14="http://schemas.microsoft.com/office/powerpoint/2010/main" val="585196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A3279B31-AE06-BBC2-2B06-0F5C774CFC7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29</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pic>
        <p:nvPicPr>
          <p:cNvPr id="6" name="Picture 5">
            <a:extLst>
              <a:ext uri="{FF2B5EF4-FFF2-40B4-BE49-F238E27FC236}">
                <a16:creationId xmlns:a16="http://schemas.microsoft.com/office/drawing/2014/main" id="{324A0BA6-7AE0-58A3-EAC6-FFDB2786BFEC}"/>
              </a:ext>
            </a:extLst>
          </p:cNvPr>
          <p:cNvPicPr>
            <a:picLocks noChangeAspect="1"/>
          </p:cNvPicPr>
          <p:nvPr/>
        </p:nvPicPr>
        <p:blipFill>
          <a:blip r:embed="rId2"/>
          <a:stretch>
            <a:fillRect/>
          </a:stretch>
        </p:blipFill>
        <p:spPr>
          <a:xfrm>
            <a:off x="2985480" y="1799956"/>
            <a:ext cx="6221040" cy="4417567"/>
          </a:xfrm>
          <a:prstGeom prst="rect">
            <a:avLst/>
          </a:prstGeom>
        </p:spPr>
      </p:pic>
      <p:sp>
        <p:nvSpPr>
          <p:cNvPr id="9" name="Titolo 1">
            <a:extLst>
              <a:ext uri="{FF2B5EF4-FFF2-40B4-BE49-F238E27FC236}">
                <a16:creationId xmlns:a16="http://schemas.microsoft.com/office/drawing/2014/main" id="{39EE4CC2-F936-A1A8-7BA5-1109EAAD2D17}"/>
              </a:ext>
            </a:extLst>
          </p:cNvPr>
          <p:cNvSpPr>
            <a:spLocks noGrp="1"/>
          </p:cNvSpPr>
          <p:nvPr>
            <p:ph type="title"/>
          </p:nvPr>
        </p:nvSpPr>
        <p:spPr>
          <a:xfrm>
            <a:off x="838200" y="273186"/>
            <a:ext cx="10515600" cy="1085316"/>
          </a:xfrm>
        </p:spPr>
        <p:txBody>
          <a:bodyPr/>
          <a:lstStyle/>
          <a:p>
            <a:r>
              <a:rPr lang="en-GB" sz="4400"/>
              <a:t>Film properties</a:t>
            </a:r>
            <a:endParaRPr lang="en-US" sz="4400">
              <a:solidFill>
                <a:srgbClr val="4399B6"/>
              </a:solidFill>
            </a:endParaRPr>
          </a:p>
        </p:txBody>
      </p:sp>
      <p:sp>
        <p:nvSpPr>
          <p:cNvPr id="10" name="Segnaposto contenuto 2">
            <a:extLst>
              <a:ext uri="{FF2B5EF4-FFF2-40B4-BE49-F238E27FC236}">
                <a16:creationId xmlns:a16="http://schemas.microsoft.com/office/drawing/2014/main" id="{D025DCCB-A092-5745-91E7-F03AA75C8705}"/>
              </a:ext>
            </a:extLst>
          </p:cNvPr>
          <p:cNvSpPr txBox="1">
            <a:spLocks/>
          </p:cNvSpPr>
          <p:nvPr/>
        </p:nvSpPr>
        <p:spPr>
          <a:xfrm>
            <a:off x="838199" y="1210315"/>
            <a:ext cx="10840571" cy="4758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2400" b="1">
                <a:solidFill>
                  <a:srgbClr val="4399B6"/>
                </a:solidFill>
              </a:rPr>
              <a:t>Field of first flux entry </a:t>
            </a:r>
            <a:r>
              <a:rPr lang="en-GB" sz="2400" b="1" i="1">
                <a:solidFill>
                  <a:srgbClr val="4399B6"/>
                </a:solidFill>
              </a:rPr>
              <a:t>B</a:t>
            </a:r>
            <a:r>
              <a:rPr lang="en-GB" sz="2400" b="1" baseline="-25000">
                <a:solidFill>
                  <a:srgbClr val="4399B6"/>
                </a:solidFill>
              </a:rPr>
              <a:t>en</a:t>
            </a:r>
            <a:endParaRPr lang="en-US" sz="2400" b="1" baseline="-25000">
              <a:solidFill>
                <a:srgbClr val="4399B6"/>
              </a:solidFill>
            </a:endParaRPr>
          </a:p>
        </p:txBody>
      </p:sp>
      <p:sp>
        <p:nvSpPr>
          <p:cNvPr id="2" name="Rectangle 1">
            <a:extLst>
              <a:ext uri="{FF2B5EF4-FFF2-40B4-BE49-F238E27FC236}">
                <a16:creationId xmlns:a16="http://schemas.microsoft.com/office/drawing/2014/main" id="{0742CAB1-DE61-78A4-F3B8-8146063BB92D}"/>
              </a:ext>
            </a:extLst>
          </p:cNvPr>
          <p:cNvSpPr/>
          <p:nvPr/>
        </p:nvSpPr>
        <p:spPr>
          <a:xfrm>
            <a:off x="7535917" y="5108028"/>
            <a:ext cx="704193" cy="45194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854975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67140-2186-3AA6-9796-46C8392191CC}"/>
              </a:ext>
            </a:extLst>
          </p:cNvPr>
          <p:cNvSpPr>
            <a:spLocks noGrp="1"/>
          </p:cNvSpPr>
          <p:nvPr>
            <p:ph type="title"/>
          </p:nvPr>
        </p:nvSpPr>
        <p:spPr/>
        <p:txBody>
          <a:bodyPr/>
          <a:lstStyle/>
          <a:p>
            <a:r>
              <a:rPr lang="en-GB"/>
              <a:t>Our partners</a:t>
            </a:r>
            <a:endParaRPr lang="en-US"/>
          </a:p>
        </p:txBody>
      </p:sp>
      <p:sp>
        <p:nvSpPr>
          <p:cNvPr id="4" name="Slide Number Placeholder 3">
            <a:extLst>
              <a:ext uri="{FF2B5EF4-FFF2-40B4-BE49-F238E27FC236}">
                <a16:creationId xmlns:a16="http://schemas.microsoft.com/office/drawing/2014/main" id="{5DB2B735-831B-5793-13C8-03E8BA9E89C2}"/>
              </a:ext>
            </a:extLst>
          </p:cNvPr>
          <p:cNvSpPr>
            <a:spLocks noGrp="1"/>
          </p:cNvSpPr>
          <p:nvPr>
            <p:ph type="sldNum" sz="quarter" idx="12"/>
          </p:nvPr>
        </p:nvSpPr>
        <p:spPr/>
        <p:txBody>
          <a:bodyPr/>
          <a:lstStyle/>
          <a:p>
            <a:fld id="{FC7CF1D8-012F-4C4A-942F-460B411F49CB}" type="slidenum">
              <a:rPr lang="it-IT" smtClean="0"/>
              <a:pPr/>
              <a:t>3</a:t>
            </a:fld>
            <a:endParaRPr lang="it-IT"/>
          </a:p>
        </p:txBody>
      </p:sp>
      <p:pic>
        <p:nvPicPr>
          <p:cNvPr id="12" name="Picture 4">
            <a:extLst>
              <a:ext uri="{FF2B5EF4-FFF2-40B4-BE49-F238E27FC236}">
                <a16:creationId xmlns:a16="http://schemas.microsoft.com/office/drawing/2014/main" id="{DC29CED9-8679-28D6-F88E-EECAB8AD4D0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5017" y="1773567"/>
            <a:ext cx="1069720" cy="872103"/>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Institute of Electrical Engineering SAS">
            <a:extLst>
              <a:ext uri="{FF2B5EF4-FFF2-40B4-BE49-F238E27FC236}">
                <a16:creationId xmlns:a16="http://schemas.microsoft.com/office/drawing/2014/main" id="{BE27F459-A99D-EF04-0940-89F1E2FD686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084259" y="3067220"/>
            <a:ext cx="707349" cy="981127"/>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8E3F0734-82AA-1F5E-FA02-55E3B243234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96990" y="1944048"/>
            <a:ext cx="1569783" cy="87210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2">
            <a:extLst>
              <a:ext uri="{FF2B5EF4-FFF2-40B4-BE49-F238E27FC236}">
                <a16:creationId xmlns:a16="http://schemas.microsoft.com/office/drawing/2014/main" id="{F2205480-61CB-2DF9-B924-003130C7FD0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10387" y="2669793"/>
            <a:ext cx="1533751" cy="759207"/>
          </a:xfrm>
          <a:prstGeom prst="rect">
            <a:avLst/>
          </a:prstGeom>
          <a:noFill/>
          <a:extLst>
            <a:ext uri="{909E8E84-426E-40DD-AFC4-6F175D3DCCD1}">
              <a14:hiddenFill xmlns:a14="http://schemas.microsoft.com/office/drawing/2010/main">
                <a:solidFill>
                  <a:srgbClr val="FFFFFF"/>
                </a:solidFill>
              </a14:hiddenFill>
            </a:ext>
          </a:extLst>
        </p:spPr>
      </p:pic>
      <p:pic>
        <p:nvPicPr>
          <p:cNvPr id="18" name="Immagine 22">
            <a:extLst>
              <a:ext uri="{FF2B5EF4-FFF2-40B4-BE49-F238E27FC236}">
                <a16:creationId xmlns:a16="http://schemas.microsoft.com/office/drawing/2014/main" id="{60CC004F-D138-7E7F-F608-898A9B308507}"/>
              </a:ext>
            </a:extLst>
          </p:cNvPr>
          <p:cNvPicPr>
            <a:picLocks noChangeAspect="1"/>
          </p:cNvPicPr>
          <p:nvPr/>
        </p:nvPicPr>
        <p:blipFill>
          <a:blip r:embed="rId6"/>
          <a:stretch>
            <a:fillRect/>
          </a:stretch>
        </p:blipFill>
        <p:spPr>
          <a:xfrm>
            <a:off x="10590340" y="3844677"/>
            <a:ext cx="907605" cy="940683"/>
          </a:xfrm>
          <a:prstGeom prst="rect">
            <a:avLst/>
          </a:prstGeom>
        </p:spPr>
      </p:pic>
      <p:pic>
        <p:nvPicPr>
          <p:cNvPr id="19" name="Picture 5">
            <a:extLst>
              <a:ext uri="{FF2B5EF4-FFF2-40B4-BE49-F238E27FC236}">
                <a16:creationId xmlns:a16="http://schemas.microsoft.com/office/drawing/2014/main" id="{A1559956-7228-D08B-7106-05CE82ACC638}"/>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4971608" y="5322956"/>
            <a:ext cx="2640755" cy="675078"/>
          </a:xfrm>
          <a:prstGeom prst="rect">
            <a:avLst/>
          </a:prstGeom>
        </p:spPr>
      </p:pic>
      <p:pic>
        <p:nvPicPr>
          <p:cNvPr id="20" name="Picture 2">
            <a:extLst>
              <a:ext uri="{FF2B5EF4-FFF2-40B4-BE49-F238E27FC236}">
                <a16:creationId xmlns:a16="http://schemas.microsoft.com/office/drawing/2014/main" id="{D008DB41-E7B0-CA1B-8F56-3C67D2DAC284}"/>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526023" y="2218388"/>
            <a:ext cx="1591731" cy="451405"/>
          </a:xfrm>
          <a:prstGeom prst="rect">
            <a:avLst/>
          </a:prstGeom>
          <a:noFill/>
          <a:extLst>
            <a:ext uri="{909E8E84-426E-40DD-AFC4-6F175D3DCCD1}">
              <a14:hiddenFill xmlns:a14="http://schemas.microsoft.com/office/drawing/2010/main">
                <a:solidFill>
                  <a:srgbClr val="FFFFFF"/>
                </a:solidFill>
              </a14:hiddenFill>
            </a:ext>
          </a:extLst>
        </p:spPr>
      </p:pic>
      <p:pic>
        <p:nvPicPr>
          <p:cNvPr id="21" name="Immagine 31">
            <a:extLst>
              <a:ext uri="{FF2B5EF4-FFF2-40B4-BE49-F238E27FC236}">
                <a16:creationId xmlns:a16="http://schemas.microsoft.com/office/drawing/2014/main" id="{A150120F-8DE0-65DE-BED2-829D2594C711}"/>
              </a:ext>
            </a:extLst>
          </p:cNvPr>
          <p:cNvPicPr>
            <a:picLocks noChangeAspect="1"/>
          </p:cNvPicPr>
          <p:nvPr/>
        </p:nvPicPr>
        <p:blipFill>
          <a:blip r:embed="rId9"/>
          <a:stretch>
            <a:fillRect/>
          </a:stretch>
        </p:blipFill>
        <p:spPr>
          <a:xfrm>
            <a:off x="721096" y="4624465"/>
            <a:ext cx="1085316" cy="1085316"/>
          </a:xfrm>
          <a:prstGeom prst="rect">
            <a:avLst/>
          </a:prstGeom>
        </p:spPr>
      </p:pic>
      <p:pic>
        <p:nvPicPr>
          <p:cNvPr id="22" name="Picture 21">
            <a:extLst>
              <a:ext uri="{FF2B5EF4-FFF2-40B4-BE49-F238E27FC236}">
                <a16:creationId xmlns:a16="http://schemas.microsoft.com/office/drawing/2014/main" id="{7D4532F0-C4A2-7542-78AA-CC67FBAFAB1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742156" y="3671777"/>
            <a:ext cx="1097712" cy="1097712"/>
          </a:xfrm>
          <a:prstGeom prst="rect">
            <a:avLst/>
          </a:prstGeom>
        </p:spPr>
      </p:pic>
      <p:pic>
        <p:nvPicPr>
          <p:cNvPr id="23" name="Picture 22">
            <a:extLst>
              <a:ext uri="{FF2B5EF4-FFF2-40B4-BE49-F238E27FC236}">
                <a16:creationId xmlns:a16="http://schemas.microsoft.com/office/drawing/2014/main" id="{8EE0F873-B283-231A-2D22-5666D15EFF6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3857144" y="3776487"/>
            <a:ext cx="1429583" cy="787262"/>
          </a:xfrm>
          <a:prstGeom prst="rect">
            <a:avLst/>
          </a:prstGeom>
        </p:spPr>
      </p:pic>
      <p:pic>
        <p:nvPicPr>
          <p:cNvPr id="24" name="Picture 23" descr="A blue and black logo&#10;&#10;Description automatically generated">
            <a:extLst>
              <a:ext uri="{FF2B5EF4-FFF2-40B4-BE49-F238E27FC236}">
                <a16:creationId xmlns:a16="http://schemas.microsoft.com/office/drawing/2014/main" id="{7F9DFA2E-6920-0FC0-CCBC-40E6760938F9}"/>
              </a:ext>
            </a:extLst>
          </p:cNvPr>
          <p:cNvPicPr>
            <a:picLocks noChangeAspect="1"/>
          </p:cNvPicPr>
          <p:nvPr/>
        </p:nvPicPr>
        <p:blipFill rotWithShape="1">
          <a:blip r:embed="rId12">
            <a:extLst>
              <a:ext uri="{28A0092B-C50C-407E-A947-70E740481C1C}">
                <a14:useLocalDpi xmlns:a14="http://schemas.microsoft.com/office/drawing/2010/main" val="0"/>
              </a:ext>
            </a:extLst>
          </a:blip>
          <a:srcRect t="23615" b="24716"/>
          <a:stretch/>
        </p:blipFill>
        <p:spPr>
          <a:xfrm>
            <a:off x="10294360" y="2032431"/>
            <a:ext cx="1201453" cy="620778"/>
          </a:xfrm>
          <a:prstGeom prst="rect">
            <a:avLst/>
          </a:prstGeom>
        </p:spPr>
      </p:pic>
      <p:pic>
        <p:nvPicPr>
          <p:cNvPr id="25" name="Picture 2" descr="IJCLab | Orsay">
            <a:extLst>
              <a:ext uri="{FF2B5EF4-FFF2-40B4-BE49-F238E27FC236}">
                <a16:creationId xmlns:a16="http://schemas.microsoft.com/office/drawing/2014/main" id="{B7B890B1-EB6D-1269-F2D9-6A568DBEDE8F}"/>
              </a:ext>
            </a:extLst>
          </p:cNvPr>
          <p:cNvPicPr>
            <a:picLocks noChangeAspect="1" noChangeArrowheads="1"/>
          </p:cNvPicPr>
          <p:nvPr/>
        </p:nvPicPr>
        <p:blipFill rotWithShape="1">
          <a:blip r:embed="rId13" cstate="print">
            <a:extLst>
              <a:ext uri="{28A0092B-C50C-407E-A947-70E740481C1C}">
                <a14:useLocalDpi xmlns:a14="http://schemas.microsoft.com/office/drawing/2010/main" val="0"/>
              </a:ext>
            </a:extLst>
          </a:blip>
          <a:srcRect b="13422"/>
          <a:stretch/>
        </p:blipFill>
        <p:spPr bwMode="auto">
          <a:xfrm>
            <a:off x="1487916" y="2994233"/>
            <a:ext cx="1401607" cy="1213485"/>
          </a:xfrm>
          <a:prstGeom prst="rect">
            <a:avLst/>
          </a:prstGeom>
          <a:noFill/>
          <a:extLst>
            <a:ext uri="{909E8E84-426E-40DD-AFC4-6F175D3DCCD1}">
              <a14:hiddenFill xmlns:a14="http://schemas.microsoft.com/office/drawing/2010/main">
                <a:solidFill>
                  <a:srgbClr val="FFFFFF"/>
                </a:solidFill>
              </a14:hiddenFill>
            </a:ext>
          </a:extLst>
        </p:spPr>
      </p:pic>
      <p:pic>
        <p:nvPicPr>
          <p:cNvPr id="27" name="Immagine 13">
            <a:extLst>
              <a:ext uri="{FF2B5EF4-FFF2-40B4-BE49-F238E27FC236}">
                <a16:creationId xmlns:a16="http://schemas.microsoft.com/office/drawing/2014/main" id="{2F10F060-E7A8-AB00-9E2C-16996532420D}"/>
              </a:ext>
            </a:extLst>
          </p:cNvPr>
          <p:cNvPicPr>
            <a:picLocks noChangeAspect="1"/>
          </p:cNvPicPr>
          <p:nvPr/>
        </p:nvPicPr>
        <p:blipFill>
          <a:blip r:embed="rId14"/>
          <a:stretch>
            <a:fillRect/>
          </a:stretch>
        </p:blipFill>
        <p:spPr>
          <a:xfrm>
            <a:off x="9641259" y="5467248"/>
            <a:ext cx="1707007" cy="530786"/>
          </a:xfrm>
          <a:prstGeom prst="rect">
            <a:avLst/>
          </a:prstGeom>
        </p:spPr>
      </p:pic>
      <p:pic>
        <p:nvPicPr>
          <p:cNvPr id="28" name="Immagine 14">
            <a:extLst>
              <a:ext uri="{FF2B5EF4-FFF2-40B4-BE49-F238E27FC236}">
                <a16:creationId xmlns:a16="http://schemas.microsoft.com/office/drawing/2014/main" id="{831712A2-16C5-7416-4243-56552E15DEF9}"/>
              </a:ext>
            </a:extLst>
          </p:cNvPr>
          <p:cNvPicPr>
            <a:picLocks noChangeAspect="1"/>
          </p:cNvPicPr>
          <p:nvPr/>
        </p:nvPicPr>
        <p:blipFill>
          <a:blip r:embed="rId15"/>
          <a:stretch>
            <a:fillRect/>
          </a:stretch>
        </p:blipFill>
        <p:spPr>
          <a:xfrm>
            <a:off x="2942712" y="5027386"/>
            <a:ext cx="892596" cy="879723"/>
          </a:xfrm>
          <a:prstGeom prst="rect">
            <a:avLst/>
          </a:prstGeom>
        </p:spPr>
      </p:pic>
      <p:pic>
        <p:nvPicPr>
          <p:cNvPr id="29" name="Immagine 15">
            <a:extLst>
              <a:ext uri="{FF2B5EF4-FFF2-40B4-BE49-F238E27FC236}">
                <a16:creationId xmlns:a16="http://schemas.microsoft.com/office/drawing/2014/main" id="{A2B22367-7BB2-BDEA-DCDB-D2BAAEBC7297}"/>
              </a:ext>
            </a:extLst>
          </p:cNvPr>
          <p:cNvPicPr>
            <a:picLocks noChangeAspect="1"/>
          </p:cNvPicPr>
          <p:nvPr/>
        </p:nvPicPr>
        <p:blipFill rotWithShape="1">
          <a:blip r:embed="rId16"/>
          <a:srcRect t="29750" b="35689"/>
          <a:stretch/>
        </p:blipFill>
        <p:spPr>
          <a:xfrm>
            <a:off x="8439805" y="4699439"/>
            <a:ext cx="1707008" cy="589968"/>
          </a:xfrm>
          <a:prstGeom prst="rect">
            <a:avLst/>
          </a:prstGeom>
        </p:spPr>
      </p:pic>
      <p:grpSp>
        <p:nvGrpSpPr>
          <p:cNvPr id="3" name="Group 2">
            <a:extLst>
              <a:ext uri="{FF2B5EF4-FFF2-40B4-BE49-F238E27FC236}">
                <a16:creationId xmlns:a16="http://schemas.microsoft.com/office/drawing/2014/main" id="{42AEBDB4-60D0-0907-9B94-DECB83872ABC}"/>
              </a:ext>
            </a:extLst>
          </p:cNvPr>
          <p:cNvGrpSpPr/>
          <p:nvPr/>
        </p:nvGrpSpPr>
        <p:grpSpPr>
          <a:xfrm>
            <a:off x="4511764" y="1459695"/>
            <a:ext cx="2048806" cy="484353"/>
            <a:chOff x="57573" y="128364"/>
            <a:chExt cx="2733980" cy="646332"/>
          </a:xfrm>
        </p:grpSpPr>
        <p:pic>
          <p:nvPicPr>
            <p:cNvPr id="5" name="Content Placeholder 6" descr="A picture containing text, clipart&#10;&#10;Description automatically generated">
              <a:extLst>
                <a:ext uri="{FF2B5EF4-FFF2-40B4-BE49-F238E27FC236}">
                  <a16:creationId xmlns:a16="http://schemas.microsoft.com/office/drawing/2014/main" id="{51313287-E94B-6D1B-D372-CD500CA06D24}"/>
                </a:ext>
              </a:extLst>
            </p:cNvPr>
            <p:cNvPicPr/>
            <p:nvPr/>
          </p:nvPicPr>
          <p:blipFill>
            <a:blip r:embed="rId17">
              <a:extLst>
                <a:ext uri="{28A0092B-C50C-407E-A947-70E740481C1C}">
                  <a14:useLocalDpi xmlns:a14="http://schemas.microsoft.com/office/drawing/2010/main" val="0"/>
                </a:ext>
              </a:extLst>
            </a:blip>
            <a:stretch>
              <a:fillRect/>
            </a:stretch>
          </p:blipFill>
          <p:spPr bwMode="auto">
            <a:xfrm>
              <a:off x="57573" y="128364"/>
              <a:ext cx="1034131" cy="646332"/>
            </a:xfrm>
            <a:prstGeom prst="rect">
              <a:avLst/>
            </a:prstGeom>
            <a:noFill/>
            <a:ln w="9525">
              <a:noFill/>
              <a:miter lim="800000"/>
              <a:headEnd/>
              <a:tailEnd/>
            </a:ln>
          </p:spPr>
        </p:pic>
        <p:sp>
          <p:nvSpPr>
            <p:cNvPr id="6" name="TextBox 5">
              <a:extLst>
                <a:ext uri="{FF2B5EF4-FFF2-40B4-BE49-F238E27FC236}">
                  <a16:creationId xmlns:a16="http://schemas.microsoft.com/office/drawing/2014/main" id="{AD767298-5984-5FED-5052-1354B9270A42}"/>
                </a:ext>
              </a:extLst>
            </p:cNvPr>
            <p:cNvSpPr txBox="1"/>
            <p:nvPr/>
          </p:nvSpPr>
          <p:spPr>
            <a:xfrm>
              <a:off x="1024274" y="157410"/>
              <a:ext cx="1767279" cy="570461"/>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900" b="0" i="0" u="none" strike="noStrike" kern="1200" cap="none" spc="0" normalizeH="0" baseline="0" noProof="0">
                  <a:ln>
                    <a:noFill/>
                  </a:ln>
                  <a:solidFill>
                    <a:schemeClr val="bg1">
                      <a:lumMod val="65000"/>
                    </a:schemeClr>
                  </a:solidFill>
                  <a:effectLst/>
                  <a:uLnTx/>
                  <a:uFillTx/>
                  <a:latin typeface="Trebuchet MS" panose="020B0603020202020204" pitchFamily="34" charset="0"/>
                  <a:ea typeface="+mn-ea"/>
                  <a:cs typeface="Arial" charset="0"/>
                </a:rPr>
                <a:t>Lehrstuhl für</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900" b="0" i="0" u="none" strike="noStrike" kern="1200" cap="none" spc="0" normalizeH="0" baseline="0" noProof="0">
                  <a:ln>
                    <a:noFill/>
                  </a:ln>
                  <a:solidFill>
                    <a:schemeClr val="bg1">
                      <a:lumMod val="65000"/>
                    </a:schemeClr>
                  </a:solidFill>
                  <a:effectLst/>
                  <a:uLnTx/>
                  <a:uFillTx/>
                  <a:latin typeface="Trebuchet MS" panose="020B0603020202020204" pitchFamily="34" charset="0"/>
                  <a:ea typeface="+mn-ea"/>
                  <a:cs typeface="Arial" charset="0"/>
                </a:rPr>
                <a:t>Oberflächen- und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900" b="0" i="0" u="none" strike="noStrike" kern="1200" cap="none" spc="0" normalizeH="0" baseline="0" noProof="0">
                  <a:ln>
                    <a:noFill/>
                  </a:ln>
                  <a:solidFill>
                    <a:schemeClr val="bg1">
                      <a:lumMod val="65000"/>
                    </a:schemeClr>
                  </a:solidFill>
                  <a:effectLst/>
                  <a:uLnTx/>
                  <a:uFillTx/>
                  <a:latin typeface="Trebuchet MS" panose="020B0603020202020204" pitchFamily="34" charset="0"/>
                  <a:ea typeface="+mn-ea"/>
                  <a:cs typeface="Arial" charset="0"/>
                </a:rPr>
                <a:t>Werkstofftechnologie</a:t>
              </a:r>
              <a:endParaRPr kumimoji="0" lang="aa-ET" sz="900" b="0" i="0" u="none" strike="noStrike" kern="1200" cap="none" spc="0" normalizeH="0" baseline="0" noProof="0">
                <a:ln>
                  <a:noFill/>
                </a:ln>
                <a:solidFill>
                  <a:schemeClr val="bg1">
                    <a:lumMod val="65000"/>
                  </a:schemeClr>
                </a:solidFill>
                <a:effectLst/>
                <a:uLnTx/>
                <a:uFillTx/>
                <a:latin typeface="Trebuchet MS" panose="020B0603020202020204" pitchFamily="34" charset="0"/>
                <a:ea typeface="+mn-ea"/>
                <a:cs typeface="Arial" charset="0"/>
              </a:endParaRPr>
            </a:p>
          </p:txBody>
        </p:sp>
      </p:grpSp>
    </p:spTree>
    <p:extLst>
      <p:ext uri="{BB962C8B-B14F-4D97-AF65-F5344CB8AC3E}">
        <p14:creationId xmlns:p14="http://schemas.microsoft.com/office/powerpoint/2010/main" val="171416825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B33E-23AF-3190-927E-42B7D3B261FF}"/>
              </a:ext>
            </a:extLst>
          </p:cNvPr>
          <p:cNvSpPr>
            <a:spLocks noGrp="1"/>
          </p:cNvSpPr>
          <p:nvPr>
            <p:ph type="title"/>
          </p:nvPr>
        </p:nvSpPr>
        <p:spPr/>
        <p:txBody>
          <a:bodyPr/>
          <a:lstStyle/>
          <a:p>
            <a:r>
              <a:rPr lang="en-GB"/>
              <a:t>DC Magnetron Sputtering</a:t>
            </a:r>
            <a:endParaRPr lang="en-US"/>
          </a:p>
        </p:txBody>
      </p:sp>
      <p:sp>
        <p:nvSpPr>
          <p:cNvPr id="4" name="Slide Number Placeholder 3">
            <a:extLst>
              <a:ext uri="{FF2B5EF4-FFF2-40B4-BE49-F238E27FC236}">
                <a16:creationId xmlns:a16="http://schemas.microsoft.com/office/drawing/2014/main" id="{C7BE3916-E216-9FCB-6D01-DBDC658E4B48}"/>
              </a:ext>
            </a:extLst>
          </p:cNvPr>
          <p:cNvSpPr>
            <a:spLocks noGrp="1"/>
          </p:cNvSpPr>
          <p:nvPr>
            <p:ph type="sldNum" sz="quarter" idx="12"/>
          </p:nvPr>
        </p:nvSpPr>
        <p:spPr/>
        <p:txBody>
          <a:bodyPr/>
          <a:lstStyle/>
          <a:p>
            <a:fld id="{FC7CF1D8-012F-4C4A-942F-460B411F49CB}" type="slidenum">
              <a:rPr lang="it-IT" smtClean="0"/>
              <a:pPr/>
              <a:t>30</a:t>
            </a:fld>
            <a:endParaRPr lang="it-IT"/>
          </a:p>
        </p:txBody>
      </p:sp>
      <p:pic>
        <p:nvPicPr>
          <p:cNvPr id="5" name="Picture 4" descr="A diagram of a plasma structure&#10;&#10;Description automatically generated">
            <a:extLst>
              <a:ext uri="{FF2B5EF4-FFF2-40B4-BE49-F238E27FC236}">
                <a16:creationId xmlns:a16="http://schemas.microsoft.com/office/drawing/2014/main" id="{DE4994C3-3A04-E90D-1F2E-92FEF9C290C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18883" y="1637993"/>
            <a:ext cx="9354233" cy="4484884"/>
          </a:xfrm>
          <a:prstGeom prst="rect">
            <a:avLst/>
          </a:prstGeom>
        </p:spPr>
      </p:pic>
    </p:spTree>
    <p:extLst>
      <p:ext uri="{BB962C8B-B14F-4D97-AF65-F5344CB8AC3E}">
        <p14:creationId xmlns:p14="http://schemas.microsoft.com/office/powerpoint/2010/main" val="37467965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B33E-23AF-3190-927E-42B7D3B261FF}"/>
              </a:ext>
            </a:extLst>
          </p:cNvPr>
          <p:cNvSpPr>
            <a:spLocks noGrp="1"/>
          </p:cNvSpPr>
          <p:nvPr>
            <p:ph type="title"/>
          </p:nvPr>
        </p:nvSpPr>
        <p:spPr/>
        <p:txBody>
          <a:bodyPr/>
          <a:lstStyle/>
          <a:p>
            <a:r>
              <a:rPr lang="en-GB"/>
              <a:t>Nb</a:t>
            </a:r>
            <a:r>
              <a:rPr lang="en-GB" baseline="-25000"/>
              <a:t>3</a:t>
            </a:r>
            <a:r>
              <a:rPr lang="en-GB"/>
              <a:t>Sn deposition system</a:t>
            </a:r>
            <a:endParaRPr lang="en-US"/>
          </a:p>
        </p:txBody>
      </p:sp>
      <p:sp>
        <p:nvSpPr>
          <p:cNvPr id="4" name="Slide Number Placeholder 3">
            <a:extLst>
              <a:ext uri="{FF2B5EF4-FFF2-40B4-BE49-F238E27FC236}">
                <a16:creationId xmlns:a16="http://schemas.microsoft.com/office/drawing/2014/main" id="{C7BE3916-E216-9FCB-6D01-DBDC658E4B48}"/>
              </a:ext>
            </a:extLst>
          </p:cNvPr>
          <p:cNvSpPr>
            <a:spLocks noGrp="1"/>
          </p:cNvSpPr>
          <p:nvPr>
            <p:ph type="sldNum" sz="quarter" idx="12"/>
          </p:nvPr>
        </p:nvSpPr>
        <p:spPr/>
        <p:txBody>
          <a:bodyPr/>
          <a:lstStyle/>
          <a:p>
            <a:fld id="{FC7CF1D8-012F-4C4A-942F-460B411F49CB}" type="slidenum">
              <a:rPr lang="it-IT" smtClean="0"/>
              <a:pPr/>
              <a:t>31</a:t>
            </a:fld>
            <a:endParaRPr lang="it-IT"/>
          </a:p>
        </p:txBody>
      </p:sp>
      <p:pic>
        <p:nvPicPr>
          <p:cNvPr id="3" name="Picture 2">
            <a:extLst>
              <a:ext uri="{FF2B5EF4-FFF2-40B4-BE49-F238E27FC236}">
                <a16:creationId xmlns:a16="http://schemas.microsoft.com/office/drawing/2014/main" id="{540BA5EC-3E72-2FAE-08FF-56E19C1276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6776" y="1352017"/>
            <a:ext cx="7538445" cy="5005644"/>
          </a:xfrm>
          <a:prstGeom prst="rect">
            <a:avLst/>
          </a:prstGeom>
        </p:spPr>
      </p:pic>
    </p:spTree>
    <p:extLst>
      <p:ext uri="{BB962C8B-B14F-4D97-AF65-F5344CB8AC3E}">
        <p14:creationId xmlns:p14="http://schemas.microsoft.com/office/powerpoint/2010/main" val="23480889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8B33E-23AF-3190-927E-42B7D3B261FF}"/>
              </a:ext>
            </a:extLst>
          </p:cNvPr>
          <p:cNvSpPr>
            <a:spLocks noGrp="1"/>
          </p:cNvSpPr>
          <p:nvPr>
            <p:ph type="title"/>
          </p:nvPr>
        </p:nvSpPr>
        <p:spPr/>
        <p:txBody>
          <a:bodyPr/>
          <a:lstStyle/>
          <a:p>
            <a:r>
              <a:rPr lang="en-GB"/>
              <a:t>Nb</a:t>
            </a:r>
            <a:r>
              <a:rPr lang="en-GB" baseline="-25000"/>
              <a:t>3</a:t>
            </a:r>
            <a:r>
              <a:rPr lang="en-GB"/>
              <a:t>Sn deposition system</a:t>
            </a:r>
            <a:endParaRPr lang="en-US"/>
          </a:p>
        </p:txBody>
      </p:sp>
      <p:sp>
        <p:nvSpPr>
          <p:cNvPr id="4" name="Slide Number Placeholder 3">
            <a:extLst>
              <a:ext uri="{FF2B5EF4-FFF2-40B4-BE49-F238E27FC236}">
                <a16:creationId xmlns:a16="http://schemas.microsoft.com/office/drawing/2014/main" id="{C7BE3916-E216-9FCB-6D01-DBDC658E4B48}"/>
              </a:ext>
            </a:extLst>
          </p:cNvPr>
          <p:cNvSpPr>
            <a:spLocks noGrp="1"/>
          </p:cNvSpPr>
          <p:nvPr>
            <p:ph type="sldNum" sz="quarter" idx="12"/>
          </p:nvPr>
        </p:nvSpPr>
        <p:spPr/>
        <p:txBody>
          <a:bodyPr/>
          <a:lstStyle/>
          <a:p>
            <a:fld id="{FC7CF1D8-012F-4C4A-942F-460B411F49CB}" type="slidenum">
              <a:rPr lang="it-IT" smtClean="0"/>
              <a:pPr/>
              <a:t>32</a:t>
            </a:fld>
            <a:endParaRPr lang="it-IT"/>
          </a:p>
        </p:txBody>
      </p:sp>
      <p:pic>
        <p:nvPicPr>
          <p:cNvPr id="5" name="Immagine 7">
            <a:extLst>
              <a:ext uri="{FF2B5EF4-FFF2-40B4-BE49-F238E27FC236}">
                <a16:creationId xmlns:a16="http://schemas.microsoft.com/office/drawing/2014/main" id="{57368714-7439-5B66-1EC9-E32B6D0C54D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84532" y="1243365"/>
            <a:ext cx="9367854" cy="5005634"/>
          </a:xfrm>
          <a:prstGeom prst="rect">
            <a:avLst/>
          </a:prstGeom>
        </p:spPr>
      </p:pic>
    </p:spTree>
    <p:extLst>
      <p:ext uri="{BB962C8B-B14F-4D97-AF65-F5344CB8AC3E}">
        <p14:creationId xmlns:p14="http://schemas.microsoft.com/office/powerpoint/2010/main" val="30057696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60E81C4-F0BD-05E7-48F6-20E10AC161F4}"/>
              </a:ext>
            </a:extLst>
          </p:cNvPr>
          <p:cNvSpPr txBox="1"/>
          <p:nvPr/>
        </p:nvSpPr>
        <p:spPr>
          <a:xfrm>
            <a:off x="791183" y="544749"/>
            <a:ext cx="10685939" cy="3416320"/>
          </a:xfrm>
          <a:prstGeom prst="rect">
            <a:avLst/>
          </a:prstGeom>
          <a:noFill/>
        </p:spPr>
        <p:txBody>
          <a:bodyPr wrap="none" rtlCol="0">
            <a:spAutoFit/>
          </a:bodyPr>
          <a:lstStyle/>
          <a:p>
            <a:r>
              <a:rPr lang="en-GB"/>
              <a:t>Projects and partners:</a:t>
            </a:r>
          </a:p>
          <a:p>
            <a:pPr marL="285750" indent="-285750">
              <a:buFont typeface="Arial" panose="020B0604020202020204" pitchFamily="34" charset="0"/>
              <a:buChar char="•"/>
            </a:pPr>
            <a:r>
              <a:rPr lang="en-US"/>
              <a:t>SAMARA (INFN CSN5)</a:t>
            </a:r>
          </a:p>
          <a:p>
            <a:pPr marL="742950" lvl="1" indent="-285750">
              <a:buFont typeface="Arial" panose="020B0604020202020204" pitchFamily="34" charset="0"/>
              <a:buChar char="•"/>
            </a:pPr>
            <a:r>
              <a:rPr lang="en-US"/>
              <a:t>INFN – LNL, INFN – TO, </a:t>
            </a:r>
            <a:r>
              <a:rPr lang="en-US" err="1"/>
              <a:t>PoliTO</a:t>
            </a:r>
            <a:r>
              <a:rPr lang="en-US"/>
              <a:t>, INFN – Roma3, INFN – LNF, Uni Roma 3, INFN – MI, INFN – LASA</a:t>
            </a:r>
          </a:p>
          <a:p>
            <a:pPr marL="285750" indent="-285750">
              <a:buFont typeface="Arial" panose="020B0604020202020204" pitchFamily="34" charset="0"/>
              <a:buChar char="•"/>
            </a:pPr>
            <a:r>
              <a:rPr lang="en-US"/>
              <a:t>I.FAST WP9 (EU’s Horizon 2020 Research and Innovation </a:t>
            </a:r>
            <a:r>
              <a:rPr lang="en-US" err="1"/>
              <a:t>programme</a:t>
            </a:r>
            <a:r>
              <a:rPr lang="en-US"/>
              <a:t> GA101004730)</a:t>
            </a:r>
          </a:p>
          <a:p>
            <a:pPr marL="742950" lvl="1" indent="-285750">
              <a:buFont typeface="Arial" panose="020B0604020202020204" pitchFamily="34" charset="0"/>
              <a:buChar char="•"/>
            </a:pPr>
            <a:r>
              <a:rPr lang="en-US"/>
              <a:t>IEE – SAS, RTU, </a:t>
            </a:r>
            <a:r>
              <a:rPr lang="en-US" err="1"/>
              <a:t>Piccoli</a:t>
            </a:r>
            <a:r>
              <a:rPr lang="en-US"/>
              <a:t> S.R.L., Uni Siegen, LOT, </a:t>
            </a:r>
            <a:r>
              <a:rPr lang="en-US" b="0" i="0">
                <a:solidFill>
                  <a:srgbClr val="333333"/>
                </a:solidFill>
                <a:effectLst/>
                <a:highlight>
                  <a:srgbClr val="F9F9FA"/>
                </a:highlight>
                <a:latin typeface="sourcesans-regular"/>
              </a:rPr>
              <a:t>HZB, HZDR,</a:t>
            </a:r>
            <a:r>
              <a:rPr lang="en-US">
                <a:solidFill>
                  <a:srgbClr val="333333"/>
                </a:solidFill>
                <a:highlight>
                  <a:srgbClr val="F9F9FA"/>
                </a:highlight>
                <a:latin typeface="sourcesans-regular"/>
              </a:rPr>
              <a:t> </a:t>
            </a:r>
            <a:r>
              <a:rPr lang="fr-FR" b="0" i="0">
                <a:solidFill>
                  <a:srgbClr val="333333"/>
                </a:solidFill>
                <a:effectLst/>
                <a:highlight>
                  <a:srgbClr val="F9F9FA"/>
                </a:highlight>
                <a:latin typeface="sourcesans-regular"/>
              </a:rPr>
              <a:t>CEA, IJC, UKRI, Uni Lancaster, Uni Liverpool,</a:t>
            </a:r>
            <a:br>
              <a:rPr lang="fr-FR" b="0" i="0">
                <a:solidFill>
                  <a:srgbClr val="333333"/>
                </a:solidFill>
                <a:effectLst/>
                <a:highlight>
                  <a:srgbClr val="F9F9FA"/>
                </a:highlight>
                <a:latin typeface="sourcesans-regular"/>
              </a:rPr>
            </a:br>
            <a:r>
              <a:rPr lang="fr-FR" b="0" i="0" err="1">
                <a:solidFill>
                  <a:srgbClr val="333333"/>
                </a:solidFill>
                <a:effectLst/>
                <a:highlight>
                  <a:srgbClr val="F9F9FA"/>
                </a:highlight>
                <a:latin typeface="sourcesans-regular"/>
              </a:rPr>
              <a:t>UniPD</a:t>
            </a:r>
            <a:r>
              <a:rPr lang="fr-FR">
                <a:solidFill>
                  <a:srgbClr val="333333"/>
                </a:solidFill>
                <a:highlight>
                  <a:srgbClr val="F9F9FA"/>
                </a:highlight>
                <a:latin typeface="sourcesans-regular"/>
              </a:rPr>
              <a:t>; </a:t>
            </a:r>
            <a:r>
              <a:rPr lang="fr-FR" b="0" i="0">
                <a:solidFill>
                  <a:srgbClr val="333333"/>
                </a:solidFill>
                <a:effectLst/>
                <a:highlight>
                  <a:srgbClr val="F9F9FA"/>
                </a:highlight>
                <a:latin typeface="sourcesans-regular"/>
              </a:rPr>
              <a:t>INFORMAL: CERN, DESY;</a:t>
            </a:r>
            <a:r>
              <a:rPr lang="fr-FR">
                <a:solidFill>
                  <a:srgbClr val="333333"/>
                </a:solidFill>
                <a:highlight>
                  <a:srgbClr val="F9F9FA"/>
                </a:highlight>
                <a:latin typeface="sourcesans-regular"/>
              </a:rPr>
              <a:t> </a:t>
            </a:r>
            <a:r>
              <a:rPr lang="fr-FR" b="0" i="0">
                <a:solidFill>
                  <a:srgbClr val="333333"/>
                </a:solidFill>
                <a:effectLst/>
                <a:highlight>
                  <a:srgbClr val="F9F9FA"/>
                </a:highlight>
                <a:latin typeface="sourcesans-regular"/>
              </a:rPr>
              <a:t>ASSOCIATED: </a:t>
            </a:r>
            <a:r>
              <a:rPr lang="fr-FR" b="0" i="0" err="1">
                <a:solidFill>
                  <a:srgbClr val="333333"/>
                </a:solidFill>
                <a:effectLst/>
                <a:highlight>
                  <a:srgbClr val="F9F9FA"/>
                </a:highlight>
                <a:latin typeface="sourcesans-regular"/>
              </a:rPr>
              <a:t>JLab</a:t>
            </a:r>
            <a:endParaRPr lang="en-US"/>
          </a:p>
          <a:p>
            <a:pPr marL="285750" indent="-285750">
              <a:buFont typeface="Arial" panose="020B0604020202020204" pitchFamily="34" charset="0"/>
              <a:buChar char="•"/>
            </a:pPr>
            <a:r>
              <a:rPr lang="en-US"/>
              <a:t>SRF (INFN Board for FCC R&amp;D)</a:t>
            </a:r>
          </a:p>
          <a:p>
            <a:pPr marL="285750" indent="-285750">
              <a:buFont typeface="Arial" panose="020B0604020202020204" pitchFamily="34" charset="0"/>
              <a:buChar char="•"/>
            </a:pPr>
            <a:r>
              <a:rPr lang="en-US"/>
              <a:t>ISAS (EU’s Horizon Europe Research and Innovation </a:t>
            </a:r>
            <a:r>
              <a:rPr lang="en-US" err="1"/>
              <a:t>programme</a:t>
            </a:r>
            <a:r>
              <a:rPr lang="en-US"/>
              <a:t> GA101131435)</a:t>
            </a:r>
          </a:p>
          <a:p>
            <a:pPr marL="742950" lvl="1" indent="-285750">
              <a:buFont typeface="Arial" panose="020B0604020202020204" pitchFamily="34" charset="0"/>
              <a:buChar char="•"/>
            </a:pPr>
            <a:r>
              <a:rPr lang="en-US"/>
              <a:t>IEE – SAS, RTU, </a:t>
            </a:r>
            <a:r>
              <a:rPr lang="en-US" err="1"/>
              <a:t>Piccoli</a:t>
            </a:r>
            <a:r>
              <a:rPr lang="en-US"/>
              <a:t> S.R.L., Uni Siegen, LOT, </a:t>
            </a:r>
            <a:r>
              <a:rPr lang="en-US" b="0" i="0">
                <a:solidFill>
                  <a:srgbClr val="333333"/>
                </a:solidFill>
                <a:effectLst/>
                <a:highlight>
                  <a:srgbClr val="F9F9FA"/>
                </a:highlight>
                <a:latin typeface="sourcesans-regular"/>
              </a:rPr>
              <a:t>HZB, HZDR,</a:t>
            </a:r>
            <a:r>
              <a:rPr lang="en-US">
                <a:solidFill>
                  <a:srgbClr val="333333"/>
                </a:solidFill>
                <a:highlight>
                  <a:srgbClr val="F9F9FA"/>
                </a:highlight>
                <a:latin typeface="sourcesans-regular"/>
              </a:rPr>
              <a:t> </a:t>
            </a:r>
            <a:r>
              <a:rPr lang="fr-FR" b="0" i="0">
                <a:solidFill>
                  <a:srgbClr val="333333"/>
                </a:solidFill>
                <a:effectLst/>
                <a:highlight>
                  <a:srgbClr val="F9F9FA"/>
                </a:highlight>
                <a:latin typeface="sourcesans-regular"/>
              </a:rPr>
              <a:t>CEA, IJC, UKRI, Uni Lancaster, Uni Liverpool,</a:t>
            </a:r>
            <a:br>
              <a:rPr lang="fr-FR" b="0" i="0">
                <a:solidFill>
                  <a:srgbClr val="333333"/>
                </a:solidFill>
                <a:effectLst/>
                <a:highlight>
                  <a:srgbClr val="F9F9FA"/>
                </a:highlight>
                <a:latin typeface="sourcesans-regular"/>
              </a:rPr>
            </a:br>
            <a:r>
              <a:rPr lang="fr-FR" b="0" i="0" err="1">
                <a:solidFill>
                  <a:srgbClr val="333333"/>
                </a:solidFill>
                <a:effectLst/>
                <a:highlight>
                  <a:srgbClr val="F9F9FA"/>
                </a:highlight>
                <a:latin typeface="sourcesans-regular"/>
              </a:rPr>
              <a:t>UniPD</a:t>
            </a:r>
            <a:r>
              <a:rPr lang="fr-FR" b="0" i="0">
                <a:solidFill>
                  <a:srgbClr val="333333"/>
                </a:solidFill>
                <a:effectLst/>
                <a:highlight>
                  <a:srgbClr val="F9F9FA"/>
                </a:highlight>
                <a:latin typeface="sourcesans-regular"/>
              </a:rPr>
              <a:t>, CERN, DESY, </a:t>
            </a:r>
            <a:r>
              <a:rPr lang="fr-FR" b="0" i="0" err="1">
                <a:solidFill>
                  <a:srgbClr val="333333"/>
                </a:solidFill>
                <a:effectLst/>
                <a:highlight>
                  <a:srgbClr val="F9F9FA"/>
                </a:highlight>
                <a:latin typeface="sourcesans-regular"/>
              </a:rPr>
              <a:t>JLab</a:t>
            </a:r>
            <a:r>
              <a:rPr lang="fr-FR" b="0" i="0">
                <a:solidFill>
                  <a:srgbClr val="333333"/>
                </a:solidFill>
                <a:effectLst/>
                <a:highlight>
                  <a:srgbClr val="F9F9FA"/>
                </a:highlight>
                <a:latin typeface="sourcesans-regular"/>
              </a:rPr>
              <a:t>, </a:t>
            </a:r>
            <a:r>
              <a:rPr lang="fr-FR" b="0" i="0" err="1">
                <a:solidFill>
                  <a:srgbClr val="333333"/>
                </a:solidFill>
                <a:effectLst/>
                <a:highlight>
                  <a:srgbClr val="F9F9FA"/>
                </a:highlight>
                <a:latin typeface="sourcesans-regular"/>
              </a:rPr>
              <a:t>Fermilab</a:t>
            </a:r>
            <a:endParaRPr lang="en-US"/>
          </a:p>
          <a:p>
            <a:pPr marL="285750" indent="-285750">
              <a:buFont typeface="Arial" panose="020B0604020202020204" pitchFamily="34" charset="0"/>
              <a:buChar char="•"/>
            </a:pPr>
            <a:r>
              <a:rPr lang="en-US" err="1"/>
              <a:t>SuperMAD</a:t>
            </a:r>
            <a:r>
              <a:rPr lang="en-US"/>
              <a:t> (INFN CSN5)</a:t>
            </a:r>
          </a:p>
          <a:p>
            <a:pPr marL="742950" lvl="1" indent="-285750">
              <a:buFont typeface="Arial" panose="020B0604020202020204" pitchFamily="34" charset="0"/>
              <a:buChar char="•"/>
            </a:pPr>
            <a:r>
              <a:rPr lang="en-US"/>
              <a:t>INFN – LNL, INFN – TO, </a:t>
            </a:r>
            <a:r>
              <a:rPr lang="en-US" err="1"/>
              <a:t>PoliTO</a:t>
            </a:r>
            <a:r>
              <a:rPr lang="en-US"/>
              <a:t>, INFN – Roma3, INFN – LNF, Uni Roma 3, ENEA</a:t>
            </a:r>
          </a:p>
        </p:txBody>
      </p:sp>
    </p:spTree>
    <p:extLst>
      <p:ext uri="{BB962C8B-B14F-4D97-AF65-F5344CB8AC3E}">
        <p14:creationId xmlns:p14="http://schemas.microsoft.com/office/powerpoint/2010/main" val="24854842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9CCBF9D7-3C74-A65E-3CB1-D344FDD8A864}"/>
              </a:ext>
            </a:extLst>
          </p:cNvPr>
          <p:cNvSpPr>
            <a:spLocks noGrp="1"/>
          </p:cNvSpPr>
          <p:nvPr>
            <p:ph type="sldNum" sz="quarter" idx="12"/>
          </p:nvPr>
        </p:nvSpPr>
        <p:spPr/>
        <p:txBody>
          <a:bodyPr/>
          <a:lstStyle/>
          <a:p>
            <a:fld id="{FC7CF1D8-012F-4C4A-942F-460B411F49CB}" type="slidenum">
              <a:rPr lang="it-IT" smtClean="0"/>
              <a:pPr/>
              <a:t>4</a:t>
            </a:fld>
            <a:endParaRPr lang="it-IT"/>
          </a:p>
        </p:txBody>
      </p:sp>
      <p:pic>
        <p:nvPicPr>
          <p:cNvPr id="5" name="Immagine 38" descr="Immagine che contiene neve, aria aperta, avventura, Alpinista&#10;&#10;Descrizione generata automaticamente">
            <a:extLst>
              <a:ext uri="{FF2B5EF4-FFF2-40B4-BE49-F238E27FC236}">
                <a16:creationId xmlns:a16="http://schemas.microsoft.com/office/drawing/2014/main" id="{D643C2D6-D53D-9D70-5F6F-D525CD01DD06}"/>
              </a:ext>
            </a:extLst>
          </p:cNvPr>
          <p:cNvPicPr>
            <a:picLocks noChangeAspect="1"/>
          </p:cNvPicPr>
          <p:nvPr/>
        </p:nvPicPr>
        <p:blipFill>
          <a:blip r:embed="rId2"/>
          <a:stretch>
            <a:fillRect/>
          </a:stretch>
        </p:blipFill>
        <p:spPr>
          <a:xfrm>
            <a:off x="6870700" y="1103311"/>
            <a:ext cx="5321300" cy="5321300"/>
          </a:xfrm>
          <a:prstGeom prst="rect">
            <a:avLst/>
          </a:prstGeom>
        </p:spPr>
      </p:pic>
      <p:sp>
        <p:nvSpPr>
          <p:cNvPr id="7" name="Segnaposto contenuto 2">
            <a:extLst>
              <a:ext uri="{FF2B5EF4-FFF2-40B4-BE49-F238E27FC236}">
                <a16:creationId xmlns:a16="http://schemas.microsoft.com/office/drawing/2014/main" id="{E8F7222E-5750-C7F7-160B-9E3BA9257750}"/>
              </a:ext>
            </a:extLst>
          </p:cNvPr>
          <p:cNvSpPr txBox="1">
            <a:spLocks/>
          </p:cNvSpPr>
          <p:nvPr/>
        </p:nvSpPr>
        <p:spPr>
          <a:xfrm>
            <a:off x="2158454" y="1329815"/>
            <a:ext cx="6325693" cy="4115627"/>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10000"/>
              </a:lnSpc>
              <a:buClr>
                <a:srgbClr val="031E62"/>
              </a:buClr>
              <a:buFont typeface="Arial" panose="020B0604020202020204" pitchFamily="34" charset="0"/>
              <a:buChar char="•"/>
            </a:pPr>
            <a:r>
              <a:rPr lang="en-US" sz="2400">
                <a:solidFill>
                  <a:srgbClr val="031E62"/>
                </a:solidFill>
              </a:rPr>
              <a:t>A15 are brittle materials</a:t>
            </a:r>
          </a:p>
          <a:p>
            <a:pPr>
              <a:lnSpc>
                <a:spcPct val="110000"/>
              </a:lnSpc>
              <a:buClr>
                <a:srgbClr val="031E62"/>
              </a:buClr>
              <a:buFont typeface="Arial" panose="020B0604020202020204" pitchFamily="34" charset="0"/>
              <a:buChar char="•"/>
            </a:pPr>
            <a:r>
              <a:rPr lang="en-US" sz="2400">
                <a:solidFill>
                  <a:srgbClr val="031E62"/>
                </a:solidFill>
              </a:rPr>
              <a:t>Complicated phase diagram</a:t>
            </a:r>
          </a:p>
          <a:p>
            <a:pPr>
              <a:lnSpc>
                <a:spcPct val="110000"/>
              </a:lnSpc>
              <a:buClr>
                <a:srgbClr val="031E62"/>
              </a:buClr>
              <a:buFont typeface="Arial" panose="020B0604020202020204" pitchFamily="34" charset="0"/>
              <a:buChar char="•"/>
            </a:pPr>
            <a:r>
              <a:rPr lang="en-US" sz="2400" b="1">
                <a:solidFill>
                  <a:srgbClr val="031E62"/>
                </a:solidFill>
              </a:rPr>
              <a:t>Low melting point substrate (Cu)</a:t>
            </a:r>
          </a:p>
          <a:p>
            <a:pPr>
              <a:lnSpc>
                <a:spcPct val="110000"/>
              </a:lnSpc>
              <a:buClr>
                <a:srgbClr val="031E62"/>
              </a:buClr>
              <a:buFont typeface="Arial" panose="020B0604020202020204" pitchFamily="34" charset="0"/>
              <a:buChar char="•"/>
            </a:pPr>
            <a:r>
              <a:rPr lang="en-US" sz="2400" b="1">
                <a:solidFill>
                  <a:srgbClr val="7030A0"/>
                </a:solidFill>
              </a:rPr>
              <a:t>Interface diffusion</a:t>
            </a:r>
          </a:p>
          <a:p>
            <a:pPr>
              <a:lnSpc>
                <a:spcPct val="110000"/>
              </a:lnSpc>
              <a:buClr>
                <a:srgbClr val="031E62"/>
              </a:buClr>
              <a:buFont typeface="Arial" panose="020B0604020202020204" pitchFamily="34" charset="0"/>
              <a:buChar char="•"/>
            </a:pPr>
            <a:r>
              <a:rPr lang="en-US" sz="2400" b="1">
                <a:solidFill>
                  <a:srgbClr val="7030A0"/>
                </a:solidFill>
              </a:rPr>
              <a:t>Tuning of coating parameters</a:t>
            </a:r>
            <a:endParaRPr lang="en-US" sz="2400"/>
          </a:p>
          <a:p>
            <a:pPr>
              <a:lnSpc>
                <a:spcPct val="110000"/>
              </a:lnSpc>
              <a:buClr>
                <a:srgbClr val="031E62"/>
              </a:buClr>
              <a:buFont typeface="Arial" panose="020B0604020202020204" pitchFamily="34" charset="0"/>
              <a:buChar char="•"/>
            </a:pPr>
            <a:r>
              <a:rPr lang="en-US" sz="2400" b="1">
                <a:solidFill>
                  <a:srgbClr val="4399B6"/>
                </a:solidFill>
              </a:rPr>
              <a:t>Substrate preparation</a:t>
            </a:r>
          </a:p>
          <a:p>
            <a:pPr>
              <a:lnSpc>
                <a:spcPct val="110000"/>
              </a:lnSpc>
              <a:buClr>
                <a:srgbClr val="031E62"/>
              </a:buClr>
              <a:buFont typeface="Arial" panose="020B0604020202020204" pitchFamily="34" charset="0"/>
              <a:buChar char="•"/>
            </a:pPr>
            <a:r>
              <a:rPr lang="en-US" sz="2400" b="1">
                <a:solidFill>
                  <a:srgbClr val="4399B6"/>
                </a:solidFill>
              </a:rPr>
              <a:t>Target production/magnetron design</a:t>
            </a:r>
          </a:p>
          <a:p>
            <a:pPr>
              <a:lnSpc>
                <a:spcPct val="110000"/>
              </a:lnSpc>
              <a:buClr>
                <a:srgbClr val="031E62"/>
              </a:buClr>
              <a:buFont typeface="Arial" panose="020B0604020202020204" pitchFamily="34" charset="0"/>
              <a:buChar char="•"/>
            </a:pPr>
            <a:r>
              <a:rPr lang="en-US" sz="2400" b="1">
                <a:solidFill>
                  <a:srgbClr val="98C21F"/>
                </a:solidFill>
              </a:rPr>
              <a:t>Trapped flux</a:t>
            </a:r>
          </a:p>
          <a:p>
            <a:pPr>
              <a:lnSpc>
                <a:spcPct val="110000"/>
              </a:lnSpc>
              <a:buClr>
                <a:srgbClr val="031E62"/>
              </a:buClr>
              <a:buFont typeface="Arial" panose="020B0604020202020204" pitchFamily="34" charset="0"/>
              <a:buChar char="•"/>
            </a:pPr>
            <a:r>
              <a:rPr lang="en-US" sz="2400" b="1">
                <a:solidFill>
                  <a:srgbClr val="98C21F"/>
                </a:solidFill>
              </a:rPr>
              <a:t>Cavity tuning</a:t>
            </a:r>
          </a:p>
        </p:txBody>
      </p:sp>
      <p:sp>
        <p:nvSpPr>
          <p:cNvPr id="8" name="Titolo 1">
            <a:extLst>
              <a:ext uri="{FF2B5EF4-FFF2-40B4-BE49-F238E27FC236}">
                <a16:creationId xmlns:a16="http://schemas.microsoft.com/office/drawing/2014/main" id="{C0256AA6-8D8F-D1BE-1852-44F8B14FE3A8}"/>
              </a:ext>
            </a:extLst>
          </p:cNvPr>
          <p:cNvSpPr txBox="1">
            <a:spLocks/>
          </p:cNvSpPr>
          <p:nvPr/>
        </p:nvSpPr>
        <p:spPr>
          <a:xfrm>
            <a:off x="838199" y="266701"/>
            <a:ext cx="10515600" cy="1085316"/>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5000" b="1" kern="1200">
                <a:solidFill>
                  <a:srgbClr val="002060"/>
                </a:solidFill>
                <a:latin typeface="Montserrat ExtraBold" panose="00000900000000000000" pitchFamily="2" charset="0"/>
                <a:ea typeface="+mj-ea"/>
                <a:cs typeface="+mj-cs"/>
              </a:defRPr>
            </a:lvl1pPr>
          </a:lstStyle>
          <a:p>
            <a:r>
              <a:rPr lang="en-US" sz="4400">
                <a:solidFill>
                  <a:srgbClr val="012556"/>
                </a:solidFill>
              </a:rPr>
              <a:t>Nb</a:t>
            </a:r>
            <a:r>
              <a:rPr lang="en-US" sz="4400" baseline="-25000">
                <a:solidFill>
                  <a:srgbClr val="012556"/>
                </a:solidFill>
              </a:rPr>
              <a:t>3</a:t>
            </a:r>
            <a:r>
              <a:rPr lang="en-US" sz="4400">
                <a:solidFill>
                  <a:srgbClr val="012556"/>
                </a:solidFill>
              </a:rPr>
              <a:t>Sn on Cu: </a:t>
            </a:r>
            <a:r>
              <a:rPr lang="en-US" sz="4400">
                <a:solidFill>
                  <a:srgbClr val="4399B6"/>
                </a:solidFill>
              </a:rPr>
              <a:t>multiple challenges</a:t>
            </a:r>
          </a:p>
        </p:txBody>
      </p:sp>
      <p:pic>
        <p:nvPicPr>
          <p:cNvPr id="9" name="Immagine 1">
            <a:extLst>
              <a:ext uri="{FF2B5EF4-FFF2-40B4-BE49-F238E27FC236}">
                <a16:creationId xmlns:a16="http://schemas.microsoft.com/office/drawing/2014/main" id="{413630FE-2059-38D6-2314-70EE1050538D}"/>
              </a:ext>
            </a:extLst>
          </p:cNvPr>
          <p:cNvPicPr>
            <a:picLocks noChangeAspect="1"/>
          </p:cNvPicPr>
          <p:nvPr/>
        </p:nvPicPr>
        <p:blipFill rotWithShape="1">
          <a:blip r:embed="rId3">
            <a:clrChange>
              <a:clrFrom>
                <a:srgbClr val="FFFFFF"/>
              </a:clrFrom>
              <a:clrTo>
                <a:srgbClr val="FFFFFF">
                  <a:alpha val="0"/>
                </a:srgbClr>
              </a:clrTo>
            </a:clrChange>
          </a:blip>
          <a:srcRect t="4442"/>
          <a:stretch/>
        </p:blipFill>
        <p:spPr>
          <a:xfrm>
            <a:off x="342459" y="4518875"/>
            <a:ext cx="1915372" cy="595311"/>
          </a:xfrm>
          <a:prstGeom prst="rect">
            <a:avLst/>
          </a:prstGeom>
        </p:spPr>
      </p:pic>
      <p:pic>
        <p:nvPicPr>
          <p:cNvPr id="10" name="Immagine 2">
            <a:extLst>
              <a:ext uri="{FF2B5EF4-FFF2-40B4-BE49-F238E27FC236}">
                <a16:creationId xmlns:a16="http://schemas.microsoft.com/office/drawing/2014/main" id="{C835677E-E33F-A843-B6D6-4D645682FBA0}"/>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12879" y="2695817"/>
            <a:ext cx="1354890" cy="768377"/>
          </a:xfrm>
          <a:prstGeom prst="rect">
            <a:avLst/>
          </a:prstGeom>
        </p:spPr>
      </p:pic>
      <p:pic>
        <p:nvPicPr>
          <p:cNvPr id="11" name="Immagine 4">
            <a:extLst>
              <a:ext uri="{FF2B5EF4-FFF2-40B4-BE49-F238E27FC236}">
                <a16:creationId xmlns:a16="http://schemas.microsoft.com/office/drawing/2014/main" id="{A791F57F-5E77-B0D2-4179-CF10AE77EAB7}"/>
              </a:ext>
            </a:extLst>
          </p:cNvPr>
          <p:cNvPicPr>
            <a:picLocks noChangeAspect="1"/>
          </p:cNvPicPr>
          <p:nvPr/>
        </p:nvPicPr>
        <p:blipFill>
          <a:blip r:embed="rId5"/>
          <a:stretch>
            <a:fillRect/>
          </a:stretch>
        </p:blipFill>
        <p:spPr>
          <a:xfrm>
            <a:off x="441837" y="3408267"/>
            <a:ext cx="1815994" cy="1110608"/>
          </a:xfrm>
          <a:prstGeom prst="rect">
            <a:avLst/>
          </a:prstGeom>
        </p:spPr>
      </p:pic>
      <p:sp>
        <p:nvSpPr>
          <p:cNvPr id="2" name="Segnaposto contenuto 2">
            <a:extLst>
              <a:ext uri="{FF2B5EF4-FFF2-40B4-BE49-F238E27FC236}">
                <a16:creationId xmlns:a16="http://schemas.microsoft.com/office/drawing/2014/main" id="{BF5EAA07-118A-6046-F62B-1F3B1A545DE6}"/>
              </a:ext>
            </a:extLst>
          </p:cNvPr>
          <p:cNvSpPr txBox="1">
            <a:spLocks/>
          </p:cNvSpPr>
          <p:nvPr/>
        </p:nvSpPr>
        <p:spPr>
          <a:xfrm>
            <a:off x="998483" y="5603450"/>
            <a:ext cx="5447389" cy="36933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a:ln>
                  <a:noFill/>
                </a:ln>
                <a:solidFill>
                  <a:srgbClr val="031E62"/>
                </a:solidFill>
                <a:effectLst/>
                <a:uLnTx/>
                <a:uFillTx/>
                <a:latin typeface="Montserrat" panose="00000500000000000000" pitchFamily="2" charset="0"/>
                <a:ea typeface="Yu Gothic" panose="020B0400000000000000" pitchFamily="34" charset="-128"/>
                <a:cs typeface="+mn-cs"/>
              </a:rPr>
              <a:t>ESPP Accelerator R&amp;D Roadmap</a:t>
            </a:r>
          </a:p>
        </p:txBody>
      </p:sp>
      <p:pic>
        <p:nvPicPr>
          <p:cNvPr id="12" name="Immagine 35" descr="Immagine che contiene tubo, cilindro&#10;&#10;Descrizione generata automaticamente">
            <a:extLst>
              <a:ext uri="{FF2B5EF4-FFF2-40B4-BE49-F238E27FC236}">
                <a16:creationId xmlns:a16="http://schemas.microsoft.com/office/drawing/2014/main" id="{66F6E600-687E-E882-FE58-0967B9F0CAE7}"/>
              </a:ext>
            </a:extLst>
          </p:cNvPr>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32739" t="9173" r="32497" b="11082"/>
          <a:stretch/>
        </p:blipFill>
        <p:spPr>
          <a:xfrm rot="17857924">
            <a:off x="9165380" y="746071"/>
            <a:ext cx="731938" cy="1679029"/>
          </a:xfrm>
          <a:prstGeom prst="rect">
            <a:avLst/>
          </a:prstGeom>
        </p:spPr>
      </p:pic>
    </p:spTree>
    <p:extLst>
      <p:ext uri="{BB962C8B-B14F-4D97-AF65-F5344CB8AC3E}">
        <p14:creationId xmlns:p14="http://schemas.microsoft.com/office/powerpoint/2010/main" val="4103099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9AEAAB-3E1B-41A7-35E4-257B4F7B4F26}"/>
              </a:ext>
            </a:extLst>
          </p:cNvPr>
          <p:cNvSpPr>
            <a:spLocks noGrp="1"/>
          </p:cNvSpPr>
          <p:nvPr>
            <p:ph type="title"/>
          </p:nvPr>
        </p:nvSpPr>
        <p:spPr/>
        <p:txBody>
          <a:bodyPr/>
          <a:lstStyle/>
          <a:p>
            <a:r>
              <a:rPr lang="en-GB" sz="4400"/>
              <a:t>INFN-LNL goal</a:t>
            </a:r>
            <a:endParaRPr lang="en-US" sz="4400">
              <a:solidFill>
                <a:srgbClr val="4399B6"/>
              </a:solidFill>
            </a:endParaRPr>
          </a:p>
        </p:txBody>
      </p:sp>
      <p:sp>
        <p:nvSpPr>
          <p:cNvPr id="13" name="Segnaposto numero diapositiva 3">
            <a:extLst>
              <a:ext uri="{FF2B5EF4-FFF2-40B4-BE49-F238E27FC236}">
                <a16:creationId xmlns:a16="http://schemas.microsoft.com/office/drawing/2014/main" id="{1BB71F9B-EEA6-5D56-E092-631991DAF33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6" name="Segnaposto contenuto 2">
            <a:extLst>
              <a:ext uri="{FF2B5EF4-FFF2-40B4-BE49-F238E27FC236}">
                <a16:creationId xmlns:a16="http://schemas.microsoft.com/office/drawing/2014/main" id="{9A9F0966-30A8-083D-AA8B-C67278C32AC6}"/>
              </a:ext>
            </a:extLst>
          </p:cNvPr>
          <p:cNvSpPr txBox="1">
            <a:spLocks/>
          </p:cNvSpPr>
          <p:nvPr/>
        </p:nvSpPr>
        <p:spPr>
          <a:xfrm>
            <a:off x="838200" y="1210314"/>
            <a:ext cx="5257800" cy="36933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2400" b="1" i="0" u="none" strike="noStrike" kern="1200" cap="none" spc="0" normalizeH="0" baseline="0" noProof="0">
                <a:ln>
                  <a:noFill/>
                </a:ln>
                <a:solidFill>
                  <a:srgbClr val="4399B6"/>
                </a:solidFill>
                <a:effectLst/>
                <a:uLnTx/>
                <a:uFillTx/>
                <a:latin typeface="Montserrat" panose="00000500000000000000" pitchFamily="2" charset="0"/>
                <a:ea typeface="Yu Gothic" panose="020B0400000000000000" pitchFamily="34" charset="-128"/>
                <a:cs typeface="+mn-cs"/>
              </a:rPr>
              <a:t>Main R&amp;D</a:t>
            </a:r>
            <a:r>
              <a:rPr kumimoji="0" lang="en-US" sz="2400" b="1" i="0" u="none" strike="noStrike" kern="1200" cap="none" spc="0" normalizeH="0" noProof="0">
                <a:ln>
                  <a:noFill/>
                </a:ln>
                <a:solidFill>
                  <a:srgbClr val="4399B6"/>
                </a:solidFill>
                <a:effectLst/>
                <a:uLnTx/>
                <a:uFillTx/>
                <a:latin typeface="Montserrat" panose="00000500000000000000" pitchFamily="2" charset="0"/>
                <a:ea typeface="Yu Gothic" panose="020B0400000000000000" pitchFamily="34" charset="-128"/>
                <a:cs typeface="+mn-cs"/>
              </a:rPr>
              <a:t> activities</a:t>
            </a:r>
            <a:endParaRPr kumimoji="0" lang="en-US" sz="2400" b="1" i="0" u="none" strike="noStrike" kern="1200" cap="none" spc="0" normalizeH="0" baseline="0" noProof="0">
              <a:ln>
                <a:noFill/>
              </a:ln>
              <a:solidFill>
                <a:srgbClr val="4399B6"/>
              </a:solidFill>
              <a:effectLst/>
              <a:uLnTx/>
              <a:uFillTx/>
              <a:latin typeface="Montserrat" panose="00000500000000000000" pitchFamily="2" charset="0"/>
              <a:ea typeface="Yu Gothic" panose="020B0400000000000000" pitchFamily="34" charset="-128"/>
              <a:cs typeface="+mn-cs"/>
            </a:endParaRPr>
          </a:p>
        </p:txBody>
      </p:sp>
      <p:sp>
        <p:nvSpPr>
          <p:cNvPr id="8" name="TextBox 7">
            <a:extLst>
              <a:ext uri="{FF2B5EF4-FFF2-40B4-BE49-F238E27FC236}">
                <a16:creationId xmlns:a16="http://schemas.microsoft.com/office/drawing/2014/main" id="{111B2E3E-64AA-5D82-B05D-F4B3E3DF803B}"/>
              </a:ext>
            </a:extLst>
          </p:cNvPr>
          <p:cNvSpPr txBox="1"/>
          <p:nvPr/>
        </p:nvSpPr>
        <p:spPr>
          <a:xfrm>
            <a:off x="2003774" y="1734759"/>
            <a:ext cx="8199397" cy="830997"/>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1.3 GHz elliptical </a:t>
            </a:r>
            <a:r>
              <a:rPr kumimoji="0" lang="en-GB" sz="2400" b="1" i="0" u="none" strike="noStrike" kern="1200" cap="none" spc="0" normalizeH="0" baseline="0" noProof="0">
                <a:ln>
                  <a:noFill/>
                </a:ln>
                <a:solidFill>
                  <a:srgbClr val="459AB7"/>
                </a:solidFill>
                <a:effectLst/>
                <a:uLnTx/>
                <a:uFillTx/>
                <a:latin typeface="Montserrat" panose="00000500000000000000" pitchFamily="2" charset="0"/>
                <a:ea typeface="+mn-ea"/>
                <a:cs typeface="+mn-cs"/>
              </a:rPr>
              <a:t>Nb</a:t>
            </a:r>
            <a:r>
              <a:rPr kumimoji="0" lang="en-GB" sz="2400" b="1" i="0" u="none" strike="noStrike" kern="1200" cap="none" spc="0" normalizeH="0" baseline="-25000" noProof="0">
                <a:ln>
                  <a:noFill/>
                </a:ln>
                <a:solidFill>
                  <a:srgbClr val="459AB7"/>
                </a:solidFill>
                <a:effectLst/>
                <a:uLnTx/>
                <a:uFillTx/>
                <a:latin typeface="Montserrat" panose="00000500000000000000" pitchFamily="2" charset="0"/>
                <a:ea typeface="+mn-ea"/>
                <a:cs typeface="+mn-cs"/>
              </a:rPr>
              <a:t>3</a:t>
            </a:r>
            <a:r>
              <a:rPr kumimoji="0" lang="en-GB" sz="2400" b="1" i="0" u="none" strike="noStrike" kern="1200" cap="none" spc="0" normalizeH="0" baseline="0" noProof="0">
                <a:ln>
                  <a:noFill/>
                </a:ln>
                <a:solidFill>
                  <a:srgbClr val="459AB7"/>
                </a:solidFill>
                <a:effectLst/>
                <a:uLnTx/>
                <a:uFillTx/>
                <a:latin typeface="Montserrat" panose="00000500000000000000" pitchFamily="2" charset="0"/>
                <a:ea typeface="+mn-ea"/>
                <a:cs typeface="+mn-cs"/>
              </a:rPr>
              <a:t>Sn/Cu</a:t>
            </a:r>
            <a:r>
              <a:rPr kumimoji="0" lang="en-GB" sz="24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 prototype cavity</a:t>
            </a:r>
            <a:endParaRPr lang="en-GB" sz="2400" b="1">
              <a:solidFill>
                <a:srgbClr val="002060"/>
              </a:solidFill>
              <a:latin typeface="Montserrat" panose="00000500000000000000" pitchFamily="2" charset="0"/>
            </a:endParaRPr>
          </a:p>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How?</a:t>
            </a:r>
          </a:p>
        </p:txBody>
      </p:sp>
      <p:pic>
        <p:nvPicPr>
          <p:cNvPr id="11" name="Immagine 34" descr="Immagine che contiene blu, luce&#10;&#10;Descrizione generata automaticamente">
            <a:extLst>
              <a:ext uri="{FF2B5EF4-FFF2-40B4-BE49-F238E27FC236}">
                <a16:creationId xmlns:a16="http://schemas.microsoft.com/office/drawing/2014/main" id="{74EE8196-AB87-6ECE-4A47-F73FDCE33AB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3181" t="10115" r="33691" b="10347"/>
          <a:stretch/>
        </p:blipFill>
        <p:spPr>
          <a:xfrm>
            <a:off x="10708593" y="-123036"/>
            <a:ext cx="1345468" cy="3230389"/>
          </a:xfrm>
          <a:prstGeom prst="rect">
            <a:avLst/>
          </a:prstGeom>
        </p:spPr>
      </p:pic>
      <p:grpSp>
        <p:nvGrpSpPr>
          <p:cNvPr id="27" name="Group 26">
            <a:extLst>
              <a:ext uri="{FF2B5EF4-FFF2-40B4-BE49-F238E27FC236}">
                <a16:creationId xmlns:a16="http://schemas.microsoft.com/office/drawing/2014/main" id="{44C0474E-6DC1-85D9-9361-BADC3FF3E6EB}"/>
              </a:ext>
            </a:extLst>
          </p:cNvPr>
          <p:cNvGrpSpPr/>
          <p:nvPr/>
        </p:nvGrpSpPr>
        <p:grpSpPr>
          <a:xfrm>
            <a:off x="137368" y="2602714"/>
            <a:ext cx="4771697" cy="3557141"/>
            <a:chOff x="364830" y="2602714"/>
            <a:chExt cx="4771697" cy="3557141"/>
          </a:xfrm>
        </p:grpSpPr>
        <p:pic>
          <p:nvPicPr>
            <p:cNvPr id="5" name="Picture 4" descr="A hand in blue glove holding a round object&#10;&#10;Description automatically generated">
              <a:extLst>
                <a:ext uri="{FF2B5EF4-FFF2-40B4-BE49-F238E27FC236}">
                  <a16:creationId xmlns:a16="http://schemas.microsoft.com/office/drawing/2014/main" id="{621767D0-6C7F-6A47-1DEA-32B7BA8172BA}"/>
                </a:ext>
              </a:extLst>
            </p:cNvPr>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4358" t="28274" r="18605" b="14589"/>
            <a:stretch/>
          </p:blipFill>
          <p:spPr>
            <a:xfrm>
              <a:off x="2182875" y="4476733"/>
              <a:ext cx="1135605" cy="1123003"/>
            </a:xfrm>
            <a:prstGeom prst="rect">
              <a:avLst/>
            </a:prstGeom>
            <a:ln>
              <a:noFill/>
            </a:ln>
            <a:effectLst>
              <a:outerShdw blurRad="292100" dist="139700" dir="2700000" algn="tl" rotWithShape="0">
                <a:srgbClr val="333333">
                  <a:alpha val="65000"/>
                </a:srgbClr>
              </a:outerShdw>
            </a:effectLst>
          </p:spPr>
        </p:pic>
        <p:sp>
          <p:nvSpPr>
            <p:cNvPr id="17" name="TextBox 16">
              <a:extLst>
                <a:ext uri="{FF2B5EF4-FFF2-40B4-BE49-F238E27FC236}">
                  <a16:creationId xmlns:a16="http://schemas.microsoft.com/office/drawing/2014/main" id="{76439A0A-370A-6213-BD22-8C419FAC7869}"/>
                </a:ext>
              </a:extLst>
            </p:cNvPr>
            <p:cNvSpPr txBox="1"/>
            <p:nvPr/>
          </p:nvSpPr>
          <p:spPr>
            <a:xfrm>
              <a:off x="364830" y="3159792"/>
              <a:ext cx="4771697" cy="1200329"/>
            </a:xfrm>
            <a:prstGeom prst="rect">
              <a:avLst/>
            </a:prstGeom>
            <a:noFill/>
          </p:spPr>
          <p:txBody>
            <a:bodyPr wrap="square">
              <a:spAutoFit/>
            </a:bodyPr>
            <a:lstStyle/>
            <a:p>
              <a:pPr algn="ctr"/>
              <a:r>
                <a:rPr kumimoji="0" lang="en-GB" sz="24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DCMS</a:t>
              </a:r>
              <a:r>
                <a:rPr kumimoji="0" lang="en-GB" sz="2400" b="0" i="0" u="none" strike="noStrike" kern="1200" cap="none" spc="0" normalizeH="0" baseline="0" noProof="0">
                  <a:ln>
                    <a:noFill/>
                  </a:ln>
                  <a:solidFill>
                    <a:srgbClr val="002060"/>
                  </a:solidFill>
                  <a:effectLst/>
                  <a:uLnTx/>
                  <a:uFillTx/>
                  <a:latin typeface="Montserrat" panose="00000500000000000000" pitchFamily="2" charset="0"/>
                  <a:ea typeface="+mn-ea"/>
                  <a:cs typeface="+mn-cs"/>
                </a:rPr>
                <a:t> with stoichiometric single target</a:t>
              </a:r>
            </a:p>
            <a:p>
              <a:pPr algn="ctr"/>
              <a:r>
                <a:rPr lang="en-GB" sz="2400">
                  <a:solidFill>
                    <a:srgbClr val="002060"/>
                  </a:solidFill>
                  <a:latin typeface="Montserrat" panose="00000500000000000000" pitchFamily="2" charset="0"/>
                </a:rPr>
                <a:t>(small samples)</a:t>
              </a:r>
              <a:endParaRPr lang="en-US" sz="2400">
                <a:solidFill>
                  <a:srgbClr val="002060"/>
                </a:solidFill>
              </a:endParaRPr>
            </a:p>
          </p:txBody>
        </p:sp>
        <p:sp>
          <p:nvSpPr>
            <p:cNvPr id="20" name="TextBox 19">
              <a:extLst>
                <a:ext uri="{FF2B5EF4-FFF2-40B4-BE49-F238E27FC236}">
                  <a16:creationId xmlns:a16="http://schemas.microsoft.com/office/drawing/2014/main" id="{1B9E65C6-5793-939D-970B-26C9FFE913EC}"/>
                </a:ext>
              </a:extLst>
            </p:cNvPr>
            <p:cNvSpPr txBox="1"/>
            <p:nvPr/>
          </p:nvSpPr>
          <p:spPr>
            <a:xfrm>
              <a:off x="1100880" y="5790523"/>
              <a:ext cx="3299599" cy="369332"/>
            </a:xfrm>
            <a:prstGeom prst="rect">
              <a:avLst/>
            </a:prstGeom>
            <a:noFill/>
          </p:spPr>
          <p:txBody>
            <a:bodyPr wrap="square">
              <a:spAutoFit/>
            </a:bodyPr>
            <a:lstStyle/>
            <a:p>
              <a:pPr algn="ctr"/>
              <a:r>
                <a:rPr kumimoji="0" lang="en-GB" sz="1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DC</a:t>
              </a:r>
              <a:r>
                <a:rPr kumimoji="0" lang="en-GB" sz="1800" i="0" u="none" strike="noStrike" kern="1200" cap="none" spc="0" normalizeH="0" baseline="0" noProof="0">
                  <a:ln>
                    <a:noFill/>
                  </a:ln>
                  <a:solidFill>
                    <a:srgbClr val="002060"/>
                  </a:solidFill>
                  <a:effectLst/>
                  <a:uLnTx/>
                  <a:uFillTx/>
                  <a:latin typeface="Montserrat" panose="00000500000000000000" pitchFamily="2" charset="0"/>
                  <a:ea typeface="+mn-ea"/>
                  <a:cs typeface="+mn-cs"/>
                </a:rPr>
                <a:t> </a:t>
              </a:r>
              <a:r>
                <a:rPr kumimoji="0" lang="en-GB" sz="1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M</a:t>
              </a:r>
              <a:r>
                <a:rPr kumimoji="0" lang="en-GB" sz="1800" i="0" u="none" strike="noStrike" kern="1200" cap="none" spc="0" normalizeH="0" baseline="0" noProof="0">
                  <a:ln>
                    <a:noFill/>
                  </a:ln>
                  <a:solidFill>
                    <a:srgbClr val="002060"/>
                  </a:solidFill>
                  <a:effectLst/>
                  <a:uLnTx/>
                  <a:uFillTx/>
                  <a:latin typeface="Montserrat" panose="00000500000000000000" pitchFamily="2" charset="0"/>
                  <a:ea typeface="+mn-ea"/>
                  <a:cs typeface="+mn-cs"/>
                </a:rPr>
                <a:t>agnetron </a:t>
              </a:r>
              <a:r>
                <a:rPr kumimoji="0" lang="en-GB" sz="1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S</a:t>
              </a:r>
              <a:r>
                <a:rPr kumimoji="0" lang="en-GB" sz="1800" i="0" u="none" strike="noStrike" kern="1200" cap="none" spc="0" normalizeH="0" baseline="0" noProof="0">
                  <a:ln>
                    <a:noFill/>
                  </a:ln>
                  <a:solidFill>
                    <a:srgbClr val="002060"/>
                  </a:solidFill>
                  <a:effectLst/>
                  <a:uLnTx/>
                  <a:uFillTx/>
                  <a:latin typeface="Montserrat" panose="00000500000000000000" pitchFamily="2" charset="0"/>
                  <a:ea typeface="+mn-ea"/>
                  <a:cs typeface="+mn-cs"/>
                </a:rPr>
                <a:t>puttering</a:t>
              </a:r>
              <a:endParaRPr lang="en-US">
                <a:solidFill>
                  <a:srgbClr val="002060"/>
                </a:solidFill>
              </a:endParaRPr>
            </a:p>
          </p:txBody>
        </p:sp>
        <p:cxnSp>
          <p:nvCxnSpPr>
            <p:cNvPr id="25" name="Straight Arrow Connector 24">
              <a:extLst>
                <a:ext uri="{FF2B5EF4-FFF2-40B4-BE49-F238E27FC236}">
                  <a16:creationId xmlns:a16="http://schemas.microsoft.com/office/drawing/2014/main" id="{46131B93-2E78-B80B-C08F-5267CE0EA47E}"/>
                </a:ext>
              </a:extLst>
            </p:cNvPr>
            <p:cNvCxnSpPr/>
            <p:nvPr/>
          </p:nvCxnSpPr>
          <p:spPr>
            <a:xfrm flipH="1">
              <a:off x="3528060" y="2602714"/>
              <a:ext cx="807581" cy="497755"/>
            </a:xfrm>
            <a:prstGeom prst="straightConnector1">
              <a:avLst/>
            </a:prstGeom>
            <a:ln w="57150">
              <a:solidFill>
                <a:srgbClr val="459AB7"/>
              </a:solidFill>
              <a:tailEnd type="triangle" w="lg" len="med"/>
            </a:ln>
          </p:spPr>
          <p:style>
            <a:lnRef idx="1">
              <a:schemeClr val="accent1"/>
            </a:lnRef>
            <a:fillRef idx="0">
              <a:schemeClr val="accent1"/>
            </a:fillRef>
            <a:effectRef idx="0">
              <a:schemeClr val="accent1"/>
            </a:effectRef>
            <a:fontRef idx="minor">
              <a:schemeClr val="tx1"/>
            </a:fontRef>
          </p:style>
        </p:cxnSp>
      </p:grpSp>
      <p:grpSp>
        <p:nvGrpSpPr>
          <p:cNvPr id="28" name="Group 27">
            <a:extLst>
              <a:ext uri="{FF2B5EF4-FFF2-40B4-BE49-F238E27FC236}">
                <a16:creationId xmlns:a16="http://schemas.microsoft.com/office/drawing/2014/main" id="{B16D2CBB-235C-F9EF-59E9-2FBDA90051E4}"/>
              </a:ext>
            </a:extLst>
          </p:cNvPr>
          <p:cNvGrpSpPr/>
          <p:nvPr/>
        </p:nvGrpSpPr>
        <p:grpSpPr>
          <a:xfrm>
            <a:off x="8083823" y="2603585"/>
            <a:ext cx="3396084" cy="3556270"/>
            <a:chOff x="6864453" y="2603585"/>
            <a:chExt cx="3396084" cy="3556270"/>
          </a:xfrm>
        </p:grpSpPr>
        <p:pic>
          <p:nvPicPr>
            <p:cNvPr id="4" name="Picture 3" descr="A large metal box with knobs and buttons&#10;&#10;Description automatically generated">
              <a:extLst>
                <a:ext uri="{FF2B5EF4-FFF2-40B4-BE49-F238E27FC236}">
                  <a16:creationId xmlns:a16="http://schemas.microsoft.com/office/drawing/2014/main" id="{4E0AAFFD-83A5-2599-B99A-0F24B9DD66F1}"/>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l="9426" t="287" r="8637" b="1431"/>
            <a:stretch/>
          </p:blipFill>
          <p:spPr>
            <a:xfrm>
              <a:off x="7987348" y="4476734"/>
              <a:ext cx="1246778" cy="1123003"/>
            </a:xfrm>
            <a:prstGeom prst="rect">
              <a:avLst/>
            </a:prstGeom>
            <a:ln>
              <a:noFill/>
            </a:ln>
            <a:effectLst>
              <a:outerShdw blurRad="292100" dist="139700" dir="2700000" algn="tl" rotWithShape="0">
                <a:srgbClr val="333333">
                  <a:alpha val="65000"/>
                </a:srgbClr>
              </a:outerShdw>
            </a:effectLst>
          </p:spPr>
        </p:pic>
        <p:sp>
          <p:nvSpPr>
            <p:cNvPr id="14" name="TextBox 13">
              <a:extLst>
                <a:ext uri="{FF2B5EF4-FFF2-40B4-BE49-F238E27FC236}">
                  <a16:creationId xmlns:a16="http://schemas.microsoft.com/office/drawing/2014/main" id="{36E50819-57E7-CCFD-900B-105A4345135E}"/>
                </a:ext>
              </a:extLst>
            </p:cNvPr>
            <p:cNvSpPr txBox="1"/>
            <p:nvPr/>
          </p:nvSpPr>
          <p:spPr>
            <a:xfrm>
              <a:off x="7025778" y="3162022"/>
              <a:ext cx="3169920" cy="1200329"/>
            </a:xfrm>
            <a:prstGeom prst="rect">
              <a:avLst/>
            </a:prstGeom>
            <a:noFill/>
          </p:spPr>
          <p:txBody>
            <a:bodyPr wrap="square">
              <a:spAutoFit/>
            </a:bodyPr>
            <a:lstStyle/>
            <a:p>
              <a:pPr marR="0" lvl="0" algn="ctr" defTabSz="457200" rtl="0" eaLnBrk="1" fontAlgn="auto" latinLnBrk="0" hangingPunct="1">
                <a:lnSpc>
                  <a:spcPct val="100000"/>
                </a:lnSpc>
                <a:spcBef>
                  <a:spcPts val="0"/>
                </a:spcBef>
                <a:spcAft>
                  <a:spcPts val="0"/>
                </a:spcAft>
                <a:buClrTx/>
                <a:buSzTx/>
                <a:tabLst/>
                <a:defRPr/>
              </a:pPr>
              <a:r>
                <a:rPr kumimoji="0" lang="en-GB" sz="2400" b="0" i="0" u="none" strike="noStrike" kern="1200" cap="none" spc="0" normalizeH="0" baseline="0" noProof="0">
                  <a:ln>
                    <a:noFill/>
                  </a:ln>
                  <a:solidFill>
                    <a:srgbClr val="002060"/>
                  </a:solidFill>
                  <a:effectLst/>
                  <a:uLnTx/>
                  <a:uFillTx/>
                  <a:latin typeface="Montserrat" panose="00000500000000000000" pitchFamily="2" charset="0"/>
                  <a:ea typeface="+mn-ea"/>
                  <a:cs typeface="+mn-cs"/>
                </a:rPr>
                <a:t>cylindrical target production via </a:t>
              </a:r>
              <a:r>
                <a:rPr kumimoji="0" lang="en-GB" sz="24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LTD</a:t>
              </a:r>
            </a:p>
            <a:p>
              <a:pPr marR="0" lvl="0" algn="ctr" defTabSz="457200" rtl="0" eaLnBrk="1" fontAlgn="auto" latinLnBrk="0" hangingPunct="1">
                <a:lnSpc>
                  <a:spcPct val="100000"/>
                </a:lnSpc>
                <a:spcBef>
                  <a:spcPts val="0"/>
                </a:spcBef>
                <a:spcAft>
                  <a:spcPts val="0"/>
                </a:spcAft>
                <a:buClrTx/>
                <a:buSzTx/>
                <a:tabLst/>
                <a:defRPr/>
              </a:pPr>
              <a:r>
                <a:rPr kumimoji="0" lang="en-GB" sz="2400" b="0" i="0" u="none" strike="noStrike" kern="1200" cap="none" spc="0" normalizeH="0" baseline="0" noProof="0">
                  <a:ln>
                    <a:noFill/>
                  </a:ln>
                  <a:solidFill>
                    <a:srgbClr val="002060"/>
                  </a:solidFill>
                  <a:effectLst/>
                  <a:uLnTx/>
                  <a:uFillTx/>
                  <a:latin typeface="Montserrat" panose="00000500000000000000" pitchFamily="2" charset="0"/>
                  <a:ea typeface="+mn-ea"/>
                  <a:cs typeface="+mn-cs"/>
                </a:rPr>
                <a:t>(6 GHz cavities)</a:t>
              </a:r>
              <a:endParaRPr kumimoji="0" lang="en-US" sz="2400" b="0" i="0" u="none" strike="noStrike" kern="1200" cap="none" spc="0" normalizeH="0" baseline="0" noProof="0">
                <a:ln>
                  <a:noFill/>
                </a:ln>
                <a:solidFill>
                  <a:srgbClr val="002060"/>
                </a:solidFill>
                <a:effectLst/>
                <a:uLnTx/>
                <a:uFillTx/>
                <a:latin typeface="Montserrat" panose="00000500000000000000" pitchFamily="2" charset="0"/>
                <a:ea typeface="+mn-ea"/>
                <a:cs typeface="+mn-cs"/>
              </a:endParaRPr>
            </a:p>
          </p:txBody>
        </p:sp>
        <p:sp>
          <p:nvSpPr>
            <p:cNvPr id="21" name="TextBox 20">
              <a:extLst>
                <a:ext uri="{FF2B5EF4-FFF2-40B4-BE49-F238E27FC236}">
                  <a16:creationId xmlns:a16="http://schemas.microsoft.com/office/drawing/2014/main" id="{DA10F9EF-D53E-C008-4FE0-CFE4F49D60CE}"/>
                </a:ext>
              </a:extLst>
            </p:cNvPr>
            <p:cNvSpPr txBox="1"/>
            <p:nvPr/>
          </p:nvSpPr>
          <p:spPr>
            <a:xfrm>
              <a:off x="6960938" y="5790523"/>
              <a:ext cx="3299599" cy="369332"/>
            </a:xfrm>
            <a:prstGeom prst="rect">
              <a:avLst/>
            </a:prstGeom>
            <a:noFill/>
          </p:spPr>
          <p:txBody>
            <a:bodyPr wrap="square">
              <a:spAutoFit/>
            </a:bodyPr>
            <a:lstStyle/>
            <a:p>
              <a:pPr algn="ctr"/>
              <a:r>
                <a:rPr kumimoji="0" lang="en-GB" sz="1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L</a:t>
              </a:r>
              <a:r>
                <a:rPr kumimoji="0" lang="en-GB" sz="1800" i="0" u="none" strike="noStrike" kern="1200" cap="none" spc="0" normalizeH="0" baseline="0" noProof="0">
                  <a:ln>
                    <a:noFill/>
                  </a:ln>
                  <a:solidFill>
                    <a:srgbClr val="002060"/>
                  </a:solidFill>
                  <a:effectLst/>
                  <a:uLnTx/>
                  <a:uFillTx/>
                  <a:latin typeface="Montserrat" panose="00000500000000000000" pitchFamily="2" charset="0"/>
                  <a:ea typeface="+mn-ea"/>
                  <a:cs typeface="+mn-cs"/>
                </a:rPr>
                <a:t>iquid </a:t>
              </a:r>
              <a:r>
                <a:rPr kumimoji="0" lang="en-GB" sz="1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T</a:t>
              </a:r>
              <a:r>
                <a:rPr kumimoji="0" lang="en-GB" sz="1800" i="0" u="none" strike="noStrike" kern="1200" cap="none" spc="0" normalizeH="0" baseline="0" noProof="0">
                  <a:ln>
                    <a:noFill/>
                  </a:ln>
                  <a:solidFill>
                    <a:srgbClr val="002060"/>
                  </a:solidFill>
                  <a:effectLst/>
                  <a:uLnTx/>
                  <a:uFillTx/>
                  <a:latin typeface="Montserrat" panose="00000500000000000000" pitchFamily="2" charset="0"/>
                  <a:ea typeface="+mn-ea"/>
                  <a:cs typeface="+mn-cs"/>
                </a:rPr>
                <a:t>in </a:t>
              </a:r>
              <a:r>
                <a:rPr kumimoji="0" lang="en-GB" sz="1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D</a:t>
              </a:r>
              <a:r>
                <a:rPr kumimoji="0" lang="en-GB" sz="1800" i="0" u="none" strike="noStrike" kern="1200" cap="none" spc="0" normalizeH="0" baseline="0" noProof="0">
                  <a:ln>
                    <a:noFill/>
                  </a:ln>
                  <a:solidFill>
                    <a:srgbClr val="002060"/>
                  </a:solidFill>
                  <a:effectLst/>
                  <a:uLnTx/>
                  <a:uFillTx/>
                  <a:latin typeface="Montserrat" panose="00000500000000000000" pitchFamily="2" charset="0"/>
                  <a:ea typeface="+mn-ea"/>
                  <a:cs typeface="+mn-cs"/>
                </a:rPr>
                <a:t>iffusion</a:t>
              </a:r>
              <a:endParaRPr lang="en-US">
                <a:solidFill>
                  <a:srgbClr val="002060"/>
                </a:solidFill>
              </a:endParaRPr>
            </a:p>
          </p:txBody>
        </p:sp>
        <p:cxnSp>
          <p:nvCxnSpPr>
            <p:cNvPr id="26" name="Straight Arrow Connector 25">
              <a:extLst>
                <a:ext uri="{FF2B5EF4-FFF2-40B4-BE49-F238E27FC236}">
                  <a16:creationId xmlns:a16="http://schemas.microsoft.com/office/drawing/2014/main" id="{4AD48604-3CD7-1C64-5939-1B72C3C7BC1E}"/>
                </a:ext>
              </a:extLst>
            </p:cNvPr>
            <p:cNvCxnSpPr>
              <a:cxnSpLocks/>
            </p:cNvCxnSpPr>
            <p:nvPr/>
          </p:nvCxnSpPr>
          <p:spPr>
            <a:xfrm>
              <a:off x="6864453" y="2603585"/>
              <a:ext cx="807581" cy="497755"/>
            </a:xfrm>
            <a:prstGeom prst="straightConnector1">
              <a:avLst/>
            </a:prstGeom>
            <a:ln w="57150">
              <a:solidFill>
                <a:srgbClr val="459AB7"/>
              </a:solidFill>
              <a:tailEnd type="triangle" w="lg" len="med"/>
            </a:ln>
          </p:spPr>
          <p:style>
            <a:lnRef idx="1">
              <a:schemeClr val="accent1"/>
            </a:lnRef>
            <a:fillRef idx="0">
              <a:schemeClr val="accent1"/>
            </a:fillRef>
            <a:effectRef idx="0">
              <a:schemeClr val="accent1"/>
            </a:effectRef>
            <a:fontRef idx="minor">
              <a:schemeClr val="tx1"/>
            </a:fontRef>
          </p:style>
        </p:cxnSp>
      </p:grpSp>
      <p:sp>
        <p:nvSpPr>
          <p:cNvPr id="29" name="Segnaposto contenuto 2">
            <a:extLst>
              <a:ext uri="{FF2B5EF4-FFF2-40B4-BE49-F238E27FC236}">
                <a16:creationId xmlns:a16="http://schemas.microsoft.com/office/drawing/2014/main" id="{991F9EEF-347E-94B9-7B7C-A45BD4446BB4}"/>
              </a:ext>
            </a:extLst>
          </p:cNvPr>
          <p:cNvSpPr txBox="1">
            <a:spLocks/>
          </p:cNvSpPr>
          <p:nvPr/>
        </p:nvSpPr>
        <p:spPr>
          <a:xfrm>
            <a:off x="4700341" y="2854683"/>
            <a:ext cx="2806262" cy="1307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400" b="1">
                <a:solidFill>
                  <a:srgbClr val="4399B6"/>
                </a:solidFill>
              </a:rPr>
              <a:t>Easy and validated</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400" b="1">
                <a:solidFill>
                  <a:srgbClr val="031E62"/>
                </a:solidFill>
              </a:rPr>
              <a:t>(e.g. LHC Nb/Cu)</a:t>
            </a:r>
            <a:endParaRPr kumimoji="0" lang="en-US" sz="2400" b="1" i="0" u="none" strike="noStrike" kern="1200" cap="none" spc="0" normalizeH="0" baseline="0" noProof="0">
              <a:ln>
                <a:noFill/>
              </a:ln>
              <a:solidFill>
                <a:srgbClr val="031E62"/>
              </a:solidFill>
              <a:effectLst/>
              <a:uLnTx/>
              <a:uFillTx/>
              <a:latin typeface="Montserrat" panose="00000500000000000000" pitchFamily="2" charset="0"/>
              <a:ea typeface="Yu Gothic" panose="020B0400000000000000" pitchFamily="34" charset="-128"/>
              <a:cs typeface="+mn-cs"/>
            </a:endParaRPr>
          </a:p>
        </p:txBody>
      </p:sp>
      <p:sp>
        <p:nvSpPr>
          <p:cNvPr id="30" name="Segnaposto contenuto 2">
            <a:extLst>
              <a:ext uri="{FF2B5EF4-FFF2-40B4-BE49-F238E27FC236}">
                <a16:creationId xmlns:a16="http://schemas.microsoft.com/office/drawing/2014/main" id="{CD05EEE1-CE80-AE7A-4F32-131BF3BE41ED}"/>
              </a:ext>
            </a:extLst>
          </p:cNvPr>
          <p:cNvSpPr txBox="1">
            <a:spLocks/>
          </p:cNvSpPr>
          <p:nvPr/>
        </p:nvSpPr>
        <p:spPr>
          <a:xfrm>
            <a:off x="4332375" y="4768276"/>
            <a:ext cx="3523986" cy="71484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GB" sz="2400" b="1">
                <a:solidFill>
                  <a:srgbClr val="031E62"/>
                </a:solidFill>
              </a:rPr>
              <a:t>Deposition recipe must be optimised</a:t>
            </a:r>
            <a:endParaRPr kumimoji="0" lang="en-US" sz="2400" b="1" i="0" u="none" strike="noStrike" kern="1200" cap="none" spc="0" normalizeH="0" baseline="0" noProof="0">
              <a:ln>
                <a:noFill/>
              </a:ln>
              <a:solidFill>
                <a:srgbClr val="031E62"/>
              </a:solidFill>
              <a:effectLst/>
              <a:uLnTx/>
              <a:uFillTx/>
              <a:latin typeface="Montserrat" panose="00000500000000000000" pitchFamily="2" charset="0"/>
              <a:ea typeface="Yu Gothic" panose="020B0400000000000000" pitchFamily="34" charset="-128"/>
              <a:cs typeface="+mn-cs"/>
            </a:endParaRPr>
          </a:p>
        </p:txBody>
      </p:sp>
    </p:spTree>
    <p:extLst>
      <p:ext uri="{BB962C8B-B14F-4D97-AF65-F5344CB8AC3E}">
        <p14:creationId xmlns:p14="http://schemas.microsoft.com/office/powerpoint/2010/main" val="4894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69AEAAB-3E1B-41A7-35E4-257B4F7B4F26}"/>
              </a:ext>
            </a:extLst>
          </p:cNvPr>
          <p:cNvSpPr>
            <a:spLocks noGrp="1"/>
          </p:cNvSpPr>
          <p:nvPr>
            <p:ph type="title"/>
          </p:nvPr>
        </p:nvSpPr>
        <p:spPr/>
        <p:txBody>
          <a:bodyPr/>
          <a:lstStyle/>
          <a:p>
            <a:r>
              <a:rPr lang="en-GB" sz="4400"/>
              <a:t>Deposition recipe optimization</a:t>
            </a:r>
            <a:endParaRPr lang="en-US" sz="4400">
              <a:solidFill>
                <a:srgbClr val="4399B6"/>
              </a:solidFill>
            </a:endParaRPr>
          </a:p>
        </p:txBody>
      </p:sp>
      <p:sp>
        <p:nvSpPr>
          <p:cNvPr id="13" name="Segnaposto numero diapositiva 3">
            <a:extLst>
              <a:ext uri="{FF2B5EF4-FFF2-40B4-BE49-F238E27FC236}">
                <a16:creationId xmlns:a16="http://schemas.microsoft.com/office/drawing/2014/main" id="{1BB71F9B-EEA6-5D56-E092-631991DAF33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grpSp>
        <p:nvGrpSpPr>
          <p:cNvPr id="5" name="Group 4">
            <a:extLst>
              <a:ext uri="{FF2B5EF4-FFF2-40B4-BE49-F238E27FC236}">
                <a16:creationId xmlns:a16="http://schemas.microsoft.com/office/drawing/2014/main" id="{7AA60880-8FE1-F8FD-0B61-42494A4F4CE0}"/>
              </a:ext>
            </a:extLst>
          </p:cNvPr>
          <p:cNvGrpSpPr/>
          <p:nvPr/>
        </p:nvGrpSpPr>
        <p:grpSpPr>
          <a:xfrm>
            <a:off x="8339957" y="1465182"/>
            <a:ext cx="3214519" cy="3901468"/>
            <a:chOff x="8423777" y="1541382"/>
            <a:chExt cx="3214519" cy="3901468"/>
          </a:xfrm>
        </p:grpSpPr>
        <p:sp>
          <p:nvSpPr>
            <p:cNvPr id="9" name="TextBox 8">
              <a:extLst>
                <a:ext uri="{FF2B5EF4-FFF2-40B4-BE49-F238E27FC236}">
                  <a16:creationId xmlns:a16="http://schemas.microsoft.com/office/drawing/2014/main" id="{8C457299-6478-32CA-B486-0E2119D220F4}"/>
                </a:ext>
              </a:extLst>
            </p:cNvPr>
            <p:cNvSpPr txBox="1"/>
            <p:nvPr/>
          </p:nvSpPr>
          <p:spPr>
            <a:xfrm>
              <a:off x="8423777" y="3873190"/>
              <a:ext cx="3214519" cy="1569660"/>
            </a:xfrm>
            <a:prstGeom prst="rect">
              <a:avLst/>
            </a:prstGeom>
            <a:noFill/>
          </p:spPr>
          <p:txBody>
            <a:bodyPr wrap="square" rtlCol="0">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apply 1&amp;2 again for the deposition and RF test of 1.3 GHz prototype</a:t>
              </a:r>
            </a:p>
          </p:txBody>
        </p:sp>
        <p:sp>
          <p:nvSpPr>
            <p:cNvPr id="35" name="TextBox 34">
              <a:extLst>
                <a:ext uri="{FF2B5EF4-FFF2-40B4-BE49-F238E27FC236}">
                  <a16:creationId xmlns:a16="http://schemas.microsoft.com/office/drawing/2014/main" id="{79D57DAB-A349-15C0-4E19-4BACFF19F1F6}"/>
                </a:ext>
              </a:extLst>
            </p:cNvPr>
            <p:cNvSpPr txBox="1"/>
            <p:nvPr/>
          </p:nvSpPr>
          <p:spPr>
            <a:xfrm>
              <a:off x="9521122" y="1541382"/>
              <a:ext cx="1019831" cy="178510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0" b="1" i="0" u="none" strike="noStrike" kern="1200" cap="none" spc="0" normalizeH="0" baseline="0" noProof="0">
                  <a:ln>
                    <a:noFill/>
                  </a:ln>
                  <a:solidFill>
                    <a:srgbClr val="4399B6"/>
                  </a:solidFill>
                  <a:effectLst/>
                  <a:uLnTx/>
                  <a:uFillTx/>
                  <a:latin typeface="Montserrat" panose="00000500000000000000" pitchFamily="2" charset="0"/>
                  <a:ea typeface="+mn-ea"/>
                  <a:cs typeface="+mn-cs"/>
                </a:rPr>
                <a:t>3</a:t>
              </a:r>
              <a:endParaRPr kumimoji="0" lang="en-US" sz="11000" b="1"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grpSp>
      <p:grpSp>
        <p:nvGrpSpPr>
          <p:cNvPr id="3" name="Group 2">
            <a:extLst>
              <a:ext uri="{FF2B5EF4-FFF2-40B4-BE49-F238E27FC236}">
                <a16:creationId xmlns:a16="http://schemas.microsoft.com/office/drawing/2014/main" id="{A4238EF3-79A4-F4C3-7DC8-BF39C46C094C}"/>
              </a:ext>
            </a:extLst>
          </p:cNvPr>
          <p:cNvGrpSpPr/>
          <p:nvPr/>
        </p:nvGrpSpPr>
        <p:grpSpPr>
          <a:xfrm>
            <a:off x="740082" y="1440352"/>
            <a:ext cx="3214520" cy="4295630"/>
            <a:chOff x="823902" y="1516552"/>
            <a:chExt cx="3214520" cy="4295630"/>
          </a:xfrm>
        </p:grpSpPr>
        <p:sp>
          <p:nvSpPr>
            <p:cNvPr id="33" name="TextBox 32">
              <a:extLst>
                <a:ext uri="{FF2B5EF4-FFF2-40B4-BE49-F238E27FC236}">
                  <a16:creationId xmlns:a16="http://schemas.microsoft.com/office/drawing/2014/main" id="{BC72031B-0025-09DA-7921-8B9E78B424D2}"/>
                </a:ext>
              </a:extLst>
            </p:cNvPr>
            <p:cNvSpPr txBox="1"/>
            <p:nvPr/>
          </p:nvSpPr>
          <p:spPr>
            <a:xfrm>
              <a:off x="1922397" y="1516552"/>
              <a:ext cx="737702" cy="178510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0" b="1" i="0" u="none" strike="noStrike" kern="1200" cap="none" spc="0" normalizeH="0" baseline="0" noProof="0">
                  <a:ln>
                    <a:noFill/>
                  </a:ln>
                  <a:solidFill>
                    <a:srgbClr val="4399B6"/>
                  </a:solidFill>
                  <a:effectLst/>
                  <a:uLnTx/>
                  <a:uFillTx/>
                  <a:latin typeface="Montserrat" panose="00000500000000000000" pitchFamily="2" charset="0"/>
                  <a:ea typeface="+mn-ea"/>
                  <a:cs typeface="+mn-cs"/>
                </a:rPr>
                <a:t>1</a:t>
              </a:r>
              <a:endParaRPr kumimoji="0" lang="en-US" sz="11000" b="1"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37" name="TextBox 36">
              <a:extLst>
                <a:ext uri="{FF2B5EF4-FFF2-40B4-BE49-F238E27FC236}">
                  <a16:creationId xmlns:a16="http://schemas.microsoft.com/office/drawing/2014/main" id="{FE4A9943-7659-BCB3-E522-8AE6EE973DB4}"/>
                </a:ext>
              </a:extLst>
            </p:cNvPr>
            <p:cNvSpPr txBox="1"/>
            <p:nvPr/>
          </p:nvSpPr>
          <p:spPr>
            <a:xfrm>
              <a:off x="823902" y="3873190"/>
              <a:ext cx="3214520" cy="1938992"/>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tuning</a:t>
              </a:r>
              <a:r>
                <a:rPr lang="en-GB" sz="2400" b="1">
                  <a:solidFill>
                    <a:srgbClr val="002060"/>
                  </a:solidFill>
                  <a:latin typeface="Montserrat" panose="00000500000000000000" pitchFamily="2" charset="0"/>
                </a:rPr>
                <a:t> of deposition parameters based on </a:t>
              </a:r>
              <a:r>
                <a:rPr kumimoji="0" lang="en-GB" sz="2400" b="1" i="1" u="none" strike="noStrike" kern="1200" cap="none" spc="0" normalizeH="0" baseline="0" noProof="0">
                  <a:ln>
                    <a:noFill/>
                  </a:ln>
                  <a:solidFill>
                    <a:srgbClr val="002060"/>
                  </a:solidFill>
                  <a:effectLst/>
                  <a:uLnTx/>
                  <a:uFillTx/>
                  <a:latin typeface="Montserrat" panose="00000500000000000000" pitchFamily="2" charset="0"/>
                  <a:ea typeface="+mn-ea"/>
                  <a:cs typeface="+mn-cs"/>
                </a:rPr>
                <a:t>T</a:t>
              </a:r>
              <a:r>
                <a:rPr kumimoji="0" lang="en-GB" sz="2400" b="1" i="0" u="none" strike="noStrike" kern="1200" cap="none" spc="0" normalizeH="0" baseline="-25000" noProof="0">
                  <a:ln>
                    <a:noFill/>
                  </a:ln>
                  <a:solidFill>
                    <a:srgbClr val="002060"/>
                  </a:solidFill>
                  <a:effectLst/>
                  <a:uLnTx/>
                  <a:uFillTx/>
                  <a:latin typeface="Montserrat" panose="00000500000000000000" pitchFamily="2" charset="0"/>
                  <a:ea typeface="+mn-ea"/>
                  <a:cs typeface="+mn-cs"/>
                </a:rPr>
                <a:t>c</a:t>
              </a:r>
              <a:r>
                <a:rPr kumimoji="0" lang="en-GB" sz="24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 of small film samples</a:t>
              </a:r>
            </a:p>
          </p:txBody>
        </p:sp>
      </p:grpSp>
      <p:grpSp>
        <p:nvGrpSpPr>
          <p:cNvPr id="4" name="Group 3">
            <a:extLst>
              <a:ext uri="{FF2B5EF4-FFF2-40B4-BE49-F238E27FC236}">
                <a16:creationId xmlns:a16="http://schemas.microsoft.com/office/drawing/2014/main" id="{830D7C74-0D49-B874-FEE5-91E52A7D77AB}"/>
              </a:ext>
            </a:extLst>
          </p:cNvPr>
          <p:cNvGrpSpPr/>
          <p:nvPr/>
        </p:nvGrpSpPr>
        <p:grpSpPr>
          <a:xfrm>
            <a:off x="4564380" y="1440352"/>
            <a:ext cx="3063240" cy="4295630"/>
            <a:chOff x="4648200" y="1516552"/>
            <a:chExt cx="3063240" cy="4295630"/>
          </a:xfrm>
        </p:grpSpPr>
        <p:sp>
          <p:nvSpPr>
            <p:cNvPr id="34" name="TextBox 33">
              <a:extLst>
                <a:ext uri="{FF2B5EF4-FFF2-40B4-BE49-F238E27FC236}">
                  <a16:creationId xmlns:a16="http://schemas.microsoft.com/office/drawing/2014/main" id="{ED9E9F72-2C30-5176-932E-FE117EB11B32}"/>
                </a:ext>
              </a:extLst>
            </p:cNvPr>
            <p:cNvSpPr txBox="1"/>
            <p:nvPr/>
          </p:nvSpPr>
          <p:spPr>
            <a:xfrm>
              <a:off x="5673996" y="1516552"/>
              <a:ext cx="1016625" cy="178510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1000" b="1" i="0" u="none" strike="noStrike" kern="1200" cap="none" spc="0" normalizeH="0" baseline="0" noProof="0">
                  <a:ln>
                    <a:noFill/>
                  </a:ln>
                  <a:solidFill>
                    <a:srgbClr val="4399B6"/>
                  </a:solidFill>
                  <a:effectLst/>
                  <a:uLnTx/>
                  <a:uFillTx/>
                  <a:latin typeface="Montserrat" panose="00000500000000000000" pitchFamily="2" charset="0"/>
                  <a:ea typeface="+mn-ea"/>
                  <a:cs typeface="+mn-cs"/>
                </a:rPr>
                <a:t>2</a:t>
              </a:r>
              <a:endParaRPr kumimoji="0" lang="en-US" sz="11000" b="1"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39" name="TextBox 38">
              <a:extLst>
                <a:ext uri="{FF2B5EF4-FFF2-40B4-BE49-F238E27FC236}">
                  <a16:creationId xmlns:a16="http://schemas.microsoft.com/office/drawing/2014/main" id="{1333CC63-E605-A04F-7A26-DA0B97C9DB8E}"/>
                </a:ext>
              </a:extLst>
            </p:cNvPr>
            <p:cNvSpPr txBox="1"/>
            <p:nvPr/>
          </p:nvSpPr>
          <p:spPr>
            <a:xfrm>
              <a:off x="4648200" y="3873190"/>
              <a:ext cx="3063240" cy="1938992"/>
            </a:xfrm>
            <a:prstGeom prst="rect">
              <a:avLst/>
            </a:prstGeom>
            <a:noFill/>
          </p:spPr>
          <p:txBody>
            <a:bodyPr wrap="square">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sz="2400" b="1">
                  <a:solidFill>
                    <a:srgbClr val="002060"/>
                  </a:solidFill>
                  <a:latin typeface="Montserrat" panose="00000500000000000000" pitchFamily="2" charset="0"/>
                </a:rPr>
                <a:t>production</a:t>
              </a:r>
              <a:r>
                <a:rPr kumimoji="0" lang="en-US" sz="24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 and RF test of quadrupole resonator (QPR) sample</a:t>
              </a:r>
            </a:p>
          </p:txBody>
        </p:sp>
      </p:grpSp>
    </p:spTree>
    <p:extLst>
      <p:ext uri="{BB962C8B-B14F-4D97-AF65-F5344CB8AC3E}">
        <p14:creationId xmlns:p14="http://schemas.microsoft.com/office/powerpoint/2010/main" val="3603286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15BCBD-3C21-4AA0-2D86-FD2152EE25C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5" name="TextBox 4">
            <a:extLst>
              <a:ext uri="{FF2B5EF4-FFF2-40B4-BE49-F238E27FC236}">
                <a16:creationId xmlns:a16="http://schemas.microsoft.com/office/drawing/2014/main" id="{6ADB7B62-A40D-E69E-993D-C69D523F11D5}"/>
              </a:ext>
            </a:extLst>
          </p:cNvPr>
          <p:cNvSpPr txBox="1"/>
          <p:nvPr/>
        </p:nvSpPr>
        <p:spPr>
          <a:xfrm>
            <a:off x="1988508" y="305068"/>
            <a:ext cx="2194832" cy="6247864"/>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0" b="1" i="0" u="none" strike="noStrike" kern="1200" cap="none" spc="0" normalizeH="0" baseline="0" noProof="0">
                <a:ln>
                  <a:noFill/>
                </a:ln>
                <a:solidFill>
                  <a:srgbClr val="4399B6"/>
                </a:solidFill>
                <a:effectLst/>
                <a:uLnTx/>
                <a:uFillTx/>
                <a:latin typeface="Montserrat" panose="00000500000000000000" pitchFamily="2" charset="0"/>
                <a:ea typeface="+mn-ea"/>
                <a:cs typeface="+mn-cs"/>
              </a:rPr>
              <a:t>1</a:t>
            </a:r>
            <a:endParaRPr kumimoji="0" lang="en-US" sz="40000" b="1"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6" name="TextBox 5">
            <a:extLst>
              <a:ext uri="{FF2B5EF4-FFF2-40B4-BE49-F238E27FC236}">
                <a16:creationId xmlns:a16="http://schemas.microsoft.com/office/drawing/2014/main" id="{BE2AC447-FDE1-6CD5-3954-EA9E56211504}"/>
              </a:ext>
            </a:extLst>
          </p:cNvPr>
          <p:cNvSpPr txBox="1"/>
          <p:nvPr/>
        </p:nvSpPr>
        <p:spPr>
          <a:xfrm>
            <a:off x="5034455" y="2644170"/>
            <a:ext cx="6674069" cy="1569660"/>
          </a:xfrm>
          <a:prstGeom prst="rect">
            <a:avLst/>
          </a:prstGeom>
          <a:noFill/>
        </p:spPr>
        <p:txBody>
          <a:bodyPr wrap="square">
            <a:spAutoFit/>
          </a:bodyPr>
          <a:lstStyle/>
          <a:p>
            <a:pPr marL="0" marR="0" lvl="0" indent="0" defTabSz="457200" rtl="0" eaLnBrk="1" fontAlgn="auto" latinLnBrk="0" hangingPunct="1">
              <a:lnSpc>
                <a:spcPct val="100000"/>
              </a:lnSpc>
              <a:spcBef>
                <a:spcPts val="0"/>
              </a:spcBef>
              <a:spcAft>
                <a:spcPts val="0"/>
              </a:spcAft>
              <a:buClrTx/>
              <a:buSzTx/>
              <a:buFontTx/>
              <a:buNone/>
              <a:tabLst/>
              <a:defRPr/>
            </a:pPr>
            <a:r>
              <a:rPr lang="en-GB" sz="4800" b="1" i="1">
                <a:solidFill>
                  <a:srgbClr val="002060"/>
                </a:solidFill>
                <a:latin typeface="Montserrat" panose="00000500000000000000" pitchFamily="2" charset="0"/>
              </a:rPr>
              <a:t>T</a:t>
            </a:r>
            <a:r>
              <a:rPr lang="en-GB" sz="4800" b="1" baseline="-25000">
                <a:solidFill>
                  <a:srgbClr val="002060"/>
                </a:solidFill>
                <a:latin typeface="Montserrat" panose="00000500000000000000" pitchFamily="2" charset="0"/>
              </a:rPr>
              <a:t>c</a:t>
            </a:r>
            <a:r>
              <a:rPr lang="en-GB" sz="4800" b="1">
                <a:solidFill>
                  <a:srgbClr val="002060"/>
                </a:solidFill>
                <a:latin typeface="Montserrat" panose="00000500000000000000" pitchFamily="2" charset="0"/>
              </a:rPr>
              <a:t>-driven p</a:t>
            </a:r>
            <a:r>
              <a:rPr kumimoji="0" lang="en-GB" sz="4800" b="1" u="none" strike="noStrike" kern="1200" cap="none" spc="0" normalizeH="0" baseline="0" noProof="0" err="1">
                <a:ln>
                  <a:noFill/>
                </a:ln>
                <a:solidFill>
                  <a:srgbClr val="002060"/>
                </a:solidFill>
                <a:effectLst/>
                <a:uLnTx/>
                <a:uFillTx/>
                <a:latin typeface="Montserrat" panose="00000500000000000000" pitchFamily="2" charset="0"/>
                <a:ea typeface="+mn-ea"/>
                <a:cs typeface="+mn-cs"/>
              </a:rPr>
              <a:t>arameter</a:t>
            </a:r>
            <a:r>
              <a:rPr kumimoji="0" lang="en-GB" sz="4800" b="1" u="none" strike="noStrike" kern="1200" cap="none" spc="0" normalizeH="0" baseline="0" noProof="0">
                <a:ln>
                  <a:noFill/>
                </a:ln>
                <a:solidFill>
                  <a:srgbClr val="002060"/>
                </a:solidFill>
                <a:effectLst/>
                <a:uLnTx/>
                <a:uFillTx/>
                <a:latin typeface="Montserrat" panose="00000500000000000000" pitchFamily="2" charset="0"/>
                <a:ea typeface="+mn-ea"/>
                <a:cs typeface="+mn-cs"/>
              </a:rPr>
              <a:t> </a:t>
            </a:r>
            <a:r>
              <a:rPr kumimoji="0" lang="en-GB" sz="4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optimization</a:t>
            </a:r>
          </a:p>
        </p:txBody>
      </p:sp>
    </p:spTree>
    <p:extLst>
      <p:ext uri="{BB962C8B-B14F-4D97-AF65-F5344CB8AC3E}">
        <p14:creationId xmlns:p14="http://schemas.microsoft.com/office/powerpoint/2010/main" val="4101691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15BCBD-3C21-4AA0-2D86-FD2152EE25C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2" name="Titolo 1">
            <a:extLst>
              <a:ext uri="{FF2B5EF4-FFF2-40B4-BE49-F238E27FC236}">
                <a16:creationId xmlns:a16="http://schemas.microsoft.com/office/drawing/2014/main" id="{CE986E26-CFCF-78DB-2104-D9398C2AE230}"/>
              </a:ext>
            </a:extLst>
          </p:cNvPr>
          <p:cNvSpPr>
            <a:spLocks noGrp="1"/>
          </p:cNvSpPr>
          <p:nvPr>
            <p:ph type="title"/>
          </p:nvPr>
        </p:nvSpPr>
        <p:spPr>
          <a:xfrm>
            <a:off x="838200" y="273186"/>
            <a:ext cx="10515600" cy="1085316"/>
          </a:xfrm>
        </p:spPr>
        <p:txBody>
          <a:bodyPr/>
          <a:lstStyle/>
          <a:p>
            <a:r>
              <a:rPr lang="en-GB" sz="4400"/>
              <a:t>Sample production</a:t>
            </a:r>
            <a:endParaRPr lang="en-US" sz="4400">
              <a:solidFill>
                <a:srgbClr val="4399B6"/>
              </a:solidFill>
            </a:endParaRPr>
          </a:p>
        </p:txBody>
      </p:sp>
      <p:sp>
        <p:nvSpPr>
          <p:cNvPr id="5" name="Segnaposto contenuto 2">
            <a:extLst>
              <a:ext uri="{FF2B5EF4-FFF2-40B4-BE49-F238E27FC236}">
                <a16:creationId xmlns:a16="http://schemas.microsoft.com/office/drawing/2014/main" id="{25AF69FE-C923-7863-9AC1-C3316C1FBACA}"/>
              </a:ext>
            </a:extLst>
          </p:cNvPr>
          <p:cNvSpPr txBox="1">
            <a:spLocks/>
          </p:cNvSpPr>
          <p:nvPr/>
        </p:nvSpPr>
        <p:spPr>
          <a:xfrm>
            <a:off x="838200" y="1210315"/>
            <a:ext cx="8151376" cy="4758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solidFill>
                  <a:srgbClr val="4399B6"/>
                </a:solidFill>
              </a:rPr>
              <a:t>Tight-feedback driven standardized process:</a:t>
            </a:r>
          </a:p>
        </p:txBody>
      </p:sp>
      <p:sp>
        <p:nvSpPr>
          <p:cNvPr id="13" name="TextBox 12">
            <a:extLst>
              <a:ext uri="{FF2B5EF4-FFF2-40B4-BE49-F238E27FC236}">
                <a16:creationId xmlns:a16="http://schemas.microsoft.com/office/drawing/2014/main" id="{D724F70F-9E19-EFEC-C8FD-B6F9ACBD54EF}"/>
              </a:ext>
            </a:extLst>
          </p:cNvPr>
          <p:cNvSpPr txBox="1"/>
          <p:nvPr/>
        </p:nvSpPr>
        <p:spPr>
          <a:xfrm>
            <a:off x="838200" y="1636713"/>
            <a:ext cx="8965916" cy="461665"/>
          </a:xfrm>
          <a:prstGeom prst="rect">
            <a:avLst/>
          </a:prstGeom>
          <a:noFill/>
        </p:spPr>
        <p:txBody>
          <a:bodyPr wrap="none" rtlCol="0">
            <a:spAutoFit/>
          </a:bodyPr>
          <a:lstStyle/>
          <a:p>
            <a:r>
              <a:rPr kumimoji="0" lang="en-GB" sz="2400" b="1" i="1" u="none" strike="noStrike" kern="1200" cap="none" spc="0" normalizeH="0" baseline="0" noProof="0">
                <a:ln>
                  <a:noFill/>
                </a:ln>
                <a:solidFill>
                  <a:srgbClr val="4399B6"/>
                </a:solidFill>
                <a:effectLst/>
                <a:uLnTx/>
                <a:uFillTx/>
                <a:latin typeface="Montserrat" panose="00000500000000000000" pitchFamily="2" charset="0"/>
                <a:ea typeface="+mn-ea"/>
                <a:cs typeface="+mn-cs"/>
              </a:rPr>
              <a:t>deposition &gt; characterization &gt; parameter adjustment</a:t>
            </a:r>
            <a:endParaRPr kumimoji="0" lang="en-GB" sz="2400" b="1"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pic>
        <p:nvPicPr>
          <p:cNvPr id="6" name="Picture 5">
            <a:extLst>
              <a:ext uri="{FF2B5EF4-FFF2-40B4-BE49-F238E27FC236}">
                <a16:creationId xmlns:a16="http://schemas.microsoft.com/office/drawing/2014/main" id="{8FFABED9-2A7F-26D2-A924-BC97B0CCDA1D}"/>
              </a:ext>
            </a:extLst>
          </p:cNvPr>
          <p:cNvPicPr>
            <a:picLocks noChangeAspect="1"/>
          </p:cNvPicPr>
          <p:nvPr/>
        </p:nvPicPr>
        <p:blipFill>
          <a:blip r:embed="rId2"/>
          <a:stretch>
            <a:fillRect/>
          </a:stretch>
        </p:blipFill>
        <p:spPr>
          <a:xfrm>
            <a:off x="1202017" y="3529285"/>
            <a:ext cx="9554515" cy="2924061"/>
          </a:xfrm>
          <a:prstGeom prst="rect">
            <a:avLst/>
          </a:prstGeom>
        </p:spPr>
      </p:pic>
      <p:sp>
        <p:nvSpPr>
          <p:cNvPr id="10" name="TextBox 9">
            <a:extLst>
              <a:ext uri="{FF2B5EF4-FFF2-40B4-BE49-F238E27FC236}">
                <a16:creationId xmlns:a16="http://schemas.microsoft.com/office/drawing/2014/main" id="{82A3DC4E-9FD7-C8CA-E508-78A71F2173D7}"/>
              </a:ext>
            </a:extLst>
          </p:cNvPr>
          <p:cNvSpPr txBox="1"/>
          <p:nvPr/>
        </p:nvSpPr>
        <p:spPr>
          <a:xfrm>
            <a:off x="-91440" y="2160945"/>
            <a:ext cx="10774680" cy="1477328"/>
          </a:xfrm>
          <a:prstGeom prst="rect">
            <a:avLst/>
          </a:prstGeom>
          <a:noFill/>
        </p:spPr>
        <p:txBody>
          <a:bodyPr wrap="square">
            <a:spAutoFit/>
          </a:bodyPr>
          <a:lstStyle/>
          <a:p>
            <a:pPr lvl="2" defTabSz="457200">
              <a:defRPr/>
            </a:pPr>
            <a:r>
              <a:rPr lang="en-GB">
                <a:solidFill>
                  <a:srgbClr val="002060"/>
                </a:solidFill>
                <a:latin typeface="Montserrat" panose="00000500000000000000" pitchFamily="2" charset="0"/>
              </a:rPr>
              <a:t>F</a:t>
            </a:r>
            <a:r>
              <a:rPr kumimoji="0" lang="en-GB" b="0" i="0" u="none" strike="noStrike" kern="1200" cap="none" spc="0" normalizeH="0" baseline="0" noProof="0" err="1">
                <a:ln>
                  <a:noFill/>
                </a:ln>
                <a:solidFill>
                  <a:srgbClr val="002060"/>
                </a:solidFill>
                <a:effectLst/>
                <a:uLnTx/>
                <a:uFillTx/>
                <a:latin typeface="Montserrat" panose="00000500000000000000" pitchFamily="2" charset="0"/>
                <a:ea typeface="+mn-ea"/>
                <a:cs typeface="+mn-cs"/>
              </a:rPr>
              <a:t>ilm</a:t>
            </a:r>
            <a:r>
              <a:rPr lang="en-GB">
                <a:solidFill>
                  <a:srgbClr val="002060"/>
                </a:solidFill>
                <a:latin typeface="Montserrat" panose="00000500000000000000" pitchFamily="2" charset="0"/>
              </a:rPr>
              <a:t>s are deposited</a:t>
            </a:r>
            <a:r>
              <a:rPr kumimoji="0" lang="en-GB" b="0" i="0" u="none" strike="noStrike" kern="1200" cap="none" spc="0" normalizeH="0" baseline="0" noProof="0">
                <a:ln>
                  <a:noFill/>
                </a:ln>
                <a:solidFill>
                  <a:srgbClr val="002060"/>
                </a:solidFill>
                <a:effectLst/>
                <a:uLnTx/>
                <a:uFillTx/>
                <a:latin typeface="Montserrat" panose="00000500000000000000" pitchFamily="2" charset="0"/>
                <a:ea typeface="+mn-ea"/>
                <a:cs typeface="+mn-cs"/>
              </a:rPr>
              <a:t> on different substrates:</a:t>
            </a:r>
          </a:p>
          <a:p>
            <a:pPr marL="1657350" lvl="3" indent="-285750" defTabSz="457200">
              <a:buFont typeface="Arial" panose="020B0604020202020204" pitchFamily="34" charset="0"/>
              <a:buChar char="•"/>
              <a:defRPr/>
            </a:pPr>
            <a:r>
              <a:rPr kumimoji="0" lang="en-GB"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sapphire</a:t>
            </a:r>
            <a:r>
              <a:rPr kumimoji="0" lang="en-GB" b="0" i="0" u="none" strike="noStrike" kern="1200" cap="none" spc="0" normalizeH="0" baseline="0" noProof="0">
                <a:ln>
                  <a:noFill/>
                </a:ln>
                <a:solidFill>
                  <a:srgbClr val="002060"/>
                </a:solidFill>
                <a:effectLst/>
                <a:uLnTx/>
                <a:uFillTx/>
                <a:latin typeface="Montserrat" panose="00000500000000000000" pitchFamily="2" charset="0"/>
                <a:ea typeface="+mn-ea"/>
                <a:cs typeface="+mn-cs"/>
              </a:rPr>
              <a:t> for reference as substrate does not affect the film</a:t>
            </a:r>
          </a:p>
          <a:p>
            <a:pPr marL="1657350" lvl="3" indent="-285750" defTabSz="457200">
              <a:buFont typeface="Arial" panose="020B0604020202020204" pitchFamily="34" charset="0"/>
              <a:buChar char="•"/>
              <a:defRPr/>
            </a:pPr>
            <a:r>
              <a:rPr kumimoji="0" lang="en-GB"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copper without and with a niobium buffer layer</a:t>
            </a:r>
            <a:r>
              <a:rPr kumimoji="0" lang="en-GB" b="0" i="0" u="none" strike="noStrike" kern="1200" cap="none" spc="0" normalizeH="0" baseline="0" noProof="0">
                <a:ln>
                  <a:noFill/>
                </a:ln>
                <a:solidFill>
                  <a:srgbClr val="002060"/>
                </a:solidFill>
                <a:effectLst/>
                <a:uLnTx/>
                <a:uFillTx/>
                <a:latin typeface="Montserrat" panose="00000500000000000000" pitchFamily="2" charset="0"/>
                <a:ea typeface="+mn-ea"/>
                <a:cs typeface="+mn-cs"/>
              </a:rPr>
              <a:t> (NbBL) of variable thickness</a:t>
            </a:r>
          </a:p>
          <a:p>
            <a:pPr marL="1657350" lvl="3" indent="-285750" defTabSz="457200">
              <a:buFont typeface="Arial" panose="020B0604020202020204" pitchFamily="34" charset="0"/>
              <a:buChar char="•"/>
              <a:defRPr/>
            </a:pPr>
            <a:r>
              <a:rPr lang="en-GB" b="1">
                <a:solidFill>
                  <a:srgbClr val="002060"/>
                </a:solidFill>
                <a:latin typeface="Montserrat" panose="00000500000000000000" pitchFamily="2" charset="0"/>
              </a:rPr>
              <a:t>bulk Nb</a:t>
            </a:r>
            <a:r>
              <a:rPr kumimoji="0" lang="en-GB" b="0" i="0" u="none" strike="noStrike" kern="1200" cap="none" spc="0" normalizeH="0" baseline="0" noProof="0">
                <a:ln>
                  <a:noFill/>
                </a:ln>
                <a:solidFill>
                  <a:srgbClr val="002060"/>
                </a:solidFill>
                <a:effectLst/>
                <a:uLnTx/>
                <a:uFillTx/>
                <a:latin typeface="Montserrat" panose="00000500000000000000" pitchFamily="2" charset="0"/>
                <a:ea typeface="+mn-ea"/>
                <a:cs typeface="+mn-cs"/>
              </a:rPr>
              <a:t> </a:t>
            </a:r>
            <a:endParaRPr kumimoji="0" lang="en-US" b="0" i="0" u="none" strike="noStrike" kern="1200" cap="none" spc="0" normalizeH="0" baseline="0" noProof="0">
              <a:ln>
                <a:noFill/>
              </a:ln>
              <a:solidFill>
                <a:srgbClr val="002060"/>
              </a:solidFill>
              <a:effectLst/>
              <a:uLnTx/>
              <a:uFillTx/>
              <a:latin typeface="Montserrat" panose="00000500000000000000" pitchFamily="2" charset="0"/>
              <a:ea typeface="+mn-ea"/>
              <a:cs typeface="+mn-cs"/>
            </a:endParaRPr>
          </a:p>
        </p:txBody>
      </p:sp>
      <p:sp>
        <p:nvSpPr>
          <p:cNvPr id="11" name="Rectangle 10">
            <a:extLst>
              <a:ext uri="{FF2B5EF4-FFF2-40B4-BE49-F238E27FC236}">
                <a16:creationId xmlns:a16="http://schemas.microsoft.com/office/drawing/2014/main" id="{F38422FA-44F9-EC03-EE2B-CDB1AA53AE19}"/>
              </a:ext>
            </a:extLst>
          </p:cNvPr>
          <p:cNvSpPr/>
          <p:nvPr/>
        </p:nvSpPr>
        <p:spPr>
          <a:xfrm>
            <a:off x="1355834" y="4959287"/>
            <a:ext cx="9400698" cy="26434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5579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515BCBD-3C21-4AA0-2D86-FD2152EE25C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C7CF1D8-012F-4C4A-942F-460B411F49CB}" type="slidenum">
              <a:rPr kumimoji="0" lang="it-IT" sz="1400" b="0" i="0" u="none" strike="noStrike" kern="1200" cap="none" spc="0" normalizeH="0" baseline="0" noProof="0" smtClean="0">
                <a:ln>
                  <a:noFill/>
                </a:ln>
                <a:solidFill>
                  <a:srgbClr val="4399B6"/>
                </a:solidFill>
                <a:effectLst/>
                <a:uLnTx/>
                <a:uFillTx/>
                <a:latin typeface="Montserrat" panose="00000500000000000000" pitchFamily="2"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it-IT" sz="1400" b="0" i="0" u="none" strike="noStrike" kern="1200" cap="none" spc="0" normalizeH="0" baseline="0" noProof="0">
              <a:ln>
                <a:noFill/>
              </a:ln>
              <a:solidFill>
                <a:srgbClr val="4399B6"/>
              </a:solidFill>
              <a:effectLst/>
              <a:uLnTx/>
              <a:uFillTx/>
              <a:latin typeface="Montserrat" panose="00000500000000000000" pitchFamily="2" charset="0"/>
              <a:ea typeface="+mn-ea"/>
              <a:cs typeface="+mn-cs"/>
            </a:endParaRPr>
          </a:p>
        </p:txBody>
      </p:sp>
      <p:sp>
        <p:nvSpPr>
          <p:cNvPr id="2" name="Titolo 1">
            <a:extLst>
              <a:ext uri="{FF2B5EF4-FFF2-40B4-BE49-F238E27FC236}">
                <a16:creationId xmlns:a16="http://schemas.microsoft.com/office/drawing/2014/main" id="{CE986E26-CFCF-78DB-2104-D9398C2AE230}"/>
              </a:ext>
            </a:extLst>
          </p:cNvPr>
          <p:cNvSpPr>
            <a:spLocks noGrp="1"/>
          </p:cNvSpPr>
          <p:nvPr>
            <p:ph type="title"/>
          </p:nvPr>
        </p:nvSpPr>
        <p:spPr>
          <a:xfrm>
            <a:off x="838200" y="273186"/>
            <a:ext cx="10515600" cy="1085316"/>
          </a:xfrm>
        </p:spPr>
        <p:txBody>
          <a:bodyPr/>
          <a:lstStyle/>
          <a:p>
            <a:r>
              <a:rPr lang="en-GB" sz="4400"/>
              <a:t>Deposition temperature limit</a:t>
            </a:r>
            <a:endParaRPr lang="en-US" sz="4400">
              <a:solidFill>
                <a:srgbClr val="4399B6"/>
              </a:solidFill>
            </a:endParaRPr>
          </a:p>
        </p:txBody>
      </p:sp>
      <p:sp>
        <p:nvSpPr>
          <p:cNvPr id="5" name="Segnaposto contenuto 2">
            <a:extLst>
              <a:ext uri="{FF2B5EF4-FFF2-40B4-BE49-F238E27FC236}">
                <a16:creationId xmlns:a16="http://schemas.microsoft.com/office/drawing/2014/main" id="{25AF69FE-C923-7863-9AC1-C3316C1FBACA}"/>
              </a:ext>
            </a:extLst>
          </p:cNvPr>
          <p:cNvSpPr txBox="1">
            <a:spLocks/>
          </p:cNvSpPr>
          <p:nvPr/>
        </p:nvSpPr>
        <p:spPr>
          <a:xfrm>
            <a:off x="838200" y="1210315"/>
            <a:ext cx="8151376" cy="47586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ontserrat" panose="00000500000000000000" pitchFamily="2" charset="0"/>
                <a:ea typeface="Yu Gothic" panose="020B0400000000000000"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ontserrat" panose="00000500000000000000" pitchFamily="2" charset="0"/>
                <a:ea typeface="Yu Gothic" panose="020B0400000000000000" pitchFamily="34"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ontserrat" panose="00000500000000000000" pitchFamily="2" charset="0"/>
                <a:ea typeface="Yu Gothic" panose="020B0400000000000000" pitchFamily="34"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ontserrat" panose="00000500000000000000" pitchFamily="2" charset="0"/>
                <a:ea typeface="Yu Gothic" panose="020B0400000000000000" pitchFamily="34"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a:solidFill>
                  <a:srgbClr val="4399B6"/>
                </a:solidFill>
              </a:rPr>
              <a:t>Limited by weakening point of copper</a:t>
            </a:r>
          </a:p>
        </p:txBody>
      </p:sp>
      <p:sp>
        <p:nvSpPr>
          <p:cNvPr id="10" name="TextBox 9">
            <a:extLst>
              <a:ext uri="{FF2B5EF4-FFF2-40B4-BE49-F238E27FC236}">
                <a16:creationId xmlns:a16="http://schemas.microsoft.com/office/drawing/2014/main" id="{82A3DC4E-9FD7-C8CA-E508-78A71F2173D7}"/>
              </a:ext>
            </a:extLst>
          </p:cNvPr>
          <p:cNvSpPr txBox="1"/>
          <p:nvPr/>
        </p:nvSpPr>
        <p:spPr>
          <a:xfrm>
            <a:off x="-91440" y="1730027"/>
            <a:ext cx="10774680" cy="369332"/>
          </a:xfrm>
          <a:prstGeom prst="rect">
            <a:avLst/>
          </a:prstGeom>
          <a:noFill/>
        </p:spPr>
        <p:txBody>
          <a:bodyPr wrap="square">
            <a:spAutoFit/>
          </a:bodyPr>
          <a:lstStyle/>
          <a:p>
            <a:pPr marL="1657350" lvl="3" indent="-285750" defTabSz="457200">
              <a:buFont typeface="Arial" panose="020B0604020202020204" pitchFamily="34" charset="0"/>
              <a:buChar char="•"/>
              <a:defRPr/>
            </a:pPr>
            <a:r>
              <a:rPr lang="en-GB">
                <a:solidFill>
                  <a:srgbClr val="002060"/>
                </a:solidFill>
                <a:latin typeface="Montserrat" panose="00000500000000000000" pitchFamily="2" charset="0"/>
              </a:rPr>
              <a:t>Cu starts weakening at</a:t>
            </a:r>
            <a:r>
              <a:rPr kumimoji="0" lang="en-GB" i="0" u="none" strike="noStrike" kern="1200" cap="none" spc="0" normalizeH="0" baseline="0" noProof="0">
                <a:ln>
                  <a:noFill/>
                </a:ln>
                <a:solidFill>
                  <a:srgbClr val="002060"/>
                </a:solidFill>
                <a:effectLst/>
                <a:uLnTx/>
                <a:uFillTx/>
                <a:latin typeface="Montserrat" panose="00000500000000000000" pitchFamily="2" charset="0"/>
                <a:ea typeface="+mn-ea"/>
                <a:cs typeface="+mn-cs"/>
              </a:rPr>
              <a:t> ~ </a:t>
            </a:r>
            <a:r>
              <a:rPr kumimoji="0" lang="en-GB"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450 </a:t>
            </a:r>
            <a:r>
              <a:rPr kumimoji="0" lang="en-GB" sz="1800"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°C</a:t>
            </a:r>
            <a:r>
              <a:rPr kumimoji="0" lang="en-GB" sz="1800" i="0" u="none" strike="noStrike" kern="1200" cap="none" spc="0" normalizeH="0" baseline="0" noProof="0">
                <a:ln>
                  <a:noFill/>
                </a:ln>
                <a:solidFill>
                  <a:srgbClr val="002060"/>
                </a:solidFill>
                <a:effectLst/>
                <a:uLnTx/>
                <a:uFillTx/>
                <a:latin typeface="Montserrat" panose="00000500000000000000" pitchFamily="2" charset="0"/>
                <a:ea typeface="+mn-ea"/>
                <a:cs typeface="+mn-cs"/>
              </a:rPr>
              <a:t> (Nb</a:t>
            </a:r>
            <a:r>
              <a:rPr kumimoji="0" lang="en-GB" sz="1800" i="0" u="none" strike="noStrike" kern="1200" cap="none" spc="0" normalizeH="0" baseline="-25000" noProof="0">
                <a:ln>
                  <a:noFill/>
                </a:ln>
                <a:solidFill>
                  <a:srgbClr val="002060"/>
                </a:solidFill>
                <a:effectLst/>
                <a:uLnTx/>
                <a:uFillTx/>
                <a:latin typeface="Montserrat" panose="00000500000000000000" pitchFamily="2" charset="0"/>
                <a:ea typeface="+mn-ea"/>
                <a:cs typeface="+mn-cs"/>
              </a:rPr>
              <a:t>3</a:t>
            </a:r>
            <a:r>
              <a:rPr kumimoji="0" lang="en-GB" sz="1800" i="0" u="none" strike="noStrike" kern="1200" cap="none" spc="0" normalizeH="0" baseline="0" noProof="0">
                <a:ln>
                  <a:noFill/>
                </a:ln>
                <a:solidFill>
                  <a:srgbClr val="002060"/>
                </a:solidFill>
                <a:effectLst/>
                <a:uLnTx/>
                <a:uFillTx/>
                <a:latin typeface="Montserrat" panose="00000500000000000000" pitchFamily="2" charset="0"/>
                <a:ea typeface="+mn-ea"/>
                <a:cs typeface="+mn-cs"/>
              </a:rPr>
              <a:t>Sn requires &gt; </a:t>
            </a:r>
            <a:r>
              <a:rPr lang="en-GB" b="1" noProof="0">
                <a:solidFill>
                  <a:srgbClr val="002060"/>
                </a:solidFill>
                <a:latin typeface="Montserrat" panose="00000500000000000000" pitchFamily="2" charset="0"/>
              </a:rPr>
              <a:t>93</a:t>
            </a:r>
            <a:r>
              <a:rPr lang="en-GB" b="1">
                <a:solidFill>
                  <a:srgbClr val="002060"/>
                </a:solidFill>
                <a:latin typeface="Montserrat" panose="00000500000000000000" pitchFamily="2" charset="0"/>
              </a:rPr>
              <a:t>0 °C</a:t>
            </a:r>
            <a:r>
              <a:rPr lang="en-GB">
                <a:solidFill>
                  <a:srgbClr val="002060"/>
                </a:solidFill>
                <a:latin typeface="Montserrat" panose="00000500000000000000" pitchFamily="2" charset="0"/>
              </a:rPr>
              <a:t>)</a:t>
            </a:r>
            <a:endParaRPr kumimoji="0" lang="en-GB" i="0" u="none" strike="noStrike" kern="1200" cap="none" spc="0" normalizeH="0" baseline="0" noProof="0">
              <a:ln>
                <a:noFill/>
              </a:ln>
              <a:solidFill>
                <a:srgbClr val="002060"/>
              </a:solidFill>
              <a:effectLst/>
              <a:uLnTx/>
              <a:uFillTx/>
              <a:latin typeface="Montserrat" panose="00000500000000000000" pitchFamily="2" charset="0"/>
              <a:ea typeface="+mn-ea"/>
              <a:cs typeface="+mn-cs"/>
            </a:endParaRPr>
          </a:p>
        </p:txBody>
      </p:sp>
      <p:grpSp>
        <p:nvGrpSpPr>
          <p:cNvPr id="6" name="Group 5">
            <a:extLst>
              <a:ext uri="{FF2B5EF4-FFF2-40B4-BE49-F238E27FC236}">
                <a16:creationId xmlns:a16="http://schemas.microsoft.com/office/drawing/2014/main" id="{47867E2E-D863-5441-ACAB-202932312F4B}"/>
              </a:ext>
            </a:extLst>
          </p:cNvPr>
          <p:cNvGrpSpPr/>
          <p:nvPr/>
        </p:nvGrpSpPr>
        <p:grpSpPr>
          <a:xfrm>
            <a:off x="3724868" y="2474738"/>
            <a:ext cx="4742264" cy="3904514"/>
            <a:chOff x="6611536" y="2181803"/>
            <a:chExt cx="4742264" cy="3904514"/>
          </a:xfrm>
        </p:grpSpPr>
        <p:pic>
          <p:nvPicPr>
            <p:cNvPr id="9" name="Picture 8">
              <a:extLst>
                <a:ext uri="{FF2B5EF4-FFF2-40B4-BE49-F238E27FC236}">
                  <a16:creationId xmlns:a16="http://schemas.microsoft.com/office/drawing/2014/main" id="{F98DFB6C-834B-7E51-E8F6-D3EAB9EDC60E}"/>
                </a:ext>
              </a:extLst>
            </p:cNvPr>
            <p:cNvPicPr>
              <a:picLocks noChangeAspect="1"/>
            </p:cNvPicPr>
            <p:nvPr/>
          </p:nvPicPr>
          <p:blipFill>
            <a:blip r:embed="rId2"/>
            <a:stretch>
              <a:fillRect/>
            </a:stretch>
          </p:blipFill>
          <p:spPr>
            <a:xfrm>
              <a:off x="6611536" y="2181803"/>
              <a:ext cx="4742264" cy="3904514"/>
            </a:xfrm>
            <a:prstGeom prst="rect">
              <a:avLst/>
            </a:prstGeom>
          </p:spPr>
        </p:pic>
        <p:sp>
          <p:nvSpPr>
            <p:cNvPr id="12" name="Freeform: Shape 11">
              <a:extLst>
                <a:ext uri="{FF2B5EF4-FFF2-40B4-BE49-F238E27FC236}">
                  <a16:creationId xmlns:a16="http://schemas.microsoft.com/office/drawing/2014/main" id="{37C2CA2D-804C-4DAA-D039-BA1FDE84F90C}"/>
                </a:ext>
              </a:extLst>
            </p:cNvPr>
            <p:cNvSpPr/>
            <p:nvPr/>
          </p:nvSpPr>
          <p:spPr>
            <a:xfrm>
              <a:off x="7834445" y="2792294"/>
              <a:ext cx="330643" cy="2845456"/>
            </a:xfrm>
            <a:custGeom>
              <a:avLst/>
              <a:gdLst>
                <a:gd name="connsiteX0" fmla="*/ 0 w 308471"/>
                <a:gd name="connsiteY0" fmla="*/ 0 h 2573185"/>
                <a:gd name="connsiteX1" fmla="*/ 25995 w 308471"/>
                <a:gd name="connsiteY1" fmla="*/ 0 h 2573185"/>
                <a:gd name="connsiteX2" fmla="*/ 27742 w 308471"/>
                <a:gd name="connsiteY2" fmla="*/ 1442 h 2573185"/>
                <a:gd name="connsiteX3" fmla="*/ 308471 w 308471"/>
                <a:gd name="connsiteY3" fmla="*/ 679181 h 2573185"/>
                <a:gd name="connsiteX4" fmla="*/ 308470 w 308471"/>
                <a:gd name="connsiteY4" fmla="*/ 2573185 h 2573185"/>
                <a:gd name="connsiteX5" fmla="*/ 0 w 308471"/>
                <a:gd name="connsiteY5" fmla="*/ 2573185 h 2573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8471" h="2573185">
                  <a:moveTo>
                    <a:pt x="0" y="0"/>
                  </a:moveTo>
                  <a:lnTo>
                    <a:pt x="25995" y="0"/>
                  </a:lnTo>
                  <a:lnTo>
                    <a:pt x="27742" y="1442"/>
                  </a:lnTo>
                  <a:cubicBezTo>
                    <a:pt x="201191" y="174891"/>
                    <a:pt x="308471" y="414508"/>
                    <a:pt x="308471" y="679181"/>
                  </a:cubicBezTo>
                  <a:lnTo>
                    <a:pt x="308470" y="2573185"/>
                  </a:lnTo>
                  <a:lnTo>
                    <a:pt x="0" y="2573185"/>
                  </a:lnTo>
                  <a:close/>
                </a:path>
              </a:pathLst>
            </a:custGeom>
            <a:solidFill>
              <a:srgbClr val="FFFF00">
                <a:alpha val="34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16" name="TextBox 15">
            <a:extLst>
              <a:ext uri="{FF2B5EF4-FFF2-40B4-BE49-F238E27FC236}">
                <a16:creationId xmlns:a16="http://schemas.microsoft.com/office/drawing/2014/main" id="{07EC78D8-9CD7-95F9-589F-5892B61CD780}"/>
              </a:ext>
            </a:extLst>
          </p:cNvPr>
          <p:cNvSpPr txBox="1"/>
          <p:nvPr/>
        </p:nvSpPr>
        <p:spPr>
          <a:xfrm>
            <a:off x="-91440" y="2095805"/>
            <a:ext cx="8374117" cy="369332"/>
          </a:xfrm>
          <a:prstGeom prst="rect">
            <a:avLst/>
          </a:prstGeom>
          <a:noFill/>
        </p:spPr>
        <p:txBody>
          <a:bodyPr wrap="square">
            <a:spAutoFit/>
          </a:bodyPr>
          <a:lstStyle/>
          <a:p>
            <a:pPr marL="1657350" lvl="3" indent="-285750" defTabSz="457200">
              <a:buFont typeface="Arial" panose="020B0604020202020204" pitchFamily="34" charset="0"/>
              <a:buChar char="•"/>
              <a:defRPr/>
            </a:pPr>
            <a:r>
              <a:rPr kumimoji="0" lang="en-GB" b="1" i="0" u="none" strike="noStrike" kern="1200" cap="none" spc="0" normalizeH="0" baseline="0" noProof="0">
                <a:ln>
                  <a:noFill/>
                </a:ln>
                <a:solidFill>
                  <a:srgbClr val="002060"/>
                </a:solidFill>
                <a:effectLst/>
                <a:uLnTx/>
                <a:uFillTx/>
                <a:latin typeface="Montserrat" panose="00000500000000000000" pitchFamily="2" charset="0"/>
                <a:ea typeface="+mn-ea"/>
                <a:cs typeface="+mn-cs"/>
              </a:rPr>
              <a:t>softening of 6 GHz cavity flanges observed at </a:t>
            </a:r>
            <a:r>
              <a:rPr kumimoji="0" lang="en-GB" b="1" i="0" u="none" strike="noStrike" kern="1200" cap="none" spc="0" normalizeH="0" baseline="0" noProof="0">
                <a:ln>
                  <a:noFill/>
                </a:ln>
                <a:solidFill>
                  <a:srgbClr val="C00000"/>
                </a:solidFill>
                <a:effectLst/>
                <a:uLnTx/>
                <a:uFillTx/>
                <a:latin typeface="Montserrat" panose="00000500000000000000" pitchFamily="2" charset="0"/>
                <a:ea typeface="+mn-ea"/>
                <a:cs typeface="+mn-cs"/>
              </a:rPr>
              <a:t>650 </a:t>
            </a:r>
            <a:r>
              <a:rPr kumimoji="0" lang="en-GB" sz="1800" b="1" i="0" u="none" strike="noStrike" kern="1200" cap="none" spc="0" normalizeH="0" baseline="0" noProof="0">
                <a:ln>
                  <a:noFill/>
                </a:ln>
                <a:solidFill>
                  <a:srgbClr val="C00000"/>
                </a:solidFill>
                <a:effectLst/>
                <a:uLnTx/>
                <a:uFillTx/>
                <a:latin typeface="Montserrat" panose="00000500000000000000" pitchFamily="2" charset="0"/>
                <a:ea typeface="+mn-ea"/>
                <a:cs typeface="+mn-cs"/>
              </a:rPr>
              <a:t>°C</a:t>
            </a:r>
            <a:endParaRPr kumimoji="0" lang="en-US" b="1" i="0" u="none" strike="noStrike" kern="1200" cap="none" spc="0" normalizeH="0" baseline="0" noProof="0">
              <a:ln>
                <a:noFill/>
              </a:ln>
              <a:solidFill>
                <a:srgbClr val="C00000"/>
              </a:solidFill>
              <a:effectLst/>
              <a:uLnTx/>
              <a:uFillTx/>
              <a:latin typeface="Montserrat" panose="00000500000000000000" pitchFamily="2" charset="0"/>
              <a:ea typeface="+mn-ea"/>
              <a:cs typeface="+mn-cs"/>
            </a:endParaRPr>
          </a:p>
        </p:txBody>
      </p:sp>
      <p:pic>
        <p:nvPicPr>
          <p:cNvPr id="7" name="Picture 6">
            <a:extLst>
              <a:ext uri="{FF2B5EF4-FFF2-40B4-BE49-F238E27FC236}">
                <a16:creationId xmlns:a16="http://schemas.microsoft.com/office/drawing/2014/main" id="{7267EFEE-4D34-0B37-B107-2B36667F821B}"/>
              </a:ext>
            </a:extLst>
          </p:cNvPr>
          <p:cNvPicPr>
            <a:picLocks noChangeAspect="1"/>
          </p:cNvPicPr>
          <p:nvPr/>
        </p:nvPicPr>
        <p:blipFill>
          <a:blip r:embed="rId3"/>
          <a:stretch>
            <a:fillRect/>
          </a:stretch>
        </p:blipFill>
        <p:spPr>
          <a:xfrm>
            <a:off x="2577057" y="3012634"/>
            <a:ext cx="7037886" cy="260768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618852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Widescreen</PresentationFormat>
  <Slides>33</Slides>
  <Notes>8</Notes>
  <HiddenSlides>0</HiddenSlides>
  <ScaleCrop>false</ScaleCrop>
  <HeadingPairs>
    <vt:vector size="4" baseType="variant">
      <vt:variant>
        <vt:lpstr>Theme</vt:lpstr>
      </vt:variant>
      <vt:variant>
        <vt:i4>2</vt:i4>
      </vt:variant>
      <vt:variant>
        <vt:lpstr>Slide Titles</vt:lpstr>
      </vt:variant>
      <vt:variant>
        <vt:i4>33</vt:i4>
      </vt:variant>
    </vt:vector>
  </HeadingPairs>
  <TitlesOfParts>
    <vt:vector size="35" baseType="lpstr">
      <vt:lpstr>Office Theme</vt:lpstr>
      <vt:lpstr>Tema di Office</vt:lpstr>
      <vt:lpstr>PowerPoint Presentation</vt:lpstr>
      <vt:lpstr>Outline</vt:lpstr>
      <vt:lpstr>Our partners</vt:lpstr>
      <vt:lpstr>PowerPoint Presentation</vt:lpstr>
      <vt:lpstr>INFN-LNL goal</vt:lpstr>
      <vt:lpstr>Deposition recipe optimization</vt:lpstr>
      <vt:lpstr>PowerPoint Presentation</vt:lpstr>
      <vt:lpstr>Sample production</vt:lpstr>
      <vt:lpstr>Deposition temperature limit</vt:lpstr>
      <vt:lpstr>Pressure and cathode power</vt:lpstr>
      <vt:lpstr>Temperature and annealing time</vt:lpstr>
      <vt:lpstr>Role of the NbBL</vt:lpstr>
      <vt:lpstr>Recap: Nb3Sn base recipe</vt:lpstr>
      <vt:lpstr>NbBL effect on lattice parameter</vt:lpstr>
      <vt:lpstr>NbBL effect: accommodation</vt:lpstr>
      <vt:lpstr>NbBL effect: accommodation</vt:lpstr>
      <vt:lpstr>NbBL effect: morphology</vt:lpstr>
      <vt:lpstr>NbBL effect: morphology</vt:lpstr>
      <vt:lpstr>Additional studies</vt:lpstr>
      <vt:lpstr>PowerPoint Presentation</vt:lpstr>
      <vt:lpstr>Nb3Sn/bulk Nb QPR test</vt:lpstr>
      <vt:lpstr>Nb3Sn/bulk Nb QPR test</vt:lpstr>
      <vt:lpstr>PowerPoint Presentation</vt:lpstr>
      <vt:lpstr>PowerPoint Presentation</vt:lpstr>
      <vt:lpstr>PowerPoint Presentation</vt:lpstr>
      <vt:lpstr>Conclusion</vt:lpstr>
      <vt:lpstr>Thank you!</vt:lpstr>
      <vt:lpstr>Standard production process</vt:lpstr>
      <vt:lpstr>Film properties</vt:lpstr>
      <vt:lpstr>DC Magnetron Sputtering</vt:lpstr>
      <vt:lpstr>Nb3Sn deposition system</vt:lpstr>
      <vt:lpstr>Nb3Sn deposition system</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Dorothea Fonnesu</dc:creator>
  <cp:revision>1</cp:revision>
  <dcterms:created xsi:type="dcterms:W3CDTF">2024-07-16T16:21:41Z</dcterms:created>
  <dcterms:modified xsi:type="dcterms:W3CDTF">2024-09-16T20:58:57Z</dcterms:modified>
</cp:coreProperties>
</file>