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75" r:id="rId6"/>
    <p:sldId id="277" r:id="rId7"/>
    <p:sldId id="261" r:id="rId8"/>
    <p:sldId id="278" r:id="rId9"/>
    <p:sldId id="265" r:id="rId10"/>
    <p:sldId id="266" r:id="rId11"/>
    <p:sldId id="272" r:id="rId12"/>
    <p:sldId id="274" r:id="rId13"/>
    <p:sldId id="264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276" y="11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93616-2ABF-408F-83E6-C460ABD815C8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761B7-CD76-4AD9-BDE7-F84664BF0E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9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F3045C-42D9-4782-9054-BD8E5CD8B8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407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/>
              <a:t>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8680"/>
            <a:ext cx="8226854" cy="2280264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1769978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2742"/>
            <a:ext cx="8226854" cy="2256201"/>
          </a:xfrm>
        </p:spPr>
        <p:txBody>
          <a:bodyPr anchor="b"/>
          <a:lstStyle>
            <a:lvl1pPr algn="l">
              <a:lnSpc>
                <a:spcPct val="105000"/>
              </a:lnSpc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26854" cy="2233194"/>
          </a:xfrm>
        </p:spPr>
        <p:txBody>
          <a:bodyPr lIns="45720" tIns="0" rIns="45720" bIns="0" anchor="t"/>
          <a:lstStyle>
            <a:lvl1pPr marL="0" indent="0" algn="l">
              <a:lnSpc>
                <a:spcPct val="105000"/>
              </a:lnSpc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363" indent="-360363">
              <a:lnSpc>
                <a:spcPct val="105000"/>
              </a:lnSpc>
              <a:defRPr sz="2800"/>
            </a:lvl1pPr>
            <a:lvl2pPr marL="720000" indent="-360000">
              <a:lnSpc>
                <a:spcPct val="105000"/>
              </a:lnSpc>
              <a:defRPr sz="2400"/>
            </a:lvl2pPr>
            <a:lvl3pPr marL="1044000" indent="-324000">
              <a:lnSpc>
                <a:spcPct val="105000"/>
              </a:lnSpc>
              <a:defRPr sz="2000"/>
            </a:lvl3pPr>
            <a:lvl4pPr marL="1350000" indent="-306000">
              <a:lnSpc>
                <a:spcPct val="105000"/>
              </a:lnSpc>
              <a:defRPr sz="1800"/>
            </a:lvl4pPr>
            <a:lvl5pPr marL="1638000" indent="-288000">
              <a:lnSpc>
                <a:spcPct val="105000"/>
              </a:lnSpc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 marL="360000" indent="-360000" eaLnBrk="1" latinLnBrk="0" hangingPunct="1">
              <a:defRPr sz="2400"/>
            </a:lvl1pPr>
            <a:lvl2pPr marL="720000" indent="-360000" eaLnBrk="1" latinLnBrk="0" hangingPunct="1">
              <a:defRPr sz="2200"/>
            </a:lvl2pPr>
            <a:lvl3pPr marL="1044000" indent="-324000" eaLnBrk="1" latinLnBrk="0" hangingPunct="1">
              <a:defRPr sz="2000"/>
            </a:lvl3pPr>
            <a:lvl4pPr marL="1350000" indent="-306000" eaLnBrk="1" latinLnBrk="0" hangingPunct="1">
              <a:defRPr sz="1800"/>
            </a:lvl4pPr>
            <a:lvl5pPr marL="1638000" indent="-288000" eaLnBrk="1" latinLnBrk="0" hangingPunct="1">
              <a:defRPr sz="16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2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 marL="360000" indent="-360000">
              <a:defRPr sz="2400"/>
            </a:lvl1pPr>
            <a:lvl2pPr marL="720000" indent="-360000">
              <a:defRPr sz="2400"/>
            </a:lvl2pPr>
            <a:lvl3pPr marL="1044000" indent="-324000">
              <a:defRPr sz="2000"/>
            </a:lvl3pPr>
            <a:lvl4pPr marL="1350000" indent="-306000">
              <a:defRPr sz="1800"/>
            </a:lvl4pPr>
            <a:lvl5pPr marL="1638000" indent="-288000"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385316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650492" marR="0" lvl="4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50520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marR="0" indent="-3600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kumimoji="0" lang="en-GB" sz="1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905256" marR="0" indent="-4572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092708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85316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kumimoji="0" lang="en-GB" sz="2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50492" marR="0" indent="-342900" algn="l" defTabSz="914400" rtl="0" eaLnBrk="1" fontAlgn="auto" latinLnBrk="0" hangingPunct="1">
        <a:lnSpc>
          <a:spcPct val="105000"/>
        </a:lnSpc>
        <a:spcBef>
          <a:spcPct val="200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kumimoji="0" lang="en-GB" sz="28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g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hyperlink" Target="https://doi.org/10.1109/TASC.2023.326591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1.jpg"/><Relationship Id="rId7" Type="http://schemas.openxmlformats.org/officeDocument/2006/relationships/image" Target="../media/image34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4.jp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1953F-2CFA-84BE-A41B-A4E4B11DD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Cross-Sections, Image Analysis and Geometrical Descriptions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BD2CF-7422-B711-3E44-48D63C8A61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0C9B7-FFDA-62B1-38C3-8EEAFCB33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5F2334-B98A-0B7D-C535-7AFC35328E2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S. C. Hopkins</a:t>
            </a:r>
          </a:p>
          <a:p>
            <a:endParaRPr lang="en-GB" dirty="0"/>
          </a:p>
          <a:p>
            <a:r>
              <a:rPr lang="en-GB" dirty="0"/>
              <a:t>Geometry of strands and cables for simulations in </a:t>
            </a:r>
            <a:r>
              <a:rPr lang="en-GB" dirty="0" err="1"/>
              <a:t>FiQuS</a:t>
            </a:r>
            <a:r>
              <a:rPr lang="en-GB" dirty="0"/>
              <a:t>, 12 February 2024</a:t>
            </a:r>
          </a:p>
        </p:txBody>
      </p:sp>
    </p:spTree>
    <p:extLst>
      <p:ext uri="{BB962C8B-B14F-4D97-AF65-F5344CB8AC3E}">
        <p14:creationId xmlns:p14="http://schemas.microsoft.com/office/powerpoint/2010/main" val="1551067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C2EE-D36A-BE40-435B-071EE619B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JASTEC: Reacted Strands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897EB-6F09-6A64-8266-3971753AC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990435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After heat treatment and the Nb </a:t>
            </a:r>
            <a:r>
              <a:rPr lang="en-GB" dirty="0">
                <a:sym typeface="Wingdings" panose="05000000000000000000" pitchFamily="2" charset="2"/>
              </a:rPr>
              <a:t> Nb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Sn volume expansion, the separation of modules is locally small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Difficult to be certain if modules are in contact: colour maps below show </a:t>
            </a:r>
            <a:r>
              <a:rPr lang="en-GB" b="1" dirty="0">
                <a:sym typeface="Wingdings" panose="05000000000000000000" pitchFamily="2" charset="2"/>
              </a:rPr>
              <a:t>area</a:t>
            </a:r>
            <a:r>
              <a:rPr lang="en-GB" dirty="0">
                <a:sym typeface="Wingdings" panose="05000000000000000000" pitchFamily="2" charset="2"/>
              </a:rPr>
              <a:t>, but can be considered to highlight potential clusters of different numbers of modules in contact</a:t>
            </a:r>
          </a:p>
          <a:p>
            <a:pPr lvl="1"/>
            <a:r>
              <a:rPr lang="en-GB" dirty="0"/>
              <a:t>As expected, the most distorted position at the cable edge exhibits larger clusters of modules potentially in contact </a:t>
            </a:r>
            <a:r>
              <a:rPr lang="en-GB" dirty="0">
                <a:sym typeface="Wingdings" panose="05000000000000000000" pitchFamily="2" charset="2"/>
              </a:rPr>
              <a:t> potential increase in </a:t>
            </a:r>
            <a:r>
              <a:rPr lang="en-GB" i="1" dirty="0" err="1">
                <a:sym typeface="Wingdings" panose="05000000000000000000" pitchFamily="2" charset="2"/>
              </a:rPr>
              <a:t>d</a:t>
            </a:r>
            <a:r>
              <a:rPr lang="en-GB" i="1" baseline="-25000" dirty="0" err="1">
                <a:sym typeface="Wingdings" panose="05000000000000000000" pitchFamily="2" charset="2"/>
              </a:rPr>
              <a:t>eff</a:t>
            </a:r>
            <a:r>
              <a:rPr lang="en-GB" dirty="0">
                <a:sym typeface="Wingdings" panose="05000000000000000000" pitchFamily="2" charset="2"/>
              </a:rPr>
              <a:t> and/or stability impact</a:t>
            </a:r>
          </a:p>
          <a:p>
            <a:r>
              <a:rPr lang="en-GB" dirty="0">
                <a:sym typeface="Wingdings" panose="05000000000000000000" pitchFamily="2" charset="2"/>
              </a:rPr>
              <a:t>Considering only well-separated modules, the distribution of aspect ratios remains comparable to unreacted samples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313B1-83D3-C91F-CE45-061B2D4262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BDAD0-3E34-DDF4-B15E-7B350C981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DD50A0C-6853-A8AE-9BC0-5BECDA496B53}"/>
              </a:ext>
            </a:extLst>
          </p:cNvPr>
          <p:cNvGrpSpPr/>
          <p:nvPr/>
        </p:nvGrpSpPr>
        <p:grpSpPr>
          <a:xfrm>
            <a:off x="3998899" y="2029371"/>
            <a:ext cx="1334880" cy="2372055"/>
            <a:chOff x="3672933" y="2029371"/>
            <a:chExt cx="1334880" cy="237205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E441600-0F97-9ABC-8AEB-3405D2015C82}"/>
                </a:ext>
              </a:extLst>
            </p:cNvPr>
            <p:cNvGrpSpPr/>
            <p:nvPr/>
          </p:nvGrpSpPr>
          <p:grpSpPr>
            <a:xfrm>
              <a:off x="3672933" y="2029371"/>
              <a:ext cx="1334880" cy="1440000"/>
              <a:chOff x="6297243" y="1944653"/>
              <a:chExt cx="1334880" cy="1440000"/>
            </a:xfrm>
          </p:grpSpPr>
          <p:pic>
            <p:nvPicPr>
              <p:cNvPr id="9" name="Picture 8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87A5EA83-2F8E-FCED-57D5-F0862ABAB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97243" y="1944653"/>
                <a:ext cx="1334880" cy="144000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187987-705A-6BAD-B600-F06B64D44491}"/>
                  </a:ext>
                </a:extLst>
              </p:cNvPr>
              <p:cNvSpPr txBox="1"/>
              <p:nvPr/>
            </p:nvSpPr>
            <p:spPr>
              <a:xfrm>
                <a:off x="6297243" y="1944653"/>
                <a:ext cx="797260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Extracted, edge</a:t>
                </a:r>
                <a:endParaRPr lang="en-GB" sz="800" baseline="30000" dirty="0"/>
              </a:p>
            </p:txBody>
          </p:sp>
        </p:grpSp>
        <p:pic>
          <p:nvPicPr>
            <p:cNvPr id="16" name="Picture 15" descr="A colorful hexagons on a black background&#10;&#10;Description automatically generated">
              <a:extLst>
                <a:ext uri="{FF2B5EF4-FFF2-40B4-BE49-F238E27FC236}">
                  <a16:creationId xmlns:a16="http://schemas.microsoft.com/office/drawing/2014/main" id="{CA58671B-DCF6-2EC2-3A32-302CDE4D0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9643" y="3501426"/>
              <a:ext cx="801460" cy="900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2F25C62-ABAC-DAE8-861F-5D8DABB31DA4}"/>
              </a:ext>
            </a:extLst>
          </p:cNvPr>
          <p:cNvGrpSpPr/>
          <p:nvPr/>
        </p:nvGrpSpPr>
        <p:grpSpPr>
          <a:xfrm>
            <a:off x="2256165" y="2029371"/>
            <a:ext cx="1393920" cy="2372055"/>
            <a:chOff x="2093182" y="2029371"/>
            <a:chExt cx="1393920" cy="237205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2F8DD77-D95D-E51C-2E72-F82842DE260A}"/>
                </a:ext>
              </a:extLst>
            </p:cNvPr>
            <p:cNvGrpSpPr/>
            <p:nvPr/>
          </p:nvGrpSpPr>
          <p:grpSpPr>
            <a:xfrm>
              <a:off x="2093182" y="2029371"/>
              <a:ext cx="1393920" cy="1440000"/>
              <a:chOff x="2049497" y="2014837"/>
              <a:chExt cx="1393920" cy="1440000"/>
            </a:xfrm>
          </p:grpSpPr>
          <p:pic>
            <p:nvPicPr>
              <p:cNvPr id="11" name="Picture 10" descr="A close-up of a circular object&#10;&#10;Description automatically generated">
                <a:extLst>
                  <a:ext uri="{FF2B5EF4-FFF2-40B4-BE49-F238E27FC236}">
                    <a16:creationId xmlns:a16="http://schemas.microsoft.com/office/drawing/2014/main" id="{3FDAFF03-CC1B-0EEA-6AC4-5F593448A5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9497" y="2014837"/>
                <a:ext cx="1393920" cy="14400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7BA649-B07E-EDD5-61E9-76EF5DFAA2B5}"/>
                  </a:ext>
                </a:extLst>
              </p:cNvPr>
              <p:cNvSpPr txBox="1"/>
              <p:nvPr/>
            </p:nvSpPr>
            <p:spPr>
              <a:xfrm>
                <a:off x="2049497" y="2014837"/>
                <a:ext cx="731538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Extracted, mid</a:t>
                </a:r>
                <a:endParaRPr lang="en-GB" sz="800" baseline="30000" dirty="0"/>
              </a:p>
            </p:txBody>
          </p:sp>
        </p:grpSp>
        <p:pic>
          <p:nvPicPr>
            <p:cNvPr id="18" name="Picture 17" descr="A colorful circle of hexagons&#10;&#10;Description automatically generated">
              <a:extLst>
                <a:ext uri="{FF2B5EF4-FFF2-40B4-BE49-F238E27FC236}">
                  <a16:creationId xmlns:a16="http://schemas.microsoft.com/office/drawing/2014/main" id="{7D3BABF7-F848-A29F-92EE-08DD45039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54542" y="3501426"/>
              <a:ext cx="871200" cy="90000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199BA8-85EE-99D3-B43A-39F0E1C01971}"/>
              </a:ext>
            </a:extLst>
          </p:cNvPr>
          <p:cNvGrpSpPr/>
          <p:nvPr/>
        </p:nvGrpSpPr>
        <p:grpSpPr>
          <a:xfrm>
            <a:off x="457200" y="2029371"/>
            <a:ext cx="1450151" cy="2372055"/>
            <a:chOff x="457200" y="2029371"/>
            <a:chExt cx="1450151" cy="237205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B058C30-0856-A74A-23EE-50F3F1A59E07}"/>
                </a:ext>
              </a:extLst>
            </p:cNvPr>
            <p:cNvGrpSpPr/>
            <p:nvPr/>
          </p:nvGrpSpPr>
          <p:grpSpPr>
            <a:xfrm>
              <a:off x="457200" y="2029371"/>
              <a:ext cx="1450151" cy="1440000"/>
              <a:chOff x="457200" y="2008152"/>
              <a:chExt cx="1450151" cy="1440000"/>
            </a:xfrm>
          </p:grpSpPr>
          <p:pic>
            <p:nvPicPr>
              <p:cNvPr id="7" name="Picture 6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F8BFB3CB-0A7E-65FA-11EF-9C2E2C1B3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200" y="2008152"/>
                <a:ext cx="1450151" cy="14400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A5279E4-C96A-7865-7867-64B938FBC268}"/>
                  </a:ext>
                </a:extLst>
              </p:cNvPr>
              <p:cNvSpPr txBox="1"/>
              <p:nvPr/>
            </p:nvSpPr>
            <p:spPr>
              <a:xfrm>
                <a:off x="457200" y="2008152"/>
                <a:ext cx="335596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Virgin</a:t>
                </a:r>
                <a:endParaRPr lang="en-GB" sz="800" baseline="30000" dirty="0"/>
              </a:p>
            </p:txBody>
          </p:sp>
        </p:grpSp>
        <p:pic>
          <p:nvPicPr>
            <p:cNvPr id="20" name="Picture 19" descr="A colorful circle with many dots&#10;&#10;Description automatically generated with medium confidence">
              <a:extLst>
                <a:ext uri="{FF2B5EF4-FFF2-40B4-BE49-F238E27FC236}">
                  <a16:creationId xmlns:a16="http://schemas.microsoft.com/office/drawing/2014/main" id="{C3D3A76A-4FB0-EC18-0817-7CDBB712D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4097" y="3501426"/>
              <a:ext cx="896357" cy="900000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8D2FFBE-AF52-5B4B-1953-C3A0FAAC1C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6054" y="1984640"/>
            <a:ext cx="3048000" cy="212999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03E55FF-2D56-2BB6-86F0-DD00BA228822}"/>
              </a:ext>
            </a:extLst>
          </p:cNvPr>
          <p:cNvSpPr txBox="1"/>
          <p:nvPr/>
        </p:nvSpPr>
        <p:spPr>
          <a:xfrm>
            <a:off x="1700200" y="4047865"/>
            <a:ext cx="753980" cy="3441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pPr algn="ctr"/>
            <a:r>
              <a:rPr lang="en-GB" sz="1000" dirty="0"/>
              <a:t>Area </a:t>
            </a:r>
          </a:p>
          <a:p>
            <a:pPr algn="ctr"/>
            <a:r>
              <a:rPr lang="en-GB" sz="1000" dirty="0"/>
              <a:t>distributions</a:t>
            </a:r>
            <a:endParaRPr lang="en-GB" sz="1000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264B48-F873-3744-F4C3-A92FCCFD1617}"/>
              </a:ext>
            </a:extLst>
          </p:cNvPr>
          <p:cNvSpPr txBox="1"/>
          <p:nvPr/>
        </p:nvSpPr>
        <p:spPr>
          <a:xfrm>
            <a:off x="5702640" y="4201753"/>
            <a:ext cx="2914828" cy="19024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000" dirty="0"/>
              <a:t>Aspect ratio distribution of well separated modules</a:t>
            </a:r>
            <a:endParaRPr lang="en-GB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1197244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4A447-5921-6EBE-01DC-D48FA3238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KAT: Reacted Strands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C31FA-F476-3979-26D6-1C669A8B4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488449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For KAT reacted strands, observations for </a:t>
            </a:r>
            <a:r>
              <a:rPr lang="en-GB" dirty="0" err="1"/>
              <a:t>subelement</a:t>
            </a:r>
            <a:r>
              <a:rPr lang="en-GB" dirty="0"/>
              <a:t> shape are similar to JASTEC</a:t>
            </a:r>
          </a:p>
          <a:p>
            <a:r>
              <a:rPr lang="en-GB" dirty="0"/>
              <a:t>In addition:</a:t>
            </a:r>
          </a:p>
          <a:p>
            <a:pPr lvl="1"/>
            <a:r>
              <a:rPr lang="en-GB" dirty="0"/>
              <a:t>The area distribution plots highlight 6 clusters of Nb</a:t>
            </a:r>
            <a:r>
              <a:rPr lang="en-GB" baseline="-25000" dirty="0"/>
              <a:t>3</a:t>
            </a:r>
            <a:r>
              <a:rPr lang="en-GB" dirty="0"/>
              <a:t>Sn regions in close proximity after reaction, which could contribute to increase </a:t>
            </a:r>
            <a:r>
              <a:rPr lang="en-GB" i="1" dirty="0" err="1"/>
              <a:t>d</a:t>
            </a:r>
            <a:r>
              <a:rPr lang="en-GB" i="1" baseline="-25000" dirty="0" err="1"/>
              <a:t>eff</a:t>
            </a:r>
            <a:endParaRPr lang="en-GB" i="1" baseline="-25000" dirty="0"/>
          </a:p>
          <a:p>
            <a:pPr lvl="1"/>
            <a:r>
              <a:rPr lang="en-GB" dirty="0"/>
              <a:t>For larger rolling reductions, the internal diffusion barrier is severely deformed</a:t>
            </a:r>
          </a:p>
          <a:p>
            <a:pPr lvl="2"/>
            <a:r>
              <a:rPr lang="en-GB" dirty="0"/>
              <a:t>The internal Cu volume is small, and not critical to Cu/non-Cu, but it may influence the deformation of neighbouring modules</a:t>
            </a:r>
          </a:p>
          <a:p>
            <a:pPr lvl="1"/>
            <a:r>
              <a:rPr lang="en-GB" dirty="0"/>
              <a:t>Unreacted Nb is evident in the centre of some Nb modules, indicating the potential for increase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if tin supply can be improved by design or heat treatment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C68BB-93C9-B7C9-D766-E8616F7954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8E1DF-2538-110D-FF2E-91262B71A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3176EE03-E617-E44F-FE62-9C043D02D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255" y="2424691"/>
            <a:ext cx="1660799" cy="1953881"/>
          </a:xfrm>
          <a:prstGeom prst="rect">
            <a:avLst/>
          </a:prstGeom>
        </p:spPr>
      </p:pic>
      <p:pic>
        <p:nvPicPr>
          <p:cNvPr id="9" name="Picture 8" descr="A close-up of a cell&#10;&#10;Description automatically generated">
            <a:extLst>
              <a:ext uri="{FF2B5EF4-FFF2-40B4-BE49-F238E27FC236}">
                <a16:creationId xmlns:a16="http://schemas.microsoft.com/office/drawing/2014/main" id="{15ED9153-8CBE-79BF-A75C-1F5E22E16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429625"/>
            <a:ext cx="2472154" cy="198266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F935675-ED90-35B2-3963-193007C57EC7}"/>
              </a:ext>
            </a:extLst>
          </p:cNvPr>
          <p:cNvGrpSpPr/>
          <p:nvPr/>
        </p:nvGrpSpPr>
        <p:grpSpPr>
          <a:xfrm>
            <a:off x="3034659" y="2414163"/>
            <a:ext cx="928962" cy="936000"/>
            <a:chOff x="3276566" y="2573625"/>
            <a:chExt cx="928962" cy="936000"/>
          </a:xfrm>
        </p:grpSpPr>
        <p:pic>
          <p:nvPicPr>
            <p:cNvPr id="15" name="Picture 14" descr="A colorful flower pattern on a black background&#10;&#10;Description automatically generated">
              <a:extLst>
                <a:ext uri="{FF2B5EF4-FFF2-40B4-BE49-F238E27FC236}">
                  <a16:creationId xmlns:a16="http://schemas.microsoft.com/office/drawing/2014/main" id="{BCAC82A3-6479-CE7A-6098-F862278CB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566" y="2573625"/>
              <a:ext cx="928962" cy="936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5C65E6-7C3A-323B-50E3-D9B35C8533CF}"/>
                </a:ext>
              </a:extLst>
            </p:cNvPr>
            <p:cNvSpPr txBox="1"/>
            <p:nvPr/>
          </p:nvSpPr>
          <p:spPr>
            <a:xfrm>
              <a:off x="3954891" y="3350163"/>
              <a:ext cx="250637" cy="15946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800" dirty="0"/>
                <a:t>0 %</a:t>
              </a:r>
              <a:endParaRPr lang="en-GB" sz="800" baseline="30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561593-C142-1B92-D915-E167A371B577}"/>
              </a:ext>
            </a:extLst>
          </p:cNvPr>
          <p:cNvGrpSpPr/>
          <p:nvPr/>
        </p:nvGrpSpPr>
        <p:grpSpPr>
          <a:xfrm>
            <a:off x="4042906" y="2414163"/>
            <a:ext cx="1198080" cy="936000"/>
            <a:chOff x="4469848" y="2573625"/>
            <a:chExt cx="1198080" cy="936000"/>
          </a:xfrm>
        </p:grpSpPr>
        <p:pic>
          <p:nvPicPr>
            <p:cNvPr id="11" name="Picture 10" descr="A colorful flower pattern on a black background&#10;&#10;Description automatically generated">
              <a:extLst>
                <a:ext uri="{FF2B5EF4-FFF2-40B4-BE49-F238E27FC236}">
                  <a16:creationId xmlns:a16="http://schemas.microsoft.com/office/drawing/2014/main" id="{EE483904-A6D2-AF80-71FA-F9FC3BA33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9848" y="2573625"/>
              <a:ext cx="1198080" cy="936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ED35D6-1CE5-0DEC-5428-5ACE913B1D8B}"/>
                </a:ext>
              </a:extLst>
            </p:cNvPr>
            <p:cNvSpPr txBox="1"/>
            <p:nvPr/>
          </p:nvSpPr>
          <p:spPr>
            <a:xfrm>
              <a:off x="5359583" y="3350163"/>
              <a:ext cx="308345" cy="15946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800" dirty="0"/>
                <a:t>15 %</a:t>
              </a:r>
              <a:endParaRPr lang="en-GB" sz="800" baseline="30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FF867C-9B9C-EB0B-F738-947F30CCE17E}"/>
              </a:ext>
            </a:extLst>
          </p:cNvPr>
          <p:cNvGrpSpPr/>
          <p:nvPr/>
        </p:nvGrpSpPr>
        <p:grpSpPr>
          <a:xfrm>
            <a:off x="3034659" y="3420959"/>
            <a:ext cx="1681807" cy="936000"/>
            <a:chOff x="3750753" y="3618885"/>
            <a:chExt cx="1681807" cy="936000"/>
          </a:xfrm>
        </p:grpSpPr>
        <p:pic>
          <p:nvPicPr>
            <p:cNvPr id="13" name="Picture 12" descr="A colorful flowers on a black background&#10;&#10;Description automatically generated">
              <a:extLst>
                <a:ext uri="{FF2B5EF4-FFF2-40B4-BE49-F238E27FC236}">
                  <a16:creationId xmlns:a16="http://schemas.microsoft.com/office/drawing/2014/main" id="{A716D60E-79AB-BE58-8D0D-A3AD10F7A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50753" y="3618885"/>
              <a:ext cx="1660799" cy="936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AB52A8-5971-A33B-FF53-33FAA0B44CAD}"/>
                </a:ext>
              </a:extLst>
            </p:cNvPr>
            <p:cNvSpPr txBox="1"/>
            <p:nvPr/>
          </p:nvSpPr>
          <p:spPr>
            <a:xfrm>
              <a:off x="5124215" y="4395423"/>
              <a:ext cx="308345" cy="15946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800" dirty="0"/>
                <a:t>30 %</a:t>
              </a:r>
              <a:endParaRPr lang="en-GB" sz="800" baseline="3000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0D99217-8FCF-DD67-62DE-627BD9B068B9}"/>
              </a:ext>
            </a:extLst>
          </p:cNvPr>
          <p:cNvSpPr txBox="1"/>
          <p:nvPr/>
        </p:nvSpPr>
        <p:spPr>
          <a:xfrm>
            <a:off x="4789914" y="4010505"/>
            <a:ext cx="753980" cy="3441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pPr algn="ctr"/>
            <a:r>
              <a:rPr lang="en-GB" sz="1000" dirty="0"/>
              <a:t>Area </a:t>
            </a:r>
          </a:p>
          <a:p>
            <a:pPr algn="ctr"/>
            <a:r>
              <a:rPr lang="en-GB" sz="1000" dirty="0"/>
              <a:t>distributions</a:t>
            </a:r>
            <a:endParaRPr lang="en-GB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1838023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7F6B2-6A8C-7939-C1EE-41F7E34A0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Rutherford Cable Deformation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EE1A4-A6FD-FA22-8D93-6A4796C22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4"/>
            <a:ext cx="5378915" cy="341015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Strands at the centre of the cable width typically have a </a:t>
            </a:r>
            <a:r>
              <a:rPr lang="en-GB" b="1" dirty="0"/>
              <a:t>nominal </a:t>
            </a:r>
            <a:r>
              <a:rPr lang="en-GB" dirty="0"/>
              <a:t>thickness reduction ~11 %</a:t>
            </a:r>
          </a:p>
          <a:p>
            <a:pPr lvl="1"/>
            <a:r>
              <a:rPr lang="en-GB" dirty="0"/>
              <a:t>Rolling studies typically performed for 10 % and/or 15 % uniaxial rolling reduction</a:t>
            </a:r>
          </a:p>
          <a:p>
            <a:r>
              <a:rPr lang="en-GB" dirty="0"/>
              <a:t>The real deformation, especially at the (thin) edge, is more severe and not uniaxial</a:t>
            </a:r>
          </a:p>
          <a:p>
            <a:pPr lvl="1"/>
            <a:r>
              <a:rPr lang="en-GB" dirty="0"/>
              <a:t>All strands experience this periodically, at a transposition length typically much shorter than the lengths of samples used for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and RRR</a:t>
            </a:r>
          </a:p>
          <a:p>
            <a:r>
              <a:rPr lang="en-GB" dirty="0"/>
              <a:t>Stresses align along shear planes, but the resulting deformation of sub-elements depends on the wire type and its local orientation [1]</a:t>
            </a:r>
          </a:p>
          <a:p>
            <a:r>
              <a:rPr lang="en-GB" dirty="0"/>
              <a:t>Sub-element deformation affects performance via several mechanisms:</a:t>
            </a:r>
          </a:p>
          <a:p>
            <a:pPr lvl="1"/>
            <a:r>
              <a:rPr lang="en-GB" dirty="0"/>
              <a:t>Sub-element shearing and merging</a:t>
            </a:r>
          </a:p>
          <a:p>
            <a:pPr lvl="1"/>
            <a:r>
              <a:rPr lang="en-GB" dirty="0"/>
              <a:t>Changes in local barrier thickness and diffusion distances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D6F4A-B39C-D84B-03CE-E7118E7361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FD497-CA7B-6897-27E0-796E6651B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491ADE-91DD-BE70-5905-DD4EF0FD7CBC}"/>
              </a:ext>
            </a:extLst>
          </p:cNvPr>
          <p:cNvGrpSpPr/>
          <p:nvPr/>
        </p:nvGrpSpPr>
        <p:grpSpPr>
          <a:xfrm>
            <a:off x="5589048" y="867719"/>
            <a:ext cx="3484861" cy="918255"/>
            <a:chOff x="1602254" y="1570078"/>
            <a:chExt cx="3484861" cy="918255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262BDFF9-4F30-917A-B291-196F6463CAD2}"/>
                </a:ext>
              </a:extLst>
            </p:cNvPr>
            <p:cNvSpPr/>
            <p:nvPr/>
          </p:nvSpPr>
          <p:spPr>
            <a:xfrm rot="16200000">
              <a:off x="3100925" y="891691"/>
              <a:ext cx="484965" cy="2400542"/>
            </a:xfrm>
            <a:prstGeom prst="trapezoid">
              <a:avLst>
                <a:gd name="adj" fmla="val 15425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8D6F077-9E7E-8314-9CB4-D06D2A5B22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2210" y="2334445"/>
              <a:ext cx="240054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ot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8B6C81A-185F-2988-AD93-BB2210E5A1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94494" y="2091962"/>
              <a:ext cx="1697826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C7153B-165E-924E-6702-247293F658FE}"/>
                </a:ext>
              </a:extLst>
            </p:cNvPr>
            <p:cNvSpPr txBox="1"/>
            <p:nvPr/>
          </p:nvSpPr>
          <p:spPr>
            <a:xfrm>
              <a:off x="3085163" y="1906095"/>
              <a:ext cx="4619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Core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08C3AA-DC7F-2038-70F4-8EDC70A161AC}"/>
                </a:ext>
              </a:extLst>
            </p:cNvPr>
            <p:cNvSpPr txBox="1"/>
            <p:nvPr/>
          </p:nvSpPr>
          <p:spPr>
            <a:xfrm>
              <a:off x="1602254" y="1938074"/>
              <a:ext cx="51648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dirty="0"/>
                <a:t>Thin edge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D17AC4-38CE-D1EC-58FA-E07431933266}"/>
                </a:ext>
              </a:extLst>
            </p:cNvPr>
            <p:cNvSpPr txBox="1"/>
            <p:nvPr/>
          </p:nvSpPr>
          <p:spPr>
            <a:xfrm>
              <a:off x="4570627" y="1938074"/>
              <a:ext cx="51648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dirty="0"/>
                <a:t>Thick edge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9EA2A49-F3F1-0B84-6F3E-7E67FFC8003D}"/>
                </a:ext>
              </a:extLst>
            </p:cNvPr>
            <p:cNvSpPr txBox="1"/>
            <p:nvPr/>
          </p:nvSpPr>
          <p:spPr>
            <a:xfrm>
              <a:off x="2449805" y="2334445"/>
              <a:ext cx="530593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1000" dirty="0"/>
                <a:t>Keystone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A759101-0BE2-11F6-F815-7B9FE8E4EA62}"/>
                </a:ext>
              </a:extLst>
            </p:cNvPr>
            <p:cNvCxnSpPr>
              <a:cxnSpLocks/>
            </p:cNvCxnSpPr>
            <p:nvPr/>
          </p:nvCxnSpPr>
          <p:spPr>
            <a:xfrm>
              <a:off x="3343407" y="1714500"/>
              <a:ext cx="0" cy="171451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4B2F039-88CE-9F25-E012-583305C346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3408" y="2300012"/>
              <a:ext cx="0" cy="169412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D2DB524-C3E8-0690-E0C2-AEAAA5788773}"/>
                </a:ext>
              </a:extLst>
            </p:cNvPr>
            <p:cNvSpPr txBox="1"/>
            <p:nvPr/>
          </p:nvSpPr>
          <p:spPr>
            <a:xfrm>
              <a:off x="2952275" y="1570078"/>
              <a:ext cx="782265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Mid-thickness</a:t>
              </a:r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EA872E84-6A69-F134-2B20-B4914AB6F926}"/>
                </a:ext>
              </a:extLst>
            </p:cNvPr>
            <p:cNvSpPr/>
            <p:nvPr/>
          </p:nvSpPr>
          <p:spPr>
            <a:xfrm rot="13305307">
              <a:off x="2360852" y="2240050"/>
              <a:ext cx="82031" cy="104775"/>
            </a:xfrm>
            <a:prstGeom prst="arc">
              <a:avLst/>
            </a:prstGeom>
            <a:ln w="9525">
              <a:solidFill>
                <a:schemeClr val="bg1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8269140-4B06-3223-E14A-AE5B7BFE88E9}"/>
              </a:ext>
            </a:extLst>
          </p:cNvPr>
          <p:cNvSpPr txBox="1"/>
          <p:nvPr/>
        </p:nvSpPr>
        <p:spPr>
          <a:xfrm>
            <a:off x="6023656" y="2917922"/>
            <a:ext cx="26297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Algirdas Baskys</a:t>
            </a:r>
          </a:p>
          <a:p>
            <a:r>
              <a:rPr lang="en-GB" sz="1000" dirty="0"/>
              <a:t>[1] </a:t>
            </a:r>
            <a:r>
              <a:rPr lang="en-GB" sz="1000" i="1" dirty="0"/>
              <a:t>IEEE Trans Appl. </a:t>
            </a:r>
            <a:r>
              <a:rPr lang="en-GB" sz="1000" i="1" dirty="0" err="1"/>
              <a:t>Supercond</a:t>
            </a:r>
            <a:r>
              <a:rPr lang="en-GB" sz="1000" i="1" dirty="0"/>
              <a:t>.</a:t>
            </a:r>
            <a:r>
              <a:rPr lang="en-GB" sz="1000" dirty="0"/>
              <a:t> </a:t>
            </a:r>
            <a:r>
              <a:rPr lang="en-GB" sz="1000" b="1" dirty="0"/>
              <a:t>33</a:t>
            </a:r>
            <a:r>
              <a:rPr lang="en-GB" sz="1000" dirty="0"/>
              <a:t> (5) 4801605, </a:t>
            </a:r>
            <a:r>
              <a:rPr lang="en-GB" sz="1000" dirty="0">
                <a:hlinkClick r:id="rId2"/>
              </a:rPr>
              <a:t>10.1109/TASC.2023.3265910</a:t>
            </a:r>
            <a:endParaRPr lang="en-GB" sz="1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6EFF23-82A0-0014-DBFD-9709D440FF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536" y="1844255"/>
            <a:ext cx="2547860" cy="108587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2B63654F-48B8-01D7-36C6-01D422BFF1C6}"/>
              </a:ext>
            </a:extLst>
          </p:cNvPr>
          <p:cNvGrpSpPr/>
          <p:nvPr/>
        </p:nvGrpSpPr>
        <p:grpSpPr>
          <a:xfrm>
            <a:off x="6069205" y="3471920"/>
            <a:ext cx="1191752" cy="962936"/>
            <a:chOff x="3122335" y="1183592"/>
            <a:chExt cx="2569568" cy="207621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8C43766-9625-95D9-4A53-810B1DE9E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2335" y="1183592"/>
              <a:ext cx="2569568" cy="2076211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BEFE5C-B665-8459-2C0F-44F78454E933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80" y="1235715"/>
              <a:ext cx="510540" cy="7457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9AC639F-481B-E276-E0EF-CAFB13CDC0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02380" y="2413839"/>
              <a:ext cx="510540" cy="7457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B91920A-8C48-652A-E1EB-7D30AF4107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5498" y="1235715"/>
              <a:ext cx="510540" cy="7457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E8D7B49-E82F-CCFD-47EE-448881CA8EF1}"/>
                </a:ext>
              </a:extLst>
            </p:cNvPr>
            <p:cNvCxnSpPr>
              <a:cxnSpLocks/>
            </p:cNvCxnSpPr>
            <p:nvPr/>
          </p:nvCxnSpPr>
          <p:spPr>
            <a:xfrm>
              <a:off x="4715498" y="2413839"/>
              <a:ext cx="510540" cy="7457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3201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2C778-322C-AEEF-D285-AD4622380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Cross-Sections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352C4-7045-AFC5-C31F-E6415D90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919811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Optical micrographs show, as expected:</a:t>
            </a:r>
          </a:p>
          <a:p>
            <a:pPr lvl="1"/>
            <a:r>
              <a:rPr lang="en-GB" dirty="0"/>
              <a:t>Uniform strand cross-sections in the middle of the cable width</a:t>
            </a:r>
          </a:p>
          <a:p>
            <a:pPr lvl="1"/>
            <a:r>
              <a:rPr lang="en-GB" dirty="0"/>
              <a:t>Significant distortion of module geometry and barrier thinning in the most deformed edge location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62636-5699-DE36-7187-245C527B47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6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8CB52-C4C5-A825-35ED-61299CEBD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A close-up of a cross-section of a cable&#10;&#10;Description automatically generated">
            <a:extLst>
              <a:ext uri="{FF2B5EF4-FFF2-40B4-BE49-F238E27FC236}">
                <a16:creationId xmlns:a16="http://schemas.microsoft.com/office/drawing/2014/main" id="{ED01E895-07DA-6D8D-96AE-AC9285B7A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869" y="2412378"/>
            <a:ext cx="2955186" cy="1916781"/>
          </a:xfrm>
          <a:prstGeom prst="rect">
            <a:avLst/>
          </a:prstGeom>
        </p:spPr>
      </p:pic>
      <p:pic>
        <p:nvPicPr>
          <p:cNvPr id="10" name="Picture 9" descr="A group of round objects&#10;&#10;Description automatically generated">
            <a:extLst>
              <a:ext uri="{FF2B5EF4-FFF2-40B4-BE49-F238E27FC236}">
                <a16:creationId xmlns:a16="http://schemas.microsoft.com/office/drawing/2014/main" id="{4634FF23-B15A-CDDE-3905-2ED9D21CF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612" y="1786266"/>
            <a:ext cx="3210188" cy="50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62D031-B49C-A44D-8070-C2A6177E1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87366"/>
            <a:ext cx="4941184" cy="504000"/>
          </a:xfrm>
          <a:prstGeom prst="rect">
            <a:avLst/>
          </a:prstGeom>
        </p:spPr>
      </p:pic>
      <p:pic>
        <p:nvPicPr>
          <p:cNvPr id="14" name="Picture 13" descr="A close-up of a cross section&#10;&#10;Description automatically generated">
            <a:extLst>
              <a:ext uri="{FF2B5EF4-FFF2-40B4-BE49-F238E27FC236}">
                <a16:creationId xmlns:a16="http://schemas.microsoft.com/office/drawing/2014/main" id="{00F8DC02-3856-2E72-FA48-DA081435B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2440" y="2412378"/>
            <a:ext cx="1695944" cy="19167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EE15DC-351F-1A7A-4CED-0202B8A81361}"/>
              </a:ext>
            </a:extLst>
          </p:cNvPr>
          <p:cNvSpPr txBox="1"/>
          <p:nvPr/>
        </p:nvSpPr>
        <p:spPr>
          <a:xfrm>
            <a:off x="5125305" y="1787366"/>
            <a:ext cx="273079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/>
              <a:t>KAT</a:t>
            </a:r>
            <a:endParaRPr lang="en-GB" sz="800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7A66EB-AA63-013D-42BA-605633682444}"/>
              </a:ext>
            </a:extLst>
          </p:cNvPr>
          <p:cNvSpPr txBox="1"/>
          <p:nvPr/>
        </p:nvSpPr>
        <p:spPr>
          <a:xfrm>
            <a:off x="8219758" y="1786266"/>
            <a:ext cx="467042" cy="1594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800" dirty="0"/>
              <a:t>JASTEC</a:t>
            </a:r>
            <a:endParaRPr lang="en-GB" sz="800" baseline="30000" dirty="0"/>
          </a:p>
        </p:txBody>
      </p:sp>
    </p:spTree>
    <p:extLst>
      <p:ext uri="{BB962C8B-B14F-4D97-AF65-F5344CB8AC3E}">
        <p14:creationId xmlns:p14="http://schemas.microsoft.com/office/powerpoint/2010/main" val="271153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D042-7219-140B-29ED-1960158AD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Types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1D807-FF14-B38B-995D-77CBD22F3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2038803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Currently, Nb</a:t>
            </a:r>
            <a:r>
              <a:rPr lang="en-GB" baseline="-25000" dirty="0"/>
              <a:t>3</a:t>
            </a:r>
            <a:r>
              <a:rPr lang="en-GB" dirty="0"/>
              <a:t>Sn is processed by wind-and-react routes, so wires (as-received) are precursors with a mixture of Cu/Nb/Sn containing phases from which Nb</a:t>
            </a:r>
            <a:r>
              <a:rPr lang="en-GB" baseline="-25000" dirty="0"/>
              <a:t>3</a:t>
            </a:r>
            <a:r>
              <a:rPr lang="en-GB" dirty="0"/>
              <a:t>Sn is formed on heat treatment</a:t>
            </a:r>
          </a:p>
          <a:p>
            <a:r>
              <a:rPr lang="en-GB" dirty="0"/>
              <a:t>For high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applications, three types are of recent interest for magnet use at CERN:</a:t>
            </a:r>
          </a:p>
          <a:p>
            <a:pPr lvl="1"/>
            <a:r>
              <a:rPr lang="en-GB" b="1" dirty="0"/>
              <a:t>Internal tin</a:t>
            </a:r>
            <a:r>
              <a:rPr lang="en-GB" dirty="0"/>
              <a:t> – (almost) pure Sn and Nb in a Cu matrix, enclosed in a diffusion barrier</a:t>
            </a:r>
          </a:p>
          <a:p>
            <a:pPr lvl="2"/>
            <a:r>
              <a:rPr lang="en-GB" dirty="0"/>
              <a:t>Rod Restack Process (RRP</a:t>
            </a:r>
            <a:r>
              <a:rPr lang="en-GB" baseline="30000" dirty="0"/>
              <a:t>®</a:t>
            </a:r>
            <a:r>
              <a:rPr lang="en-GB" dirty="0"/>
              <a:t>) – Bruker OST commercial wire</a:t>
            </a:r>
          </a:p>
          <a:p>
            <a:pPr lvl="2"/>
            <a:r>
              <a:rPr lang="en-GB" dirty="0"/>
              <a:t>Distributed tin (DT) – JASTEC and KAT R&amp;D wires</a:t>
            </a:r>
          </a:p>
          <a:p>
            <a:pPr lvl="1"/>
            <a:r>
              <a:rPr lang="en-GB" b="1" dirty="0"/>
              <a:t>Powder in tube (PIT)</a:t>
            </a:r>
          </a:p>
          <a:p>
            <a:pPr lvl="2"/>
            <a:r>
              <a:rPr lang="en-GB" dirty="0"/>
              <a:t>Nb-Sn intermetallic in Nb-Ta tube – Bruker EAS commercial wire</a:t>
            </a:r>
          </a:p>
          <a:p>
            <a:pPr lvl="1"/>
            <a:r>
              <a:rPr lang="en-GB" dirty="0"/>
              <a:t>Other PIT formulations, tube-type designs etc., also exist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EF868-4164-0609-44D7-642BAD138B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67D7B2-39D6-F838-4B7D-B91A87899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E2EB74C-0FA4-99CE-21F9-B961D9216050}"/>
              </a:ext>
            </a:extLst>
          </p:cNvPr>
          <p:cNvGrpSpPr/>
          <p:nvPr/>
        </p:nvGrpSpPr>
        <p:grpSpPr>
          <a:xfrm>
            <a:off x="4150268" y="2771393"/>
            <a:ext cx="1502294" cy="1346055"/>
            <a:chOff x="2474943" y="3076283"/>
            <a:chExt cx="1502294" cy="13460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A1A532-28F3-9897-DBB3-A4D89D629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474943" y="3076283"/>
              <a:ext cx="1502294" cy="134605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D157BD-8011-8C4F-9EDA-1A8D15BCAF39}"/>
                </a:ext>
              </a:extLst>
            </p:cNvPr>
            <p:cNvSpPr txBox="1"/>
            <p:nvPr/>
          </p:nvSpPr>
          <p:spPr>
            <a:xfrm>
              <a:off x="3664083" y="4201320"/>
              <a:ext cx="313154" cy="22101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200" dirty="0"/>
                <a:t>PIT</a:t>
              </a:r>
              <a:endParaRPr lang="en-GB" sz="1200" baseline="300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1CD164F-F7A5-2C6B-0B08-9F8C956920B0}"/>
              </a:ext>
            </a:extLst>
          </p:cNvPr>
          <p:cNvGrpSpPr/>
          <p:nvPr/>
        </p:nvGrpSpPr>
        <p:grpSpPr>
          <a:xfrm>
            <a:off x="6261318" y="2771393"/>
            <a:ext cx="1340671" cy="1346055"/>
            <a:chOff x="4414012" y="3076283"/>
            <a:chExt cx="1340671" cy="1346055"/>
          </a:xfrm>
        </p:grpSpPr>
        <p:pic>
          <p:nvPicPr>
            <p:cNvPr id="10" name="Picture 9" descr="A close-up of a cell&#10;&#10;Description automatically generated">
              <a:extLst>
                <a:ext uri="{FF2B5EF4-FFF2-40B4-BE49-F238E27FC236}">
                  <a16:creationId xmlns:a16="http://schemas.microsoft.com/office/drawing/2014/main" id="{5850A1C2-4C4B-A954-EB97-8D8F0A3F2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4012" y="3076283"/>
              <a:ext cx="1340671" cy="134605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B79D08-B67F-63BE-C78D-ED92766063FE}"/>
                </a:ext>
              </a:extLst>
            </p:cNvPr>
            <p:cNvSpPr txBox="1"/>
            <p:nvPr/>
          </p:nvSpPr>
          <p:spPr>
            <a:xfrm>
              <a:off x="5476795" y="4201320"/>
              <a:ext cx="277888" cy="22101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200" dirty="0"/>
                <a:t>DT</a:t>
              </a:r>
              <a:endParaRPr lang="en-GB" sz="1200" baseline="300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0F2321-7339-69FD-3D2B-06A8E360F7CE}"/>
              </a:ext>
            </a:extLst>
          </p:cNvPr>
          <p:cNvGrpSpPr/>
          <p:nvPr/>
        </p:nvGrpSpPr>
        <p:grpSpPr>
          <a:xfrm>
            <a:off x="1542011" y="2770823"/>
            <a:ext cx="1344500" cy="1347195"/>
            <a:chOff x="1912144" y="3075143"/>
            <a:chExt cx="1344500" cy="134719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FD38D0-D3B8-40E1-15D3-A771B088C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912144" y="3075143"/>
              <a:ext cx="1344500" cy="134719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CF41A1-A71D-3801-78E7-27921BD0B656}"/>
                </a:ext>
              </a:extLst>
            </p:cNvPr>
            <p:cNvSpPr txBox="1"/>
            <p:nvPr/>
          </p:nvSpPr>
          <p:spPr>
            <a:xfrm>
              <a:off x="2784793" y="4201320"/>
              <a:ext cx="471851" cy="221018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1200" dirty="0"/>
                <a:t>RRP</a:t>
              </a:r>
              <a:r>
                <a:rPr lang="en-GB" sz="1200" baseline="30000" dirty="0"/>
                <a:t>®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6AAEC23-3E24-31E7-26EB-49FA9A23BF99}"/>
              </a:ext>
            </a:extLst>
          </p:cNvPr>
          <p:cNvGrpSpPr>
            <a:grpSpLocks noChangeAspect="1"/>
          </p:cNvGrpSpPr>
          <p:nvPr/>
        </p:nvGrpSpPr>
        <p:grpSpPr>
          <a:xfrm>
            <a:off x="2983512" y="2770823"/>
            <a:ext cx="540000" cy="540000"/>
            <a:chOff x="2276535" y="3632092"/>
            <a:chExt cx="2311200" cy="23112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A9C2BE4-BA4E-822E-AD66-E86E2B837A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3606760-A732-837E-3280-94169E41498B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B9F61AB8-8A52-F53E-8119-83A861EC11E8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E968FCA4-B491-8D74-A388-608B0CD814F0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4B62E9BF-76B9-73FB-A412-990819C24A29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E3C9E50-A332-D710-9D58-7D1D9ED62C2B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8CBBF1EA-58E3-A79F-B77A-07885DD56FA6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9D70FB96-903E-C2FB-6042-E08DDC7B259B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533CCF0B-C4B0-F478-E333-74D59F0BFD30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F261E9F0-A805-693D-8557-BF522DFFDAC8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2E2937DC-77BF-A8DA-98B7-14200D0F321B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53B4E05B-A491-550E-A26A-B07152344C52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C54F68E4-E2DF-59C0-DD40-2AB9A2539C5F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CBF50469-747A-22F5-BD69-2B4561C4C36D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DA706197-A206-7B98-4E70-C8853DA7B380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CAA9C5F3-679F-F25F-FECB-27F29A307F9F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B0667BB9-3B1E-01BB-9DD0-F1D5903081F9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1B11DB24-EA8A-2A7C-F8EF-0A3ED3E7C870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8FD5255E-D6F5-B4CD-894D-CB9541E0EC93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05637CF2-5B05-50E0-B3D5-8095F33151BA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952D027B-638A-AF9B-AF0D-9230A9551FB9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BC01FB17-DCE5-BBA8-54A5-F4B77D289DE2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9AA4FF85-A7C0-FEA6-FE4B-1AC3968C8EC9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28101D4E-FC7F-2D97-EAEB-EF5452D0661E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2BF88284-9CB8-F1CF-48BB-82D0DC2EA3BF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F5840B35-69A6-D827-70E5-1E7A1E7B9D49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7ACB507D-904D-DDCA-DA91-21A51E7D55E5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6CA1B827-24C7-5BA8-CF0A-6EE919076FCF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86D9BE68-96DF-4392-B0DA-C0D500D11AC6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FA6D12DE-B0E7-D89F-B5CD-5C21DA3BA818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3F5FCD6E-33F1-85AC-31E5-46850DD39353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21E2A16B-837B-3511-D03F-A97B421E77C5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D7013630-AF44-52DF-A0AE-0AE1D00231FE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5BEF8826-FAAA-A0B2-91A2-067B0076116A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B60CF81A-29FB-FEA3-6443-EEB049CA5919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28588334-F481-FC4F-B644-E1F6BE24B1FA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28B0EFE7-8D04-C80C-2FFE-392DC2E1D972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0466B84B-432B-167F-3F3F-6C652131E799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81C72168-7A98-A47D-4D73-086F01DDEFC9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C1A0E4CD-4490-B8D8-6B1A-ADBC1ACCA633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DFCA8C66-561B-E61A-BEC4-EFDBDE7C1D52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3D2BEFCD-DA47-B66B-A348-37479563AB10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437CF0AE-EC09-CF5D-BC4F-4828714E908E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6F8F58E9-4162-117B-97A3-91EE68DF5F8D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E7C85E7A-B6DD-0580-82F3-D73B845855EF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E87B1189-C554-B09E-E0D4-65F91A6947E0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BCA8E76A-DF37-975F-F879-D71920C196A5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CE91A259-7198-2462-48AD-2BAB837C7AD3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Hexagon 63">
                <a:extLst>
                  <a:ext uri="{FF2B5EF4-FFF2-40B4-BE49-F238E27FC236}">
                    <a16:creationId xmlns:a16="http://schemas.microsoft.com/office/drawing/2014/main" id="{CDBA14F0-7971-DCEA-EDB0-43E92C88D9EC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Hexagon 64">
                <a:extLst>
                  <a:ext uri="{FF2B5EF4-FFF2-40B4-BE49-F238E27FC236}">
                    <a16:creationId xmlns:a16="http://schemas.microsoft.com/office/drawing/2014/main" id="{94A497C3-1830-D23F-71D8-4F4DB56B5ADF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Hexagon 65">
                <a:extLst>
                  <a:ext uri="{FF2B5EF4-FFF2-40B4-BE49-F238E27FC236}">
                    <a16:creationId xmlns:a16="http://schemas.microsoft.com/office/drawing/2014/main" id="{019507E8-0176-2DFD-E42B-C8D6EAF8B0BF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Hexagon 66">
                <a:extLst>
                  <a:ext uri="{FF2B5EF4-FFF2-40B4-BE49-F238E27FC236}">
                    <a16:creationId xmlns:a16="http://schemas.microsoft.com/office/drawing/2014/main" id="{2005C896-32B3-1B37-78A3-AA11C9DA1E96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Hexagon 67">
                <a:extLst>
                  <a:ext uri="{FF2B5EF4-FFF2-40B4-BE49-F238E27FC236}">
                    <a16:creationId xmlns:a16="http://schemas.microsoft.com/office/drawing/2014/main" id="{C45A1449-1AF4-D73D-B218-12462A033084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Hexagon 68">
                <a:extLst>
                  <a:ext uri="{FF2B5EF4-FFF2-40B4-BE49-F238E27FC236}">
                    <a16:creationId xmlns:a16="http://schemas.microsoft.com/office/drawing/2014/main" id="{C7E988E8-7986-239A-BEBC-97BE5345B47C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Hexagon 69">
                <a:extLst>
                  <a:ext uri="{FF2B5EF4-FFF2-40B4-BE49-F238E27FC236}">
                    <a16:creationId xmlns:a16="http://schemas.microsoft.com/office/drawing/2014/main" id="{FF7C5C2F-27C8-7F0E-3EFB-865B8860031E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Hexagon 70">
                <a:extLst>
                  <a:ext uri="{FF2B5EF4-FFF2-40B4-BE49-F238E27FC236}">
                    <a16:creationId xmlns:a16="http://schemas.microsoft.com/office/drawing/2014/main" id="{CFED9283-5449-BF88-8058-9E3584BDCF6D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Hexagon 71">
                <a:extLst>
                  <a:ext uri="{FF2B5EF4-FFF2-40B4-BE49-F238E27FC236}">
                    <a16:creationId xmlns:a16="http://schemas.microsoft.com/office/drawing/2014/main" id="{E32AAE26-6BA8-A593-B9C0-C57422A5C2D4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73AAA9E6-EA7C-7A0F-9C77-74DD25D5C0D6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61D6F8AE-5E6D-CF5B-2FD2-CF1A736B6EDF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F4223D68-1023-0504-AD2C-B05FACCF3540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6DB4144A-C09B-7F4C-04DA-9CC2C67548FD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607539DF-0356-F103-F9EE-A20C6FDCF9ED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10C66913-F0BC-1379-4B58-26C2648AC0AB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9A03BC8D-8AC7-6D2B-D755-CC735005DAA1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9B8671CE-6783-FDBB-17A3-A15F0D74E75C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5144E2F2-2A0E-E83C-7BEC-3DDB01C5D2B2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3A994FF3-7BEF-BA2D-E0D9-E7B9FD107273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5D35443C-02EA-A0EF-10E4-14DDD533F5D5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5E7ACF0F-B6AF-AABD-8462-C04B6227597E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9134DA88-3BC0-5179-C1C2-5B5179B0B10B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Hexagon 85">
                <a:extLst>
                  <a:ext uri="{FF2B5EF4-FFF2-40B4-BE49-F238E27FC236}">
                    <a16:creationId xmlns:a16="http://schemas.microsoft.com/office/drawing/2014/main" id="{FB29301E-9C4E-6815-82E5-11A7B594B55F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Hexagon 86">
                <a:extLst>
                  <a:ext uri="{FF2B5EF4-FFF2-40B4-BE49-F238E27FC236}">
                    <a16:creationId xmlns:a16="http://schemas.microsoft.com/office/drawing/2014/main" id="{68968CEF-25A6-EB63-15E1-516501330BFA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Hexagon 87">
                <a:extLst>
                  <a:ext uri="{FF2B5EF4-FFF2-40B4-BE49-F238E27FC236}">
                    <a16:creationId xmlns:a16="http://schemas.microsoft.com/office/drawing/2014/main" id="{B13F9FEC-F1C2-3002-CC70-2EEC0E4C975C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Hexagon 88">
                <a:extLst>
                  <a:ext uri="{FF2B5EF4-FFF2-40B4-BE49-F238E27FC236}">
                    <a16:creationId xmlns:a16="http://schemas.microsoft.com/office/drawing/2014/main" id="{1740DDFF-9AD9-8E0E-D018-68FABFB20549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Hexagon 89">
                <a:extLst>
                  <a:ext uri="{FF2B5EF4-FFF2-40B4-BE49-F238E27FC236}">
                    <a16:creationId xmlns:a16="http://schemas.microsoft.com/office/drawing/2014/main" id="{3F1ABFAE-22A0-52FC-F71D-828983DDA500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Hexagon 90">
                <a:extLst>
                  <a:ext uri="{FF2B5EF4-FFF2-40B4-BE49-F238E27FC236}">
                    <a16:creationId xmlns:a16="http://schemas.microsoft.com/office/drawing/2014/main" id="{EDA189CB-133A-EDDB-40BB-1EBBE0CF8E29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Hexagon 91">
                <a:extLst>
                  <a:ext uri="{FF2B5EF4-FFF2-40B4-BE49-F238E27FC236}">
                    <a16:creationId xmlns:a16="http://schemas.microsoft.com/office/drawing/2014/main" id="{5EB36BF9-D526-70CB-A267-779CD4C79479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Hexagon 92">
                <a:extLst>
                  <a:ext uri="{FF2B5EF4-FFF2-40B4-BE49-F238E27FC236}">
                    <a16:creationId xmlns:a16="http://schemas.microsoft.com/office/drawing/2014/main" id="{09FF0A7B-0308-F375-6068-3C07532E9401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Hexagon 93">
                <a:extLst>
                  <a:ext uri="{FF2B5EF4-FFF2-40B4-BE49-F238E27FC236}">
                    <a16:creationId xmlns:a16="http://schemas.microsoft.com/office/drawing/2014/main" id="{8BF647F0-5CC9-1333-48B6-BC4F1FE6880D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Hexagon 94">
                <a:extLst>
                  <a:ext uri="{FF2B5EF4-FFF2-40B4-BE49-F238E27FC236}">
                    <a16:creationId xmlns:a16="http://schemas.microsoft.com/office/drawing/2014/main" id="{5F6D0CDA-7C74-FE25-2CB1-D4F4FE2143FC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Hexagon 95">
                <a:extLst>
                  <a:ext uri="{FF2B5EF4-FFF2-40B4-BE49-F238E27FC236}">
                    <a16:creationId xmlns:a16="http://schemas.microsoft.com/office/drawing/2014/main" id="{36AB9710-05E6-AF61-AAF9-155B9AF98055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Hexagon 96">
                <a:extLst>
                  <a:ext uri="{FF2B5EF4-FFF2-40B4-BE49-F238E27FC236}">
                    <a16:creationId xmlns:a16="http://schemas.microsoft.com/office/drawing/2014/main" id="{AB85A684-FF73-40A8-5987-B5FF42012FF2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Hexagon 97">
                <a:extLst>
                  <a:ext uri="{FF2B5EF4-FFF2-40B4-BE49-F238E27FC236}">
                    <a16:creationId xmlns:a16="http://schemas.microsoft.com/office/drawing/2014/main" id="{AAEF5ADD-3E45-3B09-B2E8-31E39066FF34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Hexagon 98">
                <a:extLst>
                  <a:ext uri="{FF2B5EF4-FFF2-40B4-BE49-F238E27FC236}">
                    <a16:creationId xmlns:a16="http://schemas.microsoft.com/office/drawing/2014/main" id="{0CBEFA97-9B50-DD7B-ADA9-AD2B7A303FDC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Hexagon 99">
                <a:extLst>
                  <a:ext uri="{FF2B5EF4-FFF2-40B4-BE49-F238E27FC236}">
                    <a16:creationId xmlns:a16="http://schemas.microsoft.com/office/drawing/2014/main" id="{4A817858-69A5-789E-B2D0-74DAC3B2A303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Hexagon 100">
                <a:extLst>
                  <a:ext uri="{FF2B5EF4-FFF2-40B4-BE49-F238E27FC236}">
                    <a16:creationId xmlns:a16="http://schemas.microsoft.com/office/drawing/2014/main" id="{C351CB6B-2F2C-4F7E-E5CB-89B5ECB643FE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Hexagon 101">
                <a:extLst>
                  <a:ext uri="{FF2B5EF4-FFF2-40B4-BE49-F238E27FC236}">
                    <a16:creationId xmlns:a16="http://schemas.microsoft.com/office/drawing/2014/main" id="{015B1072-1550-1E86-C6B0-61D496A5F686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Hexagon 102">
                <a:extLst>
                  <a:ext uri="{FF2B5EF4-FFF2-40B4-BE49-F238E27FC236}">
                    <a16:creationId xmlns:a16="http://schemas.microsoft.com/office/drawing/2014/main" id="{53F700FD-DF2A-1DB1-E103-7CB49904841A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Hexagon 103">
                <a:extLst>
                  <a:ext uri="{FF2B5EF4-FFF2-40B4-BE49-F238E27FC236}">
                    <a16:creationId xmlns:a16="http://schemas.microsoft.com/office/drawing/2014/main" id="{3A86BBC5-9DEB-882F-867C-857389460C9F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Hexagon 104">
                <a:extLst>
                  <a:ext uri="{FF2B5EF4-FFF2-40B4-BE49-F238E27FC236}">
                    <a16:creationId xmlns:a16="http://schemas.microsoft.com/office/drawing/2014/main" id="{6D20B6B9-6589-F447-F033-51ECDC97A40C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Hexagon 105">
                <a:extLst>
                  <a:ext uri="{FF2B5EF4-FFF2-40B4-BE49-F238E27FC236}">
                    <a16:creationId xmlns:a16="http://schemas.microsoft.com/office/drawing/2014/main" id="{19C28170-9067-7065-0B46-B1CA505FC444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Hexagon 106">
                <a:extLst>
                  <a:ext uri="{FF2B5EF4-FFF2-40B4-BE49-F238E27FC236}">
                    <a16:creationId xmlns:a16="http://schemas.microsoft.com/office/drawing/2014/main" id="{8ED4D02D-C27F-7907-D27C-99A94016BD31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Hexagon 107">
                <a:extLst>
                  <a:ext uri="{FF2B5EF4-FFF2-40B4-BE49-F238E27FC236}">
                    <a16:creationId xmlns:a16="http://schemas.microsoft.com/office/drawing/2014/main" id="{3E9E78A5-1B85-18B4-B439-8F9E07AD2727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Hexagon 108">
                <a:extLst>
                  <a:ext uri="{FF2B5EF4-FFF2-40B4-BE49-F238E27FC236}">
                    <a16:creationId xmlns:a16="http://schemas.microsoft.com/office/drawing/2014/main" id="{F88375E3-1AC7-B507-F0ED-4E0F4AF5BED1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Hexagon 109">
                <a:extLst>
                  <a:ext uri="{FF2B5EF4-FFF2-40B4-BE49-F238E27FC236}">
                    <a16:creationId xmlns:a16="http://schemas.microsoft.com/office/drawing/2014/main" id="{9B591E9C-6840-232F-3BA0-4A5E5F6592A5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Hexagon 110">
                <a:extLst>
                  <a:ext uri="{FF2B5EF4-FFF2-40B4-BE49-F238E27FC236}">
                    <a16:creationId xmlns:a16="http://schemas.microsoft.com/office/drawing/2014/main" id="{7A0B6820-411A-6AE3-3836-3E7A503898CC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Hexagon 111">
                <a:extLst>
                  <a:ext uri="{FF2B5EF4-FFF2-40B4-BE49-F238E27FC236}">
                    <a16:creationId xmlns:a16="http://schemas.microsoft.com/office/drawing/2014/main" id="{A07009DE-FBFC-1B11-0C54-E30772B60C27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Hexagon 112">
                <a:extLst>
                  <a:ext uri="{FF2B5EF4-FFF2-40B4-BE49-F238E27FC236}">
                    <a16:creationId xmlns:a16="http://schemas.microsoft.com/office/drawing/2014/main" id="{4C59528C-5127-22A8-38D3-2B9FC0154BDA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Hexagon 113">
                <a:extLst>
                  <a:ext uri="{FF2B5EF4-FFF2-40B4-BE49-F238E27FC236}">
                    <a16:creationId xmlns:a16="http://schemas.microsoft.com/office/drawing/2014/main" id="{7DA87C7B-503A-7C8E-948D-EAB3046825C0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3999" cy="126001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Hexagon 114">
                <a:extLst>
                  <a:ext uri="{FF2B5EF4-FFF2-40B4-BE49-F238E27FC236}">
                    <a16:creationId xmlns:a16="http://schemas.microsoft.com/office/drawing/2014/main" id="{64C799EC-F239-5EDB-0471-3A001C18CE75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Hexagon 115">
                <a:extLst>
                  <a:ext uri="{FF2B5EF4-FFF2-40B4-BE49-F238E27FC236}">
                    <a16:creationId xmlns:a16="http://schemas.microsoft.com/office/drawing/2014/main" id="{EE11A57A-3F5C-1119-5948-7C8FA1094FBC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Hexagon 116">
                <a:extLst>
                  <a:ext uri="{FF2B5EF4-FFF2-40B4-BE49-F238E27FC236}">
                    <a16:creationId xmlns:a16="http://schemas.microsoft.com/office/drawing/2014/main" id="{17617D85-120D-FB47-C65F-7DC2D27EAEE5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Hexagon 117">
                <a:extLst>
                  <a:ext uri="{FF2B5EF4-FFF2-40B4-BE49-F238E27FC236}">
                    <a16:creationId xmlns:a16="http://schemas.microsoft.com/office/drawing/2014/main" id="{8D34518A-082F-6343-BC1D-4120A1744DD0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Hexagon 118">
                <a:extLst>
                  <a:ext uri="{FF2B5EF4-FFF2-40B4-BE49-F238E27FC236}">
                    <a16:creationId xmlns:a16="http://schemas.microsoft.com/office/drawing/2014/main" id="{2279407B-E354-93DF-79E2-464C6B66BA8A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Hexagon 119">
                <a:extLst>
                  <a:ext uri="{FF2B5EF4-FFF2-40B4-BE49-F238E27FC236}">
                    <a16:creationId xmlns:a16="http://schemas.microsoft.com/office/drawing/2014/main" id="{748279E8-97B4-A658-DAC1-43832FCE2F9F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Hexagon 120">
                <a:extLst>
                  <a:ext uri="{FF2B5EF4-FFF2-40B4-BE49-F238E27FC236}">
                    <a16:creationId xmlns:a16="http://schemas.microsoft.com/office/drawing/2014/main" id="{3919C796-ACAF-148F-D4E4-10F36E180E14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Hexagon 121">
                <a:extLst>
                  <a:ext uri="{FF2B5EF4-FFF2-40B4-BE49-F238E27FC236}">
                    <a16:creationId xmlns:a16="http://schemas.microsoft.com/office/drawing/2014/main" id="{E9FC85FF-B1C4-070B-9E7A-4513450FB11E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Hexagon 122">
                <a:extLst>
                  <a:ext uri="{FF2B5EF4-FFF2-40B4-BE49-F238E27FC236}">
                    <a16:creationId xmlns:a16="http://schemas.microsoft.com/office/drawing/2014/main" id="{07FCCBAE-D375-4760-9E67-781D1A8AB421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Hexagon 123">
                <a:extLst>
                  <a:ext uri="{FF2B5EF4-FFF2-40B4-BE49-F238E27FC236}">
                    <a16:creationId xmlns:a16="http://schemas.microsoft.com/office/drawing/2014/main" id="{CC7E4419-6FD6-3022-BDE8-CA06867E643E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Hexagon 124">
                <a:extLst>
                  <a:ext uri="{FF2B5EF4-FFF2-40B4-BE49-F238E27FC236}">
                    <a16:creationId xmlns:a16="http://schemas.microsoft.com/office/drawing/2014/main" id="{43D90D9F-24EF-17D6-EBC0-1006E0AFA338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Hexagon 125">
                <a:extLst>
                  <a:ext uri="{FF2B5EF4-FFF2-40B4-BE49-F238E27FC236}">
                    <a16:creationId xmlns:a16="http://schemas.microsoft.com/office/drawing/2014/main" id="{FB16B997-C579-C941-6932-42B25AECBCDB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Hexagon 126">
                <a:extLst>
                  <a:ext uri="{FF2B5EF4-FFF2-40B4-BE49-F238E27FC236}">
                    <a16:creationId xmlns:a16="http://schemas.microsoft.com/office/drawing/2014/main" id="{39DC167E-0291-1989-E5C5-E13B4B3703F5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Hexagon 127">
                <a:extLst>
                  <a:ext uri="{FF2B5EF4-FFF2-40B4-BE49-F238E27FC236}">
                    <a16:creationId xmlns:a16="http://schemas.microsoft.com/office/drawing/2014/main" id="{688C37A5-A372-4223-14AB-3F59DAEDB7CC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Hexagon 128">
                <a:extLst>
                  <a:ext uri="{FF2B5EF4-FFF2-40B4-BE49-F238E27FC236}">
                    <a16:creationId xmlns:a16="http://schemas.microsoft.com/office/drawing/2014/main" id="{75813F84-1F89-D6B9-4C64-51B5B7E1D5E2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Hexagon 129">
                <a:extLst>
                  <a:ext uri="{FF2B5EF4-FFF2-40B4-BE49-F238E27FC236}">
                    <a16:creationId xmlns:a16="http://schemas.microsoft.com/office/drawing/2014/main" id="{4D55F23F-08AF-71FC-12A2-5CCFE69101F1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Hexagon 130">
                <a:extLst>
                  <a:ext uri="{FF2B5EF4-FFF2-40B4-BE49-F238E27FC236}">
                    <a16:creationId xmlns:a16="http://schemas.microsoft.com/office/drawing/2014/main" id="{CB0C0B27-AAE3-56F8-94B3-80362DD21988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Hexagon 131">
                <a:extLst>
                  <a:ext uri="{FF2B5EF4-FFF2-40B4-BE49-F238E27FC236}">
                    <a16:creationId xmlns:a16="http://schemas.microsoft.com/office/drawing/2014/main" id="{02E72C68-9896-B8A4-0FDB-9F1262532557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Hexagon 132">
                <a:extLst>
                  <a:ext uri="{FF2B5EF4-FFF2-40B4-BE49-F238E27FC236}">
                    <a16:creationId xmlns:a16="http://schemas.microsoft.com/office/drawing/2014/main" id="{032EB115-B12C-AA3C-BF21-90F939A78990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Hexagon 133">
                <a:extLst>
                  <a:ext uri="{FF2B5EF4-FFF2-40B4-BE49-F238E27FC236}">
                    <a16:creationId xmlns:a16="http://schemas.microsoft.com/office/drawing/2014/main" id="{F4B45A10-3B0E-5191-FED4-65715A2793CE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Hexagon 134">
                <a:extLst>
                  <a:ext uri="{FF2B5EF4-FFF2-40B4-BE49-F238E27FC236}">
                    <a16:creationId xmlns:a16="http://schemas.microsoft.com/office/drawing/2014/main" id="{0442B458-110E-47DB-EE62-9EC1A96FA103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Hexagon 135">
                <a:extLst>
                  <a:ext uri="{FF2B5EF4-FFF2-40B4-BE49-F238E27FC236}">
                    <a16:creationId xmlns:a16="http://schemas.microsoft.com/office/drawing/2014/main" id="{D9704A59-91B5-C28A-F509-DE1121CC663A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Hexagon 136">
                <a:extLst>
                  <a:ext uri="{FF2B5EF4-FFF2-40B4-BE49-F238E27FC236}">
                    <a16:creationId xmlns:a16="http://schemas.microsoft.com/office/drawing/2014/main" id="{6AECFAEA-B733-9698-EF9A-0A8DDB9F0057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Hexagon 137">
                <a:extLst>
                  <a:ext uri="{FF2B5EF4-FFF2-40B4-BE49-F238E27FC236}">
                    <a16:creationId xmlns:a16="http://schemas.microsoft.com/office/drawing/2014/main" id="{86C95DC5-35F3-A3D4-A7A2-DE02E3E8331A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Hexagon 138">
                <a:extLst>
                  <a:ext uri="{FF2B5EF4-FFF2-40B4-BE49-F238E27FC236}">
                    <a16:creationId xmlns:a16="http://schemas.microsoft.com/office/drawing/2014/main" id="{968EEC16-2314-C21F-5A83-3FE412E5AF42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Hexagon 139">
                <a:extLst>
                  <a:ext uri="{FF2B5EF4-FFF2-40B4-BE49-F238E27FC236}">
                    <a16:creationId xmlns:a16="http://schemas.microsoft.com/office/drawing/2014/main" id="{95FD6AD5-49E6-BAD2-E34F-EBE02BEE6333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Hexagon 140">
                <a:extLst>
                  <a:ext uri="{FF2B5EF4-FFF2-40B4-BE49-F238E27FC236}">
                    <a16:creationId xmlns:a16="http://schemas.microsoft.com/office/drawing/2014/main" id="{1D3C424F-C851-0F5F-B7F3-EDF6E082BC9B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Hexagon 141">
                <a:extLst>
                  <a:ext uri="{FF2B5EF4-FFF2-40B4-BE49-F238E27FC236}">
                    <a16:creationId xmlns:a16="http://schemas.microsoft.com/office/drawing/2014/main" id="{EFD90E42-C949-5DE0-DB8A-56DB361A055D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Hexagon 142">
                <a:extLst>
                  <a:ext uri="{FF2B5EF4-FFF2-40B4-BE49-F238E27FC236}">
                    <a16:creationId xmlns:a16="http://schemas.microsoft.com/office/drawing/2014/main" id="{16B89B59-A226-ECE0-D2A7-4F15C459AB39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Hexagon 143">
                <a:extLst>
                  <a:ext uri="{FF2B5EF4-FFF2-40B4-BE49-F238E27FC236}">
                    <a16:creationId xmlns:a16="http://schemas.microsoft.com/office/drawing/2014/main" id="{F4BC39C6-3039-4764-6565-30EC8F5686D4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DE3B7275-4BFF-776D-1F47-4C96EB6E494B}"/>
              </a:ext>
            </a:extLst>
          </p:cNvPr>
          <p:cNvGrpSpPr>
            <a:grpSpLocks noChangeAspect="1"/>
          </p:cNvGrpSpPr>
          <p:nvPr/>
        </p:nvGrpSpPr>
        <p:grpSpPr>
          <a:xfrm>
            <a:off x="2965512" y="3436667"/>
            <a:ext cx="576000" cy="576000"/>
            <a:chOff x="7773354" y="3632092"/>
            <a:chExt cx="2311200" cy="2311200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FE085B5-8C2D-32F4-6B9E-86FCDFB193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FC3E6CC1-79DB-F8F4-D83C-B905A7E11471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148" name="Hexagon 147">
                <a:extLst>
                  <a:ext uri="{FF2B5EF4-FFF2-40B4-BE49-F238E27FC236}">
                    <a16:creationId xmlns:a16="http://schemas.microsoft.com/office/drawing/2014/main" id="{976DCE0B-6F43-4394-2DB1-F9F7337A3384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Hexagon 148">
                <a:extLst>
                  <a:ext uri="{FF2B5EF4-FFF2-40B4-BE49-F238E27FC236}">
                    <a16:creationId xmlns:a16="http://schemas.microsoft.com/office/drawing/2014/main" id="{3FD10D4E-4B44-62D7-342B-EEDA3CEFBBB1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Hexagon 149">
                <a:extLst>
                  <a:ext uri="{FF2B5EF4-FFF2-40B4-BE49-F238E27FC236}">
                    <a16:creationId xmlns:a16="http://schemas.microsoft.com/office/drawing/2014/main" id="{B4807728-197A-0455-0FC4-8604568FE305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Hexagon 150">
                <a:extLst>
                  <a:ext uri="{FF2B5EF4-FFF2-40B4-BE49-F238E27FC236}">
                    <a16:creationId xmlns:a16="http://schemas.microsoft.com/office/drawing/2014/main" id="{019054B5-92BE-A9D9-B8F6-B1E9D00F8D68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Hexagon 151">
                <a:extLst>
                  <a:ext uri="{FF2B5EF4-FFF2-40B4-BE49-F238E27FC236}">
                    <a16:creationId xmlns:a16="http://schemas.microsoft.com/office/drawing/2014/main" id="{21FC2BD9-BBFF-E962-5C4C-D57FCB9995DE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Hexagon 152">
                <a:extLst>
                  <a:ext uri="{FF2B5EF4-FFF2-40B4-BE49-F238E27FC236}">
                    <a16:creationId xmlns:a16="http://schemas.microsoft.com/office/drawing/2014/main" id="{0C46FD43-B18A-677E-8B8F-67180C56015E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Hexagon 153">
                <a:extLst>
                  <a:ext uri="{FF2B5EF4-FFF2-40B4-BE49-F238E27FC236}">
                    <a16:creationId xmlns:a16="http://schemas.microsoft.com/office/drawing/2014/main" id="{02E37EBD-6AC1-212A-815F-F19E9B3E4840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Hexagon 154">
                <a:extLst>
                  <a:ext uri="{FF2B5EF4-FFF2-40B4-BE49-F238E27FC236}">
                    <a16:creationId xmlns:a16="http://schemas.microsoft.com/office/drawing/2014/main" id="{50081CE9-C24C-0E23-EFB7-E8F1C166623E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Hexagon 155">
                <a:extLst>
                  <a:ext uri="{FF2B5EF4-FFF2-40B4-BE49-F238E27FC236}">
                    <a16:creationId xmlns:a16="http://schemas.microsoft.com/office/drawing/2014/main" id="{35EFC19B-C07C-89A5-1E55-E2BB13DC182F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Hexagon 156">
                <a:extLst>
                  <a:ext uri="{FF2B5EF4-FFF2-40B4-BE49-F238E27FC236}">
                    <a16:creationId xmlns:a16="http://schemas.microsoft.com/office/drawing/2014/main" id="{499C708D-34ED-E7C4-5120-BF21E1D5F246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Hexagon 157">
                <a:extLst>
                  <a:ext uri="{FF2B5EF4-FFF2-40B4-BE49-F238E27FC236}">
                    <a16:creationId xmlns:a16="http://schemas.microsoft.com/office/drawing/2014/main" id="{9D58A858-A9BB-0451-8E13-F4BBFACA2B96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Hexagon 158">
                <a:extLst>
                  <a:ext uri="{FF2B5EF4-FFF2-40B4-BE49-F238E27FC236}">
                    <a16:creationId xmlns:a16="http://schemas.microsoft.com/office/drawing/2014/main" id="{D780E315-7985-93CD-541F-1979B50773AC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Hexagon 159">
                <a:extLst>
                  <a:ext uri="{FF2B5EF4-FFF2-40B4-BE49-F238E27FC236}">
                    <a16:creationId xmlns:a16="http://schemas.microsoft.com/office/drawing/2014/main" id="{CCF86BF0-0B75-C964-FFB4-87CBA0EDC7A1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Hexagon 160">
                <a:extLst>
                  <a:ext uri="{FF2B5EF4-FFF2-40B4-BE49-F238E27FC236}">
                    <a16:creationId xmlns:a16="http://schemas.microsoft.com/office/drawing/2014/main" id="{CCB4989E-CC95-E334-9FA6-074072442F8D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Hexagon 161">
                <a:extLst>
                  <a:ext uri="{FF2B5EF4-FFF2-40B4-BE49-F238E27FC236}">
                    <a16:creationId xmlns:a16="http://schemas.microsoft.com/office/drawing/2014/main" id="{26C8518A-7E83-B88A-CACC-83229313AFD4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Hexagon 162">
                <a:extLst>
                  <a:ext uri="{FF2B5EF4-FFF2-40B4-BE49-F238E27FC236}">
                    <a16:creationId xmlns:a16="http://schemas.microsoft.com/office/drawing/2014/main" id="{1A117210-D146-96CB-54FF-590D9B205D4D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Hexagon 163">
                <a:extLst>
                  <a:ext uri="{FF2B5EF4-FFF2-40B4-BE49-F238E27FC236}">
                    <a16:creationId xmlns:a16="http://schemas.microsoft.com/office/drawing/2014/main" id="{1F78205B-D770-5341-0CC8-2EAB36D1EE05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Hexagon 164">
                <a:extLst>
                  <a:ext uri="{FF2B5EF4-FFF2-40B4-BE49-F238E27FC236}">
                    <a16:creationId xmlns:a16="http://schemas.microsoft.com/office/drawing/2014/main" id="{02A401A8-94E3-C544-3486-85544F0497EC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Hexagon 165">
                <a:extLst>
                  <a:ext uri="{FF2B5EF4-FFF2-40B4-BE49-F238E27FC236}">
                    <a16:creationId xmlns:a16="http://schemas.microsoft.com/office/drawing/2014/main" id="{A3D5AC6F-41B5-96DB-21C9-DBCEEDD7E4A0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Hexagon 166">
                <a:extLst>
                  <a:ext uri="{FF2B5EF4-FFF2-40B4-BE49-F238E27FC236}">
                    <a16:creationId xmlns:a16="http://schemas.microsoft.com/office/drawing/2014/main" id="{D4E62CB5-BE1A-5918-7948-7AE94C3CA088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Hexagon 167">
                <a:extLst>
                  <a:ext uri="{FF2B5EF4-FFF2-40B4-BE49-F238E27FC236}">
                    <a16:creationId xmlns:a16="http://schemas.microsoft.com/office/drawing/2014/main" id="{BB4D90D9-6847-CD4F-BF82-C438776B55EA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Hexagon 168">
                <a:extLst>
                  <a:ext uri="{FF2B5EF4-FFF2-40B4-BE49-F238E27FC236}">
                    <a16:creationId xmlns:a16="http://schemas.microsoft.com/office/drawing/2014/main" id="{682D1034-9BDB-990F-B605-32211568B671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Hexagon 169">
                <a:extLst>
                  <a:ext uri="{FF2B5EF4-FFF2-40B4-BE49-F238E27FC236}">
                    <a16:creationId xmlns:a16="http://schemas.microsoft.com/office/drawing/2014/main" id="{ED95DFAD-17A9-7791-7DDC-4DF60A81362E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Hexagon 170">
                <a:extLst>
                  <a:ext uri="{FF2B5EF4-FFF2-40B4-BE49-F238E27FC236}">
                    <a16:creationId xmlns:a16="http://schemas.microsoft.com/office/drawing/2014/main" id="{E9572217-355C-ECA2-7003-B50D3CE60670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Hexagon 171">
                <a:extLst>
                  <a:ext uri="{FF2B5EF4-FFF2-40B4-BE49-F238E27FC236}">
                    <a16:creationId xmlns:a16="http://schemas.microsoft.com/office/drawing/2014/main" id="{2E802A04-38AF-7CB6-C06D-8DCEE226AD04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Hexagon 172">
                <a:extLst>
                  <a:ext uri="{FF2B5EF4-FFF2-40B4-BE49-F238E27FC236}">
                    <a16:creationId xmlns:a16="http://schemas.microsoft.com/office/drawing/2014/main" id="{7017B8F6-5450-D269-1D61-2810F29D5E6B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Hexagon 173">
                <a:extLst>
                  <a:ext uri="{FF2B5EF4-FFF2-40B4-BE49-F238E27FC236}">
                    <a16:creationId xmlns:a16="http://schemas.microsoft.com/office/drawing/2014/main" id="{D20AB01F-65E0-7F12-7323-DDAF7BC68133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Hexagon 174">
                <a:extLst>
                  <a:ext uri="{FF2B5EF4-FFF2-40B4-BE49-F238E27FC236}">
                    <a16:creationId xmlns:a16="http://schemas.microsoft.com/office/drawing/2014/main" id="{AE12CEA1-0EB9-85EF-E1C8-FF2E28CCFFC7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Hexagon 175">
                <a:extLst>
                  <a:ext uri="{FF2B5EF4-FFF2-40B4-BE49-F238E27FC236}">
                    <a16:creationId xmlns:a16="http://schemas.microsoft.com/office/drawing/2014/main" id="{4113A616-A979-5B91-E9AD-F2D72341C2CE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Hexagon 176">
                <a:extLst>
                  <a:ext uri="{FF2B5EF4-FFF2-40B4-BE49-F238E27FC236}">
                    <a16:creationId xmlns:a16="http://schemas.microsoft.com/office/drawing/2014/main" id="{89B024B9-D868-4626-E7CD-D775871F6D1C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Hexagon 177">
                <a:extLst>
                  <a:ext uri="{FF2B5EF4-FFF2-40B4-BE49-F238E27FC236}">
                    <a16:creationId xmlns:a16="http://schemas.microsoft.com/office/drawing/2014/main" id="{784D9285-0E30-47FC-EBE9-15D578BA24AC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Hexagon 178">
                <a:extLst>
                  <a:ext uri="{FF2B5EF4-FFF2-40B4-BE49-F238E27FC236}">
                    <a16:creationId xmlns:a16="http://schemas.microsoft.com/office/drawing/2014/main" id="{EF6EFCCC-6981-1319-6BE2-416876081BE5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Hexagon 179">
                <a:extLst>
                  <a:ext uri="{FF2B5EF4-FFF2-40B4-BE49-F238E27FC236}">
                    <a16:creationId xmlns:a16="http://schemas.microsoft.com/office/drawing/2014/main" id="{1523964E-C53D-09FA-7DDF-3C626821E450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Hexagon 180">
                <a:extLst>
                  <a:ext uri="{FF2B5EF4-FFF2-40B4-BE49-F238E27FC236}">
                    <a16:creationId xmlns:a16="http://schemas.microsoft.com/office/drawing/2014/main" id="{896367D9-670A-DBD5-3220-BE635D3C9B73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Hexagon 181">
                <a:extLst>
                  <a:ext uri="{FF2B5EF4-FFF2-40B4-BE49-F238E27FC236}">
                    <a16:creationId xmlns:a16="http://schemas.microsoft.com/office/drawing/2014/main" id="{76018824-FCA6-42E0-8ACE-EA257B8A54ED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Hexagon 182">
                <a:extLst>
                  <a:ext uri="{FF2B5EF4-FFF2-40B4-BE49-F238E27FC236}">
                    <a16:creationId xmlns:a16="http://schemas.microsoft.com/office/drawing/2014/main" id="{A3117F34-05B2-8DC1-835C-D4A29306BEE8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Hexagon 183">
                <a:extLst>
                  <a:ext uri="{FF2B5EF4-FFF2-40B4-BE49-F238E27FC236}">
                    <a16:creationId xmlns:a16="http://schemas.microsoft.com/office/drawing/2014/main" id="{8C47045F-5F18-77CD-CC3F-94A5DF22BB83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Hexagon 184">
                <a:extLst>
                  <a:ext uri="{FF2B5EF4-FFF2-40B4-BE49-F238E27FC236}">
                    <a16:creationId xmlns:a16="http://schemas.microsoft.com/office/drawing/2014/main" id="{EF61E82F-C4B0-899C-DF9D-DB13522182EC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Hexagon 185">
                <a:extLst>
                  <a:ext uri="{FF2B5EF4-FFF2-40B4-BE49-F238E27FC236}">
                    <a16:creationId xmlns:a16="http://schemas.microsoft.com/office/drawing/2014/main" id="{3B17AFF9-1244-72F6-A20B-EF01454520A2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Hexagon 186">
                <a:extLst>
                  <a:ext uri="{FF2B5EF4-FFF2-40B4-BE49-F238E27FC236}">
                    <a16:creationId xmlns:a16="http://schemas.microsoft.com/office/drawing/2014/main" id="{57A45C35-4243-7811-0EA4-9526A5AFF00C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Hexagon 187">
                <a:extLst>
                  <a:ext uri="{FF2B5EF4-FFF2-40B4-BE49-F238E27FC236}">
                    <a16:creationId xmlns:a16="http://schemas.microsoft.com/office/drawing/2014/main" id="{DFE333A2-2C4D-DECF-E0B1-473A9EC6CAB9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Hexagon 188">
                <a:extLst>
                  <a:ext uri="{FF2B5EF4-FFF2-40B4-BE49-F238E27FC236}">
                    <a16:creationId xmlns:a16="http://schemas.microsoft.com/office/drawing/2014/main" id="{5225B213-0E74-2FF9-77F3-ED387152D287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Hexagon 189">
                <a:extLst>
                  <a:ext uri="{FF2B5EF4-FFF2-40B4-BE49-F238E27FC236}">
                    <a16:creationId xmlns:a16="http://schemas.microsoft.com/office/drawing/2014/main" id="{626700E1-75B0-8D77-48CA-F5DF2E07EB6A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Hexagon 190">
                <a:extLst>
                  <a:ext uri="{FF2B5EF4-FFF2-40B4-BE49-F238E27FC236}">
                    <a16:creationId xmlns:a16="http://schemas.microsoft.com/office/drawing/2014/main" id="{35B36EBB-30C8-4EBF-370A-96B3963FD442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Hexagon 191">
                <a:extLst>
                  <a:ext uri="{FF2B5EF4-FFF2-40B4-BE49-F238E27FC236}">
                    <a16:creationId xmlns:a16="http://schemas.microsoft.com/office/drawing/2014/main" id="{0F418336-FC70-F76F-2EEF-5197E6655292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Hexagon 192">
                <a:extLst>
                  <a:ext uri="{FF2B5EF4-FFF2-40B4-BE49-F238E27FC236}">
                    <a16:creationId xmlns:a16="http://schemas.microsoft.com/office/drawing/2014/main" id="{103EC1B4-4B67-9B90-1941-8131BA086C7A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Hexagon 193">
                <a:extLst>
                  <a:ext uri="{FF2B5EF4-FFF2-40B4-BE49-F238E27FC236}">
                    <a16:creationId xmlns:a16="http://schemas.microsoft.com/office/drawing/2014/main" id="{43D2985B-77F7-67F9-4AA7-B0D55D0794B7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Hexagon 194">
                <a:extLst>
                  <a:ext uri="{FF2B5EF4-FFF2-40B4-BE49-F238E27FC236}">
                    <a16:creationId xmlns:a16="http://schemas.microsoft.com/office/drawing/2014/main" id="{2256BDDF-8A80-B643-B650-D2F46B2F485A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Hexagon 195">
                <a:extLst>
                  <a:ext uri="{FF2B5EF4-FFF2-40B4-BE49-F238E27FC236}">
                    <a16:creationId xmlns:a16="http://schemas.microsoft.com/office/drawing/2014/main" id="{C7E9BDC0-3219-A089-6095-6087EEAB48DC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Hexagon 196">
                <a:extLst>
                  <a:ext uri="{FF2B5EF4-FFF2-40B4-BE49-F238E27FC236}">
                    <a16:creationId xmlns:a16="http://schemas.microsoft.com/office/drawing/2014/main" id="{FF04B7BB-A1EE-F08D-A1FC-52BBAF3E0110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Hexagon 197">
                <a:extLst>
                  <a:ext uri="{FF2B5EF4-FFF2-40B4-BE49-F238E27FC236}">
                    <a16:creationId xmlns:a16="http://schemas.microsoft.com/office/drawing/2014/main" id="{C8B48BDF-9DCC-6DE5-6F9E-D5B4AD94FE00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Hexagon 198">
                <a:extLst>
                  <a:ext uri="{FF2B5EF4-FFF2-40B4-BE49-F238E27FC236}">
                    <a16:creationId xmlns:a16="http://schemas.microsoft.com/office/drawing/2014/main" id="{C51C2C60-1C5C-A15B-A641-3975F446584A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Hexagon 199">
                <a:extLst>
                  <a:ext uri="{FF2B5EF4-FFF2-40B4-BE49-F238E27FC236}">
                    <a16:creationId xmlns:a16="http://schemas.microsoft.com/office/drawing/2014/main" id="{AFC0832F-9631-3C14-7755-88A642D739B3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Hexagon 200">
                <a:extLst>
                  <a:ext uri="{FF2B5EF4-FFF2-40B4-BE49-F238E27FC236}">
                    <a16:creationId xmlns:a16="http://schemas.microsoft.com/office/drawing/2014/main" id="{4C1CBBF4-F546-D284-CF2F-7558A7469F36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Hexagon 201">
                <a:extLst>
                  <a:ext uri="{FF2B5EF4-FFF2-40B4-BE49-F238E27FC236}">
                    <a16:creationId xmlns:a16="http://schemas.microsoft.com/office/drawing/2014/main" id="{7884DF36-D02E-CCD9-8B84-D81391860ED2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Hexagon 202">
                <a:extLst>
                  <a:ext uri="{FF2B5EF4-FFF2-40B4-BE49-F238E27FC236}">
                    <a16:creationId xmlns:a16="http://schemas.microsoft.com/office/drawing/2014/main" id="{C33FEEAE-73BD-6EC8-83B7-2C6F96846983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Hexagon 203">
                <a:extLst>
                  <a:ext uri="{FF2B5EF4-FFF2-40B4-BE49-F238E27FC236}">
                    <a16:creationId xmlns:a16="http://schemas.microsoft.com/office/drawing/2014/main" id="{9E555D03-3949-DAAD-9351-A8C9FD39248E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Hexagon 204">
                <a:extLst>
                  <a:ext uri="{FF2B5EF4-FFF2-40B4-BE49-F238E27FC236}">
                    <a16:creationId xmlns:a16="http://schemas.microsoft.com/office/drawing/2014/main" id="{5D0B2FCF-6CC1-9544-BDF9-78687F937B0F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Hexagon 205">
                <a:extLst>
                  <a:ext uri="{FF2B5EF4-FFF2-40B4-BE49-F238E27FC236}">
                    <a16:creationId xmlns:a16="http://schemas.microsoft.com/office/drawing/2014/main" id="{A19A8C6B-902F-1860-5FA6-7C22E1188A20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Hexagon 206">
                <a:extLst>
                  <a:ext uri="{FF2B5EF4-FFF2-40B4-BE49-F238E27FC236}">
                    <a16:creationId xmlns:a16="http://schemas.microsoft.com/office/drawing/2014/main" id="{AE038523-5BD9-054A-93FA-3BF44859C4C5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Hexagon 207">
                <a:extLst>
                  <a:ext uri="{FF2B5EF4-FFF2-40B4-BE49-F238E27FC236}">
                    <a16:creationId xmlns:a16="http://schemas.microsoft.com/office/drawing/2014/main" id="{94301685-7FE4-620B-6AA8-09F1C7F4A232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Hexagon 208">
                <a:extLst>
                  <a:ext uri="{FF2B5EF4-FFF2-40B4-BE49-F238E27FC236}">
                    <a16:creationId xmlns:a16="http://schemas.microsoft.com/office/drawing/2014/main" id="{A1B09638-342B-A5C1-6C0B-817269D6B9B1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Hexagon 209">
                <a:extLst>
                  <a:ext uri="{FF2B5EF4-FFF2-40B4-BE49-F238E27FC236}">
                    <a16:creationId xmlns:a16="http://schemas.microsoft.com/office/drawing/2014/main" id="{4AAF1726-834F-3786-18F8-C82D334D333E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Hexagon 210">
                <a:extLst>
                  <a:ext uri="{FF2B5EF4-FFF2-40B4-BE49-F238E27FC236}">
                    <a16:creationId xmlns:a16="http://schemas.microsoft.com/office/drawing/2014/main" id="{AE44ECA7-0F1A-0A32-5AE3-8E9CA9AAA265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Hexagon 211">
                <a:extLst>
                  <a:ext uri="{FF2B5EF4-FFF2-40B4-BE49-F238E27FC236}">
                    <a16:creationId xmlns:a16="http://schemas.microsoft.com/office/drawing/2014/main" id="{BA394D8A-6EF7-2A7E-0A2C-0FD9EEEA58F8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Hexagon 212">
                <a:extLst>
                  <a:ext uri="{FF2B5EF4-FFF2-40B4-BE49-F238E27FC236}">
                    <a16:creationId xmlns:a16="http://schemas.microsoft.com/office/drawing/2014/main" id="{BF42DC8D-A675-CF19-8B0C-5C185AE66892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Hexagon 213">
                <a:extLst>
                  <a:ext uri="{FF2B5EF4-FFF2-40B4-BE49-F238E27FC236}">
                    <a16:creationId xmlns:a16="http://schemas.microsoft.com/office/drawing/2014/main" id="{54C5A2CE-0F7A-194C-C464-D50C9273BCA9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Hexagon 214">
                <a:extLst>
                  <a:ext uri="{FF2B5EF4-FFF2-40B4-BE49-F238E27FC236}">
                    <a16:creationId xmlns:a16="http://schemas.microsoft.com/office/drawing/2014/main" id="{19E5BF2B-6494-4F60-2A32-51AD87331795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Hexagon 215">
                <a:extLst>
                  <a:ext uri="{FF2B5EF4-FFF2-40B4-BE49-F238E27FC236}">
                    <a16:creationId xmlns:a16="http://schemas.microsoft.com/office/drawing/2014/main" id="{0C3D377A-6A04-BDEB-7B8D-21421DD9E8A8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Hexagon 216">
                <a:extLst>
                  <a:ext uri="{FF2B5EF4-FFF2-40B4-BE49-F238E27FC236}">
                    <a16:creationId xmlns:a16="http://schemas.microsoft.com/office/drawing/2014/main" id="{FC965230-FEA2-85CA-112D-53FBD8B6F4FC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Hexagon 217">
                <a:extLst>
                  <a:ext uri="{FF2B5EF4-FFF2-40B4-BE49-F238E27FC236}">
                    <a16:creationId xmlns:a16="http://schemas.microsoft.com/office/drawing/2014/main" id="{F80F8A64-EE1F-D40A-7F37-32449B645429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Hexagon 218">
                <a:extLst>
                  <a:ext uri="{FF2B5EF4-FFF2-40B4-BE49-F238E27FC236}">
                    <a16:creationId xmlns:a16="http://schemas.microsoft.com/office/drawing/2014/main" id="{AD88C3ED-D92B-001B-67CE-4FB288C3BE4F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Hexagon 219">
                <a:extLst>
                  <a:ext uri="{FF2B5EF4-FFF2-40B4-BE49-F238E27FC236}">
                    <a16:creationId xmlns:a16="http://schemas.microsoft.com/office/drawing/2014/main" id="{378A2114-CC21-3B7D-5494-C53E710747F2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Hexagon 220">
                <a:extLst>
                  <a:ext uri="{FF2B5EF4-FFF2-40B4-BE49-F238E27FC236}">
                    <a16:creationId xmlns:a16="http://schemas.microsoft.com/office/drawing/2014/main" id="{467C4C63-0C13-CEEA-F059-1D70DA2FD6F7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Hexagon 221">
                <a:extLst>
                  <a:ext uri="{FF2B5EF4-FFF2-40B4-BE49-F238E27FC236}">
                    <a16:creationId xmlns:a16="http://schemas.microsoft.com/office/drawing/2014/main" id="{1B7D0E0F-9738-3EF5-A1D2-05D7E735D999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Hexagon 222">
                <a:extLst>
                  <a:ext uri="{FF2B5EF4-FFF2-40B4-BE49-F238E27FC236}">
                    <a16:creationId xmlns:a16="http://schemas.microsoft.com/office/drawing/2014/main" id="{7BA32BE3-1415-519A-ED84-D021C93DB01C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Hexagon 223">
                <a:extLst>
                  <a:ext uri="{FF2B5EF4-FFF2-40B4-BE49-F238E27FC236}">
                    <a16:creationId xmlns:a16="http://schemas.microsoft.com/office/drawing/2014/main" id="{4D849729-9237-097A-40CD-23E05CF93718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Hexagon 224">
                <a:extLst>
                  <a:ext uri="{FF2B5EF4-FFF2-40B4-BE49-F238E27FC236}">
                    <a16:creationId xmlns:a16="http://schemas.microsoft.com/office/drawing/2014/main" id="{EC39415E-F2A8-FE1E-1770-E2E99A5F3BE7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Hexagon 225">
                <a:extLst>
                  <a:ext uri="{FF2B5EF4-FFF2-40B4-BE49-F238E27FC236}">
                    <a16:creationId xmlns:a16="http://schemas.microsoft.com/office/drawing/2014/main" id="{9A4AEB67-358F-DA9B-C1DF-765FD6E7294C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Hexagon 226">
                <a:extLst>
                  <a:ext uri="{FF2B5EF4-FFF2-40B4-BE49-F238E27FC236}">
                    <a16:creationId xmlns:a16="http://schemas.microsoft.com/office/drawing/2014/main" id="{BC161F19-5821-BF80-5ECB-966D7BABBD80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Hexagon 227">
                <a:extLst>
                  <a:ext uri="{FF2B5EF4-FFF2-40B4-BE49-F238E27FC236}">
                    <a16:creationId xmlns:a16="http://schemas.microsoft.com/office/drawing/2014/main" id="{84F64AFA-6BFC-F3C2-45B3-731BB11B1F8B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Hexagon 228">
                <a:extLst>
                  <a:ext uri="{FF2B5EF4-FFF2-40B4-BE49-F238E27FC236}">
                    <a16:creationId xmlns:a16="http://schemas.microsoft.com/office/drawing/2014/main" id="{CBACE7EC-81F7-1FE7-FF9F-0EC51A3EC949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Hexagon 229">
                <a:extLst>
                  <a:ext uri="{FF2B5EF4-FFF2-40B4-BE49-F238E27FC236}">
                    <a16:creationId xmlns:a16="http://schemas.microsoft.com/office/drawing/2014/main" id="{8AE2C752-1553-6FE0-AE33-4F84F8F2F9AB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Hexagon 230">
                <a:extLst>
                  <a:ext uri="{FF2B5EF4-FFF2-40B4-BE49-F238E27FC236}">
                    <a16:creationId xmlns:a16="http://schemas.microsoft.com/office/drawing/2014/main" id="{8469152B-3C0C-9FB3-A145-BBE2F0B38449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Hexagon 231">
                <a:extLst>
                  <a:ext uri="{FF2B5EF4-FFF2-40B4-BE49-F238E27FC236}">
                    <a16:creationId xmlns:a16="http://schemas.microsoft.com/office/drawing/2014/main" id="{BC6BAFEC-CD92-EE43-DC95-DB4E946E4773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Hexagon 232">
                <a:extLst>
                  <a:ext uri="{FF2B5EF4-FFF2-40B4-BE49-F238E27FC236}">
                    <a16:creationId xmlns:a16="http://schemas.microsoft.com/office/drawing/2014/main" id="{65E2F57B-368B-709F-0D4B-E9E24D11C7C5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Hexagon 233">
                <a:extLst>
                  <a:ext uri="{FF2B5EF4-FFF2-40B4-BE49-F238E27FC236}">
                    <a16:creationId xmlns:a16="http://schemas.microsoft.com/office/drawing/2014/main" id="{F51E4DFF-F8B0-D2DC-62F6-FBCF1FC67AAC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Hexagon 234">
                <a:extLst>
                  <a:ext uri="{FF2B5EF4-FFF2-40B4-BE49-F238E27FC236}">
                    <a16:creationId xmlns:a16="http://schemas.microsoft.com/office/drawing/2014/main" id="{58F20BF6-C1DC-1F7D-85CE-515928D13A99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Hexagon 235">
                <a:extLst>
                  <a:ext uri="{FF2B5EF4-FFF2-40B4-BE49-F238E27FC236}">
                    <a16:creationId xmlns:a16="http://schemas.microsoft.com/office/drawing/2014/main" id="{A9352E1C-FCA3-C903-C7AA-5AE1472B7012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Hexagon 236">
                <a:extLst>
                  <a:ext uri="{FF2B5EF4-FFF2-40B4-BE49-F238E27FC236}">
                    <a16:creationId xmlns:a16="http://schemas.microsoft.com/office/drawing/2014/main" id="{EE96CCEF-464E-8421-0341-EE45F1F9084B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Hexagon 237">
                <a:extLst>
                  <a:ext uri="{FF2B5EF4-FFF2-40B4-BE49-F238E27FC236}">
                    <a16:creationId xmlns:a16="http://schemas.microsoft.com/office/drawing/2014/main" id="{5E26EA00-90C6-CEA9-98EA-C11544C3E047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Hexagon 238">
                <a:extLst>
                  <a:ext uri="{FF2B5EF4-FFF2-40B4-BE49-F238E27FC236}">
                    <a16:creationId xmlns:a16="http://schemas.microsoft.com/office/drawing/2014/main" id="{B056CBDF-9E19-84B4-9A8C-0680710CE77A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Hexagon 239">
                <a:extLst>
                  <a:ext uri="{FF2B5EF4-FFF2-40B4-BE49-F238E27FC236}">
                    <a16:creationId xmlns:a16="http://schemas.microsoft.com/office/drawing/2014/main" id="{39DC6A68-DC49-30F0-5EC6-7C58692C6376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Hexagon 240">
                <a:extLst>
                  <a:ext uri="{FF2B5EF4-FFF2-40B4-BE49-F238E27FC236}">
                    <a16:creationId xmlns:a16="http://schemas.microsoft.com/office/drawing/2014/main" id="{7A76A43C-B17F-08FD-F5E9-2B945CF48151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Hexagon 241">
                <a:extLst>
                  <a:ext uri="{FF2B5EF4-FFF2-40B4-BE49-F238E27FC236}">
                    <a16:creationId xmlns:a16="http://schemas.microsoft.com/office/drawing/2014/main" id="{9BC44D01-AB1C-4006-332D-81315725AAA6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Hexagon 242">
                <a:extLst>
                  <a:ext uri="{FF2B5EF4-FFF2-40B4-BE49-F238E27FC236}">
                    <a16:creationId xmlns:a16="http://schemas.microsoft.com/office/drawing/2014/main" id="{0FC96D42-1945-9E7F-6416-0458DAF124E1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Hexagon 243">
                <a:extLst>
                  <a:ext uri="{FF2B5EF4-FFF2-40B4-BE49-F238E27FC236}">
                    <a16:creationId xmlns:a16="http://schemas.microsoft.com/office/drawing/2014/main" id="{21AB39CE-A0DD-86F6-95AC-2219AF5BF560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Hexagon 244">
                <a:extLst>
                  <a:ext uri="{FF2B5EF4-FFF2-40B4-BE49-F238E27FC236}">
                    <a16:creationId xmlns:a16="http://schemas.microsoft.com/office/drawing/2014/main" id="{40FBDF3E-4EA4-8B0D-65B3-4102D197CA80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Hexagon 245">
                <a:extLst>
                  <a:ext uri="{FF2B5EF4-FFF2-40B4-BE49-F238E27FC236}">
                    <a16:creationId xmlns:a16="http://schemas.microsoft.com/office/drawing/2014/main" id="{B05FDBF1-27FA-26AF-16B0-7E988906646A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Hexagon 246">
                <a:extLst>
                  <a:ext uri="{FF2B5EF4-FFF2-40B4-BE49-F238E27FC236}">
                    <a16:creationId xmlns:a16="http://schemas.microsoft.com/office/drawing/2014/main" id="{EA518AA6-7103-A760-283A-BC01C9696F71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Hexagon 247">
                <a:extLst>
                  <a:ext uri="{FF2B5EF4-FFF2-40B4-BE49-F238E27FC236}">
                    <a16:creationId xmlns:a16="http://schemas.microsoft.com/office/drawing/2014/main" id="{1CDA183A-BC44-3B57-5843-CDE734F1EAAC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Hexagon 248">
                <a:extLst>
                  <a:ext uri="{FF2B5EF4-FFF2-40B4-BE49-F238E27FC236}">
                    <a16:creationId xmlns:a16="http://schemas.microsoft.com/office/drawing/2014/main" id="{A104A40F-E4AC-B394-4697-ECE9DB3B77CF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Hexagon 249">
                <a:extLst>
                  <a:ext uri="{FF2B5EF4-FFF2-40B4-BE49-F238E27FC236}">
                    <a16:creationId xmlns:a16="http://schemas.microsoft.com/office/drawing/2014/main" id="{0E8E7559-1A93-85A0-BED4-6FEE24067DD5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Hexagon 250">
                <a:extLst>
                  <a:ext uri="{FF2B5EF4-FFF2-40B4-BE49-F238E27FC236}">
                    <a16:creationId xmlns:a16="http://schemas.microsoft.com/office/drawing/2014/main" id="{0136DBE8-F133-56FF-BE1E-9C526E71668D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Hexagon 251">
                <a:extLst>
                  <a:ext uri="{FF2B5EF4-FFF2-40B4-BE49-F238E27FC236}">
                    <a16:creationId xmlns:a16="http://schemas.microsoft.com/office/drawing/2014/main" id="{5E9C67BF-1C9A-7975-B1F8-93CD6140F53B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Hexagon 252">
                <a:extLst>
                  <a:ext uri="{FF2B5EF4-FFF2-40B4-BE49-F238E27FC236}">
                    <a16:creationId xmlns:a16="http://schemas.microsoft.com/office/drawing/2014/main" id="{442D1D62-E5A5-628F-44BF-8228F2B5BEF0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Hexagon 253">
                <a:extLst>
                  <a:ext uri="{FF2B5EF4-FFF2-40B4-BE49-F238E27FC236}">
                    <a16:creationId xmlns:a16="http://schemas.microsoft.com/office/drawing/2014/main" id="{7711595C-2AD3-C30F-BDDB-63986EFD66BD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Hexagon 254">
                <a:extLst>
                  <a:ext uri="{FF2B5EF4-FFF2-40B4-BE49-F238E27FC236}">
                    <a16:creationId xmlns:a16="http://schemas.microsoft.com/office/drawing/2014/main" id="{DA8949B4-718D-2815-8FC7-E82AEE2158AD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Hexagon 255">
                <a:extLst>
                  <a:ext uri="{FF2B5EF4-FFF2-40B4-BE49-F238E27FC236}">
                    <a16:creationId xmlns:a16="http://schemas.microsoft.com/office/drawing/2014/main" id="{2126D429-FB13-1EB0-A683-3FB454925571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Hexagon 256">
                <a:extLst>
                  <a:ext uri="{FF2B5EF4-FFF2-40B4-BE49-F238E27FC236}">
                    <a16:creationId xmlns:a16="http://schemas.microsoft.com/office/drawing/2014/main" id="{F11EF047-9D9C-442D-1965-5E70F420B22B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Hexagon 257">
                <a:extLst>
                  <a:ext uri="{FF2B5EF4-FFF2-40B4-BE49-F238E27FC236}">
                    <a16:creationId xmlns:a16="http://schemas.microsoft.com/office/drawing/2014/main" id="{8FA71BB7-BFC6-153A-00EA-F53F5EECFA49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Hexagon 258">
                <a:extLst>
                  <a:ext uri="{FF2B5EF4-FFF2-40B4-BE49-F238E27FC236}">
                    <a16:creationId xmlns:a16="http://schemas.microsoft.com/office/drawing/2014/main" id="{94BF081D-DA80-AAC7-EC42-5012867A568E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Hexagon 259">
                <a:extLst>
                  <a:ext uri="{FF2B5EF4-FFF2-40B4-BE49-F238E27FC236}">
                    <a16:creationId xmlns:a16="http://schemas.microsoft.com/office/drawing/2014/main" id="{1A357733-C46A-2E92-61E5-F43C6BE4C7F3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Hexagon 260">
                <a:extLst>
                  <a:ext uri="{FF2B5EF4-FFF2-40B4-BE49-F238E27FC236}">
                    <a16:creationId xmlns:a16="http://schemas.microsoft.com/office/drawing/2014/main" id="{67ED3906-BEF4-2CA2-9751-9C814555D6F9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Hexagon 261">
                <a:extLst>
                  <a:ext uri="{FF2B5EF4-FFF2-40B4-BE49-F238E27FC236}">
                    <a16:creationId xmlns:a16="http://schemas.microsoft.com/office/drawing/2014/main" id="{2E50129E-983A-4A0C-6046-F9F67AD72460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Hexagon 262">
                <a:extLst>
                  <a:ext uri="{FF2B5EF4-FFF2-40B4-BE49-F238E27FC236}">
                    <a16:creationId xmlns:a16="http://schemas.microsoft.com/office/drawing/2014/main" id="{B92412CE-5A18-868E-0FA6-FA02FA3E352A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Hexagon 263">
                <a:extLst>
                  <a:ext uri="{FF2B5EF4-FFF2-40B4-BE49-F238E27FC236}">
                    <a16:creationId xmlns:a16="http://schemas.microsoft.com/office/drawing/2014/main" id="{F4693751-33AC-73B8-133E-E14A5D96D45D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Hexagon 264">
                <a:extLst>
                  <a:ext uri="{FF2B5EF4-FFF2-40B4-BE49-F238E27FC236}">
                    <a16:creationId xmlns:a16="http://schemas.microsoft.com/office/drawing/2014/main" id="{6E9E9488-9577-930F-04BD-BCC7BC8F2817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Hexagon 265">
                <a:extLst>
                  <a:ext uri="{FF2B5EF4-FFF2-40B4-BE49-F238E27FC236}">
                    <a16:creationId xmlns:a16="http://schemas.microsoft.com/office/drawing/2014/main" id="{1F29236C-D326-1707-6D59-5416FB082B52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Hexagon 266">
                <a:extLst>
                  <a:ext uri="{FF2B5EF4-FFF2-40B4-BE49-F238E27FC236}">
                    <a16:creationId xmlns:a16="http://schemas.microsoft.com/office/drawing/2014/main" id="{34B7BA46-6D12-C53A-527A-A3C12AE43630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Hexagon 267">
                <a:extLst>
                  <a:ext uri="{FF2B5EF4-FFF2-40B4-BE49-F238E27FC236}">
                    <a16:creationId xmlns:a16="http://schemas.microsoft.com/office/drawing/2014/main" id="{74C4BA67-ADED-A56D-65C2-6A64CAA26281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Hexagon 268">
                <a:extLst>
                  <a:ext uri="{FF2B5EF4-FFF2-40B4-BE49-F238E27FC236}">
                    <a16:creationId xmlns:a16="http://schemas.microsoft.com/office/drawing/2014/main" id="{F39A9272-C582-CB4A-BE5E-D1C968AEBCD2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Hexagon 269">
                <a:extLst>
                  <a:ext uri="{FF2B5EF4-FFF2-40B4-BE49-F238E27FC236}">
                    <a16:creationId xmlns:a16="http://schemas.microsoft.com/office/drawing/2014/main" id="{DC18D0BB-D688-6B40-6EFC-3FC6397CC038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Hexagon 270">
                <a:extLst>
                  <a:ext uri="{FF2B5EF4-FFF2-40B4-BE49-F238E27FC236}">
                    <a16:creationId xmlns:a16="http://schemas.microsoft.com/office/drawing/2014/main" id="{BAA0EF89-4D30-762E-AF49-06181B933CB1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Hexagon 271">
                <a:extLst>
                  <a:ext uri="{FF2B5EF4-FFF2-40B4-BE49-F238E27FC236}">
                    <a16:creationId xmlns:a16="http://schemas.microsoft.com/office/drawing/2014/main" id="{000743B1-0DFB-7A46-9607-5DA046A15C23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Hexagon 272">
                <a:extLst>
                  <a:ext uri="{FF2B5EF4-FFF2-40B4-BE49-F238E27FC236}">
                    <a16:creationId xmlns:a16="http://schemas.microsoft.com/office/drawing/2014/main" id="{C36F8C1C-513F-C77C-3B5F-B3C615CB628C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Hexagon 273">
                <a:extLst>
                  <a:ext uri="{FF2B5EF4-FFF2-40B4-BE49-F238E27FC236}">
                    <a16:creationId xmlns:a16="http://schemas.microsoft.com/office/drawing/2014/main" id="{9604DAB6-5D8B-81B5-BEA4-061CD7043703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Hexagon 274">
                <a:extLst>
                  <a:ext uri="{FF2B5EF4-FFF2-40B4-BE49-F238E27FC236}">
                    <a16:creationId xmlns:a16="http://schemas.microsoft.com/office/drawing/2014/main" id="{23396D70-40E5-866D-3FB2-D46B083F3C2E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Hexagon 275">
                <a:extLst>
                  <a:ext uri="{FF2B5EF4-FFF2-40B4-BE49-F238E27FC236}">
                    <a16:creationId xmlns:a16="http://schemas.microsoft.com/office/drawing/2014/main" id="{1D48BBF4-F250-CB39-BCD1-F0BDEA784309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Hexagon 276">
                <a:extLst>
                  <a:ext uri="{FF2B5EF4-FFF2-40B4-BE49-F238E27FC236}">
                    <a16:creationId xmlns:a16="http://schemas.microsoft.com/office/drawing/2014/main" id="{E81D21AB-83A1-CBD5-C72E-A57F19562F2A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Hexagon 277">
                <a:extLst>
                  <a:ext uri="{FF2B5EF4-FFF2-40B4-BE49-F238E27FC236}">
                    <a16:creationId xmlns:a16="http://schemas.microsoft.com/office/drawing/2014/main" id="{F81A40F9-5D44-9857-F697-3DE4AC2246B7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Hexagon 278">
                <a:extLst>
                  <a:ext uri="{FF2B5EF4-FFF2-40B4-BE49-F238E27FC236}">
                    <a16:creationId xmlns:a16="http://schemas.microsoft.com/office/drawing/2014/main" id="{66BC7AAB-159F-8482-F589-1975832B8EF8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Hexagon 279">
                <a:extLst>
                  <a:ext uri="{FF2B5EF4-FFF2-40B4-BE49-F238E27FC236}">
                    <a16:creationId xmlns:a16="http://schemas.microsoft.com/office/drawing/2014/main" id="{B48BA883-4246-EAC2-4E61-972F9F0EE691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Hexagon 280">
                <a:extLst>
                  <a:ext uri="{FF2B5EF4-FFF2-40B4-BE49-F238E27FC236}">
                    <a16:creationId xmlns:a16="http://schemas.microsoft.com/office/drawing/2014/main" id="{A520C25D-3C94-E31B-269B-8F617FC06511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Hexagon 281">
                <a:extLst>
                  <a:ext uri="{FF2B5EF4-FFF2-40B4-BE49-F238E27FC236}">
                    <a16:creationId xmlns:a16="http://schemas.microsoft.com/office/drawing/2014/main" id="{5C29CC53-9AEA-6F1C-C7E3-EB64159C2491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Hexagon 282">
                <a:extLst>
                  <a:ext uri="{FF2B5EF4-FFF2-40B4-BE49-F238E27FC236}">
                    <a16:creationId xmlns:a16="http://schemas.microsoft.com/office/drawing/2014/main" id="{BBFD8862-B8F3-7B57-ECDF-6B6C49767863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Hexagon 283">
                <a:extLst>
                  <a:ext uri="{FF2B5EF4-FFF2-40B4-BE49-F238E27FC236}">
                    <a16:creationId xmlns:a16="http://schemas.microsoft.com/office/drawing/2014/main" id="{B3D7E701-2BF2-3F91-F841-A87CE5AEFB17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Hexagon 284">
                <a:extLst>
                  <a:ext uri="{FF2B5EF4-FFF2-40B4-BE49-F238E27FC236}">
                    <a16:creationId xmlns:a16="http://schemas.microsoft.com/office/drawing/2014/main" id="{A4AC40CE-1372-572B-B1E1-BE53318A4DD5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Hexagon 285">
                <a:extLst>
                  <a:ext uri="{FF2B5EF4-FFF2-40B4-BE49-F238E27FC236}">
                    <a16:creationId xmlns:a16="http://schemas.microsoft.com/office/drawing/2014/main" id="{31D368B9-C36A-E259-A5A0-C98D74E0F5B4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Hexagon 286">
                <a:extLst>
                  <a:ext uri="{FF2B5EF4-FFF2-40B4-BE49-F238E27FC236}">
                    <a16:creationId xmlns:a16="http://schemas.microsoft.com/office/drawing/2014/main" id="{E3789FFE-0CA6-298E-9A9D-80376E69E5A8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Hexagon 287">
                <a:extLst>
                  <a:ext uri="{FF2B5EF4-FFF2-40B4-BE49-F238E27FC236}">
                    <a16:creationId xmlns:a16="http://schemas.microsoft.com/office/drawing/2014/main" id="{E41FD173-2BA1-B29F-DA78-DCFCF2B9C010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Hexagon 288">
                <a:extLst>
                  <a:ext uri="{FF2B5EF4-FFF2-40B4-BE49-F238E27FC236}">
                    <a16:creationId xmlns:a16="http://schemas.microsoft.com/office/drawing/2014/main" id="{D771E017-8DBC-A38B-0D57-38BB52556AB0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Hexagon 289">
                <a:extLst>
                  <a:ext uri="{FF2B5EF4-FFF2-40B4-BE49-F238E27FC236}">
                    <a16:creationId xmlns:a16="http://schemas.microsoft.com/office/drawing/2014/main" id="{37D0C648-AEC3-A916-3097-5BF89EB5A3ED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Hexagon 290">
                <a:extLst>
                  <a:ext uri="{FF2B5EF4-FFF2-40B4-BE49-F238E27FC236}">
                    <a16:creationId xmlns:a16="http://schemas.microsoft.com/office/drawing/2014/main" id="{A33AA08A-22FC-FA1E-3A3D-FC6BE6DC27EC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Hexagon 291">
                <a:extLst>
                  <a:ext uri="{FF2B5EF4-FFF2-40B4-BE49-F238E27FC236}">
                    <a16:creationId xmlns:a16="http://schemas.microsoft.com/office/drawing/2014/main" id="{7E6209B0-9FCC-6325-EC97-6F2DEA1A5BA6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Hexagon 292">
                <a:extLst>
                  <a:ext uri="{FF2B5EF4-FFF2-40B4-BE49-F238E27FC236}">
                    <a16:creationId xmlns:a16="http://schemas.microsoft.com/office/drawing/2014/main" id="{874CDF19-0153-26A5-A843-E483C999F528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Hexagon 293">
                <a:extLst>
                  <a:ext uri="{FF2B5EF4-FFF2-40B4-BE49-F238E27FC236}">
                    <a16:creationId xmlns:a16="http://schemas.microsoft.com/office/drawing/2014/main" id="{DD88D56B-98D2-6413-3A2A-60F462489CD8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Hexagon 294">
                <a:extLst>
                  <a:ext uri="{FF2B5EF4-FFF2-40B4-BE49-F238E27FC236}">
                    <a16:creationId xmlns:a16="http://schemas.microsoft.com/office/drawing/2014/main" id="{9F5AE840-FA10-D49F-0A97-F2A8749C5632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Hexagon 295">
                <a:extLst>
                  <a:ext uri="{FF2B5EF4-FFF2-40B4-BE49-F238E27FC236}">
                    <a16:creationId xmlns:a16="http://schemas.microsoft.com/office/drawing/2014/main" id="{4B0F7151-122F-134A-BB69-E65487CB0D8B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Hexagon 296">
                <a:extLst>
                  <a:ext uri="{FF2B5EF4-FFF2-40B4-BE49-F238E27FC236}">
                    <a16:creationId xmlns:a16="http://schemas.microsoft.com/office/drawing/2014/main" id="{EC280C02-5CBC-B955-0AC2-97EC8DB84250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Hexagon 297">
                <a:extLst>
                  <a:ext uri="{FF2B5EF4-FFF2-40B4-BE49-F238E27FC236}">
                    <a16:creationId xmlns:a16="http://schemas.microsoft.com/office/drawing/2014/main" id="{B381EFDF-5F49-C6E0-966B-D1289F330241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Hexagon 298">
                <a:extLst>
                  <a:ext uri="{FF2B5EF4-FFF2-40B4-BE49-F238E27FC236}">
                    <a16:creationId xmlns:a16="http://schemas.microsoft.com/office/drawing/2014/main" id="{3EF555CE-C0DA-2197-87AD-E8E5AF66C1E6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Hexagon 299">
                <a:extLst>
                  <a:ext uri="{FF2B5EF4-FFF2-40B4-BE49-F238E27FC236}">
                    <a16:creationId xmlns:a16="http://schemas.microsoft.com/office/drawing/2014/main" id="{E022844E-C484-BEB1-006E-A28751D278E8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Hexagon 300">
                <a:extLst>
                  <a:ext uri="{FF2B5EF4-FFF2-40B4-BE49-F238E27FC236}">
                    <a16:creationId xmlns:a16="http://schemas.microsoft.com/office/drawing/2014/main" id="{03D26AED-49F8-4C74-5CD3-D035A554CC7A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Hexagon 301">
                <a:extLst>
                  <a:ext uri="{FF2B5EF4-FFF2-40B4-BE49-F238E27FC236}">
                    <a16:creationId xmlns:a16="http://schemas.microsoft.com/office/drawing/2014/main" id="{687A24D0-DA18-9B4A-7C33-373FBFB27704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Hexagon 302">
                <a:extLst>
                  <a:ext uri="{FF2B5EF4-FFF2-40B4-BE49-F238E27FC236}">
                    <a16:creationId xmlns:a16="http://schemas.microsoft.com/office/drawing/2014/main" id="{F2F236AB-2EFF-FF7E-804C-89313347F8B4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Hexagon 303">
                <a:extLst>
                  <a:ext uri="{FF2B5EF4-FFF2-40B4-BE49-F238E27FC236}">
                    <a16:creationId xmlns:a16="http://schemas.microsoft.com/office/drawing/2014/main" id="{0DC46DEE-FBF1-EF82-453D-077B14AAE905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Hexagon 304">
                <a:extLst>
                  <a:ext uri="{FF2B5EF4-FFF2-40B4-BE49-F238E27FC236}">
                    <a16:creationId xmlns:a16="http://schemas.microsoft.com/office/drawing/2014/main" id="{03AA404B-0DD0-E3DB-37CF-D9A9A08B8649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Hexagon 305">
                <a:extLst>
                  <a:ext uri="{FF2B5EF4-FFF2-40B4-BE49-F238E27FC236}">
                    <a16:creationId xmlns:a16="http://schemas.microsoft.com/office/drawing/2014/main" id="{231E6848-BE3E-7152-AE31-EF9DE9A549C3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Hexagon 306">
                <a:extLst>
                  <a:ext uri="{FF2B5EF4-FFF2-40B4-BE49-F238E27FC236}">
                    <a16:creationId xmlns:a16="http://schemas.microsoft.com/office/drawing/2014/main" id="{28A0C3D9-B26F-A114-7855-F58588998FFB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Hexagon 307">
                <a:extLst>
                  <a:ext uri="{FF2B5EF4-FFF2-40B4-BE49-F238E27FC236}">
                    <a16:creationId xmlns:a16="http://schemas.microsoft.com/office/drawing/2014/main" id="{D5AA44E8-D2C3-1D29-6AA0-198114440714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Hexagon 308">
                <a:extLst>
                  <a:ext uri="{FF2B5EF4-FFF2-40B4-BE49-F238E27FC236}">
                    <a16:creationId xmlns:a16="http://schemas.microsoft.com/office/drawing/2014/main" id="{A30A3E14-8AE8-90D3-C2D0-20E82BCBDF19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Hexagon 309">
                <a:extLst>
                  <a:ext uri="{FF2B5EF4-FFF2-40B4-BE49-F238E27FC236}">
                    <a16:creationId xmlns:a16="http://schemas.microsoft.com/office/drawing/2014/main" id="{A81B8905-BD62-2654-66AF-B0B4998A1490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Hexagon 310">
                <a:extLst>
                  <a:ext uri="{FF2B5EF4-FFF2-40B4-BE49-F238E27FC236}">
                    <a16:creationId xmlns:a16="http://schemas.microsoft.com/office/drawing/2014/main" id="{348ECE1D-F886-2F45-874B-46A7A2296145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Hexagon 311">
                <a:extLst>
                  <a:ext uri="{FF2B5EF4-FFF2-40B4-BE49-F238E27FC236}">
                    <a16:creationId xmlns:a16="http://schemas.microsoft.com/office/drawing/2014/main" id="{D3AB71C8-A859-4F71-A91B-E116F7301290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Hexagon 312">
                <a:extLst>
                  <a:ext uri="{FF2B5EF4-FFF2-40B4-BE49-F238E27FC236}">
                    <a16:creationId xmlns:a16="http://schemas.microsoft.com/office/drawing/2014/main" id="{337D93F8-4DB0-5F8D-AF14-42B58982BB68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Hexagon 313">
                <a:extLst>
                  <a:ext uri="{FF2B5EF4-FFF2-40B4-BE49-F238E27FC236}">
                    <a16:creationId xmlns:a16="http://schemas.microsoft.com/office/drawing/2014/main" id="{3F2E7958-E8F8-1E45-77CF-600F1B5C79DC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Hexagon 314">
                <a:extLst>
                  <a:ext uri="{FF2B5EF4-FFF2-40B4-BE49-F238E27FC236}">
                    <a16:creationId xmlns:a16="http://schemas.microsoft.com/office/drawing/2014/main" id="{4EF12A56-8AD6-1954-012A-FD7A6F95A7A5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Hexagon 315">
                <a:extLst>
                  <a:ext uri="{FF2B5EF4-FFF2-40B4-BE49-F238E27FC236}">
                    <a16:creationId xmlns:a16="http://schemas.microsoft.com/office/drawing/2014/main" id="{5482C77F-B9BF-14B1-AF0C-CEFDB527D136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7" name="TextBox 316">
            <a:extLst>
              <a:ext uri="{FF2B5EF4-FFF2-40B4-BE49-F238E27FC236}">
                <a16:creationId xmlns:a16="http://schemas.microsoft.com/office/drawing/2014/main" id="{C240C77B-05CD-2788-3234-3792234A394F}"/>
              </a:ext>
            </a:extLst>
          </p:cNvPr>
          <p:cNvSpPr txBox="1"/>
          <p:nvPr/>
        </p:nvSpPr>
        <p:spPr>
          <a:xfrm>
            <a:off x="3065961" y="3279823"/>
            <a:ext cx="375103" cy="1231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r>
              <a:rPr lang="en-GB" sz="800" dirty="0"/>
              <a:t>108/127</a:t>
            </a:r>
            <a:endParaRPr lang="en-GB" sz="800" baseline="30000" dirty="0"/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9CC7AC27-9AF6-732F-5815-EF946254142D}"/>
              </a:ext>
            </a:extLst>
          </p:cNvPr>
          <p:cNvSpPr txBox="1"/>
          <p:nvPr/>
        </p:nvSpPr>
        <p:spPr>
          <a:xfrm>
            <a:off x="3065961" y="3994907"/>
            <a:ext cx="375103" cy="1231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r>
              <a:rPr lang="en-GB" sz="800" dirty="0"/>
              <a:t>162/169</a:t>
            </a:r>
            <a:endParaRPr lang="en-GB" sz="800" baseline="30000" dirty="0"/>
          </a:p>
        </p:txBody>
      </p:sp>
    </p:spTree>
    <p:extLst>
      <p:ext uri="{BB962C8B-B14F-4D97-AF65-F5344CB8AC3E}">
        <p14:creationId xmlns:p14="http://schemas.microsoft.com/office/powerpoint/2010/main" val="2115357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084C5-17AC-05C6-E2DE-0EEFC954B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RRP</a:t>
            </a:r>
            <a:r>
              <a:rPr lang="en-GB" baseline="30000" dirty="0"/>
              <a:t>®</a:t>
            </a:r>
            <a:r>
              <a:rPr lang="en-GB" dirty="0"/>
              <a:t>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9A00C-883B-9A7A-7E9B-24766956A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91366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Hexagonal stack of hexagonal sub-elements </a:t>
            </a:r>
          </a:p>
          <a:p>
            <a:pPr lvl="1"/>
            <a:r>
              <a:rPr lang="en-GB" i="1" dirty="0"/>
              <a:t>A</a:t>
            </a:r>
            <a:r>
              <a:rPr lang="en-GB" dirty="0"/>
              <a:t>/</a:t>
            </a:r>
            <a:r>
              <a:rPr lang="en-GB" i="1" dirty="0"/>
              <a:t>B</a:t>
            </a:r>
            <a:r>
              <a:rPr lang="en-GB" dirty="0"/>
              <a:t> = </a:t>
            </a:r>
            <a:r>
              <a:rPr lang="en-GB" i="1" dirty="0"/>
              <a:t>A</a:t>
            </a:r>
            <a:r>
              <a:rPr lang="en-GB" dirty="0"/>
              <a:t> superconducting sub-elements in array of </a:t>
            </a:r>
            <a:r>
              <a:rPr lang="en-GB" i="1" dirty="0"/>
              <a:t>B</a:t>
            </a:r>
            <a:r>
              <a:rPr lang="en-GB" dirty="0"/>
              <a:t> modules (many different configurations possible)</a:t>
            </a:r>
          </a:p>
          <a:p>
            <a:pPr lvl="1"/>
            <a:r>
              <a:rPr lang="en-GB" i="1" dirty="0"/>
              <a:t>In principle</a:t>
            </a:r>
            <a:r>
              <a:rPr lang="en-GB" dirty="0"/>
              <a:t>, geometry defined by A/B, Cu/non-Cu, Cu spacing and elemental ratios</a:t>
            </a:r>
          </a:p>
          <a:p>
            <a:pPr lvl="2"/>
            <a:r>
              <a:rPr lang="en-GB" dirty="0"/>
              <a:t>We have a Python tool to build this geometry from input parameters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95E34-6EB7-DB49-D872-2DC911248A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234E4-F431-019A-F747-91D723BDA7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266">
            <a:extLst>
              <a:ext uri="{FF2B5EF4-FFF2-40B4-BE49-F238E27FC236}">
                <a16:creationId xmlns:a16="http://schemas.microsoft.com/office/drawing/2014/main" id="{F7801C0B-F28F-6483-A10D-47C02D640F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615411"/>
              </p:ext>
            </p:extLst>
          </p:nvPr>
        </p:nvGraphicFramePr>
        <p:xfrm>
          <a:off x="383872" y="2959021"/>
          <a:ext cx="8376255" cy="14511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11574">
                  <a:extLst>
                    <a:ext uri="{9D8B030D-6E8A-4147-A177-3AD203B41FA5}">
                      <a16:colId xmlns:a16="http://schemas.microsoft.com/office/drawing/2014/main" val="1654148604"/>
                    </a:ext>
                  </a:extLst>
                </a:gridCol>
                <a:gridCol w="1654474">
                  <a:extLst>
                    <a:ext uri="{9D8B030D-6E8A-4147-A177-3AD203B41FA5}">
                      <a16:colId xmlns:a16="http://schemas.microsoft.com/office/drawing/2014/main" val="2710724466"/>
                    </a:ext>
                  </a:extLst>
                </a:gridCol>
                <a:gridCol w="1617072">
                  <a:extLst>
                    <a:ext uri="{9D8B030D-6E8A-4147-A177-3AD203B41FA5}">
                      <a16:colId xmlns:a16="http://schemas.microsoft.com/office/drawing/2014/main" val="1163851608"/>
                    </a:ext>
                  </a:extLst>
                </a:gridCol>
                <a:gridCol w="1654474">
                  <a:extLst>
                    <a:ext uri="{9D8B030D-6E8A-4147-A177-3AD203B41FA5}">
                      <a16:colId xmlns:a16="http://schemas.microsoft.com/office/drawing/2014/main" val="687133218"/>
                    </a:ext>
                  </a:extLst>
                </a:gridCol>
                <a:gridCol w="2138661">
                  <a:extLst>
                    <a:ext uri="{9D8B030D-6E8A-4147-A177-3AD203B41FA5}">
                      <a16:colId xmlns:a16="http://schemas.microsoft.com/office/drawing/2014/main" val="2123530164"/>
                    </a:ext>
                  </a:extLst>
                </a:gridCol>
              </a:tblGrid>
              <a:tr h="1245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108/127 (MQXF)</a:t>
                      </a:r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120/127 (ERMC#101)</a:t>
                      </a:r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132/169 (FRESCA 2)</a:t>
                      </a:r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150/169 (ERMC#102)</a:t>
                      </a:r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162/169 (ERMC-1, DEM-1.1)</a:t>
                      </a:r>
                    </a:p>
                  </a:txBody>
                  <a:tcPr marL="67618" marR="67618" marT="36175" marB="36175"/>
                </a:tc>
                <a:extLst>
                  <a:ext uri="{0D108BD9-81ED-4DB2-BD59-A6C34878D82A}">
                    <a16:rowId xmlns:a16="http://schemas.microsoft.com/office/drawing/2014/main" val="3737162212"/>
                  </a:ext>
                </a:extLst>
              </a:tr>
              <a:tr h="1195949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7618" marR="67618" marT="36175" marB="36175"/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 marL="67618" marR="67618" marT="36175" marB="36175"/>
                </a:tc>
                <a:extLst>
                  <a:ext uri="{0D108BD9-81ED-4DB2-BD59-A6C34878D82A}">
                    <a16:rowId xmlns:a16="http://schemas.microsoft.com/office/drawing/2014/main" val="277460030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1A9E6CC1-6C66-A8AD-CE9D-C599611A435A}"/>
              </a:ext>
            </a:extLst>
          </p:cNvPr>
          <p:cNvGrpSpPr>
            <a:grpSpLocks noChangeAspect="1"/>
          </p:cNvGrpSpPr>
          <p:nvPr/>
        </p:nvGrpSpPr>
        <p:grpSpPr>
          <a:xfrm>
            <a:off x="502046" y="3269450"/>
            <a:ext cx="1080000" cy="1080000"/>
            <a:chOff x="2276535" y="3632092"/>
            <a:chExt cx="2311200" cy="23112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8C43B0C-2E70-C728-EF0A-816D76C910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871B316-BC6D-0F4A-87B2-DBA1D04FE722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0" name="Hexagon 9">
                <a:extLst>
                  <a:ext uri="{FF2B5EF4-FFF2-40B4-BE49-F238E27FC236}">
                    <a16:creationId xmlns:a16="http://schemas.microsoft.com/office/drawing/2014/main" id="{52A2D5AE-C1DF-E5C2-7B25-BF9BB7D1896D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Hexagon 10">
                <a:extLst>
                  <a:ext uri="{FF2B5EF4-FFF2-40B4-BE49-F238E27FC236}">
                    <a16:creationId xmlns:a16="http://schemas.microsoft.com/office/drawing/2014/main" id="{BF8A01A3-C50D-01DF-299E-D9189CC04E04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Hexagon 11">
                <a:extLst>
                  <a:ext uri="{FF2B5EF4-FFF2-40B4-BE49-F238E27FC236}">
                    <a16:creationId xmlns:a16="http://schemas.microsoft.com/office/drawing/2014/main" id="{8FAB81FC-F57D-E573-7B9D-414A15679374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Hexagon 12">
                <a:extLst>
                  <a:ext uri="{FF2B5EF4-FFF2-40B4-BE49-F238E27FC236}">
                    <a16:creationId xmlns:a16="http://schemas.microsoft.com/office/drawing/2014/main" id="{A634772C-6BAC-9ADF-A667-F83BED7DB577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E2800B54-C065-2FC3-212E-6D12E99A7354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7DB1C7-5A60-2AFA-C19E-3D3B3EB0AF1B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Hexagon 15">
                <a:extLst>
                  <a:ext uri="{FF2B5EF4-FFF2-40B4-BE49-F238E27FC236}">
                    <a16:creationId xmlns:a16="http://schemas.microsoft.com/office/drawing/2014/main" id="{5DFCB480-4648-E405-A6E8-79E4B38E244C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D0E094DD-9395-8A0C-7AE3-194D0305EBED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0ACA0CC6-703C-0CA5-004A-851FD3C11363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C452D9D0-090F-2183-CFEF-05C66927A735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3AE0DC55-3CAB-B4DE-EA02-1A62BED2F200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A6E68142-DF22-72C3-B601-F15E4191E867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BC2EFE0-4546-0994-7907-B75A500ACB60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B4E66CDB-3512-4F70-D2CB-C67F99C2297F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B2160A69-6D71-B7A5-4CA5-F4E65FA3B1E7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AE382152-C624-65A3-4F76-A0064A9F1B5D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4CD35030-F0B3-7484-90F2-11A1659FF2C6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D17BF61C-BD15-3A30-3323-773568A23CEA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3423B0A3-B539-6D88-D951-035840971B2E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BAAC821-4063-41E8-F1FA-09966D78F78C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1C1BE0BD-3772-E0CD-E93C-D20E458AB0D0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F8AB3570-6F54-93F9-D80B-B0D1B7F867E4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D47A96DC-3B3A-FD8D-EA7A-564689FBD9B5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17CE1BB9-4772-2D28-5B88-72059A01D554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3FEF1139-1916-9EB6-2240-216631F6F944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D1C1D809-7641-609A-CD81-4E6E3EC3EAC8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A82DE092-4313-E745-C7BB-34E76ABC819F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04835BD6-7072-0B34-40CB-2D700B764F77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8F67ACA9-E618-9527-286A-C28A1CD17AED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76FF7EAB-26A4-4651-EC1D-64B49B2608C6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7E8808DB-188B-5226-35AA-428A771C5DA6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D02AF11E-559C-7F3E-0DAB-5293BF8D9234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EE388CFF-75E9-AF90-E5EA-F3892E84FD2E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1500DFA2-2592-CAA0-176D-0A733B8FB397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17A8EF55-2B04-7135-8363-871E9E655B44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0EA4FF34-27E6-85A3-8C20-3C6360AADD29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E98C424A-D51E-D42B-D99F-C071398F57DF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79A5FD64-7EEA-77E0-1876-0EE7D009AD22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726039D9-B2DE-D084-4616-42492CBBE3A3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25CD35A5-0B69-69DC-611E-550471C0D77A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A3CD9C33-8513-7B8F-3952-E56A9F8400E2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3F764E75-B756-4C35-B9F8-322EA6B7DDF1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E41513FC-E1DA-CF67-34C2-B34197266A94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CB506CC8-0828-5CD6-06E6-4636F263185F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F3A28A7E-7059-5337-687A-3896B485BC42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3ED311E5-1EB4-120F-063B-673BF6537E77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FD8D1832-9F58-9998-70C2-C296F1CCD162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4166C555-E0D4-A244-4B48-75985295D055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B6302E1F-512A-0112-5D7A-F377E6EB8799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A0179DB1-E3FD-6C99-3912-5079E262B25B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C9A386F5-9EE7-90EA-F865-EAEF7F69900F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C1A108E6-0940-7D07-15C5-DF0F4DC0D52A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9CCA761C-CF49-6004-1153-251D1B63F3CF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A3EE14E2-3C11-8EE8-6874-7053E7991BB8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Hexagon 63">
                <a:extLst>
                  <a:ext uri="{FF2B5EF4-FFF2-40B4-BE49-F238E27FC236}">
                    <a16:creationId xmlns:a16="http://schemas.microsoft.com/office/drawing/2014/main" id="{F2FCCDCB-A317-06C2-48AE-E73A1791F42A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Hexagon 64">
                <a:extLst>
                  <a:ext uri="{FF2B5EF4-FFF2-40B4-BE49-F238E27FC236}">
                    <a16:creationId xmlns:a16="http://schemas.microsoft.com/office/drawing/2014/main" id="{BE366CAD-3517-1576-86DB-BC9F7671C3F6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Hexagon 65">
                <a:extLst>
                  <a:ext uri="{FF2B5EF4-FFF2-40B4-BE49-F238E27FC236}">
                    <a16:creationId xmlns:a16="http://schemas.microsoft.com/office/drawing/2014/main" id="{2C56CD76-88D5-5CE6-0923-467564ABF3C7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Hexagon 66">
                <a:extLst>
                  <a:ext uri="{FF2B5EF4-FFF2-40B4-BE49-F238E27FC236}">
                    <a16:creationId xmlns:a16="http://schemas.microsoft.com/office/drawing/2014/main" id="{FEA3920A-FA7A-C8A4-93E1-E2552A64102A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Hexagon 67">
                <a:extLst>
                  <a:ext uri="{FF2B5EF4-FFF2-40B4-BE49-F238E27FC236}">
                    <a16:creationId xmlns:a16="http://schemas.microsoft.com/office/drawing/2014/main" id="{34EF1142-D1C4-C8DD-C271-99AF39C67875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Hexagon 68">
                <a:extLst>
                  <a:ext uri="{FF2B5EF4-FFF2-40B4-BE49-F238E27FC236}">
                    <a16:creationId xmlns:a16="http://schemas.microsoft.com/office/drawing/2014/main" id="{C7E9D01F-77F1-BBA7-4CE6-196EA35C1E74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Hexagon 69">
                <a:extLst>
                  <a:ext uri="{FF2B5EF4-FFF2-40B4-BE49-F238E27FC236}">
                    <a16:creationId xmlns:a16="http://schemas.microsoft.com/office/drawing/2014/main" id="{24C33940-55E0-141E-8BA0-35A4016D3739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Hexagon 70">
                <a:extLst>
                  <a:ext uri="{FF2B5EF4-FFF2-40B4-BE49-F238E27FC236}">
                    <a16:creationId xmlns:a16="http://schemas.microsoft.com/office/drawing/2014/main" id="{96DE479F-E225-76A8-84A4-72031FC5EE09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Hexagon 71">
                <a:extLst>
                  <a:ext uri="{FF2B5EF4-FFF2-40B4-BE49-F238E27FC236}">
                    <a16:creationId xmlns:a16="http://schemas.microsoft.com/office/drawing/2014/main" id="{97BD77BA-C405-5E66-F741-3224755E3FC3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90DC7E8-7CDC-EB88-A5D3-17566B33E5BA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7B930036-292A-29D1-244B-C8EC03A32A8D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BDD46D44-F6D1-6306-938B-755D4F36F4DC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387CC3A8-2566-1A1A-8363-6760DE37AAA0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423BD0D7-2F15-B10C-2C9D-8DE07AFC5ACE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82BEB6B0-94F7-9096-3600-0256DD21903E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125E2B9F-BF4C-474E-B484-4780B10896A9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F76BF5D8-4D47-8FF3-5A76-6708B4430E2A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A86ED35-2CCC-7FC4-09E6-7100A012BBC1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8D99C77-4D44-B096-5456-0715D9BEDB9F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B757B2B4-9A22-DAFF-93FF-A7A3F41A20F5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9B8AB1CB-2194-9D22-F3EC-DD3A4BBC864A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704108BF-1DA7-92B2-73AE-7BC041AA7EE1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Hexagon 85">
                <a:extLst>
                  <a:ext uri="{FF2B5EF4-FFF2-40B4-BE49-F238E27FC236}">
                    <a16:creationId xmlns:a16="http://schemas.microsoft.com/office/drawing/2014/main" id="{F6FFC9A8-2578-1386-B354-4421A03AB75D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Hexagon 86">
                <a:extLst>
                  <a:ext uri="{FF2B5EF4-FFF2-40B4-BE49-F238E27FC236}">
                    <a16:creationId xmlns:a16="http://schemas.microsoft.com/office/drawing/2014/main" id="{152780C3-26DC-C5F2-261F-00FF1960EFA7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Hexagon 87">
                <a:extLst>
                  <a:ext uri="{FF2B5EF4-FFF2-40B4-BE49-F238E27FC236}">
                    <a16:creationId xmlns:a16="http://schemas.microsoft.com/office/drawing/2014/main" id="{5B5BDA92-0F73-291C-0664-26826BDE1B79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Hexagon 88">
                <a:extLst>
                  <a:ext uri="{FF2B5EF4-FFF2-40B4-BE49-F238E27FC236}">
                    <a16:creationId xmlns:a16="http://schemas.microsoft.com/office/drawing/2014/main" id="{65D4DEB8-BA78-B0BE-5B57-6916579D38FC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Hexagon 89">
                <a:extLst>
                  <a:ext uri="{FF2B5EF4-FFF2-40B4-BE49-F238E27FC236}">
                    <a16:creationId xmlns:a16="http://schemas.microsoft.com/office/drawing/2014/main" id="{1F3FA17C-64DA-4716-5ABC-6A00CF294395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Hexagon 90">
                <a:extLst>
                  <a:ext uri="{FF2B5EF4-FFF2-40B4-BE49-F238E27FC236}">
                    <a16:creationId xmlns:a16="http://schemas.microsoft.com/office/drawing/2014/main" id="{83A3E891-7F3B-5A61-61E9-0D2C8B2FB059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Hexagon 91">
                <a:extLst>
                  <a:ext uri="{FF2B5EF4-FFF2-40B4-BE49-F238E27FC236}">
                    <a16:creationId xmlns:a16="http://schemas.microsoft.com/office/drawing/2014/main" id="{E2BE5474-0D51-84EA-44A2-3C68FAB036A8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Hexagon 92">
                <a:extLst>
                  <a:ext uri="{FF2B5EF4-FFF2-40B4-BE49-F238E27FC236}">
                    <a16:creationId xmlns:a16="http://schemas.microsoft.com/office/drawing/2014/main" id="{738DBBC8-B4CF-113C-9F1E-5C4E987BB015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Hexagon 93">
                <a:extLst>
                  <a:ext uri="{FF2B5EF4-FFF2-40B4-BE49-F238E27FC236}">
                    <a16:creationId xmlns:a16="http://schemas.microsoft.com/office/drawing/2014/main" id="{3E7724DD-5B23-10DD-8EEE-E9450ABE7318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Hexagon 94">
                <a:extLst>
                  <a:ext uri="{FF2B5EF4-FFF2-40B4-BE49-F238E27FC236}">
                    <a16:creationId xmlns:a16="http://schemas.microsoft.com/office/drawing/2014/main" id="{B5FAA666-EDCB-2F7E-B6FF-568F8D52CC0D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Hexagon 95">
                <a:extLst>
                  <a:ext uri="{FF2B5EF4-FFF2-40B4-BE49-F238E27FC236}">
                    <a16:creationId xmlns:a16="http://schemas.microsoft.com/office/drawing/2014/main" id="{5823C4EB-E088-748D-01AA-5A3953E05EBE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Hexagon 96">
                <a:extLst>
                  <a:ext uri="{FF2B5EF4-FFF2-40B4-BE49-F238E27FC236}">
                    <a16:creationId xmlns:a16="http://schemas.microsoft.com/office/drawing/2014/main" id="{8A5ED9DB-84C6-A476-4925-D6A89D036876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Hexagon 97">
                <a:extLst>
                  <a:ext uri="{FF2B5EF4-FFF2-40B4-BE49-F238E27FC236}">
                    <a16:creationId xmlns:a16="http://schemas.microsoft.com/office/drawing/2014/main" id="{24AA4C6A-009D-9FD2-75C8-30A86C773852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Hexagon 98">
                <a:extLst>
                  <a:ext uri="{FF2B5EF4-FFF2-40B4-BE49-F238E27FC236}">
                    <a16:creationId xmlns:a16="http://schemas.microsoft.com/office/drawing/2014/main" id="{5E74EE3E-879F-9644-6A8F-BF077B85361C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Hexagon 99">
                <a:extLst>
                  <a:ext uri="{FF2B5EF4-FFF2-40B4-BE49-F238E27FC236}">
                    <a16:creationId xmlns:a16="http://schemas.microsoft.com/office/drawing/2014/main" id="{09FD3F45-BC75-C855-4BBC-A36835AEE557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Hexagon 100">
                <a:extLst>
                  <a:ext uri="{FF2B5EF4-FFF2-40B4-BE49-F238E27FC236}">
                    <a16:creationId xmlns:a16="http://schemas.microsoft.com/office/drawing/2014/main" id="{C2C3C8C4-7D5B-DE61-6459-7380A738DCD5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Hexagon 101">
                <a:extLst>
                  <a:ext uri="{FF2B5EF4-FFF2-40B4-BE49-F238E27FC236}">
                    <a16:creationId xmlns:a16="http://schemas.microsoft.com/office/drawing/2014/main" id="{E0E41B33-747D-4B76-8CCE-2CE19EC8E2EC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Hexagon 102">
                <a:extLst>
                  <a:ext uri="{FF2B5EF4-FFF2-40B4-BE49-F238E27FC236}">
                    <a16:creationId xmlns:a16="http://schemas.microsoft.com/office/drawing/2014/main" id="{0C1B3230-142F-78DF-DE06-D64F3EF7A831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Hexagon 103">
                <a:extLst>
                  <a:ext uri="{FF2B5EF4-FFF2-40B4-BE49-F238E27FC236}">
                    <a16:creationId xmlns:a16="http://schemas.microsoft.com/office/drawing/2014/main" id="{9CE62A03-D1E0-309E-0DE3-DEC2987D3847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Hexagon 104">
                <a:extLst>
                  <a:ext uri="{FF2B5EF4-FFF2-40B4-BE49-F238E27FC236}">
                    <a16:creationId xmlns:a16="http://schemas.microsoft.com/office/drawing/2014/main" id="{A0BE7C8F-2A0E-32FB-1BFD-0D9DAFAD1AF2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Hexagon 105">
                <a:extLst>
                  <a:ext uri="{FF2B5EF4-FFF2-40B4-BE49-F238E27FC236}">
                    <a16:creationId xmlns:a16="http://schemas.microsoft.com/office/drawing/2014/main" id="{310CCBCA-6585-9A44-E4A9-7C947BDFDDE1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Hexagon 106">
                <a:extLst>
                  <a:ext uri="{FF2B5EF4-FFF2-40B4-BE49-F238E27FC236}">
                    <a16:creationId xmlns:a16="http://schemas.microsoft.com/office/drawing/2014/main" id="{173C7B11-77D6-3B3F-44E8-10165AA67F50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Hexagon 107">
                <a:extLst>
                  <a:ext uri="{FF2B5EF4-FFF2-40B4-BE49-F238E27FC236}">
                    <a16:creationId xmlns:a16="http://schemas.microsoft.com/office/drawing/2014/main" id="{36989ECF-6BB9-3FCA-CA61-22A242BF5AB6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Hexagon 108">
                <a:extLst>
                  <a:ext uri="{FF2B5EF4-FFF2-40B4-BE49-F238E27FC236}">
                    <a16:creationId xmlns:a16="http://schemas.microsoft.com/office/drawing/2014/main" id="{1D25A38A-8EB8-3E2C-D044-83968AFFCCE5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Hexagon 109">
                <a:extLst>
                  <a:ext uri="{FF2B5EF4-FFF2-40B4-BE49-F238E27FC236}">
                    <a16:creationId xmlns:a16="http://schemas.microsoft.com/office/drawing/2014/main" id="{899B054E-C8B9-F0E2-C1D7-319A0D2FEB94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Hexagon 110">
                <a:extLst>
                  <a:ext uri="{FF2B5EF4-FFF2-40B4-BE49-F238E27FC236}">
                    <a16:creationId xmlns:a16="http://schemas.microsoft.com/office/drawing/2014/main" id="{31B82165-41C6-21FB-8834-8FCF7B3445D9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Hexagon 111">
                <a:extLst>
                  <a:ext uri="{FF2B5EF4-FFF2-40B4-BE49-F238E27FC236}">
                    <a16:creationId xmlns:a16="http://schemas.microsoft.com/office/drawing/2014/main" id="{A19EEA6D-D8BD-F16C-63B4-1DD51D5D3D2A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Hexagon 112">
                <a:extLst>
                  <a:ext uri="{FF2B5EF4-FFF2-40B4-BE49-F238E27FC236}">
                    <a16:creationId xmlns:a16="http://schemas.microsoft.com/office/drawing/2014/main" id="{B6F86271-7EFC-3E77-FA32-91B62D8626B3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Hexagon 113">
                <a:extLst>
                  <a:ext uri="{FF2B5EF4-FFF2-40B4-BE49-F238E27FC236}">
                    <a16:creationId xmlns:a16="http://schemas.microsoft.com/office/drawing/2014/main" id="{31D21AE1-6F61-185B-3C69-EEA19D055C61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Hexagon 114">
                <a:extLst>
                  <a:ext uri="{FF2B5EF4-FFF2-40B4-BE49-F238E27FC236}">
                    <a16:creationId xmlns:a16="http://schemas.microsoft.com/office/drawing/2014/main" id="{68241A32-1A3A-633C-D46B-408EE6AFF1EA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Hexagon 115">
                <a:extLst>
                  <a:ext uri="{FF2B5EF4-FFF2-40B4-BE49-F238E27FC236}">
                    <a16:creationId xmlns:a16="http://schemas.microsoft.com/office/drawing/2014/main" id="{8A6D981F-69EF-9D6B-00D1-EFA0CBF19371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Hexagon 116">
                <a:extLst>
                  <a:ext uri="{FF2B5EF4-FFF2-40B4-BE49-F238E27FC236}">
                    <a16:creationId xmlns:a16="http://schemas.microsoft.com/office/drawing/2014/main" id="{FC38803A-0A6E-8D47-993E-FE67AFEE8D8D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Hexagon 117">
                <a:extLst>
                  <a:ext uri="{FF2B5EF4-FFF2-40B4-BE49-F238E27FC236}">
                    <a16:creationId xmlns:a16="http://schemas.microsoft.com/office/drawing/2014/main" id="{EC750C9A-5E57-2E52-503F-F11EB746F2E6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Hexagon 118">
                <a:extLst>
                  <a:ext uri="{FF2B5EF4-FFF2-40B4-BE49-F238E27FC236}">
                    <a16:creationId xmlns:a16="http://schemas.microsoft.com/office/drawing/2014/main" id="{4EA062A1-1C1E-C847-AAC4-D6DCE6FFF649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Hexagon 119">
                <a:extLst>
                  <a:ext uri="{FF2B5EF4-FFF2-40B4-BE49-F238E27FC236}">
                    <a16:creationId xmlns:a16="http://schemas.microsoft.com/office/drawing/2014/main" id="{4CC42B4C-1C17-4D25-F735-AA719ACC2C9E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Hexagon 120">
                <a:extLst>
                  <a:ext uri="{FF2B5EF4-FFF2-40B4-BE49-F238E27FC236}">
                    <a16:creationId xmlns:a16="http://schemas.microsoft.com/office/drawing/2014/main" id="{DE56FD5C-F2CC-8FF4-3103-6E99EE993F3B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Hexagon 121">
                <a:extLst>
                  <a:ext uri="{FF2B5EF4-FFF2-40B4-BE49-F238E27FC236}">
                    <a16:creationId xmlns:a16="http://schemas.microsoft.com/office/drawing/2014/main" id="{43536E1A-0004-7EBA-D6E1-43CCAD68733A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Hexagon 122">
                <a:extLst>
                  <a:ext uri="{FF2B5EF4-FFF2-40B4-BE49-F238E27FC236}">
                    <a16:creationId xmlns:a16="http://schemas.microsoft.com/office/drawing/2014/main" id="{E973C2D3-9A88-12BA-4786-6C970FDE385D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Hexagon 123">
                <a:extLst>
                  <a:ext uri="{FF2B5EF4-FFF2-40B4-BE49-F238E27FC236}">
                    <a16:creationId xmlns:a16="http://schemas.microsoft.com/office/drawing/2014/main" id="{1FB06403-9C37-0665-B0A7-8A550DEA7D61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Hexagon 124">
                <a:extLst>
                  <a:ext uri="{FF2B5EF4-FFF2-40B4-BE49-F238E27FC236}">
                    <a16:creationId xmlns:a16="http://schemas.microsoft.com/office/drawing/2014/main" id="{FE778904-0458-80BF-72C6-662BC6D994E0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Hexagon 125">
                <a:extLst>
                  <a:ext uri="{FF2B5EF4-FFF2-40B4-BE49-F238E27FC236}">
                    <a16:creationId xmlns:a16="http://schemas.microsoft.com/office/drawing/2014/main" id="{3E5F1C4C-5A0E-F178-E29D-C41AA09AA693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Hexagon 126">
                <a:extLst>
                  <a:ext uri="{FF2B5EF4-FFF2-40B4-BE49-F238E27FC236}">
                    <a16:creationId xmlns:a16="http://schemas.microsoft.com/office/drawing/2014/main" id="{6AF02863-54B9-80C1-C461-700C410A34C7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Hexagon 127">
                <a:extLst>
                  <a:ext uri="{FF2B5EF4-FFF2-40B4-BE49-F238E27FC236}">
                    <a16:creationId xmlns:a16="http://schemas.microsoft.com/office/drawing/2014/main" id="{0BCAA320-8F8C-7025-A1CE-F94EFECEEF25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Hexagon 128">
                <a:extLst>
                  <a:ext uri="{FF2B5EF4-FFF2-40B4-BE49-F238E27FC236}">
                    <a16:creationId xmlns:a16="http://schemas.microsoft.com/office/drawing/2014/main" id="{9CA18834-4309-7649-A384-5A024EB58A17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Hexagon 129">
                <a:extLst>
                  <a:ext uri="{FF2B5EF4-FFF2-40B4-BE49-F238E27FC236}">
                    <a16:creationId xmlns:a16="http://schemas.microsoft.com/office/drawing/2014/main" id="{FDDB398F-1E65-F8BA-F3F1-743B14E83B06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Hexagon 130">
                <a:extLst>
                  <a:ext uri="{FF2B5EF4-FFF2-40B4-BE49-F238E27FC236}">
                    <a16:creationId xmlns:a16="http://schemas.microsoft.com/office/drawing/2014/main" id="{78BCEDD5-93D1-70C4-19FB-3C55F048D3FF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Hexagon 131">
                <a:extLst>
                  <a:ext uri="{FF2B5EF4-FFF2-40B4-BE49-F238E27FC236}">
                    <a16:creationId xmlns:a16="http://schemas.microsoft.com/office/drawing/2014/main" id="{B5065A16-A82A-4093-ACF1-CC4DD010FF4F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Hexagon 132">
                <a:extLst>
                  <a:ext uri="{FF2B5EF4-FFF2-40B4-BE49-F238E27FC236}">
                    <a16:creationId xmlns:a16="http://schemas.microsoft.com/office/drawing/2014/main" id="{D99CC7DF-C2E7-FE01-47AA-5A6CC1E02A42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Hexagon 133">
                <a:extLst>
                  <a:ext uri="{FF2B5EF4-FFF2-40B4-BE49-F238E27FC236}">
                    <a16:creationId xmlns:a16="http://schemas.microsoft.com/office/drawing/2014/main" id="{93F8BC24-CE25-0131-FBCC-B0C1CDF327A0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Hexagon 134">
                <a:extLst>
                  <a:ext uri="{FF2B5EF4-FFF2-40B4-BE49-F238E27FC236}">
                    <a16:creationId xmlns:a16="http://schemas.microsoft.com/office/drawing/2014/main" id="{063F7665-CE76-545E-23FE-D9C28ED43648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Hexagon 135">
                <a:extLst>
                  <a:ext uri="{FF2B5EF4-FFF2-40B4-BE49-F238E27FC236}">
                    <a16:creationId xmlns:a16="http://schemas.microsoft.com/office/drawing/2014/main" id="{874C6C66-7BA0-063B-50DD-A22A917B976A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A6A6077-DF56-2CF7-6233-CE6B82D1A577}"/>
              </a:ext>
            </a:extLst>
          </p:cNvPr>
          <p:cNvGrpSpPr>
            <a:grpSpLocks noChangeAspect="1"/>
          </p:cNvGrpSpPr>
          <p:nvPr/>
        </p:nvGrpSpPr>
        <p:grpSpPr>
          <a:xfrm>
            <a:off x="7160678" y="3269450"/>
            <a:ext cx="1080000" cy="1080000"/>
            <a:chOff x="7773354" y="3632092"/>
            <a:chExt cx="2311200" cy="2311200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82EFB4F-8A05-746A-1464-0ADBE1CB7C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7EB9E053-3B86-8182-7348-108B176DE467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140" name="Hexagon 139">
                <a:extLst>
                  <a:ext uri="{FF2B5EF4-FFF2-40B4-BE49-F238E27FC236}">
                    <a16:creationId xmlns:a16="http://schemas.microsoft.com/office/drawing/2014/main" id="{0D1B6E0B-0779-A680-731A-F2CAFF73D420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Hexagon 140">
                <a:extLst>
                  <a:ext uri="{FF2B5EF4-FFF2-40B4-BE49-F238E27FC236}">
                    <a16:creationId xmlns:a16="http://schemas.microsoft.com/office/drawing/2014/main" id="{11F2CBAA-6405-756A-8EDF-291DC4DADE04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Hexagon 141">
                <a:extLst>
                  <a:ext uri="{FF2B5EF4-FFF2-40B4-BE49-F238E27FC236}">
                    <a16:creationId xmlns:a16="http://schemas.microsoft.com/office/drawing/2014/main" id="{3638338D-EFA6-0C7F-8FF7-44358D08E0FD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Hexagon 142">
                <a:extLst>
                  <a:ext uri="{FF2B5EF4-FFF2-40B4-BE49-F238E27FC236}">
                    <a16:creationId xmlns:a16="http://schemas.microsoft.com/office/drawing/2014/main" id="{BC9DD670-2B1F-3C2A-3B54-B344AF707BB7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Hexagon 143">
                <a:extLst>
                  <a:ext uri="{FF2B5EF4-FFF2-40B4-BE49-F238E27FC236}">
                    <a16:creationId xmlns:a16="http://schemas.microsoft.com/office/drawing/2014/main" id="{75166402-8044-75DF-981F-889EB143C91E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Hexagon 144">
                <a:extLst>
                  <a:ext uri="{FF2B5EF4-FFF2-40B4-BE49-F238E27FC236}">
                    <a16:creationId xmlns:a16="http://schemas.microsoft.com/office/drawing/2014/main" id="{61A09441-ED78-0B19-CF46-32BDAA10F827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Hexagon 145">
                <a:extLst>
                  <a:ext uri="{FF2B5EF4-FFF2-40B4-BE49-F238E27FC236}">
                    <a16:creationId xmlns:a16="http://schemas.microsoft.com/office/drawing/2014/main" id="{34DFE7BB-C788-8CC0-B155-A277CD730CB4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Hexagon 146">
                <a:extLst>
                  <a:ext uri="{FF2B5EF4-FFF2-40B4-BE49-F238E27FC236}">
                    <a16:creationId xmlns:a16="http://schemas.microsoft.com/office/drawing/2014/main" id="{B0F78F69-40A8-4E00-5BAE-3C0A1702CB5D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Hexagon 147">
                <a:extLst>
                  <a:ext uri="{FF2B5EF4-FFF2-40B4-BE49-F238E27FC236}">
                    <a16:creationId xmlns:a16="http://schemas.microsoft.com/office/drawing/2014/main" id="{D7EC5C9E-9EB6-7E3B-7845-DDB5D7E1FFD1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Hexagon 148">
                <a:extLst>
                  <a:ext uri="{FF2B5EF4-FFF2-40B4-BE49-F238E27FC236}">
                    <a16:creationId xmlns:a16="http://schemas.microsoft.com/office/drawing/2014/main" id="{C7FA5E21-8D43-9FB7-3BA1-3B4835C5A434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Hexagon 149">
                <a:extLst>
                  <a:ext uri="{FF2B5EF4-FFF2-40B4-BE49-F238E27FC236}">
                    <a16:creationId xmlns:a16="http://schemas.microsoft.com/office/drawing/2014/main" id="{E60E432F-B83F-3105-8617-DD2F0095EA38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Hexagon 150">
                <a:extLst>
                  <a:ext uri="{FF2B5EF4-FFF2-40B4-BE49-F238E27FC236}">
                    <a16:creationId xmlns:a16="http://schemas.microsoft.com/office/drawing/2014/main" id="{ACE7EFE8-4D36-B271-D626-4BAB2EFD1285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Hexagon 151">
                <a:extLst>
                  <a:ext uri="{FF2B5EF4-FFF2-40B4-BE49-F238E27FC236}">
                    <a16:creationId xmlns:a16="http://schemas.microsoft.com/office/drawing/2014/main" id="{E4F5A321-23AF-8A4A-CE95-363CC7627F0E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Hexagon 152">
                <a:extLst>
                  <a:ext uri="{FF2B5EF4-FFF2-40B4-BE49-F238E27FC236}">
                    <a16:creationId xmlns:a16="http://schemas.microsoft.com/office/drawing/2014/main" id="{F7DE693D-51D5-DB20-1F2C-E8EA41F616F6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Hexagon 153">
                <a:extLst>
                  <a:ext uri="{FF2B5EF4-FFF2-40B4-BE49-F238E27FC236}">
                    <a16:creationId xmlns:a16="http://schemas.microsoft.com/office/drawing/2014/main" id="{7EE63757-2349-A66B-8403-4588ED745574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Hexagon 154">
                <a:extLst>
                  <a:ext uri="{FF2B5EF4-FFF2-40B4-BE49-F238E27FC236}">
                    <a16:creationId xmlns:a16="http://schemas.microsoft.com/office/drawing/2014/main" id="{35328D3F-AD5D-6A28-950A-4F65C3F1395A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Hexagon 155">
                <a:extLst>
                  <a:ext uri="{FF2B5EF4-FFF2-40B4-BE49-F238E27FC236}">
                    <a16:creationId xmlns:a16="http://schemas.microsoft.com/office/drawing/2014/main" id="{C3D9D67C-D5E7-06E9-991E-B561E3403A0D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Hexagon 156">
                <a:extLst>
                  <a:ext uri="{FF2B5EF4-FFF2-40B4-BE49-F238E27FC236}">
                    <a16:creationId xmlns:a16="http://schemas.microsoft.com/office/drawing/2014/main" id="{92D48F99-3716-BED1-71ED-97CD4C46F3F7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Hexagon 157">
                <a:extLst>
                  <a:ext uri="{FF2B5EF4-FFF2-40B4-BE49-F238E27FC236}">
                    <a16:creationId xmlns:a16="http://schemas.microsoft.com/office/drawing/2014/main" id="{020BB7C7-BD2E-2B19-FB2E-8A58B39B1DE1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Hexagon 158">
                <a:extLst>
                  <a:ext uri="{FF2B5EF4-FFF2-40B4-BE49-F238E27FC236}">
                    <a16:creationId xmlns:a16="http://schemas.microsoft.com/office/drawing/2014/main" id="{E6442E78-3634-71B8-F4AA-72717E9042F8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Hexagon 159">
                <a:extLst>
                  <a:ext uri="{FF2B5EF4-FFF2-40B4-BE49-F238E27FC236}">
                    <a16:creationId xmlns:a16="http://schemas.microsoft.com/office/drawing/2014/main" id="{87686331-6467-FFBA-1CC0-CC169E3B02EE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Hexagon 160">
                <a:extLst>
                  <a:ext uri="{FF2B5EF4-FFF2-40B4-BE49-F238E27FC236}">
                    <a16:creationId xmlns:a16="http://schemas.microsoft.com/office/drawing/2014/main" id="{1FEDE0F1-C96D-B1FE-A15A-FA87794C95F9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Hexagon 161">
                <a:extLst>
                  <a:ext uri="{FF2B5EF4-FFF2-40B4-BE49-F238E27FC236}">
                    <a16:creationId xmlns:a16="http://schemas.microsoft.com/office/drawing/2014/main" id="{C3BB76C1-EBFE-5CCE-662C-9210FCAB9D4F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Hexagon 162">
                <a:extLst>
                  <a:ext uri="{FF2B5EF4-FFF2-40B4-BE49-F238E27FC236}">
                    <a16:creationId xmlns:a16="http://schemas.microsoft.com/office/drawing/2014/main" id="{A0DEB16E-B7C9-D6EB-C524-3E2753A399F1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Hexagon 163">
                <a:extLst>
                  <a:ext uri="{FF2B5EF4-FFF2-40B4-BE49-F238E27FC236}">
                    <a16:creationId xmlns:a16="http://schemas.microsoft.com/office/drawing/2014/main" id="{0F41290D-EE78-8B34-3EA4-5763035E3D73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Hexagon 164">
                <a:extLst>
                  <a:ext uri="{FF2B5EF4-FFF2-40B4-BE49-F238E27FC236}">
                    <a16:creationId xmlns:a16="http://schemas.microsoft.com/office/drawing/2014/main" id="{59D436C6-FD46-1D8B-1E32-3AB1DD0443B4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Hexagon 165">
                <a:extLst>
                  <a:ext uri="{FF2B5EF4-FFF2-40B4-BE49-F238E27FC236}">
                    <a16:creationId xmlns:a16="http://schemas.microsoft.com/office/drawing/2014/main" id="{DD6AB9C4-404D-DA9C-86BB-6E07736F002F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Hexagon 166">
                <a:extLst>
                  <a:ext uri="{FF2B5EF4-FFF2-40B4-BE49-F238E27FC236}">
                    <a16:creationId xmlns:a16="http://schemas.microsoft.com/office/drawing/2014/main" id="{AA4D144A-C0DD-25EB-13BB-CAC1F0B46AA2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Hexagon 167">
                <a:extLst>
                  <a:ext uri="{FF2B5EF4-FFF2-40B4-BE49-F238E27FC236}">
                    <a16:creationId xmlns:a16="http://schemas.microsoft.com/office/drawing/2014/main" id="{5FFE04AF-FB23-7153-6A09-6A57EC9FBB8F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Hexagon 168">
                <a:extLst>
                  <a:ext uri="{FF2B5EF4-FFF2-40B4-BE49-F238E27FC236}">
                    <a16:creationId xmlns:a16="http://schemas.microsoft.com/office/drawing/2014/main" id="{E38B76B8-BF1F-6326-7893-FFA22FFAB453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Hexagon 169">
                <a:extLst>
                  <a:ext uri="{FF2B5EF4-FFF2-40B4-BE49-F238E27FC236}">
                    <a16:creationId xmlns:a16="http://schemas.microsoft.com/office/drawing/2014/main" id="{0E2C61F4-DA1C-5CD8-1FC9-FDC1DE298CF9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Hexagon 170">
                <a:extLst>
                  <a:ext uri="{FF2B5EF4-FFF2-40B4-BE49-F238E27FC236}">
                    <a16:creationId xmlns:a16="http://schemas.microsoft.com/office/drawing/2014/main" id="{B3434429-1CED-F0A1-17B5-DEC229944176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Hexagon 171">
                <a:extLst>
                  <a:ext uri="{FF2B5EF4-FFF2-40B4-BE49-F238E27FC236}">
                    <a16:creationId xmlns:a16="http://schemas.microsoft.com/office/drawing/2014/main" id="{9F1F7817-6183-A17A-39CE-C0C2C5D29177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Hexagon 172">
                <a:extLst>
                  <a:ext uri="{FF2B5EF4-FFF2-40B4-BE49-F238E27FC236}">
                    <a16:creationId xmlns:a16="http://schemas.microsoft.com/office/drawing/2014/main" id="{BF668623-24C0-647F-0DC5-454A85A3545F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Hexagon 173">
                <a:extLst>
                  <a:ext uri="{FF2B5EF4-FFF2-40B4-BE49-F238E27FC236}">
                    <a16:creationId xmlns:a16="http://schemas.microsoft.com/office/drawing/2014/main" id="{9F3797BF-6940-4783-BB8B-F6CAC43D77C5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Hexagon 174">
                <a:extLst>
                  <a:ext uri="{FF2B5EF4-FFF2-40B4-BE49-F238E27FC236}">
                    <a16:creationId xmlns:a16="http://schemas.microsoft.com/office/drawing/2014/main" id="{7A11D8D0-C1F7-6C4D-3CFC-1FD8DECD8929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Hexagon 175">
                <a:extLst>
                  <a:ext uri="{FF2B5EF4-FFF2-40B4-BE49-F238E27FC236}">
                    <a16:creationId xmlns:a16="http://schemas.microsoft.com/office/drawing/2014/main" id="{DC0F5573-2718-C39A-8419-43F3B04B65A3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Hexagon 176">
                <a:extLst>
                  <a:ext uri="{FF2B5EF4-FFF2-40B4-BE49-F238E27FC236}">
                    <a16:creationId xmlns:a16="http://schemas.microsoft.com/office/drawing/2014/main" id="{03FC027A-1E35-E2F5-90EC-BF569A2317C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Hexagon 177">
                <a:extLst>
                  <a:ext uri="{FF2B5EF4-FFF2-40B4-BE49-F238E27FC236}">
                    <a16:creationId xmlns:a16="http://schemas.microsoft.com/office/drawing/2014/main" id="{FC3DFDFA-8253-6C85-EA2A-96207FC33F79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Hexagon 178">
                <a:extLst>
                  <a:ext uri="{FF2B5EF4-FFF2-40B4-BE49-F238E27FC236}">
                    <a16:creationId xmlns:a16="http://schemas.microsoft.com/office/drawing/2014/main" id="{5B66BDA9-446A-7E16-C2E9-83CF5A3833EA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Hexagon 179">
                <a:extLst>
                  <a:ext uri="{FF2B5EF4-FFF2-40B4-BE49-F238E27FC236}">
                    <a16:creationId xmlns:a16="http://schemas.microsoft.com/office/drawing/2014/main" id="{BBF47F7F-EA0C-88AD-6750-6E7E16A3DBF3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Hexagon 180">
                <a:extLst>
                  <a:ext uri="{FF2B5EF4-FFF2-40B4-BE49-F238E27FC236}">
                    <a16:creationId xmlns:a16="http://schemas.microsoft.com/office/drawing/2014/main" id="{26B3E825-E255-C5E7-8638-B3D157EB638D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Hexagon 181">
                <a:extLst>
                  <a:ext uri="{FF2B5EF4-FFF2-40B4-BE49-F238E27FC236}">
                    <a16:creationId xmlns:a16="http://schemas.microsoft.com/office/drawing/2014/main" id="{1CA11077-266A-CE46-43B5-2D766402B425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Hexagon 182">
                <a:extLst>
                  <a:ext uri="{FF2B5EF4-FFF2-40B4-BE49-F238E27FC236}">
                    <a16:creationId xmlns:a16="http://schemas.microsoft.com/office/drawing/2014/main" id="{691A6289-B534-4A17-6D91-8854B67C35DA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Hexagon 183">
                <a:extLst>
                  <a:ext uri="{FF2B5EF4-FFF2-40B4-BE49-F238E27FC236}">
                    <a16:creationId xmlns:a16="http://schemas.microsoft.com/office/drawing/2014/main" id="{5BCE9A2A-34FA-3AF0-1197-0B68BE5A3959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Hexagon 184">
                <a:extLst>
                  <a:ext uri="{FF2B5EF4-FFF2-40B4-BE49-F238E27FC236}">
                    <a16:creationId xmlns:a16="http://schemas.microsoft.com/office/drawing/2014/main" id="{89736878-EDAE-318A-DBBC-3C4778DE94C4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Hexagon 185">
                <a:extLst>
                  <a:ext uri="{FF2B5EF4-FFF2-40B4-BE49-F238E27FC236}">
                    <a16:creationId xmlns:a16="http://schemas.microsoft.com/office/drawing/2014/main" id="{68F59209-2444-0E88-F413-E0EB2F73F58C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Hexagon 186">
                <a:extLst>
                  <a:ext uri="{FF2B5EF4-FFF2-40B4-BE49-F238E27FC236}">
                    <a16:creationId xmlns:a16="http://schemas.microsoft.com/office/drawing/2014/main" id="{7B1916A2-F8FF-28C9-8630-0A57F20A2B87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Hexagon 187">
                <a:extLst>
                  <a:ext uri="{FF2B5EF4-FFF2-40B4-BE49-F238E27FC236}">
                    <a16:creationId xmlns:a16="http://schemas.microsoft.com/office/drawing/2014/main" id="{2F4903CA-4700-4558-F3EA-B701FBDCE7FA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Hexagon 188">
                <a:extLst>
                  <a:ext uri="{FF2B5EF4-FFF2-40B4-BE49-F238E27FC236}">
                    <a16:creationId xmlns:a16="http://schemas.microsoft.com/office/drawing/2014/main" id="{D93D0FF6-DF76-F571-DC6F-E6F6512AB1A8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Hexagon 189">
                <a:extLst>
                  <a:ext uri="{FF2B5EF4-FFF2-40B4-BE49-F238E27FC236}">
                    <a16:creationId xmlns:a16="http://schemas.microsoft.com/office/drawing/2014/main" id="{F7937E06-26FB-D0C9-4AED-E71596096FD7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Hexagon 190">
                <a:extLst>
                  <a:ext uri="{FF2B5EF4-FFF2-40B4-BE49-F238E27FC236}">
                    <a16:creationId xmlns:a16="http://schemas.microsoft.com/office/drawing/2014/main" id="{00572A3C-373D-F4BA-A0BF-DA3989A2F077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Hexagon 191">
                <a:extLst>
                  <a:ext uri="{FF2B5EF4-FFF2-40B4-BE49-F238E27FC236}">
                    <a16:creationId xmlns:a16="http://schemas.microsoft.com/office/drawing/2014/main" id="{D38F03C4-6B75-346E-652D-C3BC8DB89822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Hexagon 192">
                <a:extLst>
                  <a:ext uri="{FF2B5EF4-FFF2-40B4-BE49-F238E27FC236}">
                    <a16:creationId xmlns:a16="http://schemas.microsoft.com/office/drawing/2014/main" id="{435C60FC-8B8D-9424-1D57-41E9753BA7E8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Hexagon 193">
                <a:extLst>
                  <a:ext uri="{FF2B5EF4-FFF2-40B4-BE49-F238E27FC236}">
                    <a16:creationId xmlns:a16="http://schemas.microsoft.com/office/drawing/2014/main" id="{5F29D991-BAE9-45D4-7A45-4EC86738D83B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Hexagon 194">
                <a:extLst>
                  <a:ext uri="{FF2B5EF4-FFF2-40B4-BE49-F238E27FC236}">
                    <a16:creationId xmlns:a16="http://schemas.microsoft.com/office/drawing/2014/main" id="{3EDDF918-8472-4189-01D0-B28640E960EC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Hexagon 195">
                <a:extLst>
                  <a:ext uri="{FF2B5EF4-FFF2-40B4-BE49-F238E27FC236}">
                    <a16:creationId xmlns:a16="http://schemas.microsoft.com/office/drawing/2014/main" id="{DC85F65B-D7D0-C46A-16E0-EB0326501D84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Hexagon 196">
                <a:extLst>
                  <a:ext uri="{FF2B5EF4-FFF2-40B4-BE49-F238E27FC236}">
                    <a16:creationId xmlns:a16="http://schemas.microsoft.com/office/drawing/2014/main" id="{7917D458-F31A-41BE-2BFB-5B26A09E853B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Hexagon 197">
                <a:extLst>
                  <a:ext uri="{FF2B5EF4-FFF2-40B4-BE49-F238E27FC236}">
                    <a16:creationId xmlns:a16="http://schemas.microsoft.com/office/drawing/2014/main" id="{E6B97380-7E70-58F6-20AE-726AE3296811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Hexagon 198">
                <a:extLst>
                  <a:ext uri="{FF2B5EF4-FFF2-40B4-BE49-F238E27FC236}">
                    <a16:creationId xmlns:a16="http://schemas.microsoft.com/office/drawing/2014/main" id="{C29C3CE1-635B-0902-7AB3-E9073456498E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Hexagon 199">
                <a:extLst>
                  <a:ext uri="{FF2B5EF4-FFF2-40B4-BE49-F238E27FC236}">
                    <a16:creationId xmlns:a16="http://schemas.microsoft.com/office/drawing/2014/main" id="{DB103F7B-663D-335E-287E-21260B98663B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Hexagon 200">
                <a:extLst>
                  <a:ext uri="{FF2B5EF4-FFF2-40B4-BE49-F238E27FC236}">
                    <a16:creationId xmlns:a16="http://schemas.microsoft.com/office/drawing/2014/main" id="{6B76C9C2-0E75-57E1-E690-074C22F8724F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Hexagon 201">
                <a:extLst>
                  <a:ext uri="{FF2B5EF4-FFF2-40B4-BE49-F238E27FC236}">
                    <a16:creationId xmlns:a16="http://schemas.microsoft.com/office/drawing/2014/main" id="{8111B86F-98A1-103D-2A5D-F547FE78F2D5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Hexagon 202">
                <a:extLst>
                  <a:ext uri="{FF2B5EF4-FFF2-40B4-BE49-F238E27FC236}">
                    <a16:creationId xmlns:a16="http://schemas.microsoft.com/office/drawing/2014/main" id="{281B0679-9431-9C45-B769-40BF29B299AB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Hexagon 203">
                <a:extLst>
                  <a:ext uri="{FF2B5EF4-FFF2-40B4-BE49-F238E27FC236}">
                    <a16:creationId xmlns:a16="http://schemas.microsoft.com/office/drawing/2014/main" id="{28501E59-E7FD-04D4-3D9E-23F242B84D84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Hexagon 204">
                <a:extLst>
                  <a:ext uri="{FF2B5EF4-FFF2-40B4-BE49-F238E27FC236}">
                    <a16:creationId xmlns:a16="http://schemas.microsoft.com/office/drawing/2014/main" id="{B33B17FD-813B-AE80-46D4-5B31E4867748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Hexagon 205">
                <a:extLst>
                  <a:ext uri="{FF2B5EF4-FFF2-40B4-BE49-F238E27FC236}">
                    <a16:creationId xmlns:a16="http://schemas.microsoft.com/office/drawing/2014/main" id="{3A5E9703-8008-07FD-1258-E1F25F6160D2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Hexagon 206">
                <a:extLst>
                  <a:ext uri="{FF2B5EF4-FFF2-40B4-BE49-F238E27FC236}">
                    <a16:creationId xmlns:a16="http://schemas.microsoft.com/office/drawing/2014/main" id="{27138A07-FFC7-CA33-17B6-0F2AE8421113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Hexagon 207">
                <a:extLst>
                  <a:ext uri="{FF2B5EF4-FFF2-40B4-BE49-F238E27FC236}">
                    <a16:creationId xmlns:a16="http://schemas.microsoft.com/office/drawing/2014/main" id="{A6E49412-A583-B856-886A-C9F5A4B895EE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Hexagon 208">
                <a:extLst>
                  <a:ext uri="{FF2B5EF4-FFF2-40B4-BE49-F238E27FC236}">
                    <a16:creationId xmlns:a16="http://schemas.microsoft.com/office/drawing/2014/main" id="{D2CAB56E-251D-C37A-B505-E8FD29175333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Hexagon 209">
                <a:extLst>
                  <a:ext uri="{FF2B5EF4-FFF2-40B4-BE49-F238E27FC236}">
                    <a16:creationId xmlns:a16="http://schemas.microsoft.com/office/drawing/2014/main" id="{2A914C8E-73A0-75F7-96CD-BA2BF778707B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Hexagon 210">
                <a:extLst>
                  <a:ext uri="{FF2B5EF4-FFF2-40B4-BE49-F238E27FC236}">
                    <a16:creationId xmlns:a16="http://schemas.microsoft.com/office/drawing/2014/main" id="{3432AED2-1AAA-A4FF-6314-4DFA8553AE89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Hexagon 211">
                <a:extLst>
                  <a:ext uri="{FF2B5EF4-FFF2-40B4-BE49-F238E27FC236}">
                    <a16:creationId xmlns:a16="http://schemas.microsoft.com/office/drawing/2014/main" id="{EDC4BD9B-06E3-46C1-F514-CF38A5CB53B9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Hexagon 212">
                <a:extLst>
                  <a:ext uri="{FF2B5EF4-FFF2-40B4-BE49-F238E27FC236}">
                    <a16:creationId xmlns:a16="http://schemas.microsoft.com/office/drawing/2014/main" id="{0A27FC69-8CA3-112F-77AB-91A39E3F9155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Hexagon 213">
                <a:extLst>
                  <a:ext uri="{FF2B5EF4-FFF2-40B4-BE49-F238E27FC236}">
                    <a16:creationId xmlns:a16="http://schemas.microsoft.com/office/drawing/2014/main" id="{833DC054-3747-4424-FA1B-B35A6BAE048C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Hexagon 214">
                <a:extLst>
                  <a:ext uri="{FF2B5EF4-FFF2-40B4-BE49-F238E27FC236}">
                    <a16:creationId xmlns:a16="http://schemas.microsoft.com/office/drawing/2014/main" id="{37EDB307-76B9-6830-F2FC-F2FAB1A7E7B9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Hexagon 215">
                <a:extLst>
                  <a:ext uri="{FF2B5EF4-FFF2-40B4-BE49-F238E27FC236}">
                    <a16:creationId xmlns:a16="http://schemas.microsoft.com/office/drawing/2014/main" id="{95722213-46B8-5AB1-1CD2-CB4C45CB7A81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Hexagon 216">
                <a:extLst>
                  <a:ext uri="{FF2B5EF4-FFF2-40B4-BE49-F238E27FC236}">
                    <a16:creationId xmlns:a16="http://schemas.microsoft.com/office/drawing/2014/main" id="{10A27FE0-9165-6F7D-E3AD-7AF1DE876EDB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Hexagon 217">
                <a:extLst>
                  <a:ext uri="{FF2B5EF4-FFF2-40B4-BE49-F238E27FC236}">
                    <a16:creationId xmlns:a16="http://schemas.microsoft.com/office/drawing/2014/main" id="{003C7EDC-DB1C-AC8A-619F-B7ABC11C47A0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Hexagon 218">
                <a:extLst>
                  <a:ext uri="{FF2B5EF4-FFF2-40B4-BE49-F238E27FC236}">
                    <a16:creationId xmlns:a16="http://schemas.microsoft.com/office/drawing/2014/main" id="{60E1697B-E674-6448-ABD0-8100F61C67D4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Hexagon 219">
                <a:extLst>
                  <a:ext uri="{FF2B5EF4-FFF2-40B4-BE49-F238E27FC236}">
                    <a16:creationId xmlns:a16="http://schemas.microsoft.com/office/drawing/2014/main" id="{AAA31040-36A8-9F6A-973D-0D93A348B8BB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Hexagon 220">
                <a:extLst>
                  <a:ext uri="{FF2B5EF4-FFF2-40B4-BE49-F238E27FC236}">
                    <a16:creationId xmlns:a16="http://schemas.microsoft.com/office/drawing/2014/main" id="{B458582C-8239-DD89-CF5A-3C22E5A721B3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Hexagon 221">
                <a:extLst>
                  <a:ext uri="{FF2B5EF4-FFF2-40B4-BE49-F238E27FC236}">
                    <a16:creationId xmlns:a16="http://schemas.microsoft.com/office/drawing/2014/main" id="{A3801688-ABF3-76B3-F30B-5A71874C8068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Hexagon 222">
                <a:extLst>
                  <a:ext uri="{FF2B5EF4-FFF2-40B4-BE49-F238E27FC236}">
                    <a16:creationId xmlns:a16="http://schemas.microsoft.com/office/drawing/2014/main" id="{BC842950-F6B4-79FF-DBA0-C488CB155BEE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Hexagon 223">
                <a:extLst>
                  <a:ext uri="{FF2B5EF4-FFF2-40B4-BE49-F238E27FC236}">
                    <a16:creationId xmlns:a16="http://schemas.microsoft.com/office/drawing/2014/main" id="{588307A5-659D-BCD3-45B0-B48D23AAE869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Hexagon 224">
                <a:extLst>
                  <a:ext uri="{FF2B5EF4-FFF2-40B4-BE49-F238E27FC236}">
                    <a16:creationId xmlns:a16="http://schemas.microsoft.com/office/drawing/2014/main" id="{F72D3193-620B-5113-B891-B4F972034A76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Hexagon 225">
                <a:extLst>
                  <a:ext uri="{FF2B5EF4-FFF2-40B4-BE49-F238E27FC236}">
                    <a16:creationId xmlns:a16="http://schemas.microsoft.com/office/drawing/2014/main" id="{05AF6CD9-FEF1-217E-FA1C-2D20B85B5210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Hexagon 226">
                <a:extLst>
                  <a:ext uri="{FF2B5EF4-FFF2-40B4-BE49-F238E27FC236}">
                    <a16:creationId xmlns:a16="http://schemas.microsoft.com/office/drawing/2014/main" id="{EF0CACAF-E424-C868-48AB-DABECE525AAD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Hexagon 227">
                <a:extLst>
                  <a:ext uri="{FF2B5EF4-FFF2-40B4-BE49-F238E27FC236}">
                    <a16:creationId xmlns:a16="http://schemas.microsoft.com/office/drawing/2014/main" id="{C331309F-3185-B69F-087C-9AFE4DD9DA86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Hexagon 228">
                <a:extLst>
                  <a:ext uri="{FF2B5EF4-FFF2-40B4-BE49-F238E27FC236}">
                    <a16:creationId xmlns:a16="http://schemas.microsoft.com/office/drawing/2014/main" id="{E9AA5F98-6099-466F-3E64-0884CC1A2D86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Hexagon 229">
                <a:extLst>
                  <a:ext uri="{FF2B5EF4-FFF2-40B4-BE49-F238E27FC236}">
                    <a16:creationId xmlns:a16="http://schemas.microsoft.com/office/drawing/2014/main" id="{8B6F8C74-F83B-C88B-171B-AC5ABEB35705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Hexagon 230">
                <a:extLst>
                  <a:ext uri="{FF2B5EF4-FFF2-40B4-BE49-F238E27FC236}">
                    <a16:creationId xmlns:a16="http://schemas.microsoft.com/office/drawing/2014/main" id="{A4AE014B-6270-A2A5-661B-F65C1F1537A2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Hexagon 231">
                <a:extLst>
                  <a:ext uri="{FF2B5EF4-FFF2-40B4-BE49-F238E27FC236}">
                    <a16:creationId xmlns:a16="http://schemas.microsoft.com/office/drawing/2014/main" id="{38B7183E-812C-7E0A-EBC7-67A1E88DB3E5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Hexagon 232">
                <a:extLst>
                  <a:ext uri="{FF2B5EF4-FFF2-40B4-BE49-F238E27FC236}">
                    <a16:creationId xmlns:a16="http://schemas.microsoft.com/office/drawing/2014/main" id="{8EAEDB00-B9C1-3236-ADD3-05FA8E923193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Hexagon 233">
                <a:extLst>
                  <a:ext uri="{FF2B5EF4-FFF2-40B4-BE49-F238E27FC236}">
                    <a16:creationId xmlns:a16="http://schemas.microsoft.com/office/drawing/2014/main" id="{635B5D92-7A6A-7719-04CD-453CEAC5D768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Hexagon 234">
                <a:extLst>
                  <a:ext uri="{FF2B5EF4-FFF2-40B4-BE49-F238E27FC236}">
                    <a16:creationId xmlns:a16="http://schemas.microsoft.com/office/drawing/2014/main" id="{D14E73B0-026C-D379-9DFC-31C1D27DEDEA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Hexagon 235">
                <a:extLst>
                  <a:ext uri="{FF2B5EF4-FFF2-40B4-BE49-F238E27FC236}">
                    <a16:creationId xmlns:a16="http://schemas.microsoft.com/office/drawing/2014/main" id="{7630FBA1-9E5F-5B13-D2AC-95B9E157426D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Hexagon 236">
                <a:extLst>
                  <a:ext uri="{FF2B5EF4-FFF2-40B4-BE49-F238E27FC236}">
                    <a16:creationId xmlns:a16="http://schemas.microsoft.com/office/drawing/2014/main" id="{156B7408-9761-998A-E351-F42496B42CD4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Hexagon 237">
                <a:extLst>
                  <a:ext uri="{FF2B5EF4-FFF2-40B4-BE49-F238E27FC236}">
                    <a16:creationId xmlns:a16="http://schemas.microsoft.com/office/drawing/2014/main" id="{5B9CB7ED-276A-C81D-969E-F2E59FB81DBC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Hexagon 238">
                <a:extLst>
                  <a:ext uri="{FF2B5EF4-FFF2-40B4-BE49-F238E27FC236}">
                    <a16:creationId xmlns:a16="http://schemas.microsoft.com/office/drawing/2014/main" id="{65F262C4-FB38-3984-FD93-B22D3C9D2B27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Hexagon 239">
                <a:extLst>
                  <a:ext uri="{FF2B5EF4-FFF2-40B4-BE49-F238E27FC236}">
                    <a16:creationId xmlns:a16="http://schemas.microsoft.com/office/drawing/2014/main" id="{8507BD51-E04A-1185-2040-6DA501B4EBBC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Hexagon 240">
                <a:extLst>
                  <a:ext uri="{FF2B5EF4-FFF2-40B4-BE49-F238E27FC236}">
                    <a16:creationId xmlns:a16="http://schemas.microsoft.com/office/drawing/2014/main" id="{B620F18B-8653-96EF-13B8-23E1E28E0976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Hexagon 241">
                <a:extLst>
                  <a:ext uri="{FF2B5EF4-FFF2-40B4-BE49-F238E27FC236}">
                    <a16:creationId xmlns:a16="http://schemas.microsoft.com/office/drawing/2014/main" id="{EB570F0B-85AB-5362-B118-EC2257177CE7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Hexagon 242">
                <a:extLst>
                  <a:ext uri="{FF2B5EF4-FFF2-40B4-BE49-F238E27FC236}">
                    <a16:creationId xmlns:a16="http://schemas.microsoft.com/office/drawing/2014/main" id="{D3979642-6C71-7A16-E40A-981EDF535E45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Hexagon 243">
                <a:extLst>
                  <a:ext uri="{FF2B5EF4-FFF2-40B4-BE49-F238E27FC236}">
                    <a16:creationId xmlns:a16="http://schemas.microsoft.com/office/drawing/2014/main" id="{153327DE-1CAA-FC84-BD6A-D714589B7E86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Hexagon 244">
                <a:extLst>
                  <a:ext uri="{FF2B5EF4-FFF2-40B4-BE49-F238E27FC236}">
                    <a16:creationId xmlns:a16="http://schemas.microsoft.com/office/drawing/2014/main" id="{EE05C6E1-AECB-C30A-81AC-06F15D77F937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Hexagon 245">
                <a:extLst>
                  <a:ext uri="{FF2B5EF4-FFF2-40B4-BE49-F238E27FC236}">
                    <a16:creationId xmlns:a16="http://schemas.microsoft.com/office/drawing/2014/main" id="{6FCDEA65-41F3-EC4B-6675-8F8CD6913544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Hexagon 246">
                <a:extLst>
                  <a:ext uri="{FF2B5EF4-FFF2-40B4-BE49-F238E27FC236}">
                    <a16:creationId xmlns:a16="http://schemas.microsoft.com/office/drawing/2014/main" id="{4602D259-474E-AC20-0ABB-60691C6C98C7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Hexagon 247">
                <a:extLst>
                  <a:ext uri="{FF2B5EF4-FFF2-40B4-BE49-F238E27FC236}">
                    <a16:creationId xmlns:a16="http://schemas.microsoft.com/office/drawing/2014/main" id="{B03F7E45-0424-FDEA-4E36-85DF63353B47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Hexagon 248">
                <a:extLst>
                  <a:ext uri="{FF2B5EF4-FFF2-40B4-BE49-F238E27FC236}">
                    <a16:creationId xmlns:a16="http://schemas.microsoft.com/office/drawing/2014/main" id="{E76D4ED7-33D6-CF35-C043-466626BF0E1A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Hexagon 249">
                <a:extLst>
                  <a:ext uri="{FF2B5EF4-FFF2-40B4-BE49-F238E27FC236}">
                    <a16:creationId xmlns:a16="http://schemas.microsoft.com/office/drawing/2014/main" id="{E818043A-30FA-56C1-84EA-C6CF6933431A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Hexagon 250">
                <a:extLst>
                  <a:ext uri="{FF2B5EF4-FFF2-40B4-BE49-F238E27FC236}">
                    <a16:creationId xmlns:a16="http://schemas.microsoft.com/office/drawing/2014/main" id="{46691D45-EEA8-1C96-A248-6C7ED1F47C42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Hexagon 251">
                <a:extLst>
                  <a:ext uri="{FF2B5EF4-FFF2-40B4-BE49-F238E27FC236}">
                    <a16:creationId xmlns:a16="http://schemas.microsoft.com/office/drawing/2014/main" id="{D1668D0E-7E40-312B-E1C7-34C9BDC69976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Hexagon 252">
                <a:extLst>
                  <a:ext uri="{FF2B5EF4-FFF2-40B4-BE49-F238E27FC236}">
                    <a16:creationId xmlns:a16="http://schemas.microsoft.com/office/drawing/2014/main" id="{457EBE6C-2DAB-8FA6-0970-3D7BC296D81E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Hexagon 253">
                <a:extLst>
                  <a:ext uri="{FF2B5EF4-FFF2-40B4-BE49-F238E27FC236}">
                    <a16:creationId xmlns:a16="http://schemas.microsoft.com/office/drawing/2014/main" id="{D2A328F5-7B20-39D8-35A6-65CCC36F12F4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Hexagon 254">
                <a:extLst>
                  <a:ext uri="{FF2B5EF4-FFF2-40B4-BE49-F238E27FC236}">
                    <a16:creationId xmlns:a16="http://schemas.microsoft.com/office/drawing/2014/main" id="{E48DE2C9-547E-7834-A3B3-297622D2239B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Hexagon 255">
                <a:extLst>
                  <a:ext uri="{FF2B5EF4-FFF2-40B4-BE49-F238E27FC236}">
                    <a16:creationId xmlns:a16="http://schemas.microsoft.com/office/drawing/2014/main" id="{E8BB0CB3-EE10-AD2D-5102-BCE9A423662A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Hexagon 256">
                <a:extLst>
                  <a:ext uri="{FF2B5EF4-FFF2-40B4-BE49-F238E27FC236}">
                    <a16:creationId xmlns:a16="http://schemas.microsoft.com/office/drawing/2014/main" id="{B70330D4-D39F-3A84-2B28-66ECA6C20E87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Hexagon 257">
                <a:extLst>
                  <a:ext uri="{FF2B5EF4-FFF2-40B4-BE49-F238E27FC236}">
                    <a16:creationId xmlns:a16="http://schemas.microsoft.com/office/drawing/2014/main" id="{3A9CA3B3-A385-9ACC-416F-D7256549D172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Hexagon 258">
                <a:extLst>
                  <a:ext uri="{FF2B5EF4-FFF2-40B4-BE49-F238E27FC236}">
                    <a16:creationId xmlns:a16="http://schemas.microsoft.com/office/drawing/2014/main" id="{60F702B4-A9D4-CE8E-7566-9C078AC2658A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Hexagon 259">
                <a:extLst>
                  <a:ext uri="{FF2B5EF4-FFF2-40B4-BE49-F238E27FC236}">
                    <a16:creationId xmlns:a16="http://schemas.microsoft.com/office/drawing/2014/main" id="{552392BF-729A-83A4-581D-D85733842762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Hexagon 260">
                <a:extLst>
                  <a:ext uri="{FF2B5EF4-FFF2-40B4-BE49-F238E27FC236}">
                    <a16:creationId xmlns:a16="http://schemas.microsoft.com/office/drawing/2014/main" id="{03DB1235-0E5E-8AC1-755F-0B025455CECE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Hexagon 261">
                <a:extLst>
                  <a:ext uri="{FF2B5EF4-FFF2-40B4-BE49-F238E27FC236}">
                    <a16:creationId xmlns:a16="http://schemas.microsoft.com/office/drawing/2014/main" id="{89ED672F-6006-2C5C-681D-BF9513E20038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Hexagon 262">
                <a:extLst>
                  <a:ext uri="{FF2B5EF4-FFF2-40B4-BE49-F238E27FC236}">
                    <a16:creationId xmlns:a16="http://schemas.microsoft.com/office/drawing/2014/main" id="{614AF9B5-F360-C75B-D8B4-2FF831BAA6A2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Hexagon 263">
                <a:extLst>
                  <a:ext uri="{FF2B5EF4-FFF2-40B4-BE49-F238E27FC236}">
                    <a16:creationId xmlns:a16="http://schemas.microsoft.com/office/drawing/2014/main" id="{8DD91F2B-1102-82A6-18C0-0EB44D988565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Hexagon 264">
                <a:extLst>
                  <a:ext uri="{FF2B5EF4-FFF2-40B4-BE49-F238E27FC236}">
                    <a16:creationId xmlns:a16="http://schemas.microsoft.com/office/drawing/2014/main" id="{17D29D15-72E8-675C-58AA-6844A9CC167E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Hexagon 265">
                <a:extLst>
                  <a:ext uri="{FF2B5EF4-FFF2-40B4-BE49-F238E27FC236}">
                    <a16:creationId xmlns:a16="http://schemas.microsoft.com/office/drawing/2014/main" id="{1E618558-6D3F-9FA5-1705-3C2A7B70026C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Hexagon 266">
                <a:extLst>
                  <a:ext uri="{FF2B5EF4-FFF2-40B4-BE49-F238E27FC236}">
                    <a16:creationId xmlns:a16="http://schemas.microsoft.com/office/drawing/2014/main" id="{0CF1D9E9-D17E-2B61-BAE1-45AED6F61A03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Hexagon 267">
                <a:extLst>
                  <a:ext uri="{FF2B5EF4-FFF2-40B4-BE49-F238E27FC236}">
                    <a16:creationId xmlns:a16="http://schemas.microsoft.com/office/drawing/2014/main" id="{DC997CD9-513F-2C08-CCF6-2ABE19BDCF06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Hexagon 268">
                <a:extLst>
                  <a:ext uri="{FF2B5EF4-FFF2-40B4-BE49-F238E27FC236}">
                    <a16:creationId xmlns:a16="http://schemas.microsoft.com/office/drawing/2014/main" id="{03D8716C-F8D7-BFF7-7948-4F8D350C40AE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Hexagon 269">
                <a:extLst>
                  <a:ext uri="{FF2B5EF4-FFF2-40B4-BE49-F238E27FC236}">
                    <a16:creationId xmlns:a16="http://schemas.microsoft.com/office/drawing/2014/main" id="{D02015FF-5E98-B849-8AB0-6A36735A60C0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Hexagon 270">
                <a:extLst>
                  <a:ext uri="{FF2B5EF4-FFF2-40B4-BE49-F238E27FC236}">
                    <a16:creationId xmlns:a16="http://schemas.microsoft.com/office/drawing/2014/main" id="{D246BFFF-D8F0-948D-2A4F-AFC34EE53AF8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Hexagon 271">
                <a:extLst>
                  <a:ext uri="{FF2B5EF4-FFF2-40B4-BE49-F238E27FC236}">
                    <a16:creationId xmlns:a16="http://schemas.microsoft.com/office/drawing/2014/main" id="{E4338331-644A-B114-D63A-4FC3EE77F3E3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Hexagon 272">
                <a:extLst>
                  <a:ext uri="{FF2B5EF4-FFF2-40B4-BE49-F238E27FC236}">
                    <a16:creationId xmlns:a16="http://schemas.microsoft.com/office/drawing/2014/main" id="{E4B60B9D-0082-C308-3BF5-4B942C93CA73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Hexagon 273">
                <a:extLst>
                  <a:ext uri="{FF2B5EF4-FFF2-40B4-BE49-F238E27FC236}">
                    <a16:creationId xmlns:a16="http://schemas.microsoft.com/office/drawing/2014/main" id="{361C9227-B8A3-2532-F6D2-3C823ACA922F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Hexagon 274">
                <a:extLst>
                  <a:ext uri="{FF2B5EF4-FFF2-40B4-BE49-F238E27FC236}">
                    <a16:creationId xmlns:a16="http://schemas.microsoft.com/office/drawing/2014/main" id="{42F53143-5848-39CC-345F-B17A288F2F5B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Hexagon 275">
                <a:extLst>
                  <a:ext uri="{FF2B5EF4-FFF2-40B4-BE49-F238E27FC236}">
                    <a16:creationId xmlns:a16="http://schemas.microsoft.com/office/drawing/2014/main" id="{23293449-9018-BA5A-CCF5-C9CF685F349B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Hexagon 276">
                <a:extLst>
                  <a:ext uri="{FF2B5EF4-FFF2-40B4-BE49-F238E27FC236}">
                    <a16:creationId xmlns:a16="http://schemas.microsoft.com/office/drawing/2014/main" id="{86EF91FD-872A-4812-79AB-0A00EDC845C3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Hexagon 277">
                <a:extLst>
                  <a:ext uri="{FF2B5EF4-FFF2-40B4-BE49-F238E27FC236}">
                    <a16:creationId xmlns:a16="http://schemas.microsoft.com/office/drawing/2014/main" id="{DC964C80-2D9A-A970-812F-C95E77B4E303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Hexagon 278">
                <a:extLst>
                  <a:ext uri="{FF2B5EF4-FFF2-40B4-BE49-F238E27FC236}">
                    <a16:creationId xmlns:a16="http://schemas.microsoft.com/office/drawing/2014/main" id="{72544A14-1074-09A8-A786-C1B7995F9DA8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Hexagon 279">
                <a:extLst>
                  <a:ext uri="{FF2B5EF4-FFF2-40B4-BE49-F238E27FC236}">
                    <a16:creationId xmlns:a16="http://schemas.microsoft.com/office/drawing/2014/main" id="{8C6CDD14-FD7D-D0DC-E416-0F96D204697E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Hexagon 280">
                <a:extLst>
                  <a:ext uri="{FF2B5EF4-FFF2-40B4-BE49-F238E27FC236}">
                    <a16:creationId xmlns:a16="http://schemas.microsoft.com/office/drawing/2014/main" id="{AE5B801C-30B5-A36D-8E28-ADD224EB0D9D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Hexagon 281">
                <a:extLst>
                  <a:ext uri="{FF2B5EF4-FFF2-40B4-BE49-F238E27FC236}">
                    <a16:creationId xmlns:a16="http://schemas.microsoft.com/office/drawing/2014/main" id="{493757E5-DBB4-F313-44DA-AD61D8FF315C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Hexagon 282">
                <a:extLst>
                  <a:ext uri="{FF2B5EF4-FFF2-40B4-BE49-F238E27FC236}">
                    <a16:creationId xmlns:a16="http://schemas.microsoft.com/office/drawing/2014/main" id="{5A52D574-8B67-6CA7-332B-E4502D559B26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Hexagon 283">
                <a:extLst>
                  <a:ext uri="{FF2B5EF4-FFF2-40B4-BE49-F238E27FC236}">
                    <a16:creationId xmlns:a16="http://schemas.microsoft.com/office/drawing/2014/main" id="{47891B09-2709-BBB5-1A39-A48173AFC95B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Hexagon 284">
                <a:extLst>
                  <a:ext uri="{FF2B5EF4-FFF2-40B4-BE49-F238E27FC236}">
                    <a16:creationId xmlns:a16="http://schemas.microsoft.com/office/drawing/2014/main" id="{1C80AEE3-6BC0-59D4-A452-4340C5938D60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Hexagon 285">
                <a:extLst>
                  <a:ext uri="{FF2B5EF4-FFF2-40B4-BE49-F238E27FC236}">
                    <a16:creationId xmlns:a16="http://schemas.microsoft.com/office/drawing/2014/main" id="{C07FBB99-DBF1-9835-CB57-42437DDE5FAE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Hexagon 286">
                <a:extLst>
                  <a:ext uri="{FF2B5EF4-FFF2-40B4-BE49-F238E27FC236}">
                    <a16:creationId xmlns:a16="http://schemas.microsoft.com/office/drawing/2014/main" id="{24E026CF-7BFD-6D13-A9AE-3AA90607AFB5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Hexagon 287">
                <a:extLst>
                  <a:ext uri="{FF2B5EF4-FFF2-40B4-BE49-F238E27FC236}">
                    <a16:creationId xmlns:a16="http://schemas.microsoft.com/office/drawing/2014/main" id="{764167C3-B808-FCE1-0D05-5C0E75BC72D9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Hexagon 288">
                <a:extLst>
                  <a:ext uri="{FF2B5EF4-FFF2-40B4-BE49-F238E27FC236}">
                    <a16:creationId xmlns:a16="http://schemas.microsoft.com/office/drawing/2014/main" id="{9D7D4A15-0480-306F-504A-1B2FC8E28D76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Hexagon 289">
                <a:extLst>
                  <a:ext uri="{FF2B5EF4-FFF2-40B4-BE49-F238E27FC236}">
                    <a16:creationId xmlns:a16="http://schemas.microsoft.com/office/drawing/2014/main" id="{2E002060-F6A5-D296-C05A-8F6156C0BE45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Hexagon 290">
                <a:extLst>
                  <a:ext uri="{FF2B5EF4-FFF2-40B4-BE49-F238E27FC236}">
                    <a16:creationId xmlns:a16="http://schemas.microsoft.com/office/drawing/2014/main" id="{4CCB7FA3-A591-FF8F-CEA9-D9308919FFD4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Hexagon 291">
                <a:extLst>
                  <a:ext uri="{FF2B5EF4-FFF2-40B4-BE49-F238E27FC236}">
                    <a16:creationId xmlns:a16="http://schemas.microsoft.com/office/drawing/2014/main" id="{B981CC75-08E4-4206-169C-CED3B034F406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Hexagon 292">
                <a:extLst>
                  <a:ext uri="{FF2B5EF4-FFF2-40B4-BE49-F238E27FC236}">
                    <a16:creationId xmlns:a16="http://schemas.microsoft.com/office/drawing/2014/main" id="{5B07388D-EADE-9FEB-2A1B-8C2169596DEA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Hexagon 293">
                <a:extLst>
                  <a:ext uri="{FF2B5EF4-FFF2-40B4-BE49-F238E27FC236}">
                    <a16:creationId xmlns:a16="http://schemas.microsoft.com/office/drawing/2014/main" id="{3A8B8924-4DE1-6140-05D0-BCB553D1BE3E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Hexagon 294">
                <a:extLst>
                  <a:ext uri="{FF2B5EF4-FFF2-40B4-BE49-F238E27FC236}">
                    <a16:creationId xmlns:a16="http://schemas.microsoft.com/office/drawing/2014/main" id="{55A88AA5-4FAF-D967-82CD-5523E83BFFCC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Hexagon 295">
                <a:extLst>
                  <a:ext uri="{FF2B5EF4-FFF2-40B4-BE49-F238E27FC236}">
                    <a16:creationId xmlns:a16="http://schemas.microsoft.com/office/drawing/2014/main" id="{F5C39DDA-A56E-69F8-36B2-47BD59E54E7E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Hexagon 296">
                <a:extLst>
                  <a:ext uri="{FF2B5EF4-FFF2-40B4-BE49-F238E27FC236}">
                    <a16:creationId xmlns:a16="http://schemas.microsoft.com/office/drawing/2014/main" id="{5FF5A172-888E-8791-9D18-0D5E375FA09A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Hexagon 297">
                <a:extLst>
                  <a:ext uri="{FF2B5EF4-FFF2-40B4-BE49-F238E27FC236}">
                    <a16:creationId xmlns:a16="http://schemas.microsoft.com/office/drawing/2014/main" id="{31165FE0-662C-1569-B687-1D4116462429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Hexagon 298">
                <a:extLst>
                  <a:ext uri="{FF2B5EF4-FFF2-40B4-BE49-F238E27FC236}">
                    <a16:creationId xmlns:a16="http://schemas.microsoft.com/office/drawing/2014/main" id="{BC9A71C1-2801-BAE2-3F95-46BFF2C4648C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Hexagon 299">
                <a:extLst>
                  <a:ext uri="{FF2B5EF4-FFF2-40B4-BE49-F238E27FC236}">
                    <a16:creationId xmlns:a16="http://schemas.microsoft.com/office/drawing/2014/main" id="{2282368E-9EB1-883D-C448-71BD9CDE9D9E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Hexagon 300">
                <a:extLst>
                  <a:ext uri="{FF2B5EF4-FFF2-40B4-BE49-F238E27FC236}">
                    <a16:creationId xmlns:a16="http://schemas.microsoft.com/office/drawing/2014/main" id="{DADB9DB9-C9BE-48F8-964E-7F1A8A258954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Hexagon 301">
                <a:extLst>
                  <a:ext uri="{FF2B5EF4-FFF2-40B4-BE49-F238E27FC236}">
                    <a16:creationId xmlns:a16="http://schemas.microsoft.com/office/drawing/2014/main" id="{56702BBF-9445-CD6D-D61C-D174E245BFC9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Hexagon 302">
                <a:extLst>
                  <a:ext uri="{FF2B5EF4-FFF2-40B4-BE49-F238E27FC236}">
                    <a16:creationId xmlns:a16="http://schemas.microsoft.com/office/drawing/2014/main" id="{47DD9D72-AA43-FE84-E4C4-725FC14E5987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Hexagon 303">
                <a:extLst>
                  <a:ext uri="{FF2B5EF4-FFF2-40B4-BE49-F238E27FC236}">
                    <a16:creationId xmlns:a16="http://schemas.microsoft.com/office/drawing/2014/main" id="{45CD333F-A2DA-E3B2-663B-58F60BD3E691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Hexagon 304">
                <a:extLst>
                  <a:ext uri="{FF2B5EF4-FFF2-40B4-BE49-F238E27FC236}">
                    <a16:creationId xmlns:a16="http://schemas.microsoft.com/office/drawing/2014/main" id="{8A7D6EC9-B1FC-D052-8702-B0851EC0C602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Hexagon 305">
                <a:extLst>
                  <a:ext uri="{FF2B5EF4-FFF2-40B4-BE49-F238E27FC236}">
                    <a16:creationId xmlns:a16="http://schemas.microsoft.com/office/drawing/2014/main" id="{F1FE2BF9-0A10-1144-26CD-D9BD22F2745F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Hexagon 306">
                <a:extLst>
                  <a:ext uri="{FF2B5EF4-FFF2-40B4-BE49-F238E27FC236}">
                    <a16:creationId xmlns:a16="http://schemas.microsoft.com/office/drawing/2014/main" id="{6561DAFC-B6B3-AE8D-C4E0-E5E0DBFDE519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Hexagon 307">
                <a:extLst>
                  <a:ext uri="{FF2B5EF4-FFF2-40B4-BE49-F238E27FC236}">
                    <a16:creationId xmlns:a16="http://schemas.microsoft.com/office/drawing/2014/main" id="{37E58BB3-5B5D-A671-101E-6640EB45D19E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35AA4434-6BE5-7F9F-E945-E3D7ED726E0A}"/>
              </a:ext>
            </a:extLst>
          </p:cNvPr>
          <p:cNvGrpSpPr>
            <a:grpSpLocks noChangeAspect="1"/>
          </p:cNvGrpSpPr>
          <p:nvPr/>
        </p:nvGrpSpPr>
        <p:grpSpPr>
          <a:xfrm>
            <a:off x="3615949" y="3269450"/>
            <a:ext cx="1080000" cy="1080000"/>
            <a:chOff x="5012800" y="3632093"/>
            <a:chExt cx="2311200" cy="2311200"/>
          </a:xfrm>
        </p:grpSpPr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26D35078-63E7-B449-5362-804DAFEC60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12800" y="3632093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5C8421A9-AEE0-6622-423D-65FB198D715D}"/>
                </a:ext>
              </a:extLst>
            </p:cNvPr>
            <p:cNvGrpSpPr/>
            <p:nvPr/>
          </p:nvGrpSpPr>
          <p:grpSpPr>
            <a:xfrm>
              <a:off x="5297949" y="3828698"/>
              <a:ext cx="1740903" cy="1917987"/>
              <a:chOff x="5517479" y="2136206"/>
              <a:chExt cx="1715500" cy="1890000"/>
            </a:xfrm>
          </p:grpSpPr>
          <p:sp>
            <p:nvSpPr>
              <p:cNvPr id="312" name="Hexagon 311">
                <a:extLst>
                  <a:ext uri="{FF2B5EF4-FFF2-40B4-BE49-F238E27FC236}">
                    <a16:creationId xmlns:a16="http://schemas.microsoft.com/office/drawing/2014/main" id="{B852B5F4-1A5B-D0D2-9977-23CE38A2D5BF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Hexagon 312">
                <a:extLst>
                  <a:ext uri="{FF2B5EF4-FFF2-40B4-BE49-F238E27FC236}">
                    <a16:creationId xmlns:a16="http://schemas.microsoft.com/office/drawing/2014/main" id="{8F929628-020A-1F93-A723-55E27716762E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Hexagon 313">
                <a:extLst>
                  <a:ext uri="{FF2B5EF4-FFF2-40B4-BE49-F238E27FC236}">
                    <a16:creationId xmlns:a16="http://schemas.microsoft.com/office/drawing/2014/main" id="{5BCF3210-4FD7-AB17-3CEA-2D382693EF2D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Hexagon 314">
                <a:extLst>
                  <a:ext uri="{FF2B5EF4-FFF2-40B4-BE49-F238E27FC236}">
                    <a16:creationId xmlns:a16="http://schemas.microsoft.com/office/drawing/2014/main" id="{A73AFD30-68F4-2832-287B-A0769F860A67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Hexagon 315">
                <a:extLst>
                  <a:ext uri="{FF2B5EF4-FFF2-40B4-BE49-F238E27FC236}">
                    <a16:creationId xmlns:a16="http://schemas.microsoft.com/office/drawing/2014/main" id="{5335F0C4-4E39-596B-6C5C-E68416F5DE02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Hexagon 316">
                <a:extLst>
                  <a:ext uri="{FF2B5EF4-FFF2-40B4-BE49-F238E27FC236}">
                    <a16:creationId xmlns:a16="http://schemas.microsoft.com/office/drawing/2014/main" id="{97F6B72C-D124-A1D6-D857-43058958116F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Hexagon 317">
                <a:extLst>
                  <a:ext uri="{FF2B5EF4-FFF2-40B4-BE49-F238E27FC236}">
                    <a16:creationId xmlns:a16="http://schemas.microsoft.com/office/drawing/2014/main" id="{8B808F84-313B-12DD-7B5D-BC560B659152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Hexagon 318">
                <a:extLst>
                  <a:ext uri="{FF2B5EF4-FFF2-40B4-BE49-F238E27FC236}">
                    <a16:creationId xmlns:a16="http://schemas.microsoft.com/office/drawing/2014/main" id="{89233291-6408-E6A3-B8BE-A1D839DB8B36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Hexagon 319">
                <a:extLst>
                  <a:ext uri="{FF2B5EF4-FFF2-40B4-BE49-F238E27FC236}">
                    <a16:creationId xmlns:a16="http://schemas.microsoft.com/office/drawing/2014/main" id="{0AFED8D3-7F50-CC44-84E8-AAAA3A2F83B0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Hexagon 320">
                <a:extLst>
                  <a:ext uri="{FF2B5EF4-FFF2-40B4-BE49-F238E27FC236}">
                    <a16:creationId xmlns:a16="http://schemas.microsoft.com/office/drawing/2014/main" id="{8223BB19-4DF1-8F18-375A-8EC2DB646771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Hexagon 321">
                <a:extLst>
                  <a:ext uri="{FF2B5EF4-FFF2-40B4-BE49-F238E27FC236}">
                    <a16:creationId xmlns:a16="http://schemas.microsoft.com/office/drawing/2014/main" id="{FFB0CAB3-71A5-65CB-73B1-5A620D3A058F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Hexagon 322">
                <a:extLst>
                  <a:ext uri="{FF2B5EF4-FFF2-40B4-BE49-F238E27FC236}">
                    <a16:creationId xmlns:a16="http://schemas.microsoft.com/office/drawing/2014/main" id="{FA3983B1-17C5-0ECC-3746-DB06EC5CF9E7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Hexagon 323">
                <a:extLst>
                  <a:ext uri="{FF2B5EF4-FFF2-40B4-BE49-F238E27FC236}">
                    <a16:creationId xmlns:a16="http://schemas.microsoft.com/office/drawing/2014/main" id="{0F191CB8-4393-00C7-C34B-E5D78BABE066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Hexagon 324">
                <a:extLst>
                  <a:ext uri="{FF2B5EF4-FFF2-40B4-BE49-F238E27FC236}">
                    <a16:creationId xmlns:a16="http://schemas.microsoft.com/office/drawing/2014/main" id="{59D2A52C-3328-C491-2A17-6D4C050C533F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Hexagon 325">
                <a:extLst>
                  <a:ext uri="{FF2B5EF4-FFF2-40B4-BE49-F238E27FC236}">
                    <a16:creationId xmlns:a16="http://schemas.microsoft.com/office/drawing/2014/main" id="{3716CEDA-CAE4-3D07-0408-BC0959C2A84B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Hexagon 326">
                <a:extLst>
                  <a:ext uri="{FF2B5EF4-FFF2-40B4-BE49-F238E27FC236}">
                    <a16:creationId xmlns:a16="http://schemas.microsoft.com/office/drawing/2014/main" id="{B39229A7-41D2-3842-9A72-2C31B7BC8C1C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Hexagon 327">
                <a:extLst>
                  <a:ext uri="{FF2B5EF4-FFF2-40B4-BE49-F238E27FC236}">
                    <a16:creationId xmlns:a16="http://schemas.microsoft.com/office/drawing/2014/main" id="{2FD3F68C-97C2-1772-0074-068BC98D1FBA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Hexagon 328">
                <a:extLst>
                  <a:ext uri="{FF2B5EF4-FFF2-40B4-BE49-F238E27FC236}">
                    <a16:creationId xmlns:a16="http://schemas.microsoft.com/office/drawing/2014/main" id="{15CD3619-B3B9-8A91-ECB5-A9F7CE4A6800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Hexagon 329">
                <a:extLst>
                  <a:ext uri="{FF2B5EF4-FFF2-40B4-BE49-F238E27FC236}">
                    <a16:creationId xmlns:a16="http://schemas.microsoft.com/office/drawing/2014/main" id="{CF7A6980-0B44-207B-9E40-FB480092BDED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Hexagon 330">
                <a:extLst>
                  <a:ext uri="{FF2B5EF4-FFF2-40B4-BE49-F238E27FC236}">
                    <a16:creationId xmlns:a16="http://schemas.microsoft.com/office/drawing/2014/main" id="{6CE31FB0-2592-ED2E-A9B6-D4FBF8611496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Hexagon 331">
                <a:extLst>
                  <a:ext uri="{FF2B5EF4-FFF2-40B4-BE49-F238E27FC236}">
                    <a16:creationId xmlns:a16="http://schemas.microsoft.com/office/drawing/2014/main" id="{82C2C317-BD46-8C3B-3078-40C79230B0BA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Hexagon 332">
                <a:extLst>
                  <a:ext uri="{FF2B5EF4-FFF2-40B4-BE49-F238E27FC236}">
                    <a16:creationId xmlns:a16="http://schemas.microsoft.com/office/drawing/2014/main" id="{049198B2-3185-82D0-8B29-8205A17EAF42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Hexagon 333">
                <a:extLst>
                  <a:ext uri="{FF2B5EF4-FFF2-40B4-BE49-F238E27FC236}">
                    <a16:creationId xmlns:a16="http://schemas.microsoft.com/office/drawing/2014/main" id="{91EA94B1-E3FD-963E-0760-728BE67AB15F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Hexagon 334">
                <a:extLst>
                  <a:ext uri="{FF2B5EF4-FFF2-40B4-BE49-F238E27FC236}">
                    <a16:creationId xmlns:a16="http://schemas.microsoft.com/office/drawing/2014/main" id="{5566AA3B-05FD-E4BE-1C75-DCB295EB4092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Hexagon 335">
                <a:extLst>
                  <a:ext uri="{FF2B5EF4-FFF2-40B4-BE49-F238E27FC236}">
                    <a16:creationId xmlns:a16="http://schemas.microsoft.com/office/drawing/2014/main" id="{E75FD947-290B-48C5-17E4-4E1500875DFA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Hexagon 336">
                <a:extLst>
                  <a:ext uri="{FF2B5EF4-FFF2-40B4-BE49-F238E27FC236}">
                    <a16:creationId xmlns:a16="http://schemas.microsoft.com/office/drawing/2014/main" id="{5760EEF8-26FB-9AC4-EE95-A972FEFB5479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Hexagon 337">
                <a:extLst>
                  <a:ext uri="{FF2B5EF4-FFF2-40B4-BE49-F238E27FC236}">
                    <a16:creationId xmlns:a16="http://schemas.microsoft.com/office/drawing/2014/main" id="{4D329843-7FB1-E5D8-3DA8-823020716D0B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Hexagon 338">
                <a:extLst>
                  <a:ext uri="{FF2B5EF4-FFF2-40B4-BE49-F238E27FC236}">
                    <a16:creationId xmlns:a16="http://schemas.microsoft.com/office/drawing/2014/main" id="{9A1F838F-4CDF-EDF2-D249-EA657D19BD9B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Hexagon 339">
                <a:extLst>
                  <a:ext uri="{FF2B5EF4-FFF2-40B4-BE49-F238E27FC236}">
                    <a16:creationId xmlns:a16="http://schemas.microsoft.com/office/drawing/2014/main" id="{5E5EE7FC-516C-BF78-144A-1CA4DFBA0164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Hexagon 340">
                <a:extLst>
                  <a:ext uri="{FF2B5EF4-FFF2-40B4-BE49-F238E27FC236}">
                    <a16:creationId xmlns:a16="http://schemas.microsoft.com/office/drawing/2014/main" id="{242CBBAB-946D-DD84-8D04-19C413181C43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Hexagon 341">
                <a:extLst>
                  <a:ext uri="{FF2B5EF4-FFF2-40B4-BE49-F238E27FC236}">
                    <a16:creationId xmlns:a16="http://schemas.microsoft.com/office/drawing/2014/main" id="{1B3A2263-8F12-C6BD-5D46-CFA48FA03F2B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Hexagon 342">
                <a:extLst>
                  <a:ext uri="{FF2B5EF4-FFF2-40B4-BE49-F238E27FC236}">
                    <a16:creationId xmlns:a16="http://schemas.microsoft.com/office/drawing/2014/main" id="{313C7383-68A9-6060-7FEE-C01A5613F5A9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Hexagon 343">
                <a:extLst>
                  <a:ext uri="{FF2B5EF4-FFF2-40B4-BE49-F238E27FC236}">
                    <a16:creationId xmlns:a16="http://schemas.microsoft.com/office/drawing/2014/main" id="{25522135-AE91-F39F-CE96-D31CECAC3F73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Hexagon 344">
                <a:extLst>
                  <a:ext uri="{FF2B5EF4-FFF2-40B4-BE49-F238E27FC236}">
                    <a16:creationId xmlns:a16="http://schemas.microsoft.com/office/drawing/2014/main" id="{61728925-D5C0-0912-3974-51FF0ED9F56F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Hexagon 345">
                <a:extLst>
                  <a:ext uri="{FF2B5EF4-FFF2-40B4-BE49-F238E27FC236}">
                    <a16:creationId xmlns:a16="http://schemas.microsoft.com/office/drawing/2014/main" id="{C1B7A67E-B714-ED2D-DC45-8160BBBC2A3C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Hexagon 346">
                <a:extLst>
                  <a:ext uri="{FF2B5EF4-FFF2-40B4-BE49-F238E27FC236}">
                    <a16:creationId xmlns:a16="http://schemas.microsoft.com/office/drawing/2014/main" id="{94DD49A8-3F48-204D-81F7-C315DA9FB866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Hexagon 347">
                <a:extLst>
                  <a:ext uri="{FF2B5EF4-FFF2-40B4-BE49-F238E27FC236}">
                    <a16:creationId xmlns:a16="http://schemas.microsoft.com/office/drawing/2014/main" id="{61E7DB3B-B8E2-A421-61AD-548C6BC4B79D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Hexagon 348">
                <a:extLst>
                  <a:ext uri="{FF2B5EF4-FFF2-40B4-BE49-F238E27FC236}">
                    <a16:creationId xmlns:a16="http://schemas.microsoft.com/office/drawing/2014/main" id="{10F2689B-3338-978C-5AAB-C3A5B0608C55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Hexagon 349">
                <a:extLst>
                  <a:ext uri="{FF2B5EF4-FFF2-40B4-BE49-F238E27FC236}">
                    <a16:creationId xmlns:a16="http://schemas.microsoft.com/office/drawing/2014/main" id="{EA099520-8A82-2355-6AC6-F320A9130064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Hexagon 350">
                <a:extLst>
                  <a:ext uri="{FF2B5EF4-FFF2-40B4-BE49-F238E27FC236}">
                    <a16:creationId xmlns:a16="http://schemas.microsoft.com/office/drawing/2014/main" id="{DC0F19DC-ADE3-102D-40C3-8DA3319BF766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Hexagon 351">
                <a:extLst>
                  <a:ext uri="{FF2B5EF4-FFF2-40B4-BE49-F238E27FC236}">
                    <a16:creationId xmlns:a16="http://schemas.microsoft.com/office/drawing/2014/main" id="{B80E8D90-6BBF-0881-4F95-B46A6F73B471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Hexagon 352">
                <a:extLst>
                  <a:ext uri="{FF2B5EF4-FFF2-40B4-BE49-F238E27FC236}">
                    <a16:creationId xmlns:a16="http://schemas.microsoft.com/office/drawing/2014/main" id="{3C65A2E0-555E-F8AF-FC20-66A65229D9DB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Hexagon 353">
                <a:extLst>
                  <a:ext uri="{FF2B5EF4-FFF2-40B4-BE49-F238E27FC236}">
                    <a16:creationId xmlns:a16="http://schemas.microsoft.com/office/drawing/2014/main" id="{7800FCA9-52FC-5E68-761E-5936F36EA042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Hexagon 354">
                <a:extLst>
                  <a:ext uri="{FF2B5EF4-FFF2-40B4-BE49-F238E27FC236}">
                    <a16:creationId xmlns:a16="http://schemas.microsoft.com/office/drawing/2014/main" id="{FA1A7854-DF27-8B7C-BF3D-A5EC2654582B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Hexagon 355">
                <a:extLst>
                  <a:ext uri="{FF2B5EF4-FFF2-40B4-BE49-F238E27FC236}">
                    <a16:creationId xmlns:a16="http://schemas.microsoft.com/office/drawing/2014/main" id="{FC46E2E8-3EB6-1752-FF40-4BF60A6DC23E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Hexagon 356">
                <a:extLst>
                  <a:ext uri="{FF2B5EF4-FFF2-40B4-BE49-F238E27FC236}">
                    <a16:creationId xmlns:a16="http://schemas.microsoft.com/office/drawing/2014/main" id="{13A6224D-C586-1448-073E-0D47124080D2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8" name="Hexagon 357">
                <a:extLst>
                  <a:ext uri="{FF2B5EF4-FFF2-40B4-BE49-F238E27FC236}">
                    <a16:creationId xmlns:a16="http://schemas.microsoft.com/office/drawing/2014/main" id="{E9A2B828-7A82-B97D-9F1E-67F0E7CF9CB0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Hexagon 358">
                <a:extLst>
                  <a:ext uri="{FF2B5EF4-FFF2-40B4-BE49-F238E27FC236}">
                    <a16:creationId xmlns:a16="http://schemas.microsoft.com/office/drawing/2014/main" id="{5C5F8B90-2377-48E2-CCF0-905CE51ECB8A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Hexagon 359">
                <a:extLst>
                  <a:ext uri="{FF2B5EF4-FFF2-40B4-BE49-F238E27FC236}">
                    <a16:creationId xmlns:a16="http://schemas.microsoft.com/office/drawing/2014/main" id="{6FDE6F0E-7EDA-7851-5B30-BD46EDB98FF7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Hexagon 360">
                <a:extLst>
                  <a:ext uri="{FF2B5EF4-FFF2-40B4-BE49-F238E27FC236}">
                    <a16:creationId xmlns:a16="http://schemas.microsoft.com/office/drawing/2014/main" id="{938A88EA-1DBA-795F-B345-01256D56A476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Hexagon 361">
                <a:extLst>
                  <a:ext uri="{FF2B5EF4-FFF2-40B4-BE49-F238E27FC236}">
                    <a16:creationId xmlns:a16="http://schemas.microsoft.com/office/drawing/2014/main" id="{5840CCE6-476A-62F8-1BD5-B72260C67835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Hexagon 362">
                <a:extLst>
                  <a:ext uri="{FF2B5EF4-FFF2-40B4-BE49-F238E27FC236}">
                    <a16:creationId xmlns:a16="http://schemas.microsoft.com/office/drawing/2014/main" id="{5E123EFC-7884-3775-87ED-1616353A3BEC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Hexagon 363">
                <a:extLst>
                  <a:ext uri="{FF2B5EF4-FFF2-40B4-BE49-F238E27FC236}">
                    <a16:creationId xmlns:a16="http://schemas.microsoft.com/office/drawing/2014/main" id="{A09C1D42-F8C8-4019-F5A2-43D468017C8A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Hexagon 364">
                <a:extLst>
                  <a:ext uri="{FF2B5EF4-FFF2-40B4-BE49-F238E27FC236}">
                    <a16:creationId xmlns:a16="http://schemas.microsoft.com/office/drawing/2014/main" id="{40B00B14-37E2-ED7A-C891-B19490867663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Hexagon 365">
                <a:extLst>
                  <a:ext uri="{FF2B5EF4-FFF2-40B4-BE49-F238E27FC236}">
                    <a16:creationId xmlns:a16="http://schemas.microsoft.com/office/drawing/2014/main" id="{7885FBBB-7F43-E303-2FFF-824687335FF5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Hexagon 366">
                <a:extLst>
                  <a:ext uri="{FF2B5EF4-FFF2-40B4-BE49-F238E27FC236}">
                    <a16:creationId xmlns:a16="http://schemas.microsoft.com/office/drawing/2014/main" id="{6555D8A4-1A53-A0FC-094E-2353A83E1691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8" name="Hexagon 367">
                <a:extLst>
                  <a:ext uri="{FF2B5EF4-FFF2-40B4-BE49-F238E27FC236}">
                    <a16:creationId xmlns:a16="http://schemas.microsoft.com/office/drawing/2014/main" id="{9E7FE44F-B294-42DD-BA90-C8D65854AF6C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Hexagon 368">
                <a:extLst>
                  <a:ext uri="{FF2B5EF4-FFF2-40B4-BE49-F238E27FC236}">
                    <a16:creationId xmlns:a16="http://schemas.microsoft.com/office/drawing/2014/main" id="{29349E88-90E0-DB43-367A-F37C27DA870B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0" name="Hexagon 369">
                <a:extLst>
                  <a:ext uri="{FF2B5EF4-FFF2-40B4-BE49-F238E27FC236}">
                    <a16:creationId xmlns:a16="http://schemas.microsoft.com/office/drawing/2014/main" id="{3643E5A8-13BE-655C-C97F-C30C1455455B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Hexagon 370">
                <a:extLst>
                  <a:ext uri="{FF2B5EF4-FFF2-40B4-BE49-F238E27FC236}">
                    <a16:creationId xmlns:a16="http://schemas.microsoft.com/office/drawing/2014/main" id="{721FBE0C-3D48-B580-C977-13E205C0E933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2" name="Hexagon 371">
                <a:extLst>
                  <a:ext uri="{FF2B5EF4-FFF2-40B4-BE49-F238E27FC236}">
                    <a16:creationId xmlns:a16="http://schemas.microsoft.com/office/drawing/2014/main" id="{13962301-C0EF-E08D-2C05-475FB26BB9A2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3" name="Hexagon 372">
                <a:extLst>
                  <a:ext uri="{FF2B5EF4-FFF2-40B4-BE49-F238E27FC236}">
                    <a16:creationId xmlns:a16="http://schemas.microsoft.com/office/drawing/2014/main" id="{571B4243-011F-66B2-8F44-494D4090747F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Hexagon 373">
                <a:extLst>
                  <a:ext uri="{FF2B5EF4-FFF2-40B4-BE49-F238E27FC236}">
                    <a16:creationId xmlns:a16="http://schemas.microsoft.com/office/drawing/2014/main" id="{3C1322F5-30E1-D45B-FDC1-5C27EF7209AA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Hexagon 374">
                <a:extLst>
                  <a:ext uri="{FF2B5EF4-FFF2-40B4-BE49-F238E27FC236}">
                    <a16:creationId xmlns:a16="http://schemas.microsoft.com/office/drawing/2014/main" id="{D4DE446E-24F9-BB9C-1E54-68777437800E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Hexagon 375">
                <a:extLst>
                  <a:ext uri="{FF2B5EF4-FFF2-40B4-BE49-F238E27FC236}">
                    <a16:creationId xmlns:a16="http://schemas.microsoft.com/office/drawing/2014/main" id="{78DACB01-7AAE-6E6B-1867-66A1431C0546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Hexagon 376">
                <a:extLst>
                  <a:ext uri="{FF2B5EF4-FFF2-40B4-BE49-F238E27FC236}">
                    <a16:creationId xmlns:a16="http://schemas.microsoft.com/office/drawing/2014/main" id="{E6332F2A-A61C-F9B3-19E6-B4EC99B0CBE2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Hexagon 377">
                <a:extLst>
                  <a:ext uri="{FF2B5EF4-FFF2-40B4-BE49-F238E27FC236}">
                    <a16:creationId xmlns:a16="http://schemas.microsoft.com/office/drawing/2014/main" id="{15B6C710-14C7-94E7-F35C-EB47396ACFAE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9" name="Hexagon 378">
                <a:extLst>
                  <a:ext uri="{FF2B5EF4-FFF2-40B4-BE49-F238E27FC236}">
                    <a16:creationId xmlns:a16="http://schemas.microsoft.com/office/drawing/2014/main" id="{F16D0269-935B-4A14-962E-FE3924AA3B3B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0" name="Hexagon 379">
                <a:extLst>
                  <a:ext uri="{FF2B5EF4-FFF2-40B4-BE49-F238E27FC236}">
                    <a16:creationId xmlns:a16="http://schemas.microsoft.com/office/drawing/2014/main" id="{ED3DCEE2-134E-7F58-E595-02A0F143876A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1" name="Hexagon 380">
                <a:extLst>
                  <a:ext uri="{FF2B5EF4-FFF2-40B4-BE49-F238E27FC236}">
                    <a16:creationId xmlns:a16="http://schemas.microsoft.com/office/drawing/2014/main" id="{F440B7AB-0297-B49C-B52B-FCBBB1B903CB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2" name="Hexagon 381">
                <a:extLst>
                  <a:ext uri="{FF2B5EF4-FFF2-40B4-BE49-F238E27FC236}">
                    <a16:creationId xmlns:a16="http://schemas.microsoft.com/office/drawing/2014/main" id="{2E7B06C8-5A78-1347-6E44-DFAB12567014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3" name="Hexagon 382">
                <a:extLst>
                  <a:ext uri="{FF2B5EF4-FFF2-40B4-BE49-F238E27FC236}">
                    <a16:creationId xmlns:a16="http://schemas.microsoft.com/office/drawing/2014/main" id="{D6F93D37-E106-1246-69BE-A55DCE385D45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4" name="Hexagon 383">
                <a:extLst>
                  <a:ext uri="{FF2B5EF4-FFF2-40B4-BE49-F238E27FC236}">
                    <a16:creationId xmlns:a16="http://schemas.microsoft.com/office/drawing/2014/main" id="{7B5E6F76-D68D-BA8B-757A-41305078C8D1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5" name="Hexagon 384">
                <a:extLst>
                  <a:ext uri="{FF2B5EF4-FFF2-40B4-BE49-F238E27FC236}">
                    <a16:creationId xmlns:a16="http://schemas.microsoft.com/office/drawing/2014/main" id="{D4529BDB-A930-B71C-88A8-8B0F71225984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6" name="Hexagon 385">
                <a:extLst>
                  <a:ext uri="{FF2B5EF4-FFF2-40B4-BE49-F238E27FC236}">
                    <a16:creationId xmlns:a16="http://schemas.microsoft.com/office/drawing/2014/main" id="{C8ECEDEC-E8B4-9C85-C8AC-7A86AB434D5A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7" name="Hexagon 386">
                <a:extLst>
                  <a:ext uri="{FF2B5EF4-FFF2-40B4-BE49-F238E27FC236}">
                    <a16:creationId xmlns:a16="http://schemas.microsoft.com/office/drawing/2014/main" id="{E534DD84-EC75-33E2-1488-C0F2EE643FD4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8" name="Hexagon 387">
                <a:extLst>
                  <a:ext uri="{FF2B5EF4-FFF2-40B4-BE49-F238E27FC236}">
                    <a16:creationId xmlns:a16="http://schemas.microsoft.com/office/drawing/2014/main" id="{8EFE5779-D759-3B0D-230E-760BF8E5C0A3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9" name="Hexagon 388">
                <a:extLst>
                  <a:ext uri="{FF2B5EF4-FFF2-40B4-BE49-F238E27FC236}">
                    <a16:creationId xmlns:a16="http://schemas.microsoft.com/office/drawing/2014/main" id="{8A2E7BCC-7688-3825-BD5B-317F9958013E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0" name="Hexagon 389">
                <a:extLst>
                  <a:ext uri="{FF2B5EF4-FFF2-40B4-BE49-F238E27FC236}">
                    <a16:creationId xmlns:a16="http://schemas.microsoft.com/office/drawing/2014/main" id="{3091F532-0BDD-4A07-A84E-108F0E4538AD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1" name="Hexagon 390">
                <a:extLst>
                  <a:ext uri="{FF2B5EF4-FFF2-40B4-BE49-F238E27FC236}">
                    <a16:creationId xmlns:a16="http://schemas.microsoft.com/office/drawing/2014/main" id="{9381B33A-F73F-456F-A57A-E74E74C3E979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2" name="Hexagon 391">
                <a:extLst>
                  <a:ext uri="{FF2B5EF4-FFF2-40B4-BE49-F238E27FC236}">
                    <a16:creationId xmlns:a16="http://schemas.microsoft.com/office/drawing/2014/main" id="{402DD546-F7A9-710D-4CCE-AC43A29EAD7F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3" name="Hexagon 392">
                <a:extLst>
                  <a:ext uri="{FF2B5EF4-FFF2-40B4-BE49-F238E27FC236}">
                    <a16:creationId xmlns:a16="http://schemas.microsoft.com/office/drawing/2014/main" id="{E44FA1F8-19C4-DEE1-F389-F555CCFE3974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4" name="Hexagon 393">
                <a:extLst>
                  <a:ext uri="{FF2B5EF4-FFF2-40B4-BE49-F238E27FC236}">
                    <a16:creationId xmlns:a16="http://schemas.microsoft.com/office/drawing/2014/main" id="{1F60C8FB-1D6D-C3EE-8BC5-4D16BF31C133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5" name="Hexagon 394">
                <a:extLst>
                  <a:ext uri="{FF2B5EF4-FFF2-40B4-BE49-F238E27FC236}">
                    <a16:creationId xmlns:a16="http://schemas.microsoft.com/office/drawing/2014/main" id="{B92DCE53-043D-54FB-235F-3777067D21FA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6" name="Hexagon 395">
                <a:extLst>
                  <a:ext uri="{FF2B5EF4-FFF2-40B4-BE49-F238E27FC236}">
                    <a16:creationId xmlns:a16="http://schemas.microsoft.com/office/drawing/2014/main" id="{42157B63-17FE-6D89-3FD1-6ABB0DDE7B78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7" name="Hexagon 396">
                <a:extLst>
                  <a:ext uri="{FF2B5EF4-FFF2-40B4-BE49-F238E27FC236}">
                    <a16:creationId xmlns:a16="http://schemas.microsoft.com/office/drawing/2014/main" id="{0110CED9-A2B0-04EC-9329-A5B916AB7435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8" name="Hexagon 397">
                <a:extLst>
                  <a:ext uri="{FF2B5EF4-FFF2-40B4-BE49-F238E27FC236}">
                    <a16:creationId xmlns:a16="http://schemas.microsoft.com/office/drawing/2014/main" id="{5000E5CE-A3CB-AD4A-AA11-968E179AB4BD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9" name="Hexagon 398">
                <a:extLst>
                  <a:ext uri="{FF2B5EF4-FFF2-40B4-BE49-F238E27FC236}">
                    <a16:creationId xmlns:a16="http://schemas.microsoft.com/office/drawing/2014/main" id="{5B9A94CA-2AF5-EDA7-4AA0-5122864479B1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0" name="Hexagon 399">
                <a:extLst>
                  <a:ext uri="{FF2B5EF4-FFF2-40B4-BE49-F238E27FC236}">
                    <a16:creationId xmlns:a16="http://schemas.microsoft.com/office/drawing/2014/main" id="{86F234B1-CFCA-EDC0-D856-88F944876E61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1" name="Hexagon 400">
                <a:extLst>
                  <a:ext uri="{FF2B5EF4-FFF2-40B4-BE49-F238E27FC236}">
                    <a16:creationId xmlns:a16="http://schemas.microsoft.com/office/drawing/2014/main" id="{9E2367D6-99CA-ACBD-AD14-49F1B72ED10B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2" name="Hexagon 401">
                <a:extLst>
                  <a:ext uri="{FF2B5EF4-FFF2-40B4-BE49-F238E27FC236}">
                    <a16:creationId xmlns:a16="http://schemas.microsoft.com/office/drawing/2014/main" id="{86DFC62A-5B5B-15F9-CCB8-B7A7D77577AC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3" name="Hexagon 402">
                <a:extLst>
                  <a:ext uri="{FF2B5EF4-FFF2-40B4-BE49-F238E27FC236}">
                    <a16:creationId xmlns:a16="http://schemas.microsoft.com/office/drawing/2014/main" id="{B6660C29-0E70-335D-61B6-BE2BC31708A0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4" name="Hexagon 403">
                <a:extLst>
                  <a:ext uri="{FF2B5EF4-FFF2-40B4-BE49-F238E27FC236}">
                    <a16:creationId xmlns:a16="http://schemas.microsoft.com/office/drawing/2014/main" id="{81E36DBA-C82F-8DA7-AEFD-E2F3A1D7CB93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5" name="Hexagon 404">
                <a:extLst>
                  <a:ext uri="{FF2B5EF4-FFF2-40B4-BE49-F238E27FC236}">
                    <a16:creationId xmlns:a16="http://schemas.microsoft.com/office/drawing/2014/main" id="{2B05824B-E656-C43B-1961-AF6057913B5D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6" name="Hexagon 405">
                <a:extLst>
                  <a:ext uri="{FF2B5EF4-FFF2-40B4-BE49-F238E27FC236}">
                    <a16:creationId xmlns:a16="http://schemas.microsoft.com/office/drawing/2014/main" id="{080434AC-B81F-6521-ED2B-1A713D9DDB07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7" name="Hexagon 406">
                <a:extLst>
                  <a:ext uri="{FF2B5EF4-FFF2-40B4-BE49-F238E27FC236}">
                    <a16:creationId xmlns:a16="http://schemas.microsoft.com/office/drawing/2014/main" id="{81C1A5C6-7E55-B710-320F-50A4375973E8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8" name="Hexagon 407">
                <a:extLst>
                  <a:ext uri="{FF2B5EF4-FFF2-40B4-BE49-F238E27FC236}">
                    <a16:creationId xmlns:a16="http://schemas.microsoft.com/office/drawing/2014/main" id="{D9BADBB8-DA39-52FE-A3EC-A17C04359627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9" name="Hexagon 408">
                <a:extLst>
                  <a:ext uri="{FF2B5EF4-FFF2-40B4-BE49-F238E27FC236}">
                    <a16:creationId xmlns:a16="http://schemas.microsoft.com/office/drawing/2014/main" id="{DBD08630-850A-C7E2-70DC-FCCFF9A20948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0" name="Hexagon 409">
                <a:extLst>
                  <a:ext uri="{FF2B5EF4-FFF2-40B4-BE49-F238E27FC236}">
                    <a16:creationId xmlns:a16="http://schemas.microsoft.com/office/drawing/2014/main" id="{533C63D7-3896-58D9-4157-FAD47DF8AA28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1" name="Hexagon 410">
                <a:extLst>
                  <a:ext uri="{FF2B5EF4-FFF2-40B4-BE49-F238E27FC236}">
                    <a16:creationId xmlns:a16="http://schemas.microsoft.com/office/drawing/2014/main" id="{B71AA905-77C9-145F-749F-36AAF94CEDDE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2" name="Hexagon 411">
                <a:extLst>
                  <a:ext uri="{FF2B5EF4-FFF2-40B4-BE49-F238E27FC236}">
                    <a16:creationId xmlns:a16="http://schemas.microsoft.com/office/drawing/2014/main" id="{DC94B317-CC8B-036F-275A-86E6A66D3069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3" name="Hexagon 412">
                <a:extLst>
                  <a:ext uri="{FF2B5EF4-FFF2-40B4-BE49-F238E27FC236}">
                    <a16:creationId xmlns:a16="http://schemas.microsoft.com/office/drawing/2014/main" id="{B60B046A-BAF2-0BA1-A514-BC9C9861BFDC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4" name="Hexagon 413">
                <a:extLst>
                  <a:ext uri="{FF2B5EF4-FFF2-40B4-BE49-F238E27FC236}">
                    <a16:creationId xmlns:a16="http://schemas.microsoft.com/office/drawing/2014/main" id="{3E2BBF6D-E1A8-00F4-3B13-C9625AE1DCDF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5" name="Hexagon 414">
                <a:extLst>
                  <a:ext uri="{FF2B5EF4-FFF2-40B4-BE49-F238E27FC236}">
                    <a16:creationId xmlns:a16="http://schemas.microsoft.com/office/drawing/2014/main" id="{AF4F844D-9EED-1658-4934-07E0FD194970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6" name="Hexagon 415">
                <a:extLst>
                  <a:ext uri="{FF2B5EF4-FFF2-40B4-BE49-F238E27FC236}">
                    <a16:creationId xmlns:a16="http://schemas.microsoft.com/office/drawing/2014/main" id="{81C1B3D3-1A59-CDBA-6E7B-746C444BDEEE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7" name="Hexagon 416">
                <a:extLst>
                  <a:ext uri="{FF2B5EF4-FFF2-40B4-BE49-F238E27FC236}">
                    <a16:creationId xmlns:a16="http://schemas.microsoft.com/office/drawing/2014/main" id="{A4938EAF-0A2B-EC57-9F96-AF7B03445454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8" name="Hexagon 417">
                <a:extLst>
                  <a:ext uri="{FF2B5EF4-FFF2-40B4-BE49-F238E27FC236}">
                    <a16:creationId xmlns:a16="http://schemas.microsoft.com/office/drawing/2014/main" id="{7D53550A-1031-FFC5-2DE6-947E77684868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9" name="Hexagon 418">
                <a:extLst>
                  <a:ext uri="{FF2B5EF4-FFF2-40B4-BE49-F238E27FC236}">
                    <a16:creationId xmlns:a16="http://schemas.microsoft.com/office/drawing/2014/main" id="{B4AAB7F0-98EF-350B-8540-30A540CF86EE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0" name="Hexagon 419">
                <a:extLst>
                  <a:ext uri="{FF2B5EF4-FFF2-40B4-BE49-F238E27FC236}">
                    <a16:creationId xmlns:a16="http://schemas.microsoft.com/office/drawing/2014/main" id="{53C3069B-81D5-E07E-C167-4BF82698AEFC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1" name="Hexagon 420">
                <a:extLst>
                  <a:ext uri="{FF2B5EF4-FFF2-40B4-BE49-F238E27FC236}">
                    <a16:creationId xmlns:a16="http://schemas.microsoft.com/office/drawing/2014/main" id="{20CFD841-965C-EACB-B39F-6EBCD454AD8F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2" name="Hexagon 421">
                <a:extLst>
                  <a:ext uri="{FF2B5EF4-FFF2-40B4-BE49-F238E27FC236}">
                    <a16:creationId xmlns:a16="http://schemas.microsoft.com/office/drawing/2014/main" id="{DC0D54D3-5D6C-DC9C-CEF8-43F9B0A760FA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3" name="Hexagon 422">
                <a:extLst>
                  <a:ext uri="{FF2B5EF4-FFF2-40B4-BE49-F238E27FC236}">
                    <a16:creationId xmlns:a16="http://schemas.microsoft.com/office/drawing/2014/main" id="{8AF2B5CB-3C3D-2852-CB0D-F9F18810DF8B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4" name="Hexagon 423">
                <a:extLst>
                  <a:ext uri="{FF2B5EF4-FFF2-40B4-BE49-F238E27FC236}">
                    <a16:creationId xmlns:a16="http://schemas.microsoft.com/office/drawing/2014/main" id="{D2C7E015-2A2D-1892-BA5F-6D6F1E4CAC2F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5" name="Hexagon 424">
                <a:extLst>
                  <a:ext uri="{FF2B5EF4-FFF2-40B4-BE49-F238E27FC236}">
                    <a16:creationId xmlns:a16="http://schemas.microsoft.com/office/drawing/2014/main" id="{07097BEC-1A83-FB89-83A2-474317DED858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6" name="Hexagon 425">
                <a:extLst>
                  <a:ext uri="{FF2B5EF4-FFF2-40B4-BE49-F238E27FC236}">
                    <a16:creationId xmlns:a16="http://schemas.microsoft.com/office/drawing/2014/main" id="{79F5DC03-DC07-A357-ABDC-41F8306F6314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7" name="Hexagon 426">
                <a:extLst>
                  <a:ext uri="{FF2B5EF4-FFF2-40B4-BE49-F238E27FC236}">
                    <a16:creationId xmlns:a16="http://schemas.microsoft.com/office/drawing/2014/main" id="{4D624C6C-3F44-0D73-9419-E9FF6E79CD58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8" name="Hexagon 427">
                <a:extLst>
                  <a:ext uri="{FF2B5EF4-FFF2-40B4-BE49-F238E27FC236}">
                    <a16:creationId xmlns:a16="http://schemas.microsoft.com/office/drawing/2014/main" id="{CA354A1B-4925-8878-CC1E-36FC69C569B1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9" name="Hexagon 428">
                <a:extLst>
                  <a:ext uri="{FF2B5EF4-FFF2-40B4-BE49-F238E27FC236}">
                    <a16:creationId xmlns:a16="http://schemas.microsoft.com/office/drawing/2014/main" id="{BA098F14-D031-6C76-8D0E-0BBBBA47F73E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0" name="Hexagon 429">
                <a:extLst>
                  <a:ext uri="{FF2B5EF4-FFF2-40B4-BE49-F238E27FC236}">
                    <a16:creationId xmlns:a16="http://schemas.microsoft.com/office/drawing/2014/main" id="{F71106C2-8040-3E2E-1401-B9B979F3668F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1" name="Hexagon 430">
                <a:extLst>
                  <a:ext uri="{FF2B5EF4-FFF2-40B4-BE49-F238E27FC236}">
                    <a16:creationId xmlns:a16="http://schemas.microsoft.com/office/drawing/2014/main" id="{67A6F5FA-8C70-ED34-6F81-ADDD2C17A717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2" name="Hexagon 431">
                <a:extLst>
                  <a:ext uri="{FF2B5EF4-FFF2-40B4-BE49-F238E27FC236}">
                    <a16:creationId xmlns:a16="http://schemas.microsoft.com/office/drawing/2014/main" id="{24BA9477-DC22-895D-7130-27AC8C433969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3" name="Hexagon 432">
                <a:extLst>
                  <a:ext uri="{FF2B5EF4-FFF2-40B4-BE49-F238E27FC236}">
                    <a16:creationId xmlns:a16="http://schemas.microsoft.com/office/drawing/2014/main" id="{76285E1A-AA07-0C9C-8EAD-AA097610B6E7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4" name="Hexagon 433">
                <a:extLst>
                  <a:ext uri="{FF2B5EF4-FFF2-40B4-BE49-F238E27FC236}">
                    <a16:creationId xmlns:a16="http://schemas.microsoft.com/office/drawing/2014/main" id="{CC3852AD-54F9-7547-7E9B-0C12AA1EA23A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5" name="Hexagon 434">
                <a:extLst>
                  <a:ext uri="{FF2B5EF4-FFF2-40B4-BE49-F238E27FC236}">
                    <a16:creationId xmlns:a16="http://schemas.microsoft.com/office/drawing/2014/main" id="{6EA4C303-A377-A328-B436-2ABA0C5B7512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6" name="Hexagon 435">
                <a:extLst>
                  <a:ext uri="{FF2B5EF4-FFF2-40B4-BE49-F238E27FC236}">
                    <a16:creationId xmlns:a16="http://schemas.microsoft.com/office/drawing/2014/main" id="{1103B734-1095-850D-D5BD-3023B021A5F4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7" name="Hexagon 436">
                <a:extLst>
                  <a:ext uri="{FF2B5EF4-FFF2-40B4-BE49-F238E27FC236}">
                    <a16:creationId xmlns:a16="http://schemas.microsoft.com/office/drawing/2014/main" id="{E7848E29-EB13-E586-0D69-3AD18C36C019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8" name="Hexagon 437">
                <a:extLst>
                  <a:ext uri="{FF2B5EF4-FFF2-40B4-BE49-F238E27FC236}">
                    <a16:creationId xmlns:a16="http://schemas.microsoft.com/office/drawing/2014/main" id="{7F9C9F3A-9BC7-1EB9-8184-709E48F745CD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9" name="Hexagon 438">
                <a:extLst>
                  <a:ext uri="{FF2B5EF4-FFF2-40B4-BE49-F238E27FC236}">
                    <a16:creationId xmlns:a16="http://schemas.microsoft.com/office/drawing/2014/main" id="{AFD31CEA-8797-0323-1C4C-2CBC87B2C36B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0" name="Hexagon 439">
                <a:extLst>
                  <a:ext uri="{FF2B5EF4-FFF2-40B4-BE49-F238E27FC236}">
                    <a16:creationId xmlns:a16="http://schemas.microsoft.com/office/drawing/2014/main" id="{8E5649FD-8B0C-C311-06D4-9B065015054C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1" name="Hexagon 440">
                <a:extLst>
                  <a:ext uri="{FF2B5EF4-FFF2-40B4-BE49-F238E27FC236}">
                    <a16:creationId xmlns:a16="http://schemas.microsoft.com/office/drawing/2014/main" id="{4CEC1792-13F9-732E-1765-43915BADC7CD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2" name="Hexagon 441">
                <a:extLst>
                  <a:ext uri="{FF2B5EF4-FFF2-40B4-BE49-F238E27FC236}">
                    <a16:creationId xmlns:a16="http://schemas.microsoft.com/office/drawing/2014/main" id="{2A2D2E90-B397-14C2-9748-48053AC916CA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3" name="Hexagon 442">
                <a:extLst>
                  <a:ext uri="{FF2B5EF4-FFF2-40B4-BE49-F238E27FC236}">
                    <a16:creationId xmlns:a16="http://schemas.microsoft.com/office/drawing/2014/main" id="{361522F5-844E-6A64-74E3-BF380225CBAE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4" name="Hexagon 443">
                <a:extLst>
                  <a:ext uri="{FF2B5EF4-FFF2-40B4-BE49-F238E27FC236}">
                    <a16:creationId xmlns:a16="http://schemas.microsoft.com/office/drawing/2014/main" id="{BA856D1F-91D4-0914-B60C-994FCC2D5EEB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5" name="Hexagon 444">
                <a:extLst>
                  <a:ext uri="{FF2B5EF4-FFF2-40B4-BE49-F238E27FC236}">
                    <a16:creationId xmlns:a16="http://schemas.microsoft.com/office/drawing/2014/main" id="{8107AD0A-5037-5E84-7241-683913338D66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Hexagon 445">
                <a:extLst>
                  <a:ext uri="{FF2B5EF4-FFF2-40B4-BE49-F238E27FC236}">
                    <a16:creationId xmlns:a16="http://schemas.microsoft.com/office/drawing/2014/main" id="{C16BAE14-52AE-49C5-874C-E5509F72CBFF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7" name="Hexagon 446">
                <a:extLst>
                  <a:ext uri="{FF2B5EF4-FFF2-40B4-BE49-F238E27FC236}">
                    <a16:creationId xmlns:a16="http://schemas.microsoft.com/office/drawing/2014/main" id="{663F31B4-33DA-AD07-7F0E-F2D4C654E1D6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8" name="Hexagon 447">
                <a:extLst>
                  <a:ext uri="{FF2B5EF4-FFF2-40B4-BE49-F238E27FC236}">
                    <a16:creationId xmlns:a16="http://schemas.microsoft.com/office/drawing/2014/main" id="{3CD42A7F-A87D-3EB8-38DF-E4DEB0F5D541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Hexagon 448">
                <a:extLst>
                  <a:ext uri="{FF2B5EF4-FFF2-40B4-BE49-F238E27FC236}">
                    <a16:creationId xmlns:a16="http://schemas.microsoft.com/office/drawing/2014/main" id="{7A1D7522-C6F4-BB06-1031-435CAABC8FFB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0" name="Hexagon 449">
                <a:extLst>
                  <a:ext uri="{FF2B5EF4-FFF2-40B4-BE49-F238E27FC236}">
                    <a16:creationId xmlns:a16="http://schemas.microsoft.com/office/drawing/2014/main" id="{BA644C94-606B-20AD-D705-9F583588CDCB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1" name="Hexagon 450">
                <a:extLst>
                  <a:ext uri="{FF2B5EF4-FFF2-40B4-BE49-F238E27FC236}">
                    <a16:creationId xmlns:a16="http://schemas.microsoft.com/office/drawing/2014/main" id="{603696B1-F9E5-4D2B-2709-A9D80A50E601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2" name="Hexagon 451">
                <a:extLst>
                  <a:ext uri="{FF2B5EF4-FFF2-40B4-BE49-F238E27FC236}">
                    <a16:creationId xmlns:a16="http://schemas.microsoft.com/office/drawing/2014/main" id="{CD9A91CA-4070-6393-A7E5-EC44384A9D9D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3" name="Hexagon 452">
                <a:extLst>
                  <a:ext uri="{FF2B5EF4-FFF2-40B4-BE49-F238E27FC236}">
                    <a16:creationId xmlns:a16="http://schemas.microsoft.com/office/drawing/2014/main" id="{E4D2A403-FBD5-B584-8BD0-EB2832E47C6B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4" name="Hexagon 453">
                <a:extLst>
                  <a:ext uri="{FF2B5EF4-FFF2-40B4-BE49-F238E27FC236}">
                    <a16:creationId xmlns:a16="http://schemas.microsoft.com/office/drawing/2014/main" id="{BB561A87-3BAF-8F4D-2FE1-B15F8F58857C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Hexagon 454">
                <a:extLst>
                  <a:ext uri="{FF2B5EF4-FFF2-40B4-BE49-F238E27FC236}">
                    <a16:creationId xmlns:a16="http://schemas.microsoft.com/office/drawing/2014/main" id="{57C45522-A99D-01EE-634D-711863FA5829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Hexagon 455">
                <a:extLst>
                  <a:ext uri="{FF2B5EF4-FFF2-40B4-BE49-F238E27FC236}">
                    <a16:creationId xmlns:a16="http://schemas.microsoft.com/office/drawing/2014/main" id="{356373C7-994B-633D-DF38-8466FEE4B783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Hexagon 456">
                <a:extLst>
                  <a:ext uri="{FF2B5EF4-FFF2-40B4-BE49-F238E27FC236}">
                    <a16:creationId xmlns:a16="http://schemas.microsoft.com/office/drawing/2014/main" id="{3B9A0F8C-7FDA-E940-0997-472938884CD8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Hexagon 457">
                <a:extLst>
                  <a:ext uri="{FF2B5EF4-FFF2-40B4-BE49-F238E27FC236}">
                    <a16:creationId xmlns:a16="http://schemas.microsoft.com/office/drawing/2014/main" id="{E2BA3E60-AD7A-DB28-653B-5124E82DB34E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Hexagon 458">
                <a:extLst>
                  <a:ext uri="{FF2B5EF4-FFF2-40B4-BE49-F238E27FC236}">
                    <a16:creationId xmlns:a16="http://schemas.microsoft.com/office/drawing/2014/main" id="{5C388628-44AE-3D50-341C-D2ABF7D7A194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Hexagon 459">
                <a:extLst>
                  <a:ext uri="{FF2B5EF4-FFF2-40B4-BE49-F238E27FC236}">
                    <a16:creationId xmlns:a16="http://schemas.microsoft.com/office/drawing/2014/main" id="{D114AA1A-1ED5-9B24-F5AE-DD20ADFCDA43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Hexagon 460">
                <a:extLst>
                  <a:ext uri="{FF2B5EF4-FFF2-40B4-BE49-F238E27FC236}">
                    <a16:creationId xmlns:a16="http://schemas.microsoft.com/office/drawing/2014/main" id="{C34FE759-2303-6476-32B4-7AE434A5E73D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Hexagon 461">
                <a:extLst>
                  <a:ext uri="{FF2B5EF4-FFF2-40B4-BE49-F238E27FC236}">
                    <a16:creationId xmlns:a16="http://schemas.microsoft.com/office/drawing/2014/main" id="{16586D98-C94B-B65C-C476-EE5294BFAF17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Hexagon 462">
                <a:extLst>
                  <a:ext uri="{FF2B5EF4-FFF2-40B4-BE49-F238E27FC236}">
                    <a16:creationId xmlns:a16="http://schemas.microsoft.com/office/drawing/2014/main" id="{BCF54D5A-F22F-1DDE-333D-0EC168C80F9A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Hexagon 463">
                <a:extLst>
                  <a:ext uri="{FF2B5EF4-FFF2-40B4-BE49-F238E27FC236}">
                    <a16:creationId xmlns:a16="http://schemas.microsoft.com/office/drawing/2014/main" id="{AFBB048F-562F-3F55-9D86-ADEB9F42D440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5" name="Hexagon 464">
                <a:extLst>
                  <a:ext uri="{FF2B5EF4-FFF2-40B4-BE49-F238E27FC236}">
                    <a16:creationId xmlns:a16="http://schemas.microsoft.com/office/drawing/2014/main" id="{B29A53D1-D405-CA53-B4F9-AFA1AAE7B596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6" name="Hexagon 465">
                <a:extLst>
                  <a:ext uri="{FF2B5EF4-FFF2-40B4-BE49-F238E27FC236}">
                    <a16:creationId xmlns:a16="http://schemas.microsoft.com/office/drawing/2014/main" id="{1D0505BC-65E1-3277-6C38-39C8900DB840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7" name="Hexagon 466">
                <a:extLst>
                  <a:ext uri="{FF2B5EF4-FFF2-40B4-BE49-F238E27FC236}">
                    <a16:creationId xmlns:a16="http://schemas.microsoft.com/office/drawing/2014/main" id="{ACA6C41A-334B-B220-E21A-9EBCC0012FC8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8" name="Hexagon 467">
                <a:extLst>
                  <a:ext uri="{FF2B5EF4-FFF2-40B4-BE49-F238E27FC236}">
                    <a16:creationId xmlns:a16="http://schemas.microsoft.com/office/drawing/2014/main" id="{307CAC2C-32F4-1D31-BA66-1E9EB071B44F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9" name="Hexagon 468">
                <a:extLst>
                  <a:ext uri="{FF2B5EF4-FFF2-40B4-BE49-F238E27FC236}">
                    <a16:creationId xmlns:a16="http://schemas.microsoft.com/office/drawing/2014/main" id="{EB618946-C2BB-FFF3-0B64-265EEF2B3CEA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0" name="Hexagon 469">
                <a:extLst>
                  <a:ext uri="{FF2B5EF4-FFF2-40B4-BE49-F238E27FC236}">
                    <a16:creationId xmlns:a16="http://schemas.microsoft.com/office/drawing/2014/main" id="{6C6217DD-E383-82C2-F724-F5EEFFFC1698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1" name="Hexagon 470">
                <a:extLst>
                  <a:ext uri="{FF2B5EF4-FFF2-40B4-BE49-F238E27FC236}">
                    <a16:creationId xmlns:a16="http://schemas.microsoft.com/office/drawing/2014/main" id="{3D5A06BD-F390-1241-3A08-B4B6A2A37A0B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2" name="Hexagon 471">
                <a:extLst>
                  <a:ext uri="{FF2B5EF4-FFF2-40B4-BE49-F238E27FC236}">
                    <a16:creationId xmlns:a16="http://schemas.microsoft.com/office/drawing/2014/main" id="{53A2DF5E-75C3-A4DB-3A42-C70ECF6402A3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3" name="Hexagon 472">
                <a:extLst>
                  <a:ext uri="{FF2B5EF4-FFF2-40B4-BE49-F238E27FC236}">
                    <a16:creationId xmlns:a16="http://schemas.microsoft.com/office/drawing/2014/main" id="{AC1F8A0E-F9D6-BC88-D47B-3278D80A5764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4" name="Hexagon 473">
                <a:extLst>
                  <a:ext uri="{FF2B5EF4-FFF2-40B4-BE49-F238E27FC236}">
                    <a16:creationId xmlns:a16="http://schemas.microsoft.com/office/drawing/2014/main" id="{0BEFBFFE-9E06-FD13-4385-DC97CFA2ED4B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5" name="Hexagon 474">
                <a:extLst>
                  <a:ext uri="{FF2B5EF4-FFF2-40B4-BE49-F238E27FC236}">
                    <a16:creationId xmlns:a16="http://schemas.microsoft.com/office/drawing/2014/main" id="{9C4A477A-875C-881F-1477-809AF1C8EBB2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6" name="Hexagon 475">
                <a:extLst>
                  <a:ext uri="{FF2B5EF4-FFF2-40B4-BE49-F238E27FC236}">
                    <a16:creationId xmlns:a16="http://schemas.microsoft.com/office/drawing/2014/main" id="{87CBBD84-04A2-8201-A9B1-DE205EC1D036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7" name="Hexagon 476">
                <a:extLst>
                  <a:ext uri="{FF2B5EF4-FFF2-40B4-BE49-F238E27FC236}">
                    <a16:creationId xmlns:a16="http://schemas.microsoft.com/office/drawing/2014/main" id="{A6F84237-7AFC-374B-7A2E-85F9E3D29379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8" name="Hexagon 477">
                <a:extLst>
                  <a:ext uri="{FF2B5EF4-FFF2-40B4-BE49-F238E27FC236}">
                    <a16:creationId xmlns:a16="http://schemas.microsoft.com/office/drawing/2014/main" id="{EB42B342-F874-4FA0-0F86-9E760B71ABAF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9" name="Hexagon 478">
                <a:extLst>
                  <a:ext uri="{FF2B5EF4-FFF2-40B4-BE49-F238E27FC236}">
                    <a16:creationId xmlns:a16="http://schemas.microsoft.com/office/drawing/2014/main" id="{6A07979E-4AA8-C2C7-2A42-427BD64CE4BA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0" name="Hexagon 479">
                <a:extLst>
                  <a:ext uri="{FF2B5EF4-FFF2-40B4-BE49-F238E27FC236}">
                    <a16:creationId xmlns:a16="http://schemas.microsoft.com/office/drawing/2014/main" id="{3E7A3C49-1B5D-4FAE-5407-00BA417EACC8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1" name="Group 480">
            <a:extLst>
              <a:ext uri="{FF2B5EF4-FFF2-40B4-BE49-F238E27FC236}">
                <a16:creationId xmlns:a16="http://schemas.microsoft.com/office/drawing/2014/main" id="{AEBD3CC6-6F2C-8CED-028D-5843D15F4514}"/>
              </a:ext>
            </a:extLst>
          </p:cNvPr>
          <p:cNvGrpSpPr>
            <a:grpSpLocks noChangeAspect="1"/>
          </p:cNvGrpSpPr>
          <p:nvPr/>
        </p:nvGrpSpPr>
        <p:grpSpPr>
          <a:xfrm>
            <a:off x="1986506" y="3269450"/>
            <a:ext cx="1080000" cy="1080000"/>
            <a:chOff x="4368134" y="2784470"/>
            <a:chExt cx="2052000" cy="2052000"/>
          </a:xfrm>
        </p:grpSpPr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2D6AD86C-7CC3-00A5-98F8-98A758BB25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68134" y="2784470"/>
              <a:ext cx="2052000" cy="20520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id="{6B424725-E386-8D1F-0839-70B0A0B97207}"/>
                </a:ext>
              </a:extLst>
            </p:cNvPr>
            <p:cNvGrpSpPr/>
            <p:nvPr/>
          </p:nvGrpSpPr>
          <p:grpSpPr>
            <a:xfrm>
              <a:off x="4648634" y="2991470"/>
              <a:ext cx="1491000" cy="1638000"/>
              <a:chOff x="5629729" y="2262206"/>
              <a:chExt cx="1491000" cy="1638000"/>
            </a:xfrm>
          </p:grpSpPr>
          <p:sp>
            <p:nvSpPr>
              <p:cNvPr id="484" name="Hexagon 483">
                <a:extLst>
                  <a:ext uri="{FF2B5EF4-FFF2-40B4-BE49-F238E27FC236}">
                    <a16:creationId xmlns:a16="http://schemas.microsoft.com/office/drawing/2014/main" id="{5EE8C2C5-67D8-67C2-4C7C-C6A148B7854D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5" name="Hexagon 484">
                <a:extLst>
                  <a:ext uri="{FF2B5EF4-FFF2-40B4-BE49-F238E27FC236}">
                    <a16:creationId xmlns:a16="http://schemas.microsoft.com/office/drawing/2014/main" id="{AC501A21-3FC7-5695-8E75-CB89A91238C2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6" name="Hexagon 485">
                <a:extLst>
                  <a:ext uri="{FF2B5EF4-FFF2-40B4-BE49-F238E27FC236}">
                    <a16:creationId xmlns:a16="http://schemas.microsoft.com/office/drawing/2014/main" id="{0B3BE25C-AF25-F1C8-82F2-9732D9F2D633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7" name="Hexagon 486">
                <a:extLst>
                  <a:ext uri="{FF2B5EF4-FFF2-40B4-BE49-F238E27FC236}">
                    <a16:creationId xmlns:a16="http://schemas.microsoft.com/office/drawing/2014/main" id="{ABE2E695-BEB8-361F-FFDC-48EDBDDF039A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8" name="Hexagon 487">
                <a:extLst>
                  <a:ext uri="{FF2B5EF4-FFF2-40B4-BE49-F238E27FC236}">
                    <a16:creationId xmlns:a16="http://schemas.microsoft.com/office/drawing/2014/main" id="{AFF663C7-BE1E-6CBB-4DCA-FFFE7B08D997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9" name="Hexagon 488">
                <a:extLst>
                  <a:ext uri="{FF2B5EF4-FFF2-40B4-BE49-F238E27FC236}">
                    <a16:creationId xmlns:a16="http://schemas.microsoft.com/office/drawing/2014/main" id="{610E2C41-A41A-13D5-05EB-800FE4234217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0" name="Hexagon 489">
                <a:extLst>
                  <a:ext uri="{FF2B5EF4-FFF2-40B4-BE49-F238E27FC236}">
                    <a16:creationId xmlns:a16="http://schemas.microsoft.com/office/drawing/2014/main" id="{F6CD14D0-2833-A58E-59D8-3746129A9283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1" name="Hexagon 490">
                <a:extLst>
                  <a:ext uri="{FF2B5EF4-FFF2-40B4-BE49-F238E27FC236}">
                    <a16:creationId xmlns:a16="http://schemas.microsoft.com/office/drawing/2014/main" id="{8FE177B6-017C-211C-1D00-04F16148DF24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2" name="Hexagon 491">
                <a:extLst>
                  <a:ext uri="{FF2B5EF4-FFF2-40B4-BE49-F238E27FC236}">
                    <a16:creationId xmlns:a16="http://schemas.microsoft.com/office/drawing/2014/main" id="{B099688E-1E35-E2C8-2440-20FF75A543EB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3" name="Hexagon 492">
                <a:extLst>
                  <a:ext uri="{FF2B5EF4-FFF2-40B4-BE49-F238E27FC236}">
                    <a16:creationId xmlns:a16="http://schemas.microsoft.com/office/drawing/2014/main" id="{6DC29EF8-38D2-7656-E38E-283B6144FB53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4" name="Hexagon 493">
                <a:extLst>
                  <a:ext uri="{FF2B5EF4-FFF2-40B4-BE49-F238E27FC236}">
                    <a16:creationId xmlns:a16="http://schemas.microsoft.com/office/drawing/2014/main" id="{8123FB0F-D95D-88FB-1DBB-05F4D31F10EE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5" name="Hexagon 494">
                <a:extLst>
                  <a:ext uri="{FF2B5EF4-FFF2-40B4-BE49-F238E27FC236}">
                    <a16:creationId xmlns:a16="http://schemas.microsoft.com/office/drawing/2014/main" id="{0420281A-D66A-F7C1-8585-5F384EAAF81A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6" name="Hexagon 495">
                <a:extLst>
                  <a:ext uri="{FF2B5EF4-FFF2-40B4-BE49-F238E27FC236}">
                    <a16:creationId xmlns:a16="http://schemas.microsoft.com/office/drawing/2014/main" id="{04222AE9-7897-2BEC-0AD5-F68304941886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7" name="Hexagon 496">
                <a:extLst>
                  <a:ext uri="{FF2B5EF4-FFF2-40B4-BE49-F238E27FC236}">
                    <a16:creationId xmlns:a16="http://schemas.microsoft.com/office/drawing/2014/main" id="{092B84E3-EED4-DA77-981D-36178393E408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8" name="Hexagon 497">
                <a:extLst>
                  <a:ext uri="{FF2B5EF4-FFF2-40B4-BE49-F238E27FC236}">
                    <a16:creationId xmlns:a16="http://schemas.microsoft.com/office/drawing/2014/main" id="{D8D17DFA-30E9-D3A7-5A4A-7FFF7F49B871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9" name="Hexagon 498">
                <a:extLst>
                  <a:ext uri="{FF2B5EF4-FFF2-40B4-BE49-F238E27FC236}">
                    <a16:creationId xmlns:a16="http://schemas.microsoft.com/office/drawing/2014/main" id="{27CBADCB-A45B-8DF7-71A9-ED6331F3B31D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0" name="Hexagon 499">
                <a:extLst>
                  <a:ext uri="{FF2B5EF4-FFF2-40B4-BE49-F238E27FC236}">
                    <a16:creationId xmlns:a16="http://schemas.microsoft.com/office/drawing/2014/main" id="{E12ED09F-CACF-22EC-FFFD-D7E34F2496E0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1" name="Hexagon 500">
                <a:extLst>
                  <a:ext uri="{FF2B5EF4-FFF2-40B4-BE49-F238E27FC236}">
                    <a16:creationId xmlns:a16="http://schemas.microsoft.com/office/drawing/2014/main" id="{2560B485-151F-D287-9B81-FD8CABCD6EFD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2" name="Hexagon 501">
                <a:extLst>
                  <a:ext uri="{FF2B5EF4-FFF2-40B4-BE49-F238E27FC236}">
                    <a16:creationId xmlns:a16="http://schemas.microsoft.com/office/drawing/2014/main" id="{137194CC-1B7A-0D67-DADC-11A4030E83BC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3" name="Hexagon 502">
                <a:extLst>
                  <a:ext uri="{FF2B5EF4-FFF2-40B4-BE49-F238E27FC236}">
                    <a16:creationId xmlns:a16="http://schemas.microsoft.com/office/drawing/2014/main" id="{FE59B0C4-BBD5-EAD9-1F4E-99D6FBC5E4AC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4" name="Hexagon 503">
                <a:extLst>
                  <a:ext uri="{FF2B5EF4-FFF2-40B4-BE49-F238E27FC236}">
                    <a16:creationId xmlns:a16="http://schemas.microsoft.com/office/drawing/2014/main" id="{DDCBEA5E-8D91-5D21-9795-D6B9F0806FE2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5" name="Hexagon 504">
                <a:extLst>
                  <a:ext uri="{FF2B5EF4-FFF2-40B4-BE49-F238E27FC236}">
                    <a16:creationId xmlns:a16="http://schemas.microsoft.com/office/drawing/2014/main" id="{07203FA5-A04D-4011-591D-D239ABB10D49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6" name="Hexagon 505">
                <a:extLst>
                  <a:ext uri="{FF2B5EF4-FFF2-40B4-BE49-F238E27FC236}">
                    <a16:creationId xmlns:a16="http://schemas.microsoft.com/office/drawing/2014/main" id="{E148D01F-A032-65C2-0C5F-D70BF2B0DA4B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7" name="Hexagon 506">
                <a:extLst>
                  <a:ext uri="{FF2B5EF4-FFF2-40B4-BE49-F238E27FC236}">
                    <a16:creationId xmlns:a16="http://schemas.microsoft.com/office/drawing/2014/main" id="{AA9730F3-8338-AF9F-61AB-FDBF30BFF852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8" name="Hexagon 507">
                <a:extLst>
                  <a:ext uri="{FF2B5EF4-FFF2-40B4-BE49-F238E27FC236}">
                    <a16:creationId xmlns:a16="http://schemas.microsoft.com/office/drawing/2014/main" id="{7B526A7D-99F1-F9F2-DA74-2C90AACD20F6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9" name="Hexagon 508">
                <a:extLst>
                  <a:ext uri="{FF2B5EF4-FFF2-40B4-BE49-F238E27FC236}">
                    <a16:creationId xmlns:a16="http://schemas.microsoft.com/office/drawing/2014/main" id="{53710B3C-9A87-FDF7-3CA9-A7FBB1340307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0" name="Hexagon 509">
                <a:extLst>
                  <a:ext uri="{FF2B5EF4-FFF2-40B4-BE49-F238E27FC236}">
                    <a16:creationId xmlns:a16="http://schemas.microsoft.com/office/drawing/2014/main" id="{225658F0-CC93-03BA-88B2-0F1E0676309E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1" name="Hexagon 510">
                <a:extLst>
                  <a:ext uri="{FF2B5EF4-FFF2-40B4-BE49-F238E27FC236}">
                    <a16:creationId xmlns:a16="http://schemas.microsoft.com/office/drawing/2014/main" id="{D1A44216-AA46-F62B-831A-ECF552ED3311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2" name="Hexagon 511">
                <a:extLst>
                  <a:ext uri="{FF2B5EF4-FFF2-40B4-BE49-F238E27FC236}">
                    <a16:creationId xmlns:a16="http://schemas.microsoft.com/office/drawing/2014/main" id="{36BDB143-F878-C822-BFD8-569AEF2B5D10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3" name="Hexagon 512">
                <a:extLst>
                  <a:ext uri="{FF2B5EF4-FFF2-40B4-BE49-F238E27FC236}">
                    <a16:creationId xmlns:a16="http://schemas.microsoft.com/office/drawing/2014/main" id="{BAF1DD98-1BB4-5518-F8B0-5A51980D4A54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4" name="Hexagon 513">
                <a:extLst>
                  <a:ext uri="{FF2B5EF4-FFF2-40B4-BE49-F238E27FC236}">
                    <a16:creationId xmlns:a16="http://schemas.microsoft.com/office/drawing/2014/main" id="{47776FBE-5E4C-A192-E93A-FD03AB7DC533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5" name="Hexagon 514">
                <a:extLst>
                  <a:ext uri="{FF2B5EF4-FFF2-40B4-BE49-F238E27FC236}">
                    <a16:creationId xmlns:a16="http://schemas.microsoft.com/office/drawing/2014/main" id="{A3E83190-3199-AADF-1696-CD396BC03324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6" name="Hexagon 515">
                <a:extLst>
                  <a:ext uri="{FF2B5EF4-FFF2-40B4-BE49-F238E27FC236}">
                    <a16:creationId xmlns:a16="http://schemas.microsoft.com/office/drawing/2014/main" id="{6735E0BE-E5AF-D379-6A57-E50F54CD80FC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7" name="Hexagon 516">
                <a:extLst>
                  <a:ext uri="{FF2B5EF4-FFF2-40B4-BE49-F238E27FC236}">
                    <a16:creationId xmlns:a16="http://schemas.microsoft.com/office/drawing/2014/main" id="{F9D06755-FB5B-09DB-EB9D-1F6000143065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8" name="Hexagon 517">
                <a:extLst>
                  <a:ext uri="{FF2B5EF4-FFF2-40B4-BE49-F238E27FC236}">
                    <a16:creationId xmlns:a16="http://schemas.microsoft.com/office/drawing/2014/main" id="{FF4FC62A-4F88-70C2-A659-B816BA4EF0E3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9" name="Hexagon 518">
                <a:extLst>
                  <a:ext uri="{FF2B5EF4-FFF2-40B4-BE49-F238E27FC236}">
                    <a16:creationId xmlns:a16="http://schemas.microsoft.com/office/drawing/2014/main" id="{73B77C59-A013-36A3-F430-E35F885B992D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0" name="Hexagon 519">
                <a:extLst>
                  <a:ext uri="{FF2B5EF4-FFF2-40B4-BE49-F238E27FC236}">
                    <a16:creationId xmlns:a16="http://schemas.microsoft.com/office/drawing/2014/main" id="{625F869B-DC1B-403B-6E77-7DEA82657441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1" name="Hexagon 520">
                <a:extLst>
                  <a:ext uri="{FF2B5EF4-FFF2-40B4-BE49-F238E27FC236}">
                    <a16:creationId xmlns:a16="http://schemas.microsoft.com/office/drawing/2014/main" id="{BB73D7BA-AB88-01A0-D655-191FAD242663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2" name="Hexagon 521">
                <a:extLst>
                  <a:ext uri="{FF2B5EF4-FFF2-40B4-BE49-F238E27FC236}">
                    <a16:creationId xmlns:a16="http://schemas.microsoft.com/office/drawing/2014/main" id="{E777C687-5859-2EA9-0618-A14377CF15E4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3" name="Hexagon 522">
                <a:extLst>
                  <a:ext uri="{FF2B5EF4-FFF2-40B4-BE49-F238E27FC236}">
                    <a16:creationId xmlns:a16="http://schemas.microsoft.com/office/drawing/2014/main" id="{E22F843B-4CAA-E09D-4D77-4D810F935890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4" name="Hexagon 523">
                <a:extLst>
                  <a:ext uri="{FF2B5EF4-FFF2-40B4-BE49-F238E27FC236}">
                    <a16:creationId xmlns:a16="http://schemas.microsoft.com/office/drawing/2014/main" id="{F7ED9BA4-41DD-E4CD-3FAE-A491F82D86A1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5" name="Hexagon 524">
                <a:extLst>
                  <a:ext uri="{FF2B5EF4-FFF2-40B4-BE49-F238E27FC236}">
                    <a16:creationId xmlns:a16="http://schemas.microsoft.com/office/drawing/2014/main" id="{19F0E194-16E8-A151-F1D8-4F887557BDA9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6" name="Hexagon 525">
                <a:extLst>
                  <a:ext uri="{FF2B5EF4-FFF2-40B4-BE49-F238E27FC236}">
                    <a16:creationId xmlns:a16="http://schemas.microsoft.com/office/drawing/2014/main" id="{46F704E6-BFE3-A8B8-84DA-36228A7CCC52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7" name="Hexagon 526">
                <a:extLst>
                  <a:ext uri="{FF2B5EF4-FFF2-40B4-BE49-F238E27FC236}">
                    <a16:creationId xmlns:a16="http://schemas.microsoft.com/office/drawing/2014/main" id="{98E3135C-514C-764C-DA87-A584F3B2A5F2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8" name="Hexagon 527">
                <a:extLst>
                  <a:ext uri="{FF2B5EF4-FFF2-40B4-BE49-F238E27FC236}">
                    <a16:creationId xmlns:a16="http://schemas.microsoft.com/office/drawing/2014/main" id="{0A0460BF-8CBC-ADC3-735E-6FBAF2E76F9F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9" name="Hexagon 528">
                <a:extLst>
                  <a:ext uri="{FF2B5EF4-FFF2-40B4-BE49-F238E27FC236}">
                    <a16:creationId xmlns:a16="http://schemas.microsoft.com/office/drawing/2014/main" id="{9C279AD1-65A5-C7AE-AAA6-DE1883B8BAEE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0" name="Hexagon 529">
                <a:extLst>
                  <a:ext uri="{FF2B5EF4-FFF2-40B4-BE49-F238E27FC236}">
                    <a16:creationId xmlns:a16="http://schemas.microsoft.com/office/drawing/2014/main" id="{17581A2B-835E-7B98-B3C1-3197C0F7BE70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1" name="Hexagon 530">
                <a:extLst>
                  <a:ext uri="{FF2B5EF4-FFF2-40B4-BE49-F238E27FC236}">
                    <a16:creationId xmlns:a16="http://schemas.microsoft.com/office/drawing/2014/main" id="{8F7E1B03-8154-E20E-C698-5B521F78B0E6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2" name="Hexagon 531">
                <a:extLst>
                  <a:ext uri="{FF2B5EF4-FFF2-40B4-BE49-F238E27FC236}">
                    <a16:creationId xmlns:a16="http://schemas.microsoft.com/office/drawing/2014/main" id="{0D9338A4-AA23-41F7-198B-653A64041676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3" name="Hexagon 532">
                <a:extLst>
                  <a:ext uri="{FF2B5EF4-FFF2-40B4-BE49-F238E27FC236}">
                    <a16:creationId xmlns:a16="http://schemas.microsoft.com/office/drawing/2014/main" id="{91A24C9F-BC79-CBE0-3FE7-056252C80054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4" name="Hexagon 533">
                <a:extLst>
                  <a:ext uri="{FF2B5EF4-FFF2-40B4-BE49-F238E27FC236}">
                    <a16:creationId xmlns:a16="http://schemas.microsoft.com/office/drawing/2014/main" id="{02BD2CB3-0BBE-0B3D-81EC-B9DCCFC62DA1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5" name="Hexagon 534">
                <a:extLst>
                  <a:ext uri="{FF2B5EF4-FFF2-40B4-BE49-F238E27FC236}">
                    <a16:creationId xmlns:a16="http://schemas.microsoft.com/office/drawing/2014/main" id="{B2F144E9-2A38-31E4-8098-9E83E0BEFB76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6" name="Hexagon 535">
                <a:extLst>
                  <a:ext uri="{FF2B5EF4-FFF2-40B4-BE49-F238E27FC236}">
                    <a16:creationId xmlns:a16="http://schemas.microsoft.com/office/drawing/2014/main" id="{8716DE92-C3A7-03D2-DF47-9C98764A231F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7" name="Hexagon 536">
                <a:extLst>
                  <a:ext uri="{FF2B5EF4-FFF2-40B4-BE49-F238E27FC236}">
                    <a16:creationId xmlns:a16="http://schemas.microsoft.com/office/drawing/2014/main" id="{C47C9862-AF04-8840-6286-55D10E7E1274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8" name="Hexagon 537">
                <a:extLst>
                  <a:ext uri="{FF2B5EF4-FFF2-40B4-BE49-F238E27FC236}">
                    <a16:creationId xmlns:a16="http://schemas.microsoft.com/office/drawing/2014/main" id="{71D76580-1339-EF95-4E61-6E38E10C5EB5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9" name="Hexagon 538">
                <a:extLst>
                  <a:ext uri="{FF2B5EF4-FFF2-40B4-BE49-F238E27FC236}">
                    <a16:creationId xmlns:a16="http://schemas.microsoft.com/office/drawing/2014/main" id="{3500DE95-5521-4FC9-7869-31FA4C63A4A5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0" name="Hexagon 539">
                <a:extLst>
                  <a:ext uri="{FF2B5EF4-FFF2-40B4-BE49-F238E27FC236}">
                    <a16:creationId xmlns:a16="http://schemas.microsoft.com/office/drawing/2014/main" id="{4CB64EF2-657A-BFDC-87F6-EBB8F3212D9F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1" name="Hexagon 540">
                <a:extLst>
                  <a:ext uri="{FF2B5EF4-FFF2-40B4-BE49-F238E27FC236}">
                    <a16:creationId xmlns:a16="http://schemas.microsoft.com/office/drawing/2014/main" id="{62F45AD8-94EF-D4E6-7275-1D040D6947E9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2" name="Hexagon 541">
                <a:extLst>
                  <a:ext uri="{FF2B5EF4-FFF2-40B4-BE49-F238E27FC236}">
                    <a16:creationId xmlns:a16="http://schemas.microsoft.com/office/drawing/2014/main" id="{9A344C84-86E9-68C9-3EA1-36754E114A20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3" name="Hexagon 542">
                <a:extLst>
                  <a:ext uri="{FF2B5EF4-FFF2-40B4-BE49-F238E27FC236}">
                    <a16:creationId xmlns:a16="http://schemas.microsoft.com/office/drawing/2014/main" id="{36F3F160-1D60-5051-6CDC-55AF5BC4D6C7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4" name="Hexagon 543">
                <a:extLst>
                  <a:ext uri="{FF2B5EF4-FFF2-40B4-BE49-F238E27FC236}">
                    <a16:creationId xmlns:a16="http://schemas.microsoft.com/office/drawing/2014/main" id="{21BB4562-C3D1-123C-B361-7B81668A12BD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Hexagon 544">
                <a:extLst>
                  <a:ext uri="{FF2B5EF4-FFF2-40B4-BE49-F238E27FC236}">
                    <a16:creationId xmlns:a16="http://schemas.microsoft.com/office/drawing/2014/main" id="{C661A1D9-2320-0985-1EA4-89DA3425680E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6" name="Hexagon 545">
                <a:extLst>
                  <a:ext uri="{FF2B5EF4-FFF2-40B4-BE49-F238E27FC236}">
                    <a16:creationId xmlns:a16="http://schemas.microsoft.com/office/drawing/2014/main" id="{60C6F260-0B46-54A7-7794-5F155A9F6475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Hexagon 546">
                <a:extLst>
                  <a:ext uri="{FF2B5EF4-FFF2-40B4-BE49-F238E27FC236}">
                    <a16:creationId xmlns:a16="http://schemas.microsoft.com/office/drawing/2014/main" id="{BB0581C9-40C7-FCCA-D60E-2F46368FD35C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8" name="Hexagon 547">
                <a:extLst>
                  <a:ext uri="{FF2B5EF4-FFF2-40B4-BE49-F238E27FC236}">
                    <a16:creationId xmlns:a16="http://schemas.microsoft.com/office/drawing/2014/main" id="{11FC066B-82F5-3764-E3CB-5FBF2E6FB49D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Hexagon 548">
                <a:extLst>
                  <a:ext uri="{FF2B5EF4-FFF2-40B4-BE49-F238E27FC236}">
                    <a16:creationId xmlns:a16="http://schemas.microsoft.com/office/drawing/2014/main" id="{A66AFD9D-865D-AD30-81F9-A0695950A314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0" name="Hexagon 549">
                <a:extLst>
                  <a:ext uri="{FF2B5EF4-FFF2-40B4-BE49-F238E27FC236}">
                    <a16:creationId xmlns:a16="http://schemas.microsoft.com/office/drawing/2014/main" id="{211D033C-90A9-27FE-EB90-3298861DF9B6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Hexagon 550">
                <a:extLst>
                  <a:ext uri="{FF2B5EF4-FFF2-40B4-BE49-F238E27FC236}">
                    <a16:creationId xmlns:a16="http://schemas.microsoft.com/office/drawing/2014/main" id="{FE73616E-BA25-7414-BE4A-82345B258CEC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Hexagon 551">
                <a:extLst>
                  <a:ext uri="{FF2B5EF4-FFF2-40B4-BE49-F238E27FC236}">
                    <a16:creationId xmlns:a16="http://schemas.microsoft.com/office/drawing/2014/main" id="{F8D1C54B-1A4B-55EC-A976-47724652660E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3" name="Hexagon 552">
                <a:extLst>
                  <a:ext uri="{FF2B5EF4-FFF2-40B4-BE49-F238E27FC236}">
                    <a16:creationId xmlns:a16="http://schemas.microsoft.com/office/drawing/2014/main" id="{4ABDC37D-7288-1928-D77C-6CC247512CBF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Hexagon 553">
                <a:extLst>
                  <a:ext uri="{FF2B5EF4-FFF2-40B4-BE49-F238E27FC236}">
                    <a16:creationId xmlns:a16="http://schemas.microsoft.com/office/drawing/2014/main" id="{2529AC9B-08BF-A764-88CE-24602CC3FF3B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Hexagon 554">
                <a:extLst>
                  <a:ext uri="{FF2B5EF4-FFF2-40B4-BE49-F238E27FC236}">
                    <a16:creationId xmlns:a16="http://schemas.microsoft.com/office/drawing/2014/main" id="{18942E6A-0E89-5A12-9F23-68EACB9C5AA5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6" name="Hexagon 555">
                <a:extLst>
                  <a:ext uri="{FF2B5EF4-FFF2-40B4-BE49-F238E27FC236}">
                    <a16:creationId xmlns:a16="http://schemas.microsoft.com/office/drawing/2014/main" id="{F86BE904-F11E-32DC-6AB8-E01F31674581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Hexagon 556">
                <a:extLst>
                  <a:ext uri="{FF2B5EF4-FFF2-40B4-BE49-F238E27FC236}">
                    <a16:creationId xmlns:a16="http://schemas.microsoft.com/office/drawing/2014/main" id="{67874526-476B-FD83-CEED-89D666C36184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Hexagon 557">
                <a:extLst>
                  <a:ext uri="{FF2B5EF4-FFF2-40B4-BE49-F238E27FC236}">
                    <a16:creationId xmlns:a16="http://schemas.microsoft.com/office/drawing/2014/main" id="{75E09F84-75F4-C1A1-B129-E8C961EF8F1D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9" name="Hexagon 558">
                <a:extLst>
                  <a:ext uri="{FF2B5EF4-FFF2-40B4-BE49-F238E27FC236}">
                    <a16:creationId xmlns:a16="http://schemas.microsoft.com/office/drawing/2014/main" id="{CFBB2CCF-291E-E559-C015-6527E9C49085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0" name="Hexagon 559">
                <a:extLst>
                  <a:ext uri="{FF2B5EF4-FFF2-40B4-BE49-F238E27FC236}">
                    <a16:creationId xmlns:a16="http://schemas.microsoft.com/office/drawing/2014/main" id="{F9E8D9CB-7EE0-BFF8-292A-1FF8E912B3B5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1" name="Hexagon 560">
                <a:extLst>
                  <a:ext uri="{FF2B5EF4-FFF2-40B4-BE49-F238E27FC236}">
                    <a16:creationId xmlns:a16="http://schemas.microsoft.com/office/drawing/2014/main" id="{50AC0D10-72B0-C858-C9F2-368DC47C647A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2" name="Hexagon 561">
                <a:extLst>
                  <a:ext uri="{FF2B5EF4-FFF2-40B4-BE49-F238E27FC236}">
                    <a16:creationId xmlns:a16="http://schemas.microsoft.com/office/drawing/2014/main" id="{C30C79CE-04CF-5D6E-FAB0-9C3978D078A7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Hexagon 562">
                <a:extLst>
                  <a:ext uri="{FF2B5EF4-FFF2-40B4-BE49-F238E27FC236}">
                    <a16:creationId xmlns:a16="http://schemas.microsoft.com/office/drawing/2014/main" id="{34F31D71-E15F-2414-28E0-02BDBF303300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4" name="Hexagon 563">
                <a:extLst>
                  <a:ext uri="{FF2B5EF4-FFF2-40B4-BE49-F238E27FC236}">
                    <a16:creationId xmlns:a16="http://schemas.microsoft.com/office/drawing/2014/main" id="{AA75B400-57B2-03A4-CC7B-7B9EFD8A05CA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5" name="Hexagon 564">
                <a:extLst>
                  <a:ext uri="{FF2B5EF4-FFF2-40B4-BE49-F238E27FC236}">
                    <a16:creationId xmlns:a16="http://schemas.microsoft.com/office/drawing/2014/main" id="{D337E51E-52BF-F599-441F-82EA29D98C49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6" name="Hexagon 565">
                <a:extLst>
                  <a:ext uri="{FF2B5EF4-FFF2-40B4-BE49-F238E27FC236}">
                    <a16:creationId xmlns:a16="http://schemas.microsoft.com/office/drawing/2014/main" id="{41824DC1-25CD-15D7-9367-3CF0BDD8861D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7" name="Hexagon 566">
                <a:extLst>
                  <a:ext uri="{FF2B5EF4-FFF2-40B4-BE49-F238E27FC236}">
                    <a16:creationId xmlns:a16="http://schemas.microsoft.com/office/drawing/2014/main" id="{F90B0F03-4C92-B00E-4DD6-5D329E48727C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8" name="Hexagon 567">
                <a:extLst>
                  <a:ext uri="{FF2B5EF4-FFF2-40B4-BE49-F238E27FC236}">
                    <a16:creationId xmlns:a16="http://schemas.microsoft.com/office/drawing/2014/main" id="{B5424CA4-189B-E176-4CF7-5BFFC1B2BC8A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9" name="Hexagon 568">
                <a:extLst>
                  <a:ext uri="{FF2B5EF4-FFF2-40B4-BE49-F238E27FC236}">
                    <a16:creationId xmlns:a16="http://schemas.microsoft.com/office/drawing/2014/main" id="{1176948E-06D8-CBD0-93D1-E58B9BE77A81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0" name="Hexagon 569">
                <a:extLst>
                  <a:ext uri="{FF2B5EF4-FFF2-40B4-BE49-F238E27FC236}">
                    <a16:creationId xmlns:a16="http://schemas.microsoft.com/office/drawing/2014/main" id="{5779321B-6EC4-EE91-1D68-9F380CBB5127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1" name="Hexagon 570">
                <a:extLst>
                  <a:ext uri="{FF2B5EF4-FFF2-40B4-BE49-F238E27FC236}">
                    <a16:creationId xmlns:a16="http://schemas.microsoft.com/office/drawing/2014/main" id="{CBB2B172-DC4C-A601-C47F-4DA52C63FEBD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2" name="Hexagon 571">
                <a:extLst>
                  <a:ext uri="{FF2B5EF4-FFF2-40B4-BE49-F238E27FC236}">
                    <a16:creationId xmlns:a16="http://schemas.microsoft.com/office/drawing/2014/main" id="{3F82775A-49B7-FE96-C887-67DD04CBFEF7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7F7F7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3" name="Hexagon 572">
                <a:extLst>
                  <a:ext uri="{FF2B5EF4-FFF2-40B4-BE49-F238E27FC236}">
                    <a16:creationId xmlns:a16="http://schemas.microsoft.com/office/drawing/2014/main" id="{1B9B7C30-E130-2367-B3CA-3A45E8CB312E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4" name="Hexagon 573">
                <a:extLst>
                  <a:ext uri="{FF2B5EF4-FFF2-40B4-BE49-F238E27FC236}">
                    <a16:creationId xmlns:a16="http://schemas.microsoft.com/office/drawing/2014/main" id="{19C605FE-6139-2311-F341-D4A0CFD090F1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5" name="Hexagon 574">
                <a:extLst>
                  <a:ext uri="{FF2B5EF4-FFF2-40B4-BE49-F238E27FC236}">
                    <a16:creationId xmlns:a16="http://schemas.microsoft.com/office/drawing/2014/main" id="{D2860A10-6658-282E-36C4-9A9412158D42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6" name="Hexagon 575">
                <a:extLst>
                  <a:ext uri="{FF2B5EF4-FFF2-40B4-BE49-F238E27FC236}">
                    <a16:creationId xmlns:a16="http://schemas.microsoft.com/office/drawing/2014/main" id="{721DBEA0-CBE0-E1BC-986A-3CE0004721AE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7" name="Hexagon 576">
                <a:extLst>
                  <a:ext uri="{FF2B5EF4-FFF2-40B4-BE49-F238E27FC236}">
                    <a16:creationId xmlns:a16="http://schemas.microsoft.com/office/drawing/2014/main" id="{BA9EEB11-1C6A-DBE9-C57F-F10339FB8285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8" name="Hexagon 577">
                <a:extLst>
                  <a:ext uri="{FF2B5EF4-FFF2-40B4-BE49-F238E27FC236}">
                    <a16:creationId xmlns:a16="http://schemas.microsoft.com/office/drawing/2014/main" id="{30F7CCB4-8FB5-DFC1-8881-FE053F1661DA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9" name="Hexagon 578">
                <a:extLst>
                  <a:ext uri="{FF2B5EF4-FFF2-40B4-BE49-F238E27FC236}">
                    <a16:creationId xmlns:a16="http://schemas.microsoft.com/office/drawing/2014/main" id="{D494A00D-E0A4-76C7-1453-925396423B22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0" name="Hexagon 579">
                <a:extLst>
                  <a:ext uri="{FF2B5EF4-FFF2-40B4-BE49-F238E27FC236}">
                    <a16:creationId xmlns:a16="http://schemas.microsoft.com/office/drawing/2014/main" id="{807865E3-2D48-F1BC-5010-912FC72C5112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1" name="Hexagon 580">
                <a:extLst>
                  <a:ext uri="{FF2B5EF4-FFF2-40B4-BE49-F238E27FC236}">
                    <a16:creationId xmlns:a16="http://schemas.microsoft.com/office/drawing/2014/main" id="{BB60BB86-E719-17EE-54CC-31EFE2B9679B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2" name="Hexagon 581">
                <a:extLst>
                  <a:ext uri="{FF2B5EF4-FFF2-40B4-BE49-F238E27FC236}">
                    <a16:creationId xmlns:a16="http://schemas.microsoft.com/office/drawing/2014/main" id="{B88A4180-CF63-0920-1EC2-55F56C751CFE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3" name="Hexagon 582">
                <a:extLst>
                  <a:ext uri="{FF2B5EF4-FFF2-40B4-BE49-F238E27FC236}">
                    <a16:creationId xmlns:a16="http://schemas.microsoft.com/office/drawing/2014/main" id="{94137BBE-371A-9844-FBCC-AC8EB641B401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4" name="Hexagon 583">
                <a:extLst>
                  <a:ext uri="{FF2B5EF4-FFF2-40B4-BE49-F238E27FC236}">
                    <a16:creationId xmlns:a16="http://schemas.microsoft.com/office/drawing/2014/main" id="{A7F6C9BC-7C7A-358E-3AE4-97764107A548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5" name="Hexagon 584">
                <a:extLst>
                  <a:ext uri="{FF2B5EF4-FFF2-40B4-BE49-F238E27FC236}">
                    <a16:creationId xmlns:a16="http://schemas.microsoft.com/office/drawing/2014/main" id="{94F9801F-1452-00FA-A096-ADB56E785A5E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6" name="Hexagon 585">
                <a:extLst>
                  <a:ext uri="{FF2B5EF4-FFF2-40B4-BE49-F238E27FC236}">
                    <a16:creationId xmlns:a16="http://schemas.microsoft.com/office/drawing/2014/main" id="{1E59BD0B-65F4-A584-081C-D68F35846920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7" name="Hexagon 586">
                <a:extLst>
                  <a:ext uri="{FF2B5EF4-FFF2-40B4-BE49-F238E27FC236}">
                    <a16:creationId xmlns:a16="http://schemas.microsoft.com/office/drawing/2014/main" id="{DA7C2863-49EE-8690-FC49-FED3CF408027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8" name="Hexagon 587">
                <a:extLst>
                  <a:ext uri="{FF2B5EF4-FFF2-40B4-BE49-F238E27FC236}">
                    <a16:creationId xmlns:a16="http://schemas.microsoft.com/office/drawing/2014/main" id="{5150AEEF-2C4C-ED39-CD22-C14C8DAC7137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9" name="Hexagon 588">
                <a:extLst>
                  <a:ext uri="{FF2B5EF4-FFF2-40B4-BE49-F238E27FC236}">
                    <a16:creationId xmlns:a16="http://schemas.microsoft.com/office/drawing/2014/main" id="{7E78EE23-0EAD-9A4F-0035-855370AF9902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0" name="Hexagon 589">
                <a:extLst>
                  <a:ext uri="{FF2B5EF4-FFF2-40B4-BE49-F238E27FC236}">
                    <a16:creationId xmlns:a16="http://schemas.microsoft.com/office/drawing/2014/main" id="{5AE5AC72-CA79-513A-110F-058BF9002811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1" name="Hexagon 590">
                <a:extLst>
                  <a:ext uri="{FF2B5EF4-FFF2-40B4-BE49-F238E27FC236}">
                    <a16:creationId xmlns:a16="http://schemas.microsoft.com/office/drawing/2014/main" id="{79E267C6-C0D0-23AA-9C50-EF3D760C6371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2" name="Hexagon 591">
                <a:extLst>
                  <a:ext uri="{FF2B5EF4-FFF2-40B4-BE49-F238E27FC236}">
                    <a16:creationId xmlns:a16="http://schemas.microsoft.com/office/drawing/2014/main" id="{B9E19B9F-52E1-38D1-D816-20E01E876962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3" name="Hexagon 592">
                <a:extLst>
                  <a:ext uri="{FF2B5EF4-FFF2-40B4-BE49-F238E27FC236}">
                    <a16:creationId xmlns:a16="http://schemas.microsoft.com/office/drawing/2014/main" id="{5215F04D-1940-33CB-53EE-99E129C6AC96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4" name="Hexagon 593">
                <a:extLst>
                  <a:ext uri="{FF2B5EF4-FFF2-40B4-BE49-F238E27FC236}">
                    <a16:creationId xmlns:a16="http://schemas.microsoft.com/office/drawing/2014/main" id="{2B3FC716-363E-7E00-5E68-F6025C361BF4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5" name="Hexagon 594">
                <a:extLst>
                  <a:ext uri="{FF2B5EF4-FFF2-40B4-BE49-F238E27FC236}">
                    <a16:creationId xmlns:a16="http://schemas.microsoft.com/office/drawing/2014/main" id="{FC26823E-0FCD-0A67-287C-0F4005C8E98E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6" name="Hexagon 595">
                <a:extLst>
                  <a:ext uri="{FF2B5EF4-FFF2-40B4-BE49-F238E27FC236}">
                    <a16:creationId xmlns:a16="http://schemas.microsoft.com/office/drawing/2014/main" id="{4202C80C-57C1-4ED9-5931-EB121904B9C5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7" name="Hexagon 596">
                <a:extLst>
                  <a:ext uri="{FF2B5EF4-FFF2-40B4-BE49-F238E27FC236}">
                    <a16:creationId xmlns:a16="http://schemas.microsoft.com/office/drawing/2014/main" id="{C6E4CA9A-A37C-D042-E2D6-F003CD929529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8" name="Hexagon 597">
                <a:extLst>
                  <a:ext uri="{FF2B5EF4-FFF2-40B4-BE49-F238E27FC236}">
                    <a16:creationId xmlns:a16="http://schemas.microsoft.com/office/drawing/2014/main" id="{61CABA32-364E-B792-5BAC-0ACFAF21D82D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9" name="Hexagon 598">
                <a:extLst>
                  <a:ext uri="{FF2B5EF4-FFF2-40B4-BE49-F238E27FC236}">
                    <a16:creationId xmlns:a16="http://schemas.microsoft.com/office/drawing/2014/main" id="{B7E1C418-B6EE-A9B7-885F-3BA25CB44E3E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0" name="Hexagon 599">
                <a:extLst>
                  <a:ext uri="{FF2B5EF4-FFF2-40B4-BE49-F238E27FC236}">
                    <a16:creationId xmlns:a16="http://schemas.microsoft.com/office/drawing/2014/main" id="{DB5CBAA4-6499-6C83-2BAB-3A2890EE42C1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1" name="Hexagon 600">
                <a:extLst>
                  <a:ext uri="{FF2B5EF4-FFF2-40B4-BE49-F238E27FC236}">
                    <a16:creationId xmlns:a16="http://schemas.microsoft.com/office/drawing/2014/main" id="{06AEAF90-CFEC-A21F-73F2-F68A5508A0E6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2" name="Hexagon 601">
                <a:extLst>
                  <a:ext uri="{FF2B5EF4-FFF2-40B4-BE49-F238E27FC236}">
                    <a16:creationId xmlns:a16="http://schemas.microsoft.com/office/drawing/2014/main" id="{B551C1CA-0CB6-BB92-5A32-92E912C544B1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3" name="Hexagon 602">
                <a:extLst>
                  <a:ext uri="{FF2B5EF4-FFF2-40B4-BE49-F238E27FC236}">
                    <a16:creationId xmlns:a16="http://schemas.microsoft.com/office/drawing/2014/main" id="{75C32F71-9EE5-D61B-7BDD-01848300D282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4" name="Hexagon 603">
                <a:extLst>
                  <a:ext uri="{FF2B5EF4-FFF2-40B4-BE49-F238E27FC236}">
                    <a16:creationId xmlns:a16="http://schemas.microsoft.com/office/drawing/2014/main" id="{13989F2A-573C-5AF3-D2A3-90BE9BBF9CEC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5" name="Hexagon 604">
                <a:extLst>
                  <a:ext uri="{FF2B5EF4-FFF2-40B4-BE49-F238E27FC236}">
                    <a16:creationId xmlns:a16="http://schemas.microsoft.com/office/drawing/2014/main" id="{B8D99A32-B552-A308-4177-7BAFC755F75D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6" name="Hexagon 605">
                <a:extLst>
                  <a:ext uri="{FF2B5EF4-FFF2-40B4-BE49-F238E27FC236}">
                    <a16:creationId xmlns:a16="http://schemas.microsoft.com/office/drawing/2014/main" id="{CECEC34D-2DF8-F2F7-5F90-CBA15588A353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7" name="Hexagon 606">
                <a:extLst>
                  <a:ext uri="{FF2B5EF4-FFF2-40B4-BE49-F238E27FC236}">
                    <a16:creationId xmlns:a16="http://schemas.microsoft.com/office/drawing/2014/main" id="{BE86DE08-BDA3-7709-2F51-B7EFDC6FFB2E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8" name="Hexagon 607">
                <a:extLst>
                  <a:ext uri="{FF2B5EF4-FFF2-40B4-BE49-F238E27FC236}">
                    <a16:creationId xmlns:a16="http://schemas.microsoft.com/office/drawing/2014/main" id="{7A7A8C93-C1A3-A443-339A-FE3C0BED0D68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9" name="Hexagon 608">
                <a:extLst>
                  <a:ext uri="{FF2B5EF4-FFF2-40B4-BE49-F238E27FC236}">
                    <a16:creationId xmlns:a16="http://schemas.microsoft.com/office/drawing/2014/main" id="{1723CC56-E146-040E-92B2-3301989AABB1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0" name="Hexagon 609">
                <a:extLst>
                  <a:ext uri="{FF2B5EF4-FFF2-40B4-BE49-F238E27FC236}">
                    <a16:creationId xmlns:a16="http://schemas.microsoft.com/office/drawing/2014/main" id="{2A3CACBC-9B52-EB54-A72C-962EE7915CC0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F754F480-D110-2415-44F4-F5800A46D02E}"/>
              </a:ext>
            </a:extLst>
          </p:cNvPr>
          <p:cNvGrpSpPr>
            <a:grpSpLocks noChangeAspect="1"/>
          </p:cNvGrpSpPr>
          <p:nvPr/>
        </p:nvGrpSpPr>
        <p:grpSpPr>
          <a:xfrm>
            <a:off x="5257939" y="3269450"/>
            <a:ext cx="1080000" cy="1080000"/>
            <a:chOff x="9321091" y="4506608"/>
            <a:chExt cx="2052000" cy="2052000"/>
          </a:xfrm>
        </p:grpSpPr>
        <p:sp>
          <p:nvSpPr>
            <p:cNvPr id="612" name="Oval 611">
              <a:extLst>
                <a:ext uri="{FF2B5EF4-FFF2-40B4-BE49-F238E27FC236}">
                  <a16:creationId xmlns:a16="http://schemas.microsoft.com/office/drawing/2014/main" id="{DCBB43CF-0D2F-E217-0A5B-269C3297E9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21091" y="4506608"/>
              <a:ext cx="2052000" cy="20520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grpSp>
          <p:nvGrpSpPr>
            <p:cNvPr id="613" name="Group 612">
              <a:extLst>
                <a:ext uri="{FF2B5EF4-FFF2-40B4-BE49-F238E27FC236}">
                  <a16:creationId xmlns:a16="http://schemas.microsoft.com/office/drawing/2014/main" id="{ACBF6EF6-ABC4-9739-A2A8-5294B58CAC32}"/>
                </a:ext>
              </a:extLst>
            </p:cNvPr>
            <p:cNvGrpSpPr/>
            <p:nvPr/>
          </p:nvGrpSpPr>
          <p:grpSpPr>
            <a:xfrm>
              <a:off x="9597310" y="4706559"/>
              <a:ext cx="1499563" cy="1652098"/>
              <a:chOff x="5517479" y="2136206"/>
              <a:chExt cx="1715500" cy="1890000"/>
            </a:xfrm>
          </p:grpSpPr>
          <p:sp>
            <p:nvSpPr>
              <p:cNvPr id="614" name="Hexagon 613">
                <a:extLst>
                  <a:ext uri="{FF2B5EF4-FFF2-40B4-BE49-F238E27FC236}">
                    <a16:creationId xmlns:a16="http://schemas.microsoft.com/office/drawing/2014/main" id="{D50C2542-6748-937F-792B-E1D56F649A0F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5" name="Hexagon 614">
                <a:extLst>
                  <a:ext uri="{FF2B5EF4-FFF2-40B4-BE49-F238E27FC236}">
                    <a16:creationId xmlns:a16="http://schemas.microsoft.com/office/drawing/2014/main" id="{DEE4C9AE-2A46-FD90-0E3E-1D7A38215964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6" name="Hexagon 615">
                <a:extLst>
                  <a:ext uri="{FF2B5EF4-FFF2-40B4-BE49-F238E27FC236}">
                    <a16:creationId xmlns:a16="http://schemas.microsoft.com/office/drawing/2014/main" id="{AA2F2C98-10C5-7B6E-002F-462BAC5FE02B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7" name="Hexagon 616">
                <a:extLst>
                  <a:ext uri="{FF2B5EF4-FFF2-40B4-BE49-F238E27FC236}">
                    <a16:creationId xmlns:a16="http://schemas.microsoft.com/office/drawing/2014/main" id="{6363C257-2E30-924B-486B-8842A7BC9A3D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8" name="Hexagon 617">
                <a:extLst>
                  <a:ext uri="{FF2B5EF4-FFF2-40B4-BE49-F238E27FC236}">
                    <a16:creationId xmlns:a16="http://schemas.microsoft.com/office/drawing/2014/main" id="{4DEE5329-1EF7-B2B7-54F1-525F870D0C0D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9" name="Hexagon 618">
                <a:extLst>
                  <a:ext uri="{FF2B5EF4-FFF2-40B4-BE49-F238E27FC236}">
                    <a16:creationId xmlns:a16="http://schemas.microsoft.com/office/drawing/2014/main" id="{EC0BDA4C-55C4-FD26-9EB2-EE77E15D798B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0" name="Hexagon 619">
                <a:extLst>
                  <a:ext uri="{FF2B5EF4-FFF2-40B4-BE49-F238E27FC236}">
                    <a16:creationId xmlns:a16="http://schemas.microsoft.com/office/drawing/2014/main" id="{DABC19CC-1DAA-E27A-A9C7-922501873FE9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1" name="Hexagon 620">
                <a:extLst>
                  <a:ext uri="{FF2B5EF4-FFF2-40B4-BE49-F238E27FC236}">
                    <a16:creationId xmlns:a16="http://schemas.microsoft.com/office/drawing/2014/main" id="{5716E227-1C8A-FEF7-759E-14131882D2BF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2" name="Hexagon 621">
                <a:extLst>
                  <a:ext uri="{FF2B5EF4-FFF2-40B4-BE49-F238E27FC236}">
                    <a16:creationId xmlns:a16="http://schemas.microsoft.com/office/drawing/2014/main" id="{ADB0ABCA-B264-E595-B622-55D42FF1490E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3" name="Hexagon 622">
                <a:extLst>
                  <a:ext uri="{FF2B5EF4-FFF2-40B4-BE49-F238E27FC236}">
                    <a16:creationId xmlns:a16="http://schemas.microsoft.com/office/drawing/2014/main" id="{AB55D70A-95B6-ACEB-8B82-BB8A0FE71DF6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4" name="Hexagon 623">
                <a:extLst>
                  <a:ext uri="{FF2B5EF4-FFF2-40B4-BE49-F238E27FC236}">
                    <a16:creationId xmlns:a16="http://schemas.microsoft.com/office/drawing/2014/main" id="{E86E135C-FD4D-5227-ACE8-6A42449419AE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5" name="Hexagon 624">
                <a:extLst>
                  <a:ext uri="{FF2B5EF4-FFF2-40B4-BE49-F238E27FC236}">
                    <a16:creationId xmlns:a16="http://schemas.microsoft.com/office/drawing/2014/main" id="{D558242F-9F88-EA4E-AB8C-BA01C2B3F885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6" name="Hexagon 625">
                <a:extLst>
                  <a:ext uri="{FF2B5EF4-FFF2-40B4-BE49-F238E27FC236}">
                    <a16:creationId xmlns:a16="http://schemas.microsoft.com/office/drawing/2014/main" id="{EE6656C8-F352-EE51-BC4E-58F44B9FE059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7" name="Hexagon 626">
                <a:extLst>
                  <a:ext uri="{FF2B5EF4-FFF2-40B4-BE49-F238E27FC236}">
                    <a16:creationId xmlns:a16="http://schemas.microsoft.com/office/drawing/2014/main" id="{0B987E3F-80C8-5807-D257-9E2138BC4A9E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8" name="Hexagon 627">
                <a:extLst>
                  <a:ext uri="{FF2B5EF4-FFF2-40B4-BE49-F238E27FC236}">
                    <a16:creationId xmlns:a16="http://schemas.microsoft.com/office/drawing/2014/main" id="{D7EF1EFA-7502-02A1-CFDE-6AFD1FA077E3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9" name="Hexagon 628">
                <a:extLst>
                  <a:ext uri="{FF2B5EF4-FFF2-40B4-BE49-F238E27FC236}">
                    <a16:creationId xmlns:a16="http://schemas.microsoft.com/office/drawing/2014/main" id="{5702075D-4A19-2294-73A5-1AC4D7D10966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0" name="Hexagon 629">
                <a:extLst>
                  <a:ext uri="{FF2B5EF4-FFF2-40B4-BE49-F238E27FC236}">
                    <a16:creationId xmlns:a16="http://schemas.microsoft.com/office/drawing/2014/main" id="{39536FA5-581B-7872-3994-F3C1FB7B2EA7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1" name="Hexagon 630">
                <a:extLst>
                  <a:ext uri="{FF2B5EF4-FFF2-40B4-BE49-F238E27FC236}">
                    <a16:creationId xmlns:a16="http://schemas.microsoft.com/office/drawing/2014/main" id="{CDCFC4FF-F48A-B371-ECBE-E89FD1C6740E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2" name="Hexagon 631">
                <a:extLst>
                  <a:ext uri="{FF2B5EF4-FFF2-40B4-BE49-F238E27FC236}">
                    <a16:creationId xmlns:a16="http://schemas.microsoft.com/office/drawing/2014/main" id="{16D4D1EA-D261-D058-AACF-125900887E4B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3" name="Hexagon 632">
                <a:extLst>
                  <a:ext uri="{FF2B5EF4-FFF2-40B4-BE49-F238E27FC236}">
                    <a16:creationId xmlns:a16="http://schemas.microsoft.com/office/drawing/2014/main" id="{DA07C6F8-8F7E-655C-6399-2E9B5396A4A6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4" name="Hexagon 633">
                <a:extLst>
                  <a:ext uri="{FF2B5EF4-FFF2-40B4-BE49-F238E27FC236}">
                    <a16:creationId xmlns:a16="http://schemas.microsoft.com/office/drawing/2014/main" id="{A6205478-7CE6-05C5-76BD-9BE03A302650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5" name="Hexagon 634">
                <a:extLst>
                  <a:ext uri="{FF2B5EF4-FFF2-40B4-BE49-F238E27FC236}">
                    <a16:creationId xmlns:a16="http://schemas.microsoft.com/office/drawing/2014/main" id="{480A6B11-959D-3A28-D99C-B44D45554012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6" name="Hexagon 635">
                <a:extLst>
                  <a:ext uri="{FF2B5EF4-FFF2-40B4-BE49-F238E27FC236}">
                    <a16:creationId xmlns:a16="http://schemas.microsoft.com/office/drawing/2014/main" id="{DB293340-C82D-EBF6-E137-1DD847FC73EA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7" name="Hexagon 636">
                <a:extLst>
                  <a:ext uri="{FF2B5EF4-FFF2-40B4-BE49-F238E27FC236}">
                    <a16:creationId xmlns:a16="http://schemas.microsoft.com/office/drawing/2014/main" id="{8FB0B319-8C24-336D-66CF-B6F1C9529B0B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8" name="Hexagon 637">
                <a:extLst>
                  <a:ext uri="{FF2B5EF4-FFF2-40B4-BE49-F238E27FC236}">
                    <a16:creationId xmlns:a16="http://schemas.microsoft.com/office/drawing/2014/main" id="{DD830E28-7724-BF40-DCC1-E603ED34D950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9" name="Hexagon 638">
                <a:extLst>
                  <a:ext uri="{FF2B5EF4-FFF2-40B4-BE49-F238E27FC236}">
                    <a16:creationId xmlns:a16="http://schemas.microsoft.com/office/drawing/2014/main" id="{34120C3C-ED15-8A74-5939-45782DF76C15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0" name="Hexagon 639">
                <a:extLst>
                  <a:ext uri="{FF2B5EF4-FFF2-40B4-BE49-F238E27FC236}">
                    <a16:creationId xmlns:a16="http://schemas.microsoft.com/office/drawing/2014/main" id="{B5DDC0FB-BDA2-E47B-6164-914383A72B21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1" name="Hexagon 640">
                <a:extLst>
                  <a:ext uri="{FF2B5EF4-FFF2-40B4-BE49-F238E27FC236}">
                    <a16:creationId xmlns:a16="http://schemas.microsoft.com/office/drawing/2014/main" id="{3029F250-CFFE-0C8A-4872-C004EBDFCD96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2" name="Hexagon 641">
                <a:extLst>
                  <a:ext uri="{FF2B5EF4-FFF2-40B4-BE49-F238E27FC236}">
                    <a16:creationId xmlns:a16="http://schemas.microsoft.com/office/drawing/2014/main" id="{8814798C-651E-9033-85AE-FA5447912E26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3" name="Hexagon 642">
                <a:extLst>
                  <a:ext uri="{FF2B5EF4-FFF2-40B4-BE49-F238E27FC236}">
                    <a16:creationId xmlns:a16="http://schemas.microsoft.com/office/drawing/2014/main" id="{6228E481-69DF-3898-55C9-C731312AF3AE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4" name="Hexagon 643">
                <a:extLst>
                  <a:ext uri="{FF2B5EF4-FFF2-40B4-BE49-F238E27FC236}">
                    <a16:creationId xmlns:a16="http://schemas.microsoft.com/office/drawing/2014/main" id="{87FEAB1C-8D7E-A1A6-85B1-562CD43BCE59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5" name="Hexagon 644">
                <a:extLst>
                  <a:ext uri="{FF2B5EF4-FFF2-40B4-BE49-F238E27FC236}">
                    <a16:creationId xmlns:a16="http://schemas.microsoft.com/office/drawing/2014/main" id="{52DBADD9-6DB2-064B-E1C3-E91AC0117C33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6" name="Hexagon 645">
                <a:extLst>
                  <a:ext uri="{FF2B5EF4-FFF2-40B4-BE49-F238E27FC236}">
                    <a16:creationId xmlns:a16="http://schemas.microsoft.com/office/drawing/2014/main" id="{577CAAC2-AD20-D180-AB24-A4A012948D9C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7" name="Hexagon 646">
                <a:extLst>
                  <a:ext uri="{FF2B5EF4-FFF2-40B4-BE49-F238E27FC236}">
                    <a16:creationId xmlns:a16="http://schemas.microsoft.com/office/drawing/2014/main" id="{039E16A4-3B5F-69B1-72BB-A0CC4E3E8025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8" name="Hexagon 647">
                <a:extLst>
                  <a:ext uri="{FF2B5EF4-FFF2-40B4-BE49-F238E27FC236}">
                    <a16:creationId xmlns:a16="http://schemas.microsoft.com/office/drawing/2014/main" id="{699133F5-D5CB-0E5A-2DD5-09D5F3B9955D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9" name="Hexagon 648">
                <a:extLst>
                  <a:ext uri="{FF2B5EF4-FFF2-40B4-BE49-F238E27FC236}">
                    <a16:creationId xmlns:a16="http://schemas.microsoft.com/office/drawing/2014/main" id="{D9C7F7C5-1D03-35EE-D703-DD2B3AC15A4E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0" name="Hexagon 649">
                <a:extLst>
                  <a:ext uri="{FF2B5EF4-FFF2-40B4-BE49-F238E27FC236}">
                    <a16:creationId xmlns:a16="http://schemas.microsoft.com/office/drawing/2014/main" id="{59387E74-6B41-CE40-7361-268B66D7EF2E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1" name="Hexagon 650">
                <a:extLst>
                  <a:ext uri="{FF2B5EF4-FFF2-40B4-BE49-F238E27FC236}">
                    <a16:creationId xmlns:a16="http://schemas.microsoft.com/office/drawing/2014/main" id="{613C5477-22FA-36CB-76D4-4DC4D4C8840B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2" name="Hexagon 651">
                <a:extLst>
                  <a:ext uri="{FF2B5EF4-FFF2-40B4-BE49-F238E27FC236}">
                    <a16:creationId xmlns:a16="http://schemas.microsoft.com/office/drawing/2014/main" id="{A92760C1-604F-3E9E-C32A-D428A3F7153C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3" name="Hexagon 652">
                <a:extLst>
                  <a:ext uri="{FF2B5EF4-FFF2-40B4-BE49-F238E27FC236}">
                    <a16:creationId xmlns:a16="http://schemas.microsoft.com/office/drawing/2014/main" id="{B071C383-CEE3-47D0-5AF4-D5A2D3C835BC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4" name="Hexagon 653">
                <a:extLst>
                  <a:ext uri="{FF2B5EF4-FFF2-40B4-BE49-F238E27FC236}">
                    <a16:creationId xmlns:a16="http://schemas.microsoft.com/office/drawing/2014/main" id="{2BF68542-729A-5F51-5D9A-5362B4F91B7A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5" name="Hexagon 654">
                <a:extLst>
                  <a:ext uri="{FF2B5EF4-FFF2-40B4-BE49-F238E27FC236}">
                    <a16:creationId xmlns:a16="http://schemas.microsoft.com/office/drawing/2014/main" id="{38FCB710-61F3-4D4F-86B4-DB0A6DBEC655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6" name="Hexagon 655">
                <a:extLst>
                  <a:ext uri="{FF2B5EF4-FFF2-40B4-BE49-F238E27FC236}">
                    <a16:creationId xmlns:a16="http://schemas.microsoft.com/office/drawing/2014/main" id="{4E51F00B-E97B-9A62-47D7-4FDECBFC7989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7" name="Hexagon 656">
                <a:extLst>
                  <a:ext uri="{FF2B5EF4-FFF2-40B4-BE49-F238E27FC236}">
                    <a16:creationId xmlns:a16="http://schemas.microsoft.com/office/drawing/2014/main" id="{E4BFFA54-D434-FBEB-AC72-CEEE474238A8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8" name="Hexagon 657">
                <a:extLst>
                  <a:ext uri="{FF2B5EF4-FFF2-40B4-BE49-F238E27FC236}">
                    <a16:creationId xmlns:a16="http://schemas.microsoft.com/office/drawing/2014/main" id="{5B1E353A-24BD-8421-5418-58C8AD916BB8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9" name="Hexagon 658">
                <a:extLst>
                  <a:ext uri="{FF2B5EF4-FFF2-40B4-BE49-F238E27FC236}">
                    <a16:creationId xmlns:a16="http://schemas.microsoft.com/office/drawing/2014/main" id="{6A93DDD7-9EC0-1FBF-E1B9-E51E5B8DCE4B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0" name="Hexagon 659">
                <a:extLst>
                  <a:ext uri="{FF2B5EF4-FFF2-40B4-BE49-F238E27FC236}">
                    <a16:creationId xmlns:a16="http://schemas.microsoft.com/office/drawing/2014/main" id="{A341A135-B4D9-5D8F-E804-97F3724ECA89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1" name="Hexagon 660">
                <a:extLst>
                  <a:ext uri="{FF2B5EF4-FFF2-40B4-BE49-F238E27FC236}">
                    <a16:creationId xmlns:a16="http://schemas.microsoft.com/office/drawing/2014/main" id="{BF03BB48-01CC-7ECC-0A4B-2A18515696EC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2" name="Hexagon 661">
                <a:extLst>
                  <a:ext uri="{FF2B5EF4-FFF2-40B4-BE49-F238E27FC236}">
                    <a16:creationId xmlns:a16="http://schemas.microsoft.com/office/drawing/2014/main" id="{F463C770-6591-B0AC-7A94-D6A1CF4B25CB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3" name="Hexagon 662">
                <a:extLst>
                  <a:ext uri="{FF2B5EF4-FFF2-40B4-BE49-F238E27FC236}">
                    <a16:creationId xmlns:a16="http://schemas.microsoft.com/office/drawing/2014/main" id="{E2ECD74F-C512-6220-7906-B9AFC5B33459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4" name="Hexagon 663">
                <a:extLst>
                  <a:ext uri="{FF2B5EF4-FFF2-40B4-BE49-F238E27FC236}">
                    <a16:creationId xmlns:a16="http://schemas.microsoft.com/office/drawing/2014/main" id="{28661972-D64B-FBF0-6B26-EBD033DC9749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5" name="Hexagon 664">
                <a:extLst>
                  <a:ext uri="{FF2B5EF4-FFF2-40B4-BE49-F238E27FC236}">
                    <a16:creationId xmlns:a16="http://schemas.microsoft.com/office/drawing/2014/main" id="{4D36C555-7D06-7AF1-22F6-17359B720316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6" name="Hexagon 665">
                <a:extLst>
                  <a:ext uri="{FF2B5EF4-FFF2-40B4-BE49-F238E27FC236}">
                    <a16:creationId xmlns:a16="http://schemas.microsoft.com/office/drawing/2014/main" id="{DF593353-9142-E8E0-30CF-7275168B8660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7" name="Hexagon 666">
                <a:extLst>
                  <a:ext uri="{FF2B5EF4-FFF2-40B4-BE49-F238E27FC236}">
                    <a16:creationId xmlns:a16="http://schemas.microsoft.com/office/drawing/2014/main" id="{AECC018F-48FD-1FDC-A8E1-7B305FED5AD1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8" name="Hexagon 667">
                <a:extLst>
                  <a:ext uri="{FF2B5EF4-FFF2-40B4-BE49-F238E27FC236}">
                    <a16:creationId xmlns:a16="http://schemas.microsoft.com/office/drawing/2014/main" id="{CFE92C40-BFDE-CC08-9DEC-C66964D07FF7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9" name="Hexagon 668">
                <a:extLst>
                  <a:ext uri="{FF2B5EF4-FFF2-40B4-BE49-F238E27FC236}">
                    <a16:creationId xmlns:a16="http://schemas.microsoft.com/office/drawing/2014/main" id="{5B4BE01D-5DB5-25EF-4F31-988BBF3E141B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0" name="Hexagon 669">
                <a:extLst>
                  <a:ext uri="{FF2B5EF4-FFF2-40B4-BE49-F238E27FC236}">
                    <a16:creationId xmlns:a16="http://schemas.microsoft.com/office/drawing/2014/main" id="{8FFCFB67-C071-EE82-2CBA-796210A353E3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1" name="Hexagon 670">
                <a:extLst>
                  <a:ext uri="{FF2B5EF4-FFF2-40B4-BE49-F238E27FC236}">
                    <a16:creationId xmlns:a16="http://schemas.microsoft.com/office/drawing/2014/main" id="{BA70FF60-08C1-3243-AF2F-0007F3099FE9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2" name="Hexagon 671">
                <a:extLst>
                  <a:ext uri="{FF2B5EF4-FFF2-40B4-BE49-F238E27FC236}">
                    <a16:creationId xmlns:a16="http://schemas.microsoft.com/office/drawing/2014/main" id="{B629C49B-3496-8EC2-487E-B3255B169867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3" name="Hexagon 672">
                <a:extLst>
                  <a:ext uri="{FF2B5EF4-FFF2-40B4-BE49-F238E27FC236}">
                    <a16:creationId xmlns:a16="http://schemas.microsoft.com/office/drawing/2014/main" id="{5B9BCF8D-5318-7CEC-14C3-8C39500ACE63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4" name="Hexagon 673">
                <a:extLst>
                  <a:ext uri="{FF2B5EF4-FFF2-40B4-BE49-F238E27FC236}">
                    <a16:creationId xmlns:a16="http://schemas.microsoft.com/office/drawing/2014/main" id="{E0CFBCE0-6F4A-FCFB-C70F-D5F049FEE760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5" name="Hexagon 674">
                <a:extLst>
                  <a:ext uri="{FF2B5EF4-FFF2-40B4-BE49-F238E27FC236}">
                    <a16:creationId xmlns:a16="http://schemas.microsoft.com/office/drawing/2014/main" id="{0482B50A-F2A7-739B-BE4C-3D3BB34238CE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6" name="Hexagon 675">
                <a:extLst>
                  <a:ext uri="{FF2B5EF4-FFF2-40B4-BE49-F238E27FC236}">
                    <a16:creationId xmlns:a16="http://schemas.microsoft.com/office/drawing/2014/main" id="{5F0CCE63-5AB8-F095-EE5C-CCEB034C7AC5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7" name="Hexagon 676">
                <a:extLst>
                  <a:ext uri="{FF2B5EF4-FFF2-40B4-BE49-F238E27FC236}">
                    <a16:creationId xmlns:a16="http://schemas.microsoft.com/office/drawing/2014/main" id="{06F95720-2E2F-892D-98B6-31EFB70E6184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8" name="Hexagon 677">
                <a:extLst>
                  <a:ext uri="{FF2B5EF4-FFF2-40B4-BE49-F238E27FC236}">
                    <a16:creationId xmlns:a16="http://schemas.microsoft.com/office/drawing/2014/main" id="{B00D6DA4-750E-FA25-3A59-0110C71EC93C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9" name="Hexagon 678">
                <a:extLst>
                  <a:ext uri="{FF2B5EF4-FFF2-40B4-BE49-F238E27FC236}">
                    <a16:creationId xmlns:a16="http://schemas.microsoft.com/office/drawing/2014/main" id="{1F6C6F66-B6C2-427F-9CA4-223BEED5E027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0" name="Hexagon 679">
                <a:extLst>
                  <a:ext uri="{FF2B5EF4-FFF2-40B4-BE49-F238E27FC236}">
                    <a16:creationId xmlns:a16="http://schemas.microsoft.com/office/drawing/2014/main" id="{E4DBA94B-9D25-ED86-9CB9-FD0E92F5A7A7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1" name="Hexagon 680">
                <a:extLst>
                  <a:ext uri="{FF2B5EF4-FFF2-40B4-BE49-F238E27FC236}">
                    <a16:creationId xmlns:a16="http://schemas.microsoft.com/office/drawing/2014/main" id="{F702B1D3-C9F0-95E8-7A1B-C46CFF0A293D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2" name="Hexagon 681">
                <a:extLst>
                  <a:ext uri="{FF2B5EF4-FFF2-40B4-BE49-F238E27FC236}">
                    <a16:creationId xmlns:a16="http://schemas.microsoft.com/office/drawing/2014/main" id="{89C662B9-EAD5-3D38-6A95-1C4C1258D838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3" name="Hexagon 682">
                <a:extLst>
                  <a:ext uri="{FF2B5EF4-FFF2-40B4-BE49-F238E27FC236}">
                    <a16:creationId xmlns:a16="http://schemas.microsoft.com/office/drawing/2014/main" id="{EF8BA9EC-F731-CB8A-924F-9E1752EFB6DB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4" name="Hexagon 683">
                <a:extLst>
                  <a:ext uri="{FF2B5EF4-FFF2-40B4-BE49-F238E27FC236}">
                    <a16:creationId xmlns:a16="http://schemas.microsoft.com/office/drawing/2014/main" id="{FC1F0137-38FC-FCCF-921A-B1C3C9D96F7C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5" name="Hexagon 684">
                <a:extLst>
                  <a:ext uri="{FF2B5EF4-FFF2-40B4-BE49-F238E27FC236}">
                    <a16:creationId xmlns:a16="http://schemas.microsoft.com/office/drawing/2014/main" id="{827CFF76-B968-D0B4-E6E4-26E1C4305659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6" name="Hexagon 685">
                <a:extLst>
                  <a:ext uri="{FF2B5EF4-FFF2-40B4-BE49-F238E27FC236}">
                    <a16:creationId xmlns:a16="http://schemas.microsoft.com/office/drawing/2014/main" id="{BA200BF7-31ED-DBFF-E66B-5EE7AC85980F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7" name="Hexagon 686">
                <a:extLst>
                  <a:ext uri="{FF2B5EF4-FFF2-40B4-BE49-F238E27FC236}">
                    <a16:creationId xmlns:a16="http://schemas.microsoft.com/office/drawing/2014/main" id="{8E15CE87-064C-9DAB-91DB-6148AB244139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8" name="Hexagon 687">
                <a:extLst>
                  <a:ext uri="{FF2B5EF4-FFF2-40B4-BE49-F238E27FC236}">
                    <a16:creationId xmlns:a16="http://schemas.microsoft.com/office/drawing/2014/main" id="{4C45CEF0-3027-330D-B698-7E535CEE139C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9" name="Hexagon 688">
                <a:extLst>
                  <a:ext uri="{FF2B5EF4-FFF2-40B4-BE49-F238E27FC236}">
                    <a16:creationId xmlns:a16="http://schemas.microsoft.com/office/drawing/2014/main" id="{C85BBD92-B484-6B65-216F-50C86C231BA8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0" name="Hexagon 689">
                <a:extLst>
                  <a:ext uri="{FF2B5EF4-FFF2-40B4-BE49-F238E27FC236}">
                    <a16:creationId xmlns:a16="http://schemas.microsoft.com/office/drawing/2014/main" id="{11F77C3B-71B6-C38B-FFDB-289228CB3935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1" name="Hexagon 690">
                <a:extLst>
                  <a:ext uri="{FF2B5EF4-FFF2-40B4-BE49-F238E27FC236}">
                    <a16:creationId xmlns:a16="http://schemas.microsoft.com/office/drawing/2014/main" id="{8C34B305-0EB3-E5BB-98EB-CCF4E238A324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2" name="Hexagon 691">
                <a:extLst>
                  <a:ext uri="{FF2B5EF4-FFF2-40B4-BE49-F238E27FC236}">
                    <a16:creationId xmlns:a16="http://schemas.microsoft.com/office/drawing/2014/main" id="{E139F1C8-0959-DF42-D879-C3CDA3D7059B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3" name="Hexagon 692">
                <a:extLst>
                  <a:ext uri="{FF2B5EF4-FFF2-40B4-BE49-F238E27FC236}">
                    <a16:creationId xmlns:a16="http://schemas.microsoft.com/office/drawing/2014/main" id="{39D1B1AD-BF6D-60C5-0BA7-A74572084B6F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4" name="Hexagon 693">
                <a:extLst>
                  <a:ext uri="{FF2B5EF4-FFF2-40B4-BE49-F238E27FC236}">
                    <a16:creationId xmlns:a16="http://schemas.microsoft.com/office/drawing/2014/main" id="{27B36834-D303-7D90-31AA-4BBD93873CF4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5" name="Hexagon 694">
                <a:extLst>
                  <a:ext uri="{FF2B5EF4-FFF2-40B4-BE49-F238E27FC236}">
                    <a16:creationId xmlns:a16="http://schemas.microsoft.com/office/drawing/2014/main" id="{4BF5FE5E-AB35-3539-CDE3-5AA69372AB40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6" name="Hexagon 695">
                <a:extLst>
                  <a:ext uri="{FF2B5EF4-FFF2-40B4-BE49-F238E27FC236}">
                    <a16:creationId xmlns:a16="http://schemas.microsoft.com/office/drawing/2014/main" id="{2A694797-C4DB-EF71-4818-FF051B272192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7" name="Hexagon 696">
                <a:extLst>
                  <a:ext uri="{FF2B5EF4-FFF2-40B4-BE49-F238E27FC236}">
                    <a16:creationId xmlns:a16="http://schemas.microsoft.com/office/drawing/2014/main" id="{FA5F574F-5445-9A97-E9CC-582FA5A4E5C5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8" name="Hexagon 697">
                <a:extLst>
                  <a:ext uri="{FF2B5EF4-FFF2-40B4-BE49-F238E27FC236}">
                    <a16:creationId xmlns:a16="http://schemas.microsoft.com/office/drawing/2014/main" id="{E1D25F30-4086-B455-4A6B-98B0BF11FEC8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9" name="Hexagon 698">
                <a:extLst>
                  <a:ext uri="{FF2B5EF4-FFF2-40B4-BE49-F238E27FC236}">
                    <a16:creationId xmlns:a16="http://schemas.microsoft.com/office/drawing/2014/main" id="{85F72ECF-DAF1-ADEE-9D41-A1FAA0D7B42F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0" name="Hexagon 699">
                <a:extLst>
                  <a:ext uri="{FF2B5EF4-FFF2-40B4-BE49-F238E27FC236}">
                    <a16:creationId xmlns:a16="http://schemas.microsoft.com/office/drawing/2014/main" id="{21B9B52D-F718-0071-4F31-010E674D4B50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1" name="Hexagon 700">
                <a:extLst>
                  <a:ext uri="{FF2B5EF4-FFF2-40B4-BE49-F238E27FC236}">
                    <a16:creationId xmlns:a16="http://schemas.microsoft.com/office/drawing/2014/main" id="{B484CCE9-8624-C7A8-2A19-4953B833AE6A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2" name="Hexagon 701">
                <a:extLst>
                  <a:ext uri="{FF2B5EF4-FFF2-40B4-BE49-F238E27FC236}">
                    <a16:creationId xmlns:a16="http://schemas.microsoft.com/office/drawing/2014/main" id="{1303F782-12B9-9DA2-D7BB-250D143D806C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3" name="Hexagon 702">
                <a:extLst>
                  <a:ext uri="{FF2B5EF4-FFF2-40B4-BE49-F238E27FC236}">
                    <a16:creationId xmlns:a16="http://schemas.microsoft.com/office/drawing/2014/main" id="{CB9F4BB1-1B2C-7CFB-9A14-C81D0C587885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4" name="Hexagon 703">
                <a:extLst>
                  <a:ext uri="{FF2B5EF4-FFF2-40B4-BE49-F238E27FC236}">
                    <a16:creationId xmlns:a16="http://schemas.microsoft.com/office/drawing/2014/main" id="{2B4228BB-C223-6B85-0BE9-A68B5AB48853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5" name="Hexagon 704">
                <a:extLst>
                  <a:ext uri="{FF2B5EF4-FFF2-40B4-BE49-F238E27FC236}">
                    <a16:creationId xmlns:a16="http://schemas.microsoft.com/office/drawing/2014/main" id="{579B8380-9719-F0C1-CB84-2C4B21F07019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6" name="Hexagon 705">
                <a:extLst>
                  <a:ext uri="{FF2B5EF4-FFF2-40B4-BE49-F238E27FC236}">
                    <a16:creationId xmlns:a16="http://schemas.microsoft.com/office/drawing/2014/main" id="{EF70D55C-C31D-AFFE-52D1-A371FE9C51C5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7" name="Hexagon 706">
                <a:extLst>
                  <a:ext uri="{FF2B5EF4-FFF2-40B4-BE49-F238E27FC236}">
                    <a16:creationId xmlns:a16="http://schemas.microsoft.com/office/drawing/2014/main" id="{E9C2A2D5-0253-9417-6DDB-D89DAB5E63CD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8" name="Hexagon 707">
                <a:extLst>
                  <a:ext uri="{FF2B5EF4-FFF2-40B4-BE49-F238E27FC236}">
                    <a16:creationId xmlns:a16="http://schemas.microsoft.com/office/drawing/2014/main" id="{886872D4-B6EC-AEB5-3BF8-463DED81293F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9" name="Hexagon 708">
                <a:extLst>
                  <a:ext uri="{FF2B5EF4-FFF2-40B4-BE49-F238E27FC236}">
                    <a16:creationId xmlns:a16="http://schemas.microsoft.com/office/drawing/2014/main" id="{1BA8815C-4A80-AF60-E2D3-82D5C31D7E25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0" name="Hexagon 709">
                <a:extLst>
                  <a:ext uri="{FF2B5EF4-FFF2-40B4-BE49-F238E27FC236}">
                    <a16:creationId xmlns:a16="http://schemas.microsoft.com/office/drawing/2014/main" id="{FC636DD8-28BE-9EA0-411E-AA8691899807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1" name="Hexagon 710">
                <a:extLst>
                  <a:ext uri="{FF2B5EF4-FFF2-40B4-BE49-F238E27FC236}">
                    <a16:creationId xmlns:a16="http://schemas.microsoft.com/office/drawing/2014/main" id="{1FC51D99-02A3-04F2-A68C-9A6C33FA3815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2" name="Hexagon 711">
                <a:extLst>
                  <a:ext uri="{FF2B5EF4-FFF2-40B4-BE49-F238E27FC236}">
                    <a16:creationId xmlns:a16="http://schemas.microsoft.com/office/drawing/2014/main" id="{681169C8-E49D-BF00-E21E-BA0C8127445C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3" name="Hexagon 712">
                <a:extLst>
                  <a:ext uri="{FF2B5EF4-FFF2-40B4-BE49-F238E27FC236}">
                    <a16:creationId xmlns:a16="http://schemas.microsoft.com/office/drawing/2014/main" id="{FA9E1591-28B0-4392-2117-487A86FE3AAC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4" name="Hexagon 713">
                <a:extLst>
                  <a:ext uri="{FF2B5EF4-FFF2-40B4-BE49-F238E27FC236}">
                    <a16:creationId xmlns:a16="http://schemas.microsoft.com/office/drawing/2014/main" id="{C6D2C556-C88B-6F1F-D393-C9A6060C1099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5" name="Hexagon 714">
                <a:extLst>
                  <a:ext uri="{FF2B5EF4-FFF2-40B4-BE49-F238E27FC236}">
                    <a16:creationId xmlns:a16="http://schemas.microsoft.com/office/drawing/2014/main" id="{26A585B0-62AE-5627-5544-DC3E79DAC6A6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6" name="Hexagon 715">
                <a:extLst>
                  <a:ext uri="{FF2B5EF4-FFF2-40B4-BE49-F238E27FC236}">
                    <a16:creationId xmlns:a16="http://schemas.microsoft.com/office/drawing/2014/main" id="{C28EA191-538E-188F-38E3-22F0378056B3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7" name="Hexagon 716">
                <a:extLst>
                  <a:ext uri="{FF2B5EF4-FFF2-40B4-BE49-F238E27FC236}">
                    <a16:creationId xmlns:a16="http://schemas.microsoft.com/office/drawing/2014/main" id="{26BDA391-4A8E-D941-2FB4-4614EC04A80B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8" name="Hexagon 717">
                <a:extLst>
                  <a:ext uri="{FF2B5EF4-FFF2-40B4-BE49-F238E27FC236}">
                    <a16:creationId xmlns:a16="http://schemas.microsoft.com/office/drawing/2014/main" id="{1B68A496-0A85-C353-526F-16AE97F4BE8A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9" name="Hexagon 718">
                <a:extLst>
                  <a:ext uri="{FF2B5EF4-FFF2-40B4-BE49-F238E27FC236}">
                    <a16:creationId xmlns:a16="http://schemas.microsoft.com/office/drawing/2014/main" id="{320C2D23-F75B-FB16-C7BC-E78B8FA21C0D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0" name="Hexagon 719">
                <a:extLst>
                  <a:ext uri="{FF2B5EF4-FFF2-40B4-BE49-F238E27FC236}">
                    <a16:creationId xmlns:a16="http://schemas.microsoft.com/office/drawing/2014/main" id="{8CF8241F-C26F-5B90-D86F-1F2184D51419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1" name="Hexagon 720">
                <a:extLst>
                  <a:ext uri="{FF2B5EF4-FFF2-40B4-BE49-F238E27FC236}">
                    <a16:creationId xmlns:a16="http://schemas.microsoft.com/office/drawing/2014/main" id="{1A64FCCB-F8CE-4681-D18A-9E008CE3892C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2" name="Hexagon 721">
                <a:extLst>
                  <a:ext uri="{FF2B5EF4-FFF2-40B4-BE49-F238E27FC236}">
                    <a16:creationId xmlns:a16="http://schemas.microsoft.com/office/drawing/2014/main" id="{17B82A70-E374-4872-BCC3-12FDFDD8045C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3" name="Hexagon 722">
                <a:extLst>
                  <a:ext uri="{FF2B5EF4-FFF2-40B4-BE49-F238E27FC236}">
                    <a16:creationId xmlns:a16="http://schemas.microsoft.com/office/drawing/2014/main" id="{93A7E0EE-C0EF-CA34-A437-6D3CDE23AC97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4" name="Hexagon 723">
                <a:extLst>
                  <a:ext uri="{FF2B5EF4-FFF2-40B4-BE49-F238E27FC236}">
                    <a16:creationId xmlns:a16="http://schemas.microsoft.com/office/drawing/2014/main" id="{882BF969-F4F4-88DC-C3F8-D239C89A519B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5" name="Hexagon 724">
                <a:extLst>
                  <a:ext uri="{FF2B5EF4-FFF2-40B4-BE49-F238E27FC236}">
                    <a16:creationId xmlns:a16="http://schemas.microsoft.com/office/drawing/2014/main" id="{7743BF2C-290A-70A7-98CE-581CD2298CEA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6" name="Hexagon 725">
                <a:extLst>
                  <a:ext uri="{FF2B5EF4-FFF2-40B4-BE49-F238E27FC236}">
                    <a16:creationId xmlns:a16="http://schemas.microsoft.com/office/drawing/2014/main" id="{9D4CA7F8-F941-C205-22FA-399ED0231365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7" name="Hexagon 726">
                <a:extLst>
                  <a:ext uri="{FF2B5EF4-FFF2-40B4-BE49-F238E27FC236}">
                    <a16:creationId xmlns:a16="http://schemas.microsoft.com/office/drawing/2014/main" id="{420B2C5E-75E8-CE9D-C9E6-01686A6FF7BE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8" name="Hexagon 727">
                <a:extLst>
                  <a:ext uri="{FF2B5EF4-FFF2-40B4-BE49-F238E27FC236}">
                    <a16:creationId xmlns:a16="http://schemas.microsoft.com/office/drawing/2014/main" id="{D411FC89-D8C8-A45D-0429-CEF6719946BD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9" name="Hexagon 728">
                <a:extLst>
                  <a:ext uri="{FF2B5EF4-FFF2-40B4-BE49-F238E27FC236}">
                    <a16:creationId xmlns:a16="http://schemas.microsoft.com/office/drawing/2014/main" id="{D0A70BB8-5FE2-B0AD-94C9-FD645742F33D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0" name="Hexagon 729">
                <a:extLst>
                  <a:ext uri="{FF2B5EF4-FFF2-40B4-BE49-F238E27FC236}">
                    <a16:creationId xmlns:a16="http://schemas.microsoft.com/office/drawing/2014/main" id="{12256180-2A81-5755-2E7F-93BBCDAD9210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1" name="Hexagon 730">
                <a:extLst>
                  <a:ext uri="{FF2B5EF4-FFF2-40B4-BE49-F238E27FC236}">
                    <a16:creationId xmlns:a16="http://schemas.microsoft.com/office/drawing/2014/main" id="{419411E1-6FE3-E23D-A0F7-47B2B7890DC2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2" name="Hexagon 731">
                <a:extLst>
                  <a:ext uri="{FF2B5EF4-FFF2-40B4-BE49-F238E27FC236}">
                    <a16:creationId xmlns:a16="http://schemas.microsoft.com/office/drawing/2014/main" id="{5B7761A9-54E9-950C-3377-D285718CA867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3" name="Hexagon 732">
                <a:extLst>
                  <a:ext uri="{FF2B5EF4-FFF2-40B4-BE49-F238E27FC236}">
                    <a16:creationId xmlns:a16="http://schemas.microsoft.com/office/drawing/2014/main" id="{249BA215-CEBB-3128-CC74-9D0A24D9D139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4" name="Hexagon 733">
                <a:extLst>
                  <a:ext uri="{FF2B5EF4-FFF2-40B4-BE49-F238E27FC236}">
                    <a16:creationId xmlns:a16="http://schemas.microsoft.com/office/drawing/2014/main" id="{1205102B-4483-D490-E343-7D2CEE4D2C81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5" name="Hexagon 734">
                <a:extLst>
                  <a:ext uri="{FF2B5EF4-FFF2-40B4-BE49-F238E27FC236}">
                    <a16:creationId xmlns:a16="http://schemas.microsoft.com/office/drawing/2014/main" id="{FA5AB370-00D8-D53D-3BFC-2CE585010AE9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6" name="Hexagon 735">
                <a:extLst>
                  <a:ext uri="{FF2B5EF4-FFF2-40B4-BE49-F238E27FC236}">
                    <a16:creationId xmlns:a16="http://schemas.microsoft.com/office/drawing/2014/main" id="{B45B38A3-D4B9-18CE-B4EC-7010414EA99C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7" name="Hexagon 736">
                <a:extLst>
                  <a:ext uri="{FF2B5EF4-FFF2-40B4-BE49-F238E27FC236}">
                    <a16:creationId xmlns:a16="http://schemas.microsoft.com/office/drawing/2014/main" id="{3E4552CD-618D-A4B9-860F-5F89BCEE0321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8" name="Hexagon 737">
                <a:extLst>
                  <a:ext uri="{FF2B5EF4-FFF2-40B4-BE49-F238E27FC236}">
                    <a16:creationId xmlns:a16="http://schemas.microsoft.com/office/drawing/2014/main" id="{6B240EE3-9A7B-78D0-9D70-09BDDF822908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9" name="Hexagon 738">
                <a:extLst>
                  <a:ext uri="{FF2B5EF4-FFF2-40B4-BE49-F238E27FC236}">
                    <a16:creationId xmlns:a16="http://schemas.microsoft.com/office/drawing/2014/main" id="{374609A5-C96E-9319-703E-422D97BCFCB3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0" name="Hexagon 739">
                <a:extLst>
                  <a:ext uri="{FF2B5EF4-FFF2-40B4-BE49-F238E27FC236}">
                    <a16:creationId xmlns:a16="http://schemas.microsoft.com/office/drawing/2014/main" id="{03FC913A-DC2A-5BFD-8394-398376EC1E4B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1" name="Hexagon 740">
                <a:extLst>
                  <a:ext uri="{FF2B5EF4-FFF2-40B4-BE49-F238E27FC236}">
                    <a16:creationId xmlns:a16="http://schemas.microsoft.com/office/drawing/2014/main" id="{07D6FB61-3646-A9D3-2937-1E39A915E25D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2" name="Hexagon 741">
                <a:extLst>
                  <a:ext uri="{FF2B5EF4-FFF2-40B4-BE49-F238E27FC236}">
                    <a16:creationId xmlns:a16="http://schemas.microsoft.com/office/drawing/2014/main" id="{364B41DD-22AF-2591-B378-FD6D0D22767D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3" name="Hexagon 742">
                <a:extLst>
                  <a:ext uri="{FF2B5EF4-FFF2-40B4-BE49-F238E27FC236}">
                    <a16:creationId xmlns:a16="http://schemas.microsoft.com/office/drawing/2014/main" id="{DAE62B3C-4EDC-1010-C90D-88E75C18F35C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4" name="Hexagon 743">
                <a:extLst>
                  <a:ext uri="{FF2B5EF4-FFF2-40B4-BE49-F238E27FC236}">
                    <a16:creationId xmlns:a16="http://schemas.microsoft.com/office/drawing/2014/main" id="{7F94DFB4-6679-CFF2-DEC0-AA4C4242521D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5" name="Hexagon 744">
                <a:extLst>
                  <a:ext uri="{FF2B5EF4-FFF2-40B4-BE49-F238E27FC236}">
                    <a16:creationId xmlns:a16="http://schemas.microsoft.com/office/drawing/2014/main" id="{8CAE912E-F76D-24FA-D505-546AC0D45F50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6" name="Hexagon 745">
                <a:extLst>
                  <a:ext uri="{FF2B5EF4-FFF2-40B4-BE49-F238E27FC236}">
                    <a16:creationId xmlns:a16="http://schemas.microsoft.com/office/drawing/2014/main" id="{B9D85026-0785-F8D1-9D0F-ECCA559830E1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7" name="Hexagon 746">
                <a:extLst>
                  <a:ext uri="{FF2B5EF4-FFF2-40B4-BE49-F238E27FC236}">
                    <a16:creationId xmlns:a16="http://schemas.microsoft.com/office/drawing/2014/main" id="{1D6B8574-9DB0-2A79-A349-EBB3F668A3C0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8" name="Hexagon 747">
                <a:extLst>
                  <a:ext uri="{FF2B5EF4-FFF2-40B4-BE49-F238E27FC236}">
                    <a16:creationId xmlns:a16="http://schemas.microsoft.com/office/drawing/2014/main" id="{634382B0-DDBD-9930-3CA7-E5B346BBE91A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9" name="Hexagon 748">
                <a:extLst>
                  <a:ext uri="{FF2B5EF4-FFF2-40B4-BE49-F238E27FC236}">
                    <a16:creationId xmlns:a16="http://schemas.microsoft.com/office/drawing/2014/main" id="{FC3B2AA1-987F-0E19-20E1-62188720FC8E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0" name="Hexagon 749">
                <a:extLst>
                  <a:ext uri="{FF2B5EF4-FFF2-40B4-BE49-F238E27FC236}">
                    <a16:creationId xmlns:a16="http://schemas.microsoft.com/office/drawing/2014/main" id="{0B830AD2-AE82-CE91-1174-0631780B5B18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1" name="Hexagon 750">
                <a:extLst>
                  <a:ext uri="{FF2B5EF4-FFF2-40B4-BE49-F238E27FC236}">
                    <a16:creationId xmlns:a16="http://schemas.microsoft.com/office/drawing/2014/main" id="{4F010262-6077-B9D5-1C7D-FC9909B49679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2" name="Hexagon 751">
                <a:extLst>
                  <a:ext uri="{FF2B5EF4-FFF2-40B4-BE49-F238E27FC236}">
                    <a16:creationId xmlns:a16="http://schemas.microsoft.com/office/drawing/2014/main" id="{9628FE5A-B6D7-BFE2-4900-A359CE90A482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3" name="Hexagon 752">
                <a:extLst>
                  <a:ext uri="{FF2B5EF4-FFF2-40B4-BE49-F238E27FC236}">
                    <a16:creationId xmlns:a16="http://schemas.microsoft.com/office/drawing/2014/main" id="{9DDBB539-ED1A-4B5C-B931-5BF1C5EDB1D5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4" name="Hexagon 753">
                <a:extLst>
                  <a:ext uri="{FF2B5EF4-FFF2-40B4-BE49-F238E27FC236}">
                    <a16:creationId xmlns:a16="http://schemas.microsoft.com/office/drawing/2014/main" id="{E2CCDC3C-75C2-8F70-7F6E-11177D2C1ED5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5" name="Hexagon 754">
                <a:extLst>
                  <a:ext uri="{FF2B5EF4-FFF2-40B4-BE49-F238E27FC236}">
                    <a16:creationId xmlns:a16="http://schemas.microsoft.com/office/drawing/2014/main" id="{B5C5E088-B388-40BB-FE9B-683DC0D13951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6" name="Hexagon 755">
                <a:extLst>
                  <a:ext uri="{FF2B5EF4-FFF2-40B4-BE49-F238E27FC236}">
                    <a16:creationId xmlns:a16="http://schemas.microsoft.com/office/drawing/2014/main" id="{E1C618EC-C96A-FB27-83BA-1A0E803C5020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7" name="Hexagon 756">
                <a:extLst>
                  <a:ext uri="{FF2B5EF4-FFF2-40B4-BE49-F238E27FC236}">
                    <a16:creationId xmlns:a16="http://schemas.microsoft.com/office/drawing/2014/main" id="{1D96654B-A51E-38BB-DDFB-F2E31557E728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8" name="Hexagon 757">
                <a:extLst>
                  <a:ext uri="{FF2B5EF4-FFF2-40B4-BE49-F238E27FC236}">
                    <a16:creationId xmlns:a16="http://schemas.microsoft.com/office/drawing/2014/main" id="{554652D9-0B05-C48D-3942-0F04E682C449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9" name="Hexagon 758">
                <a:extLst>
                  <a:ext uri="{FF2B5EF4-FFF2-40B4-BE49-F238E27FC236}">
                    <a16:creationId xmlns:a16="http://schemas.microsoft.com/office/drawing/2014/main" id="{56323BF4-136D-15AC-DCDF-6F285E59E0A1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0" name="Hexagon 759">
                <a:extLst>
                  <a:ext uri="{FF2B5EF4-FFF2-40B4-BE49-F238E27FC236}">
                    <a16:creationId xmlns:a16="http://schemas.microsoft.com/office/drawing/2014/main" id="{01DFEA50-AE33-4D6F-21AF-140F7005BA34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1" name="Hexagon 760">
                <a:extLst>
                  <a:ext uri="{FF2B5EF4-FFF2-40B4-BE49-F238E27FC236}">
                    <a16:creationId xmlns:a16="http://schemas.microsoft.com/office/drawing/2014/main" id="{2DA5700E-4F03-D094-3894-15E44E4FFC07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2" name="Hexagon 761">
                <a:extLst>
                  <a:ext uri="{FF2B5EF4-FFF2-40B4-BE49-F238E27FC236}">
                    <a16:creationId xmlns:a16="http://schemas.microsoft.com/office/drawing/2014/main" id="{DFB274C6-79B0-D6ED-60C5-05E4068E552E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3" name="Hexagon 762">
                <a:extLst>
                  <a:ext uri="{FF2B5EF4-FFF2-40B4-BE49-F238E27FC236}">
                    <a16:creationId xmlns:a16="http://schemas.microsoft.com/office/drawing/2014/main" id="{7BF06240-6136-DBD4-C65D-ECABF354B0C0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4" name="Hexagon 763">
                <a:extLst>
                  <a:ext uri="{FF2B5EF4-FFF2-40B4-BE49-F238E27FC236}">
                    <a16:creationId xmlns:a16="http://schemas.microsoft.com/office/drawing/2014/main" id="{A0499A41-BF6B-6C7D-D036-E3BD0B20FE6A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5" name="Hexagon 764">
                <a:extLst>
                  <a:ext uri="{FF2B5EF4-FFF2-40B4-BE49-F238E27FC236}">
                    <a16:creationId xmlns:a16="http://schemas.microsoft.com/office/drawing/2014/main" id="{ED8BDE0D-92A1-4A76-A1C7-EEAEB6057593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6" name="Hexagon 765">
                <a:extLst>
                  <a:ext uri="{FF2B5EF4-FFF2-40B4-BE49-F238E27FC236}">
                    <a16:creationId xmlns:a16="http://schemas.microsoft.com/office/drawing/2014/main" id="{F017D713-5CD8-3358-C985-556D8C8D8547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7" name="Hexagon 766">
                <a:extLst>
                  <a:ext uri="{FF2B5EF4-FFF2-40B4-BE49-F238E27FC236}">
                    <a16:creationId xmlns:a16="http://schemas.microsoft.com/office/drawing/2014/main" id="{8157BEFF-7CC4-E882-B088-C9F9F2F38F1B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8" name="Hexagon 767">
                <a:extLst>
                  <a:ext uri="{FF2B5EF4-FFF2-40B4-BE49-F238E27FC236}">
                    <a16:creationId xmlns:a16="http://schemas.microsoft.com/office/drawing/2014/main" id="{4241E102-C0B9-8CDA-C5BB-B06E5874D699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9" name="Hexagon 768">
                <a:extLst>
                  <a:ext uri="{FF2B5EF4-FFF2-40B4-BE49-F238E27FC236}">
                    <a16:creationId xmlns:a16="http://schemas.microsoft.com/office/drawing/2014/main" id="{89684CFE-D164-29E0-02A8-A76FF0D272EA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0" name="Hexagon 769">
                <a:extLst>
                  <a:ext uri="{FF2B5EF4-FFF2-40B4-BE49-F238E27FC236}">
                    <a16:creationId xmlns:a16="http://schemas.microsoft.com/office/drawing/2014/main" id="{E277D7DC-BCF6-7F72-C2AA-E17896EC984B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1" name="Hexagon 770">
                <a:extLst>
                  <a:ext uri="{FF2B5EF4-FFF2-40B4-BE49-F238E27FC236}">
                    <a16:creationId xmlns:a16="http://schemas.microsoft.com/office/drawing/2014/main" id="{46D6674F-6648-3F5C-9487-F8DE0F58704F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2" name="Hexagon 771">
                <a:extLst>
                  <a:ext uri="{FF2B5EF4-FFF2-40B4-BE49-F238E27FC236}">
                    <a16:creationId xmlns:a16="http://schemas.microsoft.com/office/drawing/2014/main" id="{4A070370-9088-6018-75D1-6B08A2B89D32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3" name="Hexagon 772">
                <a:extLst>
                  <a:ext uri="{FF2B5EF4-FFF2-40B4-BE49-F238E27FC236}">
                    <a16:creationId xmlns:a16="http://schemas.microsoft.com/office/drawing/2014/main" id="{E00EE29C-4A60-48AF-490A-5F1A15011DDF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4" name="Hexagon 773">
                <a:extLst>
                  <a:ext uri="{FF2B5EF4-FFF2-40B4-BE49-F238E27FC236}">
                    <a16:creationId xmlns:a16="http://schemas.microsoft.com/office/drawing/2014/main" id="{7B14CF30-1CBA-E66D-9B47-EE67751B9042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5" name="Hexagon 774">
                <a:extLst>
                  <a:ext uri="{FF2B5EF4-FFF2-40B4-BE49-F238E27FC236}">
                    <a16:creationId xmlns:a16="http://schemas.microsoft.com/office/drawing/2014/main" id="{8E9E25EB-DD49-A043-8BDA-0591EDA40D01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6" name="Hexagon 775">
                <a:extLst>
                  <a:ext uri="{FF2B5EF4-FFF2-40B4-BE49-F238E27FC236}">
                    <a16:creationId xmlns:a16="http://schemas.microsoft.com/office/drawing/2014/main" id="{8CD0E8A3-0601-07F6-8FA6-9BB97BB843E5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7" name="Hexagon 776">
                <a:extLst>
                  <a:ext uri="{FF2B5EF4-FFF2-40B4-BE49-F238E27FC236}">
                    <a16:creationId xmlns:a16="http://schemas.microsoft.com/office/drawing/2014/main" id="{7F2BC99E-0E66-93F6-C864-1CAB999EEB19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8" name="Hexagon 777">
                <a:extLst>
                  <a:ext uri="{FF2B5EF4-FFF2-40B4-BE49-F238E27FC236}">
                    <a16:creationId xmlns:a16="http://schemas.microsoft.com/office/drawing/2014/main" id="{38CD7DE8-A882-13BB-5329-44E496B01DF7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9" name="Hexagon 778">
                <a:extLst>
                  <a:ext uri="{FF2B5EF4-FFF2-40B4-BE49-F238E27FC236}">
                    <a16:creationId xmlns:a16="http://schemas.microsoft.com/office/drawing/2014/main" id="{AA6C5EEC-A9D7-D870-02A3-2A27B31B1C6D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0" name="Hexagon 779">
                <a:extLst>
                  <a:ext uri="{FF2B5EF4-FFF2-40B4-BE49-F238E27FC236}">
                    <a16:creationId xmlns:a16="http://schemas.microsoft.com/office/drawing/2014/main" id="{259BF6A2-7EDA-9E08-61DE-8E9F004C378B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1" name="Hexagon 780">
                <a:extLst>
                  <a:ext uri="{FF2B5EF4-FFF2-40B4-BE49-F238E27FC236}">
                    <a16:creationId xmlns:a16="http://schemas.microsoft.com/office/drawing/2014/main" id="{7F47663D-B869-D60A-A79F-360602C6ADE3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2" name="Hexagon 781">
                <a:extLst>
                  <a:ext uri="{FF2B5EF4-FFF2-40B4-BE49-F238E27FC236}">
                    <a16:creationId xmlns:a16="http://schemas.microsoft.com/office/drawing/2014/main" id="{FE305D77-D828-9675-B7ED-0F43C7C3F2AF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2083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B989F-037E-83BC-3B68-F330E09CA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RRP</a:t>
            </a:r>
            <a:r>
              <a:rPr lang="en-GB" baseline="30000" dirty="0"/>
              <a:t>®</a:t>
            </a:r>
            <a:r>
              <a:rPr lang="en-GB" dirty="0"/>
              <a:t> Wires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665D6-8771-30CF-8FCC-7801ADE68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121234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Each sub-element consists of an array of Nb filaments inside a Nb diffusion barrier, surrounding a Sn core</a:t>
            </a:r>
          </a:p>
          <a:p>
            <a:r>
              <a:rPr lang="en-GB" dirty="0"/>
              <a:t>In real wires, these are not perfectly hexagonal, and are particularly distorted in corner positions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68679-3AD7-1999-BFFF-E54E7EFE0A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B7AE0-D0A9-ECC8-9A3B-0E657F7C7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8BF549-E4B4-691E-B7F4-C9F007744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115440"/>
            <a:ext cx="2879999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E98C48-41BC-E7B0-50B6-93FB8B6DF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1544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56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6EA04-4D26-BBE4-EE72-5629A5C12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399" y="183959"/>
            <a:ext cx="8226854" cy="705332"/>
          </a:xfrm>
        </p:spPr>
        <p:txBody>
          <a:bodyPr/>
          <a:lstStyle/>
          <a:p>
            <a:r>
              <a:rPr lang="en-GB" dirty="0"/>
              <a:t>RRP</a:t>
            </a:r>
            <a:r>
              <a:rPr lang="en-GB" baseline="30000" dirty="0"/>
              <a:t>®</a:t>
            </a:r>
            <a:r>
              <a:rPr lang="en-GB" dirty="0"/>
              <a:t> Rolling: Key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7AEE4-A4DF-A0C0-F600-8BCB8605C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053159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Visually apparent that progressive rolling:</a:t>
            </a:r>
          </a:p>
          <a:p>
            <a:pPr lvl="1"/>
            <a:r>
              <a:rPr lang="en-GB" dirty="0"/>
              <a:t>Increases </a:t>
            </a:r>
            <a:r>
              <a:rPr lang="en-GB" dirty="0" err="1"/>
              <a:t>subelement</a:t>
            </a:r>
            <a:r>
              <a:rPr lang="en-GB" dirty="0"/>
              <a:t> aspect ratios</a:t>
            </a:r>
          </a:p>
          <a:p>
            <a:pPr lvl="1"/>
            <a:r>
              <a:rPr lang="en-GB" dirty="0"/>
              <a:t>Locally reduces diffusion barrier (and Nb filament pack) thickness</a:t>
            </a:r>
          </a:p>
          <a:p>
            <a:pPr lvl="1"/>
            <a:r>
              <a:rPr lang="en-GB" dirty="0"/>
              <a:t>Shears or merges adjacent </a:t>
            </a:r>
            <a:r>
              <a:rPr lang="en-GB" dirty="0" err="1"/>
              <a:t>subelements</a:t>
            </a:r>
            <a:endParaRPr lang="en-GB" dirty="0"/>
          </a:p>
          <a:p>
            <a:r>
              <a:rPr lang="en-GB" dirty="0"/>
              <a:t>These observations can be quantified by image analysis:</a:t>
            </a:r>
          </a:p>
          <a:p>
            <a:pPr lvl="1"/>
            <a:r>
              <a:rPr lang="en-GB" dirty="0"/>
              <a:t>Performed for a set of adjacent samples from </a:t>
            </a:r>
            <a:r>
              <a:rPr lang="en-GB" b="1" dirty="0"/>
              <a:t>one spool </a:t>
            </a:r>
            <a:r>
              <a:rPr lang="en-GB" dirty="0"/>
              <a:t>reacted in a single heat treatment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2B4B0-496B-E511-EA77-DAA94F8E75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ADD2D-23C2-B490-C000-34311E96D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5C53AA-0764-D558-76EB-A5D7D2A63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277" y="2050381"/>
            <a:ext cx="1969113" cy="1530000"/>
          </a:xfrm>
          <a:prstGeom prst="rect">
            <a:avLst/>
          </a:prstGeom>
        </p:spPr>
      </p:pic>
      <p:pic>
        <p:nvPicPr>
          <p:cNvPr id="9" name="Picture 8" descr="A close-up of a cell&#10;&#10;Description automatically generated">
            <a:extLst>
              <a:ext uri="{FF2B5EF4-FFF2-40B4-BE49-F238E27FC236}">
                <a16:creationId xmlns:a16="http://schemas.microsoft.com/office/drawing/2014/main" id="{8953BA3B-8543-BD1C-5120-ABF290DC1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7034" y="2050381"/>
            <a:ext cx="2011173" cy="14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586196-DFF7-CAAD-1F54-8725AAA8A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852" y="2050381"/>
            <a:ext cx="2164948" cy="12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35A3D7-F139-0624-CEB4-828AA1C0B67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779" t="936" r="11781"/>
          <a:stretch/>
        </p:blipFill>
        <p:spPr>
          <a:xfrm>
            <a:off x="457199" y="2050381"/>
            <a:ext cx="1803434" cy="180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8C170A-7E61-D53D-B4BE-4A83D874F0E2}"/>
              </a:ext>
            </a:extLst>
          </p:cNvPr>
          <p:cNvSpPr txBox="1"/>
          <p:nvPr/>
        </p:nvSpPr>
        <p:spPr>
          <a:xfrm>
            <a:off x="457199" y="2050381"/>
            <a:ext cx="523147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Round</a:t>
            </a:r>
            <a:endParaRPr lang="en-GB" sz="1200" baseline="30000" dirty="0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27F9E0D-67F2-F416-78B6-93B287CCA73F}"/>
              </a:ext>
            </a:extLst>
          </p:cNvPr>
          <p:cNvGrpSpPr/>
          <p:nvPr/>
        </p:nvGrpSpPr>
        <p:grpSpPr>
          <a:xfrm>
            <a:off x="464399" y="3885926"/>
            <a:ext cx="1313432" cy="540000"/>
            <a:chOff x="464399" y="3311886"/>
            <a:chExt cx="1313432" cy="540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448BAEE-BE32-684C-BA75-B1994E68C30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399" y="3311886"/>
              <a:ext cx="540000" cy="540000"/>
              <a:chOff x="2276535" y="3632092"/>
              <a:chExt cx="2311200" cy="23112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D24A00A-8D85-A68D-A9B9-8B3B87BC9A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76535" y="3632092"/>
                <a:ext cx="2311200" cy="23112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F4F6415-B8DF-9E6E-40F7-8AC358CD113A}"/>
                  </a:ext>
                </a:extLst>
              </p:cNvPr>
              <p:cNvGrpSpPr/>
              <p:nvPr/>
            </p:nvGrpSpPr>
            <p:grpSpPr>
              <a:xfrm>
                <a:off x="2539204" y="3806726"/>
                <a:ext cx="1785862" cy="1961933"/>
                <a:chOff x="5629729" y="2262206"/>
                <a:chExt cx="1491000" cy="1638000"/>
              </a:xfrm>
            </p:grpSpPr>
            <p:sp>
              <p:nvSpPr>
                <p:cNvPr id="21" name="Hexagon 20">
                  <a:extLst>
                    <a:ext uri="{FF2B5EF4-FFF2-40B4-BE49-F238E27FC236}">
                      <a16:creationId xmlns:a16="http://schemas.microsoft.com/office/drawing/2014/main" id="{B706BC22-9254-2ECF-91F4-C1EDB319ABC8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Hexagon 21">
                  <a:extLst>
                    <a:ext uri="{FF2B5EF4-FFF2-40B4-BE49-F238E27FC236}">
                      <a16:creationId xmlns:a16="http://schemas.microsoft.com/office/drawing/2014/main" id="{5EF5DE9D-CB30-45D4-62D2-A29D1B221AD0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Hexagon 22">
                  <a:extLst>
                    <a:ext uri="{FF2B5EF4-FFF2-40B4-BE49-F238E27FC236}">
                      <a16:creationId xmlns:a16="http://schemas.microsoft.com/office/drawing/2014/main" id="{5B961783-D816-E381-BC62-74BA75F34240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Hexagon 23">
                  <a:extLst>
                    <a:ext uri="{FF2B5EF4-FFF2-40B4-BE49-F238E27FC236}">
                      <a16:creationId xmlns:a16="http://schemas.microsoft.com/office/drawing/2014/main" id="{B6014768-C088-F9AC-2A7B-AECA78C89832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Hexagon 24">
                  <a:extLst>
                    <a:ext uri="{FF2B5EF4-FFF2-40B4-BE49-F238E27FC236}">
                      <a16:creationId xmlns:a16="http://schemas.microsoft.com/office/drawing/2014/main" id="{7C34200A-BF30-84E4-EBB9-B5F44E8BB310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Hexagon 25">
                  <a:extLst>
                    <a:ext uri="{FF2B5EF4-FFF2-40B4-BE49-F238E27FC236}">
                      <a16:creationId xmlns:a16="http://schemas.microsoft.com/office/drawing/2014/main" id="{C82069CA-30B4-D789-AE94-9AC914C52EC7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Hexagon 26">
                  <a:extLst>
                    <a:ext uri="{FF2B5EF4-FFF2-40B4-BE49-F238E27FC236}">
                      <a16:creationId xmlns:a16="http://schemas.microsoft.com/office/drawing/2014/main" id="{DCC89EDE-2247-3AA1-2658-94CAEB812AA6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Hexagon 27">
                  <a:extLst>
                    <a:ext uri="{FF2B5EF4-FFF2-40B4-BE49-F238E27FC236}">
                      <a16:creationId xmlns:a16="http://schemas.microsoft.com/office/drawing/2014/main" id="{1D0C3A0C-8076-3529-EFEB-DB7661700F2E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Hexagon 28">
                  <a:extLst>
                    <a:ext uri="{FF2B5EF4-FFF2-40B4-BE49-F238E27FC236}">
                      <a16:creationId xmlns:a16="http://schemas.microsoft.com/office/drawing/2014/main" id="{839B4E2F-41EF-38E1-315A-B092CB10B019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Hexagon 29">
                  <a:extLst>
                    <a:ext uri="{FF2B5EF4-FFF2-40B4-BE49-F238E27FC236}">
                      <a16:creationId xmlns:a16="http://schemas.microsoft.com/office/drawing/2014/main" id="{889287CF-7CE9-BC59-D808-8FA164B020B6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Hexagon 30">
                  <a:extLst>
                    <a:ext uri="{FF2B5EF4-FFF2-40B4-BE49-F238E27FC236}">
                      <a16:creationId xmlns:a16="http://schemas.microsoft.com/office/drawing/2014/main" id="{B64309D3-4C95-869F-301C-97087D494139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Hexagon 31">
                  <a:extLst>
                    <a:ext uri="{FF2B5EF4-FFF2-40B4-BE49-F238E27FC236}">
                      <a16:creationId xmlns:a16="http://schemas.microsoft.com/office/drawing/2014/main" id="{62A62511-C9B2-860B-D127-47D23407FFC2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Hexagon 32">
                  <a:extLst>
                    <a:ext uri="{FF2B5EF4-FFF2-40B4-BE49-F238E27FC236}">
                      <a16:creationId xmlns:a16="http://schemas.microsoft.com/office/drawing/2014/main" id="{A0C9AC30-78D8-80B4-DF5E-D1E383488B32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Hexagon 33">
                  <a:extLst>
                    <a:ext uri="{FF2B5EF4-FFF2-40B4-BE49-F238E27FC236}">
                      <a16:creationId xmlns:a16="http://schemas.microsoft.com/office/drawing/2014/main" id="{BAD4DB03-FE80-F610-57AE-C511032ADA0C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Hexagon 34">
                  <a:extLst>
                    <a:ext uri="{FF2B5EF4-FFF2-40B4-BE49-F238E27FC236}">
                      <a16:creationId xmlns:a16="http://schemas.microsoft.com/office/drawing/2014/main" id="{7B9E5252-B1EA-6438-AF25-A3B559EFCBEF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Hexagon 35">
                  <a:extLst>
                    <a:ext uri="{FF2B5EF4-FFF2-40B4-BE49-F238E27FC236}">
                      <a16:creationId xmlns:a16="http://schemas.microsoft.com/office/drawing/2014/main" id="{D5F3BB3E-2CAB-D749-B0E4-AE52BF27614D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Hexagon 36">
                  <a:extLst>
                    <a:ext uri="{FF2B5EF4-FFF2-40B4-BE49-F238E27FC236}">
                      <a16:creationId xmlns:a16="http://schemas.microsoft.com/office/drawing/2014/main" id="{1FE499F7-43AD-B294-2339-D5F7F0B648E8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Hexagon 37">
                  <a:extLst>
                    <a:ext uri="{FF2B5EF4-FFF2-40B4-BE49-F238E27FC236}">
                      <a16:creationId xmlns:a16="http://schemas.microsoft.com/office/drawing/2014/main" id="{1E965D51-2A85-F0C6-4D95-5E59941E7D4F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Hexagon 38">
                  <a:extLst>
                    <a:ext uri="{FF2B5EF4-FFF2-40B4-BE49-F238E27FC236}">
                      <a16:creationId xmlns:a16="http://schemas.microsoft.com/office/drawing/2014/main" id="{37963252-8F24-E74D-FF41-EDB88CA46E70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Hexagon 39">
                  <a:extLst>
                    <a:ext uri="{FF2B5EF4-FFF2-40B4-BE49-F238E27FC236}">
                      <a16:creationId xmlns:a16="http://schemas.microsoft.com/office/drawing/2014/main" id="{148E86F2-3ADA-FBCD-631C-683805911D2D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Hexagon 40">
                  <a:extLst>
                    <a:ext uri="{FF2B5EF4-FFF2-40B4-BE49-F238E27FC236}">
                      <a16:creationId xmlns:a16="http://schemas.microsoft.com/office/drawing/2014/main" id="{6DE8CD97-13EA-7AFD-8BC0-C6153BC44833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Hexagon 41">
                  <a:extLst>
                    <a:ext uri="{FF2B5EF4-FFF2-40B4-BE49-F238E27FC236}">
                      <a16:creationId xmlns:a16="http://schemas.microsoft.com/office/drawing/2014/main" id="{EDC65788-0F7D-97A3-F4FF-B240FC0279C1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Hexagon 42">
                  <a:extLst>
                    <a:ext uri="{FF2B5EF4-FFF2-40B4-BE49-F238E27FC236}">
                      <a16:creationId xmlns:a16="http://schemas.microsoft.com/office/drawing/2014/main" id="{15748F99-ADC6-5A6B-F4D6-B4E3078903C2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Hexagon 43">
                  <a:extLst>
                    <a:ext uri="{FF2B5EF4-FFF2-40B4-BE49-F238E27FC236}">
                      <a16:creationId xmlns:a16="http://schemas.microsoft.com/office/drawing/2014/main" id="{EFFB4345-84F0-B9BC-2F4E-CAE0A45B8BE9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Hexagon 44">
                  <a:extLst>
                    <a:ext uri="{FF2B5EF4-FFF2-40B4-BE49-F238E27FC236}">
                      <a16:creationId xmlns:a16="http://schemas.microsoft.com/office/drawing/2014/main" id="{37596044-AD67-F688-B5DF-94C147759165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Hexagon 45">
                  <a:extLst>
                    <a:ext uri="{FF2B5EF4-FFF2-40B4-BE49-F238E27FC236}">
                      <a16:creationId xmlns:a16="http://schemas.microsoft.com/office/drawing/2014/main" id="{AEE5DE4E-F862-AF63-4A4B-44650E0F554F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Hexagon 46">
                  <a:extLst>
                    <a:ext uri="{FF2B5EF4-FFF2-40B4-BE49-F238E27FC236}">
                      <a16:creationId xmlns:a16="http://schemas.microsoft.com/office/drawing/2014/main" id="{7CFD4B88-F8E4-AAB3-6DA0-72E0D2F06FF0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Hexagon 47">
                  <a:extLst>
                    <a:ext uri="{FF2B5EF4-FFF2-40B4-BE49-F238E27FC236}">
                      <a16:creationId xmlns:a16="http://schemas.microsoft.com/office/drawing/2014/main" id="{F8904F4A-448D-8003-419B-A89EA81D090F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Hexagon 48">
                  <a:extLst>
                    <a:ext uri="{FF2B5EF4-FFF2-40B4-BE49-F238E27FC236}">
                      <a16:creationId xmlns:a16="http://schemas.microsoft.com/office/drawing/2014/main" id="{41E7C105-2A96-CA67-3A2B-77D04D74FE76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Hexagon 49">
                  <a:extLst>
                    <a:ext uri="{FF2B5EF4-FFF2-40B4-BE49-F238E27FC236}">
                      <a16:creationId xmlns:a16="http://schemas.microsoft.com/office/drawing/2014/main" id="{9FEFE8E0-D8C0-C9C8-7A6A-F5AEACDE821B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Hexagon 50">
                  <a:extLst>
                    <a:ext uri="{FF2B5EF4-FFF2-40B4-BE49-F238E27FC236}">
                      <a16:creationId xmlns:a16="http://schemas.microsoft.com/office/drawing/2014/main" id="{C7CE5F8B-CCE3-700E-B2E9-F3D2C603EE11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Hexagon 51">
                  <a:extLst>
                    <a:ext uri="{FF2B5EF4-FFF2-40B4-BE49-F238E27FC236}">
                      <a16:creationId xmlns:a16="http://schemas.microsoft.com/office/drawing/2014/main" id="{2F6A2AFF-B5C1-F63B-89EF-C21D2FEDC83A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Hexagon 52">
                  <a:extLst>
                    <a:ext uri="{FF2B5EF4-FFF2-40B4-BE49-F238E27FC236}">
                      <a16:creationId xmlns:a16="http://schemas.microsoft.com/office/drawing/2014/main" id="{6C4873D6-2894-72FC-EDD7-3558A1718B6A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Hexagon 53">
                  <a:extLst>
                    <a:ext uri="{FF2B5EF4-FFF2-40B4-BE49-F238E27FC236}">
                      <a16:creationId xmlns:a16="http://schemas.microsoft.com/office/drawing/2014/main" id="{B47DD60B-4744-8119-4A4D-0846543E34ED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Hexagon 54">
                  <a:extLst>
                    <a:ext uri="{FF2B5EF4-FFF2-40B4-BE49-F238E27FC236}">
                      <a16:creationId xmlns:a16="http://schemas.microsoft.com/office/drawing/2014/main" id="{71A1B254-D46A-E4A2-7ED7-24E397F7E20C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Hexagon 55">
                  <a:extLst>
                    <a:ext uri="{FF2B5EF4-FFF2-40B4-BE49-F238E27FC236}">
                      <a16:creationId xmlns:a16="http://schemas.microsoft.com/office/drawing/2014/main" id="{4B323676-8248-DB38-08DA-544AA715EB5D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Hexagon 56">
                  <a:extLst>
                    <a:ext uri="{FF2B5EF4-FFF2-40B4-BE49-F238E27FC236}">
                      <a16:creationId xmlns:a16="http://schemas.microsoft.com/office/drawing/2014/main" id="{45256B41-2E24-6D08-31F6-1BD566846818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Hexagon 57">
                  <a:extLst>
                    <a:ext uri="{FF2B5EF4-FFF2-40B4-BE49-F238E27FC236}">
                      <a16:creationId xmlns:a16="http://schemas.microsoft.com/office/drawing/2014/main" id="{16C1911A-F717-1487-6B28-FCC64058B883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Hexagon 58">
                  <a:extLst>
                    <a:ext uri="{FF2B5EF4-FFF2-40B4-BE49-F238E27FC236}">
                      <a16:creationId xmlns:a16="http://schemas.microsoft.com/office/drawing/2014/main" id="{3A56B139-966C-7635-7317-028AB61011E7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Hexagon 59">
                  <a:extLst>
                    <a:ext uri="{FF2B5EF4-FFF2-40B4-BE49-F238E27FC236}">
                      <a16:creationId xmlns:a16="http://schemas.microsoft.com/office/drawing/2014/main" id="{E07939DA-E7D6-E04E-C42B-AF4937AE2631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Hexagon 60">
                  <a:extLst>
                    <a:ext uri="{FF2B5EF4-FFF2-40B4-BE49-F238E27FC236}">
                      <a16:creationId xmlns:a16="http://schemas.microsoft.com/office/drawing/2014/main" id="{63CDA5FA-7A05-46D9-DAF6-0CE026BCB16F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Hexagon 61">
                  <a:extLst>
                    <a:ext uri="{FF2B5EF4-FFF2-40B4-BE49-F238E27FC236}">
                      <a16:creationId xmlns:a16="http://schemas.microsoft.com/office/drawing/2014/main" id="{15F02B2F-4374-9331-E831-FF2F0F87590B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Hexagon 62">
                  <a:extLst>
                    <a:ext uri="{FF2B5EF4-FFF2-40B4-BE49-F238E27FC236}">
                      <a16:creationId xmlns:a16="http://schemas.microsoft.com/office/drawing/2014/main" id="{7A7B9116-476C-1F3D-DB5F-BB1B264A24E0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Hexagon 63">
                  <a:extLst>
                    <a:ext uri="{FF2B5EF4-FFF2-40B4-BE49-F238E27FC236}">
                      <a16:creationId xmlns:a16="http://schemas.microsoft.com/office/drawing/2014/main" id="{6C2D02A8-B411-3514-5B95-5B8C4009EFDE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Hexagon 64">
                  <a:extLst>
                    <a:ext uri="{FF2B5EF4-FFF2-40B4-BE49-F238E27FC236}">
                      <a16:creationId xmlns:a16="http://schemas.microsoft.com/office/drawing/2014/main" id="{15F1CA31-C4BC-9CBB-0F3B-C24595F48E10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Hexagon 65">
                  <a:extLst>
                    <a:ext uri="{FF2B5EF4-FFF2-40B4-BE49-F238E27FC236}">
                      <a16:creationId xmlns:a16="http://schemas.microsoft.com/office/drawing/2014/main" id="{A5A62C89-0099-BA29-F21D-D8FF9C575824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Hexagon 66">
                  <a:extLst>
                    <a:ext uri="{FF2B5EF4-FFF2-40B4-BE49-F238E27FC236}">
                      <a16:creationId xmlns:a16="http://schemas.microsoft.com/office/drawing/2014/main" id="{A1A03B98-11B3-0642-4217-31C88DA51DBD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Hexagon 67">
                  <a:extLst>
                    <a:ext uri="{FF2B5EF4-FFF2-40B4-BE49-F238E27FC236}">
                      <a16:creationId xmlns:a16="http://schemas.microsoft.com/office/drawing/2014/main" id="{F470BE6F-03AD-208F-3529-6FEA2C40E8A9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Hexagon 68">
                  <a:extLst>
                    <a:ext uri="{FF2B5EF4-FFF2-40B4-BE49-F238E27FC236}">
                      <a16:creationId xmlns:a16="http://schemas.microsoft.com/office/drawing/2014/main" id="{0F894076-BAD3-C7D3-68DD-7E6E047CFBD4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Hexagon 69">
                  <a:extLst>
                    <a:ext uri="{FF2B5EF4-FFF2-40B4-BE49-F238E27FC236}">
                      <a16:creationId xmlns:a16="http://schemas.microsoft.com/office/drawing/2014/main" id="{1AEEB5DE-8ED5-AB83-4736-AA9FBE289BA0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Hexagon 70">
                  <a:extLst>
                    <a:ext uri="{FF2B5EF4-FFF2-40B4-BE49-F238E27FC236}">
                      <a16:creationId xmlns:a16="http://schemas.microsoft.com/office/drawing/2014/main" id="{53CB352B-C32C-B9FE-C594-6BAE43047056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Hexagon 71">
                  <a:extLst>
                    <a:ext uri="{FF2B5EF4-FFF2-40B4-BE49-F238E27FC236}">
                      <a16:creationId xmlns:a16="http://schemas.microsoft.com/office/drawing/2014/main" id="{D6277BAA-38F2-2CF4-2232-29B0A6DE0853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Hexagon 72">
                  <a:extLst>
                    <a:ext uri="{FF2B5EF4-FFF2-40B4-BE49-F238E27FC236}">
                      <a16:creationId xmlns:a16="http://schemas.microsoft.com/office/drawing/2014/main" id="{6405A2A0-7057-65EA-EFFD-6B99A5768FB4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Hexagon 73">
                  <a:extLst>
                    <a:ext uri="{FF2B5EF4-FFF2-40B4-BE49-F238E27FC236}">
                      <a16:creationId xmlns:a16="http://schemas.microsoft.com/office/drawing/2014/main" id="{FDE4E130-848F-963E-CD22-BDEB7EC364B1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Hexagon 74">
                  <a:extLst>
                    <a:ext uri="{FF2B5EF4-FFF2-40B4-BE49-F238E27FC236}">
                      <a16:creationId xmlns:a16="http://schemas.microsoft.com/office/drawing/2014/main" id="{2AF5D78D-9F2C-E358-21D8-78C28843754E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Hexagon 75">
                  <a:extLst>
                    <a:ext uri="{FF2B5EF4-FFF2-40B4-BE49-F238E27FC236}">
                      <a16:creationId xmlns:a16="http://schemas.microsoft.com/office/drawing/2014/main" id="{ACBB6BA3-3DB8-C08B-8DEA-932741CEAA86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Hexagon 76">
                  <a:extLst>
                    <a:ext uri="{FF2B5EF4-FFF2-40B4-BE49-F238E27FC236}">
                      <a16:creationId xmlns:a16="http://schemas.microsoft.com/office/drawing/2014/main" id="{C13D6877-6A60-8D79-5BC8-0453C3EDE091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Hexagon 77">
                  <a:extLst>
                    <a:ext uri="{FF2B5EF4-FFF2-40B4-BE49-F238E27FC236}">
                      <a16:creationId xmlns:a16="http://schemas.microsoft.com/office/drawing/2014/main" id="{BE6F234A-D9FD-8F13-68DE-1912E0B3EC96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Hexagon 78">
                  <a:extLst>
                    <a:ext uri="{FF2B5EF4-FFF2-40B4-BE49-F238E27FC236}">
                      <a16:creationId xmlns:a16="http://schemas.microsoft.com/office/drawing/2014/main" id="{2F4FC123-155D-B123-8ED1-4F4FF7A24091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Hexagon 79">
                  <a:extLst>
                    <a:ext uri="{FF2B5EF4-FFF2-40B4-BE49-F238E27FC236}">
                      <a16:creationId xmlns:a16="http://schemas.microsoft.com/office/drawing/2014/main" id="{CEE495A0-8F60-860B-BCAE-89CB3B147D5D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Hexagon 80">
                  <a:extLst>
                    <a:ext uri="{FF2B5EF4-FFF2-40B4-BE49-F238E27FC236}">
                      <a16:creationId xmlns:a16="http://schemas.microsoft.com/office/drawing/2014/main" id="{B02D6D6F-68A5-7236-AB4C-A48AEE7F2458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Hexagon 81">
                  <a:extLst>
                    <a:ext uri="{FF2B5EF4-FFF2-40B4-BE49-F238E27FC236}">
                      <a16:creationId xmlns:a16="http://schemas.microsoft.com/office/drawing/2014/main" id="{C2EF7304-6200-BE47-1941-4E260C555A67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Hexagon 82">
                  <a:extLst>
                    <a:ext uri="{FF2B5EF4-FFF2-40B4-BE49-F238E27FC236}">
                      <a16:creationId xmlns:a16="http://schemas.microsoft.com/office/drawing/2014/main" id="{6A2B319D-BC86-BD85-79D8-116FAE8394BE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Hexagon 83">
                  <a:extLst>
                    <a:ext uri="{FF2B5EF4-FFF2-40B4-BE49-F238E27FC236}">
                      <a16:creationId xmlns:a16="http://schemas.microsoft.com/office/drawing/2014/main" id="{41D5581F-C798-9411-ECC4-D2B4265BA288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Hexagon 84">
                  <a:extLst>
                    <a:ext uri="{FF2B5EF4-FFF2-40B4-BE49-F238E27FC236}">
                      <a16:creationId xmlns:a16="http://schemas.microsoft.com/office/drawing/2014/main" id="{B88A729C-B24F-B708-84B9-19358F94F69B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Hexagon 85">
                  <a:extLst>
                    <a:ext uri="{FF2B5EF4-FFF2-40B4-BE49-F238E27FC236}">
                      <a16:creationId xmlns:a16="http://schemas.microsoft.com/office/drawing/2014/main" id="{DC735031-1D28-BE75-5369-6D101D0AC5A3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Hexagon 86">
                  <a:extLst>
                    <a:ext uri="{FF2B5EF4-FFF2-40B4-BE49-F238E27FC236}">
                      <a16:creationId xmlns:a16="http://schemas.microsoft.com/office/drawing/2014/main" id="{428FE805-E5FD-69C5-16D7-15A56BAA978C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Hexagon 87">
                  <a:extLst>
                    <a:ext uri="{FF2B5EF4-FFF2-40B4-BE49-F238E27FC236}">
                      <a16:creationId xmlns:a16="http://schemas.microsoft.com/office/drawing/2014/main" id="{DF73EADA-7349-5654-7B87-61E6E22AA458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Hexagon 88">
                  <a:extLst>
                    <a:ext uri="{FF2B5EF4-FFF2-40B4-BE49-F238E27FC236}">
                      <a16:creationId xmlns:a16="http://schemas.microsoft.com/office/drawing/2014/main" id="{D6CFD8BC-29CD-4A88-B937-CDA10EF328A4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Hexagon 89">
                  <a:extLst>
                    <a:ext uri="{FF2B5EF4-FFF2-40B4-BE49-F238E27FC236}">
                      <a16:creationId xmlns:a16="http://schemas.microsoft.com/office/drawing/2014/main" id="{79FC2E23-F370-A3E1-A33B-7563CA506151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Hexagon 90">
                  <a:extLst>
                    <a:ext uri="{FF2B5EF4-FFF2-40B4-BE49-F238E27FC236}">
                      <a16:creationId xmlns:a16="http://schemas.microsoft.com/office/drawing/2014/main" id="{D0EA8785-6B3F-C59A-CDF7-97DC261283F6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Hexagon 91">
                  <a:extLst>
                    <a:ext uri="{FF2B5EF4-FFF2-40B4-BE49-F238E27FC236}">
                      <a16:creationId xmlns:a16="http://schemas.microsoft.com/office/drawing/2014/main" id="{980A3CB1-D1CB-6EBE-A4BF-C95F7D32741D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Hexagon 92">
                  <a:extLst>
                    <a:ext uri="{FF2B5EF4-FFF2-40B4-BE49-F238E27FC236}">
                      <a16:creationId xmlns:a16="http://schemas.microsoft.com/office/drawing/2014/main" id="{44666B30-EAC1-2DD0-DFDC-098C00934BBF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Hexagon 93">
                  <a:extLst>
                    <a:ext uri="{FF2B5EF4-FFF2-40B4-BE49-F238E27FC236}">
                      <a16:creationId xmlns:a16="http://schemas.microsoft.com/office/drawing/2014/main" id="{DE3F5BCB-16B0-F66E-5406-F04FDADE5B1F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Hexagon 94">
                  <a:extLst>
                    <a:ext uri="{FF2B5EF4-FFF2-40B4-BE49-F238E27FC236}">
                      <a16:creationId xmlns:a16="http://schemas.microsoft.com/office/drawing/2014/main" id="{E6DCF289-4EA3-33B4-1886-D9F7A688BD95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Hexagon 95">
                  <a:extLst>
                    <a:ext uri="{FF2B5EF4-FFF2-40B4-BE49-F238E27FC236}">
                      <a16:creationId xmlns:a16="http://schemas.microsoft.com/office/drawing/2014/main" id="{79A9F0A9-2AFF-7FCD-A6E9-92299205B9C6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Hexagon 96">
                  <a:extLst>
                    <a:ext uri="{FF2B5EF4-FFF2-40B4-BE49-F238E27FC236}">
                      <a16:creationId xmlns:a16="http://schemas.microsoft.com/office/drawing/2014/main" id="{D4DAC50B-9EF8-64A8-4985-B83B1EE85218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Hexagon 97">
                  <a:extLst>
                    <a:ext uri="{FF2B5EF4-FFF2-40B4-BE49-F238E27FC236}">
                      <a16:creationId xmlns:a16="http://schemas.microsoft.com/office/drawing/2014/main" id="{792AEDF6-C2EE-DC88-583D-9BCF3C2BFAB0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Hexagon 98">
                  <a:extLst>
                    <a:ext uri="{FF2B5EF4-FFF2-40B4-BE49-F238E27FC236}">
                      <a16:creationId xmlns:a16="http://schemas.microsoft.com/office/drawing/2014/main" id="{10C3A942-39AD-3CFC-12C4-AB70A5C8E16B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Hexagon 99">
                  <a:extLst>
                    <a:ext uri="{FF2B5EF4-FFF2-40B4-BE49-F238E27FC236}">
                      <a16:creationId xmlns:a16="http://schemas.microsoft.com/office/drawing/2014/main" id="{BECC2449-52D8-B19C-B6AF-4E5E25D1E247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Hexagon 100">
                  <a:extLst>
                    <a:ext uri="{FF2B5EF4-FFF2-40B4-BE49-F238E27FC236}">
                      <a16:creationId xmlns:a16="http://schemas.microsoft.com/office/drawing/2014/main" id="{7CD00AA5-3545-363D-AB83-267D20EE1611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Hexagon 101">
                  <a:extLst>
                    <a:ext uri="{FF2B5EF4-FFF2-40B4-BE49-F238E27FC236}">
                      <a16:creationId xmlns:a16="http://schemas.microsoft.com/office/drawing/2014/main" id="{70C9B6E0-0865-06CD-A54C-3153C8FF6287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Hexagon 102">
                  <a:extLst>
                    <a:ext uri="{FF2B5EF4-FFF2-40B4-BE49-F238E27FC236}">
                      <a16:creationId xmlns:a16="http://schemas.microsoft.com/office/drawing/2014/main" id="{53DEAB45-96BF-DCEF-F99C-7FB8B3131111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Hexagon 103">
                  <a:extLst>
                    <a:ext uri="{FF2B5EF4-FFF2-40B4-BE49-F238E27FC236}">
                      <a16:creationId xmlns:a16="http://schemas.microsoft.com/office/drawing/2014/main" id="{D66D10F3-6793-6992-72AA-B63653F2E28D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Hexagon 104">
                  <a:extLst>
                    <a:ext uri="{FF2B5EF4-FFF2-40B4-BE49-F238E27FC236}">
                      <a16:creationId xmlns:a16="http://schemas.microsoft.com/office/drawing/2014/main" id="{09FE2887-77AF-ADD4-5A55-25E930B5F8CB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Hexagon 105">
                  <a:extLst>
                    <a:ext uri="{FF2B5EF4-FFF2-40B4-BE49-F238E27FC236}">
                      <a16:creationId xmlns:a16="http://schemas.microsoft.com/office/drawing/2014/main" id="{A32EA755-E13A-1693-375E-7584B0B0C575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Hexagon 106">
                  <a:extLst>
                    <a:ext uri="{FF2B5EF4-FFF2-40B4-BE49-F238E27FC236}">
                      <a16:creationId xmlns:a16="http://schemas.microsoft.com/office/drawing/2014/main" id="{520E7FF5-A396-EE99-0840-96C9A93C15B4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Hexagon 107">
                  <a:extLst>
                    <a:ext uri="{FF2B5EF4-FFF2-40B4-BE49-F238E27FC236}">
                      <a16:creationId xmlns:a16="http://schemas.microsoft.com/office/drawing/2014/main" id="{B5A38761-32C1-7728-B638-330077C5D348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Hexagon 108">
                  <a:extLst>
                    <a:ext uri="{FF2B5EF4-FFF2-40B4-BE49-F238E27FC236}">
                      <a16:creationId xmlns:a16="http://schemas.microsoft.com/office/drawing/2014/main" id="{46B5FF9D-8762-B9A0-5441-3C13FA6E0689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Hexagon 109">
                  <a:extLst>
                    <a:ext uri="{FF2B5EF4-FFF2-40B4-BE49-F238E27FC236}">
                      <a16:creationId xmlns:a16="http://schemas.microsoft.com/office/drawing/2014/main" id="{61DF44D4-CBAC-749E-4FA7-6D7E1A41D084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Hexagon 110">
                  <a:extLst>
                    <a:ext uri="{FF2B5EF4-FFF2-40B4-BE49-F238E27FC236}">
                      <a16:creationId xmlns:a16="http://schemas.microsoft.com/office/drawing/2014/main" id="{AAB3F2F0-21EC-3B2D-BB93-36E161966D61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Hexagon 111">
                  <a:extLst>
                    <a:ext uri="{FF2B5EF4-FFF2-40B4-BE49-F238E27FC236}">
                      <a16:creationId xmlns:a16="http://schemas.microsoft.com/office/drawing/2014/main" id="{EF625109-2E41-7D53-F2FB-11ACDDCA8C99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Hexagon 112">
                  <a:extLst>
                    <a:ext uri="{FF2B5EF4-FFF2-40B4-BE49-F238E27FC236}">
                      <a16:creationId xmlns:a16="http://schemas.microsoft.com/office/drawing/2014/main" id="{88D77730-666A-EF2A-4764-2D24B158B555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Hexagon 113">
                  <a:extLst>
                    <a:ext uri="{FF2B5EF4-FFF2-40B4-BE49-F238E27FC236}">
                      <a16:creationId xmlns:a16="http://schemas.microsoft.com/office/drawing/2014/main" id="{093E3772-9A31-C766-1CD9-1BC00892B23B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Hexagon 114">
                  <a:extLst>
                    <a:ext uri="{FF2B5EF4-FFF2-40B4-BE49-F238E27FC236}">
                      <a16:creationId xmlns:a16="http://schemas.microsoft.com/office/drawing/2014/main" id="{CE0152D0-DD0B-F871-7744-941F6BDCBAC6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Hexagon 115">
                  <a:extLst>
                    <a:ext uri="{FF2B5EF4-FFF2-40B4-BE49-F238E27FC236}">
                      <a16:creationId xmlns:a16="http://schemas.microsoft.com/office/drawing/2014/main" id="{5D30E5CB-E7B1-96BA-96C6-C2A8BAF91BB2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Hexagon 116">
                  <a:extLst>
                    <a:ext uri="{FF2B5EF4-FFF2-40B4-BE49-F238E27FC236}">
                      <a16:creationId xmlns:a16="http://schemas.microsoft.com/office/drawing/2014/main" id="{D88D5C8B-0699-35E8-02FB-EEA6677DF91B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3999" cy="126001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Hexagon 117">
                  <a:extLst>
                    <a:ext uri="{FF2B5EF4-FFF2-40B4-BE49-F238E27FC236}">
                      <a16:creationId xmlns:a16="http://schemas.microsoft.com/office/drawing/2014/main" id="{70DDFAD0-1B85-AF3C-34B6-8699C5FE5498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Hexagon 118">
                  <a:extLst>
                    <a:ext uri="{FF2B5EF4-FFF2-40B4-BE49-F238E27FC236}">
                      <a16:creationId xmlns:a16="http://schemas.microsoft.com/office/drawing/2014/main" id="{281F0767-8307-D68C-D75C-F22418183BEA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Hexagon 119">
                  <a:extLst>
                    <a:ext uri="{FF2B5EF4-FFF2-40B4-BE49-F238E27FC236}">
                      <a16:creationId xmlns:a16="http://schemas.microsoft.com/office/drawing/2014/main" id="{DB6D245C-C98A-7363-5006-409666582A4B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Hexagon 120">
                  <a:extLst>
                    <a:ext uri="{FF2B5EF4-FFF2-40B4-BE49-F238E27FC236}">
                      <a16:creationId xmlns:a16="http://schemas.microsoft.com/office/drawing/2014/main" id="{4EBC6680-82C0-3FBF-CCB4-6623AC5916FC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Hexagon 121">
                  <a:extLst>
                    <a:ext uri="{FF2B5EF4-FFF2-40B4-BE49-F238E27FC236}">
                      <a16:creationId xmlns:a16="http://schemas.microsoft.com/office/drawing/2014/main" id="{C2E1A58B-6632-6394-1353-AB8F6F0F0B76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Hexagon 122">
                  <a:extLst>
                    <a:ext uri="{FF2B5EF4-FFF2-40B4-BE49-F238E27FC236}">
                      <a16:creationId xmlns:a16="http://schemas.microsoft.com/office/drawing/2014/main" id="{50655644-0DE2-AC7E-BC9F-AF52274E8427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Hexagon 123">
                  <a:extLst>
                    <a:ext uri="{FF2B5EF4-FFF2-40B4-BE49-F238E27FC236}">
                      <a16:creationId xmlns:a16="http://schemas.microsoft.com/office/drawing/2014/main" id="{A1D85CCD-007B-97A7-7C5E-671670354B58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Hexagon 124">
                  <a:extLst>
                    <a:ext uri="{FF2B5EF4-FFF2-40B4-BE49-F238E27FC236}">
                      <a16:creationId xmlns:a16="http://schemas.microsoft.com/office/drawing/2014/main" id="{E0F02AD3-65AD-9B90-6A90-8A147A91D2AC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Hexagon 125">
                  <a:extLst>
                    <a:ext uri="{FF2B5EF4-FFF2-40B4-BE49-F238E27FC236}">
                      <a16:creationId xmlns:a16="http://schemas.microsoft.com/office/drawing/2014/main" id="{EE20633C-7352-537F-666B-E5EB9971E5A6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Hexagon 126">
                  <a:extLst>
                    <a:ext uri="{FF2B5EF4-FFF2-40B4-BE49-F238E27FC236}">
                      <a16:creationId xmlns:a16="http://schemas.microsoft.com/office/drawing/2014/main" id="{6836EEA6-5EA1-45FD-3F30-75E54EB0C19F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Hexagon 127">
                  <a:extLst>
                    <a:ext uri="{FF2B5EF4-FFF2-40B4-BE49-F238E27FC236}">
                      <a16:creationId xmlns:a16="http://schemas.microsoft.com/office/drawing/2014/main" id="{2B754EC4-8169-144A-3ACB-482906224EC5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Hexagon 128">
                  <a:extLst>
                    <a:ext uri="{FF2B5EF4-FFF2-40B4-BE49-F238E27FC236}">
                      <a16:creationId xmlns:a16="http://schemas.microsoft.com/office/drawing/2014/main" id="{3F130E38-7455-DBD9-9B2D-C5B0F4C57E62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Hexagon 129">
                  <a:extLst>
                    <a:ext uri="{FF2B5EF4-FFF2-40B4-BE49-F238E27FC236}">
                      <a16:creationId xmlns:a16="http://schemas.microsoft.com/office/drawing/2014/main" id="{DB14E063-E54C-D327-5127-3F351CE4BEF0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Hexagon 130">
                  <a:extLst>
                    <a:ext uri="{FF2B5EF4-FFF2-40B4-BE49-F238E27FC236}">
                      <a16:creationId xmlns:a16="http://schemas.microsoft.com/office/drawing/2014/main" id="{5DFC47BA-3C40-A1DE-CF54-1F24846F1D36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Hexagon 131">
                  <a:extLst>
                    <a:ext uri="{FF2B5EF4-FFF2-40B4-BE49-F238E27FC236}">
                      <a16:creationId xmlns:a16="http://schemas.microsoft.com/office/drawing/2014/main" id="{F3C2F76B-1253-0B6C-E12B-BDE495846040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Hexagon 132">
                  <a:extLst>
                    <a:ext uri="{FF2B5EF4-FFF2-40B4-BE49-F238E27FC236}">
                      <a16:creationId xmlns:a16="http://schemas.microsoft.com/office/drawing/2014/main" id="{827E3928-F847-CA95-3049-F66E3ED679B3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Hexagon 133">
                  <a:extLst>
                    <a:ext uri="{FF2B5EF4-FFF2-40B4-BE49-F238E27FC236}">
                      <a16:creationId xmlns:a16="http://schemas.microsoft.com/office/drawing/2014/main" id="{014654F9-9C88-008B-7935-B8B739B769FE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Hexagon 134">
                  <a:extLst>
                    <a:ext uri="{FF2B5EF4-FFF2-40B4-BE49-F238E27FC236}">
                      <a16:creationId xmlns:a16="http://schemas.microsoft.com/office/drawing/2014/main" id="{BD278CAA-5862-7759-7BC9-45C1CE64C534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Hexagon 135">
                  <a:extLst>
                    <a:ext uri="{FF2B5EF4-FFF2-40B4-BE49-F238E27FC236}">
                      <a16:creationId xmlns:a16="http://schemas.microsoft.com/office/drawing/2014/main" id="{2BF33034-37C1-B566-8B04-03827DB56C17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Hexagon 136">
                  <a:extLst>
                    <a:ext uri="{FF2B5EF4-FFF2-40B4-BE49-F238E27FC236}">
                      <a16:creationId xmlns:a16="http://schemas.microsoft.com/office/drawing/2014/main" id="{ACCA2FDD-E777-53C7-9C22-6256CDDD358E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Hexagon 137">
                  <a:extLst>
                    <a:ext uri="{FF2B5EF4-FFF2-40B4-BE49-F238E27FC236}">
                      <a16:creationId xmlns:a16="http://schemas.microsoft.com/office/drawing/2014/main" id="{80AB0FEF-0E77-F0B4-EF36-834068000C74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Hexagon 138">
                  <a:extLst>
                    <a:ext uri="{FF2B5EF4-FFF2-40B4-BE49-F238E27FC236}">
                      <a16:creationId xmlns:a16="http://schemas.microsoft.com/office/drawing/2014/main" id="{F69E86AE-3C36-B1DF-3284-77EB00123B46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Hexagon 139">
                  <a:extLst>
                    <a:ext uri="{FF2B5EF4-FFF2-40B4-BE49-F238E27FC236}">
                      <a16:creationId xmlns:a16="http://schemas.microsoft.com/office/drawing/2014/main" id="{230EF832-FBF1-8449-4334-F44CD8B54151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Hexagon 140">
                  <a:extLst>
                    <a:ext uri="{FF2B5EF4-FFF2-40B4-BE49-F238E27FC236}">
                      <a16:creationId xmlns:a16="http://schemas.microsoft.com/office/drawing/2014/main" id="{37E04272-1643-E8FB-3FA6-9B0868FE1AC7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Hexagon 141">
                  <a:extLst>
                    <a:ext uri="{FF2B5EF4-FFF2-40B4-BE49-F238E27FC236}">
                      <a16:creationId xmlns:a16="http://schemas.microsoft.com/office/drawing/2014/main" id="{8B58C454-B6DD-3589-1E44-A27875C29999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Hexagon 142">
                  <a:extLst>
                    <a:ext uri="{FF2B5EF4-FFF2-40B4-BE49-F238E27FC236}">
                      <a16:creationId xmlns:a16="http://schemas.microsoft.com/office/drawing/2014/main" id="{81434535-240A-B33B-1544-4692324E56F6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Hexagon 143">
                  <a:extLst>
                    <a:ext uri="{FF2B5EF4-FFF2-40B4-BE49-F238E27FC236}">
                      <a16:creationId xmlns:a16="http://schemas.microsoft.com/office/drawing/2014/main" id="{4C72BEB9-2971-7662-320D-6FF448F56886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Hexagon 144">
                  <a:extLst>
                    <a:ext uri="{FF2B5EF4-FFF2-40B4-BE49-F238E27FC236}">
                      <a16:creationId xmlns:a16="http://schemas.microsoft.com/office/drawing/2014/main" id="{EEBA5130-D498-BEFA-B6FA-21ED36C8DF5D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Hexagon 145">
                  <a:extLst>
                    <a:ext uri="{FF2B5EF4-FFF2-40B4-BE49-F238E27FC236}">
                      <a16:creationId xmlns:a16="http://schemas.microsoft.com/office/drawing/2014/main" id="{DF00A869-9AB6-DFAB-C2C3-32F36D99F280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Hexagon 146">
                  <a:extLst>
                    <a:ext uri="{FF2B5EF4-FFF2-40B4-BE49-F238E27FC236}">
                      <a16:creationId xmlns:a16="http://schemas.microsoft.com/office/drawing/2014/main" id="{174B8A46-B340-26CF-747C-DD8CF2062424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2CBA6A9-719D-1FD5-71E6-0012B699F802}"/>
                </a:ext>
              </a:extLst>
            </p:cNvPr>
            <p:cNvSpPr txBox="1"/>
            <p:nvPr/>
          </p:nvSpPr>
          <p:spPr>
            <a:xfrm>
              <a:off x="1050068" y="3458776"/>
              <a:ext cx="727763" cy="246221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800" dirty="0"/>
                <a:t>RRP</a:t>
              </a:r>
              <a:r>
                <a:rPr lang="en-GB" sz="800" baseline="30000" dirty="0"/>
                <a:t>®</a:t>
              </a:r>
              <a:r>
                <a:rPr lang="en-GB" sz="800" dirty="0"/>
                <a:t> 108/127, </a:t>
              </a:r>
              <a:br>
                <a:rPr lang="en-GB" sz="800" dirty="0"/>
              </a:br>
              <a:r>
                <a:rPr lang="en-GB" sz="800" dirty="0"/>
                <a:t>0.85 mm</a:t>
              </a:r>
              <a:endParaRPr lang="en-GB" sz="800" baseline="30000" dirty="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A50C8071-4E12-6FA2-8E1B-769FB7F9C4E1}"/>
              </a:ext>
            </a:extLst>
          </p:cNvPr>
          <p:cNvSpPr txBox="1"/>
          <p:nvPr/>
        </p:nvSpPr>
        <p:spPr>
          <a:xfrm>
            <a:off x="2354277" y="2050381"/>
            <a:ext cx="422158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15 %</a:t>
            </a:r>
            <a:endParaRPr lang="en-GB" sz="1200" baseline="30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C85B592-4C90-F909-85A6-C65E6177ADE1}"/>
              </a:ext>
            </a:extLst>
          </p:cNvPr>
          <p:cNvSpPr txBox="1"/>
          <p:nvPr/>
        </p:nvSpPr>
        <p:spPr>
          <a:xfrm>
            <a:off x="4417034" y="2050381"/>
            <a:ext cx="422158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20 %</a:t>
            </a:r>
            <a:endParaRPr lang="en-GB" sz="1200" baseline="300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81D884CE-3B1F-F727-A0BC-F9AEFD33FEC9}"/>
              </a:ext>
            </a:extLst>
          </p:cNvPr>
          <p:cNvSpPr txBox="1"/>
          <p:nvPr/>
        </p:nvSpPr>
        <p:spPr>
          <a:xfrm>
            <a:off x="6521852" y="2050381"/>
            <a:ext cx="422158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30 %</a:t>
            </a:r>
            <a:endParaRPr lang="en-GB" sz="1200" baseline="30000" dirty="0"/>
          </a:p>
        </p:txBody>
      </p:sp>
      <p:pic>
        <p:nvPicPr>
          <p:cNvPr id="155" name="Picture 154" descr="A close-up of a cell&#10;&#10;Description automatically generated">
            <a:extLst>
              <a:ext uri="{FF2B5EF4-FFF2-40B4-BE49-F238E27FC236}">
                <a16:creationId xmlns:a16="http://schemas.microsoft.com/office/drawing/2014/main" id="{173C993E-5259-1765-E0BB-BEA216601A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637" y="3603828"/>
            <a:ext cx="619650" cy="612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157" name="Picture 156" descr="A close-up of a cell&#10;&#10;Description automatically generated">
            <a:extLst>
              <a:ext uri="{FF2B5EF4-FFF2-40B4-BE49-F238E27FC236}">
                <a16:creationId xmlns:a16="http://schemas.microsoft.com/office/drawing/2014/main" id="{9A23B2EF-7B32-E74E-0231-D621FBD8E4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4381" y="3603828"/>
            <a:ext cx="974100" cy="612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159" name="Picture 158" descr="A close-up of a microscope&#10;&#10;Description automatically generated">
            <a:extLst>
              <a:ext uri="{FF2B5EF4-FFF2-40B4-BE49-F238E27FC236}">
                <a16:creationId xmlns:a16="http://schemas.microsoft.com/office/drawing/2014/main" id="{E54B28B5-3864-CA54-7499-05D82816D9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29429" y="3530181"/>
            <a:ext cx="786382" cy="685647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161" name="Picture 160" descr="A close-up of a microscope&#10;&#10;Description automatically generated">
            <a:extLst>
              <a:ext uri="{FF2B5EF4-FFF2-40B4-BE49-F238E27FC236}">
                <a16:creationId xmlns:a16="http://schemas.microsoft.com/office/drawing/2014/main" id="{C81269D9-ACED-F5E9-79AF-392ECA6FCD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1852" y="3441792"/>
            <a:ext cx="956025" cy="774035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163" name="Picture 162" descr="A close-up of a microscope&#10;&#10;Description automatically generated">
            <a:extLst>
              <a:ext uri="{FF2B5EF4-FFF2-40B4-BE49-F238E27FC236}">
                <a16:creationId xmlns:a16="http://schemas.microsoft.com/office/drawing/2014/main" id="{22517C03-8256-C529-A1D8-0CA77ACFA3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39553" y="3441792"/>
            <a:ext cx="1144043" cy="774036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sp>
        <p:nvSpPr>
          <p:cNvPr id="164" name="Rectangle 163">
            <a:extLst>
              <a:ext uri="{FF2B5EF4-FFF2-40B4-BE49-F238E27FC236}">
                <a16:creationId xmlns:a16="http://schemas.microsoft.com/office/drawing/2014/main" id="{497654C5-ABEF-87FA-1144-BAC40CDA3BEF}"/>
              </a:ext>
            </a:extLst>
          </p:cNvPr>
          <p:cNvSpPr/>
          <p:nvPr/>
        </p:nvSpPr>
        <p:spPr>
          <a:xfrm>
            <a:off x="3595688" y="3231261"/>
            <a:ext cx="392862" cy="246566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CBC0770-A1BE-CE1A-E415-F53650B9800B}"/>
              </a:ext>
            </a:extLst>
          </p:cNvPr>
          <p:cNvSpPr txBox="1"/>
          <p:nvPr/>
        </p:nvSpPr>
        <p:spPr>
          <a:xfrm>
            <a:off x="3439848" y="4241260"/>
            <a:ext cx="7831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" dirty="0"/>
              <a:t>Increasing </a:t>
            </a:r>
            <a:r>
              <a:rPr lang="en-GB" sz="600" dirty="0" err="1"/>
              <a:t>subelement</a:t>
            </a:r>
            <a:r>
              <a:rPr lang="en-GB" sz="600" dirty="0"/>
              <a:t> aspect ratio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37D65C61-6288-C5D5-7046-E589B62607E1}"/>
              </a:ext>
            </a:extLst>
          </p:cNvPr>
          <p:cNvSpPr/>
          <p:nvPr/>
        </p:nvSpPr>
        <p:spPr>
          <a:xfrm>
            <a:off x="3058264" y="2393221"/>
            <a:ext cx="259869" cy="257270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B018397-0C1E-3F48-A802-335FC03F8126}"/>
              </a:ext>
            </a:extLst>
          </p:cNvPr>
          <p:cNvSpPr txBox="1"/>
          <p:nvPr/>
        </p:nvSpPr>
        <p:spPr>
          <a:xfrm>
            <a:off x="2338411" y="4241260"/>
            <a:ext cx="8261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" dirty="0"/>
              <a:t>Local barrier thinning, reduction of separation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57E57636-D284-C4EE-ECE1-0092D2A31792}"/>
              </a:ext>
            </a:extLst>
          </p:cNvPr>
          <p:cNvSpPr/>
          <p:nvPr/>
        </p:nvSpPr>
        <p:spPr>
          <a:xfrm>
            <a:off x="4998765" y="2332147"/>
            <a:ext cx="174370" cy="151239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4404F3A-9832-30B3-2382-966F88BDEEA7}"/>
              </a:ext>
            </a:extLst>
          </p:cNvPr>
          <p:cNvSpPr/>
          <p:nvPr/>
        </p:nvSpPr>
        <p:spPr>
          <a:xfrm>
            <a:off x="7106097" y="2273101"/>
            <a:ext cx="293770" cy="237813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6353964-A918-87A7-CDC9-937E0DC5BD69}"/>
              </a:ext>
            </a:extLst>
          </p:cNvPr>
          <p:cNvSpPr/>
          <p:nvPr/>
        </p:nvSpPr>
        <p:spPr>
          <a:xfrm>
            <a:off x="7642387" y="2311225"/>
            <a:ext cx="369196" cy="250053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CBE9567-5651-A3E8-7145-C1BDE528AF7F}"/>
              </a:ext>
            </a:extLst>
          </p:cNvPr>
          <p:cNvSpPr txBox="1"/>
          <p:nvPr/>
        </p:nvSpPr>
        <p:spPr>
          <a:xfrm>
            <a:off x="7026506" y="4241260"/>
            <a:ext cx="11556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" dirty="0" err="1"/>
              <a:t>Subelement</a:t>
            </a:r>
            <a:r>
              <a:rPr lang="en-GB" sz="600" dirty="0"/>
              <a:t> merging, shearing and barrier thinning</a:t>
            </a:r>
          </a:p>
        </p:txBody>
      </p:sp>
    </p:spTree>
    <p:extLst>
      <p:ext uri="{BB962C8B-B14F-4D97-AF65-F5344CB8AC3E}">
        <p14:creationId xmlns:p14="http://schemas.microsoft.com/office/powerpoint/2010/main" val="2319046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FFD5A-3C00-BEFD-8FFA-841CFF59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RRP</a:t>
            </a:r>
            <a:r>
              <a:rPr lang="en-GB" baseline="30000" dirty="0"/>
              <a:t>®</a:t>
            </a:r>
            <a:r>
              <a:rPr lang="en-GB" dirty="0"/>
              <a:t> Rolling: After Reaction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77493-7284-1C0C-55FA-EA46D9DB0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038794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After reaction, the aspect ratio distribution remains similar but areas expand (due to the expected volumetric expansion of Nb </a:t>
            </a:r>
            <a:r>
              <a:rPr lang="en-GB" dirty="0">
                <a:sym typeface="Wingdings" panose="05000000000000000000" pitchFamily="2" charset="2"/>
              </a:rPr>
              <a:t> Nb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Sn)</a:t>
            </a:r>
          </a:p>
          <a:p>
            <a:r>
              <a:rPr lang="en-GB" dirty="0">
                <a:sym typeface="Wingdings" panose="05000000000000000000" pitchFamily="2" charset="2"/>
              </a:rPr>
              <a:t>At 20 % and 30 % rolling, local instances of complete barrier reaction and/or breaks due to shearing become more prevalent, resulting in increased Sn loss to the matrix, and intermittent discontinuities and contacts in Nb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Sn </a:t>
            </a:r>
            <a:r>
              <a:rPr lang="en-GB" dirty="0" err="1">
                <a:sym typeface="Wingdings" panose="05000000000000000000" pitchFamily="2" charset="2"/>
              </a:rPr>
              <a:t>subelements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A54BB-02CF-0354-06F7-22645EDE54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1E76B2-1ED7-65F3-1763-07C7F4F43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7" name="Picture 16" descr="A white hexagon pattern on a black background&#10;&#10;Description automatically generated">
            <a:extLst>
              <a:ext uri="{FF2B5EF4-FFF2-40B4-BE49-F238E27FC236}">
                <a16:creationId xmlns:a16="http://schemas.microsoft.com/office/drawing/2014/main" id="{7B2E2709-048B-7682-D3AF-DEAF2A84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47704"/>
            <a:ext cx="1774800" cy="1800000"/>
          </a:xfrm>
          <a:prstGeom prst="rect">
            <a:avLst/>
          </a:prstGeom>
        </p:spPr>
      </p:pic>
      <p:pic>
        <p:nvPicPr>
          <p:cNvPr id="19" name="Picture 18" descr="A close-up of a white oval&#10;&#10;Description automatically generated">
            <a:extLst>
              <a:ext uri="{FF2B5EF4-FFF2-40B4-BE49-F238E27FC236}">
                <a16:creationId xmlns:a16="http://schemas.microsoft.com/office/drawing/2014/main" id="{564040F9-BAB6-A49F-8BF0-8F7DAFD16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774" y="2147704"/>
            <a:ext cx="1907731" cy="1530000"/>
          </a:xfrm>
          <a:prstGeom prst="rect">
            <a:avLst/>
          </a:prstGeom>
        </p:spPr>
      </p:pic>
      <p:pic>
        <p:nvPicPr>
          <p:cNvPr id="21" name="Picture 20" descr="A close-up of a cell&#10;&#10;Description automatically generated">
            <a:extLst>
              <a:ext uri="{FF2B5EF4-FFF2-40B4-BE49-F238E27FC236}">
                <a16:creationId xmlns:a16="http://schemas.microsoft.com/office/drawing/2014/main" id="{2D0D2971-A895-6CC9-F49D-C506DD1B2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7774" y="3693858"/>
            <a:ext cx="639818" cy="720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23" name="Picture 22" descr="A white circle on a black background&#10;&#10;Description automatically generated">
            <a:extLst>
              <a:ext uri="{FF2B5EF4-FFF2-40B4-BE49-F238E27FC236}">
                <a16:creationId xmlns:a16="http://schemas.microsoft.com/office/drawing/2014/main" id="{28D11385-D6C0-AFFB-29B9-1099726F5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279" y="2147704"/>
            <a:ext cx="1892247" cy="1440000"/>
          </a:xfrm>
          <a:prstGeom prst="rect">
            <a:avLst/>
          </a:prstGeom>
        </p:spPr>
      </p:pic>
      <p:pic>
        <p:nvPicPr>
          <p:cNvPr id="25" name="Picture 24" descr="A close-up of a microscope&#10;&#10;Description automatically generated">
            <a:extLst>
              <a:ext uri="{FF2B5EF4-FFF2-40B4-BE49-F238E27FC236}">
                <a16:creationId xmlns:a16="http://schemas.microsoft.com/office/drawing/2014/main" id="{E87B770D-77DA-F3F9-B411-C36370D06F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1279" y="3605719"/>
            <a:ext cx="739846" cy="808139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27" name="Picture 26" descr="A white oval shaped object&#10;&#10;Description automatically generated with medium confidence">
            <a:extLst>
              <a:ext uri="{FF2B5EF4-FFF2-40B4-BE49-F238E27FC236}">
                <a16:creationId xmlns:a16="http://schemas.microsoft.com/office/drawing/2014/main" id="{8588D238-5A11-9A51-283D-19CFA15709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9300" y="2147704"/>
            <a:ext cx="2187500" cy="1260000"/>
          </a:xfrm>
          <a:prstGeom prst="rect">
            <a:avLst/>
          </a:prstGeom>
        </p:spPr>
      </p:pic>
      <p:pic>
        <p:nvPicPr>
          <p:cNvPr id="29" name="Picture 28" descr="A close-up of a microscope&#10;&#10;Description automatically generated">
            <a:extLst>
              <a:ext uri="{FF2B5EF4-FFF2-40B4-BE49-F238E27FC236}">
                <a16:creationId xmlns:a16="http://schemas.microsoft.com/office/drawing/2014/main" id="{7C8187CE-BBA3-08D6-A023-7573FBF20F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9300" y="3446357"/>
            <a:ext cx="1222300" cy="967501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0942AC5-EBC5-243F-20D9-FCB25D4C3740}"/>
              </a:ext>
            </a:extLst>
          </p:cNvPr>
          <p:cNvSpPr/>
          <p:nvPr/>
        </p:nvSpPr>
        <p:spPr>
          <a:xfrm>
            <a:off x="3858652" y="2467715"/>
            <a:ext cx="250835" cy="28183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75DB440-B4C6-5BF5-8E7F-421F34E884AA}"/>
              </a:ext>
            </a:extLst>
          </p:cNvPr>
          <p:cNvSpPr/>
          <p:nvPr/>
        </p:nvSpPr>
        <p:spPr>
          <a:xfrm>
            <a:off x="5053464" y="3001170"/>
            <a:ext cx="211346" cy="230979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3A2C3C4-21AC-3A40-5C6D-1562B8FDDBDE}"/>
              </a:ext>
            </a:extLst>
          </p:cNvPr>
          <p:cNvSpPr/>
          <p:nvPr/>
        </p:nvSpPr>
        <p:spPr>
          <a:xfrm>
            <a:off x="7845268" y="2940917"/>
            <a:ext cx="235869" cy="186458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4694C46-153F-36FF-FCE0-E77F6D3CAD9C}"/>
              </a:ext>
            </a:extLst>
          </p:cNvPr>
          <p:cNvSpPr txBox="1"/>
          <p:nvPr/>
        </p:nvSpPr>
        <p:spPr>
          <a:xfrm>
            <a:off x="5231387" y="4046896"/>
            <a:ext cx="7398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" dirty="0"/>
              <a:t>Locally complete barrier reaction, variable Nb</a:t>
            </a:r>
            <a:r>
              <a:rPr lang="en-GB" sz="600" baseline="-25000" dirty="0"/>
              <a:t>3</a:t>
            </a:r>
            <a:r>
              <a:rPr lang="en-GB" sz="600" dirty="0"/>
              <a:t>Sn thickness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3269CF-9578-C993-6EE3-0715CB5730D4}"/>
              </a:ext>
            </a:extLst>
          </p:cNvPr>
          <p:cNvSpPr txBox="1"/>
          <p:nvPr/>
        </p:nvSpPr>
        <p:spPr>
          <a:xfrm>
            <a:off x="7760426" y="4136859"/>
            <a:ext cx="7398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600" dirty="0"/>
              <a:t>Contact between, and discontinuities in, Nb</a:t>
            </a:r>
            <a:r>
              <a:rPr lang="en-GB" sz="600" baseline="-25000" dirty="0"/>
              <a:t>3</a:t>
            </a:r>
            <a:r>
              <a:rPr lang="en-GB" sz="600" dirty="0"/>
              <a:t>Sn regions</a:t>
            </a:r>
          </a:p>
        </p:txBody>
      </p:sp>
    </p:spTree>
    <p:extLst>
      <p:ext uri="{BB962C8B-B14F-4D97-AF65-F5344CB8AC3E}">
        <p14:creationId xmlns:p14="http://schemas.microsoft.com/office/powerpoint/2010/main" val="288144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7A20E-D3FB-5B80-A4E7-1F4D2F2BA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Distributed Tin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DCFD8-7675-7D28-3B0B-36217EE5A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183387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Two manufacturers, JASTEC and KAT, have developed ‘distributed tin’ wires</a:t>
            </a:r>
          </a:p>
          <a:p>
            <a:pPr lvl="1"/>
            <a:r>
              <a:rPr lang="en-GB" dirty="0"/>
              <a:t>KAT wires currently have an internal Cu region protected by an additional diffusion barrier</a:t>
            </a:r>
          </a:p>
          <a:p>
            <a:r>
              <a:rPr lang="en-GB" dirty="0"/>
              <a:t>Hexagonal arrays of Nb filaments and Sn modules are distributed on an hexagonal array inside a common diffusion barrier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442C7-051F-3DCF-0D9D-DE11ACC5DD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6EE39-1F79-D894-B425-4AD68A430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C985AE5-DDFC-21AC-C080-47E8770DCF07}"/>
              </a:ext>
            </a:extLst>
          </p:cNvPr>
          <p:cNvGrpSpPr/>
          <p:nvPr/>
        </p:nvGrpSpPr>
        <p:grpSpPr>
          <a:xfrm>
            <a:off x="477999" y="2898215"/>
            <a:ext cx="5160801" cy="1440000"/>
            <a:chOff x="904398" y="1915644"/>
            <a:chExt cx="5160801" cy="14400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794733A-679F-22BB-7C08-31B0BEF002C0}"/>
                </a:ext>
              </a:extLst>
            </p:cNvPr>
            <p:cNvSpPr txBox="1"/>
            <p:nvPr/>
          </p:nvSpPr>
          <p:spPr>
            <a:xfrm>
              <a:off x="3940714" y="1937039"/>
              <a:ext cx="107927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Diffusion barrier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482533-8B29-6035-0F4E-85BF3A9B0CC1}"/>
                </a:ext>
              </a:extLst>
            </p:cNvPr>
            <p:cNvSpPr txBox="1"/>
            <p:nvPr/>
          </p:nvSpPr>
          <p:spPr>
            <a:xfrm>
              <a:off x="5212401" y="2632887"/>
              <a:ext cx="8527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Nb filaments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35E5CA8-5632-C173-13D9-A8671F84F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4398" y="1915644"/>
              <a:ext cx="1431360" cy="144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3FB2754-4FCC-8F73-A537-348E387B3808}"/>
                </a:ext>
              </a:extLst>
            </p:cNvPr>
            <p:cNvSpPr txBox="1"/>
            <p:nvPr/>
          </p:nvSpPr>
          <p:spPr>
            <a:xfrm>
              <a:off x="1763355" y="3130605"/>
              <a:ext cx="19556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Cu</a:t>
              </a:r>
            </a:p>
          </p:txBody>
        </p:sp>
        <p:pic>
          <p:nvPicPr>
            <p:cNvPr id="11" name="Picture 10" descr="A close-up of a hexagon pattern&#10;&#10;Description automatically generated">
              <a:extLst>
                <a:ext uri="{FF2B5EF4-FFF2-40B4-BE49-F238E27FC236}">
                  <a16:creationId xmlns:a16="http://schemas.microsoft.com/office/drawing/2014/main" id="{9D8DE9CF-3642-E050-5429-D4AEB18F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3033" y="1915644"/>
              <a:ext cx="1384496" cy="1440000"/>
            </a:xfrm>
            <a:prstGeom prst="rect">
              <a:avLst/>
            </a:prstGeom>
            <a:ln>
              <a:solidFill>
                <a:srgbClr val="C00000"/>
              </a:solidFill>
              <a:prstDash val="dash"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831D680-F29E-2876-0EAF-1CED70C19992}"/>
                </a:ext>
              </a:extLst>
            </p:cNvPr>
            <p:cNvSpPr/>
            <p:nvPr/>
          </p:nvSpPr>
          <p:spPr>
            <a:xfrm>
              <a:off x="1927079" y="2506663"/>
              <a:ext cx="213767" cy="222095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 descr="A close-up of a black and white image&#10;&#10;Description automatically generated">
              <a:extLst>
                <a:ext uri="{FF2B5EF4-FFF2-40B4-BE49-F238E27FC236}">
                  <a16:creationId xmlns:a16="http://schemas.microsoft.com/office/drawing/2014/main" id="{E71DECE8-9ECB-F1B1-7883-081D4BBA1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8925" y="2279076"/>
              <a:ext cx="1010791" cy="1069388"/>
            </a:xfrm>
            <a:prstGeom prst="rect">
              <a:avLst/>
            </a:prstGeom>
            <a:ln>
              <a:solidFill>
                <a:srgbClr val="C00000"/>
              </a:solidFill>
              <a:prstDash val="dash"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93F8EB-3593-984E-2CF9-3EE9BA57C427}"/>
                </a:ext>
              </a:extLst>
            </p:cNvPr>
            <p:cNvSpPr txBox="1"/>
            <p:nvPr/>
          </p:nvSpPr>
          <p:spPr>
            <a:xfrm>
              <a:off x="4175135" y="2315109"/>
              <a:ext cx="19556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Cu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8F4A2F-8013-0BB4-F491-18CC241650E0}"/>
                </a:ext>
              </a:extLst>
            </p:cNvPr>
            <p:cNvSpPr txBox="1"/>
            <p:nvPr/>
          </p:nvSpPr>
          <p:spPr>
            <a:xfrm>
              <a:off x="2957544" y="2556154"/>
              <a:ext cx="278923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/>
                <a:t>Sn(Ti)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E99A958-E756-0FE0-0A06-6BF89CA879A1}"/>
                </a:ext>
              </a:extLst>
            </p:cNvPr>
            <p:cNvCxnSpPr>
              <a:stCxn id="7" idx="1"/>
            </p:cNvCxnSpPr>
            <p:nvPr/>
          </p:nvCxnSpPr>
          <p:spPr>
            <a:xfrm flipH="1">
              <a:off x="3463925" y="2029372"/>
              <a:ext cx="4767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BD61C20-912A-B8E5-50C0-911CFE3C862C}"/>
                </a:ext>
              </a:extLst>
            </p:cNvPr>
            <p:cNvSpPr/>
            <p:nvPr/>
          </p:nvSpPr>
          <p:spPr>
            <a:xfrm>
              <a:off x="3200673" y="2091911"/>
              <a:ext cx="452388" cy="478146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FA88440-2BDD-B89D-7394-67EF5565CA5C}"/>
                </a:ext>
              </a:extLst>
            </p:cNvPr>
            <p:cNvCxnSpPr/>
            <p:nvPr/>
          </p:nvCxnSpPr>
          <p:spPr>
            <a:xfrm flipH="1">
              <a:off x="4715391" y="2728758"/>
              <a:ext cx="4767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5C94E0-7397-1AA2-CC17-19F417A54DA8}"/>
                </a:ext>
              </a:extLst>
            </p:cNvPr>
            <p:cNvCxnSpPr/>
            <p:nvPr/>
          </p:nvCxnSpPr>
          <p:spPr>
            <a:xfrm flipH="1" flipV="1">
              <a:off x="3653061" y="2570057"/>
              <a:ext cx="365864" cy="785587"/>
            </a:xfrm>
            <a:prstGeom prst="line">
              <a:avLst/>
            </a:prstGeom>
            <a:ln w="9525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6084924-840B-60BF-EAE5-69AC83B294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53061" y="2091701"/>
              <a:ext cx="359610" cy="187375"/>
            </a:xfrm>
            <a:prstGeom prst="line">
              <a:avLst/>
            </a:prstGeom>
            <a:ln w="9525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9328FD0-C563-FB73-37DA-E27C174082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8253" y="1915644"/>
              <a:ext cx="344780" cy="591019"/>
            </a:xfrm>
            <a:prstGeom prst="line">
              <a:avLst/>
            </a:prstGeom>
            <a:ln w="9525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036CD21-A7B4-102E-2149-512E08D87C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1464" y="2735002"/>
              <a:ext cx="333993" cy="620642"/>
            </a:xfrm>
            <a:prstGeom prst="line">
              <a:avLst/>
            </a:prstGeom>
            <a:ln w="9525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FBD900A-7B8E-C2F7-59BF-837BF50D804A}"/>
              </a:ext>
            </a:extLst>
          </p:cNvPr>
          <p:cNvSpPr txBox="1"/>
          <p:nvPr/>
        </p:nvSpPr>
        <p:spPr>
          <a:xfrm>
            <a:off x="477999" y="2898215"/>
            <a:ext cx="662608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JASTEC</a:t>
            </a:r>
            <a:endParaRPr lang="en-GB" sz="1200" baseline="30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E8A04E6-B70A-EAC8-CDE6-99DB8CEAC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6718" y="2895458"/>
            <a:ext cx="1447236" cy="144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7933F1E-4E7B-D8BE-1C3C-20B13F1BB7E6}"/>
              </a:ext>
            </a:extLst>
          </p:cNvPr>
          <p:cNvSpPr txBox="1"/>
          <p:nvPr/>
        </p:nvSpPr>
        <p:spPr>
          <a:xfrm>
            <a:off x="6006718" y="2895458"/>
            <a:ext cx="361052" cy="2210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18000" rIns="36000" bIns="18000" rtlCol="0">
            <a:spAutoFit/>
          </a:bodyPr>
          <a:lstStyle/>
          <a:p>
            <a:r>
              <a:rPr lang="en-GB" sz="1200" dirty="0"/>
              <a:t>KAT</a:t>
            </a:r>
            <a:endParaRPr lang="en-GB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1150266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2F453-B52F-3A6C-9961-C7727698D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JASTEC Rolling: Key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91B15-A098-2D7F-0309-1624DE319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62864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As observed for previous DT wires, Sn regions deform and merge, whilst Nb modules are largely displaced intact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D3A04-CDC3-3F10-3436-C3A43D46DA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35C487-71E9-DBA3-CF7D-6AF4960C7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close-up of a hexagon pattern&#10;&#10;Description automatically generated">
            <a:extLst>
              <a:ext uri="{FF2B5EF4-FFF2-40B4-BE49-F238E27FC236}">
                <a16:creationId xmlns:a16="http://schemas.microsoft.com/office/drawing/2014/main" id="{0A30A44C-1E03-BFCB-D29E-2709BC1A6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998" y="3097281"/>
            <a:ext cx="1312114" cy="1080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60DCCFE-6EDE-1E4B-3B9E-5A7A6700C5B6}"/>
              </a:ext>
            </a:extLst>
          </p:cNvPr>
          <p:cNvGrpSpPr/>
          <p:nvPr/>
        </p:nvGrpSpPr>
        <p:grpSpPr>
          <a:xfrm>
            <a:off x="2437880" y="1622848"/>
            <a:ext cx="1912351" cy="1440000"/>
            <a:chOff x="2309280" y="1574554"/>
            <a:chExt cx="1912351" cy="1440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C64D3F0-DC64-0D87-148E-5A53096D53D8}"/>
                </a:ext>
              </a:extLst>
            </p:cNvPr>
            <p:cNvGrpSpPr/>
            <p:nvPr/>
          </p:nvGrpSpPr>
          <p:grpSpPr>
            <a:xfrm>
              <a:off x="2309280" y="1574554"/>
              <a:ext cx="1912351" cy="1440000"/>
              <a:chOff x="3117142" y="1107723"/>
              <a:chExt cx="1912351" cy="1440000"/>
            </a:xfrm>
          </p:grpSpPr>
          <p:pic>
            <p:nvPicPr>
              <p:cNvPr id="10" name="Picture 9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21F6253B-42E7-6E48-4AE4-28A0C69A0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17142" y="1107723"/>
                <a:ext cx="1912351" cy="144000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3AB1727-2090-A4F8-0904-9D755E83DB7A}"/>
                  </a:ext>
                </a:extLst>
              </p:cNvPr>
              <p:cNvSpPr/>
              <p:nvPr/>
            </p:nvSpPr>
            <p:spPr>
              <a:xfrm>
                <a:off x="4052888" y="1312643"/>
                <a:ext cx="352425" cy="290062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3D4262-FD75-CF15-44F4-A0047688F057}"/>
                </a:ext>
              </a:extLst>
            </p:cNvPr>
            <p:cNvSpPr txBox="1"/>
            <p:nvPr/>
          </p:nvSpPr>
          <p:spPr>
            <a:xfrm>
              <a:off x="3913286" y="1574554"/>
              <a:ext cx="308345" cy="15946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800" dirty="0"/>
                <a:t>15 %</a:t>
              </a:r>
              <a:endParaRPr lang="en-GB" sz="800" baseline="300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1A54723-83C9-8B7D-D5A0-BAC583C780F4}"/>
              </a:ext>
            </a:extLst>
          </p:cNvPr>
          <p:cNvGrpSpPr/>
          <p:nvPr/>
        </p:nvGrpSpPr>
        <p:grpSpPr>
          <a:xfrm>
            <a:off x="457200" y="1622848"/>
            <a:ext cx="1703318" cy="1713600"/>
            <a:chOff x="457200" y="1560580"/>
            <a:chExt cx="1703318" cy="17136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2CD1FC1-59DE-AA88-2458-48EF34EE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560580"/>
              <a:ext cx="1703318" cy="17136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F96A90-EA3B-B754-D8C5-B0CE4BEE450A}"/>
                </a:ext>
              </a:extLst>
            </p:cNvPr>
            <p:cNvSpPr txBox="1"/>
            <p:nvPr/>
          </p:nvSpPr>
          <p:spPr>
            <a:xfrm>
              <a:off x="1783244" y="1560580"/>
              <a:ext cx="377274" cy="15946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r>
                <a:rPr lang="en-GB" sz="800" dirty="0"/>
                <a:t>Round</a:t>
              </a:r>
              <a:endParaRPr lang="en-GB" sz="800" baseline="30000" dirty="0"/>
            </a:p>
          </p:txBody>
        </p:sp>
      </p:grpSp>
      <p:pic>
        <p:nvPicPr>
          <p:cNvPr id="15" name="Picture 14" descr="A close-up of a black dot&#10;&#10;Description automatically generated">
            <a:extLst>
              <a:ext uri="{FF2B5EF4-FFF2-40B4-BE49-F238E27FC236}">
                <a16:creationId xmlns:a16="http://schemas.microsoft.com/office/drawing/2014/main" id="{242A7591-B42F-FF7C-1ECB-562C63DE3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9493" y="3097281"/>
            <a:ext cx="1474615" cy="1080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pic>
        <p:nvPicPr>
          <p:cNvPr id="16" name="Picture 15" descr="A close-up of a hexagon pattern&#10;&#10;Description automatically generated">
            <a:extLst>
              <a:ext uri="{FF2B5EF4-FFF2-40B4-BE49-F238E27FC236}">
                <a16:creationId xmlns:a16="http://schemas.microsoft.com/office/drawing/2014/main" id="{DDB86D81-4981-5301-5E78-755B87A4C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6103" y="3097281"/>
            <a:ext cx="1184824" cy="1080000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F493E24-45D1-028C-F181-958C04B40DD1}"/>
              </a:ext>
            </a:extLst>
          </p:cNvPr>
          <p:cNvGrpSpPr/>
          <p:nvPr/>
        </p:nvGrpSpPr>
        <p:grpSpPr>
          <a:xfrm>
            <a:off x="4627593" y="1622848"/>
            <a:ext cx="1981845" cy="1353600"/>
            <a:chOff x="4231561" y="1511088"/>
            <a:chExt cx="1981845" cy="13536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43A87AA-A422-55ED-F54B-451E8128952F}"/>
                </a:ext>
              </a:extLst>
            </p:cNvPr>
            <p:cNvGrpSpPr/>
            <p:nvPr/>
          </p:nvGrpSpPr>
          <p:grpSpPr>
            <a:xfrm>
              <a:off x="4231561" y="1511088"/>
              <a:ext cx="1981845" cy="1353600"/>
              <a:chOff x="4221631" y="1520347"/>
              <a:chExt cx="1981845" cy="1353600"/>
            </a:xfrm>
          </p:grpSpPr>
          <p:pic>
            <p:nvPicPr>
              <p:cNvPr id="20" name="Picture 19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09034BAF-18CA-62EA-9F4F-BAD9BD7AD4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21631" y="1520347"/>
                <a:ext cx="1981845" cy="13536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1439C8-1A6C-132D-153C-A3E2ABC2D578}"/>
                  </a:ext>
                </a:extLst>
              </p:cNvPr>
              <p:cNvSpPr txBox="1"/>
              <p:nvPr/>
            </p:nvSpPr>
            <p:spPr>
              <a:xfrm>
                <a:off x="5895131" y="1520347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20 %</a:t>
                </a:r>
                <a:endParaRPr lang="en-GB" sz="800" baseline="30000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6333E2B-81A8-DB75-AB89-766324CC35B1}"/>
                </a:ext>
              </a:extLst>
            </p:cNvPr>
            <p:cNvSpPr/>
            <p:nvPr/>
          </p:nvSpPr>
          <p:spPr>
            <a:xfrm>
              <a:off x="4995860" y="2429608"/>
              <a:ext cx="207963" cy="18976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AABFA18-881A-BE04-767C-0A175C26DE93}"/>
              </a:ext>
            </a:extLst>
          </p:cNvPr>
          <p:cNvGrpSpPr/>
          <p:nvPr/>
        </p:nvGrpSpPr>
        <p:grpSpPr>
          <a:xfrm>
            <a:off x="6886800" y="1622848"/>
            <a:ext cx="1800000" cy="1198800"/>
            <a:chOff x="6886800" y="1520347"/>
            <a:chExt cx="1800000" cy="11988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ABE5B95-6CF8-BEB7-9956-111179B6EEBB}"/>
                </a:ext>
              </a:extLst>
            </p:cNvPr>
            <p:cNvGrpSpPr/>
            <p:nvPr/>
          </p:nvGrpSpPr>
          <p:grpSpPr>
            <a:xfrm>
              <a:off x="6886800" y="1520347"/>
              <a:ext cx="1800000" cy="1198800"/>
              <a:chOff x="6886800" y="1520347"/>
              <a:chExt cx="1800000" cy="1198800"/>
            </a:xfrm>
          </p:grpSpPr>
          <p:pic>
            <p:nvPicPr>
              <p:cNvPr id="25" name="Picture 24" descr="A close-up of a hexagon pattern&#10;&#10;Description automatically generated">
                <a:extLst>
                  <a:ext uri="{FF2B5EF4-FFF2-40B4-BE49-F238E27FC236}">
                    <a16:creationId xmlns:a16="http://schemas.microsoft.com/office/drawing/2014/main" id="{1A409DD8-3BEF-ACA6-23D9-71ABF0083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86800" y="1520347"/>
                <a:ext cx="1800000" cy="1198800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98F96DD-2F7F-0F11-5E27-B5849298EE82}"/>
                  </a:ext>
                </a:extLst>
              </p:cNvPr>
              <p:cNvSpPr txBox="1"/>
              <p:nvPr/>
            </p:nvSpPr>
            <p:spPr>
              <a:xfrm>
                <a:off x="8378455" y="1520347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30 %</a:t>
                </a:r>
                <a:endParaRPr lang="en-GB" sz="800" baseline="30000" dirty="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30B149-6E5A-81E7-33F3-DB5D243FB876}"/>
                </a:ext>
              </a:extLst>
            </p:cNvPr>
            <p:cNvSpPr/>
            <p:nvPr/>
          </p:nvSpPr>
          <p:spPr>
            <a:xfrm>
              <a:off x="7990037" y="1683990"/>
              <a:ext cx="247501" cy="181319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E3C75A3-370F-3767-C2E2-AF262F59A63F}"/>
              </a:ext>
            </a:extLst>
          </p:cNvPr>
          <p:cNvSpPr txBox="1"/>
          <p:nvPr/>
        </p:nvSpPr>
        <p:spPr>
          <a:xfrm>
            <a:off x="2737998" y="4185999"/>
            <a:ext cx="13121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/>
              <a:t>Relative displacement of Nb modules; Sn core merging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766036-0550-2DC3-5254-7AE3DB0873D3}"/>
              </a:ext>
            </a:extLst>
          </p:cNvPr>
          <p:cNvSpPr txBox="1"/>
          <p:nvPr/>
        </p:nvSpPr>
        <p:spPr>
          <a:xfrm>
            <a:off x="4954944" y="4185999"/>
            <a:ext cx="13271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/>
              <a:t>Shearing at periphery of Nb modules; barrier thinning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BD6B50-7DB0-AD52-DB4A-78F1BDEBC057}"/>
              </a:ext>
            </a:extLst>
          </p:cNvPr>
          <p:cNvSpPr txBox="1"/>
          <p:nvPr/>
        </p:nvSpPr>
        <p:spPr>
          <a:xfrm>
            <a:off x="7091671" y="4185999"/>
            <a:ext cx="13271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/>
              <a:t>Barrier breakage, extended Nb module shearing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DF820B5-6553-512C-54FB-6C1F0903380C}"/>
              </a:ext>
            </a:extLst>
          </p:cNvPr>
          <p:cNvCxnSpPr>
            <a:cxnSpLocks/>
          </p:cNvCxnSpPr>
          <p:nvPr/>
        </p:nvCxnSpPr>
        <p:spPr>
          <a:xfrm>
            <a:off x="8396191" y="2969044"/>
            <a:ext cx="0" cy="24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173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2F453-B52F-3A6C-9961-C7727698D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dirty="0"/>
              <a:t>JASTEC Rolling: Aspect Ratios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91B15-A098-2D7F-0309-1624DE319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705332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Aspect ratios do not show large increases, or form bands relative to the rolling direction:</a:t>
            </a:r>
          </a:p>
          <a:p>
            <a:pPr lvl="1"/>
            <a:r>
              <a:rPr lang="en-GB" dirty="0"/>
              <a:t>Unlike RRP</a:t>
            </a:r>
            <a:r>
              <a:rPr lang="en-GB" baseline="30000" dirty="0"/>
              <a:t>®</a:t>
            </a:r>
            <a:r>
              <a:rPr lang="en-GB" dirty="0"/>
              <a:t> or PIT – see 3-MO-CS2-06S this afternoon</a:t>
            </a:r>
          </a:p>
          <a:p>
            <a:r>
              <a:rPr lang="en-GB" dirty="0"/>
              <a:t>Large variation in Nb modules between longitudinal positions, as broad Sn regions can open up locally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D3A04-CDC3-3F10-3436-C3A43D46DA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28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35C487-71E9-DBA3-CF7D-6AF4960C7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164296F-1DCF-AF8A-6E77-46CD6673F94E}"/>
              </a:ext>
            </a:extLst>
          </p:cNvPr>
          <p:cNvGrpSpPr/>
          <p:nvPr/>
        </p:nvGrpSpPr>
        <p:grpSpPr>
          <a:xfrm>
            <a:off x="459284" y="1715435"/>
            <a:ext cx="1912351" cy="2579703"/>
            <a:chOff x="459284" y="1812801"/>
            <a:chExt cx="1912351" cy="257970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60DCCFE-6EDE-1E4B-3B9E-5A7A6700C5B6}"/>
                </a:ext>
              </a:extLst>
            </p:cNvPr>
            <p:cNvGrpSpPr/>
            <p:nvPr/>
          </p:nvGrpSpPr>
          <p:grpSpPr>
            <a:xfrm>
              <a:off x="459284" y="1812801"/>
              <a:ext cx="1912351" cy="1440000"/>
              <a:chOff x="2309280" y="1574554"/>
              <a:chExt cx="1912351" cy="1440000"/>
            </a:xfrm>
          </p:grpSpPr>
          <p:pic>
            <p:nvPicPr>
              <p:cNvPr id="10" name="Picture 9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21F6253B-42E7-6E48-4AE4-28A0C69A0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09280" y="1574554"/>
                <a:ext cx="1912351" cy="1440000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3D4262-FD75-CF15-44F4-A0047688F057}"/>
                  </a:ext>
                </a:extLst>
              </p:cNvPr>
              <p:cNvSpPr txBox="1"/>
              <p:nvPr/>
            </p:nvSpPr>
            <p:spPr>
              <a:xfrm>
                <a:off x="3913286" y="1574554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15 %</a:t>
                </a:r>
                <a:endParaRPr lang="en-GB" sz="800" baseline="30000" dirty="0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38826D-AA51-FACB-A17D-C9BFCA2C25CC}"/>
                </a:ext>
              </a:extLst>
            </p:cNvPr>
            <p:cNvGrpSpPr/>
            <p:nvPr/>
          </p:nvGrpSpPr>
          <p:grpSpPr>
            <a:xfrm>
              <a:off x="467947" y="3312504"/>
              <a:ext cx="1895024" cy="1080000"/>
              <a:chOff x="478694" y="3312504"/>
              <a:chExt cx="1895024" cy="1080000"/>
            </a:xfrm>
          </p:grpSpPr>
          <p:pic>
            <p:nvPicPr>
              <p:cNvPr id="32" name="Picture 31" descr="A group of green and yellow hexagons&#10;&#10;Description automatically generated">
                <a:extLst>
                  <a:ext uri="{FF2B5EF4-FFF2-40B4-BE49-F238E27FC236}">
                    <a16:creationId xmlns:a16="http://schemas.microsoft.com/office/drawing/2014/main" id="{FA430128-EB04-DD89-EDF8-0E1926CDBA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694" y="3312504"/>
                <a:ext cx="1526087" cy="1080000"/>
              </a:xfrm>
              <a:prstGeom prst="rect">
                <a:avLst/>
              </a:prstGeom>
            </p:spPr>
          </p:pic>
          <p:pic>
            <p:nvPicPr>
              <p:cNvPr id="33" name="Picture 32" descr="A close up of a number&#10;&#10;Description automatically generated">
                <a:extLst>
                  <a:ext uri="{FF2B5EF4-FFF2-40B4-BE49-F238E27FC236}">
                    <a16:creationId xmlns:a16="http://schemas.microsoft.com/office/drawing/2014/main" id="{BDD8DFFC-A034-1B22-BFCA-E4A1A9FAD9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" r="-1" b="60650"/>
              <a:stretch/>
            </p:blipFill>
            <p:spPr>
              <a:xfrm>
                <a:off x="2057037" y="3312504"/>
                <a:ext cx="316681" cy="1080000"/>
              </a:xfrm>
              <a:prstGeom prst="rect">
                <a:avLst/>
              </a:prstGeom>
            </p:spPr>
          </p:pic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1D3B965-D1B7-EEDC-3E9F-C5A59BCC1D30}"/>
              </a:ext>
            </a:extLst>
          </p:cNvPr>
          <p:cNvGrpSpPr/>
          <p:nvPr/>
        </p:nvGrpSpPr>
        <p:grpSpPr>
          <a:xfrm>
            <a:off x="3277216" y="1715435"/>
            <a:ext cx="2061562" cy="2579703"/>
            <a:chOff x="3043028" y="1812801"/>
            <a:chExt cx="2061562" cy="257970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43A87AA-A422-55ED-F54B-451E8128952F}"/>
                </a:ext>
              </a:extLst>
            </p:cNvPr>
            <p:cNvGrpSpPr/>
            <p:nvPr/>
          </p:nvGrpSpPr>
          <p:grpSpPr>
            <a:xfrm>
              <a:off x="3082887" y="1812801"/>
              <a:ext cx="1981845" cy="1353600"/>
              <a:chOff x="4221631" y="1520347"/>
              <a:chExt cx="1981845" cy="1353600"/>
            </a:xfrm>
          </p:grpSpPr>
          <p:pic>
            <p:nvPicPr>
              <p:cNvPr id="20" name="Picture 19" descr="A close-up of a cell&#10;&#10;Description automatically generated">
                <a:extLst>
                  <a:ext uri="{FF2B5EF4-FFF2-40B4-BE49-F238E27FC236}">
                    <a16:creationId xmlns:a16="http://schemas.microsoft.com/office/drawing/2014/main" id="{09034BAF-18CA-62EA-9F4F-BAD9BD7AD4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1631" y="1520347"/>
                <a:ext cx="1981845" cy="13536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1439C8-1A6C-132D-153C-A3E2ABC2D578}"/>
                  </a:ext>
                </a:extLst>
              </p:cNvPr>
              <p:cNvSpPr txBox="1"/>
              <p:nvPr/>
            </p:nvSpPr>
            <p:spPr>
              <a:xfrm>
                <a:off x="5895131" y="1520347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20 %</a:t>
                </a:r>
                <a:endParaRPr lang="en-GB" sz="800" baseline="30000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6D502E7-BE74-8E7B-9E55-55B85555B556}"/>
                </a:ext>
              </a:extLst>
            </p:cNvPr>
            <p:cNvGrpSpPr/>
            <p:nvPr/>
          </p:nvGrpSpPr>
          <p:grpSpPr>
            <a:xfrm>
              <a:off x="3043028" y="3312504"/>
              <a:ext cx="2061562" cy="1080000"/>
              <a:chOff x="2651745" y="3312504"/>
              <a:chExt cx="2061562" cy="1080000"/>
            </a:xfrm>
          </p:grpSpPr>
          <p:pic>
            <p:nvPicPr>
              <p:cNvPr id="35" name="Picture 34" descr="A green and white hexagons&#10;&#10;Description automatically generated">
                <a:extLst>
                  <a:ext uri="{FF2B5EF4-FFF2-40B4-BE49-F238E27FC236}">
                    <a16:creationId xmlns:a16="http://schemas.microsoft.com/office/drawing/2014/main" id="{14729B96-9F1D-0FE0-21F7-59F8C72DF9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51745" y="3312504"/>
                <a:ext cx="1665000" cy="1080000"/>
              </a:xfrm>
              <a:prstGeom prst="rect">
                <a:avLst/>
              </a:prstGeom>
            </p:spPr>
          </p:pic>
          <p:pic>
            <p:nvPicPr>
              <p:cNvPr id="37" name="Picture 36" descr="A close up of a number&#10;&#10;Description automatically generated">
                <a:extLst>
                  <a:ext uri="{FF2B5EF4-FFF2-40B4-BE49-F238E27FC236}">
                    <a16:creationId xmlns:a16="http://schemas.microsoft.com/office/drawing/2014/main" id="{27023E67-CF91-708E-3E69-2DDA77251E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60664"/>
              <a:stretch/>
            </p:blipFill>
            <p:spPr>
              <a:xfrm>
                <a:off x="4396507" y="3312504"/>
                <a:ext cx="316800" cy="1080000"/>
              </a:xfrm>
              <a:prstGeom prst="rect">
                <a:avLst/>
              </a:prstGeom>
            </p:spPr>
          </p:pic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63B5CAF-1FF4-0121-AB84-03A42185DE98}"/>
              </a:ext>
            </a:extLst>
          </p:cNvPr>
          <p:cNvGrpSpPr/>
          <p:nvPr/>
        </p:nvGrpSpPr>
        <p:grpSpPr>
          <a:xfrm>
            <a:off x="6244358" y="1715435"/>
            <a:ext cx="2439696" cy="2579703"/>
            <a:chOff x="6244358" y="1812801"/>
            <a:chExt cx="2439696" cy="257970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ABE5B95-6CF8-BEB7-9956-111179B6EEBB}"/>
                </a:ext>
              </a:extLst>
            </p:cNvPr>
            <p:cNvGrpSpPr/>
            <p:nvPr/>
          </p:nvGrpSpPr>
          <p:grpSpPr>
            <a:xfrm>
              <a:off x="6564206" y="1812801"/>
              <a:ext cx="1800000" cy="1198800"/>
              <a:chOff x="6886800" y="1520347"/>
              <a:chExt cx="1800000" cy="1198800"/>
            </a:xfrm>
          </p:grpSpPr>
          <p:pic>
            <p:nvPicPr>
              <p:cNvPr id="25" name="Picture 24" descr="A close-up of a hexagon pattern&#10;&#10;Description automatically generated">
                <a:extLst>
                  <a:ext uri="{FF2B5EF4-FFF2-40B4-BE49-F238E27FC236}">
                    <a16:creationId xmlns:a16="http://schemas.microsoft.com/office/drawing/2014/main" id="{1A409DD8-3BEF-ACA6-23D9-71ABF0083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86800" y="1520347"/>
                <a:ext cx="1800000" cy="1198800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98F96DD-2F7F-0F11-5E27-B5849298EE82}"/>
                  </a:ext>
                </a:extLst>
              </p:cNvPr>
              <p:cNvSpPr txBox="1"/>
              <p:nvPr/>
            </p:nvSpPr>
            <p:spPr>
              <a:xfrm>
                <a:off x="8378455" y="1520347"/>
                <a:ext cx="308345" cy="159462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36000" tIns="18000" rIns="36000" bIns="18000" rtlCol="0">
                <a:spAutoFit/>
              </a:bodyPr>
              <a:lstStyle/>
              <a:p>
                <a:r>
                  <a:rPr lang="en-GB" sz="800" dirty="0"/>
                  <a:t>30 %</a:t>
                </a:r>
                <a:endParaRPr lang="en-GB" sz="800" baseline="30000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997F97C-7069-6A33-CF04-4F71C900855C}"/>
                </a:ext>
              </a:extLst>
            </p:cNvPr>
            <p:cNvGrpSpPr/>
            <p:nvPr/>
          </p:nvGrpSpPr>
          <p:grpSpPr>
            <a:xfrm>
              <a:off x="6244358" y="3147383"/>
              <a:ext cx="2439696" cy="1245121"/>
              <a:chOff x="4839121" y="3147383"/>
              <a:chExt cx="2439696" cy="1245121"/>
            </a:xfrm>
          </p:grpSpPr>
          <p:pic>
            <p:nvPicPr>
              <p:cNvPr id="39" name="Picture 38" descr="A group of green and white hexagons&#10;&#10;Description automatically generated">
                <a:extLst>
                  <a:ext uri="{FF2B5EF4-FFF2-40B4-BE49-F238E27FC236}">
                    <a16:creationId xmlns:a16="http://schemas.microsoft.com/office/drawing/2014/main" id="{7A32DB18-79E6-4D4B-79BA-123E76D262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39121" y="3312504"/>
                <a:ext cx="2040000" cy="1080000"/>
              </a:xfrm>
              <a:prstGeom prst="rect">
                <a:avLst/>
              </a:prstGeom>
            </p:spPr>
          </p:pic>
          <p:pic>
            <p:nvPicPr>
              <p:cNvPr id="41" name="Picture 40" descr="A green rectangular object with white text&#10;&#10;Description automatically generated">
                <a:extLst>
                  <a:ext uri="{FF2B5EF4-FFF2-40B4-BE49-F238E27FC236}">
                    <a16:creationId xmlns:a16="http://schemas.microsoft.com/office/drawing/2014/main" id="{0DDB8AF3-EC43-560B-D626-1A4229FB33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b="54650"/>
              <a:stretch/>
            </p:blipFill>
            <p:spPr>
              <a:xfrm>
                <a:off x="6962017" y="3147383"/>
                <a:ext cx="316800" cy="124512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6114036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87</TotalTime>
  <Words>1089</Words>
  <Application>Microsoft Office PowerPoint</Application>
  <PresentationFormat>On-screen Show (16:9)</PresentationFormat>
  <Paragraphs>146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Optima</vt:lpstr>
      <vt:lpstr>CERNCorporate16-9</vt:lpstr>
      <vt:lpstr>Nb3Sn Wire Cross-Sections, Image Analysis and Geometrical Descriptions</vt:lpstr>
      <vt:lpstr>Nb3Sn Wire Types </vt:lpstr>
      <vt:lpstr>RRP® Wires</vt:lpstr>
      <vt:lpstr>RRP® Wires (2)</vt:lpstr>
      <vt:lpstr>RRP® Rolling: Key Features</vt:lpstr>
      <vt:lpstr>RRP® Rolling: After Reaction</vt:lpstr>
      <vt:lpstr>Distributed Tin Wires</vt:lpstr>
      <vt:lpstr>JASTEC Rolling: Key Features</vt:lpstr>
      <vt:lpstr>JASTEC Rolling: Aspect Ratios</vt:lpstr>
      <vt:lpstr>JASTEC: Reacted Strands</vt:lpstr>
      <vt:lpstr>KAT: Reacted Strands</vt:lpstr>
      <vt:lpstr>Rutherford Cable Deformation</vt:lpstr>
      <vt:lpstr>Cable Cross-Sections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Simon Hopkins</cp:lastModifiedBy>
  <cp:revision>31</cp:revision>
  <dcterms:created xsi:type="dcterms:W3CDTF">2012-11-30T11:04:26Z</dcterms:created>
  <dcterms:modified xsi:type="dcterms:W3CDTF">2024-02-12T09:56:55Z</dcterms:modified>
</cp:coreProperties>
</file>