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77" r:id="rId3"/>
    <p:sldId id="295" r:id="rId4"/>
    <p:sldId id="284" r:id="rId5"/>
    <p:sldId id="303" r:id="rId6"/>
    <p:sldId id="299" r:id="rId7"/>
    <p:sldId id="300" r:id="rId8"/>
    <p:sldId id="298" r:id="rId9"/>
    <p:sldId id="286" r:id="rId10"/>
    <p:sldId id="293" r:id="rId11"/>
    <p:sldId id="289" r:id="rId12"/>
    <p:sldId id="288" r:id="rId13"/>
    <p:sldId id="290" r:id="rId14"/>
    <p:sldId id="292" r:id="rId15"/>
    <p:sldId id="291" r:id="rId16"/>
    <p:sldId id="304" r:id="rId17"/>
    <p:sldId id="301" r:id="rId18"/>
    <p:sldId id="29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1C728B-905B-4091-BB3D-F350BBD788B8}" v="56" dt="2024-02-23T22:12:33.1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55" autoAdjust="0"/>
    <p:restoredTop sz="95680"/>
  </p:normalViewPr>
  <p:slideViewPr>
    <p:cSldViewPr snapToGrid="0">
      <p:cViewPr varScale="1">
        <p:scale>
          <a:sx n="88" d="100"/>
          <a:sy n="88" d="100"/>
        </p:scale>
        <p:origin x="21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handari, Subash C" userId="dbfffec2-326d-4c53-8a50-86610c195dcf" providerId="ADAL" clId="{481C728B-905B-4091-BB3D-F350BBD788B8}"/>
    <pc:docChg chg="undo custSel addSld delSld modSld sldOrd modMainMaster">
      <pc:chgData name="Bhandari, Subash C" userId="dbfffec2-326d-4c53-8a50-86610c195dcf" providerId="ADAL" clId="{481C728B-905B-4091-BB3D-F350BBD788B8}" dt="2024-02-23T23:31:56.092" v="318"/>
      <pc:docMkLst>
        <pc:docMk/>
      </pc:docMkLst>
      <pc:sldChg chg="addSp modSp mod">
        <pc:chgData name="Bhandari, Subash C" userId="dbfffec2-326d-4c53-8a50-86610c195dcf" providerId="ADAL" clId="{481C728B-905B-4091-BB3D-F350BBD788B8}" dt="2024-02-20T18:11:16.456" v="113" actId="1076"/>
        <pc:sldMkLst>
          <pc:docMk/>
          <pc:sldMk cId="1309903568" sldId="256"/>
        </pc:sldMkLst>
        <pc:spChg chg="add mod">
          <ac:chgData name="Bhandari, Subash C" userId="dbfffec2-326d-4c53-8a50-86610c195dcf" providerId="ADAL" clId="{481C728B-905B-4091-BB3D-F350BBD788B8}" dt="2024-02-20T18:11:16.456" v="113" actId="1076"/>
          <ac:spMkLst>
            <pc:docMk/>
            <pc:sldMk cId="1309903568" sldId="256"/>
            <ac:spMk id="5" creationId="{49D0C71C-FFEB-7E3B-6307-0870530CD502}"/>
          </ac:spMkLst>
        </pc:spChg>
      </pc:sldChg>
      <pc:sldChg chg="addSp delSp modSp add del mod">
        <pc:chgData name="Bhandari, Subash C" userId="dbfffec2-326d-4c53-8a50-86610c195dcf" providerId="ADAL" clId="{481C728B-905B-4091-BB3D-F350BBD788B8}" dt="2024-02-23T21:16:08.110" v="264" actId="47"/>
        <pc:sldMkLst>
          <pc:docMk/>
          <pc:sldMk cId="3757849300" sldId="284"/>
        </pc:sldMkLst>
        <pc:spChg chg="del">
          <ac:chgData name="Bhandari, Subash C" userId="dbfffec2-326d-4c53-8a50-86610c195dcf" providerId="ADAL" clId="{481C728B-905B-4091-BB3D-F350BBD788B8}" dt="2024-02-23T20:18:59.605" v="253" actId="478"/>
          <ac:spMkLst>
            <pc:docMk/>
            <pc:sldMk cId="3757849300" sldId="284"/>
            <ac:spMk id="5" creationId="{053B9684-E99C-0447-C3E4-F0BE8B8F723B}"/>
          </ac:spMkLst>
        </pc:spChg>
        <pc:spChg chg="del">
          <ac:chgData name="Bhandari, Subash C" userId="dbfffec2-326d-4c53-8a50-86610c195dcf" providerId="ADAL" clId="{481C728B-905B-4091-BB3D-F350BBD788B8}" dt="2024-02-23T20:18:57.592" v="252" actId="478"/>
          <ac:spMkLst>
            <pc:docMk/>
            <pc:sldMk cId="3757849300" sldId="284"/>
            <ac:spMk id="6" creationId="{0FB7EB57-618B-292F-41A6-120D80C335D1}"/>
          </ac:spMkLst>
        </pc:spChg>
        <pc:spChg chg="add mod">
          <ac:chgData name="Bhandari, Subash C" userId="dbfffec2-326d-4c53-8a50-86610c195dcf" providerId="ADAL" clId="{481C728B-905B-4091-BB3D-F350BBD788B8}" dt="2024-02-23T20:19:01.092" v="254"/>
          <ac:spMkLst>
            <pc:docMk/>
            <pc:sldMk cId="3757849300" sldId="284"/>
            <ac:spMk id="9" creationId="{CEA1AA49-FBC8-E624-3A7E-DA711E9FB39C}"/>
          </ac:spMkLst>
        </pc:spChg>
        <pc:spChg chg="add mod">
          <ac:chgData name="Bhandari, Subash C" userId="dbfffec2-326d-4c53-8a50-86610c195dcf" providerId="ADAL" clId="{481C728B-905B-4091-BB3D-F350BBD788B8}" dt="2024-02-23T20:19:01.092" v="254"/>
          <ac:spMkLst>
            <pc:docMk/>
            <pc:sldMk cId="3757849300" sldId="284"/>
            <ac:spMk id="10" creationId="{95A6ED6D-F0EC-1A41-86E8-9C565394B731}"/>
          </ac:spMkLst>
        </pc:spChg>
        <pc:picChg chg="del">
          <ac:chgData name="Bhandari, Subash C" userId="dbfffec2-326d-4c53-8a50-86610c195dcf" providerId="ADAL" clId="{481C728B-905B-4091-BB3D-F350BBD788B8}" dt="2024-02-23T20:18:26.950" v="250" actId="478"/>
          <ac:picMkLst>
            <pc:docMk/>
            <pc:sldMk cId="3757849300" sldId="284"/>
            <ac:picMk id="7" creationId="{77D7BB42-160F-617B-F9F8-C65234A7E4FA}"/>
          </ac:picMkLst>
        </pc:picChg>
        <pc:picChg chg="add mod">
          <ac:chgData name="Bhandari, Subash C" userId="dbfffec2-326d-4c53-8a50-86610c195dcf" providerId="ADAL" clId="{481C728B-905B-4091-BB3D-F350BBD788B8}" dt="2024-02-23T20:18:28.127" v="251"/>
          <ac:picMkLst>
            <pc:docMk/>
            <pc:sldMk cId="3757849300" sldId="284"/>
            <ac:picMk id="8" creationId="{29C7B3EA-17B0-9E61-8043-9F4606F53184}"/>
          </ac:picMkLst>
        </pc:picChg>
      </pc:sldChg>
      <pc:sldChg chg="addSp delSp modSp add del mod">
        <pc:chgData name="Bhandari, Subash C" userId="dbfffec2-326d-4c53-8a50-86610c195dcf" providerId="ADAL" clId="{481C728B-905B-4091-BB3D-F350BBD788B8}" dt="2024-02-23T21:36:40.636" v="274" actId="47"/>
        <pc:sldMkLst>
          <pc:docMk/>
          <pc:sldMk cId="3990854615" sldId="287"/>
        </pc:sldMkLst>
        <pc:picChg chg="add del mod">
          <ac:chgData name="Bhandari, Subash C" userId="dbfffec2-326d-4c53-8a50-86610c195dcf" providerId="ADAL" clId="{481C728B-905B-4091-BB3D-F350BBD788B8}" dt="2024-02-23T21:36:13.794" v="271" actId="478"/>
          <ac:picMkLst>
            <pc:docMk/>
            <pc:sldMk cId="3990854615" sldId="287"/>
            <ac:picMk id="12" creationId="{20F56875-562D-AB6B-E7AF-E3D73DF729EC}"/>
          </ac:picMkLst>
        </pc:picChg>
      </pc:sldChg>
      <pc:sldChg chg="addSp delSp modSp mod">
        <pc:chgData name="Bhandari, Subash C" userId="dbfffec2-326d-4c53-8a50-86610c195dcf" providerId="ADAL" clId="{481C728B-905B-4091-BB3D-F350BBD788B8}" dt="2024-02-23T22:12:36.953" v="291" actId="1076"/>
        <pc:sldMkLst>
          <pc:docMk/>
          <pc:sldMk cId="1309929064" sldId="288"/>
        </pc:sldMkLst>
        <pc:picChg chg="add mod">
          <ac:chgData name="Bhandari, Subash C" userId="dbfffec2-326d-4c53-8a50-86610c195dcf" providerId="ADAL" clId="{481C728B-905B-4091-BB3D-F350BBD788B8}" dt="2024-02-23T22:12:36.953" v="291" actId="1076"/>
          <ac:picMkLst>
            <pc:docMk/>
            <pc:sldMk cId="1309929064" sldId="288"/>
            <ac:picMk id="4" creationId="{4A7A3A7A-CCEC-8EB0-9968-B9D317D06751}"/>
          </ac:picMkLst>
        </pc:picChg>
        <pc:picChg chg="del">
          <ac:chgData name="Bhandari, Subash C" userId="dbfffec2-326d-4c53-8a50-86610c195dcf" providerId="ADAL" clId="{481C728B-905B-4091-BB3D-F350BBD788B8}" dt="2024-02-23T22:12:29.495" v="289" actId="478"/>
          <ac:picMkLst>
            <pc:docMk/>
            <pc:sldMk cId="1309929064" sldId="288"/>
            <ac:picMk id="9" creationId="{3BFB6D04-FA4F-3F42-EF41-F16FE21AFBF7}"/>
          </ac:picMkLst>
        </pc:picChg>
      </pc:sldChg>
      <pc:sldChg chg="addSp delSp modSp mod">
        <pc:chgData name="Bhandari, Subash C" userId="dbfffec2-326d-4c53-8a50-86610c195dcf" providerId="ADAL" clId="{481C728B-905B-4091-BB3D-F350BBD788B8}" dt="2024-02-23T21:45:32.847" v="288"/>
        <pc:sldMkLst>
          <pc:docMk/>
          <pc:sldMk cId="281485512" sldId="289"/>
        </pc:sldMkLst>
        <pc:spChg chg="add del mod">
          <ac:chgData name="Bhandari, Subash C" userId="dbfffec2-326d-4c53-8a50-86610c195dcf" providerId="ADAL" clId="{481C728B-905B-4091-BB3D-F350BBD788B8}" dt="2024-02-23T21:36:18.020" v="273" actId="478"/>
          <ac:spMkLst>
            <pc:docMk/>
            <pc:sldMk cId="281485512" sldId="289"/>
            <ac:spMk id="4" creationId="{4CC79AA0-1BF9-D17B-6AFE-0F574F8BEBCC}"/>
          </ac:spMkLst>
        </pc:spChg>
        <pc:spChg chg="add del mod">
          <ac:chgData name="Bhandari, Subash C" userId="dbfffec2-326d-4c53-8a50-86610c195dcf" providerId="ADAL" clId="{481C728B-905B-4091-BB3D-F350BBD788B8}" dt="2024-02-23T21:36:18.020" v="273" actId="478"/>
          <ac:spMkLst>
            <pc:docMk/>
            <pc:sldMk cId="281485512" sldId="289"/>
            <ac:spMk id="6" creationId="{7D2707FE-F22A-54E7-6041-EE3AE62B294F}"/>
          </ac:spMkLst>
        </pc:spChg>
        <pc:spChg chg="mod">
          <ac:chgData name="Bhandari, Subash C" userId="dbfffec2-326d-4c53-8a50-86610c195dcf" providerId="ADAL" clId="{481C728B-905B-4091-BB3D-F350BBD788B8}" dt="2024-02-20T17:45:57.933" v="59" actId="1076"/>
          <ac:spMkLst>
            <pc:docMk/>
            <pc:sldMk cId="281485512" sldId="289"/>
            <ac:spMk id="7" creationId="{5AF5F58B-4038-0587-DE5E-F7B62B1F97D4}"/>
          </ac:spMkLst>
        </pc:spChg>
        <pc:spChg chg="del">
          <ac:chgData name="Bhandari, Subash C" userId="dbfffec2-326d-4c53-8a50-86610c195dcf" providerId="ADAL" clId="{481C728B-905B-4091-BB3D-F350BBD788B8}" dt="2024-02-20T17:37:07.452" v="6" actId="478"/>
          <ac:spMkLst>
            <pc:docMk/>
            <pc:sldMk cId="281485512" sldId="289"/>
            <ac:spMk id="8" creationId="{B9ED1F77-B1D3-54DE-3831-6336BFB4C43A}"/>
          </ac:spMkLst>
        </pc:spChg>
        <pc:spChg chg="add mod">
          <ac:chgData name="Bhandari, Subash C" userId="dbfffec2-326d-4c53-8a50-86610c195dcf" providerId="ADAL" clId="{481C728B-905B-4091-BB3D-F350BBD788B8}" dt="2024-02-23T20:54:13.372" v="259" actId="571"/>
          <ac:spMkLst>
            <pc:docMk/>
            <pc:sldMk cId="281485512" sldId="289"/>
            <ac:spMk id="11" creationId="{B7B8A52B-15F2-30FE-D57B-1111BC307DAA}"/>
          </ac:spMkLst>
        </pc:spChg>
        <pc:graphicFrameChg chg="add del mod">
          <ac:chgData name="Bhandari, Subash C" userId="dbfffec2-326d-4c53-8a50-86610c195dcf" providerId="ADAL" clId="{481C728B-905B-4091-BB3D-F350BBD788B8}" dt="2024-02-23T21:43:38.949" v="286"/>
          <ac:graphicFrameMkLst>
            <pc:docMk/>
            <pc:sldMk cId="281485512" sldId="289"/>
            <ac:graphicFrameMk id="3" creationId="{A992C29B-E0F8-34A5-ABC1-C5A24C078A27}"/>
          </ac:graphicFrameMkLst>
        </pc:graphicFrameChg>
        <pc:graphicFrameChg chg="add mod">
          <ac:chgData name="Bhandari, Subash C" userId="dbfffec2-326d-4c53-8a50-86610c195dcf" providerId="ADAL" clId="{481C728B-905B-4091-BB3D-F350BBD788B8}" dt="2024-02-23T20:54:13.372" v="259" actId="571"/>
          <ac:graphicFrameMkLst>
            <pc:docMk/>
            <pc:sldMk cId="281485512" sldId="289"/>
            <ac:graphicFrameMk id="9" creationId="{6D275A8C-EAF7-890A-F2E1-943BEEA4527B}"/>
          </ac:graphicFrameMkLst>
        </pc:graphicFrameChg>
        <pc:graphicFrameChg chg="add del mod">
          <ac:chgData name="Bhandari, Subash C" userId="dbfffec2-326d-4c53-8a50-86610c195dcf" providerId="ADAL" clId="{481C728B-905B-4091-BB3D-F350BBD788B8}" dt="2024-02-23T21:45:32.847" v="288"/>
          <ac:graphicFrameMkLst>
            <pc:docMk/>
            <pc:sldMk cId="281485512" sldId="289"/>
            <ac:graphicFrameMk id="10" creationId="{7D8ABA1E-4008-E8ED-B915-985145E57716}"/>
          </ac:graphicFrameMkLst>
        </pc:graphicFrameChg>
        <pc:graphicFrameChg chg="add mod">
          <ac:chgData name="Bhandari, Subash C" userId="dbfffec2-326d-4c53-8a50-86610c195dcf" providerId="ADAL" clId="{481C728B-905B-4091-BB3D-F350BBD788B8}" dt="2024-02-23T20:54:13.372" v="259" actId="571"/>
          <ac:graphicFrameMkLst>
            <pc:docMk/>
            <pc:sldMk cId="281485512" sldId="289"/>
            <ac:graphicFrameMk id="12" creationId="{62EC255E-91B9-E486-10A7-49E59689906F}"/>
          </ac:graphicFrameMkLst>
        </pc:graphicFrameChg>
        <pc:picChg chg="add del">
          <ac:chgData name="Bhandari, Subash C" userId="dbfffec2-326d-4c53-8a50-86610c195dcf" providerId="ADAL" clId="{481C728B-905B-4091-BB3D-F350BBD788B8}" dt="2024-02-20T17:35:49.842" v="2" actId="478"/>
          <ac:picMkLst>
            <pc:docMk/>
            <pc:sldMk cId="281485512" sldId="289"/>
            <ac:picMk id="9" creationId="{35510EFD-5758-E70B-383C-E22800F67BBC}"/>
          </ac:picMkLst>
        </pc:picChg>
        <pc:picChg chg="add mod">
          <ac:chgData name="Bhandari, Subash C" userId="dbfffec2-326d-4c53-8a50-86610c195dcf" providerId="ADAL" clId="{481C728B-905B-4091-BB3D-F350BBD788B8}" dt="2024-02-23T21:36:15.568" v="272" actId="1076"/>
          <ac:picMkLst>
            <pc:docMk/>
            <pc:sldMk cId="281485512" sldId="289"/>
            <ac:picMk id="13" creationId="{9192347F-E4AA-DF68-E4DD-1ABAB59442D6}"/>
          </ac:picMkLst>
        </pc:picChg>
      </pc:sldChg>
      <pc:sldChg chg="modSp mod">
        <pc:chgData name="Bhandari, Subash C" userId="dbfffec2-326d-4c53-8a50-86610c195dcf" providerId="ADAL" clId="{481C728B-905B-4091-BB3D-F350BBD788B8}" dt="2024-02-23T22:15:33.811" v="305" actId="20577"/>
        <pc:sldMkLst>
          <pc:docMk/>
          <pc:sldMk cId="1042679170" sldId="292"/>
        </pc:sldMkLst>
        <pc:spChg chg="mod">
          <ac:chgData name="Bhandari, Subash C" userId="dbfffec2-326d-4c53-8a50-86610c195dcf" providerId="ADAL" clId="{481C728B-905B-4091-BB3D-F350BBD788B8}" dt="2024-02-23T22:15:33.811" v="305" actId="20577"/>
          <ac:spMkLst>
            <pc:docMk/>
            <pc:sldMk cId="1042679170" sldId="292"/>
            <ac:spMk id="4" creationId="{574EBCBD-52F4-3812-DD3A-D440FF79FE79}"/>
          </ac:spMkLst>
        </pc:spChg>
      </pc:sldChg>
      <pc:sldChg chg="ord">
        <pc:chgData name="Bhandari, Subash C" userId="dbfffec2-326d-4c53-8a50-86610c195dcf" providerId="ADAL" clId="{481C728B-905B-4091-BB3D-F350BBD788B8}" dt="2024-02-23T23:31:56.092" v="318"/>
        <pc:sldMkLst>
          <pc:docMk/>
          <pc:sldMk cId="2034573329" sldId="293"/>
        </pc:sldMkLst>
      </pc:sldChg>
      <pc:sldChg chg="modAnim">
        <pc:chgData name="Bhandari, Subash C" userId="dbfffec2-326d-4c53-8a50-86610c195dcf" providerId="ADAL" clId="{481C728B-905B-4091-BB3D-F350BBD788B8}" dt="2024-02-20T21:47:32.966" v="154"/>
        <pc:sldMkLst>
          <pc:docMk/>
          <pc:sldMk cId="3473701062" sldId="295"/>
        </pc:sldMkLst>
      </pc:sldChg>
      <pc:sldChg chg="delSp modSp mod ord">
        <pc:chgData name="Bhandari, Subash C" userId="dbfffec2-326d-4c53-8a50-86610c195dcf" providerId="ADAL" clId="{481C728B-905B-4091-BB3D-F350BBD788B8}" dt="2024-02-23T22:24:34.417" v="314" actId="1076"/>
        <pc:sldMkLst>
          <pc:docMk/>
          <pc:sldMk cId="51170726" sldId="297"/>
        </pc:sldMkLst>
        <pc:spChg chg="mod">
          <ac:chgData name="Bhandari, Subash C" userId="dbfffec2-326d-4c53-8a50-86610c195dcf" providerId="ADAL" clId="{481C728B-905B-4091-BB3D-F350BBD788B8}" dt="2024-02-23T22:24:30.100" v="313" actId="1076"/>
          <ac:spMkLst>
            <pc:docMk/>
            <pc:sldMk cId="51170726" sldId="297"/>
            <ac:spMk id="3" creationId="{5A32CA7A-455F-E6EE-F905-37507758E819}"/>
          </ac:spMkLst>
        </pc:spChg>
        <pc:spChg chg="del">
          <ac:chgData name="Bhandari, Subash C" userId="dbfffec2-326d-4c53-8a50-86610c195dcf" providerId="ADAL" clId="{481C728B-905B-4091-BB3D-F350BBD788B8}" dt="2024-02-20T23:20:06.987" v="235" actId="478"/>
          <ac:spMkLst>
            <pc:docMk/>
            <pc:sldMk cId="51170726" sldId="297"/>
            <ac:spMk id="4" creationId="{1954B263-6D8D-2153-3A66-F8A9C0D33330}"/>
          </ac:spMkLst>
        </pc:spChg>
        <pc:spChg chg="del mod">
          <ac:chgData name="Bhandari, Subash C" userId="dbfffec2-326d-4c53-8a50-86610c195dcf" providerId="ADAL" clId="{481C728B-905B-4091-BB3D-F350BBD788B8}" dt="2024-02-23T22:24:11.785" v="312" actId="478"/>
          <ac:spMkLst>
            <pc:docMk/>
            <pc:sldMk cId="51170726" sldId="297"/>
            <ac:spMk id="5" creationId="{FA0985DE-88A3-F1AF-3C07-E7909A90366F}"/>
          </ac:spMkLst>
        </pc:spChg>
        <pc:spChg chg="del">
          <ac:chgData name="Bhandari, Subash C" userId="dbfffec2-326d-4c53-8a50-86610c195dcf" providerId="ADAL" clId="{481C728B-905B-4091-BB3D-F350BBD788B8}" dt="2024-02-23T22:24:10.869" v="311" actId="478"/>
          <ac:spMkLst>
            <pc:docMk/>
            <pc:sldMk cId="51170726" sldId="297"/>
            <ac:spMk id="6" creationId="{46C10ACD-D5E1-E8FD-62B5-6A8A27764D1B}"/>
          </ac:spMkLst>
        </pc:spChg>
        <pc:spChg chg="mod">
          <ac:chgData name="Bhandari, Subash C" userId="dbfffec2-326d-4c53-8a50-86610c195dcf" providerId="ADAL" clId="{481C728B-905B-4091-BB3D-F350BBD788B8}" dt="2024-02-23T22:24:30.100" v="313" actId="1076"/>
          <ac:spMkLst>
            <pc:docMk/>
            <pc:sldMk cId="51170726" sldId="297"/>
            <ac:spMk id="13" creationId="{14E33D42-FDBD-F32E-F728-47ED2DBB7315}"/>
          </ac:spMkLst>
        </pc:spChg>
        <pc:spChg chg="mod">
          <ac:chgData name="Bhandari, Subash C" userId="dbfffec2-326d-4c53-8a50-86610c195dcf" providerId="ADAL" clId="{481C728B-905B-4091-BB3D-F350BBD788B8}" dt="2024-02-23T22:24:30.100" v="313" actId="1076"/>
          <ac:spMkLst>
            <pc:docMk/>
            <pc:sldMk cId="51170726" sldId="297"/>
            <ac:spMk id="14" creationId="{F57E05B4-9F76-8B3C-AD24-A8D06DE8872D}"/>
          </ac:spMkLst>
        </pc:spChg>
        <pc:spChg chg="mod">
          <ac:chgData name="Bhandari, Subash C" userId="dbfffec2-326d-4c53-8a50-86610c195dcf" providerId="ADAL" clId="{481C728B-905B-4091-BB3D-F350BBD788B8}" dt="2024-02-23T22:24:30.100" v="313" actId="1076"/>
          <ac:spMkLst>
            <pc:docMk/>
            <pc:sldMk cId="51170726" sldId="297"/>
            <ac:spMk id="15" creationId="{FB0CCBF9-A972-D9FD-BE85-37D5D099C0E3}"/>
          </ac:spMkLst>
        </pc:spChg>
        <pc:spChg chg="mod">
          <ac:chgData name="Bhandari, Subash C" userId="dbfffec2-326d-4c53-8a50-86610c195dcf" providerId="ADAL" clId="{481C728B-905B-4091-BB3D-F350BBD788B8}" dt="2024-02-23T22:24:30.100" v="313" actId="1076"/>
          <ac:spMkLst>
            <pc:docMk/>
            <pc:sldMk cId="51170726" sldId="297"/>
            <ac:spMk id="16" creationId="{023489F7-5981-42E4-9066-2B65F8C48179}"/>
          </ac:spMkLst>
        </pc:spChg>
        <pc:spChg chg="mod">
          <ac:chgData name="Bhandari, Subash C" userId="dbfffec2-326d-4c53-8a50-86610c195dcf" providerId="ADAL" clId="{481C728B-905B-4091-BB3D-F350BBD788B8}" dt="2024-02-23T22:24:34.417" v="314" actId="1076"/>
          <ac:spMkLst>
            <pc:docMk/>
            <pc:sldMk cId="51170726" sldId="297"/>
            <ac:spMk id="33" creationId="{7599F25B-AB67-D86B-814D-0A2EA873D57A}"/>
          </ac:spMkLst>
        </pc:spChg>
        <pc:picChg chg="del">
          <ac:chgData name="Bhandari, Subash C" userId="dbfffec2-326d-4c53-8a50-86610c195dcf" providerId="ADAL" clId="{481C728B-905B-4091-BB3D-F350BBD788B8}" dt="2024-02-20T23:20:08.334" v="236" actId="478"/>
          <ac:picMkLst>
            <pc:docMk/>
            <pc:sldMk cId="51170726" sldId="297"/>
            <ac:picMk id="8" creationId="{30E71965-51C1-97CE-DCE7-80983C333325}"/>
          </ac:picMkLst>
        </pc:picChg>
        <pc:picChg chg="del mod">
          <ac:chgData name="Bhandari, Subash C" userId="dbfffec2-326d-4c53-8a50-86610c195dcf" providerId="ADAL" clId="{481C728B-905B-4091-BB3D-F350BBD788B8}" dt="2024-02-23T22:24:02.685" v="310" actId="478"/>
          <ac:picMkLst>
            <pc:docMk/>
            <pc:sldMk cId="51170726" sldId="297"/>
            <ac:picMk id="32" creationId="{D50AAFA0-AC27-6D6D-8345-FBE3A19BACA6}"/>
          </ac:picMkLst>
        </pc:picChg>
      </pc:sldChg>
      <pc:sldChg chg="addSp modSp mod">
        <pc:chgData name="Bhandari, Subash C" userId="dbfffec2-326d-4c53-8a50-86610c195dcf" providerId="ADAL" clId="{481C728B-905B-4091-BB3D-F350BBD788B8}" dt="2024-02-20T19:57:02.682" v="150" actId="1076"/>
        <pc:sldMkLst>
          <pc:docMk/>
          <pc:sldMk cId="1410469271" sldId="298"/>
        </pc:sldMkLst>
        <pc:spChg chg="add mod">
          <ac:chgData name="Bhandari, Subash C" userId="dbfffec2-326d-4c53-8a50-86610c195dcf" providerId="ADAL" clId="{481C728B-905B-4091-BB3D-F350BBD788B8}" dt="2024-02-20T19:57:02.682" v="150" actId="1076"/>
          <ac:spMkLst>
            <pc:docMk/>
            <pc:sldMk cId="1410469271" sldId="298"/>
            <ac:spMk id="8" creationId="{A7F1BB7E-B3B6-C0A7-1E20-597A2BA8C660}"/>
          </ac:spMkLst>
        </pc:spChg>
      </pc:sldChg>
      <pc:sldChg chg="addSp modSp">
        <pc:chgData name="Bhandari, Subash C" userId="dbfffec2-326d-4c53-8a50-86610c195dcf" providerId="ADAL" clId="{481C728B-905B-4091-BB3D-F350BBD788B8}" dt="2024-02-20T19:57:20.961" v="151"/>
        <pc:sldMkLst>
          <pc:docMk/>
          <pc:sldMk cId="3293385622" sldId="300"/>
        </pc:sldMkLst>
        <pc:spChg chg="add mod">
          <ac:chgData name="Bhandari, Subash C" userId="dbfffec2-326d-4c53-8a50-86610c195dcf" providerId="ADAL" clId="{481C728B-905B-4091-BB3D-F350BBD788B8}" dt="2024-02-20T19:57:20.961" v="151"/>
          <ac:spMkLst>
            <pc:docMk/>
            <pc:sldMk cId="3293385622" sldId="300"/>
            <ac:spMk id="8" creationId="{11A8E720-6260-C6C0-410F-D3EFB8279099}"/>
          </ac:spMkLst>
        </pc:spChg>
      </pc:sldChg>
      <pc:sldChg chg="addSp modSp new mod">
        <pc:chgData name="Bhandari, Subash C" userId="dbfffec2-326d-4c53-8a50-86610c195dcf" providerId="ADAL" clId="{481C728B-905B-4091-BB3D-F350BBD788B8}" dt="2024-02-20T18:03:12.674" v="70"/>
        <pc:sldMkLst>
          <pc:docMk/>
          <pc:sldMk cId="1049792025" sldId="301"/>
        </pc:sldMkLst>
        <pc:spChg chg="add mod">
          <ac:chgData name="Bhandari, Subash C" userId="dbfffec2-326d-4c53-8a50-86610c195dcf" providerId="ADAL" clId="{481C728B-905B-4091-BB3D-F350BBD788B8}" dt="2024-02-20T17:56:08.145" v="62" actId="1076"/>
          <ac:spMkLst>
            <pc:docMk/>
            <pc:sldMk cId="1049792025" sldId="301"/>
            <ac:spMk id="4" creationId="{78099ADD-C4A1-7ECB-1B1D-3E1747B591FA}"/>
          </ac:spMkLst>
        </pc:spChg>
        <pc:spChg chg="add mod">
          <ac:chgData name="Bhandari, Subash C" userId="dbfffec2-326d-4c53-8a50-86610c195dcf" providerId="ADAL" clId="{481C728B-905B-4091-BB3D-F350BBD788B8}" dt="2024-02-20T17:56:08.145" v="62" actId="1076"/>
          <ac:spMkLst>
            <pc:docMk/>
            <pc:sldMk cId="1049792025" sldId="301"/>
            <ac:spMk id="5" creationId="{C13A19E6-620D-3EBD-7108-298CB4D9CC30}"/>
          </ac:spMkLst>
        </pc:spChg>
        <pc:spChg chg="add mod">
          <ac:chgData name="Bhandari, Subash C" userId="dbfffec2-326d-4c53-8a50-86610c195dcf" providerId="ADAL" clId="{481C728B-905B-4091-BB3D-F350BBD788B8}" dt="2024-02-20T17:56:08.145" v="62" actId="1076"/>
          <ac:spMkLst>
            <pc:docMk/>
            <pc:sldMk cId="1049792025" sldId="301"/>
            <ac:spMk id="6" creationId="{3BA70A29-FF70-89C7-91F7-8A35BC11B170}"/>
          </ac:spMkLst>
        </pc:spChg>
        <pc:spChg chg="add mod">
          <ac:chgData name="Bhandari, Subash C" userId="dbfffec2-326d-4c53-8a50-86610c195dcf" providerId="ADAL" clId="{481C728B-905B-4091-BB3D-F350BBD788B8}" dt="2024-02-20T17:56:08.145" v="62" actId="1076"/>
          <ac:spMkLst>
            <pc:docMk/>
            <pc:sldMk cId="1049792025" sldId="301"/>
            <ac:spMk id="7" creationId="{D7DAAD35-3A22-65BF-6FA6-8E48FD7B5888}"/>
          </ac:spMkLst>
        </pc:spChg>
        <pc:graphicFrameChg chg="add mod">
          <ac:chgData name="Bhandari, Subash C" userId="dbfffec2-326d-4c53-8a50-86610c195dcf" providerId="ADAL" clId="{481C728B-905B-4091-BB3D-F350BBD788B8}" dt="2024-02-20T18:03:12.674" v="70"/>
          <ac:graphicFrameMkLst>
            <pc:docMk/>
            <pc:sldMk cId="1049792025" sldId="301"/>
            <ac:graphicFrameMk id="8" creationId="{B1874D9B-7065-FCCD-44C8-7F8BEC47BF73}"/>
          </ac:graphicFrameMkLst>
        </pc:graphicFrameChg>
        <pc:picChg chg="add mod">
          <ac:chgData name="Bhandari, Subash C" userId="dbfffec2-326d-4c53-8a50-86610c195dcf" providerId="ADAL" clId="{481C728B-905B-4091-BB3D-F350BBD788B8}" dt="2024-02-20T17:56:08.145" v="62" actId="1076"/>
          <ac:picMkLst>
            <pc:docMk/>
            <pc:sldMk cId="1049792025" sldId="301"/>
            <ac:picMk id="3" creationId="{DEA862CB-F871-30A1-8E0E-F5B4423CC77D}"/>
          </ac:picMkLst>
        </pc:picChg>
      </pc:sldChg>
      <pc:sldChg chg="addSp modSp new del mod">
        <pc:chgData name="Bhandari, Subash C" userId="dbfffec2-326d-4c53-8a50-86610c195dcf" providerId="ADAL" clId="{481C728B-905B-4091-BB3D-F350BBD788B8}" dt="2024-02-23T22:18:32.354" v="306" actId="47"/>
        <pc:sldMkLst>
          <pc:docMk/>
          <pc:sldMk cId="3351866870" sldId="302"/>
        </pc:sldMkLst>
        <pc:spChg chg="add mod">
          <ac:chgData name="Bhandari, Subash C" userId="dbfffec2-326d-4c53-8a50-86610c195dcf" providerId="ADAL" clId="{481C728B-905B-4091-BB3D-F350BBD788B8}" dt="2024-02-20T18:06:03.070" v="76" actId="1076"/>
          <ac:spMkLst>
            <pc:docMk/>
            <pc:sldMk cId="3351866870" sldId="302"/>
            <ac:spMk id="4" creationId="{EB6ED132-4ECB-0B25-F983-FCFA342D4D6C}"/>
          </ac:spMkLst>
        </pc:spChg>
        <pc:picChg chg="add mod">
          <ac:chgData name="Bhandari, Subash C" userId="dbfffec2-326d-4c53-8a50-86610c195dcf" providerId="ADAL" clId="{481C728B-905B-4091-BB3D-F350BBD788B8}" dt="2024-02-20T18:05:42.221" v="74"/>
          <ac:picMkLst>
            <pc:docMk/>
            <pc:sldMk cId="3351866870" sldId="302"/>
            <ac:picMk id="3" creationId="{B9E87829-3A2B-DD2C-C822-CF6681645F87}"/>
          </ac:picMkLst>
        </pc:picChg>
      </pc:sldChg>
      <pc:sldChg chg="addSp delSp modSp add mod">
        <pc:chgData name="Bhandari, Subash C" userId="dbfffec2-326d-4c53-8a50-86610c195dcf" providerId="ADAL" clId="{481C728B-905B-4091-BB3D-F350BBD788B8}" dt="2024-02-23T20:18:11.235" v="249"/>
        <pc:sldMkLst>
          <pc:docMk/>
          <pc:sldMk cId="484815766" sldId="303"/>
        </pc:sldMkLst>
        <pc:spChg chg="del">
          <ac:chgData name="Bhandari, Subash C" userId="dbfffec2-326d-4c53-8a50-86610c195dcf" providerId="ADAL" clId="{481C728B-905B-4091-BB3D-F350BBD788B8}" dt="2024-02-20T23:18:19.218" v="218" actId="478"/>
          <ac:spMkLst>
            <pc:docMk/>
            <pc:sldMk cId="484815766" sldId="303"/>
            <ac:spMk id="3" creationId="{34A26B64-0C4F-7DFA-AD4F-8932D458C008}"/>
          </ac:spMkLst>
        </pc:spChg>
        <pc:spChg chg="mod">
          <ac:chgData name="Bhandari, Subash C" userId="dbfffec2-326d-4c53-8a50-86610c195dcf" providerId="ADAL" clId="{481C728B-905B-4091-BB3D-F350BBD788B8}" dt="2024-02-20T23:19:09.866" v="230" actId="1076"/>
          <ac:spMkLst>
            <pc:docMk/>
            <pc:sldMk cId="484815766" sldId="303"/>
            <ac:spMk id="5" creationId="{C449688F-830E-E40A-AC53-DE0077EBF27D}"/>
          </ac:spMkLst>
        </pc:spChg>
        <pc:spChg chg="mod">
          <ac:chgData name="Bhandari, Subash C" userId="dbfffec2-326d-4c53-8a50-86610c195dcf" providerId="ADAL" clId="{481C728B-905B-4091-BB3D-F350BBD788B8}" dt="2024-02-20T23:19:13.489" v="231" actId="1076"/>
          <ac:spMkLst>
            <pc:docMk/>
            <pc:sldMk cId="484815766" sldId="303"/>
            <ac:spMk id="6" creationId="{D8290B44-3F9A-98E4-1764-9B2C605D3F48}"/>
          </ac:spMkLst>
        </pc:spChg>
        <pc:spChg chg="mod">
          <ac:chgData name="Bhandari, Subash C" userId="dbfffec2-326d-4c53-8a50-86610c195dcf" providerId="ADAL" clId="{481C728B-905B-4091-BB3D-F350BBD788B8}" dt="2024-02-20T23:19:05.382" v="229" actId="1076"/>
          <ac:spMkLst>
            <pc:docMk/>
            <pc:sldMk cId="484815766" sldId="303"/>
            <ac:spMk id="13" creationId="{1D868F84-233A-EA98-1DF3-C1913AD7BF4E}"/>
          </ac:spMkLst>
        </pc:spChg>
        <pc:spChg chg="del">
          <ac:chgData name="Bhandari, Subash C" userId="dbfffec2-326d-4c53-8a50-86610c195dcf" providerId="ADAL" clId="{481C728B-905B-4091-BB3D-F350BBD788B8}" dt="2024-02-20T23:18:31.134" v="220" actId="478"/>
          <ac:spMkLst>
            <pc:docMk/>
            <pc:sldMk cId="484815766" sldId="303"/>
            <ac:spMk id="14" creationId="{5D606FB1-5D5A-83DD-6A6E-18241B904ED6}"/>
          </ac:spMkLst>
        </pc:spChg>
        <pc:spChg chg="mod">
          <ac:chgData name="Bhandari, Subash C" userId="dbfffec2-326d-4c53-8a50-86610c195dcf" providerId="ADAL" clId="{481C728B-905B-4091-BB3D-F350BBD788B8}" dt="2024-02-20T23:18:45.107" v="223" actId="1076"/>
          <ac:spMkLst>
            <pc:docMk/>
            <pc:sldMk cId="484815766" sldId="303"/>
            <ac:spMk id="15" creationId="{6EFEFBE2-0292-258D-BA58-B9B31B584F21}"/>
          </ac:spMkLst>
        </pc:spChg>
        <pc:spChg chg="del">
          <ac:chgData name="Bhandari, Subash C" userId="dbfffec2-326d-4c53-8a50-86610c195dcf" providerId="ADAL" clId="{481C728B-905B-4091-BB3D-F350BBD788B8}" dt="2024-02-20T23:18:28.643" v="219" actId="478"/>
          <ac:spMkLst>
            <pc:docMk/>
            <pc:sldMk cId="484815766" sldId="303"/>
            <ac:spMk id="16" creationId="{1A584939-8A70-1755-1D7E-AF155FCAB9B1}"/>
          </ac:spMkLst>
        </pc:spChg>
        <pc:spChg chg="del">
          <ac:chgData name="Bhandari, Subash C" userId="dbfffec2-326d-4c53-8a50-86610c195dcf" providerId="ADAL" clId="{481C728B-905B-4091-BB3D-F350BBD788B8}" dt="2024-02-20T23:18:34.614" v="221" actId="478"/>
          <ac:spMkLst>
            <pc:docMk/>
            <pc:sldMk cId="484815766" sldId="303"/>
            <ac:spMk id="33" creationId="{D4672E9B-E308-3347-066F-0505D5662DEF}"/>
          </ac:spMkLst>
        </pc:spChg>
        <pc:picChg chg="add del mod">
          <ac:chgData name="Bhandari, Subash C" userId="dbfffec2-326d-4c53-8a50-86610c195dcf" providerId="ADAL" clId="{481C728B-905B-4091-BB3D-F350BBD788B8}" dt="2024-02-23T20:18:10.033" v="248" actId="478"/>
          <ac:picMkLst>
            <pc:docMk/>
            <pc:sldMk cId="484815766" sldId="303"/>
            <ac:picMk id="3" creationId="{FB560325-D0CF-D9CE-E939-0A8AFF55C6F1}"/>
          </ac:picMkLst>
        </pc:picChg>
        <pc:picChg chg="del mod">
          <ac:chgData name="Bhandari, Subash C" userId="dbfffec2-326d-4c53-8a50-86610c195dcf" providerId="ADAL" clId="{481C728B-905B-4091-BB3D-F350BBD788B8}" dt="2024-02-23T20:08:30.560" v="245" actId="478"/>
          <ac:picMkLst>
            <pc:docMk/>
            <pc:sldMk cId="484815766" sldId="303"/>
            <ac:picMk id="8" creationId="{FB75144F-4CBD-D0EB-1E0C-13F5216A7488}"/>
          </ac:picMkLst>
        </pc:picChg>
        <pc:picChg chg="add mod">
          <ac:chgData name="Bhandari, Subash C" userId="dbfffec2-326d-4c53-8a50-86610c195dcf" providerId="ADAL" clId="{481C728B-905B-4091-BB3D-F350BBD788B8}" dt="2024-02-23T20:18:11.235" v="249"/>
          <ac:picMkLst>
            <pc:docMk/>
            <pc:sldMk cId="484815766" sldId="303"/>
            <ac:picMk id="9" creationId="{CF6F3053-3FBC-EF1F-5DE5-A369E4463556}"/>
          </ac:picMkLst>
        </pc:picChg>
        <pc:picChg chg="mod">
          <ac:chgData name="Bhandari, Subash C" userId="dbfffec2-326d-4c53-8a50-86610c195dcf" providerId="ADAL" clId="{481C728B-905B-4091-BB3D-F350BBD788B8}" dt="2024-02-20T23:18:57.179" v="227" actId="1076"/>
          <ac:picMkLst>
            <pc:docMk/>
            <pc:sldMk cId="484815766" sldId="303"/>
            <ac:picMk id="32" creationId="{1EDB7DC2-C346-4524-CB7D-F86999849130}"/>
          </ac:picMkLst>
        </pc:picChg>
      </pc:sldChg>
      <pc:sldChg chg="new del">
        <pc:chgData name="Bhandari, Subash C" userId="dbfffec2-326d-4c53-8a50-86610c195dcf" providerId="ADAL" clId="{481C728B-905B-4091-BB3D-F350BBD788B8}" dt="2024-02-20T18:15:40.988" v="148" actId="47"/>
        <pc:sldMkLst>
          <pc:docMk/>
          <pc:sldMk cId="2625222861" sldId="303"/>
        </pc:sldMkLst>
      </pc:sldChg>
      <pc:sldChg chg="new">
        <pc:chgData name="Bhandari, Subash C" userId="dbfffec2-326d-4c53-8a50-86610c195dcf" providerId="ADAL" clId="{481C728B-905B-4091-BB3D-F350BBD788B8}" dt="2024-02-23T20:20:10.016" v="255" actId="680"/>
        <pc:sldMkLst>
          <pc:docMk/>
          <pc:sldMk cId="2932952" sldId="304"/>
        </pc:sldMkLst>
      </pc:sldChg>
      <pc:sldChg chg="add del">
        <pc:chgData name="Bhandari, Subash C" userId="dbfffec2-326d-4c53-8a50-86610c195dcf" providerId="ADAL" clId="{481C728B-905B-4091-BB3D-F350BBD788B8}" dt="2024-02-23T20:53:49.015" v="257" actId="47"/>
        <pc:sldMkLst>
          <pc:docMk/>
          <pc:sldMk cId="468630981" sldId="305"/>
        </pc:sldMkLst>
      </pc:sldChg>
      <pc:sldMasterChg chg="modSldLayout">
        <pc:chgData name="Bhandari, Subash C" userId="dbfffec2-326d-4c53-8a50-86610c195dcf" providerId="ADAL" clId="{481C728B-905B-4091-BB3D-F350BBD788B8}" dt="2024-02-20T21:46:30.439" v="152" actId="114"/>
        <pc:sldMasterMkLst>
          <pc:docMk/>
          <pc:sldMasterMk cId="2675803587" sldId="2147483648"/>
        </pc:sldMasterMkLst>
        <pc:sldLayoutChg chg="addSp delSp modSp mod">
          <pc:chgData name="Bhandari, Subash C" userId="dbfffec2-326d-4c53-8a50-86610c195dcf" providerId="ADAL" clId="{481C728B-905B-4091-BB3D-F350BBD788B8}" dt="2024-02-20T21:46:30.439" v="152" actId="114"/>
          <pc:sldLayoutMkLst>
            <pc:docMk/>
            <pc:sldMasterMk cId="2675803587" sldId="2147483648"/>
            <pc:sldLayoutMk cId="2447496392" sldId="2147483655"/>
          </pc:sldLayoutMkLst>
          <pc:spChg chg="add del mod">
            <ac:chgData name="Bhandari, Subash C" userId="dbfffec2-326d-4c53-8a50-86610c195dcf" providerId="ADAL" clId="{481C728B-905B-4091-BB3D-F350BBD788B8}" dt="2024-02-20T18:13:26.211" v="144" actId="478"/>
            <ac:spMkLst>
              <pc:docMk/>
              <pc:sldMasterMk cId="2675803587" sldId="2147483648"/>
              <pc:sldLayoutMk cId="2447496392" sldId="2147483655"/>
              <ac:spMk id="2" creationId="{AFD730F1-E0B8-8736-2891-05B65B8584AA}"/>
            </ac:spMkLst>
          </pc:spChg>
          <pc:spChg chg="mod">
            <ac:chgData name="Bhandari, Subash C" userId="dbfffec2-326d-4c53-8a50-86610c195dcf" providerId="ADAL" clId="{481C728B-905B-4091-BB3D-F350BBD788B8}" dt="2024-02-20T21:46:30.439" v="152" actId="114"/>
            <ac:spMkLst>
              <pc:docMk/>
              <pc:sldMasterMk cId="2675803587" sldId="2147483648"/>
              <pc:sldLayoutMk cId="2447496392" sldId="2147483655"/>
              <ac:spMk id="3" creationId="{92164882-68C5-0D80-0B7E-96B1B130D6E8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B2345-0AA1-1643-92FB-1538FE0A8EA9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4780E0-BA08-684B-B864-0BCCF4A2B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215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B142C-301C-F1BD-ECA7-3C4FB76F86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9E6F5A-D2DD-85B7-AB93-9562FF7500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B85F16-B825-3C2E-375D-756892555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1CD05-21CF-B9BE-015F-5369CAE32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Physics Research Day - 2024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4B2EF-353D-EA22-7B62-116A4C2A8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9F0B0-8597-4E00-BCD1-FAA372C4C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47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BDFAFB-C47C-4D02-F978-F30AC9E1D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Physics Research Day - 2024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F83A7F-2FA8-1115-E151-13355656D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9F0B0-8597-4E00-BCD1-FAA372C4CD37}" type="slidenum">
              <a:rPr lang="en-US" smtClean="0"/>
              <a:t>‹#›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075BC9E-4E93-5ED4-2CEC-9E846DE8422B}"/>
              </a:ext>
            </a:extLst>
          </p:cNvPr>
          <p:cNvGrpSpPr/>
          <p:nvPr userDrawn="1"/>
        </p:nvGrpSpPr>
        <p:grpSpPr>
          <a:xfrm>
            <a:off x="435845" y="0"/>
            <a:ext cx="11880379" cy="734278"/>
            <a:chOff x="435845" y="0"/>
            <a:chExt cx="11880379" cy="734278"/>
          </a:xfrm>
        </p:grpSpPr>
        <p:cxnSp>
          <p:nvCxnSpPr>
            <p:cNvPr id="16" name="직선 연결선 5">
              <a:extLst>
                <a:ext uri="{FF2B5EF4-FFF2-40B4-BE49-F238E27FC236}">
                  <a16:creationId xmlns:a16="http://schemas.microsoft.com/office/drawing/2014/main" id="{3E1002C3-479B-B034-B7F5-FA62AC4DBBA4}"/>
                </a:ext>
              </a:extLst>
            </p:cNvPr>
            <p:cNvCxnSpPr/>
            <p:nvPr userDrawn="1"/>
          </p:nvCxnSpPr>
          <p:spPr>
            <a:xfrm>
              <a:off x="435845" y="718637"/>
              <a:ext cx="11325137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1C6A34"/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1079D7A-49CD-8A1B-67C9-E3C52104B3AB}"/>
                </a:ext>
              </a:extLst>
            </p:cNvPr>
            <p:cNvSpPr txBox="1"/>
            <p:nvPr userDrawn="1"/>
          </p:nvSpPr>
          <p:spPr>
            <a:xfrm>
              <a:off x="9947902" y="48394"/>
              <a:ext cx="16306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200" b="1" dirty="0"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Biome" panose="020B0503030204020804" pitchFamily="34" charset="0"/>
                  <a:cs typeface="Biome" panose="020B0503030204020804" pitchFamily="34" charset="0"/>
                </a:rPr>
                <a:t>SECSL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6284A59-FF19-8FF5-B774-4C2DDB441CA2}"/>
                </a:ext>
              </a:extLst>
            </p:cNvPr>
            <p:cNvSpPr txBox="1"/>
            <p:nvPr userDrawn="1"/>
          </p:nvSpPr>
          <p:spPr>
            <a:xfrm>
              <a:off x="9829800" y="457279"/>
              <a:ext cx="24864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prstMaterial="matte"/>
            </a:bodyPr>
            <a:lstStyle/>
            <a:p>
              <a:r>
                <a:rPr lang="en-US" altLang="ko-KR" sz="1200" dirty="0">
                  <a:effectLst>
                    <a:glow rad="508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Browallia New" panose="020B0604020202020204" pitchFamily="34" charset="-34"/>
                  <a:cs typeface="Browallia New" panose="020B0604020202020204" pitchFamily="34" charset="-34"/>
                </a:rPr>
                <a:t>Sustainable Energy Conversion and Storage Lab.</a:t>
              </a:r>
            </a:p>
          </p:txBody>
        </p:sp>
        <p:pic>
          <p:nvPicPr>
            <p:cNvPr id="19" name="그래픽 9" descr="비커 단색으로 채워진">
              <a:extLst>
                <a:ext uri="{FF2B5EF4-FFF2-40B4-BE49-F238E27FC236}">
                  <a16:creationId xmlns:a16="http://schemas.microsoft.com/office/drawing/2014/main" id="{FC45A11A-4F82-244F-19C2-B17B925BD1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234065" y="0"/>
              <a:ext cx="518279" cy="529503"/>
            </a:xfrm>
            <a:prstGeom prst="rect">
              <a:avLst/>
            </a:prstGeom>
          </p:spPr>
        </p:pic>
        <p:pic>
          <p:nvPicPr>
            <p:cNvPr id="20" name="그래픽 10" descr="플라스크 단색으로 채워진">
              <a:extLst>
                <a:ext uri="{FF2B5EF4-FFF2-40B4-BE49-F238E27FC236}">
                  <a16:creationId xmlns:a16="http://schemas.microsoft.com/office/drawing/2014/main" id="{4B2D5DCE-7C4A-8BFF-857D-BD962FDF59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477909" y="48394"/>
              <a:ext cx="466434" cy="476535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EFEC62A4-76F8-E476-6C2B-57D32D51BEB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250322"/>
            <a:ext cx="1340377" cy="64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242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164882-68C5-0D80-0B7E-96B1B130D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 i="1">
                <a:solidFill>
                  <a:srgbClr val="C00000"/>
                </a:solidFill>
              </a:defRPr>
            </a:lvl1pPr>
          </a:lstStyle>
          <a:p>
            <a:r>
              <a:rPr lang="en-US" dirty="0"/>
              <a:t>Physics Research Day - 2024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009E78-D1FF-03F3-8443-1AB2AC21A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9F0B0-8597-4E00-BCD1-FAA372C4CD37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F9E8622-2412-6BD9-6352-93D47E6481AA}"/>
              </a:ext>
            </a:extLst>
          </p:cNvPr>
          <p:cNvGrpSpPr/>
          <p:nvPr userDrawn="1"/>
        </p:nvGrpSpPr>
        <p:grpSpPr>
          <a:xfrm>
            <a:off x="414580" y="0"/>
            <a:ext cx="11880379" cy="734278"/>
            <a:chOff x="435845" y="0"/>
            <a:chExt cx="11880379" cy="734278"/>
          </a:xfrm>
        </p:grpSpPr>
        <p:cxnSp>
          <p:nvCxnSpPr>
            <p:cNvPr id="6" name="직선 연결선 5">
              <a:extLst>
                <a:ext uri="{FF2B5EF4-FFF2-40B4-BE49-F238E27FC236}">
                  <a16:creationId xmlns:a16="http://schemas.microsoft.com/office/drawing/2014/main" id="{87CE4B88-657C-93D1-C788-F865A09E53D6}"/>
                </a:ext>
              </a:extLst>
            </p:cNvPr>
            <p:cNvCxnSpPr/>
            <p:nvPr userDrawn="1"/>
          </p:nvCxnSpPr>
          <p:spPr>
            <a:xfrm>
              <a:off x="435845" y="718637"/>
              <a:ext cx="11325137" cy="0"/>
            </a:xfrm>
            <a:prstGeom prst="line">
              <a:avLst/>
            </a:prstGeom>
            <a:ln w="38100" cap="rnd">
              <a:gradFill flip="none" rotWithShape="1">
                <a:gsLst>
                  <a:gs pos="0">
                    <a:srgbClr val="1C6A34"/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F427EBC-DCD7-8409-9808-98970394BB4E}"/>
                </a:ext>
              </a:extLst>
            </p:cNvPr>
            <p:cNvSpPr txBox="1"/>
            <p:nvPr userDrawn="1"/>
          </p:nvSpPr>
          <p:spPr>
            <a:xfrm>
              <a:off x="9947902" y="48394"/>
              <a:ext cx="16306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200" b="1" dirty="0"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Biome" panose="020B0503030204020804" pitchFamily="34" charset="0"/>
                  <a:cs typeface="Biome" panose="020B0503030204020804" pitchFamily="34" charset="0"/>
                </a:rPr>
                <a:t>SECSL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3425CC7-472F-A757-55FA-494A33C86A65}"/>
                </a:ext>
              </a:extLst>
            </p:cNvPr>
            <p:cNvSpPr txBox="1"/>
            <p:nvPr userDrawn="1"/>
          </p:nvSpPr>
          <p:spPr>
            <a:xfrm>
              <a:off x="9829800" y="457279"/>
              <a:ext cx="24864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prstMaterial="matte"/>
            </a:bodyPr>
            <a:lstStyle/>
            <a:p>
              <a:r>
                <a:rPr lang="en-US" altLang="ko-KR" sz="1200" dirty="0">
                  <a:effectLst>
                    <a:glow rad="508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Browallia New" panose="020B0604020202020204" pitchFamily="34" charset="-34"/>
                  <a:cs typeface="Browallia New" panose="020B0604020202020204" pitchFamily="34" charset="-34"/>
                </a:rPr>
                <a:t>Sustainable Energy Conversion and Storage Lab.</a:t>
              </a:r>
            </a:p>
          </p:txBody>
        </p:sp>
        <p:pic>
          <p:nvPicPr>
            <p:cNvPr id="9" name="그래픽 9" descr="비커 단색으로 채워진">
              <a:extLst>
                <a:ext uri="{FF2B5EF4-FFF2-40B4-BE49-F238E27FC236}">
                  <a16:creationId xmlns:a16="http://schemas.microsoft.com/office/drawing/2014/main" id="{4DDF19A5-48CB-C172-7D43-F1B47B13D04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234065" y="0"/>
              <a:ext cx="518279" cy="529503"/>
            </a:xfrm>
            <a:prstGeom prst="rect">
              <a:avLst/>
            </a:prstGeom>
          </p:spPr>
        </p:pic>
        <p:pic>
          <p:nvPicPr>
            <p:cNvPr id="10" name="그래픽 10" descr="플라스크 단색으로 채워진">
              <a:extLst>
                <a:ext uri="{FF2B5EF4-FFF2-40B4-BE49-F238E27FC236}">
                  <a16:creationId xmlns:a16="http://schemas.microsoft.com/office/drawing/2014/main" id="{FC01502D-6960-1543-7C3F-421AF96796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477909" y="48394"/>
              <a:ext cx="466434" cy="476535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5410A8DB-F710-AF31-E3D9-599702100BE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250322"/>
            <a:ext cx="1340377" cy="64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496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F27234-DF5C-2217-D209-0B9B776A3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127644-057A-9C17-F468-68E1326F69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07D6DE-45AC-EC72-ABA7-DBCF3553E1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4B834-CDE4-E22F-0501-47E2D4B5A2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Physics Research Day - 2024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A29082-EAD5-2623-B851-795AD2CB1B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9F0B0-8597-4E00-BCD1-FAA372C4C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80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dx.doi.org/10.13140/RG.2.1.2579.0482" TargetMode="Externa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D47AF-57D8-A1F7-DE5B-16F927A765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5042" y="890901"/>
            <a:ext cx="10961915" cy="3005041"/>
          </a:xfrm>
        </p:spPr>
        <p:txBody>
          <a:bodyPr anchor="t">
            <a:noAutofit/>
          </a:bodyPr>
          <a:lstStyle/>
          <a:p>
            <a:r>
              <a:rPr lang="en-U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PTFE reinforced electrolyte membrane for high performance and durability in Proton Exchange Membrane Fuel Cell (PEMFC)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811141-F318-F685-4475-797B2BB2E3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572" y="3429000"/>
            <a:ext cx="3318339" cy="1435560"/>
          </a:xfrm>
        </p:spPr>
        <p:txBody>
          <a:bodyPr anchor="ctr"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Subash C. Bhandari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Advisor: Dr. Anima Bose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Date: 02/24/2024</a:t>
            </a:r>
          </a:p>
          <a:p>
            <a:endParaRPr lang="en-US" sz="2000" dirty="0"/>
          </a:p>
        </p:txBody>
      </p:sp>
      <p:pic>
        <p:nvPicPr>
          <p:cNvPr id="4" name="Picture 4" descr="University of Houston Physics Department - Wikipedia">
            <a:extLst>
              <a:ext uri="{FF2B5EF4-FFF2-40B4-BE49-F238E27FC236}">
                <a16:creationId xmlns:a16="http://schemas.microsoft.com/office/drawing/2014/main" id="{C5A45228-9F53-9D93-4FA0-FB3B2ECC0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042" y="5330831"/>
            <a:ext cx="2812143" cy="1110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8">
            <a:extLst>
              <a:ext uri="{FF2B5EF4-FFF2-40B4-BE49-F238E27FC236}">
                <a16:creationId xmlns:a16="http://schemas.microsoft.com/office/drawing/2014/main" id="{4C4BC784-2004-F0C3-0968-B0F39DBB54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2068638" y="0"/>
            <a:ext cx="123362" cy="6858000"/>
            <a:chOff x="12068638" y="0"/>
            <a:chExt cx="123362" cy="6858000"/>
          </a:xfrm>
        </p:grpSpPr>
        <p:sp>
          <p:nvSpPr>
            <p:cNvPr id="16" name="Rectangle 9">
              <a:extLst>
                <a:ext uri="{FF2B5EF4-FFF2-40B4-BE49-F238E27FC236}">
                  <a16:creationId xmlns:a16="http://schemas.microsoft.com/office/drawing/2014/main" id="{D56C1E35-1688-6BC2-7D88-7ACF7CBAD1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0">
              <a:extLst>
                <a:ext uri="{FF2B5EF4-FFF2-40B4-BE49-F238E27FC236}">
                  <a16:creationId xmlns:a16="http://schemas.microsoft.com/office/drawing/2014/main" id="{893BAA3D-AAB0-C171-D5BB-E93B77ACC4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3527553"/>
              <a:ext cx="123362" cy="3330447"/>
            </a:xfrm>
            <a:prstGeom prst="rect">
              <a:avLst/>
            </a:prstGeom>
            <a:gradFill>
              <a:gsLst>
                <a:gs pos="1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C21DC87B-06BC-0F47-568E-2CC79EB970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8019" y="5330831"/>
            <a:ext cx="3748938" cy="11107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9D0C71C-FFEB-7E3B-6307-0870530CD502}"/>
              </a:ext>
            </a:extLst>
          </p:cNvPr>
          <p:cNvSpPr txBox="1"/>
          <p:nvPr/>
        </p:nvSpPr>
        <p:spPr>
          <a:xfrm>
            <a:off x="4736977" y="5075017"/>
            <a:ext cx="2845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Physics Research Day - 2024</a:t>
            </a:r>
          </a:p>
        </p:txBody>
      </p:sp>
    </p:spTree>
    <p:extLst>
      <p:ext uri="{BB962C8B-B14F-4D97-AF65-F5344CB8AC3E}">
        <p14:creationId xmlns:p14="http://schemas.microsoft.com/office/powerpoint/2010/main" val="13099035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05DD0E-E1D3-7CCE-B04E-8D9517366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9F0B0-8597-4E00-BCD1-FAA372C4CD37}" type="slidenum">
              <a:rPr lang="en-US" smtClean="0"/>
              <a:t>10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4475B0-BDFA-7432-619B-DC9F8B895C88}"/>
              </a:ext>
            </a:extLst>
          </p:cNvPr>
          <p:cNvSpPr txBox="1"/>
          <p:nvPr/>
        </p:nvSpPr>
        <p:spPr>
          <a:xfrm>
            <a:off x="403017" y="4473806"/>
            <a:ext cx="36776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Reduced swelling ratio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Constrained by PTFE network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5DA8A6-D2F9-D780-FF61-F7137B165FE4}"/>
              </a:ext>
            </a:extLst>
          </p:cNvPr>
          <p:cNvSpPr txBox="1"/>
          <p:nvPr/>
        </p:nvSpPr>
        <p:spPr>
          <a:xfrm>
            <a:off x="4459012" y="4473805"/>
            <a:ext cx="32739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Increased proton conductivity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Packed-acid mechanism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0B4973-6D89-B103-AAA0-E657C8DCBDB3}"/>
              </a:ext>
            </a:extLst>
          </p:cNvPr>
          <p:cNvSpPr txBox="1"/>
          <p:nvPr/>
        </p:nvSpPr>
        <p:spPr>
          <a:xfrm>
            <a:off x="8307575" y="4473804"/>
            <a:ext cx="3349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Enhanced mechanical strength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PTFE support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ABED6C-48DD-D66F-7496-95D1C6E27262}"/>
              </a:ext>
            </a:extLst>
          </p:cNvPr>
          <p:cNvSpPr txBox="1"/>
          <p:nvPr/>
        </p:nvSpPr>
        <p:spPr>
          <a:xfrm>
            <a:off x="287937" y="98975"/>
            <a:ext cx="6734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3. Result and Discussion: General Properties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443B641-2489-0FF8-6060-E94A58DFBB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49" y="1052285"/>
            <a:ext cx="11848101" cy="3096372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457859-4235-6DAC-0A73-D58DF56B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Physics Research Day - 2024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573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38F01C-3C1D-632A-4F69-617077C69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9F0B0-8597-4E00-BCD1-FAA372C4CD37}" type="slidenum">
              <a:rPr lang="en-US" smtClean="0"/>
              <a:t>11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61CBCA-51A0-DF9A-043D-D8CDD74F9576}"/>
              </a:ext>
            </a:extLst>
          </p:cNvPr>
          <p:cNvSpPr txBox="1"/>
          <p:nvPr/>
        </p:nvSpPr>
        <p:spPr>
          <a:xfrm>
            <a:off x="287937" y="98975"/>
            <a:ext cx="6976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3. Result and Discussion: PEMFC performance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F5F58B-4038-0587-DE5E-F7B62B1F97D4}"/>
              </a:ext>
            </a:extLst>
          </p:cNvPr>
          <p:cNvSpPr txBox="1"/>
          <p:nvPr/>
        </p:nvSpPr>
        <p:spPr>
          <a:xfrm>
            <a:off x="3096803" y="5076578"/>
            <a:ext cx="5662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cell PEMFC performance in (a) H</a:t>
            </a:r>
            <a:r>
              <a:rPr lang="en-US" baseline="-25000" dirty="0"/>
              <a:t>2</a:t>
            </a:r>
            <a:r>
              <a:rPr lang="en-US" dirty="0"/>
              <a:t>/O</a:t>
            </a:r>
            <a:r>
              <a:rPr lang="en-US" baseline="-25000" dirty="0"/>
              <a:t>2</a:t>
            </a:r>
            <a:r>
              <a:rPr lang="en-US" dirty="0"/>
              <a:t> and (b) H</a:t>
            </a:r>
            <a:r>
              <a:rPr lang="en-US" baseline="-25000" dirty="0"/>
              <a:t>2</a:t>
            </a:r>
            <a:r>
              <a:rPr lang="en-US" dirty="0"/>
              <a:t>/air</a:t>
            </a:r>
          </a:p>
        </p:txBody>
      </p:sp>
      <p:graphicFrame>
        <p:nvGraphicFramePr>
          <p:cNvPr id="3" name="Object 2" descr="Project Path: C:\Users\Subash\OneDrive - University Of Houston\Fuel cell research data\PTFE-Nafion\Performance\updated\PTFE-Nafion-composite -70T-H2-O2-01.opju&#10;PE Folder: /PTFE-Nafion-composite -70T-H2-O2-01/Folder1/&#10;Short Name: Graph1">
            <a:extLst>
              <a:ext uri="{FF2B5EF4-FFF2-40B4-BE49-F238E27FC236}">
                <a16:creationId xmlns:a16="http://schemas.microsoft.com/office/drawing/2014/main" id="{A992C29B-E0F8-34A5-ABC1-C5A24C078A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9927859"/>
              </p:ext>
            </p:extLst>
          </p:nvPr>
        </p:nvGraphicFramePr>
        <p:xfrm>
          <a:off x="1056271" y="938417"/>
          <a:ext cx="5039729" cy="38574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9802440" imgH="7502760" progId="Origin95.Graph">
                  <p:embed/>
                </p:oleObj>
              </mc:Choice>
              <mc:Fallback>
                <p:oleObj name="Graph" r:id="rId2" imgW="9802440" imgH="7502760" progId="Origin95.Graph">
                  <p:embed/>
                  <p:pic>
                    <p:nvPicPr>
                      <p:cNvPr id="3" name="Object 2" descr="Project Path: C:\Users\Subash\OneDrive - University Of Houston\Fuel cell research data\PTFE-Nafion\Performance\updated\PTFE-Nafion-composite -70T-H2-O2-01.opju&#10;PE Folder: /PTFE-Nafion-composite -70T-H2-O2-01/Folder1/&#10;Short Name: Graph1">
                        <a:extLst>
                          <a:ext uri="{FF2B5EF4-FFF2-40B4-BE49-F238E27FC236}">
                            <a16:creationId xmlns:a16="http://schemas.microsoft.com/office/drawing/2014/main" id="{A992C29B-E0F8-34A5-ABC1-C5A24C078A2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56271" y="938417"/>
                        <a:ext cx="5039729" cy="38574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CC79AA0-1BF9-D17B-6AFE-0F574F8BEBCC}"/>
              </a:ext>
            </a:extLst>
          </p:cNvPr>
          <p:cNvSpPr txBox="1"/>
          <p:nvPr/>
        </p:nvSpPr>
        <p:spPr>
          <a:xfrm>
            <a:off x="971302" y="955962"/>
            <a:ext cx="574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(a)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2707FE-F22A-54E7-6041-EE3AE62B294F}"/>
              </a:ext>
            </a:extLst>
          </p:cNvPr>
          <p:cNvSpPr txBox="1"/>
          <p:nvPr/>
        </p:nvSpPr>
        <p:spPr>
          <a:xfrm>
            <a:off x="6180969" y="1001350"/>
            <a:ext cx="591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(b)</a:t>
            </a:r>
          </a:p>
        </p:txBody>
      </p:sp>
      <p:graphicFrame>
        <p:nvGraphicFramePr>
          <p:cNvPr id="10" name="Object 9" descr="Project Path: C:\Users\Subash\OneDrive - University Of Houston\Fuel cell research data\PTFE-Nafion\Performance\Overall-RH100.opju&#10;PE Folder: /Overall-RH100/Folder1/&#10;Short Name: Graph1">
            <a:extLst>
              <a:ext uri="{FF2B5EF4-FFF2-40B4-BE49-F238E27FC236}">
                <a16:creationId xmlns:a16="http://schemas.microsoft.com/office/drawing/2014/main" id="{7D8ABA1E-4008-E8ED-B915-985145E577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9693135"/>
              </p:ext>
            </p:extLst>
          </p:nvPr>
        </p:nvGraphicFramePr>
        <p:xfrm>
          <a:off x="6384376" y="938417"/>
          <a:ext cx="5045740" cy="3857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9802440" imgH="7502760" progId="Origin95.Graph">
                  <p:embed/>
                </p:oleObj>
              </mc:Choice>
              <mc:Fallback>
                <p:oleObj name="Graph" r:id="rId4" imgW="9802440" imgH="7502760" progId="Origin95.Graph">
                  <p:embed/>
                  <p:pic>
                    <p:nvPicPr>
                      <p:cNvPr id="10" name="Object 9" descr="Project Path: C:\Users\Subash\OneDrive - University Of Houston\Fuel cell research data\PTFE-Nafion\Performance\Overall-RH100.opju&#10;PE Folder: /Overall-RH100/Folder1/&#10;Short Name: Graph1">
                        <a:extLst>
                          <a:ext uri="{FF2B5EF4-FFF2-40B4-BE49-F238E27FC236}">
                            <a16:creationId xmlns:a16="http://schemas.microsoft.com/office/drawing/2014/main" id="{7D8ABA1E-4008-E8ED-B915-985145E577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84376" y="938417"/>
                        <a:ext cx="5045740" cy="38574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50556A-E934-7572-5997-A84D3A271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Physics Research Day - 2024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855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AE2EDC-8EF7-6A02-54D7-738C98E05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9F0B0-8597-4E00-BCD1-FAA372C4CD37}" type="slidenum">
              <a:rPr lang="en-US" smtClean="0"/>
              <a:t>12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25DD03-0892-1A72-8A05-222F5DE2A6C7}"/>
              </a:ext>
            </a:extLst>
          </p:cNvPr>
          <p:cNvSpPr txBox="1"/>
          <p:nvPr/>
        </p:nvSpPr>
        <p:spPr>
          <a:xfrm>
            <a:off x="287937" y="98975"/>
            <a:ext cx="9170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3. Result and Discussion: PEMFC performance and Durability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65E92A-42BB-34C9-A138-9AC9CC058BE9}"/>
              </a:ext>
            </a:extLst>
          </p:cNvPr>
          <p:cNvSpPr txBox="1"/>
          <p:nvPr/>
        </p:nvSpPr>
        <p:spPr>
          <a:xfrm>
            <a:off x="856344" y="4667840"/>
            <a:ext cx="4381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cell PEMFC performance at various RH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2B533E-73D2-23E9-499F-E1903A574D66}"/>
              </a:ext>
            </a:extLst>
          </p:cNvPr>
          <p:cNvSpPr txBox="1"/>
          <p:nvPr/>
        </p:nvSpPr>
        <p:spPr>
          <a:xfrm>
            <a:off x="6001659" y="4667840"/>
            <a:ext cx="5871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Membrane durability test at constant current of 0.2 A with cell temperature of 90 </a:t>
            </a:r>
            <a:r>
              <a:rPr lang="en-US" baseline="30000" dirty="0" err="1"/>
              <a:t>o</a:t>
            </a:r>
            <a:r>
              <a:rPr lang="en-US" dirty="0" err="1"/>
              <a:t>C</a:t>
            </a:r>
            <a:r>
              <a:rPr lang="en-US" dirty="0"/>
              <a:t> and 30% RH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ED99A4-D55B-B791-D0DF-99765AA86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Physics Research Day - 2024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7A3A7A-CCEC-8EB0-9968-B9D317D067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283" y="729483"/>
            <a:ext cx="10827434" cy="3938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929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55CD00-7BEB-9B3C-2D20-F141B2F28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9F0B0-8597-4E00-BCD1-FAA372C4CD37}" type="slidenum">
              <a:rPr lang="en-US" smtClean="0"/>
              <a:t>13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279FB0-9841-5EF7-7DF8-9D126F9196D0}"/>
              </a:ext>
            </a:extLst>
          </p:cNvPr>
          <p:cNvSpPr txBox="1"/>
          <p:nvPr/>
        </p:nvSpPr>
        <p:spPr>
          <a:xfrm>
            <a:off x="2491632" y="2426287"/>
            <a:ext cx="7854330" cy="2251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More than 57% lower swelling ratio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Improved mechanical strength by 1.8-fold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Improved  PEMFC performance by 52% in O</a:t>
            </a:r>
            <a:r>
              <a:rPr lang="en-US" sz="2400" baseline="-25000" dirty="0"/>
              <a:t>2</a:t>
            </a:r>
            <a:r>
              <a:rPr lang="en-US" sz="2400" dirty="0"/>
              <a:t> and 35% in air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Long term stability in harsh operating conditions of PEMFC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4798F4-62C2-CB80-5A57-3C789A142D6F}"/>
              </a:ext>
            </a:extLst>
          </p:cNvPr>
          <p:cNvSpPr txBox="1"/>
          <p:nvPr/>
        </p:nvSpPr>
        <p:spPr>
          <a:xfrm>
            <a:off x="1593741" y="1349652"/>
            <a:ext cx="91337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Compared to the state-of-the-art </a:t>
            </a:r>
            <a:r>
              <a:rPr lang="en-US" sz="2400" dirty="0" err="1"/>
              <a:t>Nafion</a:t>
            </a:r>
            <a:r>
              <a:rPr lang="en-US" sz="2400" dirty="0"/>
              <a:t>® membrane, modified PTFE/</a:t>
            </a:r>
            <a:r>
              <a:rPr lang="en-US" sz="2400" dirty="0" err="1"/>
              <a:t>Nafion</a:t>
            </a:r>
            <a:r>
              <a:rPr lang="en-US" sz="2400" dirty="0"/>
              <a:t> electrolyte membrane demonstrates;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E728E1-6D00-0865-5199-77ECB2CAB196}"/>
              </a:ext>
            </a:extLst>
          </p:cNvPr>
          <p:cNvSpPr txBox="1"/>
          <p:nvPr/>
        </p:nvSpPr>
        <p:spPr>
          <a:xfrm>
            <a:off x="287937" y="98975"/>
            <a:ext cx="21675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4. Conclusion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3F710B-81C4-4593-279D-63B73E880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Physics Research Day - 2024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9976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9F6721D-A5DD-F211-D85B-5E20160C9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9F0B0-8597-4E00-BCD1-FAA372C4CD37}" type="slidenum">
              <a:rPr lang="en-US" smtClean="0"/>
              <a:t>14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887F04-5894-275B-3322-0B879A76F6C7}"/>
              </a:ext>
            </a:extLst>
          </p:cNvPr>
          <p:cNvSpPr txBox="1"/>
          <p:nvPr/>
        </p:nvSpPr>
        <p:spPr>
          <a:xfrm>
            <a:off x="961795" y="108340"/>
            <a:ext cx="2974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Acknowledgement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4EBCBD-52F4-3812-DD3A-D440FF79FE79}"/>
              </a:ext>
            </a:extLst>
          </p:cNvPr>
          <p:cNvSpPr txBox="1"/>
          <p:nvPr/>
        </p:nvSpPr>
        <p:spPr>
          <a:xfrm>
            <a:off x="3298621" y="2341850"/>
            <a:ext cx="6305957" cy="2241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Anima Bose		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Advisor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Dinh Cong Tinh Vo	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Postdoctoral Researcher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Subash Bhandari		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:Graduate Student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Paul	Byaruhanga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: Joint Graduate Student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1D12C4-83B7-62C5-8951-7B1C75824405}"/>
              </a:ext>
            </a:extLst>
          </p:cNvPr>
          <p:cNvSpPr/>
          <p:nvPr/>
        </p:nvSpPr>
        <p:spPr>
          <a:xfrm>
            <a:off x="3935814" y="1390321"/>
            <a:ext cx="4026024" cy="646424"/>
          </a:xfrm>
          <a:prstGeom prst="rect">
            <a:avLst/>
          </a:prstGeom>
          <a:noFill/>
        </p:spPr>
        <p:txBody>
          <a:bodyPr wrap="square" lIns="76800" tIns="38400" rIns="76800" bIns="384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F7D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Lab Members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B68214-F66E-6AD3-7B51-E01683C65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Physics Research Day - 2024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6791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331527-16B6-3367-AA16-AF2C19638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9F0B0-8597-4E00-BCD1-FAA372C4CD37}" type="slidenum">
              <a:rPr lang="en-US" smtClean="0"/>
              <a:t>15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E89515-925A-1491-B8CE-9208061B232D}"/>
              </a:ext>
            </a:extLst>
          </p:cNvPr>
          <p:cNvSpPr txBox="1"/>
          <p:nvPr/>
        </p:nvSpPr>
        <p:spPr>
          <a:xfrm>
            <a:off x="1386210" y="2921168"/>
            <a:ext cx="9611990" cy="1015663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6000" dirty="0"/>
              <a:t>Thank you for your Attention 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128CEA-CB25-4B08-2A10-134A2BB36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Physics Research Day - 2024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236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3646169-0D4C-428C-F313-D0F216F85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Physics Research Day - 2024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C7B9F05-289B-02BD-EF99-F6AC6D31E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9F0B0-8597-4E00-BCD1-FAA372C4CD3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9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8BC3F-6264-B068-9643-1AE4338E2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9F0B0-8597-4E00-BCD1-FAA372C4CD37}" type="slidenum">
              <a:rPr lang="en-US" smtClean="0"/>
              <a:t>17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A862CB-F871-30A1-8E0E-F5B4423CC7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046" y="1504726"/>
            <a:ext cx="5828281" cy="41883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099ADD-C4A1-7ECB-1B1D-3E1747B591FA}"/>
              </a:ext>
            </a:extLst>
          </p:cNvPr>
          <p:cNvSpPr txBox="1"/>
          <p:nvPr/>
        </p:nvSpPr>
        <p:spPr>
          <a:xfrm>
            <a:off x="1185223" y="1229756"/>
            <a:ext cx="1347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PTFE/</a:t>
            </a:r>
            <a:r>
              <a:rPr lang="en-US" dirty="0" err="1"/>
              <a:t>Nafion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3A19E6-620D-3EBD-7108-298CB4D9CC30}"/>
              </a:ext>
            </a:extLst>
          </p:cNvPr>
          <p:cNvSpPr txBox="1"/>
          <p:nvPr/>
        </p:nvSpPr>
        <p:spPr>
          <a:xfrm>
            <a:off x="3988642" y="1202047"/>
            <a:ext cx="2254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Modified PTFE/</a:t>
            </a:r>
            <a:r>
              <a:rPr lang="en-US" dirty="0" err="1"/>
              <a:t>Nafion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A70A29-FF70-89C7-91F7-8A35BC11B170}"/>
              </a:ext>
            </a:extLst>
          </p:cNvPr>
          <p:cNvSpPr txBox="1"/>
          <p:nvPr/>
        </p:nvSpPr>
        <p:spPr>
          <a:xfrm rot="16200000">
            <a:off x="-108805" y="2289630"/>
            <a:ext cx="1350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Surface SEM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DAAD35-3A22-65BF-6FA6-8E48FD7B5888}"/>
              </a:ext>
            </a:extLst>
          </p:cNvPr>
          <p:cNvSpPr txBox="1"/>
          <p:nvPr/>
        </p:nvSpPr>
        <p:spPr>
          <a:xfrm rot="16200000">
            <a:off x="-345704" y="4492502"/>
            <a:ext cx="1900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Cross-section SEM</a:t>
            </a:r>
          </a:p>
        </p:txBody>
      </p:sp>
      <p:graphicFrame>
        <p:nvGraphicFramePr>
          <p:cNvPr id="8" name="Object 7" descr="Project Path: C:\Users\Subash\OneDrive - University Of Houston\Fuel cell research data\PTFE-Nafion\Performance\updated\Overall-RH100-01.opju&#10;PE Folder: /Overall-RH100-01/Folder1/&#10;Short Name: Graph7">
            <a:extLst>
              <a:ext uri="{FF2B5EF4-FFF2-40B4-BE49-F238E27FC236}">
                <a16:creationId xmlns:a16="http://schemas.microsoft.com/office/drawing/2014/main" id="{B1874D9B-7065-FCCD-44C8-7F8BEC47BF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4300641"/>
              </p:ext>
            </p:extLst>
          </p:nvPr>
        </p:nvGraphicFramePr>
        <p:xfrm>
          <a:off x="6770556" y="1386713"/>
          <a:ext cx="5039730" cy="3857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9802440" imgH="7502760" progId="Origin95.Graph">
                  <p:embed/>
                </p:oleObj>
              </mc:Choice>
              <mc:Fallback>
                <p:oleObj name="Graph" r:id="rId3" imgW="9802440" imgH="7502760" progId="Origin95.Graph">
                  <p:embed/>
                  <p:pic>
                    <p:nvPicPr>
                      <p:cNvPr id="8" name="Object 7" descr="Project Path: C:\Users\Subash\OneDrive - University Of Houston\Fuel cell research data\PTFE-Nafion\Performance\updated\Overall-RH100-01.opju&#10;PE Folder: /Overall-RH100-01/Folder1/&#10;Short Name: Graph7">
                        <a:extLst>
                          <a:ext uri="{FF2B5EF4-FFF2-40B4-BE49-F238E27FC236}">
                            <a16:creationId xmlns:a16="http://schemas.microsoft.com/office/drawing/2014/main" id="{B1874D9B-7065-FCCD-44C8-7F8BEC47BF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770556" y="1386713"/>
                        <a:ext cx="5039730" cy="38575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03ABABF-EE4D-9AFE-23A3-9710FB817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Physics Research Day - 2024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7920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9E4CA6-4ECF-6BCA-D18F-96B098676E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72E6E9-93F7-229C-DAB6-AFF8AB44E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9F0B0-8597-4E00-BCD1-FAA372C4CD37}" type="slidenum">
              <a:rPr lang="en-US" smtClean="0"/>
              <a:t>18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A32CA7A-455F-E6EE-F905-37507758E819}"/>
                  </a:ext>
                </a:extLst>
              </p:cNvPr>
              <p:cNvSpPr txBox="1"/>
              <p:nvPr/>
            </p:nvSpPr>
            <p:spPr>
              <a:xfrm>
                <a:off x="2960373" y="1958986"/>
                <a:ext cx="4613955" cy="7975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𝑁𝑒𝑟𝑛𝑠𝑡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𝑛𝐹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𝑛𝐹</m:t>
                          </m:r>
                        </m:den>
                      </m:f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b>
                              </m:sSub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𝑂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b>
                                <m:sup>
                                  <m:f>
                                    <m:fPr>
                                      <m:type m:val="skw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𝑂</m:t>
                                  </m:r>
                                </m:sub>
                              </m:sSub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A32CA7A-455F-E6EE-F905-37507758E8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0373" y="1958986"/>
                <a:ext cx="4613955" cy="79752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4E33D42-FDBD-F32E-F728-47ED2DBB7315}"/>
                  </a:ext>
                </a:extLst>
              </p:cNvPr>
              <p:cNvSpPr txBox="1"/>
              <p:nvPr/>
            </p:nvSpPr>
            <p:spPr>
              <a:xfrm>
                <a:off x="3317714" y="3925869"/>
                <a:ext cx="4256614" cy="4641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>
                    <a:ea typeface="Cambria Math" panose="02040503050406030204" pitchFamily="18" charset="0"/>
                  </a:rPr>
                  <a:t>Over potential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 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𝑎𝑐𝑡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𝑜h𝑚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𝑐𝑜𝑛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4E33D42-FDBD-F32E-F728-47ED2DBB73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7714" y="3925869"/>
                <a:ext cx="4256614" cy="464166"/>
              </a:xfrm>
              <a:prstGeom prst="rect">
                <a:avLst/>
              </a:prstGeom>
              <a:blipFill>
                <a:blip r:embed="rId3"/>
                <a:stretch>
                  <a:fillRect l="-1144" b="-2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57E05B4-9F76-8B3C-AD24-A8D06DE8872D}"/>
                  </a:ext>
                </a:extLst>
              </p:cNvPr>
              <p:cNvSpPr txBox="1"/>
              <p:nvPr/>
            </p:nvSpPr>
            <p:spPr>
              <a:xfrm>
                <a:off x="3487130" y="3289029"/>
                <a:ext cx="3722750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Fuel Cell Potential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𝑁𝑒𝑟𝑛𝑠𝑡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endParaRPr lang="en-US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57E05B4-9F76-8B3C-AD24-A8D06DE887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7130" y="3289029"/>
                <a:ext cx="3722750" cy="369332"/>
              </a:xfrm>
              <a:prstGeom prst="rect">
                <a:avLst/>
              </a:prstGeom>
              <a:blipFill>
                <a:blip r:embed="rId4"/>
                <a:stretch>
                  <a:fillRect l="-1142" t="-8065" b="-2419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B0CCBF9-A972-D9FD-BE85-37D5D099C0E3}"/>
                  </a:ext>
                </a:extLst>
              </p:cNvPr>
              <p:cNvSpPr txBox="1"/>
              <p:nvPr/>
            </p:nvSpPr>
            <p:spPr>
              <a:xfrm>
                <a:off x="5415726" y="4840110"/>
                <a:ext cx="1779077" cy="276999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𝑜h𝑚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𝑖𝑛𝑡𝑒𝑟𝑛𝑎𝑙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B0CCBF9-A972-D9FD-BE85-37D5D099C0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5726" y="4840110"/>
                <a:ext cx="1779077" cy="276999"/>
              </a:xfrm>
              <a:prstGeom prst="rect">
                <a:avLst/>
              </a:prstGeom>
              <a:blipFill>
                <a:blip r:embed="rId5"/>
                <a:stretch>
                  <a:fillRect l="-2381" r="-1020" b="-23404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023489F7-5981-42E4-9066-2B65F8C48179}"/>
              </a:ext>
            </a:extLst>
          </p:cNvPr>
          <p:cNvSpPr txBox="1"/>
          <p:nvPr/>
        </p:nvSpPr>
        <p:spPr>
          <a:xfrm>
            <a:off x="3748485" y="1310949"/>
            <a:ext cx="2723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Thermodynamic potential: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599F25B-AB67-D86B-814D-0A2EA873D57A}"/>
                  </a:ext>
                </a:extLst>
              </p:cNvPr>
              <p:cNvSpPr txBox="1"/>
              <p:nvPr/>
            </p:nvSpPr>
            <p:spPr>
              <a:xfrm>
                <a:off x="8515731" y="2107164"/>
                <a:ext cx="2563414" cy="264367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1400" dirty="0"/>
                  <a:t> =  Change in entropy</a:t>
                </a:r>
              </a:p>
              <a:p>
                <a:r>
                  <a:rPr lang="en-US" sz="1400" dirty="0"/>
                  <a:t>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1400" dirty="0"/>
                  <a:t> = number of electrons involved in the reaction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1400" dirty="0"/>
                  <a:t> = Faraday’s Constant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sz="1400" dirty="0"/>
                  <a:t> = Equilibrium cell potential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𝑁𝑒𝑟𝑛𝑠𝑡</m:t>
                        </m:r>
                      </m:sub>
                    </m:sSub>
                  </m:oMath>
                </a14:m>
                <a:r>
                  <a:rPr lang="en-US" sz="1400" dirty="0"/>
                  <a:t> = Nernst Potential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1400" dirty="0"/>
                  <a:t> = Gas Constant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1400" dirty="0"/>
                  <a:t> = Operating Temperature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sz="1400" dirty="0"/>
                  <a:t> = Partial pressure</a:t>
                </a:r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599F25B-AB67-D86B-814D-0A2EA873D5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5731" y="2107164"/>
                <a:ext cx="2563414" cy="2643672"/>
              </a:xfrm>
              <a:prstGeom prst="rect">
                <a:avLst/>
              </a:prstGeom>
              <a:blipFill>
                <a:blip r:embed="rId6"/>
                <a:stretch>
                  <a:fillRect l="-714" t="-462" b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2EB2F70-DE68-0D3F-BA54-FEAF10E1B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Physics Research Day - 2024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70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8BB5B38-802F-7568-9327-CB19F8979D5F}"/>
              </a:ext>
            </a:extLst>
          </p:cNvPr>
          <p:cNvSpPr/>
          <p:nvPr/>
        </p:nvSpPr>
        <p:spPr>
          <a:xfrm>
            <a:off x="3387246" y="2668222"/>
            <a:ext cx="5223354" cy="51435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6503B42-D3B6-2474-DF05-F2C3CBC6DE7D}"/>
              </a:ext>
            </a:extLst>
          </p:cNvPr>
          <p:cNvSpPr/>
          <p:nvPr/>
        </p:nvSpPr>
        <p:spPr>
          <a:xfrm>
            <a:off x="3387246" y="3324382"/>
            <a:ext cx="5223354" cy="51435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BB3EB74-718D-7F93-6394-D7EE1B347E5A}"/>
              </a:ext>
            </a:extLst>
          </p:cNvPr>
          <p:cNvSpPr/>
          <p:nvPr/>
        </p:nvSpPr>
        <p:spPr>
          <a:xfrm>
            <a:off x="3387246" y="3980543"/>
            <a:ext cx="5223354" cy="51435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9A43415-296D-5178-BE0F-9824CC929780}"/>
              </a:ext>
            </a:extLst>
          </p:cNvPr>
          <p:cNvSpPr/>
          <p:nvPr/>
        </p:nvSpPr>
        <p:spPr>
          <a:xfrm>
            <a:off x="3387245" y="2025276"/>
            <a:ext cx="5223353" cy="51435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8823DD-9E94-80E4-2100-7C6B6A418383}"/>
              </a:ext>
            </a:extLst>
          </p:cNvPr>
          <p:cNvSpPr txBox="1"/>
          <p:nvPr/>
        </p:nvSpPr>
        <p:spPr>
          <a:xfrm>
            <a:off x="3691477" y="1882472"/>
            <a:ext cx="4168129" cy="2600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on Fuel Cell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F41C20-EEA0-A6E1-0900-8BD7FEE2BF78}"/>
              </a:ext>
            </a:extLst>
          </p:cNvPr>
          <p:cNvSpPr txBox="1"/>
          <p:nvPr/>
        </p:nvSpPr>
        <p:spPr>
          <a:xfrm>
            <a:off x="815546" y="172994"/>
            <a:ext cx="1293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Outline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970663-5F16-0482-5B35-6E4715401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9F0B0-8597-4E00-BCD1-FAA372C4CD37}" type="slidenum">
              <a:rPr lang="en-US" smtClean="0"/>
              <a:t>2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06C91F1-F5FC-3D9F-4290-00EA5831B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Physics Research Day - 2024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520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AF6896-31EF-0A1C-F4A4-5678490C0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9F0B0-8597-4E00-BCD1-FAA372C4CD37}" type="slidenum">
              <a:rPr lang="en-US" smtClean="0"/>
              <a:t>3</a:t>
            </a:fld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64F5F43-4002-A8E5-6D7B-A6FD098B7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442" y="899257"/>
            <a:ext cx="5481626" cy="47468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B10A885-E8D0-F5BC-EBF0-230264D21F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553" y="1127181"/>
            <a:ext cx="6356154" cy="1942590"/>
          </a:xfrm>
          <a:prstGeom prst="rect">
            <a:avLst/>
          </a:prstGeom>
        </p:spPr>
      </p:pic>
      <p:pic>
        <p:nvPicPr>
          <p:cNvPr id="22" name="Picture 2" descr="About Fuel Cells 2">
            <a:extLst>
              <a:ext uri="{FF2B5EF4-FFF2-40B4-BE49-F238E27FC236}">
                <a16:creationId xmlns:a16="http://schemas.microsoft.com/office/drawing/2014/main" id="{1BCB0CC2-F9EA-A392-B099-40837F35DE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41" y="3386237"/>
            <a:ext cx="5316178" cy="2319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B6FEB3D-A2A0-59ED-C6D4-CEB376CEE832}"/>
              </a:ext>
            </a:extLst>
          </p:cNvPr>
          <p:cNvSpPr txBox="1"/>
          <p:nvPr/>
        </p:nvSpPr>
        <p:spPr>
          <a:xfrm>
            <a:off x="8848271" y="5712522"/>
            <a:ext cx="215174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>
                <a:effectLst/>
                <a:latin typeface="Roboto" panose="02000000000000000000" pitchFamily="2" charset="0"/>
              </a:rPr>
              <a:t>DOI:</a:t>
            </a:r>
            <a:r>
              <a:rPr lang="en-US" sz="1000" b="0" i="0" dirty="0">
                <a:effectLst/>
                <a:latin typeface="Roboto" panose="02000000000000000000" pitchFamily="2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10.13140/RG.2.1.2579.0482</a:t>
            </a:r>
            <a:endParaRPr lang="en-US" sz="1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73E103-1BC4-6772-A9D5-2C4017D80E40}"/>
              </a:ext>
            </a:extLst>
          </p:cNvPr>
          <p:cNvSpPr txBox="1"/>
          <p:nvPr/>
        </p:nvSpPr>
        <p:spPr>
          <a:xfrm>
            <a:off x="1564236" y="5712522"/>
            <a:ext cx="35589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http://www.fcgroup.yamanashi.ac.jp/en/fuel-cell/index.html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2460AC-7271-346F-BD97-49B941B6D6F2}"/>
              </a:ext>
            </a:extLst>
          </p:cNvPr>
          <p:cNvSpPr txBox="1"/>
          <p:nvPr/>
        </p:nvSpPr>
        <p:spPr>
          <a:xfrm>
            <a:off x="287937" y="98975"/>
            <a:ext cx="38430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1. Introduction: Fuel Cell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BA95B1-8B1D-B5AF-DB0D-7FE7B8CA0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Physics Research Day - 2024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701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16F0B1-8D1E-3357-FCEE-ECCDA12D4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9F0B0-8597-4E00-BCD1-FAA372C4CD37}" type="slidenum">
              <a:rPr lang="en-US" smtClean="0"/>
              <a:t>4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C4A4B9-4F90-5472-A15C-FDBB85A4D878}"/>
              </a:ext>
            </a:extLst>
          </p:cNvPr>
          <p:cNvSpPr txBox="1"/>
          <p:nvPr/>
        </p:nvSpPr>
        <p:spPr>
          <a:xfrm>
            <a:off x="287937" y="98975"/>
            <a:ext cx="9483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1. Introduction: Proton Exchange Membrane Fuel Cell (PEMFC)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86DF1C-90F3-E942-24B4-1CD434223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Physics Research Day - 2024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C7B3EA-17B0-9E61-8043-9F4606F531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530" y="828358"/>
            <a:ext cx="3882325" cy="382840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EA1AA49-FBC8-E624-3A7E-DA711E9FB39C}"/>
                  </a:ext>
                </a:extLst>
              </p:cNvPr>
              <p:cNvSpPr txBox="1"/>
              <p:nvPr/>
            </p:nvSpPr>
            <p:spPr>
              <a:xfrm>
                <a:off x="927845" y="5076056"/>
                <a:ext cx="6057662" cy="116147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dirty="0">
                    <a:cs typeface="Times New Roman" panose="02020603050405020304" pitchFamily="18" charset="0"/>
                  </a:rPr>
                  <a:t>Anode reaction: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600" dirty="0">
                    <a:cs typeface="Times New Roman" panose="02020603050405020304" pitchFamily="18" charset="0"/>
                  </a:rPr>
                  <a:t>;		∆V</a:t>
                </a:r>
                <a:r>
                  <a:rPr lang="en-US" sz="1600" baseline="-25000" dirty="0">
                    <a:cs typeface="Times New Roman" panose="02020603050405020304" pitchFamily="18" charset="0"/>
                  </a:rPr>
                  <a:t>a</a:t>
                </a:r>
                <a:r>
                  <a:rPr lang="en-US" sz="1600" dirty="0">
                    <a:cs typeface="Times New Roman" panose="02020603050405020304" pitchFamily="18" charset="0"/>
                  </a:rPr>
                  <a:t> = 0.00 V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cs typeface="Times New Roman" panose="02020603050405020304" pitchFamily="18" charset="0"/>
                  </a:rPr>
                  <a:t>Cathode reaction: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en-US" sz="1600" dirty="0">
                    <a:cs typeface="Times New Roman" panose="02020603050405020304" pitchFamily="18" charset="0"/>
                  </a:rPr>
                  <a:t> ; 	∆V</a:t>
                </a:r>
                <a:r>
                  <a:rPr lang="en-US" sz="1600" baseline="-25000" dirty="0">
                    <a:cs typeface="Times New Roman" panose="02020603050405020304" pitchFamily="18" charset="0"/>
                  </a:rPr>
                  <a:t>C</a:t>
                </a:r>
                <a:r>
                  <a:rPr lang="en-US" sz="1600" dirty="0">
                    <a:cs typeface="Times New Roman" panose="02020603050405020304" pitchFamily="18" charset="0"/>
                  </a:rPr>
                  <a:t> = 1.229 V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Overall reaction: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𝑂</m:t>
                    </m:r>
                  </m:oMath>
                </a14:m>
                <a:r>
                  <a:rPr lang="en-US" sz="1600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 ;	</a:t>
                </a:r>
                <a:r>
                  <a:rPr lang="en-US" sz="1600" dirty="0">
                    <a:cs typeface="Times New Roman" panose="02020603050405020304" pitchFamily="18" charset="0"/>
                  </a:rPr>
                  <a:t> 	</a:t>
                </a:r>
                <a:r>
                  <a:rPr lang="en-US" sz="1600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∆V</a:t>
                </a:r>
                <a:r>
                  <a:rPr lang="en-US" sz="1600" baseline="-25000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sz="1600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 = 1.229 V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EA1AA49-FBC8-E624-3A7E-DA711E9FB3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845" y="5076056"/>
                <a:ext cx="6057662" cy="1161472"/>
              </a:xfrm>
              <a:prstGeom prst="rect">
                <a:avLst/>
              </a:prstGeom>
              <a:blipFill>
                <a:blip r:embed="rId3"/>
                <a:stretch>
                  <a:fillRect l="-503" b="-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95A6ED6D-F0EC-1A41-86E8-9C565394B731}"/>
              </a:ext>
            </a:extLst>
          </p:cNvPr>
          <p:cNvSpPr txBox="1"/>
          <p:nvPr/>
        </p:nvSpPr>
        <p:spPr>
          <a:xfrm>
            <a:off x="1588254" y="4643453"/>
            <a:ext cx="4606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Proton Exchange Membrane Fuel Cell (PEMFC)</a:t>
            </a:r>
          </a:p>
        </p:txBody>
      </p:sp>
    </p:spTree>
    <p:extLst>
      <p:ext uri="{BB962C8B-B14F-4D97-AF65-F5344CB8AC3E}">
        <p14:creationId xmlns:p14="http://schemas.microsoft.com/office/powerpoint/2010/main" val="3757849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9ECC47-A025-81B6-E832-172B5CFB8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2EB0F1-BC12-C14D-3FAE-40FF739D4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9F0B0-8597-4E00-BCD1-FAA372C4CD37}" type="slidenum">
              <a:rPr lang="en-US" smtClean="0"/>
              <a:t>5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BD7454-B90F-FDAA-2011-2E1F1268931F}"/>
              </a:ext>
            </a:extLst>
          </p:cNvPr>
          <p:cNvSpPr txBox="1"/>
          <p:nvPr/>
        </p:nvSpPr>
        <p:spPr>
          <a:xfrm>
            <a:off x="287937" y="98975"/>
            <a:ext cx="9483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1. Introduction: Proton Exchange Membrane Fuel Cell (PEMFC)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449688F-830E-E40A-AC53-DE0077EBF27D}"/>
                  </a:ext>
                </a:extLst>
              </p:cNvPr>
              <p:cNvSpPr txBox="1"/>
              <p:nvPr/>
            </p:nvSpPr>
            <p:spPr>
              <a:xfrm>
                <a:off x="927845" y="5076056"/>
                <a:ext cx="6057662" cy="116147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dirty="0">
                    <a:cs typeface="Times New Roman" panose="02020603050405020304" pitchFamily="18" charset="0"/>
                  </a:rPr>
                  <a:t>Anode reaction: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600" dirty="0">
                    <a:cs typeface="Times New Roman" panose="02020603050405020304" pitchFamily="18" charset="0"/>
                  </a:rPr>
                  <a:t>;		∆V</a:t>
                </a:r>
                <a:r>
                  <a:rPr lang="en-US" sz="1600" baseline="-25000" dirty="0">
                    <a:cs typeface="Times New Roman" panose="02020603050405020304" pitchFamily="18" charset="0"/>
                  </a:rPr>
                  <a:t>a</a:t>
                </a:r>
                <a:r>
                  <a:rPr lang="en-US" sz="1600" dirty="0">
                    <a:cs typeface="Times New Roman" panose="02020603050405020304" pitchFamily="18" charset="0"/>
                  </a:rPr>
                  <a:t> = 0.00 V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cs typeface="Times New Roman" panose="02020603050405020304" pitchFamily="18" charset="0"/>
                  </a:rPr>
                  <a:t>Cathode reaction: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en-US" sz="1600" dirty="0">
                    <a:cs typeface="Times New Roman" panose="02020603050405020304" pitchFamily="18" charset="0"/>
                  </a:rPr>
                  <a:t> ; 	∆V</a:t>
                </a:r>
                <a:r>
                  <a:rPr lang="en-US" sz="1600" baseline="-25000" dirty="0">
                    <a:cs typeface="Times New Roman" panose="02020603050405020304" pitchFamily="18" charset="0"/>
                  </a:rPr>
                  <a:t>C</a:t>
                </a:r>
                <a:r>
                  <a:rPr lang="en-US" sz="1600" dirty="0">
                    <a:cs typeface="Times New Roman" panose="02020603050405020304" pitchFamily="18" charset="0"/>
                  </a:rPr>
                  <a:t> = 1.229 V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Overall reaction: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𝑂</m:t>
                    </m:r>
                  </m:oMath>
                </a14:m>
                <a:r>
                  <a:rPr lang="en-US" sz="1600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 ;	</a:t>
                </a:r>
                <a:r>
                  <a:rPr lang="en-US" sz="1600" dirty="0">
                    <a:cs typeface="Times New Roman" panose="02020603050405020304" pitchFamily="18" charset="0"/>
                  </a:rPr>
                  <a:t> 	</a:t>
                </a:r>
                <a:r>
                  <a:rPr lang="en-US" sz="1600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∆V</a:t>
                </a:r>
                <a:r>
                  <a:rPr lang="en-US" sz="1600" baseline="-25000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sz="1600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 = 1.229 V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449688F-830E-E40A-AC53-DE0077EBF2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845" y="5076056"/>
                <a:ext cx="6057662" cy="1161472"/>
              </a:xfrm>
              <a:prstGeom prst="rect">
                <a:avLst/>
              </a:prstGeom>
              <a:blipFill>
                <a:blip r:embed="rId2"/>
                <a:stretch>
                  <a:fillRect l="-503" b="-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D8290B44-3F9A-98E4-1764-9B2C605D3F48}"/>
              </a:ext>
            </a:extLst>
          </p:cNvPr>
          <p:cNvSpPr txBox="1"/>
          <p:nvPr/>
        </p:nvSpPr>
        <p:spPr>
          <a:xfrm>
            <a:off x="1588254" y="4643453"/>
            <a:ext cx="4606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Proton Exchange Membrane Fuel Cell (PEMFC)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D868F84-233A-EA98-1DF3-C1913AD7BF4E}"/>
                  </a:ext>
                </a:extLst>
              </p:cNvPr>
              <p:cNvSpPr txBox="1"/>
              <p:nvPr/>
            </p:nvSpPr>
            <p:spPr>
              <a:xfrm>
                <a:off x="6985507" y="4596036"/>
                <a:ext cx="4256614" cy="4641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>
                    <a:ea typeface="Cambria Math" panose="02040503050406030204" pitchFamily="18" charset="0"/>
                  </a:rPr>
                  <a:t>Over potential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 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𝑎𝑐𝑡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𝑜h𝑚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𝑐𝑜𝑛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D868F84-233A-EA98-1DF3-C1913AD7BF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5507" y="4596036"/>
                <a:ext cx="4256614" cy="464166"/>
              </a:xfrm>
              <a:prstGeom prst="rect">
                <a:avLst/>
              </a:prstGeom>
              <a:blipFill>
                <a:blip r:embed="rId3"/>
                <a:stretch>
                  <a:fillRect l="-1289" b="-2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EFEFBE2-0292-258D-BA58-B9B31B584F21}"/>
                  </a:ext>
                </a:extLst>
              </p:cNvPr>
              <p:cNvSpPr txBox="1"/>
              <p:nvPr/>
            </p:nvSpPr>
            <p:spPr>
              <a:xfrm>
                <a:off x="7813737" y="5518293"/>
                <a:ext cx="1779077" cy="276999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𝑜h𝑚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𝑖𝑛𝑡𝑒𝑟𝑛𝑎𝑙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EFEFBE2-0292-258D-BA58-B9B31B584F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3737" y="5518293"/>
                <a:ext cx="1779077" cy="276999"/>
              </a:xfrm>
              <a:prstGeom prst="rect">
                <a:avLst/>
              </a:prstGeom>
              <a:blipFill>
                <a:blip r:embed="rId4"/>
                <a:stretch>
                  <a:fillRect l="-2381" r="-680" b="-20833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31">
            <a:extLst>
              <a:ext uri="{FF2B5EF4-FFF2-40B4-BE49-F238E27FC236}">
                <a16:creationId xmlns:a16="http://schemas.microsoft.com/office/drawing/2014/main" id="{1EDB7DC2-C346-4524-CB7D-F869998491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4665" y="861771"/>
            <a:ext cx="5029449" cy="3677285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75ACE99-0DAD-ADFD-96EF-2EE967437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Physics Research Day - 2024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6F3053-3FBC-EF1F-5DE5-A369E44635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6530" y="828358"/>
            <a:ext cx="3882325" cy="382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815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AACCF-7C75-AF5F-4C12-EE0EEFA8D6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A397A5-EAE0-C529-EB05-2EB7B1A7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9F0B0-8597-4E00-BCD1-FAA372C4CD37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447CA6-F168-E132-C7FB-17DACF7A4A3D}"/>
              </a:ext>
            </a:extLst>
          </p:cNvPr>
          <p:cNvSpPr txBox="1"/>
          <p:nvPr/>
        </p:nvSpPr>
        <p:spPr>
          <a:xfrm>
            <a:off x="4988855" y="1290760"/>
            <a:ext cx="3203954" cy="2126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Excellent proton conductivity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High electric resistivity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Barrier to gas crossover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Mechanically strong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Higher chemical stability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5350B5-E802-5471-1F60-207D374EF745}"/>
              </a:ext>
            </a:extLst>
          </p:cNvPr>
          <p:cNvSpPr txBox="1"/>
          <p:nvPr/>
        </p:nvSpPr>
        <p:spPr>
          <a:xfrm>
            <a:off x="5109029" y="828358"/>
            <a:ext cx="2717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General properties of PEM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E487B-32C3-E5A4-A81F-0205AACACDF4}"/>
              </a:ext>
            </a:extLst>
          </p:cNvPr>
          <p:cNvSpPr txBox="1"/>
          <p:nvPr/>
        </p:nvSpPr>
        <p:spPr>
          <a:xfrm>
            <a:off x="287937" y="98975"/>
            <a:ext cx="7792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1. Introduction: Proton Exchange Membrane (PEM)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E1CE9B-F9D0-8F0A-E671-9E9C2A3B3A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14" y="954967"/>
            <a:ext cx="4090591" cy="15062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8170C37-0C07-8EDB-9D53-F6AB3275EF9C}"/>
              </a:ext>
            </a:extLst>
          </p:cNvPr>
          <p:cNvSpPr txBox="1"/>
          <p:nvPr/>
        </p:nvSpPr>
        <p:spPr>
          <a:xfrm>
            <a:off x="403307" y="2489282"/>
            <a:ext cx="4470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Chemical structure of state-of-the-art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Nafion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® monomer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D35E01-D1AC-5FCF-FF92-AA2BB49AB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Physics Research Day - 2024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812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9529B3-1E96-88A2-61B8-AA3C5BDB78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45CBAD5-328B-2BE7-A652-B0F94F935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9F0B0-8597-4E00-BCD1-FAA372C4CD37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FBED47-AA78-F708-B3CB-606F37C36C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14" y="954967"/>
            <a:ext cx="4090591" cy="15062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E6B38FE-40EF-F20B-C186-E2A63393044B}"/>
              </a:ext>
            </a:extLst>
          </p:cNvPr>
          <p:cNvSpPr txBox="1"/>
          <p:nvPr/>
        </p:nvSpPr>
        <p:spPr>
          <a:xfrm>
            <a:off x="403307" y="2489282"/>
            <a:ext cx="4470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Chemical structure of state-of-the-art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Nafion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® monomer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F6E2F6-F1C1-BA05-9CDC-5CD29499D040}"/>
              </a:ext>
            </a:extLst>
          </p:cNvPr>
          <p:cNvSpPr txBox="1"/>
          <p:nvPr/>
        </p:nvSpPr>
        <p:spPr>
          <a:xfrm>
            <a:off x="593114" y="3488805"/>
            <a:ext cx="3487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Proton Transport Mechanisms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88DC21-D7C9-5679-68F5-E5CCB44D21D4}"/>
              </a:ext>
            </a:extLst>
          </p:cNvPr>
          <p:cNvSpPr txBox="1"/>
          <p:nvPr/>
        </p:nvSpPr>
        <p:spPr>
          <a:xfrm>
            <a:off x="4988855" y="1290760"/>
            <a:ext cx="3203954" cy="2126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Excellent proton conductivity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High electric resistivity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Barrier to gas crossover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Mechanically strong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Higher chemical stability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D33881-CEC1-CACA-7872-EA22FF360574}"/>
              </a:ext>
            </a:extLst>
          </p:cNvPr>
          <p:cNvSpPr txBox="1"/>
          <p:nvPr/>
        </p:nvSpPr>
        <p:spPr>
          <a:xfrm>
            <a:off x="5109029" y="828358"/>
            <a:ext cx="2717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General properties of PEM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289318-E8A4-CB70-CFB4-6E6696D1D6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0457" y="4407507"/>
            <a:ext cx="6443127" cy="1840893"/>
          </a:xfrm>
          <a:prstGeom prst="rect">
            <a:avLst/>
          </a:prstGeom>
        </p:spPr>
      </p:pic>
      <p:pic>
        <p:nvPicPr>
          <p:cNvPr id="11" name="Picture 10" descr="Recent Developments on Alternative Proton Exchange Membranes: Strategies  for Systematic Performance Improvement - Zhang - 2015 - Energy Technology -  Wiley Online Library">
            <a:extLst>
              <a:ext uri="{FF2B5EF4-FFF2-40B4-BE49-F238E27FC236}">
                <a16:creationId xmlns:a16="http://schemas.microsoft.com/office/drawing/2014/main" id="{190CD2F4-ABC7-7FB5-411A-24111C9E34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5" t="-551" r="465" b="58015"/>
          <a:stretch/>
        </p:blipFill>
        <p:spPr bwMode="auto">
          <a:xfrm>
            <a:off x="287937" y="4109370"/>
            <a:ext cx="4700893" cy="18937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1A1B50-E02E-1E5B-1262-6A5E6DCC4469}"/>
              </a:ext>
            </a:extLst>
          </p:cNvPr>
          <p:cNvSpPr txBox="1"/>
          <p:nvPr/>
        </p:nvSpPr>
        <p:spPr>
          <a:xfrm>
            <a:off x="287937" y="98975"/>
            <a:ext cx="7792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1. Introduction: Proton Exchange Membrane (PEM)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DA2DA2-2110-7DB4-02C2-7AF29A78F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Physics Research Day - 2024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A8E720-6260-C6C0-410F-D3EFB8279099}"/>
              </a:ext>
            </a:extLst>
          </p:cNvPr>
          <p:cNvSpPr txBox="1"/>
          <p:nvPr/>
        </p:nvSpPr>
        <p:spPr>
          <a:xfrm>
            <a:off x="1719702" y="6038013"/>
            <a:ext cx="18373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u="sng" dirty="0">
                <a:effectLst/>
              </a:rPr>
              <a:t>EnergyTechnol.2015,3,675–691</a:t>
            </a:r>
          </a:p>
        </p:txBody>
      </p:sp>
    </p:spTree>
    <p:extLst>
      <p:ext uri="{BB962C8B-B14F-4D97-AF65-F5344CB8AC3E}">
        <p14:creationId xmlns:p14="http://schemas.microsoft.com/office/powerpoint/2010/main" val="3293385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BC6824-645C-08A9-DC24-8CF7CFC222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E8F8D2-FCB9-9E9B-AAA7-F6AE26236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9F0B0-8597-4E00-BCD1-FAA372C4CD37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0F8016-DDB9-672A-4752-8C48EBD1CA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14" y="954967"/>
            <a:ext cx="4090591" cy="15062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55B0317-3DD9-344C-96E6-CD26F492F7CA}"/>
              </a:ext>
            </a:extLst>
          </p:cNvPr>
          <p:cNvSpPr txBox="1"/>
          <p:nvPr/>
        </p:nvSpPr>
        <p:spPr>
          <a:xfrm>
            <a:off x="403307" y="2489282"/>
            <a:ext cx="4470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Chemical structure of state-of-the-art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Nafion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® monomer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A04A28-56E2-6FB3-AAC7-F572A1924684}"/>
              </a:ext>
            </a:extLst>
          </p:cNvPr>
          <p:cNvSpPr txBox="1"/>
          <p:nvPr/>
        </p:nvSpPr>
        <p:spPr>
          <a:xfrm>
            <a:off x="593114" y="3488805"/>
            <a:ext cx="3487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Proton Transport Mechanisms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CB882E-117C-0ADB-EDA7-14D4482F288E}"/>
              </a:ext>
            </a:extLst>
          </p:cNvPr>
          <p:cNvSpPr txBox="1"/>
          <p:nvPr/>
        </p:nvSpPr>
        <p:spPr>
          <a:xfrm>
            <a:off x="4988855" y="1290760"/>
            <a:ext cx="3203954" cy="2126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Excellent proton conductivity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High electric resistivity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Barrier to gas crossover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Mechanically strong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Higher chemical stability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2459E5-F728-BBA0-D0F9-21880DAA11DD}"/>
              </a:ext>
            </a:extLst>
          </p:cNvPr>
          <p:cNvSpPr txBox="1"/>
          <p:nvPr/>
        </p:nvSpPr>
        <p:spPr>
          <a:xfrm>
            <a:off x="5109029" y="828358"/>
            <a:ext cx="2717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General properties of PEM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1C93F8-CD72-310B-7B3F-A9B62BB64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0457" y="4407507"/>
            <a:ext cx="6443127" cy="1840893"/>
          </a:xfrm>
          <a:prstGeom prst="rect">
            <a:avLst/>
          </a:prstGeom>
        </p:spPr>
      </p:pic>
      <p:pic>
        <p:nvPicPr>
          <p:cNvPr id="11" name="Picture 10" descr="Recent Developments on Alternative Proton Exchange Membranes: Strategies  for Systematic Performance Improvement - Zhang - 2015 - Energy Technology -  Wiley Online Library">
            <a:extLst>
              <a:ext uri="{FF2B5EF4-FFF2-40B4-BE49-F238E27FC236}">
                <a16:creationId xmlns:a16="http://schemas.microsoft.com/office/drawing/2014/main" id="{66C96143-B53F-EA58-8FCC-1D7D94931B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5" t="-551" r="465" b="58015"/>
          <a:stretch/>
        </p:blipFill>
        <p:spPr bwMode="auto">
          <a:xfrm>
            <a:off x="287937" y="4109370"/>
            <a:ext cx="4700893" cy="18937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42E5D1C-9F2B-ECD5-5881-836FD81A09D9}"/>
              </a:ext>
            </a:extLst>
          </p:cNvPr>
          <p:cNvSpPr txBox="1"/>
          <p:nvPr/>
        </p:nvSpPr>
        <p:spPr>
          <a:xfrm>
            <a:off x="8192809" y="1181946"/>
            <a:ext cx="3522994" cy="13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Excellent proton conductivity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chemical stability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Thermally stable up to 160 </a:t>
            </a:r>
            <a:r>
              <a:rPr lang="en-US" sz="1400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319A4FA-4464-941C-5DAE-77FDBB8E4335}"/>
              </a:ext>
            </a:extLst>
          </p:cNvPr>
          <p:cNvSpPr txBox="1"/>
          <p:nvPr/>
        </p:nvSpPr>
        <p:spPr>
          <a:xfrm>
            <a:off x="8610600" y="2535616"/>
            <a:ext cx="2710934" cy="16694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Excessive swelling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 permeability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 mechanical strength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Expensive (~ 1000 $/m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3599849-4C62-CDAD-1AD7-302CE5839C2C}"/>
              </a:ext>
            </a:extLst>
          </p:cNvPr>
          <p:cNvSpPr txBox="1"/>
          <p:nvPr/>
        </p:nvSpPr>
        <p:spPr>
          <a:xfrm>
            <a:off x="8824686" y="828358"/>
            <a:ext cx="205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/>
              <a:t>Nafion</a:t>
            </a:r>
            <a:r>
              <a:rPr lang="en-US" b="1" i="1" dirty="0"/>
              <a:t>® Membrane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A6E288-D19C-5698-BFC2-939315550801}"/>
              </a:ext>
            </a:extLst>
          </p:cNvPr>
          <p:cNvSpPr txBox="1"/>
          <p:nvPr/>
        </p:nvSpPr>
        <p:spPr>
          <a:xfrm>
            <a:off x="287937" y="98975"/>
            <a:ext cx="7792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1. Introduction: Proton Exchange Membrane (PEM)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2FDD3F-3BF2-CE47-010B-6FD54B2B8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Physics Research Day - 2024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F1BB7E-B3B6-C0A7-1E20-597A2BA8C660}"/>
              </a:ext>
            </a:extLst>
          </p:cNvPr>
          <p:cNvSpPr txBox="1"/>
          <p:nvPr/>
        </p:nvSpPr>
        <p:spPr>
          <a:xfrm>
            <a:off x="1719702" y="6038013"/>
            <a:ext cx="18373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u="sng" dirty="0">
                <a:effectLst/>
              </a:rPr>
              <a:t>EnergyTechnol.2015,3,675–691</a:t>
            </a:r>
          </a:p>
        </p:txBody>
      </p:sp>
    </p:spTree>
    <p:extLst>
      <p:ext uri="{BB962C8B-B14F-4D97-AF65-F5344CB8AC3E}">
        <p14:creationId xmlns:p14="http://schemas.microsoft.com/office/powerpoint/2010/main" val="1410469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CDC391-F30D-34A9-9737-D6D53DF73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9F0B0-8597-4E00-BCD1-FAA372C4CD37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62563A-4A5F-ADC8-6ECE-EF0CD8C4EA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3761" y="1622141"/>
            <a:ext cx="7819440" cy="224629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7D67CC-E7DD-CD27-6D6A-53CA74569234}"/>
              </a:ext>
            </a:extLst>
          </p:cNvPr>
          <p:cNvSpPr txBox="1"/>
          <p:nvPr/>
        </p:nvSpPr>
        <p:spPr>
          <a:xfrm>
            <a:off x="1273761" y="866750"/>
            <a:ext cx="604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PTFE reinforced </a:t>
            </a:r>
            <a:r>
              <a:rPr lang="en-US" sz="2400" b="1" dirty="0" err="1"/>
              <a:t>Nafion</a:t>
            </a:r>
            <a:r>
              <a:rPr lang="en-US" sz="2400" b="1" dirty="0"/>
              <a:t> composite membrane: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3E45FB-5457-30AC-55AA-62F0B0D4F970}"/>
              </a:ext>
            </a:extLst>
          </p:cNvPr>
          <p:cNvSpPr txBox="1"/>
          <p:nvPr/>
        </p:nvSpPr>
        <p:spPr>
          <a:xfrm>
            <a:off x="1380773" y="4455884"/>
            <a:ext cx="76054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Casting </a:t>
            </a:r>
            <a:r>
              <a:rPr lang="en-US" dirty="0" err="1"/>
              <a:t>Nafion</a:t>
            </a:r>
            <a:r>
              <a:rPr lang="en-US" dirty="0"/>
              <a:t> solution directly on porous PTFE Substrate (</a:t>
            </a:r>
            <a:r>
              <a:rPr lang="en-US" b="1" dirty="0"/>
              <a:t>PTFE/</a:t>
            </a:r>
            <a:r>
              <a:rPr lang="en-US" b="1" dirty="0" err="1"/>
              <a:t>Nafion</a:t>
            </a:r>
            <a:r>
              <a:rPr lang="en-US" dirty="0"/>
              <a:t>)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Casting </a:t>
            </a:r>
            <a:r>
              <a:rPr lang="en-US" dirty="0" err="1"/>
              <a:t>Nafion</a:t>
            </a:r>
            <a:r>
              <a:rPr lang="en-US" dirty="0"/>
              <a:t> solution on modified-PTFE substrate (</a:t>
            </a:r>
            <a:r>
              <a:rPr lang="en-US" b="1" dirty="0"/>
              <a:t>modified-PTFE/</a:t>
            </a:r>
            <a:r>
              <a:rPr lang="en-US" b="1" dirty="0" err="1"/>
              <a:t>Nafion</a:t>
            </a:r>
            <a:r>
              <a:rPr lang="en-US" dirty="0"/>
              <a:t>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D6303B-2411-1EE6-2261-0853A34F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8410" y="954679"/>
            <a:ext cx="2024744" cy="202474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0C04282-FA09-85FA-59C5-63F9A79E3671}"/>
              </a:ext>
            </a:extLst>
          </p:cNvPr>
          <p:cNvCxnSpPr/>
          <p:nvPr/>
        </p:nvCxnSpPr>
        <p:spPr>
          <a:xfrm>
            <a:off x="9231086" y="1038394"/>
            <a:ext cx="0" cy="310543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41E6A51-7406-5891-BDDF-7821080E5643}"/>
              </a:ext>
            </a:extLst>
          </p:cNvPr>
          <p:cNvSpPr txBox="1"/>
          <p:nvPr/>
        </p:nvSpPr>
        <p:spPr>
          <a:xfrm>
            <a:off x="9296400" y="2979423"/>
            <a:ext cx="2743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Polytetrafluoroethylene (PTFE) chemical structure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5A2549-2F6F-D1DE-0D88-0932E14D1913}"/>
              </a:ext>
            </a:extLst>
          </p:cNvPr>
          <p:cNvSpPr txBox="1"/>
          <p:nvPr/>
        </p:nvSpPr>
        <p:spPr>
          <a:xfrm>
            <a:off x="287937" y="98975"/>
            <a:ext cx="2262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2. Experiment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0C2BD-C955-834A-939A-4566F16F6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Physics Research Day - 2024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309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11520</TotalTime>
  <Words>819</Words>
  <Application>Microsoft Office PowerPoint</Application>
  <PresentationFormat>Widescreen</PresentationFormat>
  <Paragraphs>147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30" baseType="lpstr">
      <vt:lpstr>Arial</vt:lpstr>
      <vt:lpstr>Biome</vt:lpstr>
      <vt:lpstr>Browallia New</vt:lpstr>
      <vt:lpstr>Calibri</vt:lpstr>
      <vt:lpstr>Calibri Light</vt:lpstr>
      <vt:lpstr>Cambria Math</vt:lpstr>
      <vt:lpstr>Roboto</vt:lpstr>
      <vt:lpstr>Times New Roman</vt:lpstr>
      <vt:lpstr>Wingdings</vt:lpstr>
      <vt:lpstr>Office Theme</vt:lpstr>
      <vt:lpstr>Origin Project</vt:lpstr>
      <vt:lpstr>Graph</vt:lpstr>
      <vt:lpstr>PTFE reinforced electrolyte membrane for high performance and durability in Proton Exchange Membrane Fuel Cell (PEMFC)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Bhandari, Subash C</dc:creator>
  <cp:lastModifiedBy>Bhandari, Subash C</cp:lastModifiedBy>
  <cp:revision>7</cp:revision>
  <dcterms:created xsi:type="dcterms:W3CDTF">2023-09-13T21:02:02Z</dcterms:created>
  <dcterms:modified xsi:type="dcterms:W3CDTF">2024-02-23T23:32:40Z</dcterms:modified>
</cp:coreProperties>
</file>