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29474-44E7-47DC-A321-3BD4019FC52E}" v="77" dt="2024-02-20T00:40:35.3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78C6-5621-18B2-4AA9-91DB875BC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A21E21-12AF-7BB7-F73F-2105105B89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ABDC9-7DDB-7258-4B29-1E07A1D53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DF97C-70AA-9563-B0FF-B17F437A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20014-1F2B-2CAE-F4F9-694FF7379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5321A-3575-CF50-388A-3727F845D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4DB84B-4FAD-C288-A828-F6906DBBE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21DBA3-32E4-45E7-B8B6-90D867799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2406E-B731-3A03-4ABF-099A74E4E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DA428-9942-4204-3C93-832EF2903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5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AD4CCC-5867-8569-36FE-CFCFB8CC8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B7F7A9-0017-0B40-8E09-6F3088E5F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9C652-A90C-9BC3-23AE-D30F55FA6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3960A-DACA-E8A2-A494-8865065F9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50022-B7E7-1BD5-1007-404A41290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3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D0F3E-CB3D-4B72-D7E2-46FB8328A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2B109-2FE2-9FF4-5C08-EE486A557E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29CF8-3525-90CE-B527-89E2695B4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2C242-6BD2-592E-57D3-B69687307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5116F-2102-FBCF-2C2D-BF38C9231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9D2D0-B40C-772A-39C8-F06033705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951BA-5D47-E4E7-7B10-6BBEDBFF9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8022A-6F4F-B00B-90D5-E02E277BB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0EB170-65A3-0754-B56D-05B3B96E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B908F-5FDE-E373-3AF7-30F2E4DD0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7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C4D0D-CAD4-84EE-0CA5-375F922D1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591AB-8B0B-8BD7-6725-B3320D1959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B9757D-C0AE-1868-B067-BA7199D4B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B909CB-2C7A-3421-FB08-A5F22557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44ED01-37C2-750D-8F10-F46267A13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6019B-64A0-8965-7B24-67F816C86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48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E68C-ACFE-8EB6-0161-D973234B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70EE7-C174-5457-B642-C48A38E9A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25A54D-74EB-2E12-E2CE-467148CA7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003284-C5A2-AB98-5E73-A3265BB16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84DD15-729F-9787-115E-308C64D245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3C86E3-753C-BAD3-4D36-2389B0003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285A4A-9828-4042-DFF0-92A82F9A1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FCA22C-EC8F-B5F7-8B9C-F2BD190D5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80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7717A-84E1-1138-FC89-197EE1DED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8D164E-B29E-BFC0-C22D-12DA8FB44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845D6-EE45-2EA2-EB1B-6E044E107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C89988-7809-0D86-A82B-057C7F11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27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733745-A3BC-2094-FBD1-4C79DE34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8F5680-B106-2F69-DCC1-6B00EFFCE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1E70B-A153-7A56-D40B-753277B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1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8F42A-56EE-B218-34FC-510162844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86C2E-CB27-1C13-F0C2-F7FC95619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94842D-97B4-F6F6-7083-F8A165D63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7A791-25ED-4FB3-1FDE-3DCA972D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90539-C9AB-8168-7C24-51940001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475E96-D2F6-0A49-39E6-D848329C0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5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AB1D8-A9A5-D07A-A21E-AAF82A6F7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72288F-EF08-7C55-0AA9-34498F3C7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1EFC31-8B56-3D07-1671-F6CAD1F14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C9120-BE96-3D71-8D9B-0583CE40F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41522-557F-1ABC-520E-FC312368A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78824A-7D08-580E-1D33-D25132550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4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B40DDB-4BF9-7670-1E29-D44C336DA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EA1D1-8E37-7587-E857-FA9C51079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12B8F-C943-90E9-9193-073FEF7894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638FC9-10AE-4230-B122-4BF502CA9B8E}" type="datetimeFigureOut">
              <a:rPr lang="en-US" smtClean="0"/>
              <a:t>2/24/2024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29DBB-4605-AE49-C113-36E9621CA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9B17E-DD7F-20FC-5F18-BBD7BA402D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2D2E5F-4761-4F37-BCEE-C518F7B37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36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67BE91-E2B4-DDD8-34F0-74499C4E23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>
                <a:solidFill>
                  <a:srgbClr val="FFFFFF"/>
                </a:solidFill>
              </a:rPr>
              <a:t>Kneading Theory for Gene Splicing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D625D36-961D-2694-09AD-014EABAD8F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US"/>
              <a:t>Ethan Speakman</a:t>
            </a:r>
          </a:p>
        </p:txBody>
      </p:sp>
    </p:spTree>
    <p:extLst>
      <p:ext uri="{BB962C8B-B14F-4D97-AF65-F5344CB8AC3E}">
        <p14:creationId xmlns:p14="http://schemas.microsoft.com/office/powerpoint/2010/main" val="417165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AB0381-D9D1-2326-E53F-074676D0A4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988" y="-1213034"/>
            <a:ext cx="12275975" cy="8593183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4E2FBB0-9C75-8DD7-0AEB-0EEAE4036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3" name="Content Placeholder 4">
            <a:extLst>
              <a:ext uri="{FF2B5EF4-FFF2-40B4-BE49-F238E27FC236}">
                <a16:creationId xmlns:a16="http://schemas.microsoft.com/office/drawing/2014/main" id="{D46C171C-BCFB-42B1-9A1A-7F44645F4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988" y="-1213035"/>
            <a:ext cx="12275975" cy="8593182"/>
          </a:xfrm>
          <a:prstGeom prst="rect">
            <a:avLst/>
          </a:prstGeom>
        </p:spPr>
      </p:pic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D21F2FA3-F486-2751-2D61-7BF5FC0561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582792"/>
            <a:ext cx="12275973" cy="8593181"/>
          </a:xfrm>
          <a:prstGeom prst="rect">
            <a:avLst/>
          </a:prstGeom>
        </p:spPr>
      </p:pic>
      <p:pic>
        <p:nvPicPr>
          <p:cNvPr id="25" name="Content Placeholder 4">
            <a:extLst>
              <a:ext uri="{FF2B5EF4-FFF2-40B4-BE49-F238E27FC236}">
                <a16:creationId xmlns:a16="http://schemas.microsoft.com/office/drawing/2014/main" id="{21D9A212-695B-CD27-79DF-BD6124EC41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988" y="-582791"/>
            <a:ext cx="12275974" cy="8593181"/>
          </a:xfrm>
          <a:prstGeom prst="rect">
            <a:avLst/>
          </a:prstGeom>
        </p:spPr>
      </p:pic>
      <p:pic>
        <p:nvPicPr>
          <p:cNvPr id="27" name="Content Placeholder 4">
            <a:extLst>
              <a:ext uri="{FF2B5EF4-FFF2-40B4-BE49-F238E27FC236}">
                <a16:creationId xmlns:a16="http://schemas.microsoft.com/office/drawing/2014/main" id="{9B5B3F1D-5070-9C0E-E701-C6AC6B3F38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0994" y="-582793"/>
            <a:ext cx="12275973" cy="859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93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9B0CA801-EAFA-D67C-20DB-D3005F71FE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8473" y="27771"/>
            <a:ext cx="6858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E616FB-6B28-6D3A-42D8-93D40F9E1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283EE2-F63B-9234-199D-50FDC3ABB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77957" y="0"/>
            <a:ext cx="6858001" cy="6858001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6D663DE-9297-21BA-76D5-FE81A548E4C0}"/>
              </a:ext>
            </a:extLst>
          </p:cNvPr>
          <p:cNvGrpSpPr/>
          <p:nvPr/>
        </p:nvGrpSpPr>
        <p:grpSpPr>
          <a:xfrm>
            <a:off x="6475168" y="1621165"/>
            <a:ext cx="4455330" cy="3298503"/>
            <a:chOff x="6475168" y="1621165"/>
            <a:chExt cx="4455330" cy="329850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C65C638-8676-1773-56BA-E51043EB1D47}"/>
                </a:ext>
              </a:extLst>
            </p:cNvPr>
            <p:cNvGrpSpPr/>
            <p:nvPr/>
          </p:nvGrpSpPr>
          <p:grpSpPr>
            <a:xfrm>
              <a:off x="6866051" y="1621165"/>
              <a:ext cx="4064447" cy="3298503"/>
              <a:chOff x="7141473" y="1621164"/>
              <a:chExt cx="4064447" cy="3298503"/>
            </a:xfrm>
          </p:grpSpPr>
          <p:pic>
            <p:nvPicPr>
              <p:cNvPr id="10" name="Picture 9" descr="A black background with arrows&#10;&#10;Description automatically generated">
                <a:extLst>
                  <a:ext uri="{FF2B5EF4-FFF2-40B4-BE49-F238E27FC236}">
                    <a16:creationId xmlns:a16="http://schemas.microsoft.com/office/drawing/2014/main" id="{A7C2FC6B-78B8-8150-E2F6-3F971CB8DB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41473" y="1621164"/>
                <a:ext cx="4064447" cy="284511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E4860011-E337-1026-5CBC-ADEC62FF642B}"/>
                      </a:ext>
                    </a:extLst>
                  </p:cNvPr>
                  <p:cNvSpPr txBox="1"/>
                  <p:nvPr/>
                </p:nvSpPr>
                <p:spPr>
                  <a:xfrm>
                    <a:off x="8877302" y="3456771"/>
                    <a:ext cx="2285998" cy="117519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=0</m:t>
                              </m:r>
                            </m:sub>
                            <m:sup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8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  <m:sup>
                                      <m:r>
                                        <a:rPr lang="en-US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oMath>
                      </m:oMathPara>
                    </a14:m>
                    <a:endParaRPr lang="en-US" sz="2800" dirty="0"/>
                  </a:p>
                </p:txBody>
              </p:sp>
            </mc:Choice>
            <mc:Fallback xmlns=""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E4860011-E337-1026-5CBC-ADEC62FF64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77302" y="3456771"/>
                    <a:ext cx="2285998" cy="117519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464E457-60B6-4400-C3CA-2054C3C8B552}"/>
                      </a:ext>
                    </a:extLst>
                  </p:cNvPr>
                  <p:cNvSpPr txBox="1"/>
                  <p:nvPr/>
                </p:nvSpPr>
                <p:spPr>
                  <a:xfrm>
                    <a:off x="7389034" y="4642668"/>
                    <a:ext cx="3536414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:0,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:1,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:2,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:3</m:t>
                              </m:r>
                            </m:e>
                          </m:d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464E457-60B6-4400-C3CA-2054C3C8B5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89034" y="4642668"/>
                    <a:ext cx="3536414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8F91052-99C6-2FE7-F8A0-CD4DC52A2E8D}"/>
                    </a:ext>
                  </a:extLst>
                </p:cNvPr>
                <p:cNvSpPr txBox="1"/>
                <p:nvPr/>
              </p:nvSpPr>
              <p:spPr>
                <a:xfrm>
                  <a:off x="6475168" y="3456772"/>
                  <a:ext cx="2285998" cy="117480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 = 1</m:t>
                            </m:r>
                          </m:sub>
                          <m:sup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p>
                                </m:sSup>
                              </m:den>
                            </m:f>
                          </m:e>
                        </m:nary>
                      </m:oMath>
                    </m:oMathPara>
                  </a14:m>
                  <a:endParaRPr lang="en-US" sz="28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48F91052-99C6-2FE7-F8A0-CD4DC52A2E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75168" y="3456772"/>
                  <a:ext cx="2285998" cy="117480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3765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E5489F-D64A-7BED-B953-991A246927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1336" y="37097"/>
            <a:ext cx="6783806" cy="678380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166BCF-E181-7242-E535-D8A9D5839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8124A9-6FCB-AA33-A193-E7E5673A3829}"/>
                  </a:ext>
                </a:extLst>
              </p:cNvPr>
              <p:cNvSpPr txBox="1"/>
              <p:nvPr/>
            </p:nvSpPr>
            <p:spPr>
              <a:xfrm>
                <a:off x="7269709" y="2956979"/>
                <a:ext cx="3077434" cy="944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subHide m:val="on"/>
                                      <m:supHide m:val="on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p>
                                      </m:sSup>
                                    </m:e>
                                  </m:nary>
                                </m:e>
                              </m:d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8124A9-6FCB-AA33-A193-E7E5673A38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9709" y="2956979"/>
                <a:ext cx="3077434" cy="9440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screen shot of a graph&#10;&#10;Description automatically generated">
            <a:extLst>
              <a:ext uri="{FF2B5EF4-FFF2-40B4-BE49-F238E27FC236}">
                <a16:creationId xmlns:a16="http://schemas.microsoft.com/office/drawing/2014/main" id="{24CD77B2-67F8-D904-CBA3-5FE888FDFD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336" y="-1415388"/>
            <a:ext cx="9688773" cy="968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5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3472-047D-4869-0FDB-EAD2FFCFB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A collage of a grid&#10;&#10;Description automatically generated">
            <a:extLst>
              <a:ext uri="{FF2B5EF4-FFF2-40B4-BE49-F238E27FC236}">
                <a16:creationId xmlns:a16="http://schemas.microsoft.com/office/drawing/2014/main" id="{95BCEC70-F3D7-9E39-87DD-F94BBF1B67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324" y="221478"/>
            <a:ext cx="6636522" cy="6636522"/>
          </a:xfrm>
        </p:spPr>
      </p:pic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B1957B0-0C9F-F994-7B3D-F089FCD91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198" y="365125"/>
            <a:ext cx="5535298" cy="553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22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20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Cambria Math</vt:lpstr>
      <vt:lpstr>Office Theme</vt:lpstr>
      <vt:lpstr>Kneading Theory for Gene Splicing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Ethan Speakman</dc:creator>
  <cp:lastModifiedBy>Ethan Speakman</cp:lastModifiedBy>
  <cp:revision>2</cp:revision>
  <dcterms:created xsi:type="dcterms:W3CDTF">2024-02-19T18:45:20Z</dcterms:created>
  <dcterms:modified xsi:type="dcterms:W3CDTF">2024-02-24T16:25:23Z</dcterms:modified>
</cp:coreProperties>
</file>