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4"/>
  </p:notesMasterIdLst>
  <p:sldIdLst>
    <p:sldId id="256" r:id="rId3"/>
    <p:sldId id="275" r:id="rId4"/>
    <p:sldId id="281" r:id="rId5"/>
    <p:sldId id="339" r:id="rId6"/>
    <p:sldId id="337" r:id="rId7"/>
    <p:sldId id="338" r:id="rId8"/>
    <p:sldId id="342" r:id="rId9"/>
    <p:sldId id="343" r:id="rId10"/>
    <p:sldId id="344" r:id="rId11"/>
    <p:sldId id="340" r:id="rId12"/>
    <p:sldId id="331" r:id="rId13"/>
    <p:sldId id="277" r:id="rId14"/>
    <p:sldId id="288" r:id="rId15"/>
    <p:sldId id="336" r:id="rId16"/>
    <p:sldId id="322" r:id="rId17"/>
    <p:sldId id="323" r:id="rId18"/>
    <p:sldId id="335" r:id="rId19"/>
    <p:sldId id="303" r:id="rId20"/>
    <p:sldId id="278" r:id="rId21"/>
    <p:sldId id="263" r:id="rId22"/>
    <p:sldId id="264" r:id="rId23"/>
    <p:sldId id="341" r:id="rId24"/>
    <p:sldId id="279" r:id="rId25"/>
    <p:sldId id="325" r:id="rId26"/>
    <p:sldId id="301" r:id="rId27"/>
    <p:sldId id="330" r:id="rId28"/>
    <p:sldId id="324" r:id="rId29"/>
    <p:sldId id="326" r:id="rId30"/>
    <p:sldId id="300" r:id="rId31"/>
    <p:sldId id="302" r:id="rId32"/>
    <p:sldId id="25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  <a:srgbClr val="FFFFFF"/>
    <a:srgbClr val="4C9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735B94-F17F-4DDB-A902-BFFB5531762B}" v="916" dt="2024-02-24T04:12:52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8" autoAdjust="0"/>
    <p:restoredTop sz="94655" autoAdjust="0"/>
  </p:normalViewPr>
  <p:slideViewPr>
    <p:cSldViewPr snapToGrid="0">
      <p:cViewPr>
        <p:scale>
          <a:sx n="80" d="100"/>
          <a:sy n="80" d="100"/>
        </p:scale>
        <p:origin x="691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tansh Shah" userId="773269d3fa80c375" providerId="LiveId" clId="{63735B94-F17F-4DDB-A902-BFFB5531762B}"/>
    <pc:docChg chg="undo custSel addSld delSld modSld sldOrd">
      <pc:chgData name="Hitansh Shah" userId="773269d3fa80c375" providerId="LiveId" clId="{63735B94-F17F-4DDB-A902-BFFB5531762B}" dt="2024-02-24T04:15:09.395" v="5262" actId="207"/>
      <pc:docMkLst>
        <pc:docMk/>
      </pc:docMkLst>
      <pc:sldChg chg="modSp mod">
        <pc:chgData name="Hitansh Shah" userId="773269d3fa80c375" providerId="LiveId" clId="{63735B94-F17F-4DDB-A902-BFFB5531762B}" dt="2024-02-24T04:04:58.355" v="5220" actId="1076"/>
        <pc:sldMkLst>
          <pc:docMk/>
          <pc:sldMk cId="4179253969" sldId="256"/>
        </pc:sldMkLst>
        <pc:spChg chg="mod">
          <ac:chgData name="Hitansh Shah" userId="773269d3fa80c375" providerId="LiveId" clId="{63735B94-F17F-4DDB-A902-BFFB5531762B}" dt="2024-02-24T04:04:58.355" v="5220" actId="1076"/>
          <ac:spMkLst>
            <pc:docMk/>
            <pc:sldMk cId="4179253969" sldId="256"/>
            <ac:spMk id="2" creationId="{3BA00B68-2308-9343-A0DC-449BE67DDC85}"/>
          </ac:spMkLst>
        </pc:spChg>
        <pc:spChg chg="mod">
          <ac:chgData name="Hitansh Shah" userId="773269d3fa80c375" providerId="LiveId" clId="{63735B94-F17F-4DDB-A902-BFFB5531762B}" dt="2024-02-22T19:02:44.945" v="3557" actId="20577"/>
          <ac:spMkLst>
            <pc:docMk/>
            <pc:sldMk cId="4179253969" sldId="256"/>
            <ac:spMk id="4" creationId="{30A5BDC9-C988-C58D-B32D-C7A67602D962}"/>
          </ac:spMkLst>
        </pc:spChg>
        <pc:spChg chg="mod">
          <ac:chgData name="Hitansh Shah" userId="773269d3fa80c375" providerId="LiveId" clId="{63735B94-F17F-4DDB-A902-BFFB5531762B}" dt="2024-02-22T23:34:44.268" v="3561" actId="20577"/>
          <ac:spMkLst>
            <pc:docMk/>
            <pc:sldMk cId="4179253969" sldId="256"/>
            <ac:spMk id="6" creationId="{929E26AC-218C-EF63-C83A-E0FB201A2224}"/>
          </ac:spMkLst>
        </pc:spChg>
        <pc:spChg chg="mod">
          <ac:chgData name="Hitansh Shah" userId="773269d3fa80c375" providerId="LiveId" clId="{63735B94-F17F-4DDB-A902-BFFB5531762B}" dt="2024-02-22T17:07:27.879" v="2128" actId="20577"/>
          <ac:spMkLst>
            <pc:docMk/>
            <pc:sldMk cId="4179253969" sldId="256"/>
            <ac:spMk id="9" creationId="{15697956-EB34-D468-58C6-EBD1D32B47ED}"/>
          </ac:spMkLst>
        </pc:spChg>
      </pc:sldChg>
      <pc:sldChg chg="addSp delSp modSp mod ord">
        <pc:chgData name="Hitansh Shah" userId="773269d3fa80c375" providerId="LiveId" clId="{63735B94-F17F-4DDB-A902-BFFB5531762B}" dt="2024-02-24T03:53:06.288" v="4933"/>
        <pc:sldMkLst>
          <pc:docMk/>
          <pc:sldMk cId="2933438241" sldId="257"/>
        </pc:sldMkLst>
        <pc:spChg chg="mod">
          <ac:chgData name="Hitansh Shah" userId="773269d3fa80c375" providerId="LiveId" clId="{63735B94-F17F-4DDB-A902-BFFB5531762B}" dt="2024-02-22T03:02:12.936" v="1563" actId="6549"/>
          <ac:spMkLst>
            <pc:docMk/>
            <pc:sldMk cId="2933438241" sldId="257"/>
            <ac:spMk id="3" creationId="{1E5EAA35-83DC-2B80-67DA-73B4E4078F4F}"/>
          </ac:spMkLst>
        </pc:spChg>
        <pc:spChg chg="add del mod">
          <ac:chgData name="Hitansh Shah" userId="773269d3fa80c375" providerId="LiveId" clId="{63735B94-F17F-4DDB-A902-BFFB5531762B}" dt="2024-02-22T17:40:17.001" v="2339" actId="21"/>
          <ac:spMkLst>
            <pc:docMk/>
            <pc:sldMk cId="2933438241" sldId="257"/>
            <ac:spMk id="6" creationId="{75124AB4-8CE1-1E7D-24B8-DF054801A56F}"/>
          </ac:spMkLst>
        </pc:spChg>
        <pc:spChg chg="del mod">
          <ac:chgData name="Hitansh Shah" userId="773269d3fa80c375" providerId="LiveId" clId="{63735B94-F17F-4DDB-A902-BFFB5531762B}" dt="2024-02-22T02:56:42.141" v="1470" actId="21"/>
          <ac:spMkLst>
            <pc:docMk/>
            <pc:sldMk cId="2933438241" sldId="257"/>
            <ac:spMk id="7" creationId="{42708DD4-8460-2567-3220-400E1905CC4F}"/>
          </ac:spMkLst>
        </pc:spChg>
        <pc:spChg chg="add mod">
          <ac:chgData name="Hitansh Shah" userId="773269d3fa80c375" providerId="LiveId" clId="{63735B94-F17F-4DDB-A902-BFFB5531762B}" dt="2024-02-22T17:53:00.691" v="3040"/>
          <ac:spMkLst>
            <pc:docMk/>
            <pc:sldMk cId="2933438241" sldId="257"/>
            <ac:spMk id="7" creationId="{534768B0-D633-2814-9BF6-5DFFFE8CC425}"/>
          </ac:spMkLst>
        </pc:spChg>
        <pc:spChg chg="del">
          <ac:chgData name="Hitansh Shah" userId="773269d3fa80c375" providerId="LiveId" clId="{63735B94-F17F-4DDB-A902-BFFB5531762B}" dt="2024-02-22T17:38:38.471" v="2307" actId="21"/>
          <ac:spMkLst>
            <pc:docMk/>
            <pc:sldMk cId="2933438241" sldId="257"/>
            <ac:spMk id="12" creationId="{ACBF8324-4C53-1342-07FD-1CF48CCB8A78}"/>
          </ac:spMkLst>
        </pc:sp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906573670" sldId="258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4122344092" sldId="259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993187703" sldId="260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285827950" sldId="261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388400091" sldId="262"/>
        </pc:sldMkLst>
      </pc:sldChg>
      <pc:sldChg chg="add del">
        <pc:chgData name="Hitansh Shah" userId="773269d3fa80c375" providerId="LiveId" clId="{63735B94-F17F-4DDB-A902-BFFB5531762B}" dt="2024-02-22T18:24:41.801" v="3405"/>
        <pc:sldMkLst>
          <pc:docMk/>
          <pc:sldMk cId="3180093004" sldId="263"/>
        </pc:sldMkLst>
      </pc:sldChg>
      <pc:sldChg chg="modSp add del mod">
        <pc:chgData name="Hitansh Shah" userId="773269d3fa80c375" providerId="LiveId" clId="{63735B94-F17F-4DDB-A902-BFFB5531762B}" dt="2024-02-23T21:18:37.381" v="4492" actId="1076"/>
        <pc:sldMkLst>
          <pc:docMk/>
          <pc:sldMk cId="2341665346" sldId="264"/>
        </pc:sldMkLst>
        <pc:spChg chg="mod">
          <ac:chgData name="Hitansh Shah" userId="773269d3fa80c375" providerId="LiveId" clId="{63735B94-F17F-4DDB-A902-BFFB5531762B}" dt="2024-02-23T21:18:37.381" v="4492" actId="1076"/>
          <ac:spMkLst>
            <pc:docMk/>
            <pc:sldMk cId="2341665346" sldId="264"/>
            <ac:spMk id="12" creationId="{1FE8D704-E688-FA9E-1D7D-B96B28999B46}"/>
          </ac:spMkLst>
        </pc:sp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132203093" sldId="268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646827482" sldId="269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568825398" sldId="270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4118398939" sldId="271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170336878" sldId="272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786411131" sldId="273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547422265" sldId="274"/>
        </pc:sldMkLst>
      </pc:sldChg>
      <pc:sldChg chg="addSp delSp modSp mod modAnim">
        <pc:chgData name="Hitansh Shah" userId="773269d3fa80c375" providerId="LiveId" clId="{63735B94-F17F-4DDB-A902-BFFB5531762B}" dt="2024-02-24T04:06:34.041" v="5221"/>
        <pc:sldMkLst>
          <pc:docMk/>
          <pc:sldMk cId="1609835539" sldId="275"/>
        </pc:sldMkLst>
        <pc:spChg chg="mod">
          <ac:chgData name="Hitansh Shah" userId="773269d3fa80c375" providerId="LiveId" clId="{63735B94-F17F-4DDB-A902-BFFB5531762B}" dt="2024-02-23T19:42:11.523" v="4059" actId="14100"/>
          <ac:spMkLst>
            <pc:docMk/>
            <pc:sldMk cId="1609835539" sldId="275"/>
            <ac:spMk id="3" creationId="{3B8F9EAE-B059-8A54-CFC7-ADB1D61E949C}"/>
          </ac:spMkLst>
        </pc:spChg>
        <pc:spChg chg="add mod">
          <ac:chgData name="Hitansh Shah" userId="773269d3fa80c375" providerId="LiveId" clId="{63735B94-F17F-4DDB-A902-BFFB5531762B}" dt="2024-02-22T23:34:51.055" v="3563" actId="20577"/>
          <ac:spMkLst>
            <pc:docMk/>
            <pc:sldMk cId="1609835539" sldId="275"/>
            <ac:spMk id="4" creationId="{9E7AEDA6-08B8-70CA-D8F2-03A9CC8BC907}"/>
          </ac:spMkLst>
        </pc:spChg>
        <pc:spChg chg="mod">
          <ac:chgData name="Hitansh Shah" userId="773269d3fa80c375" providerId="LiveId" clId="{63735B94-F17F-4DDB-A902-BFFB5531762B}" dt="2024-02-22T23:38:59.232" v="3649" actId="6549"/>
          <ac:spMkLst>
            <pc:docMk/>
            <pc:sldMk cId="1609835539" sldId="275"/>
            <ac:spMk id="5" creationId="{C059DC8C-00D9-58C1-BEAF-9746B2617AE8}"/>
          </ac:spMkLst>
        </pc:spChg>
        <pc:spChg chg="del">
          <ac:chgData name="Hitansh Shah" userId="773269d3fa80c375" providerId="LiveId" clId="{63735B94-F17F-4DDB-A902-BFFB5531762B}" dt="2024-02-22T17:38:42.229" v="2308" actId="21"/>
          <ac:spMkLst>
            <pc:docMk/>
            <pc:sldMk cId="1609835539" sldId="275"/>
            <ac:spMk id="9" creationId="{30C59B29-0B44-2EE9-7BFB-DD408220DE22}"/>
          </ac:spMkLst>
        </pc:spChg>
        <pc:spChg chg="del mod">
          <ac:chgData name="Hitansh Shah" userId="773269d3fa80c375" providerId="LiveId" clId="{63735B94-F17F-4DDB-A902-BFFB5531762B}" dt="2024-02-22T23:38:32.529" v="3609" actId="21"/>
          <ac:spMkLst>
            <pc:docMk/>
            <pc:sldMk cId="1609835539" sldId="275"/>
            <ac:spMk id="12" creationId="{2B200673-4DD8-36F0-D346-59782AEFD26E}"/>
          </ac:spMkLst>
        </pc:sp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163487989" sldId="276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891770512" sldId="277"/>
        </pc:sldMkLst>
      </pc:sldChg>
      <pc:sldChg chg="addSp delSp modSp add mod">
        <pc:chgData name="Hitansh Shah" userId="773269d3fa80c375" providerId="LiveId" clId="{63735B94-F17F-4DDB-A902-BFFB5531762B}" dt="2024-02-23T23:36:29.367" v="4675" actId="207"/>
        <pc:sldMkLst>
          <pc:docMk/>
          <pc:sldMk cId="2408112318" sldId="277"/>
        </pc:sldMkLst>
        <pc:spChg chg="mod">
          <ac:chgData name="Hitansh Shah" userId="773269d3fa80c375" providerId="LiveId" clId="{63735B94-F17F-4DDB-A902-BFFB5531762B}" dt="2024-02-23T23:36:29.367" v="4675" actId="207"/>
          <ac:spMkLst>
            <pc:docMk/>
            <pc:sldMk cId="2408112318" sldId="277"/>
            <ac:spMk id="3" creationId="{9ABADABB-41AD-4B53-7996-2EF915B812EB}"/>
          </ac:spMkLst>
        </pc:spChg>
        <pc:spChg chg="add del mod">
          <ac:chgData name="Hitansh Shah" userId="773269d3fa80c375" providerId="LiveId" clId="{63735B94-F17F-4DDB-A902-BFFB5531762B}" dt="2024-02-22T16:48:34.609" v="1999"/>
          <ac:spMkLst>
            <pc:docMk/>
            <pc:sldMk cId="2408112318" sldId="277"/>
            <ac:spMk id="6" creationId="{258DD457-47D6-23A2-8708-16CE1FD1BACE}"/>
          </ac:spMkLst>
        </pc:spChg>
        <pc:spChg chg="add del mod">
          <ac:chgData name="Hitansh Shah" userId="773269d3fa80c375" providerId="LiveId" clId="{63735B94-F17F-4DDB-A902-BFFB5531762B}" dt="2024-02-23T17:54:15.241" v="3685" actId="21"/>
          <ac:spMkLst>
            <pc:docMk/>
            <pc:sldMk cId="2408112318" sldId="277"/>
            <ac:spMk id="6" creationId="{6FCB88F9-ABB4-86D1-28A2-285B774215F0}"/>
          </ac:spMkLst>
        </pc:spChg>
        <pc:spChg chg="add mod">
          <ac:chgData name="Hitansh Shah" userId="773269d3fa80c375" providerId="LiveId" clId="{63735B94-F17F-4DDB-A902-BFFB5531762B}" dt="2024-02-22T23:36:09.047" v="3592" actId="20577"/>
          <ac:spMkLst>
            <pc:docMk/>
            <pc:sldMk cId="2408112318" sldId="277"/>
            <ac:spMk id="7" creationId="{B79BEF18-1563-64E1-8A57-A31EEA3F1C27}"/>
          </ac:spMkLst>
        </pc:spChg>
        <pc:picChg chg="del mod">
          <ac:chgData name="Hitansh Shah" userId="773269d3fa80c375" providerId="LiveId" clId="{63735B94-F17F-4DDB-A902-BFFB5531762B}" dt="2024-02-23T18:09:43.276" v="3687" actId="21"/>
          <ac:picMkLst>
            <pc:docMk/>
            <pc:sldMk cId="2408112318" sldId="277"/>
            <ac:picMk id="5" creationId="{65E1D0E3-292D-7075-062C-86F49FB84201}"/>
          </ac:picMkLst>
        </pc:picChg>
        <pc:picChg chg="add mod">
          <ac:chgData name="Hitansh Shah" userId="773269d3fa80c375" providerId="LiveId" clId="{63735B94-F17F-4DDB-A902-BFFB5531762B}" dt="2024-02-23T23:26:30.382" v="4575" actId="1076"/>
          <ac:picMkLst>
            <pc:docMk/>
            <pc:sldMk cId="2408112318" sldId="277"/>
            <ac:picMk id="9" creationId="{50CB42C8-6707-0628-6ADB-35C89454C86D}"/>
          </ac:picMkLst>
        </pc:picChg>
        <pc:inkChg chg="add">
          <ac:chgData name="Hitansh Shah" userId="773269d3fa80c375" providerId="LiveId" clId="{63735B94-F17F-4DDB-A902-BFFB5531762B}" dt="2024-02-22T16:48:25.780" v="1994" actId="9405"/>
          <ac:inkMkLst>
            <pc:docMk/>
            <pc:sldMk cId="2408112318" sldId="277"/>
            <ac:inkMk id="4" creationId="{63E14C9C-AFBD-C940-26F8-9922CA3F2B9E}"/>
          </ac:inkMkLst>
        </pc:ink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738185894" sldId="278"/>
        </pc:sldMkLst>
      </pc:sldChg>
      <pc:sldChg chg="add ord">
        <pc:chgData name="Hitansh Shah" userId="773269d3fa80c375" providerId="LiveId" clId="{63735B94-F17F-4DDB-A902-BFFB5531762B}" dt="2024-02-22T02:38:25.047" v="1185"/>
        <pc:sldMkLst>
          <pc:docMk/>
          <pc:sldMk cId="1831114488" sldId="278"/>
        </pc:sldMkLst>
      </pc:sldChg>
      <pc:sldChg chg="modSp add del mod">
        <pc:chgData name="Hitansh Shah" userId="773269d3fa80c375" providerId="LiveId" clId="{63735B94-F17F-4DDB-A902-BFFB5531762B}" dt="2024-02-23T21:18:17.811" v="4490" actId="27636"/>
        <pc:sldMkLst>
          <pc:docMk/>
          <pc:sldMk cId="847929577" sldId="279"/>
        </pc:sldMkLst>
        <pc:spChg chg="mod">
          <ac:chgData name="Hitansh Shah" userId="773269d3fa80c375" providerId="LiveId" clId="{63735B94-F17F-4DDB-A902-BFFB5531762B}" dt="2024-02-23T21:18:17.811" v="4490" actId="27636"/>
          <ac:spMkLst>
            <pc:docMk/>
            <pc:sldMk cId="847929577" sldId="279"/>
            <ac:spMk id="3" creationId="{82405557-BF9C-8AD5-BEA0-F0777F3D157D}"/>
          </ac:spMkLst>
        </pc:spChg>
      </pc:sldChg>
      <pc:sldChg chg="addSp delSp modSp add mod">
        <pc:chgData name="Hitansh Shah" userId="773269d3fa80c375" providerId="LiveId" clId="{63735B94-F17F-4DDB-A902-BFFB5531762B}" dt="2024-02-24T03:30:01.852" v="4832" actId="1076"/>
        <pc:sldMkLst>
          <pc:docMk/>
          <pc:sldMk cId="1993187703" sldId="281"/>
        </pc:sldMkLst>
        <pc:spChg chg="mod">
          <ac:chgData name="Hitansh Shah" userId="773269d3fa80c375" providerId="LiveId" clId="{63735B94-F17F-4DDB-A902-BFFB5531762B}" dt="2024-02-23T19:35:23.657" v="3979" actId="207"/>
          <ac:spMkLst>
            <pc:docMk/>
            <pc:sldMk cId="1993187703" sldId="281"/>
            <ac:spMk id="4" creationId="{E827F4C1-0CF7-179E-0E5B-82754D77582C}"/>
          </ac:spMkLst>
        </pc:spChg>
        <pc:spChg chg="del mod">
          <ac:chgData name="Hitansh Shah" userId="773269d3fa80c375" providerId="LiveId" clId="{63735B94-F17F-4DDB-A902-BFFB5531762B}" dt="2024-02-22T17:38:34.612" v="2306" actId="21"/>
          <ac:spMkLst>
            <pc:docMk/>
            <pc:sldMk cId="1993187703" sldId="281"/>
            <ac:spMk id="6" creationId="{C6E988C2-EDEF-8C87-9940-8A6F15448B5B}"/>
          </ac:spMkLst>
        </pc:spChg>
        <pc:spChg chg="mod">
          <ac:chgData name="Hitansh Shah" userId="773269d3fa80c375" providerId="LiveId" clId="{63735B94-F17F-4DDB-A902-BFFB5531762B}" dt="2024-02-22T23:41:36.970" v="3664" actId="1076"/>
          <ac:spMkLst>
            <pc:docMk/>
            <pc:sldMk cId="1993187703" sldId="281"/>
            <ac:spMk id="7" creationId="{04F8BD22-9082-7BE7-8FAB-0C62E7294F0E}"/>
          </ac:spMkLst>
        </pc:spChg>
        <pc:spChg chg="add mod">
          <ac:chgData name="Hitansh Shah" userId="773269d3fa80c375" providerId="LiveId" clId="{63735B94-F17F-4DDB-A902-BFFB5531762B}" dt="2024-02-22T23:35:39.431" v="3580" actId="20577"/>
          <ac:spMkLst>
            <pc:docMk/>
            <pc:sldMk cId="1993187703" sldId="281"/>
            <ac:spMk id="8" creationId="{3507786A-E5E2-E290-2FD7-8019CE813910}"/>
          </ac:spMkLst>
        </pc:spChg>
        <pc:spChg chg="del">
          <ac:chgData name="Hitansh Shah" userId="773269d3fa80c375" providerId="LiveId" clId="{63735B94-F17F-4DDB-A902-BFFB5531762B}" dt="2024-02-22T23:35:04.520" v="3567" actId="21"/>
          <ac:spMkLst>
            <pc:docMk/>
            <pc:sldMk cId="1993187703" sldId="281"/>
            <ac:spMk id="10" creationId="{48531769-3AFD-6987-DD85-CC414C5880D4}"/>
          </ac:spMkLst>
        </pc:spChg>
        <pc:spChg chg="add mod">
          <ac:chgData name="Hitansh Shah" userId="773269d3fa80c375" providerId="LiveId" clId="{63735B94-F17F-4DDB-A902-BFFB5531762B}" dt="2024-02-22T17:39:21.615" v="2322" actId="1035"/>
          <ac:spMkLst>
            <pc:docMk/>
            <pc:sldMk cId="1993187703" sldId="281"/>
            <ac:spMk id="11" creationId="{40F5A8EA-C7C5-323E-752F-687D4C0E4827}"/>
          </ac:spMkLst>
        </pc:spChg>
        <pc:picChg chg="add mod">
          <ac:chgData name="Hitansh Shah" userId="773269d3fa80c375" providerId="LiveId" clId="{63735B94-F17F-4DDB-A902-BFFB5531762B}" dt="2024-02-24T03:30:01.852" v="4832" actId="1076"/>
          <ac:picMkLst>
            <pc:docMk/>
            <pc:sldMk cId="1993187703" sldId="281"/>
            <ac:picMk id="6" creationId="{1C36F128-1F09-4834-68CA-7F8D73C919C2}"/>
          </ac:picMkLst>
        </pc:picChg>
        <pc:picChg chg="del mod">
          <ac:chgData name="Hitansh Shah" userId="773269d3fa80c375" providerId="LiveId" clId="{63735B94-F17F-4DDB-A902-BFFB5531762B}" dt="2024-02-24T03:28:48.637" v="4827" actId="21"/>
          <ac:picMkLst>
            <pc:docMk/>
            <pc:sldMk cId="1993187703" sldId="281"/>
            <ac:picMk id="14" creationId="{A3E752C1-65CC-C6F5-4A98-31B6D2617D9F}"/>
          </ac:picMkLst>
        </pc:picChg>
        <pc:cxnChg chg="mod">
          <ac:chgData name="Hitansh Shah" userId="773269d3fa80c375" providerId="LiveId" clId="{63735B94-F17F-4DDB-A902-BFFB5531762B}" dt="2024-02-22T23:41:31.939" v="3663" actId="1076"/>
          <ac:cxnSpMkLst>
            <pc:docMk/>
            <pc:sldMk cId="1993187703" sldId="281"/>
            <ac:cxnSpMk id="9" creationId="{6370DA83-0815-FA98-5B40-7347882DC388}"/>
          </ac:cxnSpMkLst>
        </pc:cxn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2906787434" sldId="282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915459362" sldId="283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789086419" sldId="284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810771244" sldId="285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834765606" sldId="286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694129915" sldId="287"/>
        </pc:sldMkLst>
      </pc:sldChg>
      <pc:sldChg chg="addSp delSp modSp add mod ord">
        <pc:chgData name="Hitansh Shah" userId="773269d3fa80c375" providerId="LiveId" clId="{63735B94-F17F-4DDB-A902-BFFB5531762B}" dt="2024-02-24T01:30:58.353" v="4717" actId="1076"/>
        <pc:sldMkLst>
          <pc:docMk/>
          <pc:sldMk cId="827210709" sldId="288"/>
        </pc:sldMkLst>
        <pc:spChg chg="add del mod">
          <ac:chgData name="Hitansh Shah" userId="773269d3fa80c375" providerId="LiveId" clId="{63735B94-F17F-4DDB-A902-BFFB5531762B}" dt="2024-02-24T01:30:31.412" v="4685" actId="21"/>
          <ac:spMkLst>
            <pc:docMk/>
            <pc:sldMk cId="827210709" sldId="288"/>
            <ac:spMk id="3" creationId="{23E2B6E0-1A72-8FE3-F5EE-173B3D042AB8}"/>
          </ac:spMkLst>
        </pc:spChg>
        <pc:spChg chg="add del mod">
          <ac:chgData name="Hitansh Shah" userId="773269d3fa80c375" providerId="LiveId" clId="{63735B94-F17F-4DDB-A902-BFFB5531762B}" dt="2024-02-24T01:30:09.761" v="4681" actId="21"/>
          <ac:spMkLst>
            <pc:docMk/>
            <pc:sldMk cId="827210709" sldId="288"/>
            <ac:spMk id="5" creationId="{258DE20E-291C-C50C-51EE-BAB809559C78}"/>
          </ac:spMkLst>
        </pc:spChg>
        <pc:spChg chg="add del mod">
          <ac:chgData name="Hitansh Shah" userId="773269d3fa80c375" providerId="LiveId" clId="{63735B94-F17F-4DDB-A902-BFFB5531762B}" dt="2024-02-24T01:30:55.733" v="4716" actId="21"/>
          <ac:spMkLst>
            <pc:docMk/>
            <pc:sldMk cId="827210709" sldId="288"/>
            <ac:spMk id="6" creationId="{FE861841-C926-D72F-F35D-B4EA06DBFA29}"/>
          </ac:spMkLst>
        </pc:spChg>
        <pc:spChg chg="add mod">
          <ac:chgData name="Hitansh Shah" userId="773269d3fa80c375" providerId="LiveId" clId="{63735B94-F17F-4DDB-A902-BFFB5531762B}" dt="2024-02-22T23:36:13.535" v="3595" actId="20577"/>
          <ac:spMkLst>
            <pc:docMk/>
            <pc:sldMk cId="827210709" sldId="288"/>
            <ac:spMk id="10" creationId="{251878A1-7A94-4A53-94E9-A158C9A6DD5D}"/>
          </ac:spMkLst>
        </pc:spChg>
        <pc:picChg chg="add del mod">
          <ac:chgData name="Hitansh Shah" userId="773269d3fa80c375" providerId="LiveId" clId="{63735B94-F17F-4DDB-A902-BFFB5531762B}" dt="2024-02-23T18:19:28.739" v="3693" actId="21"/>
          <ac:picMkLst>
            <pc:docMk/>
            <pc:sldMk cId="827210709" sldId="288"/>
            <ac:picMk id="5" creationId="{9A165752-BF3D-4180-2B0E-4339C0DC9BF0}"/>
          </ac:picMkLst>
        </pc:picChg>
        <pc:picChg chg="add del mod">
          <ac:chgData name="Hitansh Shah" userId="773269d3fa80c375" providerId="LiveId" clId="{63735B94-F17F-4DDB-A902-BFFB5531762B}" dt="2024-02-22T16:42:08.157" v="1977" actId="21"/>
          <ac:picMkLst>
            <pc:docMk/>
            <pc:sldMk cId="827210709" sldId="288"/>
            <ac:picMk id="5" creationId="{B6FD8D37-5926-C5B5-6B1D-BD2E20DC0527}"/>
          </ac:picMkLst>
        </pc:picChg>
        <pc:picChg chg="add mod">
          <ac:chgData name="Hitansh Shah" userId="773269d3fa80c375" providerId="LiveId" clId="{63735B94-F17F-4DDB-A902-BFFB5531762B}" dt="2024-02-24T01:30:58.353" v="4717" actId="1076"/>
          <ac:picMkLst>
            <pc:docMk/>
            <pc:sldMk cId="827210709" sldId="288"/>
            <ac:picMk id="7" creationId="{BEBCB255-7E2D-3A7E-FC12-CAA76EEFCDB2}"/>
          </ac:picMkLst>
        </pc:picChg>
        <pc:picChg chg="add del">
          <ac:chgData name="Hitansh Shah" userId="773269d3fa80c375" providerId="LiveId" clId="{63735B94-F17F-4DDB-A902-BFFB5531762B}" dt="2024-02-22T16:42:09.381" v="1978" actId="21"/>
          <ac:picMkLst>
            <pc:docMk/>
            <pc:sldMk cId="827210709" sldId="288"/>
            <ac:picMk id="7" creationId="{DA3A1FD7-F679-89D2-A955-2032B6CA9444}"/>
          </ac:picMkLst>
        </pc:picChg>
        <pc:picChg chg="add del mod">
          <ac:chgData name="Hitansh Shah" userId="773269d3fa80c375" providerId="LiveId" clId="{63735B94-F17F-4DDB-A902-BFFB5531762B}" dt="2024-02-23T17:45:29.892" v="3667" actId="21"/>
          <ac:picMkLst>
            <pc:docMk/>
            <pc:sldMk cId="827210709" sldId="288"/>
            <ac:picMk id="8" creationId="{52723EC3-CE5D-C8AB-5BF6-97505DC1E306}"/>
          </ac:picMkLst>
        </pc:picChg>
        <pc:picChg chg="del mod">
          <ac:chgData name="Hitansh Shah" userId="773269d3fa80c375" providerId="LiveId" clId="{63735B94-F17F-4DDB-A902-BFFB5531762B}" dt="2024-02-23T17:51:53.791" v="3674" actId="21"/>
          <ac:picMkLst>
            <pc:docMk/>
            <pc:sldMk cId="827210709" sldId="288"/>
            <ac:picMk id="9" creationId="{6D87C51C-6B0C-D102-20ED-395D7032A3EA}"/>
          </ac:picMkLst>
        </pc:picChg>
        <pc:picChg chg="add mod">
          <ac:chgData name="Hitansh Shah" userId="773269d3fa80c375" providerId="LiveId" clId="{63735B94-F17F-4DDB-A902-BFFB5531762B}" dt="2024-02-23T18:19:32.794" v="3695" actId="14100"/>
          <ac:picMkLst>
            <pc:docMk/>
            <pc:sldMk cId="827210709" sldId="288"/>
            <ac:picMk id="12" creationId="{057C7689-7042-2131-883B-B9C68132F99A}"/>
          </ac:picMkLst>
        </pc:picChg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94699550" sldId="289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485756617" sldId="290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2181368338" sldId="291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2666852131" sldId="292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964098312" sldId="294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907725118" sldId="295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852496778" sldId="296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254553097" sldId="297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3672501055" sldId="298"/>
        </pc:sldMkLst>
      </pc:sldChg>
      <pc:sldChg chg="del">
        <pc:chgData name="Hitansh Shah" userId="773269d3fa80c375" providerId="LiveId" clId="{63735B94-F17F-4DDB-A902-BFFB5531762B}" dt="2024-02-21T17:43:31.046" v="8" actId="2696"/>
        <pc:sldMkLst>
          <pc:docMk/>
          <pc:sldMk cId="1115346593" sldId="299"/>
        </pc:sldMkLst>
      </pc:sldChg>
      <pc:sldChg chg="new del">
        <pc:chgData name="Hitansh Shah" userId="773269d3fa80c375" providerId="LiveId" clId="{63735B94-F17F-4DDB-A902-BFFB5531762B}" dt="2024-02-21T17:43:16.097" v="5" actId="680"/>
        <pc:sldMkLst>
          <pc:docMk/>
          <pc:sldMk cId="2043777693" sldId="300"/>
        </pc:sldMkLst>
      </pc:sldChg>
      <pc:sldChg chg="addSp delSp modSp new mod ord">
        <pc:chgData name="Hitansh Shah" userId="773269d3fa80c375" providerId="LiveId" clId="{63735B94-F17F-4DDB-A902-BFFB5531762B}" dt="2024-02-22T17:33:24.554" v="2253"/>
        <pc:sldMkLst>
          <pc:docMk/>
          <pc:sldMk cId="4226593862" sldId="300"/>
        </pc:sldMkLst>
        <pc:spChg chg="mod">
          <ac:chgData name="Hitansh Shah" userId="773269d3fa80c375" providerId="LiveId" clId="{63735B94-F17F-4DDB-A902-BFFB5531762B}" dt="2024-02-21T21:20:56.619" v="181" actId="58"/>
          <ac:spMkLst>
            <pc:docMk/>
            <pc:sldMk cId="4226593862" sldId="300"/>
            <ac:spMk id="2" creationId="{424BF1C3-E1BA-621B-99B3-B26DFC194B93}"/>
          </ac:spMkLst>
        </pc:spChg>
        <pc:spChg chg="add del">
          <ac:chgData name="Hitansh Shah" userId="773269d3fa80c375" providerId="LiveId" clId="{63735B94-F17F-4DDB-A902-BFFB5531762B}" dt="2024-02-22T01:08:46.611" v="370" actId="34122"/>
          <ac:spMkLst>
            <pc:docMk/>
            <pc:sldMk cId="4226593862" sldId="300"/>
            <ac:spMk id="9" creationId="{2665EAE6-BBF0-4C0F-AC20-8D9BAD7FFB01}"/>
          </ac:spMkLst>
        </pc:spChg>
        <pc:spChg chg="add del">
          <ac:chgData name="Hitansh Shah" userId="773269d3fa80c375" providerId="LiveId" clId="{63735B94-F17F-4DDB-A902-BFFB5531762B}" dt="2024-02-22T01:10:12.321" v="382" actId="34122"/>
          <ac:spMkLst>
            <pc:docMk/>
            <pc:sldMk cId="4226593862" sldId="300"/>
            <ac:spMk id="9" creationId="{CE6F6268-EE45-457E-A58B-EF9AD7C5EA91}"/>
          </ac:spMkLst>
        </pc:spChg>
        <pc:spChg chg="add del">
          <ac:chgData name="Hitansh Shah" userId="773269d3fa80c375" providerId="LiveId" clId="{63735B94-F17F-4DDB-A902-BFFB5531762B}" dt="2024-02-22T01:08:09.544" v="361" actId="34122"/>
          <ac:spMkLst>
            <pc:docMk/>
            <pc:sldMk cId="4226593862" sldId="300"/>
            <ac:spMk id="9" creationId="{D20E5AAC-63B4-49B0-AA56-E5BDF8A7FEB9}"/>
          </ac:spMkLst>
        </pc:spChg>
        <pc:spChg chg="add del">
          <ac:chgData name="Hitansh Shah" userId="773269d3fa80c375" providerId="LiveId" clId="{63735B94-F17F-4DDB-A902-BFFB5531762B}" dt="2024-02-22T01:08:01.829" v="359" actId="34122"/>
          <ac:spMkLst>
            <pc:docMk/>
            <pc:sldMk cId="4226593862" sldId="300"/>
            <ac:spMk id="9" creationId="{E16C7368-4521-4F9C-B1B8-A84D0BE968C3}"/>
          </ac:spMkLst>
        </pc:spChg>
        <pc:spChg chg="add del">
          <ac:chgData name="Hitansh Shah" userId="773269d3fa80c375" providerId="LiveId" clId="{63735B94-F17F-4DDB-A902-BFFB5531762B}" dt="2024-02-22T01:10:11.582" v="380" actId="34122"/>
          <ac:spMkLst>
            <pc:docMk/>
            <pc:sldMk cId="4226593862" sldId="300"/>
            <ac:spMk id="10" creationId="{D8A74ABB-B35A-431A-8235-149D14F923E9}"/>
          </ac:spMkLst>
        </pc:spChg>
        <pc:spChg chg="add del">
          <ac:chgData name="Hitansh Shah" userId="773269d3fa80c375" providerId="LiveId" clId="{63735B94-F17F-4DDB-A902-BFFB5531762B}" dt="2024-02-22T01:09:49.925" v="376" actId="34122"/>
          <ac:spMkLst>
            <pc:docMk/>
            <pc:sldMk cId="4226593862" sldId="300"/>
            <ac:spMk id="17" creationId="{A3E61EB4-4E05-4E93-9AC9-91CBF802DD1D}"/>
          </ac:spMkLst>
        </pc:spChg>
        <pc:spChg chg="add del">
          <ac:chgData name="Hitansh Shah" userId="773269d3fa80c375" providerId="LiveId" clId="{63735B94-F17F-4DDB-A902-BFFB5531762B}" dt="2024-02-21T21:23:42.019" v="210" actId="21"/>
          <ac:spMkLst>
            <pc:docMk/>
            <pc:sldMk cId="4226593862" sldId="300"/>
            <ac:spMk id="19" creationId="{ADC1A0FC-157F-C24D-3190-95328C5BFF83}"/>
          </ac:spMkLst>
        </pc:spChg>
        <pc:spChg chg="add del mod">
          <ac:chgData name="Hitansh Shah" userId="773269d3fa80c375" providerId="LiveId" clId="{63735B94-F17F-4DDB-A902-BFFB5531762B}" dt="2024-02-21T21:23:54.552" v="213" actId="21"/>
          <ac:spMkLst>
            <pc:docMk/>
            <pc:sldMk cId="4226593862" sldId="300"/>
            <ac:spMk id="20" creationId="{2B9EB3B0-88E0-FFC6-0445-A758DD1496A2}"/>
          </ac:spMkLst>
        </pc:spChg>
        <pc:spChg chg="add del">
          <ac:chgData name="Hitansh Shah" userId="773269d3fa80c375" providerId="LiveId" clId="{63735B94-F17F-4DDB-A902-BFFB5531762B}" dt="2024-02-21T21:24:18.853" v="215" actId="11529"/>
          <ac:spMkLst>
            <pc:docMk/>
            <pc:sldMk cId="4226593862" sldId="300"/>
            <ac:spMk id="21" creationId="{44ECB676-450F-7584-28F1-122AB3746BC8}"/>
          </ac:spMkLst>
        </pc:spChg>
        <pc:spChg chg="add del">
          <ac:chgData name="Hitansh Shah" userId="773269d3fa80c375" providerId="LiveId" clId="{63735B94-F17F-4DDB-A902-BFFB5531762B}" dt="2024-02-21T21:25:03.047" v="217" actId="478"/>
          <ac:spMkLst>
            <pc:docMk/>
            <pc:sldMk cId="4226593862" sldId="300"/>
            <ac:spMk id="22" creationId="{EDE3DE2A-B5BA-ACBC-336E-17658E3395B3}"/>
          </ac:spMkLst>
        </pc:spChg>
        <pc:spChg chg="add del">
          <ac:chgData name="Hitansh Shah" userId="773269d3fa80c375" providerId="LiveId" clId="{63735B94-F17F-4DDB-A902-BFFB5531762B}" dt="2024-02-21T21:25:34.171" v="219" actId="478"/>
          <ac:spMkLst>
            <pc:docMk/>
            <pc:sldMk cId="4226593862" sldId="300"/>
            <ac:spMk id="23" creationId="{EAE5BE8C-034B-8731-BCC0-202C226DBEEB}"/>
          </ac:spMkLst>
        </pc:spChg>
        <pc:spChg chg="add del">
          <ac:chgData name="Hitansh Shah" userId="773269d3fa80c375" providerId="LiveId" clId="{63735B94-F17F-4DDB-A902-BFFB5531762B}" dt="2024-02-21T22:09:17.491" v="223" actId="478"/>
          <ac:spMkLst>
            <pc:docMk/>
            <pc:sldMk cId="4226593862" sldId="300"/>
            <ac:spMk id="24" creationId="{F202842A-ADA4-4FB8-CF2E-B0B33DF51417}"/>
          </ac:spMkLst>
        </pc:spChg>
        <pc:spChg chg="add del">
          <ac:chgData name="Hitansh Shah" userId="773269d3fa80c375" providerId="LiveId" clId="{63735B94-F17F-4DDB-A902-BFFB5531762B}" dt="2024-02-21T22:09:12.637" v="222" actId="21"/>
          <ac:spMkLst>
            <pc:docMk/>
            <pc:sldMk cId="4226593862" sldId="300"/>
            <ac:spMk id="25" creationId="{26596FC9-5351-8A04-70C6-9DEDAD61F476}"/>
          </ac:spMkLst>
        </pc:spChg>
        <pc:spChg chg="add del">
          <ac:chgData name="Hitansh Shah" userId="773269d3fa80c375" providerId="LiveId" clId="{63735B94-F17F-4DDB-A902-BFFB5531762B}" dt="2024-02-22T01:09:08.667" v="373" actId="11529"/>
          <ac:spMkLst>
            <pc:docMk/>
            <pc:sldMk cId="4226593862" sldId="300"/>
            <ac:spMk id="45" creationId="{AA29E665-69E3-7EA8-0038-131F32D02831}"/>
          </ac:spMkLst>
        </pc:spChg>
        <pc:spChg chg="add del mod">
          <ac:chgData name="Hitansh Shah" userId="773269d3fa80c375" providerId="LiveId" clId="{63735B94-F17F-4DDB-A902-BFFB5531762B}" dt="2024-02-22T01:19:56.257" v="400" actId="21"/>
          <ac:spMkLst>
            <pc:docMk/>
            <pc:sldMk cId="4226593862" sldId="300"/>
            <ac:spMk id="47" creationId="{28304F8E-962A-6396-08AB-569D9C3E5B34}"/>
          </ac:spMkLst>
        </pc:spChg>
        <pc:spChg chg="add del">
          <ac:chgData name="Hitansh Shah" userId="773269d3fa80c375" providerId="LiveId" clId="{63735B94-F17F-4DDB-A902-BFFB5531762B}" dt="2024-02-22T01:18:17.584" v="393" actId="11529"/>
          <ac:spMkLst>
            <pc:docMk/>
            <pc:sldMk cId="4226593862" sldId="300"/>
            <ac:spMk id="51" creationId="{F7074212-7920-5652-420A-683328629381}"/>
          </ac:spMkLst>
        </pc:spChg>
        <pc:spChg chg="add del">
          <ac:chgData name="Hitansh Shah" userId="773269d3fa80c375" providerId="LiveId" clId="{63735B94-F17F-4DDB-A902-BFFB5531762B}" dt="2024-02-22T01:28:06.920" v="437" actId="22"/>
          <ac:spMkLst>
            <pc:docMk/>
            <pc:sldMk cId="4226593862" sldId="300"/>
            <ac:spMk id="70" creationId="{8531EFFF-80DB-3731-B72F-F65CB1046619}"/>
          </ac:spMkLst>
        </pc:spChg>
        <pc:spChg chg="add del">
          <ac:chgData name="Hitansh Shah" userId="773269d3fa80c375" providerId="LiveId" clId="{63735B94-F17F-4DDB-A902-BFFB5531762B}" dt="2024-02-22T01:34:21.175" v="454" actId="11529"/>
          <ac:spMkLst>
            <pc:docMk/>
            <pc:sldMk cId="4226593862" sldId="300"/>
            <ac:spMk id="78" creationId="{6662AA7F-72E7-9DB7-D50A-63F248A2F898}"/>
          </ac:spMkLst>
        </pc:spChg>
        <pc:grpChg chg="mod">
          <ac:chgData name="Hitansh Shah" userId="773269d3fa80c375" providerId="LiveId" clId="{63735B94-F17F-4DDB-A902-BFFB5531762B}" dt="2024-02-22T01:07:12.345" v="348"/>
          <ac:grpSpMkLst>
            <pc:docMk/>
            <pc:sldMk cId="4226593862" sldId="300"/>
            <ac:grpSpMk id="38" creationId="{DD7AE8CB-09FA-66E3-DE85-6F90253391C3}"/>
          </ac:grpSpMkLst>
        </pc:grpChg>
        <pc:picChg chg="add mod">
          <ac:chgData name="Hitansh Shah" userId="773269d3fa80c375" providerId="LiveId" clId="{63735B94-F17F-4DDB-A902-BFFB5531762B}" dt="2024-02-22T01:41:16.060" v="461" actId="1076"/>
          <ac:picMkLst>
            <pc:docMk/>
            <pc:sldMk cId="4226593862" sldId="300"/>
            <ac:picMk id="82" creationId="{18D10501-3D1C-F985-7D86-471ADA4EEC86}"/>
          </ac:picMkLst>
        </pc:picChg>
        <pc:inkChg chg="add del">
          <ac:chgData name="Hitansh Shah" userId="773269d3fa80c375" providerId="LiveId" clId="{63735B94-F17F-4DDB-A902-BFFB5531762B}" dt="2024-02-22T01:10:11.916" v="381" actId="34124"/>
          <ac:inkMkLst>
            <pc:docMk/>
            <pc:sldMk cId="4226593862" sldId="300"/>
            <ac:inkMk id="5" creationId="{2A63ABD4-C485-485E-9407-661B2700ACFF}"/>
          </ac:inkMkLst>
        </pc:inkChg>
        <pc:inkChg chg="add del mod">
          <ac:chgData name="Hitansh Shah" userId="773269d3fa80c375" providerId="LiveId" clId="{63735B94-F17F-4DDB-A902-BFFB5531762B}" dt="2024-02-22T01:08:46.161" v="369" actId="34124"/>
          <ac:inkMkLst>
            <pc:docMk/>
            <pc:sldMk cId="4226593862" sldId="300"/>
            <ac:inkMk id="5" creationId="{B225D38E-A7FD-4A09-B6E8-A6C7C28ACC36}"/>
          </ac:inkMkLst>
        </pc:inkChg>
        <pc:inkChg chg="add del mod">
          <ac:chgData name="Hitansh Shah" userId="773269d3fa80c375" providerId="LiveId" clId="{63735B94-F17F-4DDB-A902-BFFB5531762B}" dt="2024-02-22T01:07:14.161" v="351" actId="9405"/>
          <ac:inkMkLst>
            <pc:docMk/>
            <pc:sldMk cId="4226593862" sldId="300"/>
            <ac:inkMk id="34" creationId="{FC339A20-2C80-9DCA-E8FB-9A9D331DCD50}"/>
          </ac:inkMkLst>
        </pc:inkChg>
        <pc:inkChg chg="add del mod">
          <ac:chgData name="Hitansh Shah" userId="773269d3fa80c375" providerId="LiveId" clId="{63735B94-F17F-4DDB-A902-BFFB5531762B}" dt="2024-02-22T01:07:13.641" v="350" actId="9405"/>
          <ac:inkMkLst>
            <pc:docMk/>
            <pc:sldMk cId="4226593862" sldId="300"/>
            <ac:inkMk id="35" creationId="{2CF16849-7AEC-9B45-C308-F9630A783A83}"/>
          </ac:inkMkLst>
        </pc:inkChg>
        <pc:inkChg chg="add del mod">
          <ac:chgData name="Hitansh Shah" userId="773269d3fa80c375" providerId="LiveId" clId="{63735B94-F17F-4DDB-A902-BFFB5531762B}" dt="2024-02-22T01:07:13.049" v="349" actId="9405"/>
          <ac:inkMkLst>
            <pc:docMk/>
            <pc:sldMk cId="4226593862" sldId="300"/>
            <ac:inkMk id="36" creationId="{ED155497-92D8-6C62-6898-201CFE962BDC}"/>
          </ac:inkMkLst>
        </pc:inkChg>
        <pc:inkChg chg="add del mod">
          <ac:chgData name="Hitansh Shah" userId="773269d3fa80c375" providerId="LiveId" clId="{63735B94-F17F-4DDB-A902-BFFB5531762B}" dt="2024-02-22T01:07:12.345" v="348"/>
          <ac:inkMkLst>
            <pc:docMk/>
            <pc:sldMk cId="4226593862" sldId="300"/>
            <ac:inkMk id="37" creationId="{0EAD534B-11D8-E668-E8E1-15DFFA60954D}"/>
          </ac:inkMkLst>
        </pc:inkChg>
        <pc:inkChg chg="add del">
          <ac:chgData name="Hitansh Shah" userId="773269d3fa80c375" providerId="LiveId" clId="{63735B94-F17F-4DDB-A902-BFFB5531762B}" dt="2024-02-22T01:07:11.797" v="346" actId="9405"/>
          <ac:inkMkLst>
            <pc:docMk/>
            <pc:sldMk cId="4226593862" sldId="300"/>
            <ac:inkMk id="39" creationId="{1C1EC6A7-6796-DD42-82E1-101D9F7AC46C}"/>
          </ac:inkMkLst>
        </pc:inkChg>
        <pc:inkChg chg="add">
          <ac:chgData name="Hitansh Shah" userId="773269d3fa80c375" providerId="LiveId" clId="{63735B94-F17F-4DDB-A902-BFFB5531762B}" dt="2024-02-22T01:07:17.475" v="352" actId="9405"/>
          <ac:inkMkLst>
            <pc:docMk/>
            <pc:sldMk cId="4226593862" sldId="300"/>
            <ac:inkMk id="40" creationId="{490D64C4-09CE-D99C-AF8C-056FB7875FA7}"/>
          </ac:inkMkLst>
        </pc:inkChg>
        <pc:inkChg chg="add del">
          <ac:chgData name="Hitansh Shah" userId="773269d3fa80c375" providerId="LiveId" clId="{63735B94-F17F-4DDB-A902-BFFB5531762B}" dt="2024-02-22T01:07:28.764" v="354" actId="9405"/>
          <ac:inkMkLst>
            <pc:docMk/>
            <pc:sldMk cId="4226593862" sldId="300"/>
            <ac:inkMk id="41" creationId="{41D66465-C088-1FFA-4AD0-E7D982D65107}"/>
          </ac:inkMkLst>
        </pc:inkChg>
        <pc:inkChg chg="add del">
          <ac:chgData name="Hitansh Shah" userId="773269d3fa80c375" providerId="LiveId" clId="{63735B94-F17F-4DDB-A902-BFFB5531762B}" dt="2024-02-22T01:07:35.682" v="356" actId="9405"/>
          <ac:inkMkLst>
            <pc:docMk/>
            <pc:sldMk cId="4226593862" sldId="300"/>
            <ac:inkMk id="42" creationId="{C76576A4-8010-E754-7349-59DF839FF371}"/>
          </ac:inkMkLst>
        </pc:inkChg>
        <pc:inkChg chg="add del">
          <ac:chgData name="Hitansh Shah" userId="773269d3fa80c375" providerId="LiveId" clId="{63735B94-F17F-4DDB-A902-BFFB5531762B}" dt="2024-02-22T01:08:47.305" v="371" actId="9405"/>
          <ac:inkMkLst>
            <pc:docMk/>
            <pc:sldMk cId="4226593862" sldId="300"/>
            <ac:inkMk id="43" creationId="{DF0D5BA0-778E-2E5B-1F91-5C45A7FF68EB}"/>
          </ac:inkMkLst>
        </pc:inkChg>
        <pc:inkChg chg="add mod">
          <ac:chgData name="Hitansh Shah" userId="773269d3fa80c375" providerId="LiveId" clId="{63735B94-F17F-4DDB-A902-BFFB5531762B}" dt="2024-02-22T01:08:42.736" v="367" actId="1076"/>
          <ac:inkMkLst>
            <pc:docMk/>
            <pc:sldMk cId="4226593862" sldId="300"/>
            <ac:inkMk id="44" creationId="{1126009D-F550-43F2-331F-B631FC7CE669}"/>
          </ac:inkMkLst>
        </pc:inkChg>
        <pc:inkChg chg="add del">
          <ac:chgData name="Hitansh Shah" userId="773269d3fa80c375" providerId="LiveId" clId="{63735B94-F17F-4DDB-A902-BFFB5531762B}" dt="2024-02-22T01:10:12.809" v="383" actId="9405"/>
          <ac:inkMkLst>
            <pc:docMk/>
            <pc:sldMk cId="4226593862" sldId="300"/>
            <ac:inkMk id="46" creationId="{01D967F0-60FE-5AAC-C9F6-99A432CA6294}"/>
          </ac:inkMkLst>
        </pc:inkChg>
        <pc:inkChg chg="add del">
          <ac:chgData name="Hitansh Shah" userId="773269d3fa80c375" providerId="LiveId" clId="{63735B94-F17F-4DDB-A902-BFFB5531762B}" dt="2024-02-22T01:26:32.070" v="426" actId="9405"/>
          <ac:inkMkLst>
            <pc:docMk/>
            <pc:sldMk cId="4226593862" sldId="300"/>
            <ac:inkMk id="52" creationId="{D1B1407F-A11F-5015-AD25-74A9B78C23F1}"/>
          </ac:inkMkLst>
        </pc:inkChg>
        <pc:inkChg chg="add del">
          <ac:chgData name="Hitansh Shah" userId="773269d3fa80c375" providerId="LiveId" clId="{63735B94-F17F-4DDB-A902-BFFB5531762B}" dt="2024-02-22T01:20:45.694" v="405" actId="9405"/>
          <ac:inkMkLst>
            <pc:docMk/>
            <pc:sldMk cId="4226593862" sldId="300"/>
            <ac:inkMk id="53" creationId="{27018312-5A41-B3E6-7CD9-A71A8C6967E6}"/>
          </ac:inkMkLst>
        </pc:inkChg>
        <pc:inkChg chg="add del">
          <ac:chgData name="Hitansh Shah" userId="773269d3fa80c375" providerId="LiveId" clId="{63735B94-F17F-4DDB-A902-BFFB5531762B}" dt="2024-02-22T01:20:45.001" v="404" actId="9405"/>
          <ac:inkMkLst>
            <pc:docMk/>
            <pc:sldMk cId="4226593862" sldId="300"/>
            <ac:inkMk id="54" creationId="{96B509A1-D6BE-D812-77BC-19CDE7973C3F}"/>
          </ac:inkMkLst>
        </pc:inkChg>
        <pc:inkChg chg="add del">
          <ac:chgData name="Hitansh Shah" userId="773269d3fa80c375" providerId="LiveId" clId="{63735B94-F17F-4DDB-A902-BFFB5531762B}" dt="2024-02-22T01:26:31.603" v="425" actId="9405"/>
          <ac:inkMkLst>
            <pc:docMk/>
            <pc:sldMk cId="4226593862" sldId="300"/>
            <ac:inkMk id="55" creationId="{02CA17A4-1982-7B36-947F-D1A07BD82AF2}"/>
          </ac:inkMkLst>
        </pc:inkChg>
        <pc:inkChg chg="add del">
          <ac:chgData name="Hitansh Shah" userId="773269d3fa80c375" providerId="LiveId" clId="{63735B94-F17F-4DDB-A902-BFFB5531762B}" dt="2024-02-22T01:26:31.224" v="424" actId="9405"/>
          <ac:inkMkLst>
            <pc:docMk/>
            <pc:sldMk cId="4226593862" sldId="300"/>
            <ac:inkMk id="56" creationId="{8540D986-48FA-FBD7-87E6-0AF7EECCA973}"/>
          </ac:inkMkLst>
        </pc:inkChg>
        <pc:inkChg chg="add del">
          <ac:chgData name="Hitansh Shah" userId="773269d3fa80c375" providerId="LiveId" clId="{63735B94-F17F-4DDB-A902-BFFB5531762B}" dt="2024-02-22T01:25:52.355" v="409" actId="9405"/>
          <ac:inkMkLst>
            <pc:docMk/>
            <pc:sldMk cId="4226593862" sldId="300"/>
            <ac:inkMk id="57" creationId="{06CE1B3F-38ED-62CC-3033-BCFFFD9CA11A}"/>
          </ac:inkMkLst>
        </pc:inkChg>
        <pc:inkChg chg="add del">
          <ac:chgData name="Hitansh Shah" userId="773269d3fa80c375" providerId="LiveId" clId="{63735B94-F17F-4DDB-A902-BFFB5531762B}" dt="2024-02-22T01:25:57.936" v="411" actId="9405"/>
          <ac:inkMkLst>
            <pc:docMk/>
            <pc:sldMk cId="4226593862" sldId="300"/>
            <ac:inkMk id="58" creationId="{7767D14A-6706-B542-6935-AFF6A70D4CB2}"/>
          </ac:inkMkLst>
        </pc:inkChg>
        <pc:inkChg chg="add del">
          <ac:chgData name="Hitansh Shah" userId="773269d3fa80c375" providerId="LiveId" clId="{63735B94-F17F-4DDB-A902-BFFB5531762B}" dt="2024-02-22T01:26:00.764" v="413" actId="9405"/>
          <ac:inkMkLst>
            <pc:docMk/>
            <pc:sldMk cId="4226593862" sldId="300"/>
            <ac:inkMk id="59" creationId="{32630DEF-D85D-ABA1-02B7-E9A83B78D326}"/>
          </ac:inkMkLst>
        </pc:inkChg>
        <pc:inkChg chg="add del">
          <ac:chgData name="Hitansh Shah" userId="773269d3fa80c375" providerId="LiveId" clId="{63735B94-F17F-4DDB-A902-BFFB5531762B}" dt="2024-02-22T01:26:30.860" v="423" actId="9405"/>
          <ac:inkMkLst>
            <pc:docMk/>
            <pc:sldMk cId="4226593862" sldId="300"/>
            <ac:inkMk id="60" creationId="{DE822461-A3FE-E77E-6458-0F6DC5E6702D}"/>
          </ac:inkMkLst>
        </pc:inkChg>
        <pc:inkChg chg="add del">
          <ac:chgData name="Hitansh Shah" userId="773269d3fa80c375" providerId="LiveId" clId="{63735B94-F17F-4DDB-A902-BFFB5531762B}" dt="2024-02-22T01:26:30.491" v="422" actId="9405"/>
          <ac:inkMkLst>
            <pc:docMk/>
            <pc:sldMk cId="4226593862" sldId="300"/>
            <ac:inkMk id="61" creationId="{8CE9AA9E-DAE0-5A67-8697-CCBB44202732}"/>
          </ac:inkMkLst>
        </pc:inkChg>
        <pc:inkChg chg="add del">
          <ac:chgData name="Hitansh Shah" userId="773269d3fa80c375" providerId="LiveId" clId="{63735B94-F17F-4DDB-A902-BFFB5531762B}" dt="2024-02-22T01:26:21.199" v="417" actId="9405"/>
          <ac:inkMkLst>
            <pc:docMk/>
            <pc:sldMk cId="4226593862" sldId="300"/>
            <ac:inkMk id="62" creationId="{34A5C0CB-7DB4-FABB-6204-8F7517355E0B}"/>
          </ac:inkMkLst>
        </pc:inkChg>
        <pc:inkChg chg="add del">
          <ac:chgData name="Hitansh Shah" userId="773269d3fa80c375" providerId="LiveId" clId="{63735B94-F17F-4DDB-A902-BFFB5531762B}" dt="2024-02-22T01:26:26.466" v="419" actId="9405"/>
          <ac:inkMkLst>
            <pc:docMk/>
            <pc:sldMk cId="4226593862" sldId="300"/>
            <ac:inkMk id="63" creationId="{771ECA75-6501-926B-E2A2-3ED1B69B8876}"/>
          </ac:inkMkLst>
        </pc:inkChg>
        <pc:inkChg chg="add del">
          <ac:chgData name="Hitansh Shah" userId="773269d3fa80c375" providerId="LiveId" clId="{63735B94-F17F-4DDB-A902-BFFB5531762B}" dt="2024-02-22T01:26:30.142" v="421" actId="9405"/>
          <ac:inkMkLst>
            <pc:docMk/>
            <pc:sldMk cId="4226593862" sldId="300"/>
            <ac:inkMk id="64" creationId="{B7B70DD2-2651-0840-3199-DC6D8AAABBF1}"/>
          </ac:inkMkLst>
        </pc:inkChg>
        <pc:inkChg chg="add">
          <ac:chgData name="Hitansh Shah" userId="773269d3fa80c375" providerId="LiveId" clId="{63735B94-F17F-4DDB-A902-BFFB5531762B}" dt="2024-02-22T01:33:29.970" v="438" actId="9405"/>
          <ac:inkMkLst>
            <pc:docMk/>
            <pc:sldMk cId="4226593862" sldId="300"/>
            <ac:inkMk id="71" creationId="{C54665B3-262F-14D7-4AD7-ECF1C3EE707C}"/>
          </ac:inkMkLst>
        </pc:inkChg>
        <pc:inkChg chg="add del">
          <ac:chgData name="Hitansh Shah" userId="773269d3fa80c375" providerId="LiveId" clId="{63735B94-F17F-4DDB-A902-BFFB5531762B}" dt="2024-02-22T01:34:09.814" v="452" actId="9405"/>
          <ac:inkMkLst>
            <pc:docMk/>
            <pc:sldMk cId="4226593862" sldId="300"/>
            <ac:inkMk id="72" creationId="{DF868F07-D5B7-B152-2626-A741F9B5EE8E}"/>
          </ac:inkMkLst>
        </pc:inkChg>
        <pc:inkChg chg="add del">
          <ac:chgData name="Hitansh Shah" userId="773269d3fa80c375" providerId="LiveId" clId="{63735B94-F17F-4DDB-A902-BFFB5531762B}" dt="2024-02-22T01:33:47.232" v="442" actId="9405"/>
          <ac:inkMkLst>
            <pc:docMk/>
            <pc:sldMk cId="4226593862" sldId="300"/>
            <ac:inkMk id="73" creationId="{BCDE90ED-9609-CDBB-207D-DFAF38D13BF2}"/>
          </ac:inkMkLst>
        </pc:inkChg>
        <pc:inkChg chg="add del">
          <ac:chgData name="Hitansh Shah" userId="773269d3fa80c375" providerId="LiveId" clId="{63735B94-F17F-4DDB-A902-BFFB5531762B}" dt="2024-02-22T01:33:53.357" v="444" actId="9405"/>
          <ac:inkMkLst>
            <pc:docMk/>
            <pc:sldMk cId="4226593862" sldId="300"/>
            <ac:inkMk id="74" creationId="{9C1917DE-1A36-0F8A-0BE6-2735A6BEF2AA}"/>
          </ac:inkMkLst>
        </pc:inkChg>
        <pc:inkChg chg="add del">
          <ac:chgData name="Hitansh Shah" userId="773269d3fa80c375" providerId="LiveId" clId="{63735B94-F17F-4DDB-A902-BFFB5531762B}" dt="2024-02-22T01:33:57.746" v="446" actId="9405"/>
          <ac:inkMkLst>
            <pc:docMk/>
            <pc:sldMk cId="4226593862" sldId="300"/>
            <ac:inkMk id="75" creationId="{6F654E33-5F45-4C78-9C08-9EC1D053A325}"/>
          </ac:inkMkLst>
        </pc:inkChg>
        <pc:inkChg chg="add del">
          <ac:chgData name="Hitansh Shah" userId="773269d3fa80c375" providerId="LiveId" clId="{63735B94-F17F-4DDB-A902-BFFB5531762B}" dt="2024-02-22T01:34:04.607" v="448" actId="9405"/>
          <ac:inkMkLst>
            <pc:docMk/>
            <pc:sldMk cId="4226593862" sldId="300"/>
            <ac:inkMk id="76" creationId="{03259C7C-2882-9DD4-F1A5-C685DDA6D8DA}"/>
          </ac:inkMkLst>
        </pc:inkChg>
        <pc:inkChg chg="add del">
          <ac:chgData name="Hitansh Shah" userId="773269d3fa80c375" providerId="LiveId" clId="{63735B94-F17F-4DDB-A902-BFFB5531762B}" dt="2024-02-22T01:34:08.617" v="450" actId="9405"/>
          <ac:inkMkLst>
            <pc:docMk/>
            <pc:sldMk cId="4226593862" sldId="300"/>
            <ac:inkMk id="77" creationId="{B12571F1-0787-70FB-11C1-9380F0407C62}"/>
          </ac:inkMkLst>
        </pc:inkChg>
        <pc:inkChg chg="add">
          <ac:chgData name="Hitansh Shah" userId="773269d3fa80c375" providerId="LiveId" clId="{63735B94-F17F-4DDB-A902-BFFB5531762B}" dt="2024-02-22T01:34:45.747" v="455" actId="9405"/>
          <ac:inkMkLst>
            <pc:docMk/>
            <pc:sldMk cId="4226593862" sldId="300"/>
            <ac:inkMk id="79" creationId="{8DD3FF06-C572-4C67-E130-AE90D10A1A1D}"/>
          </ac:inkMkLst>
        </pc:inkChg>
        <pc:inkChg chg="add">
          <ac:chgData name="Hitansh Shah" userId="773269d3fa80c375" providerId="LiveId" clId="{63735B94-F17F-4DDB-A902-BFFB5531762B}" dt="2024-02-22T01:34:52.637" v="456" actId="9405"/>
          <ac:inkMkLst>
            <pc:docMk/>
            <pc:sldMk cId="4226593862" sldId="300"/>
            <ac:inkMk id="80" creationId="{08081484-218F-A895-D5D8-2384FB859A9B}"/>
          </ac:inkMkLst>
        </pc:inkChg>
        <pc:cxnChg chg="add del mod">
          <ac:chgData name="Hitansh Shah" userId="773269d3fa80c375" providerId="LiveId" clId="{63735B94-F17F-4DDB-A902-BFFB5531762B}" dt="2024-02-21T21:19:59.655" v="169" actId="11529"/>
          <ac:cxnSpMkLst>
            <pc:docMk/>
            <pc:sldMk cId="4226593862" sldId="300"/>
            <ac:cxnSpMk id="6" creationId="{F28C9732-249A-82DD-D819-28FD3311AC1E}"/>
          </ac:cxnSpMkLst>
        </pc:cxnChg>
        <pc:cxnChg chg="add del mod">
          <ac:chgData name="Hitansh Shah" userId="773269d3fa80c375" providerId="LiveId" clId="{63735B94-F17F-4DDB-A902-BFFB5531762B}" dt="2024-02-21T21:23:17.358" v="205" actId="21"/>
          <ac:cxnSpMkLst>
            <pc:docMk/>
            <pc:sldMk cId="4226593862" sldId="300"/>
            <ac:cxnSpMk id="9" creationId="{1DD88A21-6368-13AC-590D-9A23B5299857}"/>
          </ac:cxnSpMkLst>
        </pc:cxnChg>
        <pc:cxnChg chg="add del mod">
          <ac:chgData name="Hitansh Shah" userId="773269d3fa80c375" providerId="LiveId" clId="{63735B94-F17F-4DDB-A902-BFFB5531762B}" dt="2024-02-21T21:23:19.317" v="206" actId="21"/>
          <ac:cxnSpMkLst>
            <pc:docMk/>
            <pc:sldMk cId="4226593862" sldId="300"/>
            <ac:cxnSpMk id="10" creationId="{983D2E58-41B1-128A-A086-F9DA474C4967}"/>
          </ac:cxnSpMkLst>
        </pc:cxnChg>
        <pc:cxnChg chg="add del mod">
          <ac:chgData name="Hitansh Shah" userId="773269d3fa80c375" providerId="LiveId" clId="{63735B94-F17F-4DDB-A902-BFFB5531762B}" dt="2024-02-21T21:23:23.778" v="208" actId="21"/>
          <ac:cxnSpMkLst>
            <pc:docMk/>
            <pc:sldMk cId="4226593862" sldId="300"/>
            <ac:cxnSpMk id="15" creationId="{5646684B-408B-1E04-749D-D874110B76DE}"/>
          </ac:cxnSpMkLst>
        </pc:cxnChg>
        <pc:cxnChg chg="add del mod">
          <ac:chgData name="Hitansh Shah" userId="773269d3fa80c375" providerId="LiveId" clId="{63735B94-F17F-4DDB-A902-BFFB5531762B}" dt="2024-02-21T21:23:21.757" v="207" actId="21"/>
          <ac:cxnSpMkLst>
            <pc:docMk/>
            <pc:sldMk cId="4226593862" sldId="300"/>
            <ac:cxnSpMk id="18" creationId="{93E4BE98-7F7E-5E2B-EA6D-B6EE05F17C10}"/>
          </ac:cxnSpMkLst>
        </pc:cxnChg>
        <pc:cxnChg chg="add mod">
          <ac:chgData name="Hitansh Shah" userId="773269d3fa80c375" providerId="LiveId" clId="{63735B94-F17F-4DDB-A902-BFFB5531762B}" dt="2024-02-22T01:27:13.080" v="432" actId="14100"/>
          <ac:cxnSpMkLst>
            <pc:docMk/>
            <pc:sldMk cId="4226593862" sldId="300"/>
            <ac:cxnSpMk id="27" creationId="{36775B29-42A0-ABF9-5DE5-042A4527748E}"/>
          </ac:cxnSpMkLst>
        </pc:cxnChg>
        <pc:cxnChg chg="add mod">
          <ac:chgData name="Hitansh Shah" userId="773269d3fa80c375" providerId="LiveId" clId="{63735B94-F17F-4DDB-A902-BFFB5531762B}" dt="2024-02-22T01:27:15.807" v="433" actId="14100"/>
          <ac:cxnSpMkLst>
            <pc:docMk/>
            <pc:sldMk cId="4226593862" sldId="300"/>
            <ac:cxnSpMk id="31" creationId="{72C834D4-05BE-FB00-0D65-99F781A4ED1F}"/>
          </ac:cxnSpMkLst>
        </pc:cxnChg>
        <pc:cxnChg chg="add del mod">
          <ac:chgData name="Hitansh Shah" userId="773269d3fa80c375" providerId="LiveId" clId="{63735B94-F17F-4DDB-A902-BFFB5531762B}" dt="2024-02-22T01:27:22.080" v="434" actId="21"/>
          <ac:cxnSpMkLst>
            <pc:docMk/>
            <pc:sldMk cId="4226593862" sldId="300"/>
            <ac:cxnSpMk id="32" creationId="{C600A1BD-AFBB-45B3-BC27-347D161AE83D}"/>
          </ac:cxnSpMkLst>
        </pc:cxnChg>
        <pc:cxnChg chg="add del mod">
          <ac:chgData name="Hitansh Shah" userId="773269d3fa80c375" providerId="LiveId" clId="{63735B94-F17F-4DDB-A902-BFFB5531762B}" dt="2024-02-22T01:27:24.228" v="435" actId="21"/>
          <ac:cxnSpMkLst>
            <pc:docMk/>
            <pc:sldMk cId="4226593862" sldId="300"/>
            <ac:cxnSpMk id="33" creationId="{1184B1ED-3DB8-92A3-C916-4B73C32DB8D1}"/>
          </ac:cxnSpMkLst>
        </pc:cxnChg>
        <pc:cxnChg chg="add del mod">
          <ac:chgData name="Hitansh Shah" userId="773269d3fa80c375" providerId="LiveId" clId="{63735B94-F17F-4DDB-A902-BFFB5531762B}" dt="2024-02-22T01:18:19.797" v="398" actId="11529"/>
          <ac:cxnSpMkLst>
            <pc:docMk/>
            <pc:sldMk cId="4226593862" sldId="300"/>
            <ac:cxnSpMk id="49" creationId="{146AA9AD-BD7B-41DC-4359-C7DF2C326125}"/>
          </ac:cxnSpMkLst>
        </pc:cxnChg>
      </pc:sldChg>
      <pc:sldChg chg="new del">
        <pc:chgData name="Hitansh Shah" userId="773269d3fa80c375" providerId="LiveId" clId="{63735B94-F17F-4DDB-A902-BFFB5531762B}" dt="2024-02-21T17:43:15.695" v="4" actId="680"/>
        <pc:sldMkLst>
          <pc:docMk/>
          <pc:sldMk cId="889447410" sldId="301"/>
        </pc:sldMkLst>
      </pc:sldChg>
      <pc:sldChg chg="addSp modSp new mod ord">
        <pc:chgData name="Hitansh Shah" userId="773269d3fa80c375" providerId="LiveId" clId="{63735B94-F17F-4DDB-A902-BFFB5531762B}" dt="2024-02-24T03:53:29.450" v="4940" actId="1076"/>
        <pc:sldMkLst>
          <pc:docMk/>
          <pc:sldMk cId="3229225401" sldId="301"/>
        </pc:sldMkLst>
        <pc:picChg chg="add mod">
          <ac:chgData name="Hitansh Shah" userId="773269d3fa80c375" providerId="LiveId" clId="{63735B94-F17F-4DDB-A902-BFFB5531762B}" dt="2024-02-24T03:53:29.450" v="4940" actId="1076"/>
          <ac:picMkLst>
            <pc:docMk/>
            <pc:sldMk cId="3229225401" sldId="301"/>
            <ac:picMk id="7" creationId="{B15C95BB-38C6-E02A-0F28-E043E722DDAD}"/>
          </ac:picMkLst>
        </pc:picChg>
      </pc:sldChg>
      <pc:sldChg chg="new del">
        <pc:chgData name="Hitansh Shah" userId="773269d3fa80c375" providerId="LiveId" clId="{63735B94-F17F-4DDB-A902-BFFB5531762B}" dt="2024-02-21T17:43:15.284" v="3" actId="680"/>
        <pc:sldMkLst>
          <pc:docMk/>
          <pc:sldMk cId="1092099183" sldId="302"/>
        </pc:sldMkLst>
      </pc:sldChg>
      <pc:sldChg chg="addSp modSp new mod ord">
        <pc:chgData name="Hitansh Shah" userId="773269d3fa80c375" providerId="LiveId" clId="{63735B94-F17F-4DDB-A902-BFFB5531762B}" dt="2024-02-22T17:33:31.826" v="2255"/>
        <pc:sldMkLst>
          <pc:docMk/>
          <pc:sldMk cId="2451250066" sldId="302"/>
        </pc:sldMkLst>
        <pc:spChg chg="mod">
          <ac:chgData name="Hitansh Shah" userId="773269d3fa80c375" providerId="LiveId" clId="{63735B94-F17F-4DDB-A902-BFFB5531762B}" dt="2024-02-21T20:51:33.223" v="154" actId="20577"/>
          <ac:spMkLst>
            <pc:docMk/>
            <pc:sldMk cId="2451250066" sldId="302"/>
            <ac:spMk id="2" creationId="{8C8D3302-F2F8-11D0-B81C-A580D8301449}"/>
          </ac:spMkLst>
        </pc:spChg>
        <pc:picChg chg="add">
          <ac:chgData name="Hitansh Shah" userId="773269d3fa80c375" providerId="LiveId" clId="{63735B94-F17F-4DDB-A902-BFFB5531762B}" dt="2024-02-22T01:46:39.218" v="462" actId="22"/>
          <ac:picMkLst>
            <pc:docMk/>
            <pc:sldMk cId="2451250066" sldId="302"/>
            <ac:picMk id="6" creationId="{0758D4D7-B183-7AC8-6121-3B5D1AEA5B44}"/>
          </ac:picMkLst>
        </pc:picChg>
      </pc:sldChg>
      <pc:sldChg chg="addSp modSp new mod">
        <pc:chgData name="Hitansh Shah" userId="773269d3fa80c375" providerId="LiveId" clId="{63735B94-F17F-4DDB-A902-BFFB5531762B}" dt="2024-02-22T02:38:15.654" v="1183" actId="20577"/>
        <pc:sldMkLst>
          <pc:docMk/>
          <pc:sldMk cId="3015475043" sldId="303"/>
        </pc:sldMkLst>
        <pc:spChg chg="mod">
          <ac:chgData name="Hitansh Shah" userId="773269d3fa80c375" providerId="LiveId" clId="{63735B94-F17F-4DDB-A902-BFFB5531762B}" dt="2024-02-22T02:38:15.654" v="1183" actId="20577"/>
          <ac:spMkLst>
            <pc:docMk/>
            <pc:sldMk cId="3015475043" sldId="303"/>
            <ac:spMk id="2" creationId="{9A18DE1E-B94A-EB09-F969-ABC46FD33DE8}"/>
          </ac:spMkLst>
        </pc:spChg>
        <pc:spChg chg="add mod">
          <ac:chgData name="Hitansh Shah" userId="773269d3fa80c375" providerId="LiveId" clId="{63735B94-F17F-4DDB-A902-BFFB5531762B}" dt="2024-02-21T22:27:29.818" v="311"/>
          <ac:spMkLst>
            <pc:docMk/>
            <pc:sldMk cId="3015475043" sldId="303"/>
            <ac:spMk id="25" creationId="{26596FC9-5351-8A04-70C6-9DEDAD61F476}"/>
          </ac:spMkLst>
        </pc:spChg>
      </pc:sldChg>
      <pc:sldChg chg="modSp new del mod ord">
        <pc:chgData name="Hitansh Shah" userId="773269d3fa80c375" providerId="LiveId" clId="{63735B94-F17F-4DDB-A902-BFFB5531762B}" dt="2024-02-24T03:53:40.693" v="4942" actId="2696"/>
        <pc:sldMkLst>
          <pc:docMk/>
          <pc:sldMk cId="1002845715" sldId="304"/>
        </pc:sldMkLst>
        <pc:spChg chg="mod">
          <ac:chgData name="Hitansh Shah" userId="773269d3fa80c375" providerId="LiveId" clId="{63735B94-F17F-4DDB-A902-BFFB5531762B}" dt="2024-02-22T02:58:32.112" v="1508" actId="20577"/>
          <ac:spMkLst>
            <pc:docMk/>
            <pc:sldMk cId="1002845715" sldId="304"/>
            <ac:spMk id="2" creationId="{42124AC3-4013-1817-347E-6EF2E96A35B5}"/>
          </ac:spMkLst>
        </pc:spChg>
      </pc:sldChg>
      <pc:sldChg chg="addSp delSp modSp add mod ord">
        <pc:chgData name="Hitansh Shah" userId="773269d3fa80c375" providerId="LiveId" clId="{63735B94-F17F-4DDB-A902-BFFB5531762B}" dt="2024-02-24T03:21:16.129" v="4793" actId="1076"/>
        <pc:sldMkLst>
          <pc:docMk/>
          <pc:sldMk cId="2555099016" sldId="322"/>
        </pc:sldMkLst>
        <pc:spChg chg="mod">
          <ac:chgData name="Hitansh Shah" userId="773269d3fa80c375" providerId="LiveId" clId="{63735B94-F17F-4DDB-A902-BFFB5531762B}" dt="2024-02-23T18:27:08.921" v="3699" actId="20577"/>
          <ac:spMkLst>
            <pc:docMk/>
            <pc:sldMk cId="2555099016" sldId="322"/>
            <ac:spMk id="3" creationId="{CFD63ADE-346D-05FF-DCF2-C29F04264F2D}"/>
          </ac:spMkLst>
        </pc:spChg>
        <pc:spChg chg="add mod">
          <ac:chgData name="Hitansh Shah" userId="773269d3fa80c375" providerId="LiveId" clId="{63735B94-F17F-4DDB-A902-BFFB5531762B}" dt="2024-02-23T23:33:08.586" v="4588" actId="1076"/>
          <ac:spMkLst>
            <pc:docMk/>
            <pc:sldMk cId="2555099016" sldId="322"/>
            <ac:spMk id="6" creationId="{7F28BB30-8AC9-191C-656D-5FE1187DF4DC}"/>
          </ac:spMkLst>
        </pc:spChg>
        <pc:spChg chg="add mod">
          <ac:chgData name="Hitansh Shah" userId="773269d3fa80c375" providerId="LiveId" clId="{63735B94-F17F-4DDB-A902-BFFB5531762B}" dt="2024-02-22T23:36:23.434" v="3601" actId="20577"/>
          <ac:spMkLst>
            <pc:docMk/>
            <pc:sldMk cId="2555099016" sldId="322"/>
            <ac:spMk id="10" creationId="{C1EAA471-2C2F-E4A6-5B4B-C3D16D441F93}"/>
          </ac:spMkLst>
        </pc:spChg>
        <pc:picChg chg="add mod">
          <ac:chgData name="Hitansh Shah" userId="773269d3fa80c375" providerId="LiveId" clId="{63735B94-F17F-4DDB-A902-BFFB5531762B}" dt="2024-02-23T23:32:41.408" v="4585" actId="1076"/>
          <ac:picMkLst>
            <pc:docMk/>
            <pc:sldMk cId="2555099016" sldId="322"/>
            <ac:picMk id="5" creationId="{2170FCF4-1E30-DFF0-0927-1A4C19B327D4}"/>
          </ac:picMkLst>
        </pc:picChg>
        <pc:picChg chg="del">
          <ac:chgData name="Hitansh Shah" userId="773269d3fa80c375" providerId="LiveId" clId="{63735B94-F17F-4DDB-A902-BFFB5531762B}" dt="2024-02-22T17:30:35.680" v="2244" actId="21"/>
          <ac:picMkLst>
            <pc:docMk/>
            <pc:sldMk cId="2555099016" sldId="322"/>
            <ac:picMk id="5" creationId="{6E746CA6-62EC-D300-D00F-4A4893574649}"/>
          </ac:picMkLst>
        </pc:picChg>
        <pc:picChg chg="add del mod">
          <ac:chgData name="Hitansh Shah" userId="773269d3fa80c375" providerId="LiveId" clId="{63735B94-F17F-4DDB-A902-BFFB5531762B}" dt="2024-02-23T18:46:10.560" v="3706" actId="21"/>
          <ac:picMkLst>
            <pc:docMk/>
            <pc:sldMk cId="2555099016" sldId="322"/>
            <ac:picMk id="6" creationId="{373973A9-D56F-88FA-9413-C9B7F122C95C}"/>
          </ac:picMkLst>
        </pc:picChg>
        <pc:picChg chg="del mod">
          <ac:chgData name="Hitansh Shah" userId="773269d3fa80c375" providerId="LiveId" clId="{63735B94-F17F-4DDB-A902-BFFB5531762B}" dt="2024-02-22T17:27:45.208" v="2239" actId="21"/>
          <ac:picMkLst>
            <pc:docMk/>
            <pc:sldMk cId="2555099016" sldId="322"/>
            <ac:picMk id="7" creationId="{79C49372-AF31-F609-4BD3-369C26DDA4BA}"/>
          </ac:picMkLst>
        </pc:picChg>
        <pc:picChg chg="add mod">
          <ac:chgData name="Hitansh Shah" userId="773269d3fa80c375" providerId="LiveId" clId="{63735B94-F17F-4DDB-A902-BFFB5531762B}" dt="2024-02-24T03:21:16.129" v="4793" actId="1076"/>
          <ac:picMkLst>
            <pc:docMk/>
            <pc:sldMk cId="2555099016" sldId="322"/>
            <ac:picMk id="7" creationId="{C584B24A-80CA-181B-DCC0-0C9E55CE13BD}"/>
          </ac:picMkLst>
        </pc:picChg>
        <pc:picChg chg="add del mod">
          <ac:chgData name="Hitansh Shah" userId="773269d3fa80c375" providerId="LiveId" clId="{63735B94-F17F-4DDB-A902-BFFB5531762B}" dt="2024-02-24T03:21:11.694" v="4790" actId="21"/>
          <ac:picMkLst>
            <pc:docMk/>
            <pc:sldMk cId="2555099016" sldId="322"/>
            <ac:picMk id="9" creationId="{3E246EBE-4C83-B477-31F9-E26EC5B4F316}"/>
          </ac:picMkLst>
        </pc:picChg>
      </pc:sldChg>
      <pc:sldChg chg="addSp delSp modSp add mod ord">
        <pc:chgData name="Hitansh Shah" userId="773269d3fa80c375" providerId="LiveId" clId="{63735B94-F17F-4DDB-A902-BFFB5531762B}" dt="2024-02-24T04:04:23.493" v="5218" actId="1076"/>
        <pc:sldMkLst>
          <pc:docMk/>
          <pc:sldMk cId="2655282475" sldId="323"/>
        </pc:sldMkLst>
        <pc:spChg chg="mod">
          <ac:chgData name="Hitansh Shah" userId="773269d3fa80c375" providerId="LiveId" clId="{63735B94-F17F-4DDB-A902-BFFB5531762B}" dt="2024-02-22T17:52:23.832" v="3039" actId="20577"/>
          <ac:spMkLst>
            <pc:docMk/>
            <pc:sldMk cId="2655282475" sldId="323"/>
            <ac:spMk id="2" creationId="{7EF8A442-0346-E609-CD68-2AC59B799AE0}"/>
          </ac:spMkLst>
        </pc:spChg>
        <pc:spChg chg="del mod">
          <ac:chgData name="Hitansh Shah" userId="773269d3fa80c375" providerId="LiveId" clId="{63735B94-F17F-4DDB-A902-BFFB5531762B}" dt="2024-02-22T17:51:33.447" v="2988" actId="21"/>
          <ac:spMkLst>
            <pc:docMk/>
            <pc:sldMk cId="2655282475" sldId="323"/>
            <ac:spMk id="3" creationId="{DFAC2DB1-98D2-A125-AFFA-5717E1947F2D}"/>
          </ac:spMkLst>
        </pc:spChg>
        <pc:spChg chg="add mod">
          <ac:chgData name="Hitansh Shah" userId="773269d3fa80c375" providerId="LiveId" clId="{63735B94-F17F-4DDB-A902-BFFB5531762B}" dt="2024-02-22T23:36:27.664" v="3604" actId="20577"/>
          <ac:spMkLst>
            <pc:docMk/>
            <pc:sldMk cId="2655282475" sldId="323"/>
            <ac:spMk id="4" creationId="{7CC3A376-5FB8-985D-801C-271D2645E4FA}"/>
          </ac:spMkLst>
        </pc:spChg>
        <pc:spChg chg="add mod">
          <ac:chgData name="Hitansh Shah" userId="773269d3fa80c375" providerId="LiveId" clId="{63735B94-F17F-4DDB-A902-BFFB5531762B}" dt="2024-02-22T17:51:26.798" v="2986" actId="14100"/>
          <ac:spMkLst>
            <pc:docMk/>
            <pc:sldMk cId="2655282475" sldId="323"/>
            <ac:spMk id="6" creationId="{25BF7903-8F0D-5A05-CD98-BEC7C92FAE1E}"/>
          </ac:spMkLst>
        </pc:spChg>
        <pc:spChg chg="add del mod">
          <ac:chgData name="Hitansh Shah" userId="773269d3fa80c375" providerId="LiveId" clId="{63735B94-F17F-4DDB-A902-BFFB5531762B}" dt="2024-02-22T17:51:35.307" v="2989" actId="21"/>
          <ac:spMkLst>
            <pc:docMk/>
            <pc:sldMk cId="2655282475" sldId="323"/>
            <ac:spMk id="9" creationId="{73F10106-50D0-75B2-0484-40A0AC59F4BC}"/>
          </ac:spMkLst>
        </pc:spChg>
        <pc:spChg chg="add mod">
          <ac:chgData name="Hitansh Shah" userId="773269d3fa80c375" providerId="LiveId" clId="{63735B94-F17F-4DDB-A902-BFFB5531762B}" dt="2024-02-24T01:39:43.256" v="4750" actId="1076"/>
          <ac:spMkLst>
            <pc:docMk/>
            <pc:sldMk cId="2655282475" sldId="323"/>
            <ac:spMk id="10" creationId="{51F039E4-8775-DB34-04D1-58BCE7640C37}"/>
          </ac:spMkLst>
        </pc:spChg>
        <pc:picChg chg="del mod">
          <ac:chgData name="Hitansh Shah" userId="773269d3fa80c375" providerId="LiveId" clId="{63735B94-F17F-4DDB-A902-BFFB5531762B}" dt="2024-02-24T04:04:16.363" v="5215" actId="21"/>
          <ac:picMkLst>
            <pc:docMk/>
            <pc:sldMk cId="2655282475" sldId="323"/>
            <ac:picMk id="5" creationId="{E858304D-430C-651A-B36A-EC5BE21F6937}"/>
          </ac:picMkLst>
        </pc:picChg>
        <pc:picChg chg="add mod">
          <ac:chgData name="Hitansh Shah" userId="773269d3fa80c375" providerId="LiveId" clId="{63735B94-F17F-4DDB-A902-BFFB5531762B}" dt="2024-02-24T04:04:23.493" v="5218" actId="1076"/>
          <ac:picMkLst>
            <pc:docMk/>
            <pc:sldMk cId="2655282475" sldId="323"/>
            <ac:picMk id="7" creationId="{7BDE6261-C48A-4817-20C0-1D9F78490042}"/>
          </ac:picMkLst>
        </pc:picChg>
        <pc:picChg chg="del mod">
          <ac:chgData name="Hitansh Shah" userId="773269d3fa80c375" providerId="LiveId" clId="{63735B94-F17F-4DDB-A902-BFFB5531762B}" dt="2024-02-22T17:54:58.959" v="3042" actId="21"/>
          <ac:picMkLst>
            <pc:docMk/>
            <pc:sldMk cId="2655282475" sldId="323"/>
            <ac:picMk id="7" creationId="{B15C95BB-38C6-E02A-0F28-E043E722DDAD}"/>
          </ac:picMkLst>
        </pc:picChg>
        <pc:picChg chg="add mod">
          <ac:chgData name="Hitansh Shah" userId="773269d3fa80c375" providerId="LiveId" clId="{63735B94-F17F-4DDB-A902-BFFB5531762B}" dt="2024-02-22T17:55:23.274" v="3047" actId="14100"/>
          <ac:picMkLst>
            <pc:docMk/>
            <pc:sldMk cId="2655282475" sldId="323"/>
            <ac:picMk id="12" creationId="{7FD4C273-2D73-010B-7EBC-60CAC36D40AC}"/>
          </ac:picMkLst>
        </pc:picChg>
      </pc:sldChg>
      <pc:sldChg chg="add ord">
        <pc:chgData name="Hitansh Shah" userId="773269d3fa80c375" providerId="LiveId" clId="{63735B94-F17F-4DDB-A902-BFFB5531762B}" dt="2024-02-22T02:58:26.457" v="1499"/>
        <pc:sldMkLst>
          <pc:docMk/>
          <pc:sldMk cId="925685399" sldId="324"/>
        </pc:sldMkLst>
      </pc:sldChg>
      <pc:sldChg chg="add ord">
        <pc:chgData name="Hitansh Shah" userId="773269d3fa80c375" providerId="LiveId" clId="{63735B94-F17F-4DDB-A902-BFFB5531762B}" dt="2024-02-24T03:53:24.106" v="4937"/>
        <pc:sldMkLst>
          <pc:docMk/>
          <pc:sldMk cId="3859726580" sldId="325"/>
        </pc:sldMkLst>
      </pc:sldChg>
      <pc:sldChg chg="add ord">
        <pc:chgData name="Hitansh Shah" userId="773269d3fa80c375" providerId="LiveId" clId="{63735B94-F17F-4DDB-A902-BFFB5531762B}" dt="2024-02-22T04:16:46.755" v="1565"/>
        <pc:sldMkLst>
          <pc:docMk/>
          <pc:sldMk cId="2588565658" sldId="326"/>
        </pc:sldMkLst>
      </pc:sldChg>
      <pc:sldChg chg="add ord">
        <pc:chgData name="Hitansh Shah" userId="773269d3fa80c375" providerId="LiveId" clId="{63735B94-F17F-4DDB-A902-BFFB5531762B}" dt="2024-02-22T02:40:00.938" v="1192"/>
        <pc:sldMkLst>
          <pc:docMk/>
          <pc:sldMk cId="2504516697" sldId="330"/>
        </pc:sldMkLst>
      </pc:sldChg>
      <pc:sldChg chg="addSp delSp modSp new mod modAnim">
        <pc:chgData name="Hitansh Shah" userId="773269d3fa80c375" providerId="LiveId" clId="{63735B94-F17F-4DDB-A902-BFFB5531762B}" dt="2024-02-24T04:12:52.524" v="5261"/>
        <pc:sldMkLst>
          <pc:docMk/>
          <pc:sldMk cId="430823906" sldId="331"/>
        </pc:sldMkLst>
        <pc:spChg chg="mod">
          <ac:chgData name="Hitansh Shah" userId="773269d3fa80c375" providerId="LiveId" clId="{63735B94-F17F-4DDB-A902-BFFB5531762B}" dt="2024-02-22T01:52:22.204" v="516" actId="20577"/>
          <ac:spMkLst>
            <pc:docMk/>
            <pc:sldMk cId="430823906" sldId="331"/>
            <ac:spMk id="2" creationId="{46EFB385-2E73-77B1-C2A2-CC08B55B0FA0}"/>
          </ac:spMkLst>
        </pc:spChg>
        <pc:spChg chg="mod">
          <ac:chgData name="Hitansh Shah" userId="773269d3fa80c375" providerId="LiveId" clId="{63735B94-F17F-4DDB-A902-BFFB5531762B}" dt="2024-02-24T03:42:25.886" v="4858" actId="20577"/>
          <ac:spMkLst>
            <pc:docMk/>
            <pc:sldMk cId="430823906" sldId="331"/>
            <ac:spMk id="3" creationId="{BCFAA09F-E33B-27E7-EE7E-D90E97692523}"/>
          </ac:spMkLst>
        </pc:spChg>
        <pc:spChg chg="add mod">
          <ac:chgData name="Hitansh Shah" userId="773269d3fa80c375" providerId="LiveId" clId="{63735B94-F17F-4DDB-A902-BFFB5531762B}" dt="2024-02-22T23:36:04.500" v="3589" actId="20577"/>
          <ac:spMkLst>
            <pc:docMk/>
            <pc:sldMk cId="430823906" sldId="331"/>
            <ac:spMk id="21" creationId="{A3178EB7-CDF4-D023-9BF9-E311E67FCA19}"/>
          </ac:spMkLst>
        </pc:spChg>
        <pc:grpChg chg="del mod">
          <ac:chgData name="Hitansh Shah" userId="773269d3fa80c375" providerId="LiveId" clId="{63735B94-F17F-4DDB-A902-BFFB5531762B}" dt="2024-02-22T02:01:52.040" v="797"/>
          <ac:grpSpMkLst>
            <pc:docMk/>
            <pc:sldMk cId="430823906" sldId="331"/>
            <ac:grpSpMk id="7" creationId="{1A37328E-90F5-FE55-D320-6C29A110E424}"/>
          </ac:grpSpMkLst>
        </pc:grpChg>
        <pc:grpChg chg="del mod">
          <ac:chgData name="Hitansh Shah" userId="773269d3fa80c375" providerId="LiveId" clId="{63735B94-F17F-4DDB-A902-BFFB5531762B}" dt="2024-02-22T02:02:06.686" v="802"/>
          <ac:grpSpMkLst>
            <pc:docMk/>
            <pc:sldMk cId="430823906" sldId="331"/>
            <ac:grpSpMk id="10" creationId="{A58BFAB1-27D4-3F13-BCBE-A981521F0316}"/>
          </ac:grpSpMkLst>
        </pc:grpChg>
        <pc:grpChg chg="del mod">
          <ac:chgData name="Hitansh Shah" userId="773269d3fa80c375" providerId="LiveId" clId="{63735B94-F17F-4DDB-A902-BFFB5531762B}" dt="2024-02-22T02:02:10.545" v="806"/>
          <ac:grpSpMkLst>
            <pc:docMk/>
            <pc:sldMk cId="430823906" sldId="331"/>
            <ac:grpSpMk id="12" creationId="{337C5500-A548-807B-2C60-800D1BFD9816}"/>
          </ac:grpSpMkLst>
        </pc:grpChg>
        <pc:grpChg chg="del mod">
          <ac:chgData name="Hitansh Shah" userId="773269d3fa80c375" providerId="LiveId" clId="{63735B94-F17F-4DDB-A902-BFFB5531762B}" dt="2024-02-22T16:48:02.391" v="1984"/>
          <ac:grpSpMkLst>
            <pc:docMk/>
            <pc:sldMk cId="430823906" sldId="331"/>
            <ac:grpSpMk id="16" creationId="{9AD40243-23E3-4268-5E3C-5C0FF32C1299}"/>
          </ac:grpSpMkLst>
        </pc:grpChg>
        <pc:grpChg chg="del mod">
          <ac:chgData name="Hitansh Shah" userId="773269d3fa80c375" providerId="LiveId" clId="{63735B94-F17F-4DDB-A902-BFFB5531762B}" dt="2024-02-22T16:48:02.394" v="1991"/>
          <ac:grpSpMkLst>
            <pc:docMk/>
            <pc:sldMk cId="430823906" sldId="331"/>
            <ac:grpSpMk id="17" creationId="{50FE3639-D0EC-6B0F-5D02-1E662174E169}"/>
          </ac:grpSpMkLst>
        </pc:grpChg>
        <pc:picChg chg="add del mod">
          <ac:chgData name="Hitansh Shah" userId="773269d3fa80c375" providerId="LiveId" clId="{63735B94-F17F-4DDB-A902-BFFB5531762B}" dt="2024-02-22T16:49:44.254" v="2004" actId="21"/>
          <ac:picMkLst>
            <pc:docMk/>
            <pc:sldMk cId="430823906" sldId="331"/>
            <ac:picMk id="7" creationId="{5D45F259-31C3-D1EE-B301-02DF2197D50A}"/>
          </ac:picMkLst>
        </pc:picChg>
        <pc:picChg chg="add mod">
          <ac:chgData name="Hitansh Shah" userId="773269d3fa80c375" providerId="LiveId" clId="{63735B94-F17F-4DDB-A902-BFFB5531762B}" dt="2024-02-23T19:49:00.282" v="4338" actId="1076"/>
          <ac:picMkLst>
            <pc:docMk/>
            <pc:sldMk cId="430823906" sldId="331"/>
            <ac:picMk id="12" creationId="{1562C70B-FFC4-FB70-BF09-0355933CC143}"/>
          </ac:picMkLst>
        </pc:picChg>
        <pc:inkChg chg="add del mod">
          <ac:chgData name="Hitansh Shah" userId="773269d3fa80c375" providerId="LiveId" clId="{63735B94-F17F-4DDB-A902-BFFB5531762B}" dt="2024-02-22T16:48:02.393" v="1990"/>
          <ac:inkMkLst>
            <pc:docMk/>
            <pc:sldMk cId="430823906" sldId="331"/>
            <ac:inkMk id="5" creationId="{D7075922-6CDE-B1FD-98E4-10FC1D930B0C}"/>
          </ac:inkMkLst>
        </pc:inkChg>
        <pc:inkChg chg="add del mod">
          <ac:chgData name="Hitansh Shah" userId="773269d3fa80c375" providerId="LiveId" clId="{63735B94-F17F-4DDB-A902-BFFB5531762B}" dt="2024-02-22T02:01:52.040" v="797"/>
          <ac:inkMkLst>
            <pc:docMk/>
            <pc:sldMk cId="430823906" sldId="331"/>
            <ac:inkMk id="6" creationId="{F4C24C6B-3AB5-6D6A-0A2D-02DCA0661C30}"/>
          </ac:inkMkLst>
        </pc:inkChg>
        <pc:inkChg chg="add del mod">
          <ac:chgData name="Hitansh Shah" userId="773269d3fa80c375" providerId="LiveId" clId="{63735B94-F17F-4DDB-A902-BFFB5531762B}" dt="2024-02-22T16:48:02.393" v="1989"/>
          <ac:inkMkLst>
            <pc:docMk/>
            <pc:sldMk cId="430823906" sldId="331"/>
            <ac:inkMk id="8" creationId="{CE0C1A34-2262-C02B-A8FC-F7A0A786E88C}"/>
          </ac:inkMkLst>
        </pc:inkChg>
        <pc:inkChg chg="add del mod">
          <ac:chgData name="Hitansh Shah" userId="773269d3fa80c375" providerId="LiveId" clId="{63735B94-F17F-4DDB-A902-BFFB5531762B}" dt="2024-02-22T16:48:02.392" v="1987"/>
          <ac:inkMkLst>
            <pc:docMk/>
            <pc:sldMk cId="430823906" sldId="331"/>
            <ac:inkMk id="9" creationId="{28BD7B5C-3434-8176-632B-2A5DB51D130A}"/>
          </ac:inkMkLst>
        </pc:inkChg>
        <pc:inkChg chg="add del mod">
          <ac:chgData name="Hitansh Shah" userId="773269d3fa80c375" providerId="LiveId" clId="{63735B94-F17F-4DDB-A902-BFFB5531762B}" dt="2024-02-22T16:48:02.394" v="1992"/>
          <ac:inkMkLst>
            <pc:docMk/>
            <pc:sldMk cId="430823906" sldId="331"/>
            <ac:inkMk id="11" creationId="{6BFAAB59-2478-B2A9-89E7-B97F5755CFA4}"/>
          </ac:inkMkLst>
        </pc:inkChg>
        <pc:inkChg chg="add del mod">
          <ac:chgData name="Hitansh Shah" userId="773269d3fa80c375" providerId="LiveId" clId="{63735B94-F17F-4DDB-A902-BFFB5531762B}" dt="2024-02-22T16:48:02.394" v="1991"/>
          <ac:inkMkLst>
            <pc:docMk/>
            <pc:sldMk cId="430823906" sldId="331"/>
            <ac:inkMk id="13" creationId="{AD93AACC-8439-7D8F-E4A5-AF1380B5BB83}"/>
          </ac:inkMkLst>
        </pc:inkChg>
        <pc:inkChg chg="add del mod">
          <ac:chgData name="Hitansh Shah" userId="773269d3fa80c375" providerId="LiveId" clId="{63735B94-F17F-4DDB-A902-BFFB5531762B}" dt="2024-02-22T16:48:02.392" v="1988"/>
          <ac:inkMkLst>
            <pc:docMk/>
            <pc:sldMk cId="430823906" sldId="331"/>
            <ac:inkMk id="14" creationId="{6DD4FD23-3303-FB7A-7802-BAA7603C0FE0}"/>
          </ac:inkMkLst>
        </pc:inkChg>
        <pc:inkChg chg="add del mod">
          <ac:chgData name="Hitansh Shah" userId="773269d3fa80c375" providerId="LiveId" clId="{63735B94-F17F-4DDB-A902-BFFB5531762B}" dt="2024-02-22T16:48:02.391" v="1984"/>
          <ac:inkMkLst>
            <pc:docMk/>
            <pc:sldMk cId="430823906" sldId="331"/>
            <ac:inkMk id="15" creationId="{FCE2FAE2-8BA1-C42F-0372-D2FC0D10804B}"/>
          </ac:inkMkLst>
        </pc:inkChg>
        <pc:inkChg chg="add del">
          <ac:chgData name="Hitansh Shah" userId="773269d3fa80c375" providerId="LiveId" clId="{63735B94-F17F-4DDB-A902-BFFB5531762B}" dt="2024-02-22T16:48:02.392" v="1986"/>
          <ac:inkMkLst>
            <pc:docMk/>
            <pc:sldMk cId="430823906" sldId="331"/>
            <ac:inkMk id="18" creationId="{1E9F031B-2567-81BE-3791-421C46177F3C}"/>
          </ac:inkMkLst>
        </pc:inkChg>
        <pc:inkChg chg="add del">
          <ac:chgData name="Hitansh Shah" userId="773269d3fa80c375" providerId="LiveId" clId="{63735B94-F17F-4DDB-A902-BFFB5531762B}" dt="2024-02-22T16:48:02.392" v="1985"/>
          <ac:inkMkLst>
            <pc:docMk/>
            <pc:sldMk cId="430823906" sldId="331"/>
            <ac:inkMk id="19" creationId="{79B726C6-E8FC-CFDB-92D0-DD9324387AD6}"/>
          </ac:inkMkLst>
        </pc:inkChg>
        <pc:inkChg chg="add del">
          <ac:chgData name="Hitansh Shah" userId="773269d3fa80c375" providerId="LiveId" clId="{63735B94-F17F-4DDB-A902-BFFB5531762B}" dt="2024-02-22T16:48:02.394" v="1993"/>
          <ac:inkMkLst>
            <pc:docMk/>
            <pc:sldMk cId="430823906" sldId="331"/>
            <ac:inkMk id="20" creationId="{73B9B50C-668D-F437-075A-84E1FF264E14}"/>
          </ac:inkMkLst>
        </pc:inkChg>
        <pc:cxnChg chg="add del">
          <ac:chgData name="Hitansh Shah" userId="773269d3fa80c375" providerId="LiveId" clId="{63735B94-F17F-4DDB-A902-BFFB5531762B}" dt="2024-02-22T02:02:55.723" v="811" actId="21"/>
          <ac:cxnSpMkLst>
            <pc:docMk/>
            <pc:sldMk cId="430823906" sldId="331"/>
            <ac:cxnSpMk id="22" creationId="{4CCD8D49-FB31-9F13-3B77-AFF63E0EFAA3}"/>
          </ac:cxnSpMkLst>
        </pc:cxnChg>
      </pc:sldChg>
      <pc:sldChg chg="modSp new del mod ord">
        <pc:chgData name="Hitansh Shah" userId="773269d3fa80c375" providerId="LiveId" clId="{63735B94-F17F-4DDB-A902-BFFB5531762B}" dt="2024-02-24T03:53:38.523" v="4941" actId="2696"/>
        <pc:sldMkLst>
          <pc:docMk/>
          <pc:sldMk cId="3356256144" sldId="332"/>
        </pc:sldMkLst>
        <pc:spChg chg="mod">
          <ac:chgData name="Hitansh Shah" userId="773269d3fa80c375" providerId="LiveId" clId="{63735B94-F17F-4DDB-A902-BFFB5531762B}" dt="2024-02-22T02:58:49.727" v="1539" actId="20577"/>
          <ac:spMkLst>
            <pc:docMk/>
            <pc:sldMk cId="3356256144" sldId="332"/>
            <ac:spMk id="2" creationId="{098470EE-4FBD-E52C-D5AB-B1CB94859A25}"/>
          </ac:spMkLst>
        </pc:spChg>
      </pc:sldChg>
      <pc:sldChg chg="addSp delSp new del mod">
        <pc:chgData name="Hitansh Shah" userId="773269d3fa80c375" providerId="LiveId" clId="{63735B94-F17F-4DDB-A902-BFFB5531762B}" dt="2024-02-22T18:24:48.508" v="3407" actId="2696"/>
        <pc:sldMkLst>
          <pc:docMk/>
          <pc:sldMk cId="3397921695" sldId="333"/>
        </pc:sldMkLst>
        <pc:spChg chg="add del">
          <ac:chgData name="Hitansh Shah" userId="773269d3fa80c375" providerId="LiveId" clId="{63735B94-F17F-4DDB-A902-BFFB5531762B}" dt="2024-02-22T18:24:25.088" v="3404" actId="22"/>
          <ac:spMkLst>
            <pc:docMk/>
            <pc:sldMk cId="3397921695" sldId="333"/>
            <ac:spMk id="5" creationId="{1E5FAF68-D0AA-13A0-DE47-96FF45D00420}"/>
          </ac:spMkLst>
        </pc:spChg>
      </pc:sldChg>
      <pc:sldChg chg="new del">
        <pc:chgData name="Hitansh Shah" userId="773269d3fa80c375" providerId="LiveId" clId="{63735B94-F17F-4DDB-A902-BFFB5531762B}" dt="2024-02-22T18:24:45.549" v="3406" actId="2696"/>
        <pc:sldMkLst>
          <pc:docMk/>
          <pc:sldMk cId="3255267735" sldId="334"/>
        </pc:sldMkLst>
      </pc:sldChg>
      <pc:sldChg chg="addSp modSp new mod">
        <pc:chgData name="Hitansh Shah" userId="773269d3fa80c375" providerId="LiveId" clId="{63735B94-F17F-4DDB-A902-BFFB5531762B}" dt="2024-02-24T04:15:09.395" v="5262" actId="207"/>
        <pc:sldMkLst>
          <pc:docMk/>
          <pc:sldMk cId="2033303523" sldId="335"/>
        </pc:sldMkLst>
        <pc:spChg chg="mod">
          <ac:chgData name="Hitansh Shah" userId="773269d3fa80c375" providerId="LiveId" clId="{63735B94-F17F-4DDB-A902-BFFB5531762B}" dt="2024-02-22T17:37:41.870" v="2304" actId="20577"/>
          <ac:spMkLst>
            <pc:docMk/>
            <pc:sldMk cId="2033303523" sldId="335"/>
            <ac:spMk id="2" creationId="{8D93266F-DAE2-7388-C6E4-05D4B4739CDB}"/>
          </ac:spMkLst>
        </pc:spChg>
        <pc:spChg chg="mod">
          <ac:chgData name="Hitansh Shah" userId="773269d3fa80c375" providerId="LiveId" clId="{63735B94-F17F-4DDB-A902-BFFB5531762B}" dt="2024-02-24T04:15:09.395" v="5262" actId="207"/>
          <ac:spMkLst>
            <pc:docMk/>
            <pc:sldMk cId="2033303523" sldId="335"/>
            <ac:spMk id="3" creationId="{91AA469B-A003-2DF5-8466-46A7848B69C5}"/>
          </ac:spMkLst>
        </pc:spChg>
        <pc:spChg chg="add mod">
          <ac:chgData name="Hitansh Shah" userId="773269d3fa80c375" providerId="LiveId" clId="{63735B94-F17F-4DDB-A902-BFFB5531762B}" dt="2024-02-22T23:36:31.926" v="3607" actId="20577"/>
          <ac:spMkLst>
            <pc:docMk/>
            <pc:sldMk cId="2033303523" sldId="335"/>
            <ac:spMk id="5" creationId="{47479D25-9189-9743-3559-EA54AF5AE507}"/>
          </ac:spMkLst>
        </pc:spChg>
      </pc:sldChg>
      <pc:sldChg chg="addSp delSp modSp new mod">
        <pc:chgData name="Hitansh Shah" userId="773269d3fa80c375" providerId="LiveId" clId="{63735B94-F17F-4DDB-A902-BFFB5531762B}" dt="2024-02-23T23:38:13.711" v="4677" actId="255"/>
        <pc:sldMkLst>
          <pc:docMk/>
          <pc:sldMk cId="3384883216" sldId="336"/>
        </pc:sldMkLst>
        <pc:spChg chg="mod">
          <ac:chgData name="Hitansh Shah" userId="773269d3fa80c375" providerId="LiveId" clId="{63735B94-F17F-4DDB-A902-BFFB5531762B}" dt="2024-02-23T19:35:48.651" v="3980" actId="20577"/>
          <ac:spMkLst>
            <pc:docMk/>
            <pc:sldMk cId="3384883216" sldId="336"/>
            <ac:spMk id="2" creationId="{48438956-0186-6471-0BD2-38A40A3F366E}"/>
          </ac:spMkLst>
        </pc:spChg>
        <pc:spChg chg="mod">
          <ac:chgData name="Hitansh Shah" userId="773269d3fa80c375" providerId="LiveId" clId="{63735B94-F17F-4DDB-A902-BFFB5531762B}" dt="2024-02-23T19:50:48.768" v="4407" actId="20577"/>
          <ac:spMkLst>
            <pc:docMk/>
            <pc:sldMk cId="3384883216" sldId="336"/>
            <ac:spMk id="3" creationId="{9DDF9375-41D2-569C-9783-DA3BB10BF5EE}"/>
          </ac:spMkLst>
        </pc:spChg>
        <pc:spChg chg="add mod">
          <ac:chgData name="Hitansh Shah" userId="773269d3fa80c375" providerId="LiveId" clId="{63735B94-F17F-4DDB-A902-BFFB5531762B}" dt="2024-02-23T21:18:23.084" v="4491"/>
          <ac:spMkLst>
            <pc:docMk/>
            <pc:sldMk cId="3384883216" sldId="336"/>
            <ac:spMk id="4" creationId="{9E172334-5DCB-013B-1E79-3ACF15AB456E}"/>
          </ac:spMkLst>
        </pc:spChg>
        <pc:spChg chg="add mod">
          <ac:chgData name="Hitansh Shah" userId="773269d3fa80c375" providerId="LiveId" clId="{63735B94-F17F-4DDB-A902-BFFB5531762B}" dt="2024-02-22T23:36:17.206" v="3598" actId="20577"/>
          <ac:spMkLst>
            <pc:docMk/>
            <pc:sldMk cId="3384883216" sldId="336"/>
            <ac:spMk id="5" creationId="{EA061C15-EE55-97FD-8251-362C371E6017}"/>
          </ac:spMkLst>
        </pc:spChg>
        <pc:spChg chg="add mod">
          <ac:chgData name="Hitansh Shah" userId="773269d3fa80c375" providerId="LiveId" clId="{63735B94-F17F-4DDB-A902-BFFB5531762B}" dt="2024-02-23T19:50:59.119" v="4408" actId="1076"/>
          <ac:spMkLst>
            <pc:docMk/>
            <pc:sldMk cId="3384883216" sldId="336"/>
            <ac:spMk id="7" creationId="{B11D8931-BFE6-C409-6195-EA8975456BBB}"/>
          </ac:spMkLst>
        </pc:spChg>
        <pc:spChg chg="add mod">
          <ac:chgData name="Hitansh Shah" userId="773269d3fa80c375" providerId="LiveId" clId="{63735B94-F17F-4DDB-A902-BFFB5531762B}" dt="2024-02-23T23:38:13.711" v="4677" actId="255"/>
          <ac:spMkLst>
            <pc:docMk/>
            <pc:sldMk cId="3384883216" sldId="336"/>
            <ac:spMk id="9" creationId="{E90172FE-405D-1C0B-59AE-BED3274AE9FC}"/>
          </ac:spMkLst>
        </pc:spChg>
        <pc:picChg chg="add mod">
          <ac:chgData name="Hitansh Shah" userId="773269d3fa80c375" providerId="LiveId" clId="{63735B94-F17F-4DDB-A902-BFFB5531762B}" dt="2024-02-22T17:46:10.179" v="2791" actId="1076"/>
          <ac:picMkLst>
            <pc:docMk/>
            <pc:sldMk cId="3384883216" sldId="336"/>
            <ac:picMk id="6" creationId="{A9CB47C6-CD28-9AB8-21DA-48AC71FE3854}"/>
          </ac:picMkLst>
        </pc:picChg>
        <pc:picChg chg="add mod">
          <ac:chgData name="Hitansh Shah" userId="773269d3fa80c375" providerId="LiveId" clId="{63735B94-F17F-4DDB-A902-BFFB5531762B}" dt="2024-02-23T18:41:51.919" v="3704" actId="14100"/>
          <ac:picMkLst>
            <pc:docMk/>
            <pc:sldMk cId="3384883216" sldId="336"/>
            <ac:picMk id="8" creationId="{561F38E9-AD6B-F6BE-DAF6-473ECED80F03}"/>
          </ac:picMkLst>
        </pc:picChg>
        <pc:picChg chg="add del mod">
          <ac:chgData name="Hitansh Shah" userId="773269d3fa80c375" providerId="LiveId" clId="{63735B94-F17F-4DDB-A902-BFFB5531762B}" dt="2024-02-23T18:41:47.182" v="3702" actId="21"/>
          <ac:picMkLst>
            <pc:docMk/>
            <pc:sldMk cId="3384883216" sldId="336"/>
            <ac:picMk id="9" creationId="{231960EC-7ADB-9B1A-C012-E07E6B7FCB9C}"/>
          </ac:picMkLst>
        </pc:picChg>
      </pc:sldChg>
      <pc:sldChg chg="addSp delSp modSp new mod">
        <pc:chgData name="Hitansh Shah" userId="773269d3fa80c375" providerId="LiveId" clId="{63735B94-F17F-4DDB-A902-BFFB5531762B}" dt="2024-02-24T03:25:59.684" v="4819" actId="1076"/>
        <pc:sldMkLst>
          <pc:docMk/>
          <pc:sldMk cId="3684837613" sldId="337"/>
        </pc:sldMkLst>
        <pc:spChg chg="mod">
          <ac:chgData name="Hitansh Shah" userId="773269d3fa80c375" providerId="LiveId" clId="{63735B94-F17F-4DDB-A902-BFFB5531762B}" dt="2024-02-23T21:10:07.946" v="4455" actId="27636"/>
          <ac:spMkLst>
            <pc:docMk/>
            <pc:sldMk cId="3684837613" sldId="337"/>
            <ac:spMk id="2" creationId="{F333E789-F137-CB11-2DC5-7412730D35C4}"/>
          </ac:spMkLst>
        </pc:spChg>
        <pc:spChg chg="del mod">
          <ac:chgData name="Hitansh Shah" userId="773269d3fa80c375" providerId="LiveId" clId="{63735B94-F17F-4DDB-A902-BFFB5531762B}" dt="2024-02-23T21:11:20.022" v="4465" actId="21"/>
          <ac:spMkLst>
            <pc:docMk/>
            <pc:sldMk cId="3684837613" sldId="337"/>
            <ac:spMk id="3" creationId="{16F6AE29-5CC8-F64E-C098-85E51ECDFD6F}"/>
          </ac:spMkLst>
        </pc:spChg>
        <pc:spChg chg="add mod">
          <ac:chgData name="Hitansh Shah" userId="773269d3fa80c375" providerId="LiveId" clId="{63735B94-F17F-4DDB-A902-BFFB5531762B}" dt="2024-02-23T21:09:16.920" v="4450" actId="1076"/>
          <ac:spMkLst>
            <pc:docMk/>
            <pc:sldMk cId="3684837613" sldId="337"/>
            <ac:spMk id="4" creationId="{0EA5416C-782E-ED65-45EE-567402D57361}"/>
          </ac:spMkLst>
        </pc:spChg>
        <pc:spChg chg="add mod">
          <ac:chgData name="Hitansh Shah" userId="773269d3fa80c375" providerId="LiveId" clId="{63735B94-F17F-4DDB-A902-BFFB5531762B}" dt="2024-02-24T03:25:53.424" v="4817" actId="1076"/>
          <ac:spMkLst>
            <pc:docMk/>
            <pc:sldMk cId="3684837613" sldId="337"/>
            <ac:spMk id="5" creationId="{7A7F1FF9-18D5-10B7-84DB-54D75B444F8D}"/>
          </ac:spMkLst>
        </pc:spChg>
        <pc:spChg chg="add del">
          <ac:chgData name="Hitansh Shah" userId="773269d3fa80c375" providerId="LiveId" clId="{63735B94-F17F-4DDB-A902-BFFB5531762B}" dt="2024-02-22T18:16:22.192" v="3391" actId="22"/>
          <ac:spMkLst>
            <pc:docMk/>
            <pc:sldMk cId="3684837613" sldId="337"/>
            <ac:spMk id="5" creationId="{8702C119-3BF6-1490-A5D8-31D8D7935234}"/>
          </ac:spMkLst>
        </pc:spChg>
        <pc:spChg chg="mod">
          <ac:chgData name="Hitansh Shah" userId="773269d3fa80c375" providerId="LiveId" clId="{63735B94-F17F-4DDB-A902-BFFB5531762B}" dt="2024-02-22T18:26:04.987" v="3411"/>
          <ac:spMkLst>
            <pc:docMk/>
            <pc:sldMk cId="3684837613" sldId="337"/>
            <ac:spMk id="7" creationId="{0922F080-1D73-8A4B-420C-8CE3AC732837}"/>
          </ac:spMkLst>
        </pc:spChg>
        <pc:spChg chg="add mod">
          <ac:chgData name="Hitansh Shah" userId="773269d3fa80c375" providerId="LiveId" clId="{63735B94-F17F-4DDB-A902-BFFB5531762B}" dt="2024-02-24T03:25:59.684" v="4819" actId="1076"/>
          <ac:spMkLst>
            <pc:docMk/>
            <pc:sldMk cId="3684837613" sldId="337"/>
            <ac:spMk id="7" creationId="{1447F955-0687-84FA-E4C0-307100DBDF22}"/>
          </ac:spMkLst>
        </pc:spChg>
        <pc:spChg chg="add mod">
          <ac:chgData name="Hitansh Shah" userId="773269d3fa80c375" providerId="LiveId" clId="{63735B94-F17F-4DDB-A902-BFFB5531762B}" dt="2024-02-23T19:38:49.304" v="3981" actId="20577"/>
          <ac:spMkLst>
            <pc:docMk/>
            <pc:sldMk cId="3684837613" sldId="337"/>
            <ac:spMk id="9" creationId="{45118D40-298B-39F6-A90D-F199F5B52B70}"/>
          </ac:spMkLst>
        </pc:spChg>
        <pc:spChg chg="add mod">
          <ac:chgData name="Hitansh Shah" userId="773269d3fa80c375" providerId="LiveId" clId="{63735B94-F17F-4DDB-A902-BFFB5531762B}" dt="2024-02-24T03:25:55.966" v="4818" actId="1076"/>
          <ac:spMkLst>
            <pc:docMk/>
            <pc:sldMk cId="3684837613" sldId="337"/>
            <ac:spMk id="10" creationId="{0C6E40C4-F42C-DF86-FFCE-10D313FE5496}"/>
          </ac:spMkLst>
        </pc:spChg>
        <pc:spChg chg="add mod">
          <ac:chgData name="Hitansh Shah" userId="773269d3fa80c375" providerId="LiveId" clId="{63735B94-F17F-4DDB-A902-BFFB5531762B}" dt="2024-02-24T03:25:39.299" v="4812" actId="1076"/>
          <ac:spMkLst>
            <pc:docMk/>
            <pc:sldMk cId="3684837613" sldId="337"/>
            <ac:spMk id="11" creationId="{66D7FC49-FC9C-F322-C818-21CF8FE621F9}"/>
          </ac:spMkLst>
        </pc:spChg>
        <pc:spChg chg="add mod">
          <ac:chgData name="Hitansh Shah" userId="773269d3fa80c375" providerId="LiveId" clId="{63735B94-F17F-4DDB-A902-BFFB5531762B}" dt="2024-02-24T03:25:51.226" v="4816" actId="1076"/>
          <ac:spMkLst>
            <pc:docMk/>
            <pc:sldMk cId="3684837613" sldId="337"/>
            <ac:spMk id="12" creationId="{FAF69B43-8C2F-8D72-9214-2FC1290038A3}"/>
          </ac:spMkLst>
        </pc:spChg>
        <pc:spChg chg="add mod">
          <ac:chgData name="Hitansh Shah" userId="773269d3fa80c375" providerId="LiveId" clId="{63735B94-F17F-4DDB-A902-BFFB5531762B}" dt="2024-02-24T03:24:40.268" v="4798" actId="1076"/>
          <ac:spMkLst>
            <pc:docMk/>
            <pc:sldMk cId="3684837613" sldId="337"/>
            <ac:spMk id="13" creationId="{545E6B96-12A5-82B1-000E-5625CA9D2517}"/>
          </ac:spMkLst>
        </pc:spChg>
        <pc:spChg chg="add mod">
          <ac:chgData name="Hitansh Shah" userId="773269d3fa80c375" providerId="LiveId" clId="{63735B94-F17F-4DDB-A902-BFFB5531762B}" dt="2024-02-23T21:09:20.484" v="4451" actId="1076"/>
          <ac:spMkLst>
            <pc:docMk/>
            <pc:sldMk cId="3684837613" sldId="337"/>
            <ac:spMk id="14" creationId="{20EFD05B-AD7E-DB12-C579-EFB494D95DDD}"/>
          </ac:spMkLst>
        </pc:spChg>
        <pc:spChg chg="add del mod">
          <ac:chgData name="Hitansh Shah" userId="773269d3fa80c375" providerId="LiveId" clId="{63735B94-F17F-4DDB-A902-BFFB5531762B}" dt="2024-02-24T03:24:52.788" v="4803" actId="1076"/>
          <ac:spMkLst>
            <pc:docMk/>
            <pc:sldMk cId="3684837613" sldId="337"/>
            <ac:spMk id="15" creationId="{F244B92F-B095-8DD6-09AE-E3EABB87A172}"/>
          </ac:spMkLst>
        </pc:spChg>
        <pc:spChg chg="add del mod">
          <ac:chgData name="Hitansh Shah" userId="773269d3fa80c375" providerId="LiveId" clId="{63735B94-F17F-4DDB-A902-BFFB5531762B}" dt="2024-02-22T18:26:04.987" v="3411"/>
          <ac:spMkLst>
            <pc:docMk/>
            <pc:sldMk cId="3684837613" sldId="337"/>
            <ac:spMk id="17" creationId="{510D32D9-96F7-D12F-1874-4A1D1DCD7457}"/>
          </ac:spMkLst>
        </pc:spChg>
        <pc:spChg chg="add mod">
          <ac:chgData name="Hitansh Shah" userId="773269d3fa80c375" providerId="LiveId" clId="{63735B94-F17F-4DDB-A902-BFFB5531762B}" dt="2024-02-24T03:25:41.100" v="4813" actId="1076"/>
          <ac:spMkLst>
            <pc:docMk/>
            <pc:sldMk cId="3684837613" sldId="337"/>
            <ac:spMk id="18" creationId="{A308F9D8-C25E-83E4-32DE-82C594391FA4}"/>
          </ac:spMkLst>
        </pc:spChg>
        <pc:spChg chg="add mod">
          <ac:chgData name="Hitansh Shah" userId="773269d3fa80c375" providerId="LiveId" clId="{63735B94-F17F-4DDB-A902-BFFB5531762B}" dt="2024-02-24T03:25:48.575" v="4815" actId="1076"/>
          <ac:spMkLst>
            <pc:docMk/>
            <pc:sldMk cId="3684837613" sldId="337"/>
            <ac:spMk id="19" creationId="{3553C611-83D8-8799-09D7-E84956AFD14E}"/>
          </ac:spMkLst>
        </pc:spChg>
        <pc:spChg chg="add del mod">
          <ac:chgData name="Hitansh Shah" userId="773269d3fa80c375" providerId="LiveId" clId="{63735B94-F17F-4DDB-A902-BFFB5531762B}" dt="2024-02-23T21:11:23.492" v="4467" actId="21"/>
          <ac:spMkLst>
            <pc:docMk/>
            <pc:sldMk cId="3684837613" sldId="337"/>
            <ac:spMk id="20" creationId="{DB6AD7B9-1FB0-9108-7D8A-F224B56F258D}"/>
          </ac:spMkLst>
        </pc:spChg>
        <pc:spChg chg="add mod">
          <ac:chgData name="Hitansh Shah" userId="773269d3fa80c375" providerId="LiveId" clId="{63735B94-F17F-4DDB-A902-BFFB5531762B}" dt="2024-02-23T21:11:28.904" v="4468"/>
          <ac:spMkLst>
            <pc:docMk/>
            <pc:sldMk cId="3684837613" sldId="337"/>
            <ac:spMk id="21" creationId="{1C8B8587-90DF-F684-1106-0BDBE8B7DB18}"/>
          </ac:spMkLst>
        </pc:spChg>
        <pc:spChg chg="add mod">
          <ac:chgData name="Hitansh Shah" userId="773269d3fa80c375" providerId="LiveId" clId="{63735B94-F17F-4DDB-A902-BFFB5531762B}" dt="2024-02-23T21:13:21.449" v="4486"/>
          <ac:spMkLst>
            <pc:docMk/>
            <pc:sldMk cId="3684837613" sldId="337"/>
            <ac:spMk id="22" creationId="{5BD560AF-EA43-C2E3-52FD-F93C3DF13F20}"/>
          </ac:spMkLst>
        </pc:spChg>
        <pc:picChg chg="add del mod">
          <ac:chgData name="Hitansh Shah" userId="773269d3fa80c375" providerId="LiveId" clId="{63735B94-F17F-4DDB-A902-BFFB5531762B}" dt="2024-02-24T03:25:30.952" v="4810" actId="1076"/>
          <ac:picMkLst>
            <pc:docMk/>
            <pc:sldMk cId="3684837613" sldId="337"/>
            <ac:picMk id="6" creationId="{D5987E41-9C77-AF9F-0F6A-11B5E748F968}"/>
          </ac:picMkLst>
        </pc:picChg>
        <pc:picChg chg="add mod">
          <ac:chgData name="Hitansh Shah" userId="773269d3fa80c375" providerId="LiveId" clId="{63735B94-F17F-4DDB-A902-BFFB5531762B}" dt="2024-02-24T03:25:44.599" v="4814" actId="1076"/>
          <ac:picMkLst>
            <pc:docMk/>
            <pc:sldMk cId="3684837613" sldId="337"/>
            <ac:picMk id="8" creationId="{E578A773-E2BC-E8AE-549A-CB0E7E24933D}"/>
          </ac:picMkLst>
        </pc:picChg>
      </pc:sldChg>
      <pc:sldChg chg="addSp delSp modSp new mod ord">
        <pc:chgData name="Hitansh Shah" userId="773269d3fa80c375" providerId="LiveId" clId="{63735B94-F17F-4DDB-A902-BFFB5531762B}" dt="2024-02-23T21:13:23.215" v="4487"/>
        <pc:sldMkLst>
          <pc:docMk/>
          <pc:sldMk cId="941384615" sldId="338"/>
        </pc:sldMkLst>
        <pc:spChg chg="mod">
          <ac:chgData name="Hitansh Shah" userId="773269d3fa80c375" providerId="LiveId" clId="{63735B94-F17F-4DDB-A902-BFFB5531762B}" dt="2024-02-23T21:10:10.875" v="4457" actId="27636"/>
          <ac:spMkLst>
            <pc:docMk/>
            <pc:sldMk cId="941384615" sldId="338"/>
            <ac:spMk id="2" creationId="{900A9B59-A964-ABA3-8960-6C0634C22611}"/>
          </ac:spMkLst>
        </pc:spChg>
        <pc:spChg chg="del mod">
          <ac:chgData name="Hitansh Shah" userId="773269d3fa80c375" providerId="LiveId" clId="{63735B94-F17F-4DDB-A902-BFFB5531762B}" dt="2024-02-23T19:31:35.069" v="3765"/>
          <ac:spMkLst>
            <pc:docMk/>
            <pc:sldMk cId="941384615" sldId="338"/>
            <ac:spMk id="3" creationId="{1AB9925C-8295-3BBD-69B3-B9DF32C34562}"/>
          </ac:spMkLst>
        </pc:spChg>
        <pc:spChg chg="add mod">
          <ac:chgData name="Hitansh Shah" userId="773269d3fa80c375" providerId="LiveId" clId="{63735B94-F17F-4DDB-A902-BFFB5531762B}" dt="2024-02-23T21:09:08.443" v="4448" actId="1076"/>
          <ac:spMkLst>
            <pc:docMk/>
            <pc:sldMk cId="941384615" sldId="338"/>
            <ac:spMk id="3" creationId="{A64671A2-F3F4-7B34-2B94-616EBD6D604B}"/>
          </ac:spMkLst>
        </pc:spChg>
        <pc:spChg chg="add mod">
          <ac:chgData name="Hitansh Shah" userId="773269d3fa80c375" providerId="LiveId" clId="{63735B94-F17F-4DDB-A902-BFFB5531762B}" dt="2024-02-23T19:31:28.547" v="3763" actId="1076"/>
          <ac:spMkLst>
            <pc:docMk/>
            <pc:sldMk cId="941384615" sldId="338"/>
            <ac:spMk id="4" creationId="{CF957F77-78CA-89D0-27B3-878FE6A93D6C}"/>
          </ac:spMkLst>
        </pc:spChg>
        <pc:spChg chg="add del mod">
          <ac:chgData name="Hitansh Shah" userId="773269d3fa80c375" providerId="LiveId" clId="{63735B94-F17F-4DDB-A902-BFFB5531762B}" dt="2024-02-23T21:11:50.968" v="4471" actId="21"/>
          <ac:spMkLst>
            <pc:docMk/>
            <pc:sldMk cId="941384615" sldId="338"/>
            <ac:spMk id="5" creationId="{01D4D0F4-7648-F107-488E-5BD2A40A7A5D}"/>
          </ac:spMkLst>
        </pc:spChg>
        <pc:spChg chg="add mod">
          <ac:chgData name="Hitansh Shah" userId="773269d3fa80c375" providerId="LiveId" clId="{63735B94-F17F-4DDB-A902-BFFB5531762B}" dt="2024-02-23T19:30:55.682" v="3757" actId="1076"/>
          <ac:spMkLst>
            <pc:docMk/>
            <pc:sldMk cId="941384615" sldId="338"/>
            <ac:spMk id="7" creationId="{C22F3FA4-2347-7CAE-BBD9-2BD7B698544E}"/>
          </ac:spMkLst>
        </pc:spChg>
        <pc:spChg chg="add mod">
          <ac:chgData name="Hitansh Shah" userId="773269d3fa80c375" providerId="LiveId" clId="{63735B94-F17F-4DDB-A902-BFFB5531762B}" dt="2024-02-22T23:35:54.606" v="3586" actId="20577"/>
          <ac:spMkLst>
            <pc:docMk/>
            <pc:sldMk cId="941384615" sldId="338"/>
            <ac:spMk id="9" creationId="{47BAA1F0-4E9B-77BD-1968-052AADAA5D30}"/>
          </ac:spMkLst>
        </pc:spChg>
        <pc:spChg chg="add mod">
          <ac:chgData name="Hitansh Shah" userId="773269d3fa80c375" providerId="LiveId" clId="{63735B94-F17F-4DDB-A902-BFFB5531762B}" dt="2024-02-23T19:31:31.152" v="3764" actId="1076"/>
          <ac:spMkLst>
            <pc:docMk/>
            <pc:sldMk cId="941384615" sldId="338"/>
            <ac:spMk id="10" creationId="{93B9EDE7-6FDF-4735-E1AD-4390DCD163BC}"/>
          </ac:spMkLst>
        </pc:spChg>
        <pc:spChg chg="add mod">
          <ac:chgData name="Hitansh Shah" userId="773269d3fa80c375" providerId="LiveId" clId="{63735B94-F17F-4DDB-A902-BFFB5531762B}" dt="2024-02-22T18:03:09.872" v="3228" actId="1076"/>
          <ac:spMkLst>
            <pc:docMk/>
            <pc:sldMk cId="941384615" sldId="338"/>
            <ac:spMk id="11" creationId="{549F7F67-C80C-4E90-EAFE-E0658C099C68}"/>
          </ac:spMkLst>
        </pc:spChg>
        <pc:spChg chg="add del mod">
          <ac:chgData name="Hitansh Shah" userId="773269d3fa80c375" providerId="LiveId" clId="{63735B94-F17F-4DDB-A902-BFFB5531762B}" dt="2024-02-23T21:11:45.529" v="4470" actId="21"/>
          <ac:spMkLst>
            <pc:docMk/>
            <pc:sldMk cId="941384615" sldId="338"/>
            <ac:spMk id="12" creationId="{B6E07453-9970-842C-80F7-DA425E423855}"/>
          </ac:spMkLst>
        </pc:spChg>
        <pc:spChg chg="add mod">
          <ac:chgData name="Hitansh Shah" userId="773269d3fa80c375" providerId="LiveId" clId="{63735B94-F17F-4DDB-A902-BFFB5531762B}" dt="2024-02-22T18:03:33.840" v="3240" actId="1076"/>
          <ac:spMkLst>
            <pc:docMk/>
            <pc:sldMk cId="941384615" sldId="338"/>
            <ac:spMk id="13" creationId="{E3C2B10C-FFD3-BFAD-45C7-EF7E03236477}"/>
          </ac:spMkLst>
        </pc:spChg>
        <pc:spChg chg="add mod">
          <ac:chgData name="Hitansh Shah" userId="773269d3fa80c375" providerId="LiveId" clId="{63735B94-F17F-4DDB-A902-BFFB5531762B}" dt="2024-02-23T19:31:49.175" v="3771" actId="1076"/>
          <ac:spMkLst>
            <pc:docMk/>
            <pc:sldMk cId="941384615" sldId="338"/>
            <ac:spMk id="14" creationId="{099B5281-13C5-4195-B9C3-F520B902837B}"/>
          </ac:spMkLst>
        </pc:spChg>
        <pc:spChg chg="add mod">
          <ac:chgData name="Hitansh Shah" userId="773269d3fa80c375" providerId="LiveId" clId="{63735B94-F17F-4DDB-A902-BFFB5531762B}" dt="2024-02-22T18:03:43.952" v="3244" actId="1076"/>
          <ac:spMkLst>
            <pc:docMk/>
            <pc:sldMk cId="941384615" sldId="338"/>
            <ac:spMk id="15" creationId="{0BE9DF97-2A74-8382-E214-3CF4677AAB5A}"/>
          </ac:spMkLst>
        </pc:spChg>
        <pc:spChg chg="add mod">
          <ac:chgData name="Hitansh Shah" userId="773269d3fa80c375" providerId="LiveId" clId="{63735B94-F17F-4DDB-A902-BFFB5531762B}" dt="2024-02-22T18:03:58.111" v="3247" actId="1076"/>
          <ac:spMkLst>
            <pc:docMk/>
            <pc:sldMk cId="941384615" sldId="338"/>
            <ac:spMk id="16" creationId="{FB134EC0-681D-CDB5-2486-BCFB8A83C504}"/>
          </ac:spMkLst>
        </pc:spChg>
        <pc:spChg chg="add mod">
          <ac:chgData name="Hitansh Shah" userId="773269d3fa80c375" providerId="LiveId" clId="{63735B94-F17F-4DDB-A902-BFFB5531762B}" dt="2024-02-22T18:27:16.180" v="3517" actId="1076"/>
          <ac:spMkLst>
            <pc:docMk/>
            <pc:sldMk cId="941384615" sldId="338"/>
            <ac:spMk id="17" creationId="{22ACFA60-9733-49E7-BA63-53636E8CF20D}"/>
          </ac:spMkLst>
        </pc:spChg>
        <pc:spChg chg="add mod">
          <ac:chgData name="Hitansh Shah" userId="773269d3fa80c375" providerId="LiveId" clId="{63735B94-F17F-4DDB-A902-BFFB5531762B}" dt="2024-02-22T18:08:06.449" v="3285" actId="1076"/>
          <ac:spMkLst>
            <pc:docMk/>
            <pc:sldMk cId="941384615" sldId="338"/>
            <ac:spMk id="18" creationId="{ADEC67E0-8522-D0BB-496D-8BC8ABB94A18}"/>
          </ac:spMkLst>
        </pc:spChg>
        <pc:spChg chg="add mod">
          <ac:chgData name="Hitansh Shah" userId="773269d3fa80c375" providerId="LiveId" clId="{63735B94-F17F-4DDB-A902-BFFB5531762B}" dt="2024-02-22T18:08:03.618" v="3284" actId="1076"/>
          <ac:spMkLst>
            <pc:docMk/>
            <pc:sldMk cId="941384615" sldId="338"/>
            <ac:spMk id="19" creationId="{14AD0045-C20C-24AF-6162-69EF9951BC94}"/>
          </ac:spMkLst>
        </pc:spChg>
        <pc:spChg chg="add mod">
          <ac:chgData name="Hitansh Shah" userId="773269d3fa80c375" providerId="LiveId" clId="{63735B94-F17F-4DDB-A902-BFFB5531762B}" dt="2024-02-22T18:07:54.617" v="3280" actId="20577"/>
          <ac:spMkLst>
            <pc:docMk/>
            <pc:sldMk cId="941384615" sldId="338"/>
            <ac:spMk id="20" creationId="{FC932E7E-9360-88DE-27DC-07883E074BF1}"/>
          </ac:spMkLst>
        </pc:spChg>
        <pc:spChg chg="add mod">
          <ac:chgData name="Hitansh Shah" userId="773269d3fa80c375" providerId="LiveId" clId="{63735B94-F17F-4DDB-A902-BFFB5531762B}" dt="2024-02-23T19:32:24.748" v="3783" actId="1076"/>
          <ac:spMkLst>
            <pc:docMk/>
            <pc:sldMk cId="941384615" sldId="338"/>
            <ac:spMk id="21" creationId="{16E6C49A-C447-A319-7A7A-ECCA0FE55E44}"/>
          </ac:spMkLst>
        </pc:spChg>
        <pc:spChg chg="add mod">
          <ac:chgData name="Hitansh Shah" userId="773269d3fa80c375" providerId="LiveId" clId="{63735B94-F17F-4DDB-A902-BFFB5531762B}" dt="2024-02-23T19:32:19.953" v="3782" actId="1076"/>
          <ac:spMkLst>
            <pc:docMk/>
            <pc:sldMk cId="941384615" sldId="338"/>
            <ac:spMk id="22" creationId="{6DD6559E-44AA-E7BF-7D8F-F95455813BA2}"/>
          </ac:spMkLst>
        </pc:spChg>
        <pc:spChg chg="add mod">
          <ac:chgData name="Hitansh Shah" userId="773269d3fa80c375" providerId="LiveId" clId="{63735B94-F17F-4DDB-A902-BFFB5531762B}" dt="2024-02-23T21:09:11.680" v="4449" actId="1076"/>
          <ac:spMkLst>
            <pc:docMk/>
            <pc:sldMk cId="941384615" sldId="338"/>
            <ac:spMk id="23" creationId="{D1CD4B39-7FCC-9ED8-BE32-E9D24423F7D9}"/>
          </ac:spMkLst>
        </pc:spChg>
        <pc:spChg chg="add mod">
          <ac:chgData name="Hitansh Shah" userId="773269d3fa80c375" providerId="LiveId" clId="{63735B94-F17F-4DDB-A902-BFFB5531762B}" dt="2024-02-23T21:12:12.199" v="4476"/>
          <ac:spMkLst>
            <pc:docMk/>
            <pc:sldMk cId="941384615" sldId="338"/>
            <ac:spMk id="24" creationId="{EE58DAB7-CCC4-316B-44D4-79BE5DFDB55F}"/>
          </ac:spMkLst>
        </pc:spChg>
        <pc:spChg chg="add mod">
          <ac:chgData name="Hitansh Shah" userId="773269d3fa80c375" providerId="LiveId" clId="{63735B94-F17F-4DDB-A902-BFFB5531762B}" dt="2024-02-23T21:13:23.215" v="4487"/>
          <ac:spMkLst>
            <pc:docMk/>
            <pc:sldMk cId="941384615" sldId="338"/>
            <ac:spMk id="25" creationId="{A7890AB0-5B89-D09E-5B87-726A71440208}"/>
          </ac:spMkLst>
        </pc:spChg>
        <pc:picChg chg="add mod">
          <ac:chgData name="Hitansh Shah" userId="773269d3fa80c375" providerId="LiveId" clId="{63735B94-F17F-4DDB-A902-BFFB5531762B}" dt="2024-02-23T19:30:47.730" v="3755" actId="1076"/>
          <ac:picMkLst>
            <pc:docMk/>
            <pc:sldMk cId="941384615" sldId="338"/>
            <ac:picMk id="6" creationId="{76917E53-664D-77D3-777B-283151889B3F}"/>
          </ac:picMkLst>
        </pc:picChg>
        <pc:picChg chg="add mod">
          <ac:chgData name="Hitansh Shah" userId="773269d3fa80c375" providerId="LiveId" clId="{63735B94-F17F-4DDB-A902-BFFB5531762B}" dt="2024-02-23T21:12:35.578" v="4480" actId="1076"/>
          <ac:picMkLst>
            <pc:docMk/>
            <pc:sldMk cId="941384615" sldId="338"/>
            <ac:picMk id="8" creationId="{CD96D15E-638C-A3C9-7A59-CAE5A8060E77}"/>
          </ac:picMkLst>
        </pc:picChg>
      </pc:sldChg>
      <pc:sldChg chg="addSp delSp modSp new mod ord">
        <pc:chgData name="Hitansh Shah" userId="773269d3fa80c375" providerId="LiveId" clId="{63735B94-F17F-4DDB-A902-BFFB5531762B}" dt="2024-02-23T21:13:16.565" v="4485" actId="207"/>
        <pc:sldMkLst>
          <pc:docMk/>
          <pc:sldMk cId="936978884" sldId="339"/>
        </pc:sldMkLst>
        <pc:spChg chg="mod">
          <ac:chgData name="Hitansh Shah" userId="773269d3fa80c375" providerId="LiveId" clId="{63735B94-F17F-4DDB-A902-BFFB5531762B}" dt="2024-02-23T19:33:16.272" v="3856" actId="20577"/>
          <ac:spMkLst>
            <pc:docMk/>
            <pc:sldMk cId="936978884" sldId="339"/>
            <ac:spMk id="2" creationId="{BCB8802D-F342-F366-981F-505512C9729D}"/>
          </ac:spMkLst>
        </pc:spChg>
        <pc:spChg chg="add mod">
          <ac:chgData name="Hitansh Shah" userId="773269d3fa80c375" providerId="LiveId" clId="{63735B94-F17F-4DDB-A902-BFFB5531762B}" dt="2024-02-23T21:09:36.150" v="4452" actId="1076"/>
          <ac:spMkLst>
            <pc:docMk/>
            <pc:sldMk cId="936978884" sldId="339"/>
            <ac:spMk id="3" creationId="{1B5A4EF0-0A28-0DF7-AA71-EE246A978488}"/>
          </ac:spMkLst>
        </pc:spChg>
        <pc:spChg chg="del mod">
          <ac:chgData name="Hitansh Shah" userId="773269d3fa80c375" providerId="LiveId" clId="{63735B94-F17F-4DDB-A902-BFFB5531762B}" dt="2024-02-22T17:34:46.692" v="2266" actId="21"/>
          <ac:spMkLst>
            <pc:docMk/>
            <pc:sldMk cId="936978884" sldId="339"/>
            <ac:spMk id="3" creationId="{92237B65-A529-8D7E-21F4-E61D41DD50C1}"/>
          </ac:spMkLst>
        </pc:spChg>
        <pc:spChg chg="add mod">
          <ac:chgData name="Hitansh Shah" userId="773269d3fa80c375" providerId="LiveId" clId="{63735B94-F17F-4DDB-A902-BFFB5531762B}" dt="2024-02-22T18:27:01.526" v="3513" actId="1076"/>
          <ac:spMkLst>
            <pc:docMk/>
            <pc:sldMk cId="936978884" sldId="339"/>
            <ac:spMk id="4" creationId="{2E620182-6523-CC44-0F7A-BA647C2B06FA}"/>
          </ac:spMkLst>
        </pc:spChg>
        <pc:spChg chg="add mod">
          <ac:chgData name="Hitansh Shah" userId="773269d3fa80c375" providerId="LiveId" clId="{63735B94-F17F-4DDB-A902-BFFB5531762B}" dt="2024-02-23T21:09:38.800" v="4453" actId="1076"/>
          <ac:spMkLst>
            <pc:docMk/>
            <pc:sldMk cId="936978884" sldId="339"/>
            <ac:spMk id="5" creationId="{4B457190-AD38-B398-8896-BC175A8DF9F6}"/>
          </ac:spMkLst>
        </pc:spChg>
        <pc:spChg chg="add mod">
          <ac:chgData name="Hitansh Shah" userId="773269d3fa80c375" providerId="LiveId" clId="{63735B94-F17F-4DDB-A902-BFFB5531762B}" dt="2024-02-23T21:13:16.565" v="4485" actId="207"/>
          <ac:spMkLst>
            <pc:docMk/>
            <pc:sldMk cId="936978884" sldId="339"/>
            <ac:spMk id="7" creationId="{1A98928F-94BE-A85B-0E98-448154D9F9A1}"/>
          </ac:spMkLst>
        </pc:spChg>
        <pc:spChg chg="add mod">
          <ac:chgData name="Hitansh Shah" userId="773269d3fa80c375" providerId="LiveId" clId="{63735B94-F17F-4DDB-A902-BFFB5531762B}" dt="2024-02-22T17:34:49.144" v="2267"/>
          <ac:spMkLst>
            <pc:docMk/>
            <pc:sldMk cId="936978884" sldId="339"/>
            <ac:spMk id="9" creationId="{92237B65-A529-8D7E-21F4-E61D41DD50C1}"/>
          </ac:spMkLst>
        </pc:spChg>
        <pc:spChg chg="add mod">
          <ac:chgData name="Hitansh Shah" userId="773269d3fa80c375" providerId="LiveId" clId="{63735B94-F17F-4DDB-A902-BFFB5531762B}" dt="2024-02-22T23:35:44.776" v="3582" actId="20577"/>
          <ac:spMkLst>
            <pc:docMk/>
            <pc:sldMk cId="936978884" sldId="339"/>
            <ac:spMk id="13" creationId="{EC6EA1CB-467D-3320-E122-1FDA962D28F8}"/>
          </ac:spMkLst>
        </pc:spChg>
        <pc:spChg chg="add mod">
          <ac:chgData name="Hitansh Shah" userId="773269d3fa80c375" providerId="LiveId" clId="{63735B94-F17F-4DDB-A902-BFFB5531762B}" dt="2024-02-22T18:25:33.886" v="3409" actId="1076"/>
          <ac:spMkLst>
            <pc:docMk/>
            <pc:sldMk cId="936978884" sldId="339"/>
            <ac:spMk id="14" creationId="{220C19BC-8094-0FFE-32CA-92AB25EEB9FF}"/>
          </ac:spMkLst>
        </pc:spChg>
        <pc:spChg chg="add mod">
          <ac:chgData name="Hitansh Shah" userId="773269d3fa80c375" providerId="LiveId" clId="{63735B94-F17F-4DDB-A902-BFFB5531762B}" dt="2024-02-22T17:58:33.766" v="3087" actId="1076"/>
          <ac:spMkLst>
            <pc:docMk/>
            <pc:sldMk cId="936978884" sldId="339"/>
            <ac:spMk id="16" creationId="{EC38B4B6-34B1-8979-BE7B-1EFA0AAAE1A8}"/>
          </ac:spMkLst>
        </pc:spChg>
        <pc:spChg chg="add mod">
          <ac:chgData name="Hitansh Shah" userId="773269d3fa80c375" providerId="LiveId" clId="{63735B94-F17F-4DDB-A902-BFFB5531762B}" dt="2024-02-22T17:58:07.385" v="3080" actId="1076"/>
          <ac:spMkLst>
            <pc:docMk/>
            <pc:sldMk cId="936978884" sldId="339"/>
            <ac:spMk id="17" creationId="{D58CCE12-2819-46D9-69A6-EB2EF3BAA05A}"/>
          </ac:spMkLst>
        </pc:spChg>
        <pc:spChg chg="add mod">
          <ac:chgData name="Hitansh Shah" userId="773269d3fa80c375" providerId="LiveId" clId="{63735B94-F17F-4DDB-A902-BFFB5531762B}" dt="2024-02-22T17:58:28.813" v="3086" actId="1076"/>
          <ac:spMkLst>
            <pc:docMk/>
            <pc:sldMk cId="936978884" sldId="339"/>
            <ac:spMk id="19" creationId="{DC42DC92-0288-3E80-861C-FC30B91B8265}"/>
          </ac:spMkLst>
        </pc:spChg>
        <pc:spChg chg="add mod">
          <ac:chgData name="Hitansh Shah" userId="773269d3fa80c375" providerId="LiveId" clId="{63735B94-F17F-4DDB-A902-BFFB5531762B}" dt="2024-02-22T17:58:47.296" v="3090" actId="1076"/>
          <ac:spMkLst>
            <pc:docMk/>
            <pc:sldMk cId="936978884" sldId="339"/>
            <ac:spMk id="21" creationId="{A03C8FC8-681B-D50D-72FF-D0B0A31CD98C}"/>
          </ac:spMkLst>
        </pc:spChg>
        <pc:spChg chg="add mod">
          <ac:chgData name="Hitansh Shah" userId="773269d3fa80c375" providerId="LiveId" clId="{63735B94-F17F-4DDB-A902-BFFB5531762B}" dt="2024-02-22T17:59:39.207" v="3128" actId="1076"/>
          <ac:spMkLst>
            <pc:docMk/>
            <pc:sldMk cId="936978884" sldId="339"/>
            <ac:spMk id="23" creationId="{19D784EF-CF41-44C6-401E-331C97DD9B16}"/>
          </ac:spMkLst>
        </pc:spChg>
        <pc:spChg chg="add mod">
          <ac:chgData name="Hitansh Shah" userId="773269d3fa80c375" providerId="LiveId" clId="{63735B94-F17F-4DDB-A902-BFFB5531762B}" dt="2024-02-22T17:59:49.882" v="3132" actId="20577"/>
          <ac:spMkLst>
            <pc:docMk/>
            <pc:sldMk cId="936978884" sldId="339"/>
            <ac:spMk id="24" creationId="{1F451A84-4AEC-AE8E-61B5-C922106D7049}"/>
          </ac:spMkLst>
        </pc:spChg>
        <pc:spChg chg="add mod">
          <ac:chgData name="Hitansh Shah" userId="773269d3fa80c375" providerId="LiveId" clId="{63735B94-F17F-4DDB-A902-BFFB5531762B}" dt="2024-02-22T17:59:59.604" v="3136" actId="20577"/>
          <ac:spMkLst>
            <pc:docMk/>
            <pc:sldMk cId="936978884" sldId="339"/>
            <ac:spMk id="25" creationId="{34375839-F1D2-FC90-D1B3-6A217A4C1AEB}"/>
          </ac:spMkLst>
        </pc:spChg>
        <pc:spChg chg="add mod">
          <ac:chgData name="Hitansh Shah" userId="773269d3fa80c375" providerId="LiveId" clId="{63735B94-F17F-4DDB-A902-BFFB5531762B}" dt="2024-02-22T18:00:13.865" v="3140" actId="20577"/>
          <ac:spMkLst>
            <pc:docMk/>
            <pc:sldMk cId="936978884" sldId="339"/>
            <ac:spMk id="26" creationId="{77619600-A532-5DE5-A7DC-2E9BF7D7AF29}"/>
          </ac:spMkLst>
        </pc:spChg>
        <pc:spChg chg="add mod">
          <ac:chgData name="Hitansh Shah" userId="773269d3fa80c375" providerId="LiveId" clId="{63735B94-F17F-4DDB-A902-BFFB5531762B}" dt="2024-02-23T19:03:06.357" v="3712" actId="20577"/>
          <ac:spMkLst>
            <pc:docMk/>
            <pc:sldMk cId="936978884" sldId="339"/>
            <ac:spMk id="27" creationId="{AE23E610-571F-0F8F-A489-161B8101A480}"/>
          </ac:spMkLst>
        </pc:spChg>
        <pc:spChg chg="add mod">
          <ac:chgData name="Hitansh Shah" userId="773269d3fa80c375" providerId="LiveId" clId="{63735B94-F17F-4DDB-A902-BFFB5531762B}" dt="2024-02-23T19:03:18.823" v="3718" actId="20577"/>
          <ac:spMkLst>
            <pc:docMk/>
            <pc:sldMk cId="936978884" sldId="339"/>
            <ac:spMk id="29" creationId="{33716348-C3D9-132C-CB5B-608D2983237D}"/>
          </ac:spMkLst>
        </pc:spChg>
        <pc:spChg chg="add mod">
          <ac:chgData name="Hitansh Shah" userId="773269d3fa80c375" providerId="LiveId" clId="{63735B94-F17F-4DDB-A902-BFFB5531762B}" dt="2024-02-22T18:01:56.718" v="3210" actId="1076"/>
          <ac:spMkLst>
            <pc:docMk/>
            <pc:sldMk cId="936978884" sldId="339"/>
            <ac:spMk id="31" creationId="{1BD9C847-99EF-8A00-8E60-0F295FA004ED}"/>
          </ac:spMkLst>
        </pc:spChg>
        <pc:picChg chg="add mod">
          <ac:chgData name="Hitansh Shah" userId="773269d3fa80c375" providerId="LiveId" clId="{63735B94-F17F-4DDB-A902-BFFB5531762B}" dt="2024-02-22T17:35:01.438" v="2272" actId="1076"/>
          <ac:picMkLst>
            <pc:docMk/>
            <pc:sldMk cId="936978884" sldId="339"/>
            <ac:picMk id="6" creationId="{06B5A472-9B6B-BF21-FF5B-85F8540DE76F}"/>
          </ac:picMkLst>
        </pc:picChg>
        <pc:picChg chg="add del mod">
          <ac:chgData name="Hitansh Shah" userId="773269d3fa80c375" providerId="LiveId" clId="{63735B94-F17F-4DDB-A902-BFFB5531762B}" dt="2024-02-22T17:34:46.692" v="2266" actId="21"/>
          <ac:picMkLst>
            <pc:docMk/>
            <pc:sldMk cId="936978884" sldId="339"/>
            <ac:picMk id="8" creationId="{4CB187AE-3A6B-6240-D3DD-D24C13C6B305}"/>
          </ac:picMkLst>
        </pc:picChg>
        <pc:picChg chg="add mod">
          <ac:chgData name="Hitansh Shah" userId="773269d3fa80c375" providerId="LiveId" clId="{63735B94-F17F-4DDB-A902-BFFB5531762B}" dt="2024-02-22T17:34:49.144" v="2267"/>
          <ac:picMkLst>
            <pc:docMk/>
            <pc:sldMk cId="936978884" sldId="339"/>
            <ac:picMk id="10" creationId="{4CB187AE-3A6B-6240-D3DD-D24C13C6B305}"/>
          </ac:picMkLst>
        </pc:picChg>
        <pc:picChg chg="add mod">
          <ac:chgData name="Hitansh Shah" userId="773269d3fa80c375" providerId="LiveId" clId="{63735B94-F17F-4DDB-A902-BFFB5531762B}" dt="2024-02-22T17:35:12.067" v="2276" actId="1076"/>
          <ac:picMkLst>
            <pc:docMk/>
            <pc:sldMk cId="936978884" sldId="339"/>
            <ac:picMk id="12" creationId="{3FEEB0FF-1974-1370-DA47-006F3FB4686D}"/>
          </ac:picMkLst>
        </pc:picChg>
      </pc:sldChg>
      <pc:sldChg chg="addSp delSp modSp new mod">
        <pc:chgData name="Hitansh Shah" userId="773269d3fa80c375" providerId="LiveId" clId="{63735B94-F17F-4DDB-A902-BFFB5531762B}" dt="2024-02-24T03:47:19.026" v="4900" actId="1076"/>
        <pc:sldMkLst>
          <pc:docMk/>
          <pc:sldMk cId="3295772360" sldId="340"/>
        </pc:sldMkLst>
        <pc:spChg chg="mod">
          <ac:chgData name="Hitansh Shah" userId="773269d3fa80c375" providerId="LiveId" clId="{63735B94-F17F-4DDB-A902-BFFB5531762B}" dt="2024-02-23T21:10:13.410" v="4459" actId="27636"/>
          <ac:spMkLst>
            <pc:docMk/>
            <pc:sldMk cId="3295772360" sldId="340"/>
            <ac:spMk id="2" creationId="{86DCB7D9-8D01-12DC-3210-BC1A78F003E2}"/>
          </ac:spMkLst>
        </pc:spChg>
        <pc:spChg chg="del">
          <ac:chgData name="Hitansh Shah" userId="773269d3fa80c375" providerId="LiveId" clId="{63735B94-F17F-4DDB-A902-BFFB5531762B}" dt="2024-02-23T21:07:46.370" v="4419"/>
          <ac:spMkLst>
            <pc:docMk/>
            <pc:sldMk cId="3295772360" sldId="340"/>
            <ac:spMk id="3" creationId="{685759AF-6895-D417-0606-B5F458A5104F}"/>
          </ac:spMkLst>
        </pc:spChg>
        <pc:spChg chg="add mod">
          <ac:chgData name="Hitansh Shah" userId="773269d3fa80c375" providerId="LiveId" clId="{63735B94-F17F-4DDB-A902-BFFB5531762B}" dt="2024-02-23T21:07:33.014" v="4410" actId="1076"/>
          <ac:spMkLst>
            <pc:docMk/>
            <pc:sldMk cId="3295772360" sldId="340"/>
            <ac:spMk id="4" creationId="{A4F23BDA-AFF4-2379-9426-4547353EF8BE}"/>
          </ac:spMkLst>
        </pc:spChg>
        <pc:spChg chg="add mod">
          <ac:chgData name="Hitansh Shah" userId="773269d3fa80c375" providerId="LiveId" clId="{63735B94-F17F-4DDB-A902-BFFB5531762B}" dt="2024-02-22T18:27:33.165" v="3548" actId="20577"/>
          <ac:spMkLst>
            <pc:docMk/>
            <pc:sldMk cId="3295772360" sldId="340"/>
            <ac:spMk id="5" creationId="{0FF0246D-CE5F-1D6C-B748-F64662E78FDB}"/>
          </ac:spMkLst>
        </pc:spChg>
        <pc:spChg chg="add mod">
          <ac:chgData name="Hitansh Shah" userId="773269d3fa80c375" providerId="LiveId" clId="{63735B94-F17F-4DDB-A902-BFFB5531762B}" dt="2024-02-23T21:07:44.595" v="4418" actId="20577"/>
          <ac:spMkLst>
            <pc:docMk/>
            <pc:sldMk cId="3295772360" sldId="340"/>
            <ac:spMk id="7" creationId="{7599AAA6-7603-4F00-B214-E20D44EBE9AC}"/>
          </ac:spMkLst>
        </pc:spChg>
        <pc:spChg chg="add mod">
          <ac:chgData name="Hitansh Shah" userId="773269d3fa80c375" providerId="LiveId" clId="{63735B94-F17F-4DDB-A902-BFFB5531762B}" dt="2024-02-22T23:35:31.251" v="3578" actId="20577"/>
          <ac:spMkLst>
            <pc:docMk/>
            <pc:sldMk cId="3295772360" sldId="340"/>
            <ac:spMk id="9" creationId="{A662263D-372C-E4A3-C62F-92EE47020E1D}"/>
          </ac:spMkLst>
        </pc:spChg>
        <pc:spChg chg="add mod">
          <ac:chgData name="Hitansh Shah" userId="773269d3fa80c375" providerId="LiveId" clId="{63735B94-F17F-4DDB-A902-BFFB5531762B}" dt="2024-02-22T18:04:47.668" v="3250"/>
          <ac:spMkLst>
            <pc:docMk/>
            <pc:sldMk cId="3295772360" sldId="340"/>
            <ac:spMk id="10" creationId="{5B009B36-87DC-2E83-3FFD-80E8F5DAB82F}"/>
          </ac:spMkLst>
        </pc:spChg>
        <pc:spChg chg="add mod">
          <ac:chgData name="Hitansh Shah" userId="773269d3fa80c375" providerId="LiveId" clId="{63735B94-F17F-4DDB-A902-BFFB5531762B}" dt="2024-02-22T18:04:57.196" v="3251"/>
          <ac:spMkLst>
            <pc:docMk/>
            <pc:sldMk cId="3295772360" sldId="340"/>
            <ac:spMk id="11" creationId="{D10A244D-EDB3-B677-8ED8-BDE54CA10DF0}"/>
          </ac:spMkLst>
        </pc:spChg>
        <pc:spChg chg="add mod">
          <ac:chgData name="Hitansh Shah" userId="773269d3fa80c375" providerId="LiveId" clId="{63735B94-F17F-4DDB-A902-BFFB5531762B}" dt="2024-02-22T18:06:08.504" v="3254" actId="1076"/>
          <ac:spMkLst>
            <pc:docMk/>
            <pc:sldMk cId="3295772360" sldId="340"/>
            <ac:spMk id="12" creationId="{ED686162-BEDA-AF97-2CD5-0EC15C663E3F}"/>
          </ac:spMkLst>
        </pc:spChg>
        <pc:spChg chg="add mod">
          <ac:chgData name="Hitansh Shah" userId="773269d3fa80c375" providerId="LiveId" clId="{63735B94-F17F-4DDB-A902-BFFB5531762B}" dt="2024-02-24T03:47:19.026" v="4900" actId="1076"/>
          <ac:spMkLst>
            <pc:docMk/>
            <pc:sldMk cId="3295772360" sldId="340"/>
            <ac:spMk id="13" creationId="{E022B66C-5A10-FA25-6A80-F62EBCE3F649}"/>
          </ac:spMkLst>
        </pc:spChg>
        <pc:spChg chg="add mod">
          <ac:chgData name="Hitansh Shah" userId="773269d3fa80c375" providerId="LiveId" clId="{63735B94-F17F-4DDB-A902-BFFB5531762B}" dt="2024-02-23T21:07:40.636" v="4416" actId="20577"/>
          <ac:spMkLst>
            <pc:docMk/>
            <pc:sldMk cId="3295772360" sldId="340"/>
            <ac:spMk id="14" creationId="{770C7172-3D2F-F89F-6121-46EB30E72223}"/>
          </ac:spMkLst>
        </pc:spChg>
        <pc:spChg chg="add del mod">
          <ac:chgData name="Hitansh Shah" userId="773269d3fa80c375" providerId="LiveId" clId="{63735B94-F17F-4DDB-A902-BFFB5531762B}" dt="2024-02-23T21:12:17.229" v="4477" actId="21"/>
          <ac:spMkLst>
            <pc:docMk/>
            <pc:sldMk cId="3295772360" sldId="340"/>
            <ac:spMk id="15" creationId="{FFC89F6A-3E3F-A1A9-FD46-84A498D0F3DF}"/>
          </ac:spMkLst>
        </pc:spChg>
        <pc:spChg chg="add mod">
          <ac:chgData name="Hitansh Shah" userId="773269d3fa80c375" providerId="LiveId" clId="{63735B94-F17F-4DDB-A902-BFFB5531762B}" dt="2024-02-23T21:08:03.320" v="4427" actId="20577"/>
          <ac:spMkLst>
            <pc:docMk/>
            <pc:sldMk cId="3295772360" sldId="340"/>
            <ac:spMk id="16" creationId="{8BFDCCBC-6295-92D7-DCAF-14179B697987}"/>
          </ac:spMkLst>
        </pc:spChg>
        <pc:spChg chg="add mod">
          <ac:chgData name="Hitansh Shah" userId="773269d3fa80c375" providerId="LiveId" clId="{63735B94-F17F-4DDB-A902-BFFB5531762B}" dt="2024-02-23T21:08:34.833" v="4439" actId="1076"/>
          <ac:spMkLst>
            <pc:docMk/>
            <pc:sldMk cId="3295772360" sldId="340"/>
            <ac:spMk id="17" creationId="{50A15AE9-797E-57F0-E1AF-0A2D4C6541D9}"/>
          </ac:spMkLst>
        </pc:spChg>
        <pc:spChg chg="add mod">
          <ac:chgData name="Hitansh Shah" userId="773269d3fa80c375" providerId="LiveId" clId="{63735B94-F17F-4DDB-A902-BFFB5531762B}" dt="2024-02-23T21:08:30.363" v="4438" actId="20577"/>
          <ac:spMkLst>
            <pc:docMk/>
            <pc:sldMk cId="3295772360" sldId="340"/>
            <ac:spMk id="18" creationId="{4AE8FA5D-5805-D390-A714-22523A65FE81}"/>
          </ac:spMkLst>
        </pc:spChg>
        <pc:spChg chg="add mod">
          <ac:chgData name="Hitansh Shah" userId="773269d3fa80c375" providerId="LiveId" clId="{63735B94-F17F-4DDB-A902-BFFB5531762B}" dt="2024-02-23T21:08:22.511" v="4433" actId="20577"/>
          <ac:spMkLst>
            <pc:docMk/>
            <pc:sldMk cId="3295772360" sldId="340"/>
            <ac:spMk id="19" creationId="{5602B1C0-A800-D0D9-ACFF-79EAB92B0C96}"/>
          </ac:spMkLst>
        </pc:spChg>
        <pc:spChg chg="add mod">
          <ac:chgData name="Hitansh Shah" userId="773269d3fa80c375" providerId="LiveId" clId="{63735B94-F17F-4DDB-A902-BFFB5531762B}" dt="2024-02-23T21:09:03.326" v="4447" actId="1076"/>
          <ac:spMkLst>
            <pc:docMk/>
            <pc:sldMk cId="3295772360" sldId="340"/>
            <ac:spMk id="20" creationId="{5CA800D7-593E-20D7-4F72-025CBA2293CE}"/>
          </ac:spMkLst>
        </pc:spChg>
        <pc:spChg chg="add mod">
          <ac:chgData name="Hitansh Shah" userId="773269d3fa80c375" providerId="LiveId" clId="{63735B94-F17F-4DDB-A902-BFFB5531762B}" dt="2024-02-23T21:08:58.477" v="4446" actId="1076"/>
          <ac:spMkLst>
            <pc:docMk/>
            <pc:sldMk cId="3295772360" sldId="340"/>
            <ac:spMk id="21" creationId="{641F07F0-C288-76CC-DFBE-0E57020788C8}"/>
          </ac:spMkLst>
        </pc:spChg>
        <pc:spChg chg="add mod">
          <ac:chgData name="Hitansh Shah" userId="773269d3fa80c375" providerId="LiveId" clId="{63735B94-F17F-4DDB-A902-BFFB5531762B}" dt="2024-02-23T21:13:24.755" v="4488"/>
          <ac:spMkLst>
            <pc:docMk/>
            <pc:sldMk cId="3295772360" sldId="340"/>
            <ac:spMk id="22" creationId="{450C2175-ABF9-D02B-5F9D-C7FECAD6D576}"/>
          </ac:spMkLst>
        </pc:spChg>
        <pc:picChg chg="add mod">
          <ac:chgData name="Hitansh Shah" userId="773269d3fa80c375" providerId="LiveId" clId="{63735B94-F17F-4DDB-A902-BFFB5531762B}" dt="2024-02-23T21:07:56.132" v="4422" actId="1076"/>
          <ac:picMkLst>
            <pc:docMk/>
            <pc:sldMk cId="3295772360" sldId="340"/>
            <ac:picMk id="6" creationId="{522332E3-A1E5-9CCA-767A-DAA503741E23}"/>
          </ac:picMkLst>
        </pc:picChg>
        <pc:picChg chg="add mod">
          <ac:chgData name="Hitansh Shah" userId="773269d3fa80c375" providerId="LiveId" clId="{63735B94-F17F-4DDB-A902-BFFB5531762B}" dt="2024-02-23T21:10:50.407" v="4460" actId="1076"/>
          <ac:picMkLst>
            <pc:docMk/>
            <pc:sldMk cId="3295772360" sldId="340"/>
            <ac:picMk id="8" creationId="{3ACDFE1A-D7BD-A048-801A-8B655C64B12D}"/>
          </ac:picMkLst>
        </pc:picChg>
      </pc:sldChg>
      <pc:sldChg chg="add">
        <pc:chgData name="Hitansh Shah" userId="773269d3fa80c375" providerId="LiveId" clId="{63735B94-F17F-4DDB-A902-BFFB5531762B}" dt="2024-02-22T18:24:41.801" v="3405"/>
        <pc:sldMkLst>
          <pc:docMk/>
          <pc:sldMk cId="1738185894" sldId="341"/>
        </pc:sldMkLst>
      </pc:sldChg>
      <pc:sldChg chg="addSp delSp modSp new mod">
        <pc:chgData name="Hitansh Shah" userId="773269d3fa80c375" providerId="LiveId" clId="{63735B94-F17F-4DDB-A902-BFFB5531762B}" dt="2024-02-24T03:50:46.259" v="4920"/>
        <pc:sldMkLst>
          <pc:docMk/>
          <pc:sldMk cId="2529981261" sldId="342"/>
        </pc:sldMkLst>
        <pc:spChg chg="mod">
          <ac:chgData name="Hitansh Shah" userId="773269d3fa80c375" providerId="LiveId" clId="{63735B94-F17F-4DDB-A902-BFFB5531762B}" dt="2024-02-24T03:27:42.004" v="4825" actId="27636"/>
          <ac:spMkLst>
            <pc:docMk/>
            <pc:sldMk cId="2529981261" sldId="342"/>
            <ac:spMk id="2" creationId="{048AF67A-144D-CE06-28CF-CC128F91C150}"/>
          </ac:spMkLst>
        </pc:spChg>
        <pc:spChg chg="mod">
          <ac:chgData name="Hitansh Shah" userId="773269d3fa80c375" providerId="LiveId" clId="{63735B94-F17F-4DDB-A902-BFFB5531762B}" dt="2024-02-24T03:27:40.771" v="4823"/>
          <ac:spMkLst>
            <pc:docMk/>
            <pc:sldMk cId="2529981261" sldId="342"/>
            <ac:spMk id="3" creationId="{FA898C45-B34C-7E7A-A3EA-73BB3581EEF6}"/>
          </ac:spMkLst>
        </pc:spChg>
        <pc:spChg chg="add mod">
          <ac:chgData name="Hitansh Shah" userId="773269d3fa80c375" providerId="LiveId" clId="{63735B94-F17F-4DDB-A902-BFFB5531762B}" dt="2024-02-24T03:45:29.755" v="4877"/>
          <ac:spMkLst>
            <pc:docMk/>
            <pc:sldMk cId="2529981261" sldId="342"/>
            <ac:spMk id="8" creationId="{86B64100-1051-D01C-F436-63DA1935429A}"/>
          </ac:spMkLst>
        </pc:spChg>
        <pc:spChg chg="add mod">
          <ac:chgData name="Hitansh Shah" userId="773269d3fa80c375" providerId="LiveId" clId="{63735B94-F17F-4DDB-A902-BFFB5531762B}" dt="2024-02-24T03:46:35.698" v="4892" actId="1076"/>
          <ac:spMkLst>
            <pc:docMk/>
            <pc:sldMk cId="2529981261" sldId="342"/>
            <ac:spMk id="10" creationId="{E5D26AF6-04D6-A5F1-3D11-AC509B942BB2}"/>
          </ac:spMkLst>
        </pc:spChg>
        <pc:spChg chg="add mod">
          <ac:chgData name="Hitansh Shah" userId="773269d3fa80c375" providerId="LiveId" clId="{63735B94-F17F-4DDB-A902-BFFB5531762B}" dt="2024-02-24T03:45:55.713" v="4884" actId="1076"/>
          <ac:spMkLst>
            <pc:docMk/>
            <pc:sldMk cId="2529981261" sldId="342"/>
            <ac:spMk id="11" creationId="{12768020-B743-B121-16E7-4D862A7CB9BF}"/>
          </ac:spMkLst>
        </pc:spChg>
        <pc:spChg chg="add mod">
          <ac:chgData name="Hitansh Shah" userId="773269d3fa80c375" providerId="LiveId" clId="{63735B94-F17F-4DDB-A902-BFFB5531762B}" dt="2024-02-24T03:46:50.890" v="4896"/>
          <ac:spMkLst>
            <pc:docMk/>
            <pc:sldMk cId="2529981261" sldId="342"/>
            <ac:spMk id="13" creationId="{44436174-F7E7-E9CF-EB50-82892B61C4B9}"/>
          </ac:spMkLst>
        </pc:spChg>
        <pc:spChg chg="add mod">
          <ac:chgData name="Hitansh Shah" userId="773269d3fa80c375" providerId="LiveId" clId="{63735B94-F17F-4DDB-A902-BFFB5531762B}" dt="2024-02-24T03:47:05.179" v="4899"/>
          <ac:spMkLst>
            <pc:docMk/>
            <pc:sldMk cId="2529981261" sldId="342"/>
            <ac:spMk id="14" creationId="{F9F8A7BB-D53F-8D6D-6D0C-7147F1AFC9A1}"/>
          </ac:spMkLst>
        </pc:spChg>
        <pc:spChg chg="add mod">
          <ac:chgData name="Hitansh Shah" userId="773269d3fa80c375" providerId="LiveId" clId="{63735B94-F17F-4DDB-A902-BFFB5531762B}" dt="2024-02-24T03:47:33.209" v="4904" actId="1076"/>
          <ac:spMkLst>
            <pc:docMk/>
            <pc:sldMk cId="2529981261" sldId="342"/>
            <ac:spMk id="15" creationId="{F765FCC0-1CF7-7CAA-7C12-05B9051AE50F}"/>
          </ac:spMkLst>
        </pc:spChg>
        <pc:spChg chg="add mod">
          <ac:chgData name="Hitansh Shah" userId="773269d3fa80c375" providerId="LiveId" clId="{63735B94-F17F-4DDB-A902-BFFB5531762B}" dt="2024-02-24T03:47:59.234" v="4910"/>
          <ac:spMkLst>
            <pc:docMk/>
            <pc:sldMk cId="2529981261" sldId="342"/>
            <ac:spMk id="16" creationId="{6D33489B-B7E7-3808-53E0-AFA2ACABAC4E}"/>
          </ac:spMkLst>
        </pc:spChg>
        <pc:spChg chg="add mod">
          <ac:chgData name="Hitansh Shah" userId="773269d3fa80c375" providerId="LiveId" clId="{63735B94-F17F-4DDB-A902-BFFB5531762B}" dt="2024-02-24T03:50:46.259" v="4920"/>
          <ac:spMkLst>
            <pc:docMk/>
            <pc:sldMk cId="2529981261" sldId="342"/>
            <ac:spMk id="17" creationId="{516A3BC1-4FC1-6155-017A-50E15573C5B3}"/>
          </ac:spMkLst>
        </pc:spChg>
        <pc:picChg chg="add mod">
          <ac:chgData name="Hitansh Shah" userId="773269d3fa80c375" providerId="LiveId" clId="{63735B94-F17F-4DDB-A902-BFFB5531762B}" dt="2024-02-24T03:46:32.760" v="4891" actId="1076"/>
          <ac:picMkLst>
            <pc:docMk/>
            <pc:sldMk cId="2529981261" sldId="342"/>
            <ac:picMk id="5" creationId="{24AE76B0-619C-5EE3-1D8A-BAB15C509402}"/>
          </ac:picMkLst>
        </pc:picChg>
        <pc:picChg chg="add mod">
          <ac:chgData name="Hitansh Shah" userId="773269d3fa80c375" providerId="LiveId" clId="{63735B94-F17F-4DDB-A902-BFFB5531762B}" dt="2024-02-24T03:46:38.683" v="4893" actId="1076"/>
          <ac:picMkLst>
            <pc:docMk/>
            <pc:sldMk cId="2529981261" sldId="342"/>
            <ac:picMk id="7" creationId="{89BE2D1E-23F3-6882-0F2C-A06C2D6514B4}"/>
          </ac:picMkLst>
        </pc:picChg>
        <pc:picChg chg="add mod">
          <ac:chgData name="Hitansh Shah" userId="773269d3fa80c375" providerId="LiveId" clId="{63735B94-F17F-4DDB-A902-BFFB5531762B}" dt="2024-02-24T03:27:32.221" v="4821"/>
          <ac:picMkLst>
            <pc:docMk/>
            <pc:sldMk cId="2529981261" sldId="342"/>
            <ac:picMk id="9" creationId="{3E246EBE-4C83-B477-31F9-E26EC5B4F316}"/>
          </ac:picMkLst>
        </pc:picChg>
        <pc:picChg chg="add del mod">
          <ac:chgData name="Hitansh Shah" userId="773269d3fa80c375" providerId="LiveId" clId="{63735B94-F17F-4DDB-A902-BFFB5531762B}" dt="2024-02-24T03:46:43.869" v="4895" actId="21"/>
          <ac:picMkLst>
            <pc:docMk/>
            <pc:sldMk cId="2529981261" sldId="342"/>
            <ac:picMk id="12" creationId="{E52597C3-E985-2C68-8352-A3F213E51BCF}"/>
          </ac:picMkLst>
        </pc:picChg>
      </pc:sldChg>
      <pc:sldChg chg="add del">
        <pc:chgData name="Hitansh Shah" userId="773269d3fa80c375" providerId="LiveId" clId="{63735B94-F17F-4DDB-A902-BFFB5531762B}" dt="2024-02-23T21:12:02.080" v="4475"/>
        <pc:sldMkLst>
          <pc:docMk/>
          <pc:sldMk cId="3984265331" sldId="342"/>
        </pc:sldMkLst>
      </pc:sldChg>
      <pc:sldChg chg="addSp delSp modSp new mod">
        <pc:chgData name="Hitansh Shah" userId="773269d3fa80c375" providerId="LiveId" clId="{63735B94-F17F-4DDB-A902-BFFB5531762B}" dt="2024-02-24T04:08:06.048" v="5230" actId="14100"/>
        <pc:sldMkLst>
          <pc:docMk/>
          <pc:sldMk cId="1973171697" sldId="343"/>
        </pc:sldMkLst>
        <pc:spChg chg="mod">
          <ac:chgData name="Hitansh Shah" userId="773269d3fa80c375" providerId="LiveId" clId="{63735B94-F17F-4DDB-A902-BFFB5531762B}" dt="2024-02-24T03:50:24.080" v="4916" actId="27636"/>
          <ac:spMkLst>
            <pc:docMk/>
            <pc:sldMk cId="1973171697" sldId="343"/>
            <ac:spMk id="2" creationId="{EE58C97E-FCBD-3A69-3A75-C4FFBF6FB285}"/>
          </ac:spMkLst>
        </pc:spChg>
        <pc:spChg chg="add del">
          <ac:chgData name="Hitansh Shah" userId="773269d3fa80c375" providerId="LiveId" clId="{63735B94-F17F-4DDB-A902-BFFB5531762B}" dt="2024-02-24T04:07:53.184" v="5225"/>
          <ac:spMkLst>
            <pc:docMk/>
            <pc:sldMk cId="1973171697" sldId="343"/>
            <ac:spMk id="3" creationId="{CC0D4D57-C9B5-6F00-E4A8-B1F039B75459}"/>
          </ac:spMkLst>
        </pc:spChg>
        <pc:spChg chg="add mod">
          <ac:chgData name="Hitansh Shah" userId="773269d3fa80c375" providerId="LiveId" clId="{63735B94-F17F-4DDB-A902-BFFB5531762B}" dt="2024-02-24T03:45:28.349" v="4876"/>
          <ac:spMkLst>
            <pc:docMk/>
            <pc:sldMk cId="1973171697" sldId="343"/>
            <ac:spMk id="9" creationId="{48D7F015-F178-7AFA-EF9F-9446DB0462A5}"/>
          </ac:spMkLst>
        </pc:spChg>
        <pc:spChg chg="add mod">
          <ac:chgData name="Hitansh Shah" userId="773269d3fa80c375" providerId="LiveId" clId="{63735B94-F17F-4DDB-A902-BFFB5531762B}" dt="2024-02-24T03:45:39.913" v="4879"/>
          <ac:spMkLst>
            <pc:docMk/>
            <pc:sldMk cId="1973171697" sldId="343"/>
            <ac:spMk id="10" creationId="{40FB5484-B99D-9A17-D0FE-45962413119D}"/>
          </ac:spMkLst>
        </pc:spChg>
        <pc:spChg chg="add mod">
          <ac:chgData name="Hitansh Shah" userId="773269d3fa80c375" providerId="LiveId" clId="{63735B94-F17F-4DDB-A902-BFFB5531762B}" dt="2024-02-24T03:45:59.726" v="4885" actId="1076"/>
          <ac:spMkLst>
            <pc:docMk/>
            <pc:sldMk cId="1973171697" sldId="343"/>
            <ac:spMk id="11" creationId="{0F498B66-BC89-7F0A-E54A-086CCC1EEF0C}"/>
          </ac:spMkLst>
        </pc:spChg>
        <pc:spChg chg="add mod">
          <ac:chgData name="Hitansh Shah" userId="773269d3fa80c375" providerId="LiveId" clId="{63735B94-F17F-4DDB-A902-BFFB5531762B}" dt="2024-02-24T03:46:13.903" v="4888"/>
          <ac:spMkLst>
            <pc:docMk/>
            <pc:sldMk cId="1973171697" sldId="343"/>
            <ac:spMk id="12" creationId="{BD274EB8-A799-5A9C-1F76-03E672A5750D}"/>
          </ac:spMkLst>
        </pc:spChg>
        <pc:spChg chg="add mod">
          <ac:chgData name="Hitansh Shah" userId="773269d3fa80c375" providerId="LiveId" clId="{63735B94-F17F-4DDB-A902-BFFB5531762B}" dt="2024-02-24T03:47:03.951" v="4898"/>
          <ac:spMkLst>
            <pc:docMk/>
            <pc:sldMk cId="1973171697" sldId="343"/>
            <ac:spMk id="13" creationId="{5898092F-D28E-4253-EA7F-6E2145860F54}"/>
          </ac:spMkLst>
        </pc:spChg>
        <pc:spChg chg="add mod">
          <ac:chgData name="Hitansh Shah" userId="773269d3fa80c375" providerId="LiveId" clId="{63735B94-F17F-4DDB-A902-BFFB5531762B}" dt="2024-02-24T03:47:27.608" v="4902"/>
          <ac:spMkLst>
            <pc:docMk/>
            <pc:sldMk cId="1973171697" sldId="343"/>
            <ac:spMk id="14" creationId="{695ABD9B-2631-FF1F-33A9-9512610750EF}"/>
          </ac:spMkLst>
        </pc:spChg>
        <pc:spChg chg="add mod">
          <ac:chgData name="Hitansh Shah" userId="773269d3fa80c375" providerId="LiveId" clId="{63735B94-F17F-4DDB-A902-BFFB5531762B}" dt="2024-02-24T03:47:52.003" v="4908" actId="1076"/>
          <ac:spMkLst>
            <pc:docMk/>
            <pc:sldMk cId="1973171697" sldId="343"/>
            <ac:spMk id="15" creationId="{464517B5-BEC6-69D4-DC89-27F39F1C94B8}"/>
          </ac:spMkLst>
        </pc:spChg>
        <pc:spChg chg="add mod">
          <ac:chgData name="Hitansh Shah" userId="773269d3fa80c375" providerId="LiveId" clId="{63735B94-F17F-4DDB-A902-BFFB5531762B}" dt="2024-02-24T03:47:56.411" v="4909"/>
          <ac:spMkLst>
            <pc:docMk/>
            <pc:sldMk cId="1973171697" sldId="343"/>
            <ac:spMk id="16" creationId="{0F1C9AB0-5643-BB92-66DD-D7C9650B668E}"/>
          </ac:spMkLst>
        </pc:spChg>
        <pc:spChg chg="add mod">
          <ac:chgData name="Hitansh Shah" userId="773269d3fa80c375" providerId="LiveId" clId="{63735B94-F17F-4DDB-A902-BFFB5531762B}" dt="2024-02-24T03:50:44.313" v="4919"/>
          <ac:spMkLst>
            <pc:docMk/>
            <pc:sldMk cId="1973171697" sldId="343"/>
            <ac:spMk id="17" creationId="{DD2831F0-996E-B83B-F71E-5A16A3186B4B}"/>
          </ac:spMkLst>
        </pc:spChg>
        <pc:spChg chg="add mod">
          <ac:chgData name="Hitansh Shah" userId="773269d3fa80c375" providerId="LiveId" clId="{63735B94-F17F-4DDB-A902-BFFB5531762B}" dt="2024-02-24T04:07:50.489" v="5223" actId="1076"/>
          <ac:spMkLst>
            <pc:docMk/>
            <pc:sldMk cId="1973171697" sldId="343"/>
            <ac:spMk id="18" creationId="{9519683D-0514-F5B4-43F6-C12388FF3BAA}"/>
          </ac:spMkLst>
        </pc:spChg>
        <pc:spChg chg="add mod">
          <ac:chgData name="Hitansh Shah" userId="773269d3fa80c375" providerId="LiveId" clId="{63735B94-F17F-4DDB-A902-BFFB5531762B}" dt="2024-02-24T04:07:53.184" v="5225"/>
          <ac:spMkLst>
            <pc:docMk/>
            <pc:sldMk cId="1973171697" sldId="343"/>
            <ac:spMk id="19" creationId="{307F2350-F16B-A010-12FE-961BD3B32B66}"/>
          </ac:spMkLst>
        </pc:spChg>
        <pc:spChg chg="add mod">
          <ac:chgData name="Hitansh Shah" userId="773269d3fa80c375" providerId="LiveId" clId="{63735B94-F17F-4DDB-A902-BFFB5531762B}" dt="2024-02-24T04:08:06.048" v="5230" actId="14100"/>
          <ac:spMkLst>
            <pc:docMk/>
            <pc:sldMk cId="1973171697" sldId="343"/>
            <ac:spMk id="20" creationId="{56A2F359-E85C-E458-689B-F83276AD92C2}"/>
          </ac:spMkLst>
        </pc:spChg>
        <pc:picChg chg="add del mod">
          <ac:chgData name="Hitansh Shah" userId="773269d3fa80c375" providerId="LiveId" clId="{63735B94-F17F-4DDB-A902-BFFB5531762B}" dt="2024-02-24T03:46:26.507" v="4890" actId="21"/>
          <ac:picMkLst>
            <pc:docMk/>
            <pc:sldMk cId="1973171697" sldId="343"/>
            <ac:picMk id="4" creationId="{E52597C3-E985-2C68-8352-A3F213E51BCF}"/>
          </ac:picMkLst>
        </pc:picChg>
        <pc:picChg chg="add mod">
          <ac:chgData name="Hitansh Shah" userId="773269d3fa80c375" providerId="LiveId" clId="{63735B94-F17F-4DDB-A902-BFFB5531762B}" dt="2024-02-24T03:46:21.283" v="4889" actId="1076"/>
          <ac:picMkLst>
            <pc:docMk/>
            <pc:sldMk cId="1973171697" sldId="343"/>
            <ac:picMk id="6" creationId="{A8219D03-7D23-2E74-186B-979F907A85F8}"/>
          </ac:picMkLst>
        </pc:picChg>
        <pc:picChg chg="add mod">
          <ac:chgData name="Hitansh Shah" userId="773269d3fa80c375" providerId="LiveId" clId="{63735B94-F17F-4DDB-A902-BFFB5531762B}" dt="2024-02-24T03:44:10.557" v="4867" actId="1076"/>
          <ac:picMkLst>
            <pc:docMk/>
            <pc:sldMk cId="1973171697" sldId="343"/>
            <ac:picMk id="8" creationId="{7FBFFD0F-98AB-FA17-6C7D-AB803E8E3F3F}"/>
          </ac:picMkLst>
        </pc:picChg>
      </pc:sldChg>
      <pc:sldChg chg="addSp delSp modSp new mod">
        <pc:chgData name="Hitansh Shah" userId="773269d3fa80c375" providerId="LiveId" clId="{63735B94-F17F-4DDB-A902-BFFB5531762B}" dt="2024-02-24T04:08:54.939" v="5241" actId="20577"/>
        <pc:sldMkLst>
          <pc:docMk/>
          <pc:sldMk cId="2129178536" sldId="344"/>
        </pc:sldMkLst>
        <pc:spChg chg="mod">
          <ac:chgData name="Hitansh Shah" userId="773269d3fa80c375" providerId="LiveId" clId="{63735B94-F17F-4DDB-A902-BFFB5531762B}" dt="2024-02-24T03:50:22.576" v="4914" actId="27636"/>
          <ac:spMkLst>
            <pc:docMk/>
            <pc:sldMk cId="2129178536" sldId="344"/>
            <ac:spMk id="2" creationId="{D1BDE3E7-EA7C-7044-C0F9-11D5AB19A90F}"/>
          </ac:spMkLst>
        </pc:spChg>
        <pc:spChg chg="add mod">
          <ac:chgData name="Hitansh Shah" userId="773269d3fa80c375" providerId="LiveId" clId="{63735B94-F17F-4DDB-A902-BFFB5531762B}" dt="2024-02-24T03:45:26.580" v="4875"/>
          <ac:spMkLst>
            <pc:docMk/>
            <pc:sldMk cId="2129178536" sldId="344"/>
            <ac:spMk id="9" creationId="{4B3F245A-EEA2-3EC4-9AF7-56ADC9C7BBB6}"/>
          </ac:spMkLst>
        </pc:spChg>
        <pc:spChg chg="add mod">
          <ac:chgData name="Hitansh Shah" userId="773269d3fa80c375" providerId="LiveId" clId="{63735B94-F17F-4DDB-A902-BFFB5531762B}" dt="2024-02-24T03:45:40.992" v="4880"/>
          <ac:spMkLst>
            <pc:docMk/>
            <pc:sldMk cId="2129178536" sldId="344"/>
            <ac:spMk id="10" creationId="{B4284BF8-3B80-56D5-F7D0-BE5788867CFA}"/>
          </ac:spMkLst>
        </pc:spChg>
        <pc:spChg chg="add mod">
          <ac:chgData name="Hitansh Shah" userId="773269d3fa80c375" providerId="LiveId" clId="{63735B94-F17F-4DDB-A902-BFFB5531762B}" dt="2024-02-24T03:46:05.121" v="4886" actId="1076"/>
          <ac:spMkLst>
            <pc:docMk/>
            <pc:sldMk cId="2129178536" sldId="344"/>
            <ac:spMk id="11" creationId="{311D45BF-68CD-56C4-8ADC-AC449059C096}"/>
          </ac:spMkLst>
        </pc:spChg>
        <pc:spChg chg="add mod">
          <ac:chgData name="Hitansh Shah" userId="773269d3fa80c375" providerId="LiveId" clId="{63735B94-F17F-4DDB-A902-BFFB5531762B}" dt="2024-02-24T03:46:12.375" v="4887"/>
          <ac:spMkLst>
            <pc:docMk/>
            <pc:sldMk cId="2129178536" sldId="344"/>
            <ac:spMk id="12" creationId="{AAC3C451-9F4B-6041-8B56-CA8DCBA187B1}"/>
          </ac:spMkLst>
        </pc:spChg>
        <pc:spChg chg="add mod">
          <ac:chgData name="Hitansh Shah" userId="773269d3fa80c375" providerId="LiveId" clId="{63735B94-F17F-4DDB-A902-BFFB5531762B}" dt="2024-02-24T03:47:02.443" v="4897"/>
          <ac:spMkLst>
            <pc:docMk/>
            <pc:sldMk cId="2129178536" sldId="344"/>
            <ac:spMk id="13" creationId="{E91741A1-B6B9-DF98-CC0B-2B2D94B38F18}"/>
          </ac:spMkLst>
        </pc:spChg>
        <pc:spChg chg="add mod">
          <ac:chgData name="Hitansh Shah" userId="773269d3fa80c375" providerId="LiveId" clId="{63735B94-F17F-4DDB-A902-BFFB5531762B}" dt="2024-02-24T03:47:25.620" v="4901"/>
          <ac:spMkLst>
            <pc:docMk/>
            <pc:sldMk cId="2129178536" sldId="344"/>
            <ac:spMk id="14" creationId="{B300E898-4367-65BF-A3DF-70D9654D44E3}"/>
          </ac:spMkLst>
        </pc:spChg>
        <pc:spChg chg="add mod">
          <ac:chgData name="Hitansh Shah" userId="773269d3fa80c375" providerId="LiveId" clId="{63735B94-F17F-4DDB-A902-BFFB5531762B}" dt="2024-02-24T03:50:11.852" v="4912" actId="1076"/>
          <ac:spMkLst>
            <pc:docMk/>
            <pc:sldMk cId="2129178536" sldId="344"/>
            <ac:spMk id="15" creationId="{3882DF8B-72A5-B834-3DFD-20FC744DDB98}"/>
          </ac:spMkLst>
        </pc:spChg>
        <pc:spChg chg="add mod">
          <ac:chgData name="Hitansh Shah" userId="773269d3fa80c375" providerId="LiveId" clId="{63735B94-F17F-4DDB-A902-BFFB5531762B}" dt="2024-02-24T03:50:41.133" v="4918" actId="1035"/>
          <ac:spMkLst>
            <pc:docMk/>
            <pc:sldMk cId="2129178536" sldId="344"/>
            <ac:spMk id="16" creationId="{3561D2D3-A18C-0F6A-849C-4B0CBC6B9385}"/>
          </ac:spMkLst>
        </pc:spChg>
        <pc:spChg chg="add mod">
          <ac:chgData name="Hitansh Shah" userId="773269d3fa80c375" providerId="LiveId" clId="{63735B94-F17F-4DDB-A902-BFFB5531762B}" dt="2024-02-24T04:08:36.805" v="5233" actId="1076"/>
          <ac:spMkLst>
            <pc:docMk/>
            <pc:sldMk cId="2129178536" sldId="344"/>
            <ac:spMk id="17" creationId="{CF57E4CA-063D-A84B-3921-C35303C5A332}"/>
          </ac:spMkLst>
        </pc:spChg>
        <pc:spChg chg="add mod">
          <ac:chgData name="Hitansh Shah" userId="773269d3fa80c375" providerId="LiveId" clId="{63735B94-F17F-4DDB-A902-BFFB5531762B}" dt="2024-02-24T04:08:45.221" v="5237" actId="20577"/>
          <ac:spMkLst>
            <pc:docMk/>
            <pc:sldMk cId="2129178536" sldId="344"/>
            <ac:spMk id="18" creationId="{28DE4311-BCD7-5C34-9F97-E5E76A29AAA0}"/>
          </ac:spMkLst>
        </pc:spChg>
        <pc:spChg chg="add mod">
          <ac:chgData name="Hitansh Shah" userId="773269d3fa80c375" providerId="LiveId" clId="{63735B94-F17F-4DDB-A902-BFFB5531762B}" dt="2024-02-24T04:08:54.939" v="5241" actId="20577"/>
          <ac:spMkLst>
            <pc:docMk/>
            <pc:sldMk cId="2129178536" sldId="344"/>
            <ac:spMk id="19" creationId="{62F6692C-2AB3-70A0-0644-361E8ABDB41D}"/>
          </ac:spMkLst>
        </pc:spChg>
        <pc:picChg chg="add del mod">
          <ac:chgData name="Hitansh Shah" userId="773269d3fa80c375" providerId="LiveId" clId="{63735B94-F17F-4DDB-A902-BFFB5531762B}" dt="2024-02-24T03:44:42.796" v="4870" actId="21"/>
          <ac:picMkLst>
            <pc:docMk/>
            <pc:sldMk cId="2129178536" sldId="344"/>
            <ac:picMk id="4" creationId="{816FCE29-7746-8466-86AE-4ABEBA32E5D1}"/>
          </ac:picMkLst>
        </pc:picChg>
        <pc:picChg chg="add mod">
          <ac:chgData name="Hitansh Shah" userId="773269d3fa80c375" providerId="LiveId" clId="{63735B94-F17F-4DDB-A902-BFFB5531762B}" dt="2024-02-24T03:44:40.675" v="4869" actId="1076"/>
          <ac:picMkLst>
            <pc:docMk/>
            <pc:sldMk cId="2129178536" sldId="344"/>
            <ac:picMk id="6" creationId="{3721171D-A31A-078E-A2FD-8B1CB8624264}"/>
          </ac:picMkLst>
        </pc:picChg>
        <pc:picChg chg="add mod">
          <ac:chgData name="Hitansh Shah" userId="773269d3fa80c375" providerId="LiveId" clId="{63735B94-F17F-4DDB-A902-BFFB5531762B}" dt="2024-02-24T03:49:12.760" v="4911" actId="1076"/>
          <ac:picMkLst>
            <pc:docMk/>
            <pc:sldMk cId="2129178536" sldId="344"/>
            <ac:picMk id="8" creationId="{BA787192-08CD-5BC0-1859-3A21CF0BF335}"/>
          </ac:picMkLst>
        </pc:picChg>
      </pc:sldChg>
      <pc:sldChg chg="new del">
        <pc:chgData name="Hitansh Shah" userId="773269d3fa80c375" providerId="LiveId" clId="{63735B94-F17F-4DDB-A902-BFFB5531762B}" dt="2024-02-24T03:45:19.153" v="4874" actId="2696"/>
        <pc:sldMkLst>
          <pc:docMk/>
          <pc:sldMk cId="1050113478" sldId="345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6:48:25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24575,'4'5'0,"7"1"0,0 4 0,3 1 0,0-2-8191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01:07:17.4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24575,'0'-5'0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01:33:29.9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9852 24575,'1'1'0,"-1"1"0,0-1 0,1 0 0,0 0 0,-1 0 0,1 0 0,0 0 0,-1 0 0,1 0 0,0 0 0,0 0 0,0 0 0,0-1 0,0 1 0,0 0 0,0-1 0,0 1 0,0 0 0,0-1 0,0 1 0,0-1 0,1 0 0,-1 1 0,0-1 0,0 0 0,1 0 0,1 0 0,39 5 0,-37-5 0,366 3 0,-191-5 0,259 2 0,-420 1 0,1 1 0,33 8 0,-31-5 0,-1-2 0,24 2 0,527-3 0,-276-4 0,-258 2 0,185-4 0,-169 0 0,0-3 0,59-14 0,28-5 0,-81 17 0,64-19 0,-83 17 0,1 3 0,0 1 0,58-1 0,-51 2 0,0-2 0,67-19 0,7-3 0,-66 16 0,108-44 0,-113 38 0,253-95 0,-265 96 0,52-32 0,0 0 0,-32 21 0,-1-3 0,-1-2 0,94-77 0,-45 29 0,-64 51 0,71-66 0,198-226 0,-293 304 0,22-33 0,5-4 0,71-90 0,-55 67 0,3-7 0,25-30 0,65-100 0,-99 133 0,133-247 0,-51 87 0,-89 155 0,-26 50 0,-2-2 0,24-61 0,-19 33 0,2 1 0,39-67 0,-50 100 0,-2-1 0,-1-1 0,13-61 0,6-16 0,55-204 0,-58 164 0,15-65 0,-30 145 0,-3 0 0,3-117 0,-11 67 0,10-131 0,42-325 0,-50 505 0,5-22 0,2-31 0,14-133 0,0-1 0,-15 89 0,2-27 0,1-48 0,26-24 0,-17 113 0,4-26 0,-5 48 0,-17 84 0,3 1 0,3 0 0,20-61 0,27-59 0,30-75 0,-62 186 0,92-188 0,-66 150 0,4 3 0,80-104 0,-117 179 0,0 0 0,2 1 0,39-27 0,-18 13 0,3 1 0,76-42 0,-28 19 0,-53 33 0,0 3 0,1 1 0,76-22 0,-61 21 0,14-1 0,73-12 0,18-4 0,-12 3 0,207-21 0,-260 42 0,554-63 0,-278 37 0,53 32 0,-245 9 0,281 14 0,3 11 0,-150-19 0,-90-5 0,-11 20 0,-155-11 0,-38-7 0,0 0 0,29 1 0,251-5 77,-148-2-1519,-122 1-5384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01:34:45.7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10681 24575,'1034'0'0,"-1006"-2"0,54-9 0,-50 5 0,34-1 0,10 4 0,1-5 0,-1-2 0,0-4 0,-2-3 0,75-28 0,132-46 0,-223 74 0,-31 10 0,40-17 0,18-10 0,-39 16 0,53-29 0,37-19 0,19-11 0,-125 60 0,-6 3 0,-1 0 0,30-25 0,-40 29 0,2 0 0,-1 1 0,19-9 0,22-13 0,124-79 0,-89 56 0,-50 30 0,0-1 0,44-37 0,-46 33 0,-29 24 0,0-2 0,-1 1 0,0-1 0,0 0 0,7-9 0,0 0 0,0 0 0,1 1 0,35-25 0,-27 23 0,29-30 0,125-123 0,76-83 0,-228 225 0,-10 11 0,-1-1 0,20-29 0,14-20 0,-32 45 0,23-37 0,14-26 0,11-23 0,38-76 0,-17 26 0,-11-20 0,-41 91 0,-7 26 0,12-32 0,38-111 0,-12 38 0,-40 107 0,23-79 0,-14 44 0,-22 64 0,11-42 0,8-37 0,-14 52 0,10-61 0,-23 98 0,1 0 0,1 0 0,1 0 0,1 1 0,14-27 0,-16 32 0,-1 0 0,0-1 0,-1 0 0,-1 0 0,0 0 0,0-20 0,-1 17 0,0 0 0,1 1 0,1-1 0,9-24 0,-1 9 0,-2 0 0,0 0 0,-3-1 0,6-47 0,48-264 0,-56 322 0,1-14 0,-2-1 0,-1-44 0,5-44 0,49-192 0,-24 112 0,-14 71 0,2-81 0,18 6 0,-20 116 0,-4 11 0,-1 3 0,27-84 0,27-99 0,-63 242 0,12-47 0,-6 26 0,7-49 0,-7 34 0,2 0 0,29-78 0,-22 74 0,22-106 0,-19 53 0,-13 70 0,-1-1 0,4-79 0,-9 65 0,11-61 0,-9 79 0,6-19 0,-7 42 0,-1-1 0,2-27 0,7-52 0,-8 68 0,3-48 0,-5 33 0,2 1 0,2 0 0,1 1 0,25-72 0,20-76 0,-32 109 0,-12 39 0,3 1 0,17-43 0,29-83 0,-44 137 0,-6 13 0,-1 1 0,7-25 0,-7 18 0,20-43 0,-3 9 0,-15 36 0,2 1 0,22-36 0,-2 5 0,6-19 0,31-54 0,-63 118 0,1-1 0,0 1 0,0 0 0,9-6 0,13-15 0,128-134 0,-123 129 0,-12 15 0,34-23 0,-16 12 0,-8 6 0,1 1 0,1 2 0,1 1 0,1 2 0,67-24 0,-43 20 0,-26 9 0,60-14 0,40-9 0,-97 23 0,-1 3 0,1 0 0,51-4 0,287 10 0,-194 5 0,-71 0 0,118-5 0,-122-9 0,49-2 0,-112 14 0,7 1 0,0-3 0,70-11 0,-79 7 0,0 3 0,62 1 0,-60 2 0,1-1 0,44-7 0,9-4 0,0 5 0,140 8 0,-89 1 0,725-2 0,-708 13 0,-1 1 0,84-1 0,14 0 0,-29-1 0,-28 1 0,-8 3 0,-102-6 0,-10 2 0,-46-6 0,45 1 0,361-6 88,-210-2-1541,-209 1-5373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01:34:52.6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8918 24575,'10'0'0,"89"1"0,129-17 0,-44-11 0,-30 1 0,-118 21 0,0 2 0,47 2 0,-47 1 0,-1-1 0,49-8 0,-78 8 0,264-41 0,-249 40 0,-1 0 0,0-1 0,-1-1 0,1-1 0,0-1 0,-1-1 0,18-9 0,-18 8 0,0 1 0,0 0 0,0 2 0,37-6 0,-29 6 0,-1-1 0,26-9 0,18-10 0,-18 7 0,73-36 0,-109 47 0,-1 1 0,2 0 0,22-4 0,25-9 0,-29 8 0,1 1 0,0 2 0,41-3 0,-31 4 0,-12 2 0,79-16 0,-60 12 0,-38 7 0,0-1 0,0 0 0,0-1 0,15-6 0,41-17 0,81-20 0,-123 39 0,66-26 0,-67 22 0,1 1 0,45-9 0,-31 9 0,78-29 0,-38 11 0,-50 16 0,0-1 0,34-21 0,2-1 0,124-75 0,-165 94 0,40-30 0,78-69 0,-57 42 0,-56 47 0,-2-3 0,0 0 0,30-43 0,71-109 0,-112 152 0,187-296 0,-127 159 0,-11 18 0,-54 118 0,12-33 0,-5 9 0,-8 21 0,10-45 0,7-19 0,-22 72 0,-2 0 0,-1-1 0,-1-1 0,2-45 0,-4 37 0,14-66 0,12-34 0,-5-1 0,6-145 0,-18 176 0,2-57 0,-10 97 0,4-1 0,3 1 0,24-81 0,-2 2 0,-4-30 0,5-30 0,8-36 0,-41 230 0,24-220 0,-14 159 0,0 9 0,5-123 0,-17 115 0,-1-48 0,19-158 0,-1 76 0,-6 45 0,-3 3 0,-3 45 0,1 68 0,16-68 0,2-12 0,-21 108 0,8-76 0,4 1 0,33-114 0,-18 82 0,-22 81 0,3 0 0,16-43 0,17-57 0,0 3 0,10-21 0,-3 9 0,12-20 0,-46 136 0,1 1 0,2 1 0,1 1 0,39-44 0,-34 43 0,-8 12 0,1 0 0,1 1 0,1 1 0,0 0 0,40-21 0,-28 18 0,11-6 0,0 2 0,68-24 0,49-3 0,-134 40 0,47-7 0,-50 12 0,0-1 0,-1-2 0,24-9 0,17-7 0,87-23 0,-35 14 0,6-1 0,12-3 0,-79 22 0,1 3 0,0 1 0,95-2 0,-140 11 0,497-5 0,-291 8 0,396-2 0,-435 13 0,-14 0 0,-72-12 0,139 8 0,377 8 0,-418-19 0,-181 2-273,-1 0 0,1 1 0,-1 0 0,11 2 0,-2 3-6553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66B69-C3DE-461A-9276-BDC5B324C53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EB8EF-B506-43E5-8DEA-9566E38D8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6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CA1A9-8526-4293-9AEE-A0805B8EE51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234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EB8EF-B506-43E5-8DEA-9566E38D81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01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EB8EF-B506-43E5-8DEA-9566E38D81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23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EB8EF-B506-43E5-8DEA-9566E38D81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9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EB8EF-B506-43E5-8DEA-9566E38D810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87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EB8EF-B506-43E5-8DEA-9566E38D810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98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184C6-DA6C-4DDC-9EC5-42A844FE4AB0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22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DC8B-AE4B-4A32-8D92-735CDD801DB7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4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BFFA-7C1F-46E6-AD93-85C63962ECDF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54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908DC-5F51-455E-B836-77DA21EC6E94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pPr/>
              <a:t>‹#›</a:t>
            </a:fld>
            <a:r>
              <a:rPr lang="en-US" dirty="0"/>
              <a:t>/12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899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BEF9-31E9-4392-BF70-64A70257A622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59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7106-37B8-4009-9983-76B6D5D1016E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322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56D9-31AA-440C-900A-92CDF5417940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21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EEBF6-BF60-44DC-83A1-75564E72AAD2}" type="datetime1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5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0DC4-733E-4A26-96A5-496FEC4FD12B}" type="datetime1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34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F46D-1A96-49CE-BD93-010AF448049A}" type="datetime1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7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15BE8DC-1AD5-4936-B313-E6760F46867A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3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285" y="33090"/>
            <a:ext cx="11385143" cy="912033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4AC4-BB1D-4A04-902A-35F81BA33EAA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64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2D34-064C-4C91-8363-E85E77B093BD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83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B82F7-7CFD-4D6D-939C-93A8BBFA784E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2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CA335-9020-432D-B9A3-0F396BB85B12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8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46C0-C8F3-4BAC-9B6C-42AC015ECEE1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79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63B86-4BE6-438B-8D2F-7008E3E1186A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4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DCA9-88AF-4438-BE81-8340A354D8CF}" type="datetime1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9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555C-7005-4E05-BD13-3B2579153DAD}" type="datetime1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051F-7EC3-4E70-8517-EA3AC8A8B508}" type="datetime1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03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E81128D-6465-446B-B1F4-92EAD12BB8D3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7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1D51-FA9C-46C9-AD9E-F0D67B5413EE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1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562" y="156432"/>
            <a:ext cx="11385142" cy="7892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286" y="1172872"/>
            <a:ext cx="11385143" cy="501226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87C9BC-A799-4EC2-84C3-FBD6C4F1242A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3E502B-F7A2-4649-BA84-4E536A07A78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379562" y="995974"/>
            <a:ext cx="113868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75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ECB0DB-B209-46A9-8B94-C36CE21231B2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ED95033-6C6E-428D-8E58-8ADACCD6F6C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23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1.png"/><Relationship Id="rId13" Type="http://schemas.openxmlformats.org/officeDocument/2006/relationships/image" Target="../media/image551.png"/><Relationship Id="rId3" Type="http://schemas.openxmlformats.org/officeDocument/2006/relationships/image" Target="../media/image66.png"/><Relationship Id="rId7" Type="http://schemas.openxmlformats.org/officeDocument/2006/relationships/image" Target="../media/image56.png"/><Relationship Id="rId12" Type="http://schemas.openxmlformats.org/officeDocument/2006/relationships/image" Target="../media/image54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531.png"/><Relationship Id="rId5" Type="http://schemas.openxmlformats.org/officeDocument/2006/relationships/image" Target="../media/image370.png"/><Relationship Id="rId10" Type="http://schemas.openxmlformats.org/officeDocument/2006/relationships/image" Target="../media/image520.png"/><Relationship Id="rId4" Type="http://schemas.openxmlformats.org/officeDocument/2006/relationships/image" Target="../media/image340.png"/><Relationship Id="rId9" Type="http://schemas.openxmlformats.org/officeDocument/2006/relationships/image" Target="../media/image510.png"/><Relationship Id="rId14" Type="http://schemas.openxmlformats.org/officeDocument/2006/relationships/image" Target="../media/image5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49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hyperlink" Target="https://doi.org/10.1016/j.cpc.2019.06.024" TargetMode="External"/><Relationship Id="rId4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310.png"/><Relationship Id="rId4" Type="http://schemas.openxmlformats.org/officeDocument/2006/relationships/image" Target="../media/image3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72.png"/><Relationship Id="rId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1000.png"/><Relationship Id="rId7" Type="http://schemas.openxmlformats.org/officeDocument/2006/relationships/image" Target="../media/image120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110.png"/><Relationship Id="rId10" Type="http://schemas.openxmlformats.org/officeDocument/2006/relationships/image" Target="../media/image104.png"/><Relationship Id="rId4" Type="http://schemas.openxmlformats.org/officeDocument/2006/relationships/customXml" Target="../ink/ink3.xml"/><Relationship Id="rId9" Type="http://schemas.openxmlformats.org/officeDocument/2006/relationships/image" Target="../media/image1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7.png"/><Relationship Id="rId7" Type="http://schemas.openxmlformats.org/officeDocument/2006/relationships/image" Target="../media/image370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36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11" Type="http://schemas.openxmlformats.org/officeDocument/2006/relationships/image" Target="../media/image41.png"/><Relationship Id="rId5" Type="http://schemas.openxmlformats.org/officeDocument/2006/relationships/image" Target="../media/image350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0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5.png"/><Relationship Id="rId7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png"/><Relationship Id="rId7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64.png"/><Relationship Id="rId4" Type="http://schemas.openxmlformats.org/officeDocument/2006/relationships/image" Target="../media/image50.png"/><Relationship Id="rId9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00B68-2308-9343-A0DC-449BE67D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19" y="299225"/>
            <a:ext cx="11909561" cy="1145306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Contour Extrapolation of baryon density in search of the QCD critical point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BDA621-A681-9F05-CF47-45615F7CCA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2938" y="3774820"/>
            <a:ext cx="9144000" cy="49013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ADVISOR: Dr. Claudia Ratti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C5924B-A997-3B3B-F724-F882A1F2B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686" y="5805434"/>
            <a:ext cx="1556482" cy="474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6CAC1F-9E94-3BBB-DD14-EF4EAB376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221" y="2852784"/>
            <a:ext cx="2529804" cy="5762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9C63D4-B93F-2E6F-0E32-9FF476BCD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8643" y="5880094"/>
            <a:ext cx="1702719" cy="4001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EA0490-0A3B-17CA-275E-2B58CBBDE8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85080" y="5482606"/>
            <a:ext cx="700707" cy="698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12C967-3420-FF81-EE61-59B3619A44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00" y="5548232"/>
            <a:ext cx="673275" cy="6637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78E36E1-1CD1-14FB-C645-41964FF0D078}"/>
              </a:ext>
            </a:extLst>
          </p:cNvPr>
          <p:cNvSpPr txBox="1"/>
          <p:nvPr/>
        </p:nvSpPr>
        <p:spPr>
          <a:xfrm>
            <a:off x="3921182" y="1713008"/>
            <a:ext cx="38063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Hitansh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697956-EB34-D468-58C6-EBD1D32B47ED}"/>
              </a:ext>
            </a:extLst>
          </p:cNvPr>
          <p:cNvSpPr txBox="1"/>
          <p:nvPr/>
        </p:nvSpPr>
        <p:spPr>
          <a:xfrm flipH="1">
            <a:off x="4446460" y="5148122"/>
            <a:ext cx="3409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Physics Research Day - 2024</a:t>
            </a:r>
          </a:p>
        </p:txBody>
      </p:sp>
      <p:pic>
        <p:nvPicPr>
          <p:cNvPr id="10" name="Picture 4" descr="UH Master Brand Logos and Marks - University of Houston">
            <a:extLst>
              <a:ext uri="{FF2B5EF4-FFF2-40B4-BE49-F238E27FC236}">
                <a16:creationId xmlns:a16="http://schemas.microsoft.com/office/drawing/2014/main" id="{8A4F4C46-59E3-F441-98DA-85EF36411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A5BDC9-C988-C58D-B32D-C7A67602D962}"/>
              </a:ext>
            </a:extLst>
          </p:cNvPr>
          <p:cNvSpPr txBox="1"/>
          <p:nvPr/>
        </p:nvSpPr>
        <p:spPr>
          <a:xfrm>
            <a:off x="1728216" y="4454641"/>
            <a:ext cx="805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COLLABORATORS: VOLODYMYR VOVCHENKO, MAURICIO HIPPERT, JORGE NORONHA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9E26AC-218C-EF63-C83A-E0FB201A2224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 / 12</a:t>
            </a:r>
          </a:p>
        </p:txBody>
      </p:sp>
    </p:spTree>
    <p:extLst>
      <p:ext uri="{BB962C8B-B14F-4D97-AF65-F5344CB8AC3E}">
        <p14:creationId xmlns:p14="http://schemas.microsoft.com/office/powerpoint/2010/main" val="4179253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CB7D9-8D01-12DC-3210-BC1A78F00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2332E3-A1E5-9CCA-767A-DAA503741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891" y="1827473"/>
            <a:ext cx="3954420" cy="28928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DFE1A-D7BD-A048-801A-8B655C64B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299" y="1887625"/>
            <a:ext cx="3337849" cy="30177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62263D-372C-E4A3-C62F-92EE47020E1D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5 / 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009B36-87DC-2E83-3FFD-80E8F5DAB82F}"/>
                  </a:ext>
                </a:extLst>
              </p:cNvPr>
              <p:cNvSpPr txBox="1"/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009B36-87DC-2E83-3FFD-80E8F5DAB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blipFill>
                <a:blip r:embed="rId4"/>
                <a:stretch>
                  <a:fillRect r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0A244D-EDB3-B677-8ED8-BDE54CA10DF0}"/>
                  </a:ext>
                </a:extLst>
              </p:cNvPr>
              <p:cNvSpPr txBox="1"/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0A244D-EDB3-B677-8ED8-BDE54CA10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686162-BEDA-AF97-2CD5-0EC15C663E3F}"/>
                  </a:ext>
                </a:extLst>
              </p:cNvPr>
              <p:cNvSpPr txBox="1"/>
              <p:nvPr/>
            </p:nvSpPr>
            <p:spPr>
              <a:xfrm>
                <a:off x="7062278" y="2061893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686162-BEDA-AF97-2CD5-0EC15C663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2278" y="2061893"/>
                <a:ext cx="32890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22B66C-5A10-FA25-6A80-F62EBCE3F649}"/>
                  </a:ext>
                </a:extLst>
              </p:cNvPr>
              <p:cNvSpPr txBox="1"/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22B66C-5A10-FA25-6A80-F62EBCE3F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blipFill>
                <a:blip r:embed="rId7"/>
                <a:stretch>
                  <a:fillRect r="-1538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FF0246D-CE5F-1D6C-B748-F64662E78FDB}"/>
              </a:ext>
            </a:extLst>
          </p:cNvPr>
          <p:cNvSpPr txBox="1"/>
          <p:nvPr/>
        </p:nvSpPr>
        <p:spPr>
          <a:xfrm>
            <a:off x="2516933" y="117287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First Order Phase 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4F23BDA-AFF4-2379-9426-4547353EF8BE}"/>
                  </a:ext>
                </a:extLst>
              </p:cNvPr>
              <p:cNvSpPr txBox="1"/>
              <p:nvPr/>
            </p:nvSpPr>
            <p:spPr>
              <a:xfrm>
                <a:off x="3396101" y="4723969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4F23BDA-AFF4-2379-9426-4547353EF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101" y="4723969"/>
                <a:ext cx="38488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599AAA6-7603-4F00-B214-E20D44EBE9AC}"/>
                  </a:ext>
                </a:extLst>
              </p:cNvPr>
              <p:cNvSpPr txBox="1"/>
              <p:nvPr/>
            </p:nvSpPr>
            <p:spPr>
              <a:xfrm>
                <a:off x="3146344" y="4754746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599AAA6-7603-4F00-B214-E20D44EBE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344" y="4754746"/>
                <a:ext cx="384887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0C7172-3D2F-F89F-6121-46EB30E72223}"/>
                  </a:ext>
                </a:extLst>
              </p:cNvPr>
              <p:cNvSpPr txBox="1"/>
              <p:nvPr/>
            </p:nvSpPr>
            <p:spPr>
              <a:xfrm>
                <a:off x="3612479" y="4721526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0C7172-3D2F-F89F-6121-46EB30E72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479" y="4721526"/>
                <a:ext cx="38488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FDCCBC-6295-92D7-DCAF-14179B697987}"/>
                  </a:ext>
                </a:extLst>
              </p:cNvPr>
              <p:cNvSpPr txBox="1"/>
              <p:nvPr/>
            </p:nvSpPr>
            <p:spPr>
              <a:xfrm>
                <a:off x="2480970" y="4631984"/>
                <a:ext cx="384887" cy="3250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BFDCCBC-6295-92D7-DCAF-14179B697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970" y="4631984"/>
                <a:ext cx="384887" cy="325025"/>
              </a:xfrm>
              <a:prstGeom prst="rect">
                <a:avLst/>
              </a:prstGeom>
              <a:blipFill>
                <a:blip r:embed="rId11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A15AE9-797E-57F0-E1AF-0A2D4C6541D9}"/>
                  </a:ext>
                </a:extLst>
              </p:cNvPr>
              <p:cNvSpPr txBox="1"/>
              <p:nvPr/>
            </p:nvSpPr>
            <p:spPr>
              <a:xfrm>
                <a:off x="8614487" y="2746248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A15AE9-797E-57F0-E1AF-0A2D4C654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4487" y="2746248"/>
                <a:ext cx="655475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E8FA5D-5805-D390-A714-22523A65FE81}"/>
                  </a:ext>
                </a:extLst>
              </p:cNvPr>
              <p:cNvSpPr txBox="1"/>
              <p:nvPr/>
            </p:nvSpPr>
            <p:spPr>
              <a:xfrm>
                <a:off x="8133962" y="3165531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E8FA5D-5805-D390-A714-22523A65FE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962" y="3165531"/>
                <a:ext cx="655475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02B1C0-A800-D0D9-ACFF-79EAB92B0C96}"/>
                  </a:ext>
                </a:extLst>
              </p:cNvPr>
              <p:cNvSpPr txBox="1"/>
              <p:nvPr/>
            </p:nvSpPr>
            <p:spPr>
              <a:xfrm>
                <a:off x="7959012" y="3612289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02B1C0-A800-D0D9-ACFF-79EAB92B0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012" y="3612289"/>
                <a:ext cx="655475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CA800D7-593E-20D7-4F72-025CBA2293CE}"/>
              </a:ext>
            </a:extLst>
          </p:cNvPr>
          <p:cNvSpPr txBox="1"/>
          <p:nvPr/>
        </p:nvSpPr>
        <p:spPr>
          <a:xfrm>
            <a:off x="828337" y="5455464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1F07F0-C288-76CC-DFBE-0E57020788C8}"/>
              </a:ext>
            </a:extLst>
          </p:cNvPr>
          <p:cNvSpPr txBox="1"/>
          <p:nvPr/>
        </p:nvSpPr>
        <p:spPr>
          <a:xfrm>
            <a:off x="7226730" y="5455464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50C2175-ABF9-D02B-5F9D-C7FECAD6D576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72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B385-2E73-77B1-C2A2-CC08B55B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Extrapolation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FAA09F-E33B-27E7-EE7E-D90E976925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" y="969156"/>
                <a:ext cx="11682609" cy="5012267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Studying contours works if we have the </a:t>
                </a:r>
                <a:r>
                  <a:rPr lang="en-US" dirty="0">
                    <a:solidFill>
                      <a:srgbClr val="FF0000"/>
                    </a:solidFill>
                  </a:rPr>
                  <a:t>entire EoS</a:t>
                </a:r>
                <a:r>
                  <a:rPr lang="en-US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We only have EoS on a vertical line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So what do we do? </a:t>
                </a:r>
                <a:r>
                  <a:rPr lang="en-US" dirty="0">
                    <a:solidFill>
                      <a:srgbClr val="FF0000"/>
                    </a:solidFill>
                  </a:rPr>
                  <a:t>Extrapolate!</a:t>
                </a:r>
              </a:p>
              <a:p>
                <a:r>
                  <a:rPr lang="en-US" dirty="0"/>
                  <a:t>                                   HOW?</a:t>
                </a:r>
              </a:p>
              <a:p>
                <a:r>
                  <a:rPr lang="en-US" dirty="0"/>
                  <a:t>Now, to extrapolate, we first analyze the contour. For this contour,</a:t>
                </a:r>
              </a:p>
              <a:p>
                <a:r>
                  <a:rPr lang="en-US" b="0" dirty="0"/>
                  <a:t>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𝜕𝜇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Thus,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𝜕𝜇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FAA09F-E33B-27E7-EE7E-D90E976925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" y="969156"/>
                <a:ext cx="11682609" cy="5012267"/>
              </a:xfrm>
              <a:blipFill>
                <a:blip r:embed="rId2"/>
                <a:stretch>
                  <a:fillRect l="-1253" t="-1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1562C70B-FFC4-FB70-BF09-0355933CC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603" y="1467547"/>
            <a:ext cx="4522810" cy="32164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178EB7-CDF4-D023-9BF9-E311E67FCA19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6 / 12</a:t>
            </a:r>
          </a:p>
        </p:txBody>
      </p:sp>
    </p:spTree>
    <p:extLst>
      <p:ext uri="{BB962C8B-B14F-4D97-AF65-F5344CB8AC3E}">
        <p14:creationId xmlns:p14="http://schemas.microsoft.com/office/powerpoint/2010/main" val="4308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FDA1B-322E-1EC6-5268-51FCB42B7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49" y="189781"/>
            <a:ext cx="11162993" cy="649974"/>
          </a:xfrm>
        </p:spPr>
        <p:txBody>
          <a:bodyPr>
            <a:normAutofit fontScale="90000"/>
          </a:bodyPr>
          <a:lstStyle/>
          <a:p>
            <a:r>
              <a:rPr lang="en-US" dirty="0"/>
              <a:t>Van der Waals model in CE (Single particle)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BADABB-41AD-4B53-7996-2EF915B812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45030"/>
                <a:ext cx="11734800" cy="5140110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mbria Math" panose="02040503050406030204" pitchFamily="18" charset="0"/>
                  </a:rPr>
                  <a:t>Particles are treated as </a:t>
                </a:r>
                <a:r>
                  <a:rPr 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hard spheres</a:t>
                </a:r>
                <a:r>
                  <a:rPr lang="en-US" dirty="0">
                    <a:latin typeface="Cambria Math" panose="02040503050406030204" pitchFamily="18" charset="0"/>
                  </a:rPr>
                  <a:t>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Repulsive</a:t>
                </a:r>
                <a:r>
                  <a:rPr lang="en-US" dirty="0">
                    <a:latin typeface="Cambria Math" panose="02040503050406030204" pitchFamily="18" charset="0"/>
                  </a:rPr>
                  <a:t> and </a:t>
                </a:r>
                <a:r>
                  <a:rPr 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attractive</a:t>
                </a:r>
                <a:r>
                  <a:rPr lang="en-US" dirty="0">
                    <a:latin typeface="Cambria Math" panose="02040503050406030204" pitchFamily="18" charset="0"/>
                  </a:rPr>
                  <a:t> interactions are present between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the particles.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mbria Math" panose="02040503050406030204" pitchFamily="18" charset="0"/>
                  </a:rPr>
                  <a:t>VdW EoS has a </a:t>
                </a:r>
                <a:r>
                  <a:rPr 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liquid gas </a:t>
                </a:r>
                <a:r>
                  <a:rPr lang="en-US" dirty="0">
                    <a:latin typeface="Cambria Math" panose="02040503050406030204" pitchFamily="18" charset="0"/>
                  </a:rPr>
                  <a:t>phase transition in the EoS.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mbria Math" panose="02040503050406030204" pitchFamily="18" charset="0"/>
                  </a:rPr>
                  <a:t>The equation of state is given as follows:</a:t>
                </a:r>
              </a:p>
              <a:p>
                <a:r>
                  <a:rPr lang="en-US" b="0" dirty="0"/>
                  <a:t>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		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 dimensionless variables,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critical point is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=(1,1)</m:t>
                    </m:r>
                  </m:oMath>
                </a14:m>
                <a:r>
                  <a:rPr lang="en-US" dirty="0"/>
                  <a:t>. 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BADABB-41AD-4B53-7996-2EF915B812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45030"/>
                <a:ext cx="11734800" cy="5140110"/>
              </a:xfrm>
              <a:blipFill>
                <a:blip r:embed="rId2"/>
                <a:stretch>
                  <a:fillRect l="-1351" t="-17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3E14C9C-AFBD-C940-26F8-9922CA3F2B9E}"/>
                  </a:ext>
                </a:extLst>
              </p14:cNvPr>
              <p14:cNvContentPartPr/>
              <p14:nvPr/>
            </p14:nvContentPartPr>
            <p14:xfrm>
              <a:off x="-811550" y="5812670"/>
              <a:ext cx="19800" cy="147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3E14C9C-AFBD-C940-26F8-9922CA3F2B9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20550" y="5803670"/>
                <a:ext cx="37440" cy="324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79BEF18-1563-64E1-8A57-A31EEA3F1C27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7 / 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CB42C8-6707-0628-6ADB-35C89454C8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4667" y="1349246"/>
            <a:ext cx="5019227" cy="433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12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229ED-8E5A-2793-C535-4DDED27B6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0" y="196455"/>
            <a:ext cx="10752446" cy="691741"/>
          </a:xfrm>
        </p:spPr>
        <p:txBody>
          <a:bodyPr>
            <a:normAutofit fontScale="90000"/>
          </a:bodyPr>
          <a:lstStyle/>
          <a:p>
            <a:r>
              <a:rPr lang="en-US" dirty="0"/>
              <a:t>Crossings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878A1-7A94-4A53-94E9-A158C9A6DD5D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8 / 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BCB255-7E2D-3A7E-FC12-CAA76EEFC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67" y="1523486"/>
            <a:ext cx="5270365" cy="3597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7C7689-7042-2131-883B-B9C68132F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307" y="1306646"/>
            <a:ext cx="5783340" cy="495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10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38956-0186-6471-0BD2-38A40A3F3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VdW in GCE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DF9375-41D2-569C-9783-DA3BB10BF5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We switch from Canonical Ensemble to </a:t>
                </a:r>
                <a:r>
                  <a:rPr lang="en-US" dirty="0">
                    <a:solidFill>
                      <a:srgbClr val="FF0000"/>
                    </a:solidFill>
                  </a:rPr>
                  <a:t>Grand canonical ensemble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Baryon chemical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becomes a control parameter</a:t>
                </a:r>
              </a:p>
              <a:p>
                <a:pPr marL="0" indent="0">
                  <a:buNone/>
                </a:pPr>
                <a:r>
                  <a:rPr lang="en-US" dirty="0"/>
                  <a:t> instead of pressure.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Equation of state can be now solved using </a:t>
                </a:r>
              </a:p>
              <a:p>
                <a:pPr marL="0" indent="0">
                  <a:buNone/>
                </a:pPr>
                <a:r>
                  <a:rPr lang="en-US" dirty="0"/>
                  <a:t>the transcendental equation below: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We only have a proton and neutron in the system currently.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DF9375-41D2-569C-9783-DA3BB10BF5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3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A061C15-EE55-97FD-8251-362C371E6017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9 / 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CB47C6-CD28-9AB8-21DA-48AC71FE3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1" y="3684412"/>
            <a:ext cx="6306122" cy="7987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1D8931-BFE6-C409-6195-EA8975456BBB}"/>
              </a:ext>
            </a:extLst>
          </p:cNvPr>
          <p:cNvSpPr txBox="1"/>
          <p:nvPr/>
        </p:nvSpPr>
        <p:spPr>
          <a:xfrm>
            <a:off x="663762" y="4631370"/>
            <a:ext cx="3061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 = 329 MeV fm</a:t>
            </a:r>
            <a:r>
              <a:rPr lang="en-US" sz="1800" baseline="30000" dirty="0"/>
              <a:t>3</a:t>
            </a:r>
            <a:r>
              <a:rPr lang="en-US" sz="1800" dirty="0"/>
              <a:t>  b=3.42 fm</a:t>
            </a:r>
            <a:r>
              <a:rPr lang="en-US" sz="1800" baseline="30000" dirty="0"/>
              <a:t>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1F38E9-AD6B-F6BE-DAF6-473ECED80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989" y="1632827"/>
            <a:ext cx="4608664" cy="45280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0172FE-405D-1C0B-59AE-BED3274AE9FC}"/>
              </a:ext>
            </a:extLst>
          </p:cNvPr>
          <p:cNvSpPr txBox="1"/>
          <p:nvPr/>
        </p:nvSpPr>
        <p:spPr>
          <a:xfrm>
            <a:off x="0" y="5685128"/>
            <a:ext cx="6094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Vovchenko et.al., D. V. Anchishkin et. al and M. I. Gorenstein et. al. (2015)</a:t>
            </a:r>
          </a:p>
        </p:txBody>
      </p:sp>
    </p:spTree>
    <p:extLst>
      <p:ext uri="{BB962C8B-B14F-4D97-AF65-F5344CB8AC3E}">
        <p14:creationId xmlns:p14="http://schemas.microsoft.com/office/powerpoint/2010/main" val="338488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E1FCDE-3625-28BD-C83B-9ACEE2BA02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62949" y="143128"/>
                <a:ext cx="9884699" cy="75261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Crossings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=851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E1FCDE-3625-28BD-C83B-9ACEE2BA02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2949" y="143128"/>
                <a:ext cx="9884699" cy="752611"/>
              </a:xfrm>
              <a:blipFill>
                <a:blip r:embed="rId2"/>
                <a:stretch>
                  <a:fillRect l="-2838" t="-26613" b="-43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D63ADE-346D-05FF-DCF2-C29F04264F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9438" y="1107558"/>
                <a:ext cx="11385143" cy="5012267"/>
              </a:xfrm>
            </p:spPr>
            <p:txBody>
              <a:bodyPr/>
              <a:lstStyle/>
              <a:p>
                <a:r>
                  <a:rPr lang="en-US" dirty="0"/>
                  <a:t>Actual Critical point :-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=903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dirty="0"/>
                  <a:t>) </a:t>
                </a:r>
              </a:p>
              <a:p>
                <a:r>
                  <a:rPr lang="en-US" dirty="0"/>
                  <a:t> Estimated Critical Point:-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D63ADE-346D-05FF-DCF2-C29F04264F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438" y="1107558"/>
                <a:ext cx="11385143" cy="5012267"/>
              </a:xfrm>
              <a:blipFill>
                <a:blip r:embed="rId3"/>
                <a:stretch>
                  <a:fillRect l="-589" t="-1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1EAA471-2C2F-E4A6-5B4B-C3D16D441F93}"/>
              </a:ext>
            </a:extLst>
          </p:cNvPr>
          <p:cNvSpPr txBox="1"/>
          <p:nvPr/>
        </p:nvSpPr>
        <p:spPr>
          <a:xfrm>
            <a:off x="11092736" y="6503847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10 / 12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70FCF4-1E30-DFF0-0927-1A4C19B32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598" y="1174618"/>
            <a:ext cx="4519052" cy="46333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28BB30-8AC9-191C-656D-5FE1187DF4DC}"/>
              </a:ext>
            </a:extLst>
          </p:cNvPr>
          <p:cNvSpPr txBox="1"/>
          <p:nvPr/>
        </p:nvSpPr>
        <p:spPr>
          <a:xfrm>
            <a:off x="6714931" y="5999584"/>
            <a:ext cx="5477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US" sz="1200" b="0" i="0" dirty="0" err="1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Vovchenko</a:t>
            </a:r>
            <a:r>
              <a:rPr lang="en-US" sz="1200" b="0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1200" b="0" i="0" dirty="0" err="1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Stoecker</a:t>
            </a:r>
            <a:r>
              <a:rPr lang="en-US" sz="1200" b="0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Thermal-FIST:</a:t>
            </a:r>
            <a:r>
              <a:rPr lang="en-US" sz="1200" b="0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b="0" i="0" u="sng" dirty="0" err="1">
                <a:solidFill>
                  <a:srgbClr val="2998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Comput</a:t>
            </a:r>
            <a:r>
              <a:rPr lang="en-US" sz="1200" b="0" i="0" u="sng" dirty="0">
                <a:solidFill>
                  <a:srgbClr val="2998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 Phys. </a:t>
            </a:r>
            <a:r>
              <a:rPr lang="en-US" sz="1200" b="0" i="0" u="sng" dirty="0" err="1">
                <a:solidFill>
                  <a:srgbClr val="2998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</a:t>
            </a:r>
            <a:r>
              <a:rPr lang="en-US" sz="1200" b="0" i="0" u="sng" dirty="0">
                <a:solidFill>
                  <a:srgbClr val="2998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 </a:t>
            </a:r>
            <a:r>
              <a:rPr lang="en-US" sz="1200" b="1" i="0" u="sng" dirty="0">
                <a:solidFill>
                  <a:srgbClr val="2998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244</a:t>
            </a:r>
            <a:r>
              <a:rPr lang="en-US" sz="1200" b="0" i="0" u="sng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295 (2019)</a:t>
            </a:r>
            <a:endParaRPr lang="en-US" sz="1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84B24A-80CA-181B-DCC0-0C9E55CE13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742" y="2143847"/>
            <a:ext cx="5242757" cy="360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99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8A442-0346-E609-CD68-2AC59B799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0" y="171120"/>
            <a:ext cx="10547172" cy="724619"/>
          </a:xfrm>
        </p:spPr>
        <p:txBody>
          <a:bodyPr/>
          <a:lstStyle/>
          <a:p>
            <a:r>
              <a:rPr lang="en-US" dirty="0"/>
              <a:t>Excluded Volume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C3A376-5FB8-985D-801C-271D2645E4FA}"/>
              </a:ext>
            </a:extLst>
          </p:cNvPr>
          <p:cNvSpPr txBox="1"/>
          <p:nvPr/>
        </p:nvSpPr>
        <p:spPr>
          <a:xfrm>
            <a:off x="11092736" y="6503847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11 / 12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BF7903-8F0D-5A05-CD98-BEC7C92FAE1E}"/>
              </a:ext>
            </a:extLst>
          </p:cNvPr>
          <p:cNvSpPr txBox="1"/>
          <p:nvPr/>
        </p:nvSpPr>
        <p:spPr>
          <a:xfrm>
            <a:off x="462950" y="1030626"/>
            <a:ext cx="27467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 = 0 MeV fm</a:t>
            </a:r>
            <a:r>
              <a:rPr lang="en-US" sz="1800" baseline="30000" dirty="0"/>
              <a:t>3</a:t>
            </a:r>
            <a:r>
              <a:rPr lang="en-US" sz="1800" dirty="0"/>
              <a:t>  b=3.42 fm</a:t>
            </a:r>
            <a:r>
              <a:rPr lang="en-US" sz="1800" baseline="30000" dirty="0"/>
              <a:t>3   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F039E4-8775-DB34-04D1-58BCE7640C37}"/>
              </a:ext>
            </a:extLst>
          </p:cNvPr>
          <p:cNvSpPr txBox="1"/>
          <p:nvPr/>
        </p:nvSpPr>
        <p:spPr>
          <a:xfrm>
            <a:off x="3831771" y="1030992"/>
            <a:ext cx="45284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No attractive interactions, no phase transition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D4C273-2D73-010B-7EBC-60CAC36D4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748" y="1631777"/>
            <a:ext cx="4844228" cy="45269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DE6261-C48A-4817-20C0-1D9F78490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19" y="1769610"/>
            <a:ext cx="5347223" cy="369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82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3266F-DAE2-7388-C6E4-05D4B473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A469B-A003-2DF5-8466-46A7848B69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The extrapolation of the baryon density contours provides us whether there is a critical point or a first order phase transition in the system or not.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Works in VdW CE model and gives the correct critical point.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Gives no crossing for excluded volume model, while estimates a critical point for VdW GCE model.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FF0000"/>
                    </a:solidFill>
                  </a:rPr>
                  <a:t>What next?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Look into contours of entropy.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see what happens to the phase transition.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Look into Holographic Blackhole model next, which gives QCD phase transition.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Go to Lattice QCD.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A469B-A003-2DF5-8466-46A7848B69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85" t="-1215" r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7479D25-9189-9743-3559-EA54AF5AE507}"/>
              </a:ext>
            </a:extLst>
          </p:cNvPr>
          <p:cNvSpPr txBox="1"/>
          <p:nvPr/>
        </p:nvSpPr>
        <p:spPr>
          <a:xfrm>
            <a:off x="11092736" y="6503847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12 / 12</a:t>
            </a:r>
          </a:p>
        </p:txBody>
      </p:sp>
    </p:spTree>
    <p:extLst>
      <p:ext uri="{BB962C8B-B14F-4D97-AF65-F5344CB8AC3E}">
        <p14:creationId xmlns:p14="http://schemas.microsoft.com/office/powerpoint/2010/main" val="2033303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8DE1E-B94A-EB09-F969-ABC46FD3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AA0BE-EE3A-6414-9B7B-5383AC8CE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75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2A6EF-B0EC-C36D-419D-0BD51ABDB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49" y="152459"/>
            <a:ext cx="11069687" cy="640643"/>
          </a:xfrm>
        </p:spPr>
        <p:txBody>
          <a:bodyPr>
            <a:normAutofit fontScale="90000"/>
          </a:bodyPr>
          <a:lstStyle/>
          <a:p>
            <a:r>
              <a:rPr lang="en-US" dirty="0"/>
              <a:t>Extrapolation 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10194-0198-24DE-FE1C-A9A488297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 theory of extrapolation, crossings and lensing criterion.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5F126B-354F-883B-B36F-97542BCCB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44" y="1560632"/>
            <a:ext cx="2448004" cy="6834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37341B-77CE-D9CB-55A7-D8CE86D34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44" y="2525365"/>
            <a:ext cx="4013149" cy="978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73083C-93B5-BE5F-E492-4CDD04205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1892" y="1638873"/>
            <a:ext cx="2323805" cy="5588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E64C6A-8BCE-C47C-14CE-049F8C06A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6567" y="2197763"/>
            <a:ext cx="4752975" cy="39647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47B303-5E4A-54DF-C145-8576665119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232" y="3677808"/>
            <a:ext cx="3726563" cy="11416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11E7F6-FD24-26B0-CE43-B3351CC9D3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524" y="5100164"/>
            <a:ext cx="3967910" cy="63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1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B31F4-18AF-992F-B36C-DEF2D9B7A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8F9EAE-B059-8A54-CFC7-ADB1D61E949C}"/>
              </a:ext>
            </a:extLst>
          </p:cNvPr>
          <p:cNvSpPr txBox="1"/>
          <p:nvPr/>
        </p:nvSpPr>
        <p:spPr>
          <a:xfrm>
            <a:off x="307909" y="1455576"/>
            <a:ext cx="3480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Quarks and Gluons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Color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Hadron :- Baryons and Mesons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59DC8C-00D9-58C1-BEAF-9746B2617AE8}"/>
              </a:ext>
            </a:extLst>
          </p:cNvPr>
          <p:cNvSpPr txBox="1"/>
          <p:nvPr/>
        </p:nvSpPr>
        <p:spPr>
          <a:xfrm flipH="1">
            <a:off x="307910" y="3429000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Baryons: consists of 3 quarks</a:t>
            </a:r>
          </a:p>
          <a:p>
            <a:r>
              <a:rPr lang="en-US" dirty="0"/>
              <a:t>(Protons and neutrons)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Mesons: consists of quark- antiquark</a:t>
            </a:r>
          </a:p>
          <a:p>
            <a:r>
              <a:rPr lang="en-US" dirty="0"/>
              <a:t>(Pions and Kaons)</a:t>
            </a:r>
          </a:p>
        </p:txBody>
      </p:sp>
      <p:pic>
        <p:nvPicPr>
          <p:cNvPr id="7" name="Picture 4" descr="UH Master Brand Logos and Marks - University of Houston">
            <a:extLst>
              <a:ext uri="{FF2B5EF4-FFF2-40B4-BE49-F238E27FC236}">
                <a16:creationId xmlns:a16="http://schemas.microsoft.com/office/drawing/2014/main" id="{AFDF40E4-DED0-EB32-8499-285D115BD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D6C8E2-BC78-F759-17A3-21A9F31AA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9979" y="1371313"/>
            <a:ext cx="6706536" cy="41153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7AEDA6-08B8-70CA-D8F2-03A9CC8BC907}"/>
              </a:ext>
            </a:extLst>
          </p:cNvPr>
          <p:cNvSpPr txBox="1"/>
          <p:nvPr/>
        </p:nvSpPr>
        <p:spPr>
          <a:xfrm>
            <a:off x="11098346" y="6563300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2 / 12</a:t>
            </a:r>
          </a:p>
        </p:txBody>
      </p:sp>
    </p:spTree>
    <p:extLst>
      <p:ext uri="{BB962C8B-B14F-4D97-AF65-F5344CB8AC3E}">
        <p14:creationId xmlns:p14="http://schemas.microsoft.com/office/powerpoint/2010/main" val="1609835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C9BA-E108-8264-EE48-0ED70D5F9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Hadron Resonance Gas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11BB-11BB-0C18-EC29-90CE88193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Nucleons and Resonances are considered as </a:t>
            </a:r>
            <a:r>
              <a:rPr lang="en-US" dirty="0">
                <a:solidFill>
                  <a:srgbClr val="FF0000"/>
                </a:solidFill>
              </a:rPr>
              <a:t>point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 interactions </a:t>
            </a:r>
            <a:r>
              <a:rPr lang="en-US" dirty="0"/>
              <a:t>between the particles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F1C32-CCE6-6BFB-3996-E4AB504BD0CE}"/>
              </a:ext>
            </a:extLst>
          </p:cNvPr>
          <p:cNvSpPr txBox="1"/>
          <p:nvPr/>
        </p:nvSpPr>
        <p:spPr>
          <a:xfrm>
            <a:off x="381285" y="2217790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partition function for an ideal HRG is shown as: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6BB8C4-1B10-A184-E3F4-D339D780D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52" y="3122111"/>
            <a:ext cx="4448175" cy="714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E5D8-97E5-85D7-D693-91AD7C1D9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461" y="3057184"/>
            <a:ext cx="4855135" cy="714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944ABC-F712-0C39-E87D-D6B2BEC96C58}"/>
              </a:ext>
            </a:extLst>
          </p:cNvPr>
          <p:cNvSpPr txBox="1"/>
          <p:nvPr/>
        </p:nvSpPr>
        <p:spPr>
          <a:xfrm>
            <a:off x="381285" y="43714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 the GCE, the pressure is given as follows: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50A1F972-97A3-EE23-A0A9-BB536B613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290" y="4926005"/>
            <a:ext cx="7933107" cy="10745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B9871-17A5-E935-3924-2A9A5746D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4" descr="UH Master Brand Logos and Marks - University of Houston">
            <a:extLst>
              <a:ext uri="{FF2B5EF4-FFF2-40B4-BE49-F238E27FC236}">
                <a16:creationId xmlns:a16="http://schemas.microsoft.com/office/drawing/2014/main" id="{691BC2EE-F0E4-43F0-F460-9F1B72126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22154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068D32-3338-9511-EA35-6AB4D47D142F}"/>
              </a:ext>
            </a:extLst>
          </p:cNvPr>
          <p:cNvSpPr txBox="1"/>
          <p:nvPr/>
        </p:nvSpPr>
        <p:spPr>
          <a:xfrm>
            <a:off x="11092736" y="6513679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 35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75E2AE-CBD2-AD29-ED4B-F6867AFF3FEE}"/>
              </a:ext>
            </a:extLst>
          </p:cNvPr>
          <p:cNvSpPr txBox="1"/>
          <p:nvPr/>
        </p:nvSpPr>
        <p:spPr>
          <a:xfrm>
            <a:off x="82069" y="5884315"/>
            <a:ext cx="39501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b="0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Ratti</a:t>
            </a:r>
            <a:r>
              <a:rPr lang="en-US" sz="1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C., &amp; </a:t>
            </a:r>
            <a:r>
              <a:rPr lang="en-US" sz="1000" b="0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Belwied</a:t>
            </a:r>
            <a:r>
              <a:rPr lang="en-US" sz="1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R. (2020). The Deconfinement Transition of QCD. </a:t>
            </a:r>
            <a:endParaRPr lang="en-US" sz="10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093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CD121-1D15-0B0A-AFD9-12D53153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 der Waals HRG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BAB58-A7ED-17F3-025F-81BCA3FD2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Instead of point particles, we consider nucleons and resonances as </a:t>
            </a:r>
            <a:r>
              <a:rPr lang="en-US" dirty="0">
                <a:solidFill>
                  <a:srgbClr val="FF0000"/>
                </a:solidFill>
              </a:rPr>
              <a:t>hard spheres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Describes the pressure function in equilibrium systems of particles with both </a:t>
            </a:r>
            <a:r>
              <a:rPr lang="en-US" dirty="0">
                <a:solidFill>
                  <a:srgbClr val="FF0000"/>
                </a:solidFill>
              </a:rPr>
              <a:t>repulsive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attractive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interactions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Equation predicts the existence of a </a:t>
            </a:r>
            <a:r>
              <a:rPr lang="en-US" dirty="0">
                <a:solidFill>
                  <a:srgbClr val="FF0000"/>
                </a:solidFill>
              </a:rPr>
              <a:t>first-order phase transition </a:t>
            </a:r>
            <a:r>
              <a:rPr lang="en-US" dirty="0"/>
              <a:t>and contains a </a:t>
            </a:r>
            <a:r>
              <a:rPr lang="en-US" dirty="0">
                <a:solidFill>
                  <a:srgbClr val="FF0000"/>
                </a:solidFill>
              </a:rPr>
              <a:t>critical point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268D1B-7BB6-C31A-8FF5-F6511E776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19" y="2906008"/>
            <a:ext cx="5825973" cy="86310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6A99EA-45B3-5928-0E4B-3E0DC838C872}"/>
              </a:ext>
            </a:extLst>
          </p:cNvPr>
          <p:cNvCxnSpPr>
            <a:cxnSpLocks/>
          </p:cNvCxnSpPr>
          <p:nvPr/>
        </p:nvCxnSpPr>
        <p:spPr>
          <a:xfrm>
            <a:off x="6918313" y="3429000"/>
            <a:ext cx="1321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644DC2B-84E5-4B44-DF84-5C4DB418A8DF}"/>
              </a:ext>
            </a:extLst>
          </p:cNvPr>
          <p:cNvSpPr txBox="1"/>
          <p:nvPr/>
        </p:nvSpPr>
        <p:spPr>
          <a:xfrm>
            <a:off x="8387751" y="3148999"/>
            <a:ext cx="22227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VdW equation in</a:t>
            </a:r>
          </a:p>
          <a:p>
            <a:r>
              <a:rPr lang="en-US" dirty="0"/>
              <a:t>Canonical Ensemble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4B56C5-7AE9-F62C-B905-74745DC77E09}"/>
                  </a:ext>
                </a:extLst>
              </p:cNvPr>
              <p:cNvSpPr txBox="1"/>
              <p:nvPr/>
            </p:nvSpPr>
            <p:spPr>
              <a:xfrm>
                <a:off x="594335" y="4226150"/>
                <a:ext cx="609456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Short-range repulsion: particles are hard spheres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bN</m:t>
                    </m:r>
                  </m:oMath>
                </a14:m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π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/3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4B56C5-7AE9-F62C-B905-74745DC77E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35" y="4226150"/>
                <a:ext cx="6094562" cy="646331"/>
              </a:xfrm>
              <a:prstGeom prst="rect">
                <a:avLst/>
              </a:prstGeom>
              <a:blipFill>
                <a:blip r:embed="rId4"/>
                <a:stretch>
                  <a:fillRect l="-600" t="-4717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4A4BD5-0FEC-A73D-915D-D5FB7411A423}"/>
                  </a:ext>
                </a:extLst>
              </p:cNvPr>
              <p:cNvSpPr txBox="1"/>
              <p:nvPr/>
            </p:nvSpPr>
            <p:spPr>
              <a:xfrm>
                <a:off x="525324" y="5329517"/>
                <a:ext cx="609456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Attractive interactions in mean-field approximation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4A4BD5-0FEC-A73D-915D-D5FB7411A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324" y="5329517"/>
                <a:ext cx="6094562" cy="646331"/>
              </a:xfrm>
              <a:prstGeom prst="rect">
                <a:avLst/>
              </a:prstGeom>
              <a:blipFill>
                <a:blip r:embed="rId5"/>
                <a:stretch>
                  <a:fillRect l="-600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9B558308-19CD-8683-0A8B-02E4B1C749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5255" y="4023079"/>
            <a:ext cx="2444816" cy="17572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72904-F137-EF79-250E-0F7DF7FEC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UH Master Brand Logos and Marks - University of Houston">
            <a:extLst>
              <a:ext uri="{FF2B5EF4-FFF2-40B4-BE49-F238E27FC236}">
                <a16:creationId xmlns:a16="http://schemas.microsoft.com/office/drawing/2014/main" id="{9661576B-AE72-F18C-CC2F-377477E6D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5D6AAA-D541-609D-20A6-0C6E138B1B71}"/>
              </a:ext>
            </a:extLst>
          </p:cNvPr>
          <p:cNvSpPr txBox="1"/>
          <p:nvPr/>
        </p:nvSpPr>
        <p:spPr>
          <a:xfrm>
            <a:off x="11092736" y="6513679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 35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E8D704-E688-FA9E-1D7D-B96B28999B46}"/>
              </a:ext>
            </a:extLst>
          </p:cNvPr>
          <p:cNvSpPr txBox="1"/>
          <p:nvPr/>
        </p:nvSpPr>
        <p:spPr>
          <a:xfrm>
            <a:off x="391116" y="5780291"/>
            <a:ext cx="60944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Vovchenko et.al., D. V. Anchishkin et. al and M. I. Gorenstein et. al. (2015)</a:t>
            </a:r>
          </a:p>
        </p:txBody>
      </p:sp>
    </p:spTree>
    <p:extLst>
      <p:ext uri="{BB962C8B-B14F-4D97-AF65-F5344CB8AC3E}">
        <p14:creationId xmlns:p14="http://schemas.microsoft.com/office/powerpoint/2010/main" val="2341665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1918F-1C1A-7EA7-0479-13A7A8F8C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Van der Waals HRG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B5B30-2154-4CBB-AE1D-F2CDA31BF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η equals +1 for Fermi statistics, -1 for Bose statistics, and 0 for the Boltzmann approximation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VdW equation of state in the GCE is obtained in the form of a transcendental equation for particle number density n ≡ n(T, µ) as a function of T and µ </a:t>
            </a:r>
          </a:p>
          <a:p>
            <a:endParaRPr lang="en-US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where </a:t>
            </a:r>
            <a:r>
              <a:rPr lang="en-US" sz="2000" dirty="0" err="1"/>
              <a:t>n</a:t>
            </a:r>
            <a:r>
              <a:rPr lang="en-US" sz="2000" baseline="-25000" dirty="0" err="1"/>
              <a:t>id</a:t>
            </a:r>
            <a:r>
              <a:rPr lang="en-US" sz="2000" dirty="0"/>
              <a:t> is a particle number density in the ideal Boltzmann gas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for T&lt; T</a:t>
            </a:r>
            <a:r>
              <a:rPr lang="en-US" sz="2000" baseline="-25000" dirty="0"/>
              <a:t>c</a:t>
            </a:r>
            <a:r>
              <a:rPr lang="en-US" sz="2000" dirty="0"/>
              <a:t> gives multiple solutions , T&gt;T</a:t>
            </a:r>
            <a:r>
              <a:rPr lang="en-US" sz="2000" baseline="-25000" dirty="0"/>
              <a:t>c</a:t>
            </a:r>
            <a:r>
              <a:rPr lang="en-US" sz="2000" dirty="0"/>
              <a:t> gives unique solution</a:t>
            </a:r>
          </a:p>
          <a:p>
            <a:endParaRPr lang="de-DE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Vovchenko et.al., D. V. Anchishkin et. al and M. I. Gorenstein et. al. (2015)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B7C7DA-6540-9724-4B36-93021E357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1" y="1172872"/>
            <a:ext cx="7485027" cy="10138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F4DB58-550B-64C0-97CE-0DBA303C1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883" y="1172872"/>
            <a:ext cx="3642676" cy="74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27AE28-982B-BEE2-5561-45BFAAFD20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590" y="3786550"/>
            <a:ext cx="6306122" cy="7987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161BB7-6367-BBFA-070F-6ADD427ED4B2}"/>
              </a:ext>
            </a:extLst>
          </p:cNvPr>
          <p:cNvSpPr txBox="1"/>
          <p:nvPr/>
        </p:nvSpPr>
        <p:spPr>
          <a:xfrm>
            <a:off x="7622272" y="3965400"/>
            <a:ext cx="3061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 = 329 MeV fm</a:t>
            </a:r>
            <a:r>
              <a:rPr lang="en-US" sz="1800" baseline="30000" dirty="0"/>
              <a:t>3</a:t>
            </a:r>
            <a:r>
              <a:rPr lang="en-US" sz="1800" dirty="0"/>
              <a:t>  b=3.42 fm</a:t>
            </a:r>
            <a:r>
              <a:rPr lang="en-US" sz="1800" baseline="30000" dirty="0"/>
              <a:t>3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45506D-5A8B-CD57-9E1E-ADC71651D2DF}"/>
              </a:ext>
            </a:extLst>
          </p:cNvPr>
          <p:cNvSpPr txBox="1"/>
          <p:nvPr/>
        </p:nvSpPr>
        <p:spPr>
          <a:xfrm>
            <a:off x="7861931" y="4478606"/>
            <a:ext cx="129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baryons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CF94F-BC42-304B-FFBD-DD3CCE94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4" descr="UH Master Brand Logos and Marks - University of Houston">
            <a:extLst>
              <a:ext uri="{FF2B5EF4-FFF2-40B4-BE49-F238E27FC236}">
                <a16:creationId xmlns:a16="http://schemas.microsoft.com/office/drawing/2014/main" id="{57B8882B-0380-D43C-DCA2-185B45B49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8BA4B5-7C31-7E7D-E98C-7EFF8B33C17F}"/>
              </a:ext>
            </a:extLst>
          </p:cNvPr>
          <p:cNvSpPr txBox="1"/>
          <p:nvPr/>
        </p:nvSpPr>
        <p:spPr>
          <a:xfrm>
            <a:off x="11092736" y="6513679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 35</a:t>
            </a:r>
          </a:p>
        </p:txBody>
      </p:sp>
    </p:spTree>
    <p:extLst>
      <p:ext uri="{BB962C8B-B14F-4D97-AF65-F5344CB8AC3E}">
        <p14:creationId xmlns:p14="http://schemas.microsoft.com/office/powerpoint/2010/main" val="1738185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5606-3787-0FB0-BFA4-A25B6CC45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Liquid Gas Phase Transition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05557-BF9C-8AD5-BEA0-F0777F3D1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86" y="1172872"/>
            <a:ext cx="11385143" cy="512849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de-DE" dirty="0"/>
          </a:p>
          <a:p>
            <a:endParaRPr lang="de-DE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E8EC8F-5371-2196-A5F1-263E7899F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50" y="1484256"/>
            <a:ext cx="5784243" cy="3992565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6C8C68-1947-5A35-1083-B02ABF70A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740" y="1381179"/>
            <a:ext cx="5561638" cy="414718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2F44-3437-EA3A-3CE6-24104A6CC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502B-F7A2-4649-BA84-4E536A07A780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4" descr="UH Master Brand Logos and Marks - University of Houston">
            <a:extLst>
              <a:ext uri="{FF2B5EF4-FFF2-40B4-BE49-F238E27FC236}">
                <a16:creationId xmlns:a16="http://schemas.microsoft.com/office/drawing/2014/main" id="{E39F3429-F1F0-9F10-A663-F7B845CC7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00E55D-FE4B-F18A-9C87-E60CD4F51E5C}"/>
              </a:ext>
            </a:extLst>
          </p:cNvPr>
          <p:cNvSpPr txBox="1"/>
          <p:nvPr/>
        </p:nvSpPr>
        <p:spPr>
          <a:xfrm>
            <a:off x="11092736" y="6513679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 35</a:t>
            </a:r>
          </a:p>
        </p:txBody>
      </p:sp>
    </p:spTree>
    <p:extLst>
      <p:ext uri="{BB962C8B-B14F-4D97-AF65-F5344CB8AC3E}">
        <p14:creationId xmlns:p14="http://schemas.microsoft.com/office/powerpoint/2010/main" val="84792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A00C555-C7DF-26D9-D6C3-9A7EAD4A3EF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62950" y="105806"/>
                <a:ext cx="11181654" cy="7339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Lensing Criterion and Contours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=851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A00C555-C7DF-26D9-D6C3-9A7EAD4A3E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2950" y="105806"/>
                <a:ext cx="11181654" cy="733950"/>
              </a:xfrm>
              <a:blipFill>
                <a:blip r:embed="rId2"/>
                <a:stretch>
                  <a:fillRect l="-2181" t="-17355" b="-39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59DBF-8886-8CF8-67CD-06B0FB26F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1B8294-80FE-036A-B172-D4555C859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54" y="1903274"/>
            <a:ext cx="4647165" cy="30514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D5A7B5-7D4F-51FB-822F-29AEB58EF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166031"/>
            <a:ext cx="5018932" cy="501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26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CB680-7B92-20A0-6CF8-71BE0199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75CCE-0E9E-7C1B-4908-42ABA591E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5C95BB-38C6-E02A-0F28-E043E722D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708" y="1600635"/>
            <a:ext cx="4927495" cy="434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25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DBAAF-C8FA-5CCA-253A-A60A8F4B1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2231-B57A-483B-2384-EFFC29469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0" y="143128"/>
            <a:ext cx="11266098" cy="799263"/>
          </a:xfrm>
        </p:spPr>
        <p:txBody>
          <a:bodyPr>
            <a:normAutofit/>
          </a:bodyPr>
          <a:lstStyle/>
          <a:p>
            <a:r>
              <a:rPr lang="en-US" dirty="0"/>
              <a:t>New scheme to do 2</a:t>
            </a:r>
            <a:r>
              <a:rPr lang="en-US" baseline="30000" dirty="0"/>
              <a:t>nd</a:t>
            </a:r>
            <a:r>
              <a:rPr lang="en-US" dirty="0"/>
              <a:t> order derivatives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B7DD30-5219-55A0-DCE2-C0CAF569A5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𝜕𝜇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num>
                      <m:den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dirty="0"/>
                  <a:t> which is the slope and the first order term in our expansion.</a:t>
                </a:r>
              </a:p>
              <a:p>
                <a:r>
                  <a:rPr lang="en-US" dirty="0"/>
                  <a:t>Now, the second order coefficient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𝑑𝐹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expansion hence looks like:	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num>
                      <m:den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p>
                            </m:sSub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p>
                            </m:sSubSup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p>
                            </m:sSubSup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b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D271A3-CB82-5D9D-015B-BF9B292FF1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516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69D12-74DE-AA6A-E6EA-898FDA258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0" y="68483"/>
            <a:ext cx="8739673" cy="696627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Increasing Precision VdW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C6AA4-8965-6116-F724-25763BD94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50" y="973096"/>
            <a:ext cx="11266098" cy="514888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DD8B32-A6D3-A063-6271-237FBCEA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74" y="765110"/>
            <a:ext cx="4092433" cy="25864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0293DD-A70D-22AA-F083-A9BD0C74D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832" y="516290"/>
            <a:ext cx="4647240" cy="2835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08D848-18F0-7E25-2E1E-AE296CEB6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49" y="3429000"/>
            <a:ext cx="4873508" cy="26490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6EFE86-8655-C69C-4944-03D893757F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917" y="3355887"/>
            <a:ext cx="4557155" cy="28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85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7B8A0-0317-974F-CBD0-C5BCD8850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50" y="105805"/>
            <a:ext cx="8665029" cy="761941"/>
          </a:xfrm>
        </p:spPr>
        <p:txBody>
          <a:bodyPr/>
          <a:lstStyle/>
          <a:p>
            <a:r>
              <a:rPr lang="en-US" dirty="0"/>
              <a:t>EV </a:t>
            </a:r>
            <a:r>
              <a:rPr lang="en-US" dirty="0" err="1"/>
              <a:t>p&amp;n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BBD4-784E-DFC8-8809-7ABA3D5A6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EB3385-870B-96A5-FC1E-4D690DE6D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08" y="1029080"/>
            <a:ext cx="3817951" cy="21490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C2E27E-A3AB-8C27-1599-FDB24DE25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592" y="3361572"/>
            <a:ext cx="4352612" cy="27073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EFC6E5-81FA-FB8C-AD89-0F1CA60A6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4935" y="867746"/>
            <a:ext cx="3933974" cy="24310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B2FE37-5C7D-136D-ACFF-A30ABC44F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950" y="3361572"/>
            <a:ext cx="4473328" cy="27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65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BF1C3-E1BA-621B-99B3-B26DFC19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But, is there a critical point and if yes, where?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97D6A-0648-31E8-6479-F802E38FC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6775B29-42A0-ABF9-5DE5-042A4527748E}"/>
              </a:ext>
            </a:extLst>
          </p:cNvPr>
          <p:cNvCxnSpPr>
            <a:cxnSpLocks/>
          </p:cNvCxnSpPr>
          <p:nvPr/>
        </p:nvCxnSpPr>
        <p:spPr>
          <a:xfrm flipV="1">
            <a:off x="793102" y="1614196"/>
            <a:ext cx="0" cy="3651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2C834D4-05BE-FB00-0D65-99F781A4ED1F}"/>
              </a:ext>
            </a:extLst>
          </p:cNvPr>
          <p:cNvCxnSpPr>
            <a:cxnSpLocks/>
          </p:cNvCxnSpPr>
          <p:nvPr/>
        </p:nvCxnSpPr>
        <p:spPr>
          <a:xfrm>
            <a:off x="793102" y="5265209"/>
            <a:ext cx="49265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490D64C4-09CE-D99C-AF8C-056FB7875FA7}"/>
                  </a:ext>
                </a:extLst>
              </p14:cNvPr>
              <p14:cNvContentPartPr/>
              <p14:nvPr/>
            </p14:nvContentPartPr>
            <p14:xfrm>
              <a:off x="-625430" y="5913830"/>
              <a:ext cx="360" cy="180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490D64C4-09CE-D99C-AF8C-056FB7875FA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34070" y="5904830"/>
                <a:ext cx="18000" cy="1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C54665B3-262F-14D7-4AD7-ECF1C3EE707C}"/>
                  </a:ext>
                </a:extLst>
              </p14:cNvPr>
              <p14:cNvContentPartPr/>
              <p14:nvPr/>
            </p14:nvContentPartPr>
            <p14:xfrm>
              <a:off x="792970" y="1715870"/>
              <a:ext cx="4791600" cy="356652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C54665B3-262F-14D7-4AD7-ECF1C3EE707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3970" y="1706870"/>
                <a:ext cx="4809240" cy="358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8DD3FF06-C572-4C67-E130-AE90D10A1A1D}"/>
                  </a:ext>
                </a:extLst>
              </p14:cNvPr>
              <p14:cNvContentPartPr/>
              <p14:nvPr/>
            </p14:nvContentPartPr>
            <p14:xfrm>
              <a:off x="830410" y="1398710"/>
              <a:ext cx="4822560" cy="384516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8DD3FF06-C572-4C67-E130-AE90D10A1A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1410" y="1389710"/>
                <a:ext cx="4840200" cy="38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08081484-218F-A895-D5D8-2384FB859A9B}"/>
                  </a:ext>
                </a:extLst>
              </p14:cNvPr>
              <p14:cNvContentPartPr/>
              <p14:nvPr/>
            </p14:nvContentPartPr>
            <p14:xfrm>
              <a:off x="1828690" y="2042390"/>
              <a:ext cx="3756240" cy="321084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08081484-218F-A895-D5D8-2384FB859A9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20050" y="2033750"/>
                <a:ext cx="3773880" cy="3228480"/>
              </a:xfrm>
              <a:prstGeom prst="rect">
                <a:avLst/>
              </a:prstGeom>
            </p:spPr>
          </p:pic>
        </mc:Fallback>
      </mc:AlternateContent>
      <p:pic>
        <p:nvPicPr>
          <p:cNvPr id="82" name="Picture 81">
            <a:extLst>
              <a:ext uri="{FF2B5EF4-FFF2-40B4-BE49-F238E27FC236}">
                <a16:creationId xmlns:a16="http://schemas.microsoft.com/office/drawing/2014/main" id="{18D10501-3D1C-F985-7D86-471ADA4EEC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1291" y="1331943"/>
            <a:ext cx="10421192" cy="421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9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67F0D-B13A-4932-1835-DA9ED3316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84" y="158620"/>
            <a:ext cx="10058400" cy="770256"/>
          </a:xfrm>
        </p:spPr>
        <p:txBody>
          <a:bodyPr>
            <a:normAutofit/>
          </a:bodyPr>
          <a:lstStyle/>
          <a:p>
            <a:r>
              <a:rPr lang="en-US" dirty="0"/>
              <a:t>QCD Phase Diagram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27F4C1-0CF7-179E-0E5B-82754D775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84" y="1065490"/>
            <a:ext cx="11385143" cy="501226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Deconfined </a:t>
            </a:r>
            <a:r>
              <a:rPr lang="en-US" dirty="0">
                <a:solidFill>
                  <a:srgbClr val="FF0000"/>
                </a:solidFill>
              </a:rPr>
              <a:t>Quark Gluon Plasma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Analytic Crossover </a:t>
            </a:r>
            <a:r>
              <a:rPr lang="en-US" dirty="0"/>
              <a:t>at</a:t>
            </a:r>
          </a:p>
          <a:p>
            <a:pPr marL="0" indent="0">
              <a:buNone/>
            </a:pPr>
            <a:r>
              <a:rPr lang="en-US" dirty="0"/>
              <a:t>Vanishing chemical potential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Nuclear </a:t>
            </a:r>
            <a:r>
              <a:rPr lang="en-US" dirty="0">
                <a:solidFill>
                  <a:srgbClr val="FF0000"/>
                </a:solidFill>
              </a:rPr>
              <a:t>Liquid - gas </a:t>
            </a:r>
            <a:r>
              <a:rPr lang="en-US" dirty="0"/>
              <a:t>phase transition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Is there a </a:t>
            </a:r>
            <a:r>
              <a:rPr lang="en-US" dirty="0">
                <a:solidFill>
                  <a:srgbClr val="FF0000"/>
                </a:solidFill>
              </a:rPr>
              <a:t>critical point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a </a:t>
            </a:r>
            <a:r>
              <a:rPr lang="en-US" dirty="0">
                <a:solidFill>
                  <a:srgbClr val="FF0000"/>
                </a:solidFill>
              </a:rPr>
              <a:t>first order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phase transition</a:t>
            </a:r>
            <a:r>
              <a:rPr lang="en-US" dirty="0"/>
              <a:t>? If yes, where?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UH Master Brand Logos and Marks - University of Houston">
            <a:extLst>
              <a:ext uri="{FF2B5EF4-FFF2-40B4-BE49-F238E27FC236}">
                <a16:creationId xmlns:a16="http://schemas.microsoft.com/office/drawing/2014/main" id="{1B05E227-BBC8-5DD6-AE47-A29C75D84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F8BD22-9082-7BE7-8FAB-0C62E7294F0E}"/>
              </a:ext>
            </a:extLst>
          </p:cNvPr>
          <p:cNvSpPr txBox="1"/>
          <p:nvPr/>
        </p:nvSpPr>
        <p:spPr>
          <a:xfrm>
            <a:off x="9544028" y="5161905"/>
            <a:ext cx="1044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Neutron Stars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370DA83-0815-FA98-5B40-7347882DC388}"/>
              </a:ext>
            </a:extLst>
          </p:cNvPr>
          <p:cNvCxnSpPr>
            <a:cxnSpLocks/>
          </p:cNvCxnSpPr>
          <p:nvPr/>
        </p:nvCxnSpPr>
        <p:spPr>
          <a:xfrm>
            <a:off x="9693274" y="5120765"/>
            <a:ext cx="7464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507786A-E5E2-E290-2FD7-8019CE813910}"/>
              </a:ext>
            </a:extLst>
          </p:cNvPr>
          <p:cNvSpPr txBox="1"/>
          <p:nvPr/>
        </p:nvSpPr>
        <p:spPr>
          <a:xfrm>
            <a:off x="11092736" y="6513178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3 / 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36F128-1F09-4834-68CA-7F8D73C91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208" y="1241037"/>
            <a:ext cx="7104508" cy="483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877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D3302-F2F8-11D0-B81C-A580D8301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6EA72-3E64-B2E7-D592-62EE0A1CD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58D4D7-B183-7AC8-6121-3B5D1AEA5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778" y="1630524"/>
            <a:ext cx="10196444" cy="3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500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75ACD-D458-C4BB-D1DE-B76212816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51" y="307470"/>
            <a:ext cx="10058400" cy="702302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EAA35-83DC-2B80-67DA-73B4E4078F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1336" y="1132090"/>
            <a:ext cx="8396464" cy="513105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70C0"/>
                </a:solidFill>
              </a:rPr>
              <a:t>Introduction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100" dirty="0"/>
              <a:t>Quantum Chromodynamics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100" dirty="0"/>
              <a:t>QCD Phase Diagram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1800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Concept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dirty="0"/>
              <a:t>Contours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dirty="0"/>
              <a:t>Extrapolation scheme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Toy Models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dirty="0"/>
              <a:t>Van der Waals Classical CE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dirty="0"/>
              <a:t>VdW model GCE (p and n)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dirty="0"/>
              <a:t>Excluded Volume GCE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Summary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UH Master Brand Logos and Marks - University of Houston">
            <a:extLst>
              <a:ext uri="{FF2B5EF4-FFF2-40B4-BE49-F238E27FC236}">
                <a16:creationId xmlns:a16="http://schemas.microsoft.com/office/drawing/2014/main" id="{5A911119-CCCD-D311-545F-ABC475774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" y="6350985"/>
            <a:ext cx="580103" cy="5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4768B0-D633-2814-9BF6-5DFFFE8CC425}"/>
              </a:ext>
            </a:extLst>
          </p:cNvPr>
          <p:cNvSpPr txBox="1"/>
          <p:nvPr/>
        </p:nvSpPr>
        <p:spPr>
          <a:xfrm>
            <a:off x="11092736" y="6503847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 / x</a:t>
            </a:r>
          </a:p>
        </p:txBody>
      </p:sp>
    </p:spTree>
    <p:extLst>
      <p:ext uri="{BB962C8B-B14F-4D97-AF65-F5344CB8AC3E}">
        <p14:creationId xmlns:p14="http://schemas.microsoft.com/office/powerpoint/2010/main" val="293343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8802D-F342-F366-981F-505512C97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B5A472-9B6B-BF21-FF5B-85F8540DE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890" y="1765439"/>
            <a:ext cx="4286599" cy="3117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EEB0FF-1974-1370-DA47-006F3FB46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809" y="1824456"/>
            <a:ext cx="4208773" cy="29994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6EA1CB-467D-3320-E122-1FDA962D28F8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4 / 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0C19BC-8094-0FFE-32CA-92AB25EEB9FF}"/>
                  </a:ext>
                </a:extLst>
              </p:cNvPr>
              <p:cNvSpPr txBox="1"/>
              <p:nvPr/>
            </p:nvSpPr>
            <p:spPr>
              <a:xfrm>
                <a:off x="1998703" y="1688796"/>
                <a:ext cx="15368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0C19BC-8094-0FFE-32CA-92AB25EEB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703" y="1688796"/>
                <a:ext cx="1536895" cy="369332"/>
              </a:xfrm>
              <a:prstGeom prst="rect">
                <a:avLst/>
              </a:prstGeom>
              <a:blipFill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C38B4B6-34B1-8979-BE7B-1EFA0AAAE1A8}"/>
                  </a:ext>
                </a:extLst>
              </p:cNvPr>
              <p:cNvSpPr txBox="1"/>
              <p:nvPr/>
            </p:nvSpPr>
            <p:spPr>
              <a:xfrm>
                <a:off x="6392873" y="1829443"/>
                <a:ext cx="2169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C38B4B6-34B1-8979-BE7B-1EFA0AAAE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2873" y="1829443"/>
                <a:ext cx="216936" cy="369332"/>
              </a:xfrm>
              <a:prstGeom prst="rect">
                <a:avLst/>
              </a:prstGeom>
              <a:blipFill>
                <a:blip r:embed="rId5"/>
                <a:stretch>
                  <a:fillRect r="-4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58CCE12-2819-46D9-69A6-EB2EF3BAA05A}"/>
                  </a:ext>
                </a:extLst>
              </p:cNvPr>
              <p:cNvSpPr txBox="1"/>
              <p:nvPr/>
            </p:nvSpPr>
            <p:spPr>
              <a:xfrm>
                <a:off x="4961553" y="4698300"/>
                <a:ext cx="2169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58CCE12-2819-46D9-69A6-EB2EF3BAA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553" y="4698300"/>
                <a:ext cx="216936" cy="369332"/>
              </a:xfrm>
              <a:prstGeom prst="rect">
                <a:avLst/>
              </a:prstGeom>
              <a:blipFill>
                <a:blip r:embed="rId6"/>
                <a:stretch>
                  <a:fillRect r="-4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42DC92-0288-3E80-861C-FC30B91B8265}"/>
                  </a:ext>
                </a:extLst>
              </p:cNvPr>
              <p:cNvSpPr txBox="1"/>
              <p:nvPr/>
            </p:nvSpPr>
            <p:spPr>
              <a:xfrm>
                <a:off x="10475681" y="4686250"/>
                <a:ext cx="34290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42DC92-0288-3E80-861C-FC30B91B8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5681" y="4686250"/>
                <a:ext cx="342901" cy="369332"/>
              </a:xfrm>
              <a:prstGeom prst="rect">
                <a:avLst/>
              </a:prstGeom>
              <a:blipFill>
                <a:blip r:embed="rId7"/>
                <a:stretch>
                  <a:fillRect r="-15789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3C8FC8-681B-D50D-72FF-D0B0A31CD98C}"/>
                  </a:ext>
                </a:extLst>
              </p:cNvPr>
              <p:cNvSpPr txBox="1"/>
              <p:nvPr/>
            </p:nvSpPr>
            <p:spPr>
              <a:xfrm>
                <a:off x="534995" y="1644777"/>
                <a:ext cx="3568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3C8FC8-681B-D50D-72FF-D0B0A31CD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995" y="1644777"/>
                <a:ext cx="356895" cy="369332"/>
              </a:xfrm>
              <a:prstGeom prst="rect">
                <a:avLst/>
              </a:prstGeom>
              <a:blipFill>
                <a:blip r:embed="rId8"/>
                <a:stretch>
                  <a:fillRect r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D784EF-CF41-44C6-401E-331C97DD9B16}"/>
                  </a:ext>
                </a:extLst>
              </p:cNvPr>
              <p:cNvSpPr txBox="1"/>
              <p:nvPr/>
            </p:nvSpPr>
            <p:spPr>
              <a:xfrm>
                <a:off x="4469362" y="2631020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D784EF-CF41-44C6-401E-331C97DD9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362" y="2631020"/>
                <a:ext cx="347565" cy="369332"/>
              </a:xfrm>
              <a:prstGeom prst="rect">
                <a:avLst/>
              </a:prstGeom>
              <a:blipFill>
                <a:blip r:embed="rId9"/>
                <a:stretch>
                  <a:fillRect r="-701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F451A84-4AEC-AE8E-61B5-C922106D7049}"/>
                  </a:ext>
                </a:extLst>
              </p:cNvPr>
              <p:cNvSpPr txBox="1"/>
              <p:nvPr/>
            </p:nvSpPr>
            <p:spPr>
              <a:xfrm>
                <a:off x="4413377" y="2284598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F451A84-4AEC-AE8E-61B5-C922106D7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377" y="2284598"/>
                <a:ext cx="347565" cy="369332"/>
              </a:xfrm>
              <a:prstGeom prst="rect">
                <a:avLst/>
              </a:prstGeom>
              <a:blipFill>
                <a:blip r:embed="rId10"/>
                <a:stretch>
                  <a:fillRect r="-701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375839-F1D2-FC90-D1B3-6A217A4C1AEB}"/>
                  </a:ext>
                </a:extLst>
              </p:cNvPr>
              <p:cNvSpPr txBox="1"/>
              <p:nvPr/>
            </p:nvSpPr>
            <p:spPr>
              <a:xfrm>
                <a:off x="4251258" y="2039596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4375839-F1D2-FC90-D1B3-6A217A4C1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258" y="2039596"/>
                <a:ext cx="347565" cy="369332"/>
              </a:xfrm>
              <a:prstGeom prst="rect">
                <a:avLst/>
              </a:prstGeom>
              <a:blipFill>
                <a:blip r:embed="rId11"/>
                <a:stretch>
                  <a:fillRect r="-8772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619600-A532-5DE5-A7DC-2E9BF7D7AF29}"/>
                  </a:ext>
                </a:extLst>
              </p:cNvPr>
              <p:cNvSpPr txBox="1"/>
              <p:nvPr/>
            </p:nvSpPr>
            <p:spPr>
              <a:xfrm>
                <a:off x="3035189" y="4647027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619600-A532-5DE5-A7DC-2E9BF7D7A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189" y="4647027"/>
                <a:ext cx="347565" cy="369332"/>
              </a:xfrm>
              <a:prstGeom prst="rect">
                <a:avLst/>
              </a:prstGeom>
              <a:blipFill>
                <a:blip r:embed="rId12"/>
                <a:stretch>
                  <a:fillRect r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E23E610-571F-0F8F-A489-161B8101A480}"/>
                  </a:ext>
                </a:extLst>
              </p:cNvPr>
              <p:cNvSpPr txBox="1"/>
              <p:nvPr/>
            </p:nvSpPr>
            <p:spPr>
              <a:xfrm>
                <a:off x="2398376" y="4686250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E23E610-571F-0F8F-A489-161B8101A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376" y="4686250"/>
                <a:ext cx="347565" cy="369332"/>
              </a:xfrm>
              <a:prstGeom prst="rect">
                <a:avLst/>
              </a:prstGeom>
              <a:blipFill>
                <a:blip r:embed="rId13"/>
                <a:stretch>
                  <a:fillRect r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3716348-C3D9-132C-CB5B-608D2983237D}"/>
                  </a:ext>
                </a:extLst>
              </p:cNvPr>
              <p:cNvSpPr txBox="1"/>
              <p:nvPr/>
            </p:nvSpPr>
            <p:spPr>
              <a:xfrm>
                <a:off x="1738234" y="5219834"/>
                <a:ext cx="16445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3716348-C3D9-132C-CB5B-608D29832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234" y="5219834"/>
                <a:ext cx="1644520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BD9C847-99EF-8A00-8E60-0F295FA004ED}"/>
                  </a:ext>
                </a:extLst>
              </p:cNvPr>
              <p:cNvSpPr txBox="1"/>
              <p:nvPr/>
            </p:nvSpPr>
            <p:spPr>
              <a:xfrm>
                <a:off x="8133962" y="3139536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BD9C847-99EF-8A00-8E60-0F295FA00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962" y="3139536"/>
                <a:ext cx="655475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E620182-6523-CC44-0F7A-BA647C2B06FA}"/>
              </a:ext>
            </a:extLst>
          </p:cNvPr>
          <p:cNvSpPr txBox="1"/>
          <p:nvPr/>
        </p:nvSpPr>
        <p:spPr>
          <a:xfrm>
            <a:off x="2736610" y="117312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 phase transition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5A4EF0-0A28-0DF7-AA71-EE246A978488}"/>
              </a:ext>
            </a:extLst>
          </p:cNvPr>
          <p:cNvSpPr txBox="1"/>
          <p:nvPr/>
        </p:nvSpPr>
        <p:spPr>
          <a:xfrm>
            <a:off x="625151" y="5563881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57190-AD38-B398-8896-BC175A8DF9F6}"/>
              </a:ext>
            </a:extLst>
          </p:cNvPr>
          <p:cNvSpPr txBox="1"/>
          <p:nvPr/>
        </p:nvSpPr>
        <p:spPr>
          <a:xfrm>
            <a:off x="7230805" y="5591703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A98928F-94BE-A85B-0E98-448154D9F9A1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7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3E789-F137-CB11-2DC5-7412730D3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987E41-9C77-AF9F-0F6A-11B5E748F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216" y="1681038"/>
            <a:ext cx="4143596" cy="30339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78A773-E2BC-E8AE-549A-CB0E7E249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646" y="1651333"/>
            <a:ext cx="4143596" cy="29939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118D40-298B-39F6-A90D-F199F5B52B70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4 / 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D7FC49-FC9C-F322-C818-21CF8FE621F9}"/>
                  </a:ext>
                </a:extLst>
              </p:cNvPr>
              <p:cNvSpPr txBox="1"/>
              <p:nvPr/>
            </p:nvSpPr>
            <p:spPr>
              <a:xfrm>
                <a:off x="9997914" y="4530287"/>
                <a:ext cx="4408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D7FC49-FC9C-F322-C818-21CF8FE62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7914" y="4530287"/>
                <a:ext cx="440871" cy="369332"/>
              </a:xfrm>
              <a:prstGeom prst="rect">
                <a:avLst/>
              </a:prstGeom>
              <a:blipFill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5E6B96-12A5-82B1-000E-5625CA9D2517}"/>
                  </a:ext>
                </a:extLst>
              </p:cNvPr>
              <p:cNvSpPr txBox="1"/>
              <p:nvPr/>
            </p:nvSpPr>
            <p:spPr>
              <a:xfrm>
                <a:off x="6218540" y="2058861"/>
                <a:ext cx="5248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5E6B96-12A5-82B1-000E-5625CA9D2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540" y="2058861"/>
                <a:ext cx="52484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44B92F-B095-8DD6-09AE-E3EABB87A172}"/>
                  </a:ext>
                </a:extLst>
              </p:cNvPr>
              <p:cNvSpPr txBox="1"/>
              <p:nvPr/>
            </p:nvSpPr>
            <p:spPr>
              <a:xfrm>
                <a:off x="4756527" y="4694371"/>
                <a:ext cx="5248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44B92F-B095-8DD6-09AE-E3EABB87A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6527" y="4694371"/>
                <a:ext cx="52484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0D32D9-96F7-D12F-1874-4A1D1DCD7457}"/>
                  </a:ext>
                </a:extLst>
              </p:cNvPr>
              <p:cNvSpPr txBox="1"/>
              <p:nvPr/>
            </p:nvSpPr>
            <p:spPr>
              <a:xfrm>
                <a:off x="939224" y="2013309"/>
                <a:ext cx="3382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0D32D9-96F7-D12F-1874-4A1D1DCD7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24" y="2013309"/>
                <a:ext cx="338234" cy="369332"/>
              </a:xfrm>
              <a:prstGeom prst="rect">
                <a:avLst/>
              </a:prstGeom>
              <a:blipFill>
                <a:blip r:embed="rId7"/>
                <a:stretch>
                  <a:fillRect r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08F9D8-C25E-83E4-32DE-82C594391FA4}"/>
                  </a:ext>
                </a:extLst>
              </p:cNvPr>
              <p:cNvSpPr txBox="1"/>
              <p:nvPr/>
            </p:nvSpPr>
            <p:spPr>
              <a:xfrm>
                <a:off x="8463310" y="2978757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08F9D8-C25E-83E4-32DE-82C594391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3310" y="2978757"/>
                <a:ext cx="65547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53C611-83D8-8799-09D7-E84956AFD14E}"/>
                  </a:ext>
                </a:extLst>
              </p:cNvPr>
              <p:cNvSpPr txBox="1"/>
              <p:nvPr/>
            </p:nvSpPr>
            <p:spPr>
              <a:xfrm>
                <a:off x="8063918" y="3355153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53C611-83D8-8799-09D7-E84956AF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3918" y="3355153"/>
                <a:ext cx="65547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A7F1FF9-18D5-10B7-84DB-54D75B444F8D}"/>
                  </a:ext>
                </a:extLst>
              </p:cNvPr>
              <p:cNvSpPr txBox="1"/>
              <p:nvPr/>
            </p:nvSpPr>
            <p:spPr>
              <a:xfrm>
                <a:off x="3250616" y="4481816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A7F1FF9-18D5-10B7-84DB-54D75B444F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616" y="4481816"/>
                <a:ext cx="38488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47F955-0687-84FA-E4C0-307100DBDF22}"/>
                  </a:ext>
                </a:extLst>
              </p:cNvPr>
              <p:cNvSpPr txBox="1"/>
              <p:nvPr/>
            </p:nvSpPr>
            <p:spPr>
              <a:xfrm>
                <a:off x="2729233" y="4561064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47F955-0687-84FA-E4C0-307100DBD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233" y="4561064"/>
                <a:ext cx="384887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6E40C4-F42C-DF86-FFCE-10D313FE5496}"/>
                  </a:ext>
                </a:extLst>
              </p:cNvPr>
              <p:cNvSpPr txBox="1"/>
              <p:nvPr/>
            </p:nvSpPr>
            <p:spPr>
              <a:xfrm>
                <a:off x="3026320" y="4512087"/>
                <a:ext cx="28472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6E40C4-F42C-DF86-FFCE-10D313FE5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320" y="4512087"/>
                <a:ext cx="284725" cy="307777"/>
              </a:xfrm>
              <a:prstGeom prst="rect">
                <a:avLst/>
              </a:prstGeom>
              <a:blipFill>
                <a:blip r:embed="rId12"/>
                <a:stretch>
                  <a:fillRect r="-29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F69B43-8C2F-8D72-9214-2FC1290038A3}"/>
                  </a:ext>
                </a:extLst>
              </p:cNvPr>
              <p:cNvSpPr txBox="1"/>
              <p:nvPr/>
            </p:nvSpPr>
            <p:spPr>
              <a:xfrm>
                <a:off x="3491538" y="4512009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F69B43-8C2F-8D72-9214-2FC129003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538" y="4512009"/>
                <a:ext cx="384887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EA5416C-782E-ED65-45EE-567402D57361}"/>
              </a:ext>
            </a:extLst>
          </p:cNvPr>
          <p:cNvSpPr txBox="1"/>
          <p:nvPr/>
        </p:nvSpPr>
        <p:spPr>
          <a:xfrm>
            <a:off x="492469" y="5242590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EFD05B-AD7E-DB12-C579-EFB494D95DDD}"/>
              </a:ext>
            </a:extLst>
          </p:cNvPr>
          <p:cNvSpPr txBox="1"/>
          <p:nvPr/>
        </p:nvSpPr>
        <p:spPr>
          <a:xfrm>
            <a:off x="7100843" y="5242590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8B8587-90DF-F684-1106-0BDBE8B7DB18}"/>
              </a:ext>
            </a:extLst>
          </p:cNvPr>
          <p:cNvSpPr txBox="1"/>
          <p:nvPr/>
        </p:nvSpPr>
        <p:spPr>
          <a:xfrm>
            <a:off x="2736610" y="117312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 phase transition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BD560AF-EA43-C2E3-52FD-F93C3DF13F20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3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9B59-A964-ABA3-8960-6C0634C22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917E53-664D-77D3-777B-283151889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656" y="1963097"/>
            <a:ext cx="3757129" cy="27306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96D15E-638C-A3C9-7A59-CAE5A8060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093" y="1954526"/>
            <a:ext cx="3686275" cy="26925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BAA1F0-4E9B-77BD-1968-052AADAA5D30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4 / 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9F7F67-C80C-4E90-EAFE-E0658C099C68}"/>
                  </a:ext>
                </a:extLst>
              </p:cNvPr>
              <p:cNvSpPr txBox="1"/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9F7F67-C80C-4E90-EAFE-E0658C099C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blipFill>
                <a:blip r:embed="rId4"/>
                <a:stretch>
                  <a:fillRect r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3C2B10C-FFD3-BFAD-45C7-EF7E03236477}"/>
                  </a:ext>
                </a:extLst>
              </p:cNvPr>
              <p:cNvSpPr txBox="1"/>
              <p:nvPr/>
            </p:nvSpPr>
            <p:spPr>
              <a:xfrm>
                <a:off x="10140043" y="4564615"/>
                <a:ext cx="45953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3C2B10C-FFD3-BFAD-45C7-EF7E03236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0043" y="4564615"/>
                <a:ext cx="459532" cy="369332"/>
              </a:xfrm>
              <a:prstGeom prst="rect">
                <a:avLst/>
              </a:prstGeom>
              <a:blipFill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E9DF97-2A74-8382-E214-3CF4677AAB5A}"/>
                  </a:ext>
                </a:extLst>
              </p:cNvPr>
              <p:cNvSpPr txBox="1"/>
              <p:nvPr/>
            </p:nvSpPr>
            <p:spPr>
              <a:xfrm>
                <a:off x="6604802" y="2018584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E9DF97-2A74-8382-E214-3CF4677AA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802" y="2018584"/>
                <a:ext cx="32890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B134EC0-681D-CDB5-2486-BCFB8A83C504}"/>
                  </a:ext>
                </a:extLst>
              </p:cNvPr>
              <p:cNvSpPr txBox="1"/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B134EC0-681D-CDB5-2486-BCFB8A83C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ACFA60-9733-49E7-BA63-53636E8CF20D}"/>
                  </a:ext>
                </a:extLst>
              </p:cNvPr>
              <p:cNvSpPr txBox="1"/>
              <p:nvPr/>
            </p:nvSpPr>
            <p:spPr>
              <a:xfrm>
                <a:off x="8533230" y="2126971"/>
                <a:ext cx="1556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ACFA60-9733-49E7-BA63-53636E8CF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230" y="2126971"/>
                <a:ext cx="155613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C67E0-8522-D0BB-496D-8BC8ABB94A18}"/>
                  </a:ext>
                </a:extLst>
              </p:cNvPr>
              <p:cNvSpPr txBox="1"/>
              <p:nvPr/>
            </p:nvSpPr>
            <p:spPr>
              <a:xfrm>
                <a:off x="7877755" y="3359368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C67E0-8522-D0BB-496D-8BC8ABB94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755" y="3359368"/>
                <a:ext cx="65547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AD0045-C20C-24AF-6162-69EF9951BC94}"/>
                  </a:ext>
                </a:extLst>
              </p:cNvPr>
              <p:cNvSpPr txBox="1"/>
              <p:nvPr/>
            </p:nvSpPr>
            <p:spPr>
              <a:xfrm>
                <a:off x="8533230" y="3114224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AD0045-C20C-24AF-6162-69EF9951B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230" y="3114224"/>
                <a:ext cx="65547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932E7E-9360-88DE-27DC-07883E074BF1}"/>
                  </a:ext>
                </a:extLst>
              </p:cNvPr>
              <p:cNvSpPr txBox="1"/>
              <p:nvPr/>
            </p:nvSpPr>
            <p:spPr>
              <a:xfrm>
                <a:off x="8789437" y="2684414"/>
                <a:ext cx="6554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932E7E-9360-88DE-27DC-07883E074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9437" y="2684414"/>
                <a:ext cx="655475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957F77-78CA-89D0-27B3-878FE6A93D6C}"/>
                  </a:ext>
                </a:extLst>
              </p:cNvPr>
              <p:cNvSpPr txBox="1"/>
              <p:nvPr/>
            </p:nvSpPr>
            <p:spPr>
              <a:xfrm>
                <a:off x="3014991" y="4539904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957F77-78CA-89D0-27B3-878FE6A93D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991" y="4539904"/>
                <a:ext cx="384887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2F3FA4-2347-7CAE-BBD9-2BD7B698544E}"/>
                  </a:ext>
                </a:extLst>
              </p:cNvPr>
              <p:cNvSpPr txBox="1"/>
              <p:nvPr/>
            </p:nvSpPr>
            <p:spPr>
              <a:xfrm>
                <a:off x="2790678" y="4539905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2F3FA4-2347-7CAE-BBD9-2BD7B6985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678" y="4539905"/>
                <a:ext cx="384887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B9EDE7-6FDF-4735-E1AD-4390DCD163BC}"/>
                  </a:ext>
                </a:extLst>
              </p:cNvPr>
              <p:cNvSpPr txBox="1"/>
              <p:nvPr/>
            </p:nvSpPr>
            <p:spPr>
              <a:xfrm>
                <a:off x="3247504" y="4554993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B9EDE7-6FDF-4735-E1AD-4390DCD16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504" y="4554993"/>
                <a:ext cx="384887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9B5281-13C5-4195-B9C3-F520B902837B}"/>
                  </a:ext>
                </a:extLst>
              </p:cNvPr>
              <p:cNvSpPr txBox="1"/>
              <p:nvPr/>
            </p:nvSpPr>
            <p:spPr>
              <a:xfrm>
                <a:off x="3927012" y="4539903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9B5281-13C5-4195-B9C3-F520B9028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012" y="4539903"/>
                <a:ext cx="38488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6E6C49A-C447-A319-7A7A-ECCA0FE55E44}"/>
                  </a:ext>
                </a:extLst>
              </p:cNvPr>
              <p:cNvSpPr txBox="1"/>
              <p:nvPr/>
            </p:nvSpPr>
            <p:spPr>
              <a:xfrm>
                <a:off x="3323691" y="4767942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6E6C49A-C447-A319-7A7A-ECCA0FE55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691" y="4767942"/>
                <a:ext cx="38488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DD6559E-44AA-E7BF-7D8F-F95455813BA2}"/>
                  </a:ext>
                </a:extLst>
              </p:cNvPr>
              <p:cNvSpPr txBox="1"/>
              <p:nvPr/>
            </p:nvSpPr>
            <p:spPr>
              <a:xfrm>
                <a:off x="3598478" y="4539902"/>
                <a:ext cx="3848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DD6559E-44AA-E7BF-7D8F-F95455813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8478" y="4539902"/>
                <a:ext cx="384887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64671A2-F3F4-7B34-2B94-616EBD6D604B}"/>
              </a:ext>
            </a:extLst>
          </p:cNvPr>
          <p:cNvSpPr txBox="1"/>
          <p:nvPr/>
        </p:nvSpPr>
        <p:spPr>
          <a:xfrm>
            <a:off x="889427" y="5376146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CD4B39-7FCC-9ED8-BE32-E9D24423F7D9}"/>
              </a:ext>
            </a:extLst>
          </p:cNvPr>
          <p:cNvSpPr txBox="1"/>
          <p:nvPr/>
        </p:nvSpPr>
        <p:spPr>
          <a:xfrm>
            <a:off x="7249466" y="5376146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58DAB7-CCC4-316B-44D4-79BE5DFDB55F}"/>
              </a:ext>
            </a:extLst>
          </p:cNvPr>
          <p:cNvSpPr txBox="1"/>
          <p:nvPr/>
        </p:nvSpPr>
        <p:spPr>
          <a:xfrm>
            <a:off x="2736610" y="117312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 phase transition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7890AB0-5B89-D09E-5B87-726A71440208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4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F67A-144D-CE06-28CF-CC128F91C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98C45-B34C-7E7A-A3EA-73BB3581E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AE76B0-619C-5EE3-1D8A-BAB15C509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244" y="1845225"/>
            <a:ext cx="4180196" cy="31220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E2D1E-23F3-6882-0F2C-A06C2D651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041" y="1754598"/>
            <a:ext cx="3678759" cy="330325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86B64100-1051-D01C-F436-63DA1935429A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D26AF6-04D6-A5F1-3D11-AC509B942BB2}"/>
              </a:ext>
            </a:extLst>
          </p:cNvPr>
          <p:cNvSpPr txBox="1"/>
          <p:nvPr/>
        </p:nvSpPr>
        <p:spPr>
          <a:xfrm>
            <a:off x="1117335" y="5376146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768020-B743-B121-16E7-4D862A7CB9BF}"/>
              </a:ext>
            </a:extLst>
          </p:cNvPr>
          <p:cNvSpPr txBox="1"/>
          <p:nvPr/>
        </p:nvSpPr>
        <p:spPr>
          <a:xfrm>
            <a:off x="7083855" y="5376146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4436174-F7E7-E9CF-EB50-82892B61C4B9}"/>
                  </a:ext>
                </a:extLst>
              </p:cNvPr>
              <p:cNvSpPr txBox="1"/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4436174-F7E7-E9CF-EB50-82892B61C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blipFill>
                <a:blip r:embed="rId4"/>
                <a:stretch>
                  <a:fillRect r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8A7BB-D53F-8D6D-6D0C-7147F1AFC9A1}"/>
                  </a:ext>
                </a:extLst>
              </p:cNvPr>
              <p:cNvSpPr txBox="1"/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8A7BB-D53F-8D6D-6D0C-7147F1AFC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65FCC0-1CF7-7CAA-7C12-05B9051AE50F}"/>
                  </a:ext>
                </a:extLst>
              </p:cNvPr>
              <p:cNvSpPr txBox="1"/>
              <p:nvPr/>
            </p:nvSpPr>
            <p:spPr>
              <a:xfrm>
                <a:off x="10277414" y="4873188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65FCC0-1CF7-7CAA-7C12-05B9051AE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7414" y="4873188"/>
                <a:ext cx="394218" cy="369332"/>
              </a:xfrm>
              <a:prstGeom prst="rect">
                <a:avLst/>
              </a:prstGeom>
              <a:blipFill>
                <a:blip r:embed="rId6"/>
                <a:stretch>
                  <a:fillRect r="-1538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33489B-B7E7-3808-53E0-AFA2ACABAC4E}"/>
                  </a:ext>
                </a:extLst>
              </p:cNvPr>
              <p:cNvSpPr txBox="1"/>
              <p:nvPr/>
            </p:nvSpPr>
            <p:spPr>
              <a:xfrm>
                <a:off x="6700589" y="1954402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D33489B-B7E7-3808-53E0-AFA2ACABA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589" y="1954402"/>
                <a:ext cx="3289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16A3BC1-4FC1-6155-017A-50E15573C5B3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5 / 12</a:t>
            </a:r>
          </a:p>
        </p:txBody>
      </p:sp>
    </p:spTree>
    <p:extLst>
      <p:ext uri="{BB962C8B-B14F-4D97-AF65-F5344CB8AC3E}">
        <p14:creationId xmlns:p14="http://schemas.microsoft.com/office/powerpoint/2010/main" val="2529981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8C97E-FCBD-3A69-3A75-C4FFBF6F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D4D57-C9B5-6F00-E4A8-B1F039B75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219D03-7D23-2E74-186B-979F907A8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145" y="1920109"/>
            <a:ext cx="4092295" cy="30177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BFFD0F-98AB-FA17-6C7D-AB803E8E3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501" y="1954402"/>
            <a:ext cx="3696020" cy="2949196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48D7F015-F178-7AFA-EF9F-9446DB0462A5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FB5484-B99D-9A17-D0FE-45962413119D}"/>
              </a:ext>
            </a:extLst>
          </p:cNvPr>
          <p:cNvSpPr txBox="1"/>
          <p:nvPr/>
        </p:nvSpPr>
        <p:spPr>
          <a:xfrm>
            <a:off x="889427" y="5376146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498B66-BC89-7F0A-E54A-086CCC1EEF0C}"/>
              </a:ext>
            </a:extLst>
          </p:cNvPr>
          <p:cNvSpPr txBox="1"/>
          <p:nvPr/>
        </p:nvSpPr>
        <p:spPr>
          <a:xfrm>
            <a:off x="7217205" y="5376146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D274EB8-A799-5A9C-1F76-03E672A5750D}"/>
                  </a:ext>
                </a:extLst>
              </p:cNvPr>
              <p:cNvSpPr txBox="1"/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D274EB8-A799-5A9C-1F76-03E672A57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blipFill>
                <a:blip r:embed="rId4"/>
                <a:stretch>
                  <a:fillRect r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98092F-D28E-4253-EA7F-6E2145860F54}"/>
                  </a:ext>
                </a:extLst>
              </p:cNvPr>
              <p:cNvSpPr txBox="1"/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98092F-D28E-4253-EA7F-6E2145860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5ABD9B-2631-FF1F-33A9-9512610750EF}"/>
                  </a:ext>
                </a:extLst>
              </p:cNvPr>
              <p:cNvSpPr txBox="1"/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5ABD9B-2631-FF1F-33A9-951261075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blipFill>
                <a:blip r:embed="rId6"/>
                <a:stretch>
                  <a:fillRect r="-1538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64517B5-BEC6-69D4-DC89-27F39F1C94B8}"/>
                  </a:ext>
                </a:extLst>
              </p:cNvPr>
              <p:cNvSpPr txBox="1"/>
              <p:nvPr/>
            </p:nvSpPr>
            <p:spPr>
              <a:xfrm>
                <a:off x="6700589" y="1954402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64517B5-BEC6-69D4-DC89-27F39F1C9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589" y="1954402"/>
                <a:ext cx="3289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DD2831F0-996E-B83B-F71E-5A16A3186B4B}"/>
              </a:ext>
            </a:extLst>
          </p:cNvPr>
          <p:cNvSpPr txBox="1"/>
          <p:nvPr/>
        </p:nvSpPr>
        <p:spPr>
          <a:xfrm>
            <a:off x="11092736" y="6503847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5 / 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19683D-0514-F5B4-43F6-C12388FF3BAA}"/>
                  </a:ext>
                </a:extLst>
              </p:cNvPr>
              <p:cNvSpPr txBox="1"/>
              <p:nvPr/>
            </p:nvSpPr>
            <p:spPr>
              <a:xfrm>
                <a:off x="3415203" y="4751819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19683D-0514-F5B4-43F6-C12388FF3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203" y="4751819"/>
                <a:ext cx="347565" cy="369332"/>
              </a:xfrm>
              <a:prstGeom prst="rect">
                <a:avLst/>
              </a:prstGeom>
              <a:blipFill>
                <a:blip r:embed="rId8"/>
                <a:stretch>
                  <a:fillRect r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A2F359-E85C-E458-689B-F83276AD92C2}"/>
                  </a:ext>
                </a:extLst>
              </p:cNvPr>
              <p:cNvSpPr txBox="1"/>
              <p:nvPr/>
            </p:nvSpPr>
            <p:spPr>
              <a:xfrm>
                <a:off x="2594645" y="4723969"/>
                <a:ext cx="4724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’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A2F359-E85C-E458-689B-F83276AD92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4645" y="4723969"/>
                <a:ext cx="472405" cy="369332"/>
              </a:xfrm>
              <a:prstGeom prst="rect">
                <a:avLst/>
              </a:prstGeom>
              <a:blipFill>
                <a:blip r:embed="rId9"/>
                <a:stretch>
                  <a:fillRect t="-9836" r="-649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317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DE3E7-EA7C-7044-C0F9-11D5AB19A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Contours to understand the phase transitions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5CD5A-86E1-EEE4-ACA4-3CD7D791A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21171D-A31A-078E-A2FD-8B1CB8624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42" y="1935350"/>
            <a:ext cx="4099915" cy="29872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787192-08CD-5BC0-1859-3A21CF0BF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340" y="1950591"/>
            <a:ext cx="3703641" cy="2956816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4B3F245A-EEA2-3EC4-9AF7-56ADC9C7BBB6}"/>
              </a:ext>
            </a:extLst>
          </p:cNvPr>
          <p:cNvSpPr/>
          <p:nvPr/>
        </p:nvSpPr>
        <p:spPr>
          <a:xfrm>
            <a:off x="5317149" y="2920620"/>
            <a:ext cx="1023931" cy="48560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284BF8-3B80-56D5-F7D0-BE5788867CFA}"/>
              </a:ext>
            </a:extLst>
          </p:cNvPr>
          <p:cNvSpPr txBox="1"/>
          <p:nvPr/>
        </p:nvSpPr>
        <p:spPr>
          <a:xfrm>
            <a:off x="889427" y="5376146"/>
            <a:ext cx="463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chemical potential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1D45BF-68CD-56C4-8ADC-AC449059C096}"/>
              </a:ext>
            </a:extLst>
          </p:cNvPr>
          <p:cNvSpPr txBox="1"/>
          <p:nvPr/>
        </p:nvSpPr>
        <p:spPr>
          <a:xfrm>
            <a:off x="7225181" y="5376146"/>
            <a:ext cx="358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Contours of constant baryon density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C3C451-9F4B-6041-8B56-CA8DCBA187B1}"/>
                  </a:ext>
                </a:extLst>
              </p:cNvPr>
              <p:cNvSpPr txBox="1"/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C3C451-9F4B-6041-8B56-CA8DCBA18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49" y="1919387"/>
                <a:ext cx="394218" cy="369332"/>
              </a:xfrm>
              <a:prstGeom prst="rect">
                <a:avLst/>
              </a:prstGeom>
              <a:blipFill>
                <a:blip r:embed="rId4"/>
                <a:stretch>
                  <a:fillRect r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1741A1-B6B9-DF98-CC0B-2B2D94B38F18}"/>
                  </a:ext>
                </a:extLst>
              </p:cNvPr>
              <p:cNvSpPr txBox="1"/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1741A1-B6B9-DF98-CC0B-2B2D94B38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047" y="4723969"/>
                <a:ext cx="32890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00E898-4367-65BF-A3DF-70D9654D44E3}"/>
                  </a:ext>
                </a:extLst>
              </p:cNvPr>
              <p:cNvSpPr txBox="1"/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00E898-4367-65BF-A3DF-70D9654D4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763" y="4804053"/>
                <a:ext cx="394218" cy="369332"/>
              </a:xfrm>
              <a:prstGeom prst="rect">
                <a:avLst/>
              </a:prstGeom>
              <a:blipFill>
                <a:blip r:embed="rId6"/>
                <a:stretch>
                  <a:fillRect r="-1538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82DF8B-72A5-B834-3DFD-20FC744DDB98}"/>
                  </a:ext>
                </a:extLst>
              </p:cNvPr>
              <p:cNvSpPr txBox="1"/>
              <p:nvPr/>
            </p:nvSpPr>
            <p:spPr>
              <a:xfrm>
                <a:off x="6841888" y="1950591"/>
                <a:ext cx="328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82DF8B-72A5-B834-3DFD-20FC744DDB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1888" y="1950591"/>
                <a:ext cx="3289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3561D2D3-A18C-0F6A-849C-4B0CBC6B9385}"/>
              </a:ext>
            </a:extLst>
          </p:cNvPr>
          <p:cNvSpPr txBox="1"/>
          <p:nvPr/>
        </p:nvSpPr>
        <p:spPr>
          <a:xfrm>
            <a:off x="11092736" y="6494322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5 / 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57E4CA-063D-A84B-3921-C35303C5A332}"/>
                  </a:ext>
                </a:extLst>
              </p:cNvPr>
              <p:cNvSpPr txBox="1"/>
              <p:nvPr/>
            </p:nvSpPr>
            <p:spPr>
              <a:xfrm>
                <a:off x="3600788" y="4706000"/>
                <a:ext cx="3942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57E4CA-063D-A84B-3921-C35303C5A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788" y="4706000"/>
                <a:ext cx="39421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DE4311-BCD7-5C34-9F97-E5E76A29AAA0}"/>
                  </a:ext>
                </a:extLst>
              </p:cNvPr>
              <p:cNvSpPr txBox="1"/>
              <p:nvPr/>
            </p:nvSpPr>
            <p:spPr>
              <a:xfrm>
                <a:off x="3279999" y="4704488"/>
                <a:ext cx="3475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DE4311-BCD7-5C34-9F97-E5E76A29A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999" y="4704488"/>
                <a:ext cx="347565" cy="369332"/>
              </a:xfrm>
              <a:prstGeom prst="rect">
                <a:avLst/>
              </a:prstGeom>
              <a:blipFill>
                <a:blip r:embed="rId9"/>
                <a:stretch>
                  <a:fillRect r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F6692C-2AB3-70A0-0644-361E8ABDB41D}"/>
                  </a:ext>
                </a:extLst>
              </p:cNvPr>
              <p:cNvSpPr txBox="1"/>
              <p:nvPr/>
            </p:nvSpPr>
            <p:spPr>
              <a:xfrm>
                <a:off x="2564992" y="4729659"/>
                <a:ext cx="347565" cy="391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F6692C-2AB3-70A0-0644-361E8ABDB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992" y="4729659"/>
                <a:ext cx="347565" cy="391582"/>
              </a:xfrm>
              <a:prstGeom prst="rect">
                <a:avLst/>
              </a:prstGeom>
              <a:blipFill>
                <a:blip r:embed="rId10"/>
                <a:stretch>
                  <a:fillRect r="-8772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917853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5B95CC7-B7BB-470C-9BCE-4E0DBF489617}">
  <we:reference id="4b785c87-866c-4bad-85d8-5d1ae467ac9a" version="3.9.1.0" store="EXCatalog" storeType="EXCatalog"/>
  <we:alternateReferences>
    <we:reference id="WA104381909" version="3.9.1.0" store="en-US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Hitansh_APE</Template>
  <TotalTime>1539</TotalTime>
  <Words>1298</Words>
  <Application>Microsoft Office PowerPoint</Application>
  <PresentationFormat>Widescreen</PresentationFormat>
  <Paragraphs>289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1_Retrospect</vt:lpstr>
      <vt:lpstr>Contour Extrapolation of baryon density in search of the QCD critical point</vt:lpstr>
      <vt:lpstr>Introduction</vt:lpstr>
      <vt:lpstr>QCD Phase Diagram</vt:lpstr>
      <vt:lpstr>Using Contours to understand the phase transitions </vt:lpstr>
      <vt:lpstr>Using Contours to understand the phase transitions </vt:lpstr>
      <vt:lpstr>Using Contours to understand the phase transitions </vt:lpstr>
      <vt:lpstr>Using Contours to understand the phase transitions </vt:lpstr>
      <vt:lpstr>Using Contours to understand the phase transitions </vt:lpstr>
      <vt:lpstr>Using Contours to understand the phase transitions </vt:lpstr>
      <vt:lpstr>Using Contours to understand the phase transitions </vt:lpstr>
      <vt:lpstr>Extrapolation</vt:lpstr>
      <vt:lpstr>Van der Waals model in CE (Single particle)</vt:lpstr>
      <vt:lpstr>Crossings</vt:lpstr>
      <vt:lpstr>Quantum VdW in GCE</vt:lpstr>
      <vt:lpstr>Crossings μ_0=851MeV</vt:lpstr>
      <vt:lpstr>Excluded Volume model</vt:lpstr>
      <vt:lpstr>Outlook</vt:lpstr>
      <vt:lpstr>BACKUP SLIDES</vt:lpstr>
      <vt:lpstr>Extrapolation technique</vt:lpstr>
      <vt:lpstr>Ideal Hadron Resonance Gas Model </vt:lpstr>
      <vt:lpstr>Van der Waals HRG Model</vt:lpstr>
      <vt:lpstr>Quantum Van der Waals HRG</vt:lpstr>
      <vt:lpstr>Liquid Gas Phase Transition</vt:lpstr>
      <vt:lpstr>Lensing Criterion and Contours μ_0=851MeV</vt:lpstr>
      <vt:lpstr>PowerPoint Presentation</vt:lpstr>
      <vt:lpstr>New scheme to do 2nd order derivatives</vt:lpstr>
      <vt:lpstr>Increasing Precision VdW</vt:lpstr>
      <vt:lpstr>EV p&amp;n</vt:lpstr>
      <vt:lpstr>But, is there a critical point and if yes, where?</vt:lpstr>
      <vt:lpstr>PowerPoint Presentation</vt:lpstr>
      <vt:lpstr>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QCD Equation of State at high baryon chemical potential</dc:title>
  <dc:creator>Hitansh Shah</dc:creator>
  <cp:lastModifiedBy>Hitansh Shah</cp:lastModifiedBy>
  <cp:revision>1</cp:revision>
  <dcterms:created xsi:type="dcterms:W3CDTF">2024-02-21T17:42:21Z</dcterms:created>
  <dcterms:modified xsi:type="dcterms:W3CDTF">2024-02-24T04:15:20Z</dcterms:modified>
</cp:coreProperties>
</file>