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97" r:id="rId3"/>
    <p:sldId id="259" r:id="rId4"/>
    <p:sldId id="300" r:id="rId5"/>
    <p:sldId id="283" r:id="rId6"/>
    <p:sldId id="266" r:id="rId7"/>
    <p:sldId id="272" r:id="rId8"/>
    <p:sldId id="263" r:id="rId9"/>
    <p:sldId id="278" r:id="rId10"/>
    <p:sldId id="262" r:id="rId11"/>
    <p:sldId id="282" r:id="rId12"/>
    <p:sldId id="303" r:id="rId13"/>
    <p:sldId id="304" r:id="rId14"/>
    <p:sldId id="301" r:id="rId15"/>
    <p:sldId id="295" r:id="rId16"/>
    <p:sldId id="296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7C5CDB-0684-8A4E-939F-F303A2E3587B}" v="55" dt="2024-02-24T18:09:46.1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136"/>
    <p:restoredTop sz="96327"/>
  </p:normalViewPr>
  <p:slideViewPr>
    <p:cSldViewPr snapToGrid="0">
      <p:cViewPr varScale="1">
        <p:scale>
          <a:sx n="198" d="100"/>
          <a:sy n="198" d="100"/>
        </p:scale>
        <p:origin x="19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dal, Siddharth" userId="21ee02c6-686c-4abd-b32d-49cb89d40788" providerId="ADAL" clId="{657C5CDB-0684-8A4E-939F-F303A2E3587B}"/>
    <pc:docChg chg="undo redo custSel addSld delSld modSld sldOrd">
      <pc:chgData name="Jindal, Siddharth" userId="21ee02c6-686c-4abd-b32d-49cb89d40788" providerId="ADAL" clId="{657C5CDB-0684-8A4E-939F-F303A2E3587B}" dt="2024-02-24T18:10:40.337" v="626" actId="20578"/>
      <pc:docMkLst>
        <pc:docMk/>
      </pc:docMkLst>
      <pc:sldChg chg="modSp del mod">
        <pc:chgData name="Jindal, Siddharth" userId="21ee02c6-686c-4abd-b32d-49cb89d40788" providerId="ADAL" clId="{657C5CDB-0684-8A4E-939F-F303A2E3587B}" dt="2024-02-24T17:25:40.189" v="121" actId="2696"/>
        <pc:sldMkLst>
          <pc:docMk/>
          <pc:sldMk cId="850209601" sldId="258"/>
        </pc:sldMkLst>
        <pc:spChg chg="mod">
          <ac:chgData name="Jindal, Siddharth" userId="21ee02c6-686c-4abd-b32d-49cb89d40788" providerId="ADAL" clId="{657C5CDB-0684-8A4E-939F-F303A2E3587B}" dt="2024-02-24T17:07:54.143" v="20" actId="20577"/>
          <ac:spMkLst>
            <pc:docMk/>
            <pc:sldMk cId="850209601" sldId="258"/>
            <ac:spMk id="2" creationId="{89713D9F-26B7-B775-6480-8810CAE45D41}"/>
          </ac:spMkLst>
        </pc:spChg>
      </pc:sldChg>
      <pc:sldChg chg="add del">
        <pc:chgData name="Jindal, Siddharth" userId="21ee02c6-686c-4abd-b32d-49cb89d40788" providerId="ADAL" clId="{657C5CDB-0684-8A4E-939F-F303A2E3587B}" dt="2024-02-24T17:28:20.306" v="138" actId="2696"/>
        <pc:sldMkLst>
          <pc:docMk/>
          <pc:sldMk cId="2534343990" sldId="258"/>
        </pc:sldMkLst>
      </pc:sldChg>
      <pc:sldChg chg="del">
        <pc:chgData name="Jindal, Siddharth" userId="21ee02c6-686c-4abd-b32d-49cb89d40788" providerId="ADAL" clId="{657C5CDB-0684-8A4E-939F-F303A2E3587B}" dt="2024-02-24T17:25:40.196" v="124" actId="2696"/>
        <pc:sldMkLst>
          <pc:docMk/>
          <pc:sldMk cId="1062053944" sldId="259"/>
        </pc:sldMkLst>
      </pc:sldChg>
      <pc:sldChg chg="add del">
        <pc:chgData name="Jindal, Siddharth" userId="21ee02c6-686c-4abd-b32d-49cb89d40788" providerId="ADAL" clId="{657C5CDB-0684-8A4E-939F-F303A2E3587B}" dt="2024-02-24T17:27:53.656" v="135"/>
        <pc:sldMkLst>
          <pc:docMk/>
          <pc:sldMk cId="1656925488" sldId="259"/>
        </pc:sldMkLst>
      </pc:sldChg>
      <pc:sldChg chg="del">
        <pc:chgData name="Jindal, Siddharth" userId="21ee02c6-686c-4abd-b32d-49cb89d40788" providerId="ADAL" clId="{657C5CDB-0684-8A4E-939F-F303A2E3587B}" dt="2024-02-24T17:04:31.690" v="13" actId="2696"/>
        <pc:sldMkLst>
          <pc:docMk/>
          <pc:sldMk cId="256993211" sldId="261"/>
        </pc:sldMkLst>
      </pc:sldChg>
      <pc:sldChg chg="add del">
        <pc:chgData name="Jindal, Siddharth" userId="21ee02c6-686c-4abd-b32d-49cb89d40788" providerId="ADAL" clId="{657C5CDB-0684-8A4E-939F-F303A2E3587B}" dt="2024-02-24T17:28:28.257" v="146" actId="2696"/>
        <pc:sldMkLst>
          <pc:docMk/>
          <pc:sldMk cId="1224924479" sldId="261"/>
        </pc:sldMkLst>
      </pc:sldChg>
      <pc:sldChg chg="add del">
        <pc:chgData name="Jindal, Siddharth" userId="21ee02c6-686c-4abd-b32d-49cb89d40788" providerId="ADAL" clId="{657C5CDB-0684-8A4E-939F-F303A2E3587B}" dt="2024-02-24T17:19:01.542" v="66" actId="2696"/>
        <pc:sldMkLst>
          <pc:docMk/>
          <pc:sldMk cId="2214098704" sldId="261"/>
        </pc:sldMkLst>
      </pc:sldChg>
      <pc:sldChg chg="modSp add del mod ord">
        <pc:chgData name="Jindal, Siddharth" userId="21ee02c6-686c-4abd-b32d-49cb89d40788" providerId="ADAL" clId="{657C5CDB-0684-8A4E-939F-F303A2E3587B}" dt="2024-02-24T17:59:03.312" v="367" actId="20577"/>
        <pc:sldMkLst>
          <pc:docMk/>
          <pc:sldMk cId="850705714" sldId="262"/>
        </pc:sldMkLst>
        <pc:spChg chg="mod">
          <ac:chgData name="Jindal, Siddharth" userId="21ee02c6-686c-4abd-b32d-49cb89d40788" providerId="ADAL" clId="{657C5CDB-0684-8A4E-939F-F303A2E3587B}" dt="2024-02-24T17:59:03.312" v="367" actId="20577"/>
          <ac:spMkLst>
            <pc:docMk/>
            <pc:sldMk cId="850705714" sldId="262"/>
            <ac:spMk id="2" creationId="{45AF1F9A-02D5-D1AF-11A7-1EB3E2A42153}"/>
          </ac:spMkLst>
        </pc:spChg>
      </pc:sldChg>
      <pc:sldChg chg="del">
        <pc:chgData name="Jindal, Siddharth" userId="21ee02c6-686c-4abd-b32d-49cb89d40788" providerId="ADAL" clId="{657C5CDB-0684-8A4E-939F-F303A2E3587B}" dt="2024-02-24T17:04:22.033" v="8" actId="2696"/>
        <pc:sldMkLst>
          <pc:docMk/>
          <pc:sldMk cId="2769974055" sldId="262"/>
        </pc:sldMkLst>
      </pc:sldChg>
      <pc:sldChg chg="modSp add del mod ord">
        <pc:chgData name="Jindal, Siddharth" userId="21ee02c6-686c-4abd-b32d-49cb89d40788" providerId="ADAL" clId="{657C5CDB-0684-8A4E-939F-F303A2E3587B}" dt="2024-02-24T17:25:40.184" v="116" actId="2696"/>
        <pc:sldMkLst>
          <pc:docMk/>
          <pc:sldMk cId="3142372541" sldId="262"/>
        </pc:sldMkLst>
        <pc:spChg chg="mod">
          <ac:chgData name="Jindal, Siddharth" userId="21ee02c6-686c-4abd-b32d-49cb89d40788" providerId="ADAL" clId="{657C5CDB-0684-8A4E-939F-F303A2E3587B}" dt="2024-02-24T17:22:04.453" v="99" actId="20577"/>
          <ac:spMkLst>
            <pc:docMk/>
            <pc:sldMk cId="3142372541" sldId="262"/>
            <ac:spMk id="2" creationId="{45AF1F9A-02D5-D1AF-11A7-1EB3E2A42153}"/>
          </ac:spMkLst>
        </pc:spChg>
      </pc:sldChg>
      <pc:sldChg chg="del ord">
        <pc:chgData name="Jindal, Siddharth" userId="21ee02c6-686c-4abd-b32d-49cb89d40788" providerId="ADAL" clId="{657C5CDB-0684-8A4E-939F-F303A2E3587B}" dt="2024-02-24T17:25:40.151" v="112" actId="2696"/>
        <pc:sldMkLst>
          <pc:docMk/>
          <pc:sldMk cId="452877001" sldId="263"/>
        </pc:sldMkLst>
      </pc:sldChg>
      <pc:sldChg chg="modSp add del mod ord">
        <pc:chgData name="Jindal, Siddharth" userId="21ee02c6-686c-4abd-b32d-49cb89d40788" providerId="ADAL" clId="{657C5CDB-0684-8A4E-939F-F303A2E3587B}" dt="2024-02-24T17:33:20.179" v="199" actId="20577"/>
        <pc:sldMkLst>
          <pc:docMk/>
          <pc:sldMk cId="455126654" sldId="263"/>
        </pc:sldMkLst>
        <pc:spChg chg="mod">
          <ac:chgData name="Jindal, Siddharth" userId="21ee02c6-686c-4abd-b32d-49cb89d40788" providerId="ADAL" clId="{657C5CDB-0684-8A4E-939F-F303A2E3587B}" dt="2024-02-24T17:33:20.179" v="199" actId="20577"/>
          <ac:spMkLst>
            <pc:docMk/>
            <pc:sldMk cId="455126654" sldId="263"/>
            <ac:spMk id="2" creationId="{AFB3733D-791C-92F8-F613-86D0118F415C}"/>
          </ac:spMkLst>
        </pc:spChg>
      </pc:sldChg>
      <pc:sldChg chg="del">
        <pc:chgData name="Jindal, Siddharth" userId="21ee02c6-686c-4abd-b32d-49cb89d40788" providerId="ADAL" clId="{657C5CDB-0684-8A4E-939F-F303A2E3587B}" dt="2024-02-24T17:25:40.186" v="118" actId="2696"/>
        <pc:sldMkLst>
          <pc:docMk/>
          <pc:sldMk cId="987833803" sldId="266"/>
        </pc:sldMkLst>
      </pc:sldChg>
      <pc:sldChg chg="add del">
        <pc:chgData name="Jindal, Siddharth" userId="21ee02c6-686c-4abd-b32d-49cb89d40788" providerId="ADAL" clId="{657C5CDB-0684-8A4E-939F-F303A2E3587B}" dt="2024-02-24T17:27:53.656" v="135"/>
        <pc:sldMkLst>
          <pc:docMk/>
          <pc:sldMk cId="3809998574" sldId="266"/>
        </pc:sldMkLst>
      </pc:sldChg>
      <pc:sldChg chg="add del">
        <pc:chgData name="Jindal, Siddharth" userId="21ee02c6-686c-4abd-b32d-49cb89d40788" providerId="ADAL" clId="{657C5CDB-0684-8A4E-939F-F303A2E3587B}" dt="2024-02-24T17:18:40.477" v="53" actId="2696"/>
        <pc:sldMkLst>
          <pc:docMk/>
          <pc:sldMk cId="34428169" sldId="267"/>
        </pc:sldMkLst>
      </pc:sldChg>
      <pc:sldChg chg="del">
        <pc:chgData name="Jindal, Siddharth" userId="21ee02c6-686c-4abd-b32d-49cb89d40788" providerId="ADAL" clId="{657C5CDB-0684-8A4E-939F-F303A2E3587B}" dt="2024-02-24T17:02:58.395" v="0" actId="2696"/>
        <pc:sldMkLst>
          <pc:docMk/>
          <pc:sldMk cId="209287735" sldId="267"/>
        </pc:sldMkLst>
      </pc:sldChg>
      <pc:sldChg chg="add del">
        <pc:chgData name="Jindal, Siddharth" userId="21ee02c6-686c-4abd-b32d-49cb89d40788" providerId="ADAL" clId="{657C5CDB-0684-8A4E-939F-F303A2E3587B}" dt="2024-02-24T17:28:06.950" v="136" actId="2696"/>
        <pc:sldMkLst>
          <pc:docMk/>
          <pc:sldMk cId="1965845461" sldId="267"/>
        </pc:sldMkLst>
      </pc:sldChg>
      <pc:sldChg chg="del">
        <pc:chgData name="Jindal, Siddharth" userId="21ee02c6-686c-4abd-b32d-49cb89d40788" providerId="ADAL" clId="{657C5CDB-0684-8A4E-939F-F303A2E3587B}" dt="2024-02-24T17:25:40.152" v="113" actId="2696"/>
        <pc:sldMkLst>
          <pc:docMk/>
          <pc:sldMk cId="1348819258" sldId="269"/>
        </pc:sldMkLst>
      </pc:sldChg>
      <pc:sldChg chg="add del">
        <pc:chgData name="Jindal, Siddharth" userId="21ee02c6-686c-4abd-b32d-49cb89d40788" providerId="ADAL" clId="{657C5CDB-0684-8A4E-939F-F303A2E3587B}" dt="2024-02-24T17:27:53.656" v="135"/>
        <pc:sldMkLst>
          <pc:docMk/>
          <pc:sldMk cId="1489969350" sldId="269"/>
        </pc:sldMkLst>
      </pc:sldChg>
      <pc:sldChg chg="delSp modSp add del mod ord">
        <pc:chgData name="Jindal, Siddharth" userId="21ee02c6-686c-4abd-b32d-49cb89d40788" providerId="ADAL" clId="{657C5CDB-0684-8A4E-939F-F303A2E3587B}" dt="2024-02-24T17:58:21.916" v="349" actId="2696"/>
        <pc:sldMkLst>
          <pc:docMk/>
          <pc:sldMk cId="1236359387" sldId="270"/>
        </pc:sldMkLst>
        <pc:spChg chg="mod">
          <ac:chgData name="Jindal, Siddharth" userId="21ee02c6-686c-4abd-b32d-49cb89d40788" providerId="ADAL" clId="{657C5CDB-0684-8A4E-939F-F303A2E3587B}" dt="2024-02-24T17:29:08.268" v="165" actId="207"/>
          <ac:spMkLst>
            <pc:docMk/>
            <pc:sldMk cId="1236359387" sldId="270"/>
            <ac:spMk id="6" creationId="{4B0C0068-85FB-7184-03A4-8250255F025B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10" creationId="{F2316BA9-D45E-E0C1-8160-EB1632AF7395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12" creationId="{CBF38F99-1751-489B-03D9-A8D29D50431B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13" creationId="{EBA1BC5A-24BF-DED4-5683-EA51F75A6A09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18" creationId="{69EFE214-F37E-5690-6202-B00667BC6C7D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19" creationId="{AF108501-4952-C372-78A5-9AB6553F494A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20" creationId="{70EEAD0D-79FC-656B-DC85-80F77BDA9C0A}"/>
          </ac:spMkLst>
        </pc:spChg>
        <pc:spChg chg="del">
          <ac:chgData name="Jindal, Siddharth" userId="21ee02c6-686c-4abd-b32d-49cb89d40788" providerId="ADAL" clId="{657C5CDB-0684-8A4E-939F-F303A2E3587B}" dt="2024-02-24T17:30:19.927" v="175" actId="478"/>
          <ac:spMkLst>
            <pc:docMk/>
            <pc:sldMk cId="1236359387" sldId="270"/>
            <ac:spMk id="21" creationId="{6D1C65AD-7905-B7E8-4286-2FF9DBB305F1}"/>
          </ac:spMkLst>
        </pc:spChg>
      </pc:sldChg>
      <pc:sldChg chg="delSp modSp del mod ord">
        <pc:chgData name="Jindal, Siddharth" userId="21ee02c6-686c-4abd-b32d-49cb89d40788" providerId="ADAL" clId="{657C5CDB-0684-8A4E-939F-F303A2E3587B}" dt="2024-02-24T17:25:40.185" v="117" actId="2696"/>
        <pc:sldMkLst>
          <pc:docMk/>
          <pc:sldMk cId="1497833162" sldId="270"/>
        </pc:sldMkLst>
        <pc:spChg chg="mod">
          <ac:chgData name="Jindal, Siddharth" userId="21ee02c6-686c-4abd-b32d-49cb89d40788" providerId="ADAL" clId="{657C5CDB-0684-8A4E-939F-F303A2E3587B}" dt="2024-02-24T17:03:20.742" v="3" actId="207"/>
          <ac:spMkLst>
            <pc:docMk/>
            <pc:sldMk cId="1497833162" sldId="270"/>
            <ac:spMk id="6" creationId="{4B0C0068-85FB-7184-03A4-8250255F025B}"/>
          </ac:spMkLst>
        </pc:spChg>
        <pc:spChg chg="del">
          <ac:chgData name="Jindal, Siddharth" userId="21ee02c6-686c-4abd-b32d-49cb89d40788" providerId="ADAL" clId="{657C5CDB-0684-8A4E-939F-F303A2E3587B}" dt="2024-02-24T17:18:17.080" v="42" actId="478"/>
          <ac:spMkLst>
            <pc:docMk/>
            <pc:sldMk cId="1497833162" sldId="270"/>
            <ac:spMk id="13" creationId="{EBA1BC5A-24BF-DED4-5683-EA51F75A6A09}"/>
          </ac:spMkLst>
        </pc:spChg>
        <pc:spChg chg="del">
          <ac:chgData name="Jindal, Siddharth" userId="21ee02c6-686c-4abd-b32d-49cb89d40788" providerId="ADAL" clId="{657C5CDB-0684-8A4E-939F-F303A2E3587B}" dt="2024-02-24T17:18:17.080" v="42" actId="478"/>
          <ac:spMkLst>
            <pc:docMk/>
            <pc:sldMk cId="1497833162" sldId="270"/>
            <ac:spMk id="20" creationId="{70EEAD0D-79FC-656B-DC85-80F77BDA9C0A}"/>
          </ac:spMkLst>
        </pc:spChg>
        <pc:spChg chg="del">
          <ac:chgData name="Jindal, Siddharth" userId="21ee02c6-686c-4abd-b32d-49cb89d40788" providerId="ADAL" clId="{657C5CDB-0684-8A4E-939F-F303A2E3587B}" dt="2024-02-24T17:18:17.080" v="42" actId="478"/>
          <ac:spMkLst>
            <pc:docMk/>
            <pc:sldMk cId="1497833162" sldId="270"/>
            <ac:spMk id="21" creationId="{6D1C65AD-7905-B7E8-4286-2FF9DBB305F1}"/>
          </ac:spMkLst>
        </pc:spChg>
      </pc:sldChg>
      <pc:sldChg chg="add del">
        <pc:chgData name="Jindal, Siddharth" userId="21ee02c6-686c-4abd-b32d-49cb89d40788" providerId="ADAL" clId="{657C5CDB-0684-8A4E-939F-F303A2E3587B}" dt="2024-02-24T17:28:20.903" v="139" actId="2696"/>
        <pc:sldMkLst>
          <pc:docMk/>
          <pc:sldMk cId="33288281" sldId="271"/>
        </pc:sldMkLst>
      </pc:sldChg>
      <pc:sldChg chg="del">
        <pc:chgData name="Jindal, Siddharth" userId="21ee02c6-686c-4abd-b32d-49cb89d40788" providerId="ADAL" clId="{657C5CDB-0684-8A4E-939F-F303A2E3587B}" dt="2024-02-24T17:04:11.892" v="4" actId="2696"/>
        <pc:sldMkLst>
          <pc:docMk/>
          <pc:sldMk cId="333705469" sldId="271"/>
        </pc:sldMkLst>
      </pc:sldChg>
      <pc:sldChg chg="add del">
        <pc:chgData name="Jindal, Siddharth" userId="21ee02c6-686c-4abd-b32d-49cb89d40788" providerId="ADAL" clId="{657C5CDB-0684-8A4E-939F-F303A2E3587B}" dt="2024-02-24T17:18:40.471" v="52" actId="2696"/>
        <pc:sldMkLst>
          <pc:docMk/>
          <pc:sldMk cId="1057350808" sldId="271"/>
        </pc:sldMkLst>
      </pc:sldChg>
      <pc:sldChg chg="modSp add del mod">
        <pc:chgData name="Jindal, Siddharth" userId="21ee02c6-686c-4abd-b32d-49cb89d40788" providerId="ADAL" clId="{657C5CDB-0684-8A4E-939F-F303A2E3587B}" dt="2024-02-24T17:33:14.299" v="194" actId="20577"/>
        <pc:sldMkLst>
          <pc:docMk/>
          <pc:sldMk cId="328604285" sldId="272"/>
        </pc:sldMkLst>
        <pc:spChg chg="mod">
          <ac:chgData name="Jindal, Siddharth" userId="21ee02c6-686c-4abd-b32d-49cb89d40788" providerId="ADAL" clId="{657C5CDB-0684-8A4E-939F-F303A2E3587B}" dt="2024-02-24T17:33:14.299" v="194" actId="20577"/>
          <ac:spMkLst>
            <pc:docMk/>
            <pc:sldMk cId="328604285" sldId="272"/>
            <ac:spMk id="2" creationId="{FBF62ADC-BE61-3B95-4A04-20C80143614E}"/>
          </ac:spMkLst>
        </pc:spChg>
      </pc:sldChg>
      <pc:sldChg chg="add del">
        <pc:chgData name="Jindal, Siddharth" userId="21ee02c6-686c-4abd-b32d-49cb89d40788" providerId="ADAL" clId="{657C5CDB-0684-8A4E-939F-F303A2E3587B}" dt="2024-02-24T17:18:40.465" v="48" actId="2696"/>
        <pc:sldMkLst>
          <pc:docMk/>
          <pc:sldMk cId="2582288962" sldId="272"/>
        </pc:sldMkLst>
      </pc:sldChg>
      <pc:sldChg chg="del">
        <pc:chgData name="Jindal, Siddharth" userId="21ee02c6-686c-4abd-b32d-49cb89d40788" providerId="ADAL" clId="{657C5CDB-0684-8A4E-939F-F303A2E3587B}" dt="2024-02-24T17:04:14.908" v="5" actId="2696"/>
        <pc:sldMkLst>
          <pc:docMk/>
          <pc:sldMk cId="3693121197" sldId="272"/>
        </pc:sldMkLst>
      </pc:sldChg>
      <pc:sldChg chg="del">
        <pc:chgData name="Jindal, Siddharth" userId="21ee02c6-686c-4abd-b32d-49cb89d40788" providerId="ADAL" clId="{657C5CDB-0684-8A4E-939F-F303A2E3587B}" dt="2024-02-24T17:04:16.996" v="6" actId="2696"/>
        <pc:sldMkLst>
          <pc:docMk/>
          <pc:sldMk cId="470084108" sldId="273"/>
        </pc:sldMkLst>
      </pc:sldChg>
      <pc:sldChg chg="add del">
        <pc:chgData name="Jindal, Siddharth" userId="21ee02c6-686c-4abd-b32d-49cb89d40788" providerId="ADAL" clId="{657C5CDB-0684-8A4E-939F-F303A2E3587B}" dt="2024-02-24T17:18:40.468" v="50" actId="2696"/>
        <pc:sldMkLst>
          <pc:docMk/>
          <pc:sldMk cId="778054883" sldId="273"/>
        </pc:sldMkLst>
      </pc:sldChg>
      <pc:sldChg chg="add del">
        <pc:chgData name="Jindal, Siddharth" userId="21ee02c6-686c-4abd-b32d-49cb89d40788" providerId="ADAL" clId="{657C5CDB-0684-8A4E-939F-F303A2E3587B}" dt="2024-02-24T17:28:23.070" v="140" actId="2696"/>
        <pc:sldMkLst>
          <pc:docMk/>
          <pc:sldMk cId="1012148238" sldId="273"/>
        </pc:sldMkLst>
      </pc:sldChg>
      <pc:sldChg chg="add del">
        <pc:chgData name="Jindal, Siddharth" userId="21ee02c6-686c-4abd-b32d-49cb89d40788" providerId="ADAL" clId="{657C5CDB-0684-8A4E-939F-F303A2E3587B}" dt="2024-02-24T17:28:23.886" v="141" actId="2696"/>
        <pc:sldMkLst>
          <pc:docMk/>
          <pc:sldMk cId="2361233493" sldId="274"/>
        </pc:sldMkLst>
      </pc:sldChg>
      <pc:sldChg chg="del">
        <pc:chgData name="Jindal, Siddharth" userId="21ee02c6-686c-4abd-b32d-49cb89d40788" providerId="ADAL" clId="{657C5CDB-0684-8A4E-939F-F303A2E3587B}" dt="2024-02-24T17:04:18.954" v="7" actId="2696"/>
        <pc:sldMkLst>
          <pc:docMk/>
          <pc:sldMk cId="3574678873" sldId="274"/>
        </pc:sldMkLst>
      </pc:sldChg>
      <pc:sldChg chg="add del">
        <pc:chgData name="Jindal, Siddharth" userId="21ee02c6-686c-4abd-b32d-49cb89d40788" providerId="ADAL" clId="{657C5CDB-0684-8A4E-939F-F303A2E3587B}" dt="2024-02-24T17:18:40.466" v="49" actId="2696"/>
        <pc:sldMkLst>
          <pc:docMk/>
          <pc:sldMk cId="4033601527" sldId="274"/>
        </pc:sldMkLst>
      </pc:sldChg>
      <pc:sldChg chg="del">
        <pc:chgData name="Jindal, Siddharth" userId="21ee02c6-686c-4abd-b32d-49cb89d40788" providerId="ADAL" clId="{657C5CDB-0684-8A4E-939F-F303A2E3587B}" dt="2024-02-24T17:04:25.356" v="10" actId="2696"/>
        <pc:sldMkLst>
          <pc:docMk/>
          <pc:sldMk cId="1862893501" sldId="276"/>
        </pc:sldMkLst>
      </pc:sldChg>
      <pc:sldChg chg="add del">
        <pc:chgData name="Jindal, Siddharth" userId="21ee02c6-686c-4abd-b32d-49cb89d40788" providerId="ADAL" clId="{657C5CDB-0684-8A4E-939F-F303A2E3587B}" dt="2024-02-24T17:28:25.580" v="143" actId="2696"/>
        <pc:sldMkLst>
          <pc:docMk/>
          <pc:sldMk cId="3515409092" sldId="276"/>
        </pc:sldMkLst>
      </pc:sldChg>
      <pc:sldChg chg="add del">
        <pc:chgData name="Jindal, Siddharth" userId="21ee02c6-686c-4abd-b32d-49cb89d40788" providerId="ADAL" clId="{657C5CDB-0684-8A4E-939F-F303A2E3587B}" dt="2024-02-24T17:19:01.549" v="71" actId="2696"/>
        <pc:sldMkLst>
          <pc:docMk/>
          <pc:sldMk cId="3522343365" sldId="276"/>
        </pc:sldMkLst>
      </pc:sldChg>
      <pc:sldChg chg="add del">
        <pc:chgData name="Jindal, Siddharth" userId="21ee02c6-686c-4abd-b32d-49cb89d40788" providerId="ADAL" clId="{657C5CDB-0684-8A4E-939F-F303A2E3587B}" dt="2024-02-24T17:28:27.859" v="145" actId="2696"/>
        <pc:sldMkLst>
          <pc:docMk/>
          <pc:sldMk cId="215327596" sldId="277"/>
        </pc:sldMkLst>
      </pc:sldChg>
      <pc:sldChg chg="add del">
        <pc:chgData name="Jindal, Siddharth" userId="21ee02c6-686c-4abd-b32d-49cb89d40788" providerId="ADAL" clId="{657C5CDB-0684-8A4E-939F-F303A2E3587B}" dt="2024-02-24T17:19:01.526" v="59" actId="2696"/>
        <pc:sldMkLst>
          <pc:docMk/>
          <pc:sldMk cId="775774593" sldId="277"/>
        </pc:sldMkLst>
      </pc:sldChg>
      <pc:sldChg chg="del">
        <pc:chgData name="Jindal, Siddharth" userId="21ee02c6-686c-4abd-b32d-49cb89d40788" providerId="ADAL" clId="{657C5CDB-0684-8A4E-939F-F303A2E3587B}" dt="2024-02-24T17:04:29.624" v="12" actId="2696"/>
        <pc:sldMkLst>
          <pc:docMk/>
          <pc:sldMk cId="2501253114" sldId="277"/>
        </pc:sldMkLst>
      </pc:sldChg>
      <pc:sldChg chg="add del">
        <pc:chgData name="Jindal, Siddharth" userId="21ee02c6-686c-4abd-b32d-49cb89d40788" providerId="ADAL" clId="{657C5CDB-0684-8A4E-939F-F303A2E3587B}" dt="2024-02-24T17:27:53.656" v="135"/>
        <pc:sldMkLst>
          <pc:docMk/>
          <pc:sldMk cId="1330037777" sldId="278"/>
        </pc:sldMkLst>
      </pc:sldChg>
      <pc:sldChg chg="modSp del mod ord">
        <pc:chgData name="Jindal, Siddharth" userId="21ee02c6-686c-4abd-b32d-49cb89d40788" providerId="ADAL" clId="{657C5CDB-0684-8A4E-939F-F303A2E3587B}" dt="2024-02-24T17:25:40.188" v="120" actId="2696"/>
        <pc:sldMkLst>
          <pc:docMk/>
          <pc:sldMk cId="3483050415" sldId="278"/>
        </pc:sldMkLst>
        <pc:spChg chg="mod">
          <ac:chgData name="Jindal, Siddharth" userId="21ee02c6-686c-4abd-b32d-49cb89d40788" providerId="ADAL" clId="{657C5CDB-0684-8A4E-939F-F303A2E3587B}" dt="2024-02-24T17:08:08.769" v="23" actId="1076"/>
          <ac:spMkLst>
            <pc:docMk/>
            <pc:sldMk cId="3483050415" sldId="278"/>
            <ac:spMk id="10" creationId="{3477C8B2-594E-26DF-FEAF-AEB6880BD869}"/>
          </ac:spMkLst>
        </pc:spChg>
        <pc:spChg chg="mod">
          <ac:chgData name="Jindal, Siddharth" userId="21ee02c6-686c-4abd-b32d-49cb89d40788" providerId="ADAL" clId="{657C5CDB-0684-8A4E-939F-F303A2E3587B}" dt="2024-02-24T17:08:13.517" v="25" actId="1076"/>
          <ac:spMkLst>
            <pc:docMk/>
            <pc:sldMk cId="3483050415" sldId="278"/>
            <ac:spMk id="11" creationId="{78B44341-1552-7745-A117-0C85E588F23D}"/>
          </ac:spMkLst>
        </pc:spChg>
      </pc:sldChg>
      <pc:sldChg chg="add del">
        <pc:chgData name="Jindal, Siddharth" userId="21ee02c6-686c-4abd-b32d-49cb89d40788" providerId="ADAL" clId="{657C5CDB-0684-8A4E-939F-F303A2E3587B}" dt="2024-02-24T17:19:01.547" v="69" actId="2696"/>
        <pc:sldMkLst>
          <pc:docMk/>
          <pc:sldMk cId="1098515584" sldId="279"/>
        </pc:sldMkLst>
      </pc:sldChg>
      <pc:sldChg chg="add del">
        <pc:chgData name="Jindal, Siddharth" userId="21ee02c6-686c-4abd-b32d-49cb89d40788" providerId="ADAL" clId="{657C5CDB-0684-8A4E-939F-F303A2E3587B}" dt="2024-02-24T17:28:28.707" v="147" actId="2696"/>
        <pc:sldMkLst>
          <pc:docMk/>
          <pc:sldMk cId="1176826757" sldId="279"/>
        </pc:sldMkLst>
      </pc:sldChg>
      <pc:sldChg chg="del">
        <pc:chgData name="Jindal, Siddharth" userId="21ee02c6-686c-4abd-b32d-49cb89d40788" providerId="ADAL" clId="{657C5CDB-0684-8A4E-939F-F303A2E3587B}" dt="2024-02-24T17:04:33.334" v="14" actId="2696"/>
        <pc:sldMkLst>
          <pc:docMk/>
          <pc:sldMk cId="3159694237" sldId="279"/>
        </pc:sldMkLst>
      </pc:sldChg>
      <pc:sldChg chg="add del">
        <pc:chgData name="Jindal, Siddharth" userId="21ee02c6-686c-4abd-b32d-49cb89d40788" providerId="ADAL" clId="{657C5CDB-0684-8A4E-939F-F303A2E3587B}" dt="2024-02-24T17:28:29.154" v="148" actId="2696"/>
        <pc:sldMkLst>
          <pc:docMk/>
          <pc:sldMk cId="636020223" sldId="280"/>
        </pc:sldMkLst>
      </pc:sldChg>
      <pc:sldChg chg="del">
        <pc:chgData name="Jindal, Siddharth" userId="21ee02c6-686c-4abd-b32d-49cb89d40788" providerId="ADAL" clId="{657C5CDB-0684-8A4E-939F-F303A2E3587B}" dt="2024-02-24T17:04:34.819" v="15" actId="2696"/>
        <pc:sldMkLst>
          <pc:docMk/>
          <pc:sldMk cId="1461816185" sldId="280"/>
        </pc:sldMkLst>
      </pc:sldChg>
      <pc:sldChg chg="add del">
        <pc:chgData name="Jindal, Siddharth" userId="21ee02c6-686c-4abd-b32d-49cb89d40788" providerId="ADAL" clId="{657C5CDB-0684-8A4E-939F-F303A2E3587B}" dt="2024-02-24T17:19:01.524" v="58" actId="2696"/>
        <pc:sldMkLst>
          <pc:docMk/>
          <pc:sldMk cId="4157952582" sldId="280"/>
        </pc:sldMkLst>
      </pc:sldChg>
      <pc:sldChg chg="add del">
        <pc:chgData name="Jindal, Siddharth" userId="21ee02c6-686c-4abd-b32d-49cb89d40788" providerId="ADAL" clId="{657C5CDB-0684-8A4E-939F-F303A2E3587B}" dt="2024-02-24T17:28:29.536" v="149" actId="2696"/>
        <pc:sldMkLst>
          <pc:docMk/>
          <pc:sldMk cId="1052212932" sldId="281"/>
        </pc:sldMkLst>
      </pc:sldChg>
      <pc:sldChg chg="del">
        <pc:chgData name="Jindal, Siddharth" userId="21ee02c6-686c-4abd-b32d-49cb89d40788" providerId="ADAL" clId="{657C5CDB-0684-8A4E-939F-F303A2E3587B}" dt="2024-02-24T17:04:36.836" v="16" actId="2696"/>
        <pc:sldMkLst>
          <pc:docMk/>
          <pc:sldMk cId="2302350942" sldId="281"/>
        </pc:sldMkLst>
      </pc:sldChg>
      <pc:sldChg chg="add del">
        <pc:chgData name="Jindal, Siddharth" userId="21ee02c6-686c-4abd-b32d-49cb89d40788" providerId="ADAL" clId="{657C5CDB-0684-8A4E-939F-F303A2E3587B}" dt="2024-02-24T17:19:01.537" v="63" actId="2696"/>
        <pc:sldMkLst>
          <pc:docMk/>
          <pc:sldMk cId="4110843990" sldId="281"/>
        </pc:sldMkLst>
      </pc:sldChg>
      <pc:sldChg chg="addSp delSp modSp add del mod ord">
        <pc:chgData name="Jindal, Siddharth" userId="21ee02c6-686c-4abd-b32d-49cb89d40788" providerId="ADAL" clId="{657C5CDB-0684-8A4E-939F-F303A2E3587B}" dt="2024-02-24T18:05:55.265" v="506" actId="478"/>
        <pc:sldMkLst>
          <pc:docMk/>
          <pc:sldMk cId="878428977" sldId="282"/>
        </pc:sldMkLst>
        <pc:spChg chg="add del mod">
          <ac:chgData name="Jindal, Siddharth" userId="21ee02c6-686c-4abd-b32d-49cb89d40788" providerId="ADAL" clId="{657C5CDB-0684-8A4E-939F-F303A2E3587B}" dt="2024-02-24T17:32:26.530" v="188" actId="478"/>
          <ac:spMkLst>
            <pc:docMk/>
            <pc:sldMk cId="878428977" sldId="282"/>
            <ac:spMk id="5" creationId="{445D87EA-C854-13DA-AB72-8F5987022569}"/>
          </ac:spMkLst>
        </pc:spChg>
        <pc:picChg chg="del">
          <ac:chgData name="Jindal, Siddharth" userId="21ee02c6-686c-4abd-b32d-49cb89d40788" providerId="ADAL" clId="{657C5CDB-0684-8A4E-939F-F303A2E3587B}" dt="2024-02-24T17:32:20.374" v="187" actId="478"/>
          <ac:picMkLst>
            <pc:docMk/>
            <pc:sldMk cId="878428977" sldId="282"/>
            <ac:picMk id="6" creationId="{605FEE78-FDAB-2553-21E4-1E16F8FBF675}"/>
          </ac:picMkLst>
        </pc:picChg>
        <pc:picChg chg="del">
          <ac:chgData name="Jindal, Siddharth" userId="21ee02c6-686c-4abd-b32d-49cb89d40788" providerId="ADAL" clId="{657C5CDB-0684-8A4E-939F-F303A2E3587B}" dt="2024-02-24T18:05:55.265" v="506" actId="478"/>
          <ac:picMkLst>
            <pc:docMk/>
            <pc:sldMk cId="878428977" sldId="282"/>
            <ac:picMk id="10" creationId="{9ADD7949-548A-1A2D-D7C8-E84C74E2B93A}"/>
          </ac:picMkLst>
        </pc:picChg>
        <pc:picChg chg="del">
          <ac:chgData name="Jindal, Siddharth" userId="21ee02c6-686c-4abd-b32d-49cb89d40788" providerId="ADAL" clId="{657C5CDB-0684-8A4E-939F-F303A2E3587B}" dt="2024-02-24T18:05:55.265" v="506" actId="478"/>
          <ac:picMkLst>
            <pc:docMk/>
            <pc:sldMk cId="878428977" sldId="282"/>
            <ac:picMk id="12" creationId="{9F57E3CD-7E5E-C712-D069-074D78684A7A}"/>
          </ac:picMkLst>
        </pc:picChg>
        <pc:picChg chg="del">
          <ac:chgData name="Jindal, Siddharth" userId="21ee02c6-686c-4abd-b32d-49cb89d40788" providerId="ADAL" clId="{657C5CDB-0684-8A4E-939F-F303A2E3587B}" dt="2024-02-24T18:05:55.265" v="506" actId="478"/>
          <ac:picMkLst>
            <pc:docMk/>
            <pc:sldMk cId="878428977" sldId="282"/>
            <ac:picMk id="13" creationId="{F0CE7DC9-4DA1-181B-C8E6-971D34C37D77}"/>
          </ac:picMkLst>
        </pc:picChg>
      </pc:sldChg>
      <pc:sldChg chg="modSp del mod ord">
        <pc:chgData name="Jindal, Siddharth" userId="21ee02c6-686c-4abd-b32d-49cb89d40788" providerId="ADAL" clId="{657C5CDB-0684-8A4E-939F-F303A2E3587B}" dt="2024-02-24T17:25:40.199" v="128" actId="2696"/>
        <pc:sldMkLst>
          <pc:docMk/>
          <pc:sldMk cId="4181110739" sldId="282"/>
        </pc:sldMkLst>
        <pc:spChg chg="mod">
          <ac:chgData name="Jindal, Siddharth" userId="21ee02c6-686c-4abd-b32d-49cb89d40788" providerId="ADAL" clId="{657C5CDB-0684-8A4E-939F-F303A2E3587B}" dt="2024-02-24T17:22:37.520" v="107" actId="14100"/>
          <ac:spMkLst>
            <pc:docMk/>
            <pc:sldMk cId="4181110739" sldId="282"/>
            <ac:spMk id="8" creationId="{639FF855-2D87-6D80-E15A-50C9A7195533}"/>
          </ac:spMkLst>
        </pc:spChg>
        <pc:picChg chg="mod">
          <ac:chgData name="Jindal, Siddharth" userId="21ee02c6-686c-4abd-b32d-49cb89d40788" providerId="ADAL" clId="{657C5CDB-0684-8A4E-939F-F303A2E3587B}" dt="2024-02-24T17:22:02.296" v="95" actId="1076"/>
          <ac:picMkLst>
            <pc:docMk/>
            <pc:sldMk cId="4181110739" sldId="282"/>
            <ac:picMk id="6" creationId="{605FEE78-FDAB-2553-21E4-1E16F8FBF675}"/>
          </ac:picMkLst>
        </pc:picChg>
        <pc:picChg chg="mod">
          <ac:chgData name="Jindal, Siddharth" userId="21ee02c6-686c-4abd-b32d-49cb89d40788" providerId="ADAL" clId="{657C5CDB-0684-8A4E-939F-F303A2E3587B}" dt="2024-02-24T17:22:05.414" v="100" actId="1076"/>
          <ac:picMkLst>
            <pc:docMk/>
            <pc:sldMk cId="4181110739" sldId="282"/>
            <ac:picMk id="10" creationId="{9ADD7949-548A-1A2D-D7C8-E84C74E2B93A}"/>
          </ac:picMkLst>
        </pc:picChg>
        <pc:picChg chg="mod">
          <ac:chgData name="Jindal, Siddharth" userId="21ee02c6-686c-4abd-b32d-49cb89d40788" providerId="ADAL" clId="{657C5CDB-0684-8A4E-939F-F303A2E3587B}" dt="2024-02-24T17:22:01.999" v="94" actId="1076"/>
          <ac:picMkLst>
            <pc:docMk/>
            <pc:sldMk cId="4181110739" sldId="282"/>
            <ac:picMk id="12" creationId="{9F57E3CD-7E5E-C712-D069-074D78684A7A}"/>
          </ac:picMkLst>
        </pc:picChg>
        <pc:picChg chg="mod">
          <ac:chgData name="Jindal, Siddharth" userId="21ee02c6-686c-4abd-b32d-49cb89d40788" providerId="ADAL" clId="{657C5CDB-0684-8A4E-939F-F303A2E3587B}" dt="2024-02-24T17:22:02.488" v="96" actId="1076"/>
          <ac:picMkLst>
            <pc:docMk/>
            <pc:sldMk cId="4181110739" sldId="282"/>
            <ac:picMk id="13" creationId="{F0CE7DC9-4DA1-181B-C8E6-971D34C37D77}"/>
          </ac:picMkLst>
        </pc:picChg>
      </pc:sldChg>
      <pc:sldChg chg="addSp delSp modSp add del mod ord">
        <pc:chgData name="Jindal, Siddharth" userId="21ee02c6-686c-4abd-b32d-49cb89d40788" providerId="ADAL" clId="{657C5CDB-0684-8A4E-939F-F303A2E3587B}" dt="2024-02-24T18:06:56.817" v="510" actId="20578"/>
        <pc:sldMkLst>
          <pc:docMk/>
          <pc:sldMk cId="279067040" sldId="283"/>
        </pc:sldMkLst>
        <pc:spChg chg="del mod">
          <ac:chgData name="Jindal, Siddharth" userId="21ee02c6-686c-4abd-b32d-49cb89d40788" providerId="ADAL" clId="{657C5CDB-0684-8A4E-939F-F303A2E3587B}" dt="2024-02-24T17:29:25.978" v="167" actId="478"/>
          <ac:spMkLst>
            <pc:docMk/>
            <pc:sldMk cId="279067040" sldId="283"/>
            <ac:spMk id="2" creationId="{E21814A4-0088-0FC6-96A3-B010A5DEBBB2}"/>
          </ac:spMkLst>
        </pc:spChg>
        <pc:spChg chg="add mod">
          <ac:chgData name="Jindal, Siddharth" userId="21ee02c6-686c-4abd-b32d-49cb89d40788" providerId="ADAL" clId="{657C5CDB-0684-8A4E-939F-F303A2E3587B}" dt="2024-02-24T17:59:39.191" v="406" actId="20577"/>
          <ac:spMkLst>
            <pc:docMk/>
            <pc:sldMk cId="279067040" sldId="283"/>
            <ac:spMk id="3" creationId="{F0E9D12F-97CF-0766-9D49-31147C871373}"/>
          </ac:spMkLst>
        </pc:spChg>
        <pc:picChg chg="mod">
          <ac:chgData name="Jindal, Siddharth" userId="21ee02c6-686c-4abd-b32d-49cb89d40788" providerId="ADAL" clId="{657C5CDB-0684-8A4E-939F-F303A2E3587B}" dt="2024-02-24T18:00:27.809" v="411" actId="1076"/>
          <ac:picMkLst>
            <pc:docMk/>
            <pc:sldMk cId="279067040" sldId="283"/>
            <ac:picMk id="8" creationId="{D9DD5F45-CAD7-A608-3755-DE730168E4BC}"/>
          </ac:picMkLst>
        </pc:picChg>
        <pc:picChg chg="add mod">
          <ac:chgData name="Jindal, Siddharth" userId="21ee02c6-686c-4abd-b32d-49cb89d40788" providerId="ADAL" clId="{657C5CDB-0684-8A4E-939F-F303A2E3587B}" dt="2024-02-24T18:00:30.674" v="413" actId="14100"/>
          <ac:picMkLst>
            <pc:docMk/>
            <pc:sldMk cId="279067040" sldId="283"/>
            <ac:picMk id="2050" creationId="{369061F5-D92E-198F-F101-3190F6D157BB}"/>
          </ac:picMkLst>
        </pc:picChg>
      </pc:sldChg>
      <pc:sldChg chg="delSp modSp del mod">
        <pc:chgData name="Jindal, Siddharth" userId="21ee02c6-686c-4abd-b32d-49cb89d40788" providerId="ADAL" clId="{657C5CDB-0684-8A4E-939F-F303A2E3587B}" dt="2024-02-24T17:25:40.207" v="130" actId="2696"/>
        <pc:sldMkLst>
          <pc:docMk/>
          <pc:sldMk cId="4075972616" sldId="283"/>
        </pc:sldMkLst>
        <pc:spChg chg="del mod">
          <ac:chgData name="Jindal, Siddharth" userId="21ee02c6-686c-4abd-b32d-49cb89d40788" providerId="ADAL" clId="{657C5CDB-0684-8A4E-939F-F303A2E3587B}" dt="2024-02-24T17:23:40.503" v="109" actId="478"/>
          <ac:spMkLst>
            <pc:docMk/>
            <pc:sldMk cId="4075972616" sldId="283"/>
            <ac:spMk id="2" creationId="{E21814A4-0088-0FC6-96A3-B010A5DEBBB2}"/>
          </ac:spMkLst>
        </pc:spChg>
        <pc:picChg chg="mod">
          <ac:chgData name="Jindal, Siddharth" userId="21ee02c6-686c-4abd-b32d-49cb89d40788" providerId="ADAL" clId="{657C5CDB-0684-8A4E-939F-F303A2E3587B}" dt="2024-02-24T17:23:42.812" v="110" actId="1076"/>
          <ac:picMkLst>
            <pc:docMk/>
            <pc:sldMk cId="4075972616" sldId="283"/>
            <ac:picMk id="8" creationId="{D9DD5F45-CAD7-A608-3755-DE730168E4BC}"/>
          </ac:picMkLst>
        </pc:picChg>
      </pc:sldChg>
      <pc:sldChg chg="del">
        <pc:chgData name="Jindal, Siddharth" userId="21ee02c6-686c-4abd-b32d-49cb89d40788" providerId="ADAL" clId="{657C5CDB-0684-8A4E-939F-F303A2E3587B}" dt="2024-02-24T17:04:49.452" v="17" actId="2696"/>
        <pc:sldMkLst>
          <pc:docMk/>
          <pc:sldMk cId="866559003" sldId="284"/>
        </pc:sldMkLst>
      </pc:sldChg>
      <pc:sldChg chg="add del">
        <pc:chgData name="Jindal, Siddharth" userId="21ee02c6-686c-4abd-b32d-49cb89d40788" providerId="ADAL" clId="{657C5CDB-0684-8A4E-939F-F303A2E3587B}" dt="2024-02-24T17:28:32.221" v="150" actId="2696"/>
        <pc:sldMkLst>
          <pc:docMk/>
          <pc:sldMk cId="905575477" sldId="284"/>
        </pc:sldMkLst>
      </pc:sldChg>
      <pc:sldChg chg="add del">
        <pc:chgData name="Jindal, Siddharth" userId="21ee02c6-686c-4abd-b32d-49cb89d40788" providerId="ADAL" clId="{657C5CDB-0684-8A4E-939F-F303A2E3587B}" dt="2024-02-24T17:19:01.530" v="61" actId="2696"/>
        <pc:sldMkLst>
          <pc:docMk/>
          <pc:sldMk cId="1728689073" sldId="284"/>
        </pc:sldMkLst>
      </pc:sldChg>
      <pc:sldChg chg="add del">
        <pc:chgData name="Jindal, Siddharth" userId="21ee02c6-686c-4abd-b32d-49cb89d40788" providerId="ADAL" clId="{657C5CDB-0684-8A4E-939F-F303A2E3587B}" dt="2024-02-24T17:28:32.585" v="151" actId="2696"/>
        <pc:sldMkLst>
          <pc:docMk/>
          <pc:sldMk cId="228765965" sldId="285"/>
        </pc:sldMkLst>
      </pc:sldChg>
      <pc:sldChg chg="del">
        <pc:chgData name="Jindal, Siddharth" userId="21ee02c6-686c-4abd-b32d-49cb89d40788" providerId="ADAL" clId="{657C5CDB-0684-8A4E-939F-F303A2E3587B}" dt="2024-02-24T17:04:51.430" v="18" actId="2696"/>
        <pc:sldMkLst>
          <pc:docMk/>
          <pc:sldMk cId="2906848646" sldId="285"/>
        </pc:sldMkLst>
      </pc:sldChg>
      <pc:sldChg chg="add del">
        <pc:chgData name="Jindal, Siddharth" userId="21ee02c6-686c-4abd-b32d-49cb89d40788" providerId="ADAL" clId="{657C5CDB-0684-8A4E-939F-F303A2E3587B}" dt="2024-02-24T17:19:01.562" v="82" actId="2696"/>
        <pc:sldMkLst>
          <pc:docMk/>
          <pc:sldMk cId="4173583715" sldId="285"/>
        </pc:sldMkLst>
      </pc:sldChg>
      <pc:sldChg chg="add del">
        <pc:chgData name="Jindal, Siddharth" userId="21ee02c6-686c-4abd-b32d-49cb89d40788" providerId="ADAL" clId="{657C5CDB-0684-8A4E-939F-F303A2E3587B}" dt="2024-02-24T17:19:01.544" v="67" actId="2696"/>
        <pc:sldMkLst>
          <pc:docMk/>
          <pc:sldMk cId="2773347361" sldId="286"/>
        </pc:sldMkLst>
      </pc:sldChg>
      <pc:sldChg chg="add del">
        <pc:chgData name="Jindal, Siddharth" userId="21ee02c6-686c-4abd-b32d-49cb89d40788" providerId="ADAL" clId="{657C5CDB-0684-8A4E-939F-F303A2E3587B}" dt="2024-02-24T17:28:26.364" v="144" actId="2696"/>
        <pc:sldMkLst>
          <pc:docMk/>
          <pc:sldMk cId="3433767788" sldId="286"/>
        </pc:sldMkLst>
      </pc:sldChg>
      <pc:sldChg chg="del">
        <pc:chgData name="Jindal, Siddharth" userId="21ee02c6-686c-4abd-b32d-49cb89d40788" providerId="ADAL" clId="{657C5CDB-0684-8A4E-939F-F303A2E3587B}" dt="2024-02-24T17:04:26.980" v="11" actId="2696"/>
        <pc:sldMkLst>
          <pc:docMk/>
          <pc:sldMk cId="4266951527" sldId="286"/>
        </pc:sldMkLst>
      </pc:sldChg>
      <pc:sldChg chg="del">
        <pc:chgData name="Jindal, Siddharth" userId="21ee02c6-686c-4abd-b32d-49cb89d40788" providerId="ADAL" clId="{657C5CDB-0684-8A4E-939F-F303A2E3587B}" dt="2024-02-24T17:25:40.196" v="125" actId="2696"/>
        <pc:sldMkLst>
          <pc:docMk/>
          <pc:sldMk cId="70039054" sldId="287"/>
        </pc:sldMkLst>
      </pc:sldChg>
      <pc:sldChg chg="add del">
        <pc:chgData name="Jindal, Siddharth" userId="21ee02c6-686c-4abd-b32d-49cb89d40788" providerId="ADAL" clId="{657C5CDB-0684-8A4E-939F-F303A2E3587B}" dt="2024-02-24T17:28:34.529" v="153" actId="2696"/>
        <pc:sldMkLst>
          <pc:docMk/>
          <pc:sldMk cId="2718048213" sldId="287"/>
        </pc:sldMkLst>
      </pc:sldChg>
      <pc:sldChg chg="del">
        <pc:chgData name="Jindal, Siddharth" userId="21ee02c6-686c-4abd-b32d-49cb89d40788" providerId="ADAL" clId="{657C5CDB-0684-8A4E-939F-F303A2E3587B}" dt="2024-02-24T17:25:40.187" v="119" actId="2696"/>
        <pc:sldMkLst>
          <pc:docMk/>
          <pc:sldMk cId="1763050897" sldId="288"/>
        </pc:sldMkLst>
      </pc:sldChg>
      <pc:sldChg chg="add del">
        <pc:chgData name="Jindal, Siddharth" userId="21ee02c6-686c-4abd-b32d-49cb89d40788" providerId="ADAL" clId="{657C5CDB-0684-8A4E-939F-F303A2E3587B}" dt="2024-02-24T17:28:40.548" v="157" actId="2696"/>
        <pc:sldMkLst>
          <pc:docMk/>
          <pc:sldMk cId="3439983413" sldId="288"/>
        </pc:sldMkLst>
      </pc:sldChg>
      <pc:sldChg chg="del">
        <pc:chgData name="Jindal, Siddharth" userId="21ee02c6-686c-4abd-b32d-49cb89d40788" providerId="ADAL" clId="{657C5CDB-0684-8A4E-939F-F303A2E3587B}" dt="2024-02-24T17:25:40.189" v="122" actId="2696"/>
        <pc:sldMkLst>
          <pc:docMk/>
          <pc:sldMk cId="947198182" sldId="289"/>
        </pc:sldMkLst>
      </pc:sldChg>
      <pc:sldChg chg="add del">
        <pc:chgData name="Jindal, Siddharth" userId="21ee02c6-686c-4abd-b32d-49cb89d40788" providerId="ADAL" clId="{657C5CDB-0684-8A4E-939F-F303A2E3587B}" dt="2024-02-24T17:28:35.113" v="154" actId="2696"/>
        <pc:sldMkLst>
          <pc:docMk/>
          <pc:sldMk cId="1768063292" sldId="289"/>
        </pc:sldMkLst>
      </pc:sldChg>
      <pc:sldChg chg="del">
        <pc:chgData name="Jindal, Siddharth" userId="21ee02c6-686c-4abd-b32d-49cb89d40788" providerId="ADAL" clId="{657C5CDB-0684-8A4E-939F-F303A2E3587B}" dt="2024-02-24T17:25:40.197" v="126" actId="2696"/>
        <pc:sldMkLst>
          <pc:docMk/>
          <pc:sldMk cId="2527214008" sldId="290"/>
        </pc:sldMkLst>
      </pc:sldChg>
      <pc:sldChg chg="add del">
        <pc:chgData name="Jindal, Siddharth" userId="21ee02c6-686c-4abd-b32d-49cb89d40788" providerId="ADAL" clId="{657C5CDB-0684-8A4E-939F-F303A2E3587B}" dt="2024-02-24T17:28:35.770" v="155" actId="2696"/>
        <pc:sldMkLst>
          <pc:docMk/>
          <pc:sldMk cId="4167742616" sldId="290"/>
        </pc:sldMkLst>
      </pc:sldChg>
      <pc:sldChg chg="del">
        <pc:chgData name="Jindal, Siddharth" userId="21ee02c6-686c-4abd-b32d-49cb89d40788" providerId="ADAL" clId="{657C5CDB-0684-8A4E-939F-F303A2E3587B}" dt="2024-02-24T17:15:36.142" v="33" actId="2696"/>
        <pc:sldMkLst>
          <pc:docMk/>
          <pc:sldMk cId="549785844" sldId="291"/>
        </pc:sldMkLst>
      </pc:sldChg>
      <pc:sldChg chg="add del">
        <pc:chgData name="Jindal, Siddharth" userId="21ee02c6-686c-4abd-b32d-49cb89d40788" providerId="ADAL" clId="{657C5CDB-0684-8A4E-939F-F303A2E3587B}" dt="2024-02-24T17:19:01.539" v="64" actId="2696"/>
        <pc:sldMkLst>
          <pc:docMk/>
          <pc:sldMk cId="555726678" sldId="291"/>
        </pc:sldMkLst>
      </pc:sldChg>
      <pc:sldChg chg="add del">
        <pc:chgData name="Jindal, Siddharth" userId="21ee02c6-686c-4abd-b32d-49cb89d40788" providerId="ADAL" clId="{657C5CDB-0684-8A4E-939F-F303A2E3587B}" dt="2024-02-24T17:28:41.557" v="159" actId="2696"/>
        <pc:sldMkLst>
          <pc:docMk/>
          <pc:sldMk cId="3053643590" sldId="291"/>
        </pc:sldMkLst>
      </pc:sldChg>
      <pc:sldChg chg="del">
        <pc:chgData name="Jindal, Siddharth" userId="21ee02c6-686c-4abd-b32d-49cb89d40788" providerId="ADAL" clId="{657C5CDB-0684-8A4E-939F-F303A2E3587B}" dt="2024-02-24T17:15:33.341" v="32" actId="2696"/>
        <pc:sldMkLst>
          <pc:docMk/>
          <pc:sldMk cId="494707766" sldId="292"/>
        </pc:sldMkLst>
      </pc:sldChg>
      <pc:sldChg chg="add del">
        <pc:chgData name="Jindal, Siddharth" userId="21ee02c6-686c-4abd-b32d-49cb89d40788" providerId="ADAL" clId="{657C5CDB-0684-8A4E-939F-F303A2E3587B}" dt="2024-02-24T17:28:41.841" v="160" actId="2696"/>
        <pc:sldMkLst>
          <pc:docMk/>
          <pc:sldMk cId="3813713494" sldId="292"/>
        </pc:sldMkLst>
      </pc:sldChg>
      <pc:sldChg chg="add del">
        <pc:chgData name="Jindal, Siddharth" userId="21ee02c6-686c-4abd-b32d-49cb89d40788" providerId="ADAL" clId="{657C5CDB-0684-8A4E-939F-F303A2E3587B}" dt="2024-02-24T17:19:01.548" v="70" actId="2696"/>
        <pc:sldMkLst>
          <pc:docMk/>
          <pc:sldMk cId="4130514753" sldId="292"/>
        </pc:sldMkLst>
      </pc:sldChg>
      <pc:sldChg chg="del">
        <pc:chgData name="Jindal, Siddharth" userId="21ee02c6-686c-4abd-b32d-49cb89d40788" providerId="ADAL" clId="{657C5CDB-0684-8A4E-939F-F303A2E3587B}" dt="2024-02-24T17:14:54.185" v="31" actId="2696"/>
        <pc:sldMkLst>
          <pc:docMk/>
          <pc:sldMk cId="1126918565" sldId="293"/>
        </pc:sldMkLst>
      </pc:sldChg>
      <pc:sldChg chg="add del">
        <pc:chgData name="Jindal, Siddharth" userId="21ee02c6-686c-4abd-b32d-49cb89d40788" providerId="ADAL" clId="{657C5CDB-0684-8A4E-939F-F303A2E3587B}" dt="2024-02-24T17:19:01.557" v="77" actId="2696"/>
        <pc:sldMkLst>
          <pc:docMk/>
          <pc:sldMk cId="1825486191" sldId="293"/>
        </pc:sldMkLst>
      </pc:sldChg>
      <pc:sldChg chg="add del">
        <pc:chgData name="Jindal, Siddharth" userId="21ee02c6-686c-4abd-b32d-49cb89d40788" providerId="ADAL" clId="{657C5CDB-0684-8A4E-939F-F303A2E3587B}" dt="2024-02-24T17:28:44.462" v="161" actId="2696"/>
        <pc:sldMkLst>
          <pc:docMk/>
          <pc:sldMk cId="3777735116" sldId="293"/>
        </pc:sldMkLst>
      </pc:sldChg>
      <pc:sldChg chg="del">
        <pc:chgData name="Jindal, Siddharth" userId="21ee02c6-686c-4abd-b32d-49cb89d40788" providerId="ADAL" clId="{657C5CDB-0684-8A4E-939F-F303A2E3587B}" dt="2024-02-24T17:14:49.372" v="30" actId="2696"/>
        <pc:sldMkLst>
          <pc:docMk/>
          <pc:sldMk cId="710717138" sldId="294"/>
        </pc:sldMkLst>
      </pc:sldChg>
      <pc:sldChg chg="add del">
        <pc:chgData name="Jindal, Siddharth" userId="21ee02c6-686c-4abd-b32d-49cb89d40788" providerId="ADAL" clId="{657C5CDB-0684-8A4E-939F-F303A2E3587B}" dt="2024-02-24T17:28:47.962" v="163" actId="2696"/>
        <pc:sldMkLst>
          <pc:docMk/>
          <pc:sldMk cId="3052977202" sldId="294"/>
        </pc:sldMkLst>
      </pc:sldChg>
      <pc:sldChg chg="add del">
        <pc:chgData name="Jindal, Siddharth" userId="21ee02c6-686c-4abd-b32d-49cb89d40788" providerId="ADAL" clId="{657C5CDB-0684-8A4E-939F-F303A2E3587B}" dt="2024-02-24T17:19:01.551" v="72" actId="2696"/>
        <pc:sldMkLst>
          <pc:docMk/>
          <pc:sldMk cId="4075831282" sldId="294"/>
        </pc:sldMkLst>
      </pc:sldChg>
      <pc:sldChg chg="modSp add del mod ord">
        <pc:chgData name="Jindal, Siddharth" userId="21ee02c6-686c-4abd-b32d-49cb89d40788" providerId="ADAL" clId="{657C5CDB-0684-8A4E-939F-F303A2E3587B}" dt="2024-02-24T18:10:40.337" v="626" actId="20578"/>
        <pc:sldMkLst>
          <pc:docMk/>
          <pc:sldMk cId="483548560" sldId="295"/>
        </pc:sldMkLst>
        <pc:spChg chg="mod">
          <ac:chgData name="Jindal, Siddharth" userId="21ee02c6-686c-4abd-b32d-49cb89d40788" providerId="ADAL" clId="{657C5CDB-0684-8A4E-939F-F303A2E3587B}" dt="2024-02-24T18:10:36.498" v="625" actId="20577"/>
          <ac:spMkLst>
            <pc:docMk/>
            <pc:sldMk cId="483548560" sldId="295"/>
            <ac:spMk id="3" creationId="{8118CCCF-23BC-DF63-6F64-102E917B3AF0}"/>
          </ac:spMkLst>
        </pc:spChg>
      </pc:sldChg>
      <pc:sldChg chg="del">
        <pc:chgData name="Jindal, Siddharth" userId="21ee02c6-686c-4abd-b32d-49cb89d40788" providerId="ADAL" clId="{657C5CDB-0684-8A4E-939F-F303A2E3587B}" dt="2024-02-24T17:14:34.373" v="29" actId="2696"/>
        <pc:sldMkLst>
          <pc:docMk/>
          <pc:sldMk cId="2696564340" sldId="295"/>
        </pc:sldMkLst>
      </pc:sldChg>
      <pc:sldChg chg="add del">
        <pc:chgData name="Jindal, Siddharth" userId="21ee02c6-686c-4abd-b32d-49cb89d40788" providerId="ADAL" clId="{657C5CDB-0684-8A4E-939F-F303A2E3587B}" dt="2024-02-24T17:19:01.558" v="78" actId="2696"/>
        <pc:sldMkLst>
          <pc:docMk/>
          <pc:sldMk cId="2952242440" sldId="295"/>
        </pc:sldMkLst>
      </pc:sldChg>
      <pc:sldChg chg="del">
        <pc:chgData name="Jindal, Siddharth" userId="21ee02c6-686c-4abd-b32d-49cb89d40788" providerId="ADAL" clId="{657C5CDB-0684-8A4E-939F-F303A2E3587B}" dt="2024-02-24T17:25:40.198" v="127" actId="2696"/>
        <pc:sldMkLst>
          <pc:docMk/>
          <pc:sldMk cId="2100896307" sldId="296"/>
        </pc:sldMkLst>
      </pc:sldChg>
      <pc:sldChg chg="modSp add del mod">
        <pc:chgData name="Jindal, Siddharth" userId="21ee02c6-686c-4abd-b32d-49cb89d40788" providerId="ADAL" clId="{657C5CDB-0684-8A4E-939F-F303A2E3587B}" dt="2024-02-24T18:08:57.542" v="525"/>
        <pc:sldMkLst>
          <pc:docMk/>
          <pc:sldMk cId="2856165927" sldId="296"/>
        </pc:sldMkLst>
        <pc:spChg chg="mod">
          <ac:chgData name="Jindal, Siddharth" userId="21ee02c6-686c-4abd-b32d-49cb89d40788" providerId="ADAL" clId="{657C5CDB-0684-8A4E-939F-F303A2E3587B}" dt="2024-02-24T18:08:57.542" v="525"/>
          <ac:spMkLst>
            <pc:docMk/>
            <pc:sldMk cId="2856165927" sldId="296"/>
            <ac:spMk id="3" creationId="{FF13A6C0-49C2-A5E5-5430-CD0755B50C21}"/>
          </ac:spMkLst>
        </pc:spChg>
      </pc:sldChg>
      <pc:sldChg chg="del">
        <pc:chgData name="Jindal, Siddharth" userId="21ee02c6-686c-4abd-b32d-49cb89d40788" providerId="ADAL" clId="{657C5CDB-0684-8A4E-939F-F303A2E3587B}" dt="2024-02-24T17:25:40.149" v="111" actId="2696"/>
        <pc:sldMkLst>
          <pc:docMk/>
          <pc:sldMk cId="2024313410" sldId="297"/>
        </pc:sldMkLst>
      </pc:sldChg>
      <pc:sldChg chg="add del">
        <pc:chgData name="Jindal, Siddharth" userId="21ee02c6-686c-4abd-b32d-49cb89d40788" providerId="ADAL" clId="{657C5CDB-0684-8A4E-939F-F303A2E3587B}" dt="2024-02-24T17:27:53.656" v="135"/>
        <pc:sldMkLst>
          <pc:docMk/>
          <pc:sldMk cId="3436376207" sldId="297"/>
        </pc:sldMkLst>
      </pc:sldChg>
      <pc:sldChg chg="add del">
        <pc:chgData name="Jindal, Siddharth" userId="21ee02c6-686c-4abd-b32d-49cb89d40788" providerId="ADAL" clId="{657C5CDB-0684-8A4E-939F-F303A2E3587B}" dt="2024-02-24T17:18:40.485" v="55" actId="2696"/>
        <pc:sldMkLst>
          <pc:docMk/>
          <pc:sldMk cId="466883160" sldId="298"/>
        </pc:sldMkLst>
      </pc:sldChg>
      <pc:sldChg chg="add del">
        <pc:chgData name="Jindal, Siddharth" userId="21ee02c6-686c-4abd-b32d-49cb89d40788" providerId="ADAL" clId="{657C5CDB-0684-8A4E-939F-F303A2E3587B}" dt="2024-02-24T17:28:11.430" v="137" actId="2696"/>
        <pc:sldMkLst>
          <pc:docMk/>
          <pc:sldMk cId="594194997" sldId="298"/>
        </pc:sldMkLst>
      </pc:sldChg>
      <pc:sldChg chg="addSp delSp add del mod ord">
        <pc:chgData name="Jindal, Siddharth" userId="21ee02c6-686c-4abd-b32d-49cb89d40788" providerId="ADAL" clId="{657C5CDB-0684-8A4E-939F-F303A2E3587B}" dt="2024-02-24T17:58:25.305" v="350" actId="2696"/>
        <pc:sldMkLst>
          <pc:docMk/>
          <pc:sldMk cId="2454057715" sldId="298"/>
        </pc:sldMkLst>
        <pc:spChg chg="add del">
          <ac:chgData name="Jindal, Siddharth" userId="21ee02c6-686c-4abd-b32d-49cb89d40788" providerId="ADAL" clId="{657C5CDB-0684-8A4E-939F-F303A2E3587B}" dt="2024-02-24T17:31:44.203" v="186" actId="478"/>
          <ac:spMkLst>
            <pc:docMk/>
            <pc:sldMk cId="2454057715" sldId="298"/>
            <ac:spMk id="13" creationId="{EBA1BC5A-24BF-DED4-5683-EA51F75A6A09}"/>
          </ac:spMkLst>
        </pc:spChg>
        <pc:spChg chg="add del">
          <ac:chgData name="Jindal, Siddharth" userId="21ee02c6-686c-4abd-b32d-49cb89d40788" providerId="ADAL" clId="{657C5CDB-0684-8A4E-939F-F303A2E3587B}" dt="2024-02-24T17:31:44.203" v="186" actId="478"/>
          <ac:spMkLst>
            <pc:docMk/>
            <pc:sldMk cId="2454057715" sldId="298"/>
            <ac:spMk id="20" creationId="{70EEAD0D-79FC-656B-DC85-80F77BDA9C0A}"/>
          </ac:spMkLst>
        </pc:spChg>
        <pc:spChg chg="add del">
          <ac:chgData name="Jindal, Siddharth" userId="21ee02c6-686c-4abd-b32d-49cb89d40788" providerId="ADAL" clId="{657C5CDB-0684-8A4E-939F-F303A2E3587B}" dt="2024-02-24T17:31:44.203" v="186" actId="478"/>
          <ac:spMkLst>
            <pc:docMk/>
            <pc:sldMk cId="2454057715" sldId="298"/>
            <ac:spMk id="21" creationId="{6D1C65AD-7905-B7E8-4286-2FF9DBB305F1}"/>
          </ac:spMkLst>
        </pc:spChg>
      </pc:sldChg>
      <pc:sldChg chg="del">
        <pc:chgData name="Jindal, Siddharth" userId="21ee02c6-686c-4abd-b32d-49cb89d40788" providerId="ADAL" clId="{657C5CDB-0684-8A4E-939F-F303A2E3587B}" dt="2024-02-24T17:03:03.247" v="1" actId="2696"/>
        <pc:sldMkLst>
          <pc:docMk/>
          <pc:sldMk cId="4154316760" sldId="298"/>
        </pc:sldMkLst>
      </pc:sldChg>
      <pc:sldChg chg="add del">
        <pc:chgData name="Jindal, Siddharth" userId="21ee02c6-686c-4abd-b32d-49cb89d40788" providerId="ADAL" clId="{657C5CDB-0684-8A4E-939F-F303A2E3587B}" dt="2024-02-24T17:58:28.478" v="351" actId="2696"/>
        <pc:sldMkLst>
          <pc:docMk/>
          <pc:sldMk cId="2486459110" sldId="299"/>
        </pc:sldMkLst>
      </pc:sldChg>
      <pc:sldChg chg="add del">
        <pc:chgData name="Jindal, Siddharth" userId="21ee02c6-686c-4abd-b32d-49cb89d40788" providerId="ADAL" clId="{657C5CDB-0684-8A4E-939F-F303A2E3587B}" dt="2024-02-24T17:28:25.149" v="142" actId="2696"/>
        <pc:sldMkLst>
          <pc:docMk/>
          <pc:sldMk cId="2827822668" sldId="299"/>
        </pc:sldMkLst>
      </pc:sldChg>
      <pc:sldChg chg="add del">
        <pc:chgData name="Jindal, Siddharth" userId="21ee02c6-686c-4abd-b32d-49cb89d40788" providerId="ADAL" clId="{657C5CDB-0684-8A4E-939F-F303A2E3587B}" dt="2024-02-24T17:19:01.561" v="81" actId="2696"/>
        <pc:sldMkLst>
          <pc:docMk/>
          <pc:sldMk cId="2830826062" sldId="299"/>
        </pc:sldMkLst>
      </pc:sldChg>
      <pc:sldChg chg="del">
        <pc:chgData name="Jindal, Siddharth" userId="21ee02c6-686c-4abd-b32d-49cb89d40788" providerId="ADAL" clId="{657C5CDB-0684-8A4E-939F-F303A2E3587B}" dt="2024-02-24T17:04:23.651" v="9" actId="2696"/>
        <pc:sldMkLst>
          <pc:docMk/>
          <pc:sldMk cId="3096090199" sldId="299"/>
        </pc:sldMkLst>
      </pc:sldChg>
      <pc:sldChg chg="del">
        <pc:chgData name="Jindal, Siddharth" userId="21ee02c6-686c-4abd-b32d-49cb89d40788" providerId="ADAL" clId="{657C5CDB-0684-8A4E-939F-F303A2E3587B}" dt="2024-02-24T17:25:40.183" v="115" actId="2696"/>
        <pc:sldMkLst>
          <pc:docMk/>
          <pc:sldMk cId="285349626" sldId="300"/>
        </pc:sldMkLst>
      </pc:sldChg>
      <pc:sldChg chg="add del">
        <pc:chgData name="Jindal, Siddharth" userId="21ee02c6-686c-4abd-b32d-49cb89d40788" providerId="ADAL" clId="{657C5CDB-0684-8A4E-939F-F303A2E3587B}" dt="2024-02-24T17:28:34.287" v="152" actId="2696"/>
        <pc:sldMkLst>
          <pc:docMk/>
          <pc:sldMk cId="359521475" sldId="300"/>
        </pc:sldMkLst>
      </pc:sldChg>
      <pc:sldChg chg="addSp delSp modSp new mod ord">
        <pc:chgData name="Jindal, Siddharth" userId="21ee02c6-686c-4abd-b32d-49cb89d40788" providerId="ADAL" clId="{657C5CDB-0684-8A4E-939F-F303A2E3587B}" dt="2024-02-24T17:52:50.787" v="348" actId="20577"/>
        <pc:sldMkLst>
          <pc:docMk/>
          <pc:sldMk cId="2643644457" sldId="300"/>
        </pc:sldMkLst>
        <pc:spChg chg="del">
          <ac:chgData name="Jindal, Siddharth" userId="21ee02c6-686c-4abd-b32d-49cb89d40788" providerId="ADAL" clId="{657C5CDB-0684-8A4E-939F-F303A2E3587B}" dt="2024-02-24T17:43:37.865" v="202" actId="478"/>
          <ac:spMkLst>
            <pc:docMk/>
            <pc:sldMk cId="2643644457" sldId="300"/>
            <ac:spMk id="2" creationId="{3E6B9DD0-29AE-58C1-48FC-0A5AA441805C}"/>
          </ac:spMkLst>
        </pc:spChg>
        <pc:spChg chg="del">
          <ac:chgData name="Jindal, Siddharth" userId="21ee02c6-686c-4abd-b32d-49cb89d40788" providerId="ADAL" clId="{657C5CDB-0684-8A4E-939F-F303A2E3587B}" dt="2024-02-24T17:43:39.198" v="203" actId="478"/>
          <ac:spMkLst>
            <pc:docMk/>
            <pc:sldMk cId="2643644457" sldId="300"/>
            <ac:spMk id="3" creationId="{43893479-2033-4D63-3AAE-AA870C4154D5}"/>
          </ac:spMkLst>
        </pc:spChg>
        <pc:spChg chg="add mod">
          <ac:chgData name="Jindal, Siddharth" userId="21ee02c6-686c-4abd-b32d-49cb89d40788" providerId="ADAL" clId="{657C5CDB-0684-8A4E-939F-F303A2E3587B}" dt="2024-02-24T17:52:13.819" v="314" actId="20577"/>
          <ac:spMkLst>
            <pc:docMk/>
            <pc:sldMk cId="2643644457" sldId="300"/>
            <ac:spMk id="5" creationId="{6AD87A97-BB0F-1B71-E1E6-40A2920BF9E5}"/>
          </ac:spMkLst>
        </pc:spChg>
        <pc:spChg chg="add mod">
          <ac:chgData name="Jindal, Siddharth" userId="21ee02c6-686c-4abd-b32d-49cb89d40788" providerId="ADAL" clId="{657C5CDB-0684-8A4E-939F-F303A2E3587B}" dt="2024-02-24T17:52:50.787" v="348" actId="20577"/>
          <ac:spMkLst>
            <pc:docMk/>
            <pc:sldMk cId="2643644457" sldId="300"/>
            <ac:spMk id="6" creationId="{2B0FF74A-96BC-AD35-7B6E-92AAE473F6D3}"/>
          </ac:spMkLst>
        </pc:spChg>
        <pc:picChg chg="add del mod">
          <ac:chgData name="Jindal, Siddharth" userId="21ee02c6-686c-4abd-b32d-49cb89d40788" providerId="ADAL" clId="{657C5CDB-0684-8A4E-939F-F303A2E3587B}" dt="2024-02-24T17:48:53.703" v="221" actId="478"/>
          <ac:picMkLst>
            <pc:docMk/>
            <pc:sldMk cId="2643644457" sldId="300"/>
            <ac:picMk id="1026" creationId="{CCD20C4C-E819-8262-D9B3-E3F6223B42CA}"/>
          </ac:picMkLst>
        </pc:picChg>
        <pc:picChg chg="add del mod">
          <ac:chgData name="Jindal, Siddharth" userId="21ee02c6-686c-4abd-b32d-49cb89d40788" providerId="ADAL" clId="{657C5CDB-0684-8A4E-939F-F303A2E3587B}" dt="2024-02-24T17:46:26.188" v="211" actId="478"/>
          <ac:picMkLst>
            <pc:docMk/>
            <pc:sldMk cId="2643644457" sldId="300"/>
            <ac:picMk id="1028" creationId="{9C5DBC77-036D-6504-D6E6-5B4CC9250D50}"/>
          </ac:picMkLst>
        </pc:picChg>
        <pc:picChg chg="add del mod">
          <ac:chgData name="Jindal, Siddharth" userId="21ee02c6-686c-4abd-b32d-49cb89d40788" providerId="ADAL" clId="{657C5CDB-0684-8A4E-939F-F303A2E3587B}" dt="2024-02-24T17:48:53.130" v="220" actId="478"/>
          <ac:picMkLst>
            <pc:docMk/>
            <pc:sldMk cId="2643644457" sldId="300"/>
            <ac:picMk id="1030" creationId="{A18C5D5B-FB72-520F-C72B-08448EB380F0}"/>
          </ac:picMkLst>
        </pc:picChg>
        <pc:picChg chg="add mod">
          <ac:chgData name="Jindal, Siddharth" userId="21ee02c6-686c-4abd-b32d-49cb89d40788" providerId="ADAL" clId="{657C5CDB-0684-8A4E-939F-F303A2E3587B}" dt="2024-02-24T17:49:31.303" v="230" actId="1076"/>
          <ac:picMkLst>
            <pc:docMk/>
            <pc:sldMk cId="2643644457" sldId="300"/>
            <ac:picMk id="1032" creationId="{36B7FBD0-B22E-3129-FDA4-A0377A0F098E}"/>
          </ac:picMkLst>
        </pc:picChg>
        <pc:picChg chg="add mod">
          <ac:chgData name="Jindal, Siddharth" userId="21ee02c6-686c-4abd-b32d-49cb89d40788" providerId="ADAL" clId="{657C5CDB-0684-8A4E-939F-F303A2E3587B}" dt="2024-02-24T17:50:56.593" v="233" actId="1076"/>
          <ac:picMkLst>
            <pc:docMk/>
            <pc:sldMk cId="2643644457" sldId="300"/>
            <ac:picMk id="1034" creationId="{F885BC7D-26C3-5AC0-8C26-A124FCEB9F06}"/>
          </ac:picMkLst>
        </pc:picChg>
      </pc:sldChg>
      <pc:sldChg chg="del">
        <pc:chgData name="Jindal, Siddharth" userId="21ee02c6-686c-4abd-b32d-49cb89d40788" providerId="ADAL" clId="{657C5CDB-0684-8A4E-939F-F303A2E3587B}" dt="2024-02-24T17:25:40.190" v="123" actId="2696"/>
        <pc:sldMkLst>
          <pc:docMk/>
          <pc:sldMk cId="1422544707" sldId="301"/>
        </pc:sldMkLst>
      </pc:sldChg>
      <pc:sldChg chg="add del">
        <pc:chgData name="Jindal, Siddharth" userId="21ee02c6-686c-4abd-b32d-49cb89d40788" providerId="ADAL" clId="{657C5CDB-0684-8A4E-939F-F303A2E3587B}" dt="2024-02-24T17:28:37.989" v="156" actId="2696"/>
        <pc:sldMkLst>
          <pc:docMk/>
          <pc:sldMk cId="2950654120" sldId="301"/>
        </pc:sldMkLst>
      </pc:sldChg>
      <pc:sldChg chg="addSp delSp modSp add mod">
        <pc:chgData name="Jindal, Siddharth" userId="21ee02c6-686c-4abd-b32d-49cb89d40788" providerId="ADAL" clId="{657C5CDB-0684-8A4E-939F-F303A2E3587B}" dt="2024-02-24T18:04:49.824" v="430" actId="14100"/>
        <pc:sldMkLst>
          <pc:docMk/>
          <pc:sldMk cId="3940205302" sldId="301"/>
        </pc:sldMkLst>
        <pc:spChg chg="mod">
          <ac:chgData name="Jindal, Siddharth" userId="21ee02c6-686c-4abd-b32d-49cb89d40788" providerId="ADAL" clId="{657C5CDB-0684-8A4E-939F-F303A2E3587B}" dt="2024-02-24T18:03:16.523" v="423" actId="20577"/>
          <ac:spMkLst>
            <pc:docMk/>
            <pc:sldMk cId="3940205302" sldId="301"/>
            <ac:spMk id="3" creationId="{F0E9D12F-97CF-0766-9D49-31147C871373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17" creationId="{D31902CD-F4AA-2ED1-7859-E788A5AB962D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18" creationId="{08306102-73EC-4C6F-065A-B94000B08714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1" creationId="{19D87831-AECA-FB80-1CEF-D5021F7C671D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2" creationId="{495A4DB7-550E-E1E7-5C5F-DB850DD82472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3" creationId="{E16123A4-E80B-F330-BE69-3F5F35D79A19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4" creationId="{205B5DB5-8895-06A3-AE1E-EE689715DEBC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5" creationId="{01A1DC5C-6134-6981-4C6A-08DF2E8566C0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6" creationId="{856CA258-E312-39CD-25F4-E32307C4380B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7" creationId="{1723BFCF-C540-B755-B316-69AEC95828BD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8" creationId="{02671766-361D-B0E8-759C-25516FC3AFE1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41" creationId="{E4B7B280-A26F-B0BD-296D-961AACE4C1D1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42" creationId="{9CBCE58B-E52E-E092-5624-62FB827FA736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43" creationId="{AC6D9BA5-5D5F-D834-0425-CC1338EBEF0A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44" creationId="{4CE92058-F1CF-1B5B-520F-1C007A0947E0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58" creationId="{FD82E00C-DF78-6089-B217-55A3AB87E8AD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59" creationId="{83AF63FC-7B4D-54D4-5EF4-C1808E679461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60" creationId="{DA0B3560-C6C3-E4B9-5253-49C70FC51160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61" creationId="{A577863F-281A-BF13-4461-023C09073451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62" creationId="{25B30F79-D4CE-6A8F-C9E4-ACC44AFD0C6E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63" creationId="{FD29AD38-629A-354E-EFFD-B85F65FE8FC8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64" creationId="{A4017731-766F-2859-E93D-B53B5E3B741C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71" creationId="{F0528A13-3C35-E92C-2BFD-7B0F2A129F4C}"/>
          </ac:spMkLst>
        </pc:spChg>
        <pc:spChg chg="add mod">
          <ac:chgData name="Jindal, Siddharth" userId="21ee02c6-686c-4abd-b32d-49cb89d40788" providerId="ADAL" clId="{657C5CDB-0684-8A4E-939F-F303A2E3587B}" dt="2024-02-24T18:04:45.005" v="429" actId="1076"/>
          <ac:spMkLst>
            <pc:docMk/>
            <pc:sldMk cId="3940205302" sldId="301"/>
            <ac:spMk id="2072" creationId="{25BBB231-7FA1-D19A-2061-393D511F40CD}"/>
          </ac:spMkLst>
        </pc:spChg>
        <pc:picChg chg="del">
          <ac:chgData name="Jindal, Siddharth" userId="21ee02c6-686c-4abd-b32d-49cb89d40788" providerId="ADAL" clId="{657C5CDB-0684-8A4E-939F-F303A2E3587B}" dt="2024-02-24T18:03:57.561" v="424" actId="478"/>
          <ac:picMkLst>
            <pc:docMk/>
            <pc:sldMk cId="3940205302" sldId="301"/>
            <ac:picMk id="8" creationId="{D9DD5F45-CAD7-A608-3755-DE730168E4BC}"/>
          </ac:picMkLst>
        </pc:picChg>
        <pc:picChg chg="mod">
          <ac:chgData name="Jindal, Siddharth" userId="21ee02c6-686c-4abd-b32d-49cb89d40788" providerId="ADAL" clId="{657C5CDB-0684-8A4E-939F-F303A2E3587B}" dt="2024-02-24T18:04:18.884" v="428" actId="1076"/>
          <ac:picMkLst>
            <pc:docMk/>
            <pc:sldMk cId="3940205302" sldId="301"/>
            <ac:picMk id="2050" creationId="{369061F5-D92E-198F-F101-3190F6D157BB}"/>
          </ac:picMkLst>
        </pc:pic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" creationId="{D0B6E488-C387-2F2F-B77A-F78320D61687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" creationId="{365494F2-3EE8-25CB-A1FC-300AE469FEF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6" creationId="{CFEA83D5-8BD5-D41B-AC98-9A9E30D3BDBB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7" creationId="{1E3444C5-DCDD-832B-34E3-95A2142B9CB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9" creationId="{6D1F8370-423F-8956-A047-5B3EFA186435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0" creationId="{541D7274-C41D-56B3-348B-BC3A883F86A1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1" creationId="{6E98FE59-4CF1-1D4E-0AA1-DA6D0169E6F2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2" creationId="{5BCAB973-5950-A8D7-83C1-23AFA81D2E25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3" creationId="{620D9F48-5606-ABD2-D90E-5B1B16A31694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4" creationId="{408B71CA-DA17-F39B-4EBC-A74B1CF655BB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5" creationId="{2B2595AB-316E-2D0C-E8BF-E8618976AEC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6" creationId="{5897246A-53D2-AF2B-42A0-20D297B38A6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19" creationId="{2C2DA548-7FF1-D79C-802D-9480287407C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" creationId="{E347F10B-DDE0-3213-9F01-0FB5924FDB7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9" creationId="{D08024CE-4EBF-B911-65CC-D4848A87313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0" creationId="{48E4235A-951F-5FB7-8292-58CD1B677D95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1" creationId="{8EA653B3-F930-2C80-5873-A591BDE7C9B9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2" creationId="{B60D3EAD-2B37-62F4-1690-081D3E310A62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3" creationId="{3CFAA5E8-2395-E235-4E92-3696F618C881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4" creationId="{BD4E5F2C-BFE8-DCD6-9930-1F8CCA34B5BD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5" creationId="{D5DC3B5A-F783-9E5E-3939-B2941F28486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6" creationId="{D73A4BD0-C36C-83F1-4AE8-26CE05029D59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7" creationId="{A61927AB-02B3-9670-E64B-ECB34CE6478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38" creationId="{5B277CF7-4C98-97C5-224D-1F5CFCDDC130}"/>
          </ac:cxnSpMkLst>
        </pc:cxnChg>
        <pc:cxnChg chg="add mod">
          <ac:chgData name="Jindal, Siddharth" userId="21ee02c6-686c-4abd-b32d-49cb89d40788" providerId="ADAL" clId="{657C5CDB-0684-8A4E-939F-F303A2E3587B}" dt="2024-02-24T18:04:49.824" v="430" actId="14100"/>
          <ac:cxnSpMkLst>
            <pc:docMk/>
            <pc:sldMk cId="3940205302" sldId="301"/>
            <ac:cxnSpMk id="39" creationId="{B897066E-F0A3-E8D7-2EE8-47F00BAFAAF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40" creationId="{CA73FD6A-CE7F-3C7C-8E41-253A1B87491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45" creationId="{012C5CD9-48B0-E93B-4BB6-13388A3897C0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46" creationId="{1845B0C2-CC22-336C-5A2B-3DC746F2B6A9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47" creationId="{9F9B9CBA-2847-F090-1D6A-3F18ABC2E8EF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48" creationId="{FBC0EC5B-B192-2BDD-D6E8-7CA8C947DA8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49" creationId="{9A44DBC3-0382-571F-0EBB-DBF18990D1AF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0" creationId="{220064E0-0F2A-5051-23DF-EDFE5BF4C997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1" creationId="{6948B006-3A1C-9529-DEA0-27F885FEA2BB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2" creationId="{4A7127E4-3CD8-8F2C-4A7A-7611AA8CD275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3" creationId="{332B47E3-C04F-5E11-0080-23F1B3ECF8BB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4" creationId="{D37EC4FA-5106-D368-E05C-A2FF78618002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5" creationId="{7A4F8E9F-5E6B-39D2-71D1-4976E33916C9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6" creationId="{C67528A2-C75C-E324-C800-E5062194DEEF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7" creationId="{33BDDA04-1FDB-1CF9-32E9-23806B866504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8" creationId="{DA7D807A-549A-A686-154C-CBBCEFF2302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59" creationId="{6279F367-1C9D-8741-D47B-9053152468C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60" creationId="{B3CD3E74-A27B-BD79-6A2F-7B6F08EB815F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61" creationId="{C5AA4D4C-54E1-782D-E580-5DB34AE8D18C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62" creationId="{1E26A176-5E09-8496-5C87-5544BB9E0675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63" creationId="{64DF24FF-F51A-5DA9-1837-985860A719C5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48" creationId="{9360EC25-F8E3-3B9C-28C3-CF1AF57792D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49" creationId="{B1FE92E9-70FC-D618-2527-F0EB4B25C912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1" creationId="{67A9701B-8F29-AE1D-2115-61B128A65AB7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2" creationId="{B8374741-4AAA-5AE0-7CE5-610DF1F3DB3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3" creationId="{2077BF14-4243-90F0-001D-099FF294F15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4" creationId="{1E0C55DF-8C49-7CC5-EF9E-58D3EF86CEDF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5" creationId="{79B9BD8D-90A8-C20F-2F83-7DF19BFCF207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6" creationId="{88C04E3E-BA6C-27EE-791B-765DD43CCBF7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57" creationId="{EAF40A88-6C09-88BF-80F1-6E1DFA38A1E4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65" creationId="{2CD1D8CC-A999-0831-3D28-80D9DFF90E30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66" creationId="{59289A00-C76C-E4A7-37B8-4D8667A7119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67" creationId="{A8BAE1D0-2373-6C55-1AEE-F9FA660F1FF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68" creationId="{753CB333-10F0-14C5-48EC-4C33504C1F0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69" creationId="{B2083D4D-1BBF-8940-555F-EDFF59675AFB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0" creationId="{E50D0180-D237-3223-92C9-2B12FE2E93A4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3" creationId="{5F0441F8-D3F8-0392-2975-29AE7D43EBA0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4" creationId="{0B402D69-1D36-CC6A-2EDC-8A0C4348A9B1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5" creationId="{EE8422CC-6E39-CA42-7803-5BC52EE9D69D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6" creationId="{83F02141-76C4-AC00-DBB6-11920C45167D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7" creationId="{55AA34F8-243E-070A-D3C3-60358CB399C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8" creationId="{7D1EE3AB-98E7-0782-46D6-4F16EDC78034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79" creationId="{A9A6C18A-3B08-A879-DB76-722789626E8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0" creationId="{F197FAE1-1F0C-869C-DABC-AA57D22511DD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1" creationId="{E50EE24D-AC84-45C6-161D-C97AAF761E7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2" creationId="{F458E289-C1DE-7B65-3DDD-D7F27AEEDF1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3" creationId="{FA94A1CF-8787-4023-F293-C8076069AFB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4" creationId="{21C82780-036D-8DF7-A169-2D248E261DBC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5" creationId="{5E1B3CB8-01B0-FA43-F765-E6A64B6FE8B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6" creationId="{C0D15A48-5E9A-D9E4-AE3F-6308B79BB0D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7" creationId="{53A233EF-2767-8E85-4EA4-8CF8B2C3C067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8" creationId="{57956BA3-39B9-3C8C-5828-20574CD4A236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89" creationId="{F5091820-88D1-303A-1D80-E2D71A69F792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0" creationId="{8BCBF6F6-C97D-B2D3-3499-6097832AFA82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1" creationId="{F850B0A9-09C0-CAC3-FAE9-8C8F00BC538D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2" creationId="{CFBB281B-4C80-0983-7177-7E52815FAE0A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3" creationId="{708AD883-68F6-3820-DB5C-8A4DC0D52CD3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4" creationId="{C88B71B2-8C51-CF1A-AD05-E19D6968991B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5" creationId="{EB7B2E53-BB94-3F16-1EBE-AAF76272B0D8}"/>
          </ac:cxnSpMkLst>
        </pc:cxnChg>
        <pc:cxnChg chg="add mod">
          <ac:chgData name="Jindal, Siddharth" userId="21ee02c6-686c-4abd-b32d-49cb89d40788" providerId="ADAL" clId="{657C5CDB-0684-8A4E-939F-F303A2E3587B}" dt="2024-02-24T18:04:45.005" v="429" actId="1076"/>
          <ac:cxnSpMkLst>
            <pc:docMk/>
            <pc:sldMk cId="3940205302" sldId="301"/>
            <ac:cxnSpMk id="2096" creationId="{4104B083-0DA1-74FF-BEFA-C1BB171A08D5}"/>
          </ac:cxnSpMkLst>
        </pc:cxnChg>
      </pc:sldChg>
      <pc:sldChg chg="del">
        <pc:chgData name="Jindal, Siddharth" userId="21ee02c6-686c-4abd-b32d-49cb89d40788" providerId="ADAL" clId="{657C5CDB-0684-8A4E-939F-F303A2E3587B}" dt="2024-02-24T17:25:40.156" v="114" actId="2696"/>
        <pc:sldMkLst>
          <pc:docMk/>
          <pc:sldMk cId="688611153" sldId="302"/>
        </pc:sldMkLst>
      </pc:sldChg>
      <pc:sldChg chg="new del">
        <pc:chgData name="Jindal, Siddharth" userId="21ee02c6-686c-4abd-b32d-49cb89d40788" providerId="ADAL" clId="{657C5CDB-0684-8A4E-939F-F303A2E3587B}" dt="2024-02-24T18:05:20.705" v="433" actId="2696"/>
        <pc:sldMkLst>
          <pc:docMk/>
          <pc:sldMk cId="2301629722" sldId="302"/>
        </pc:sldMkLst>
      </pc:sldChg>
      <pc:sldChg chg="add del">
        <pc:chgData name="Jindal, Siddharth" userId="21ee02c6-686c-4abd-b32d-49cb89d40788" providerId="ADAL" clId="{657C5CDB-0684-8A4E-939F-F303A2E3587B}" dt="2024-02-24T17:28:40.999" v="158" actId="2696"/>
        <pc:sldMkLst>
          <pc:docMk/>
          <pc:sldMk cId="3770652159" sldId="302"/>
        </pc:sldMkLst>
      </pc:sldChg>
      <pc:sldChg chg="addSp delSp modSp add mod">
        <pc:chgData name="Jindal, Siddharth" userId="21ee02c6-686c-4abd-b32d-49cb89d40788" providerId="ADAL" clId="{657C5CDB-0684-8A4E-939F-F303A2E3587B}" dt="2024-02-24T18:06:42.763" v="508"/>
        <pc:sldMkLst>
          <pc:docMk/>
          <pc:sldMk cId="335857497" sldId="303"/>
        </pc:sldMkLst>
        <pc:spChg chg="mod">
          <ac:chgData name="Jindal, Siddharth" userId="21ee02c6-686c-4abd-b32d-49cb89d40788" providerId="ADAL" clId="{657C5CDB-0684-8A4E-939F-F303A2E3587B}" dt="2024-02-24T18:05:45.289" v="503" actId="20577"/>
          <ac:spMkLst>
            <pc:docMk/>
            <pc:sldMk cId="335857497" sldId="303"/>
            <ac:spMk id="2" creationId="{8392C57E-0A22-EEFA-B41E-F5F232409B91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5" creationId="{DFF9FD3B-E883-D1CD-F263-EA5BB8214A71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6" creationId="{A1768537-8918-CEDF-3C7F-1C39D6DF5656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7" creationId="{1DC6FFE5-7C32-A687-CE53-1D5A19F7D120}"/>
          </ac:spMkLst>
        </pc:spChg>
        <pc:spChg chg="add del">
          <ac:chgData name="Jindal, Siddharth" userId="21ee02c6-686c-4abd-b32d-49cb89d40788" providerId="ADAL" clId="{657C5CDB-0684-8A4E-939F-F303A2E3587B}" dt="2024-02-24T18:06:40.577" v="507" actId="478"/>
          <ac:spMkLst>
            <pc:docMk/>
            <pc:sldMk cId="335857497" sldId="303"/>
            <ac:spMk id="8" creationId="{639FF855-2D87-6D80-E15A-50C9A7195533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9" creationId="{A4492411-BA6D-8D50-8F24-31B3B4CB9AB3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27" creationId="{1E06B0C9-4ABB-6E39-7650-F3A71118CB06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28" creationId="{6829123F-F9EE-1872-FE87-52916860A0D6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29" creationId="{9BE7B688-9D80-534E-B838-6775DF12EFEC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30" creationId="{1CFFF169-3FB7-1271-A1AD-755133B2E7E4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34" creationId="{0E3E5DC2-FA45-5E98-AFE4-D9C1815763AF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38" creationId="{DD43121D-2F87-5059-DA48-37627F87C2BC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39" creationId="{F19DE456-858E-D468-F660-3F80D13FBEA6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40" creationId="{2D7704BF-3096-87B9-F6E5-70DFF6851C36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41" creationId="{23FBEE34-5B0C-93AA-3F66-3C16D0D8C740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42" creationId="{EA677D4F-4049-09AB-7FAF-CB85B5D7E30A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43" creationId="{7E2C578D-C9AF-E9E2-A9CF-EFC841731B84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64" creationId="{82D8B48C-0D8C-1DF0-C8AD-19E56A78D4A5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65" creationId="{B281FD7F-937D-C37A-7BB3-CE7CCA050877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66" creationId="{73C0B295-B8DB-4E81-8A81-0AE20F8A4297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67" creationId="{0F022AC2-9C89-C7B3-569D-90766400981D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68" creationId="{8A535946-DEAB-3A9F-2BF7-3BFC88A2F697}"/>
          </ac:spMkLst>
        </pc:spChg>
        <pc:spChg chg="add mod">
          <ac:chgData name="Jindal, Siddharth" userId="21ee02c6-686c-4abd-b32d-49cb89d40788" providerId="ADAL" clId="{657C5CDB-0684-8A4E-939F-F303A2E3587B}" dt="2024-02-24T18:06:42.763" v="508"/>
          <ac:spMkLst>
            <pc:docMk/>
            <pc:sldMk cId="335857497" sldId="303"/>
            <ac:spMk id="89" creationId="{E9E28BBF-D336-B126-4E20-5872B4159289}"/>
          </ac:spMkLst>
        </pc:spChg>
        <pc:picChg chg="add mod">
          <ac:chgData name="Jindal, Siddharth" userId="21ee02c6-686c-4abd-b32d-49cb89d40788" providerId="ADAL" clId="{657C5CDB-0684-8A4E-939F-F303A2E3587B}" dt="2024-02-24T18:06:42.763" v="508"/>
          <ac:picMkLst>
            <pc:docMk/>
            <pc:sldMk cId="335857497" sldId="303"/>
            <ac:picMk id="3" creationId="{97D4F478-8F95-3211-4D25-AC0E308F3D53}"/>
          </ac:picMkLst>
        </pc:picChg>
        <pc:picChg chg="add del">
          <ac:chgData name="Jindal, Siddharth" userId="21ee02c6-686c-4abd-b32d-49cb89d40788" providerId="ADAL" clId="{657C5CDB-0684-8A4E-939F-F303A2E3587B}" dt="2024-02-24T18:06:40.577" v="507" actId="478"/>
          <ac:picMkLst>
            <pc:docMk/>
            <pc:sldMk cId="335857497" sldId="303"/>
            <ac:picMk id="10" creationId="{9ADD7949-548A-1A2D-D7C8-E84C74E2B93A}"/>
          </ac:picMkLst>
        </pc:picChg>
        <pc:picChg chg="add del">
          <ac:chgData name="Jindal, Siddharth" userId="21ee02c6-686c-4abd-b32d-49cb89d40788" providerId="ADAL" clId="{657C5CDB-0684-8A4E-939F-F303A2E3587B}" dt="2024-02-24T18:06:40.577" v="507" actId="478"/>
          <ac:picMkLst>
            <pc:docMk/>
            <pc:sldMk cId="335857497" sldId="303"/>
            <ac:picMk id="12" creationId="{9F57E3CD-7E5E-C712-D069-074D78684A7A}"/>
          </ac:picMkLst>
        </pc:picChg>
        <pc:picChg chg="add del">
          <ac:chgData name="Jindal, Siddharth" userId="21ee02c6-686c-4abd-b32d-49cb89d40788" providerId="ADAL" clId="{657C5CDB-0684-8A4E-939F-F303A2E3587B}" dt="2024-02-24T18:06:40.577" v="507" actId="478"/>
          <ac:picMkLst>
            <pc:docMk/>
            <pc:sldMk cId="335857497" sldId="303"/>
            <ac:picMk id="13" creationId="{F0CE7DC9-4DA1-181B-C8E6-971D34C37D77}"/>
          </ac:picMkLst>
        </pc:pic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1" creationId="{38A59CF7-97C5-6122-6689-D0850300235B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4" creationId="{7B4F9C4C-3F38-5C5F-C214-E586C12E7474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5" creationId="{5782AAD1-7E1C-71E5-B608-E73DC798687B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6" creationId="{57B97C75-1403-60B1-E242-A55F19E248EF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7" creationId="{8034BAEF-9EFC-7BB6-4E91-02CAF3357A8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8" creationId="{4BDB02C5-B1B9-1DD6-7909-86EF29B58B5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19" creationId="{54CE8F46-F27F-90C6-DD6E-C5262356FD3F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0" creationId="{364B28E3-C446-1A19-A9C1-3AFC2DF20EC0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1" creationId="{69A37032-0D47-B3DD-33E8-8BFA51980CB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2" creationId="{117F3CC0-C0E4-7A87-BB6B-FED534C5B3D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3" creationId="{619209FF-663D-3AE3-3A1E-BF21F031CE3D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4" creationId="{622EE3A1-7F7B-FDD3-70C0-53831021C6E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5" creationId="{CD365099-B6FC-F313-C814-3593D44CFC3C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26" creationId="{06D125B5-E209-6467-BC03-AF058EFE5FB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31" creationId="{A764FC73-3A11-9299-4E84-1DFF11245D5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32" creationId="{9560CAA0-1EDD-A9D3-E342-ECB1E28FB266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33" creationId="{34AF8D02-B835-9230-E42D-D33C5F282A64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35" creationId="{03F16BE5-4522-9210-3A18-C6198151350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36" creationId="{5B37E5A6-62E8-737E-5F10-7637DEC79B01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37" creationId="{132109D6-3360-6EFB-1DD8-BE23BA7A7B64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44" creationId="{72FB8BA5-CB4D-F55B-F8A3-03CFAE1C85DA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45" creationId="{A6745AC8-DA04-9F9C-0096-9B2FCE02149F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46" creationId="{1B51398A-5A9F-0271-815A-F33480C64C1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47" creationId="{4CC84A02-3DE9-E8DE-E523-0E73D6AACE2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48" creationId="{E19F90B5-810D-2989-2265-C15D606876D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49" creationId="{712D4E3D-1AC9-2AD9-6AF3-94A6FE18B61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0" creationId="{4DCDECCF-E7C6-82DB-9619-60E998A144AE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1" creationId="{4F218F50-EE91-C148-E7BE-D1657101886A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2" creationId="{57C79CA8-2C77-DCDE-EB6B-EB13AD0053F7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3" creationId="{1D1190F3-24A6-6E90-3D32-DD81DEE2E80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4" creationId="{E13F77D5-8655-3EF1-A904-4EE08ED20BD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5" creationId="{542A27FB-4B41-0DC3-D56C-5D174228A8CE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6" creationId="{C751C613-93EB-2572-A8FF-F82E690F940D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7" creationId="{29EE9514-0DCB-D5B3-B5CA-5487BEDB1C3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8" creationId="{E9322389-F6C6-CEA2-B773-3798E5C68AD4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59" creationId="{0F7013AE-12FF-4A00-B10C-9C4854408C3C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60" creationId="{6A75F499-ABE3-1080-D412-F12C8E2E4F6D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61" creationId="{807A306E-934E-A3B4-6D0A-BAD6F66772B6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62" creationId="{F1F06F50-D9BF-4A56-BB03-5842188D2FFF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63" creationId="{9233C782-E66B-AD81-BA0D-EDF706ACAE19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69" creationId="{FD0338B2-2EA5-B8AA-6AEB-11753F3C8CB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0" creationId="{62A495B7-2741-791E-33A4-9DAA065D2274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1" creationId="{E0EB9242-3126-0028-73CD-67FF757F0705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2" creationId="{6FF924DC-45F1-2709-9FD0-4B9FAF2413D7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3" creationId="{73AD8269-A784-D88B-C36E-2E108540C75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4" creationId="{5B740AE5-7699-F09E-CE09-490617BA233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5" creationId="{6AED7EB8-2D2C-5777-CE60-95EB875B999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6" creationId="{9BB6FCF1-1303-074D-BC86-D910F0FDF316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7" creationId="{FE3F694C-2DD8-0678-0843-11A6B93E2DC3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8" creationId="{79F4C0B5-7556-4A8B-1B4F-705E1BFE76FC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79" creationId="{60ED9441-3A62-081E-F87E-F1AF65F342BA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0" creationId="{307D7506-0ED2-7B17-F5F2-959BA9A03A82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1" creationId="{8D7833B7-F675-1C37-F0D4-B2A9355B1DFE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2" creationId="{C1FC20CE-49DE-C259-2139-38B162FC0D5C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3" creationId="{C9334C09-39B3-D188-D105-304A9D1D6B3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4" creationId="{0F850008-0AC5-4012-DFC5-73024C6489C8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5" creationId="{6DCDFE7D-6312-0A9B-70E8-6886C22A1E0E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6" creationId="{D76F6181-B3D4-B2FD-093E-B1072D4893C7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7" creationId="{7B6B5FC4-D39D-92FF-9520-2AAECAF8F50C}"/>
          </ac:cxnSpMkLst>
        </pc:cxnChg>
        <pc:cxnChg chg="add mod">
          <ac:chgData name="Jindal, Siddharth" userId="21ee02c6-686c-4abd-b32d-49cb89d40788" providerId="ADAL" clId="{657C5CDB-0684-8A4E-939F-F303A2E3587B}" dt="2024-02-24T18:06:42.763" v="508"/>
          <ac:cxnSpMkLst>
            <pc:docMk/>
            <pc:sldMk cId="335857497" sldId="303"/>
            <ac:cxnSpMk id="88" creationId="{7FA59542-A022-F6C2-AC34-A2BEAF18A421}"/>
          </ac:cxnSpMkLst>
        </pc:cxnChg>
      </pc:sldChg>
      <pc:sldChg chg="delSp add del mod ord">
        <pc:chgData name="Jindal, Siddharth" userId="21ee02c6-686c-4abd-b32d-49cb89d40788" providerId="ADAL" clId="{657C5CDB-0684-8A4E-939F-F303A2E3587B}" dt="2024-02-24T17:25:40.203" v="129" actId="2696"/>
        <pc:sldMkLst>
          <pc:docMk/>
          <pc:sldMk cId="976304137" sldId="303"/>
        </pc:sldMkLst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10" creationId="{F2316BA9-D45E-E0C1-8160-EB1632AF7395}"/>
          </ac:spMkLst>
        </pc:spChg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12" creationId="{CBF38F99-1751-489B-03D9-A8D29D50431B}"/>
          </ac:spMkLst>
        </pc:spChg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13" creationId="{EBA1BC5A-24BF-DED4-5683-EA51F75A6A09}"/>
          </ac:spMkLst>
        </pc:spChg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18" creationId="{69EFE214-F37E-5690-6202-B00667BC6C7D}"/>
          </ac:spMkLst>
        </pc:spChg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19" creationId="{AF108501-4952-C372-78A5-9AB6553F494A}"/>
          </ac:spMkLst>
        </pc:spChg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20" creationId="{70EEAD0D-79FC-656B-DC85-80F77BDA9C0A}"/>
          </ac:spMkLst>
        </pc:spChg>
        <pc:spChg chg="del">
          <ac:chgData name="Jindal, Siddharth" userId="21ee02c6-686c-4abd-b32d-49cb89d40788" providerId="ADAL" clId="{657C5CDB-0684-8A4E-939F-F303A2E3587B}" dt="2024-02-24T17:18:04.278" v="39" actId="478"/>
          <ac:spMkLst>
            <pc:docMk/>
            <pc:sldMk cId="976304137" sldId="303"/>
            <ac:spMk id="21" creationId="{6D1C65AD-7905-B7E8-4286-2FF9DBB305F1}"/>
          </ac:spMkLst>
        </pc:spChg>
      </pc:sldChg>
      <pc:sldChg chg="del">
        <pc:chgData name="Jindal, Siddharth" userId="21ee02c6-686c-4abd-b32d-49cb89d40788" providerId="ADAL" clId="{657C5CDB-0684-8A4E-939F-F303A2E3587B}" dt="2024-02-24T17:14:01.419" v="28" actId="2696"/>
        <pc:sldMkLst>
          <pc:docMk/>
          <pc:sldMk cId="3041338770" sldId="303"/>
        </pc:sldMkLst>
      </pc:sldChg>
      <pc:sldChg chg="add del">
        <pc:chgData name="Jindal, Siddharth" userId="21ee02c6-686c-4abd-b32d-49cb89d40788" providerId="ADAL" clId="{657C5CDB-0684-8A4E-939F-F303A2E3587B}" dt="2024-02-24T17:18:40.454" v="45" actId="2696"/>
        <pc:sldMkLst>
          <pc:docMk/>
          <pc:sldMk cId="1622980161" sldId="304"/>
        </pc:sldMkLst>
      </pc:sldChg>
      <pc:sldChg chg="modSp add mod ord">
        <pc:chgData name="Jindal, Siddharth" userId="21ee02c6-686c-4abd-b32d-49cb89d40788" providerId="ADAL" clId="{657C5CDB-0684-8A4E-939F-F303A2E3587B}" dt="2024-02-24T18:07:41.118" v="518" actId="20577"/>
        <pc:sldMkLst>
          <pc:docMk/>
          <pc:sldMk cId="3136815161" sldId="304"/>
        </pc:sldMkLst>
        <pc:spChg chg="mod">
          <ac:chgData name="Jindal, Siddharth" userId="21ee02c6-686c-4abd-b32d-49cb89d40788" providerId="ADAL" clId="{657C5CDB-0684-8A4E-939F-F303A2E3587B}" dt="2024-02-24T18:07:41.118" v="518" actId="20577"/>
          <ac:spMkLst>
            <pc:docMk/>
            <pc:sldMk cId="3136815161" sldId="304"/>
            <ac:spMk id="3" creationId="{F0E9D12F-97CF-0766-9D49-31147C871373}"/>
          </ac:spMkLst>
        </pc:spChg>
      </pc:sldChg>
      <pc:sldChg chg="add del">
        <pc:chgData name="Jindal, Siddharth" userId="21ee02c6-686c-4abd-b32d-49cb89d40788" providerId="ADAL" clId="{657C5CDB-0684-8A4E-939F-F303A2E3587B}" dt="2024-02-24T17:18:40.463" v="47" actId="2696"/>
        <pc:sldMkLst>
          <pc:docMk/>
          <pc:sldMk cId="1023886623" sldId="305"/>
        </pc:sldMkLst>
      </pc:sldChg>
      <pc:sldChg chg="add del">
        <pc:chgData name="Jindal, Siddharth" userId="21ee02c6-686c-4abd-b32d-49cb89d40788" providerId="ADAL" clId="{657C5CDB-0684-8A4E-939F-F303A2E3587B}" dt="2024-02-24T17:18:40.456" v="46" actId="2696"/>
        <pc:sldMkLst>
          <pc:docMk/>
          <pc:sldMk cId="1499934050" sldId="306"/>
        </pc:sldMkLst>
      </pc:sldChg>
      <pc:sldChg chg="add del">
        <pc:chgData name="Jindal, Siddharth" userId="21ee02c6-686c-4abd-b32d-49cb89d40788" providerId="ADAL" clId="{657C5CDB-0684-8A4E-939F-F303A2E3587B}" dt="2024-02-24T17:18:40.470" v="51" actId="2696"/>
        <pc:sldMkLst>
          <pc:docMk/>
          <pc:sldMk cId="1643736631" sldId="307"/>
        </pc:sldMkLst>
      </pc:sldChg>
      <pc:sldChg chg="add del">
        <pc:chgData name="Jindal, Siddharth" userId="21ee02c6-686c-4abd-b32d-49cb89d40788" providerId="ADAL" clId="{657C5CDB-0684-8A4E-939F-F303A2E3587B}" dt="2024-02-24T17:18:40.478" v="54" actId="2696"/>
        <pc:sldMkLst>
          <pc:docMk/>
          <pc:sldMk cId="3877184547" sldId="308"/>
        </pc:sldMkLst>
      </pc:sldChg>
      <pc:sldChg chg="add del">
        <pc:chgData name="Jindal, Siddharth" userId="21ee02c6-686c-4abd-b32d-49cb89d40788" providerId="ADAL" clId="{657C5CDB-0684-8A4E-939F-F303A2E3587B}" dt="2024-02-24T17:19:01.522" v="57" actId="2696"/>
        <pc:sldMkLst>
          <pc:docMk/>
          <pc:sldMk cId="4203828739" sldId="309"/>
        </pc:sldMkLst>
      </pc:sldChg>
      <pc:sldChg chg="add del">
        <pc:chgData name="Jindal, Siddharth" userId="21ee02c6-686c-4abd-b32d-49cb89d40788" providerId="ADAL" clId="{657C5CDB-0684-8A4E-939F-F303A2E3587B}" dt="2024-02-24T17:19:01.528" v="60" actId="2696"/>
        <pc:sldMkLst>
          <pc:docMk/>
          <pc:sldMk cId="4068398004" sldId="310"/>
        </pc:sldMkLst>
      </pc:sldChg>
      <pc:sldChg chg="add del">
        <pc:chgData name="Jindal, Siddharth" userId="21ee02c6-686c-4abd-b32d-49cb89d40788" providerId="ADAL" clId="{657C5CDB-0684-8A4E-939F-F303A2E3587B}" dt="2024-02-24T17:19:01.559" v="79" actId="2696"/>
        <pc:sldMkLst>
          <pc:docMk/>
          <pc:sldMk cId="1748985974" sldId="311"/>
        </pc:sldMkLst>
      </pc:sldChg>
      <pc:sldChg chg="add del">
        <pc:chgData name="Jindal, Siddharth" userId="21ee02c6-686c-4abd-b32d-49cb89d40788" providerId="ADAL" clId="{657C5CDB-0684-8A4E-939F-F303A2E3587B}" dt="2024-02-24T17:19:01.555" v="75" actId="2696"/>
        <pc:sldMkLst>
          <pc:docMk/>
          <pc:sldMk cId="664071102" sldId="312"/>
        </pc:sldMkLst>
      </pc:sldChg>
      <pc:sldChg chg="add del">
        <pc:chgData name="Jindal, Siddharth" userId="21ee02c6-686c-4abd-b32d-49cb89d40788" providerId="ADAL" clId="{657C5CDB-0684-8A4E-939F-F303A2E3587B}" dt="2024-02-24T17:19:01.593" v="84" actId="2696"/>
        <pc:sldMkLst>
          <pc:docMk/>
          <pc:sldMk cId="446819606" sldId="313"/>
        </pc:sldMkLst>
      </pc:sldChg>
      <pc:sldChg chg="add del">
        <pc:chgData name="Jindal, Siddharth" userId="21ee02c6-686c-4abd-b32d-49cb89d40788" providerId="ADAL" clId="{657C5CDB-0684-8A4E-939F-F303A2E3587B}" dt="2024-02-24T17:19:01.545" v="68" actId="2696"/>
        <pc:sldMkLst>
          <pc:docMk/>
          <pc:sldMk cId="3243429782" sldId="314"/>
        </pc:sldMkLst>
      </pc:sldChg>
      <pc:sldChg chg="add del">
        <pc:chgData name="Jindal, Siddharth" userId="21ee02c6-686c-4abd-b32d-49cb89d40788" providerId="ADAL" clId="{657C5CDB-0684-8A4E-939F-F303A2E3587B}" dt="2024-02-24T17:19:01.560" v="80" actId="2696"/>
        <pc:sldMkLst>
          <pc:docMk/>
          <pc:sldMk cId="60946172" sldId="315"/>
        </pc:sldMkLst>
      </pc:sldChg>
      <pc:sldChg chg="add del">
        <pc:chgData name="Jindal, Siddharth" userId="21ee02c6-686c-4abd-b32d-49cb89d40788" providerId="ADAL" clId="{657C5CDB-0684-8A4E-939F-F303A2E3587B}" dt="2024-02-24T17:19:01.552" v="73" actId="2696"/>
        <pc:sldMkLst>
          <pc:docMk/>
          <pc:sldMk cId="3852644665" sldId="316"/>
        </pc:sldMkLst>
      </pc:sldChg>
      <pc:sldChg chg="add del">
        <pc:chgData name="Jindal, Siddharth" userId="21ee02c6-686c-4abd-b32d-49cb89d40788" providerId="ADAL" clId="{657C5CDB-0684-8A4E-939F-F303A2E3587B}" dt="2024-02-24T17:19:01.564" v="83" actId="2696"/>
        <pc:sldMkLst>
          <pc:docMk/>
          <pc:sldMk cId="3873311300" sldId="317"/>
        </pc:sldMkLst>
      </pc:sldChg>
      <pc:sldChg chg="add del">
        <pc:chgData name="Jindal, Siddharth" userId="21ee02c6-686c-4abd-b32d-49cb89d40788" providerId="ADAL" clId="{657C5CDB-0684-8A4E-939F-F303A2E3587B}" dt="2024-02-24T17:19:01.541" v="65" actId="2696"/>
        <pc:sldMkLst>
          <pc:docMk/>
          <pc:sldMk cId="1222889153" sldId="318"/>
        </pc:sldMkLst>
      </pc:sldChg>
      <pc:sldChg chg="add del">
        <pc:chgData name="Jindal, Siddharth" userId="21ee02c6-686c-4abd-b32d-49cb89d40788" providerId="ADAL" clId="{657C5CDB-0684-8A4E-939F-F303A2E3587B}" dt="2024-02-24T17:19:01.536" v="62" actId="2696"/>
        <pc:sldMkLst>
          <pc:docMk/>
          <pc:sldMk cId="234945181" sldId="319"/>
        </pc:sldMkLst>
      </pc:sldChg>
      <pc:sldChg chg="modSp add del mod">
        <pc:chgData name="Jindal, Siddharth" userId="21ee02c6-686c-4abd-b32d-49cb89d40788" providerId="ADAL" clId="{657C5CDB-0684-8A4E-939F-F303A2E3587B}" dt="2024-02-24T17:19:01.556" v="76" actId="2696"/>
        <pc:sldMkLst>
          <pc:docMk/>
          <pc:sldMk cId="3124617105" sldId="320"/>
        </pc:sldMkLst>
        <pc:spChg chg="mod">
          <ac:chgData name="Jindal, Siddharth" userId="21ee02c6-686c-4abd-b32d-49cb89d40788" providerId="ADAL" clId="{657C5CDB-0684-8A4E-939F-F303A2E3587B}" dt="2024-02-24T17:18:30.633" v="44" actId="27636"/>
          <ac:spMkLst>
            <pc:docMk/>
            <pc:sldMk cId="3124617105" sldId="320"/>
            <ac:spMk id="3" creationId="{FF13A6C0-49C2-A5E5-5430-CD0755B50C21}"/>
          </ac:spMkLst>
        </pc:spChg>
      </pc:sldChg>
      <pc:sldChg chg="add del">
        <pc:chgData name="Jindal, Siddharth" userId="21ee02c6-686c-4abd-b32d-49cb89d40788" providerId="ADAL" clId="{657C5CDB-0684-8A4E-939F-F303A2E3587B}" dt="2024-02-24T17:19:01.553" v="74" actId="2696"/>
        <pc:sldMkLst>
          <pc:docMk/>
          <pc:sldMk cId="1871817317" sldId="321"/>
        </pc:sldMkLst>
      </pc:sldChg>
      <pc:sldChg chg="add del">
        <pc:chgData name="Jindal, Siddharth" userId="21ee02c6-686c-4abd-b32d-49cb89d40788" providerId="ADAL" clId="{657C5CDB-0684-8A4E-939F-F303A2E3587B}" dt="2024-02-24T17:19:01.518" v="56" actId="2696"/>
        <pc:sldMkLst>
          <pc:docMk/>
          <pc:sldMk cId="2332700553" sldId="3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CBB37-54D0-414A-B39B-E057C5519A34}" type="datetimeFigureOut">
              <a:rPr lang="en-US" smtClean="0"/>
              <a:t>2/24/24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791E1-B66E-4C4D-8B2D-E00E4E1F9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6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Classical probability theory is formulated using a sample space of events and a rule for assigning probabilities to subsets of events (i.e. a probability distribution). Observables are measurable functions of the sample space.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Quantum mechanics is not a theory of classical probability!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Non-commutative probability is formulated using an </a:t>
            </a:r>
            <a:r>
              <a:rPr lang="en-US" i="1" dirty="0"/>
              <a:t>algebra of observables</a:t>
            </a:r>
            <a:r>
              <a:rPr lang="en-US" dirty="0"/>
              <a:t> and a </a:t>
            </a:r>
            <a:r>
              <a:rPr lang="en-US" i="1" dirty="0"/>
              <a:t>state</a:t>
            </a:r>
            <a:r>
              <a:rPr lang="en-US" dirty="0"/>
              <a:t>. Non-commutative probability generalizes quantum mechanics.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5537D8-A861-DB41-A052-5BE9BDAF5F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8781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8871C-DD1A-CA1B-12CA-498B79C49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96ADCB-48F9-4C7D-C573-A73AC38EF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A5B98-23B5-5A53-7FD7-3239839C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996EE-6698-6482-4366-299A30F1F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3DA99-81BE-8588-358D-635C3EB89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9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8A13C-CC11-2429-C302-92C897FC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25F705-A3E3-DF56-BCC9-1011473D3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C9838-114D-B30D-BFC1-8139F4115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595AB-D5CE-B40E-C7D9-D9A52EB19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1BBE3-4C3D-5EF4-C8D7-6AD5F1097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1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63E79F-6DA3-DE4F-3F6D-15300A5B7A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AF92F-DA00-DD93-736B-9226579653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42E67-DBFD-A989-A9F3-D87DC0B95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82A89-A200-2D9B-4206-1DDF7489B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D9D53-5508-D7E4-1919-42D1EE147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11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B1370-3C23-343C-AF1D-52170FBCD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CBF8C8-2D58-38C3-6E0A-8E24F35AB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D669C-AD30-3F31-04C1-6CA48B60F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54B6-9983-5944-A37F-8EBA0D182CC5}" type="datetime1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5DBC6-678F-1ABB-34DE-1A4F50EC9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2083D-9DAE-90FF-39FA-BA1CCE49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03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5F654-2D85-FDEA-D01B-43390164E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A1924-E675-CF07-3411-0CC9DD877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21A3D-EB7C-949B-691B-2E868F19F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A5A5-9BFB-AF4A-BAED-7F363035FC8C}" type="datetime1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D6979-EFCB-03E4-6193-208DBE0CB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A9D4F-55A5-3C2D-1FEA-F574ADC7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96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311B0-D083-DE22-B1FB-4474F5942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F22A8-A8B7-ADED-5C75-7DEB7D780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3F379-1A12-69E6-8521-E52AFA4B8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239-CB17-7E4C-A5D6-3ED76707D848}" type="datetime1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A0950-78EF-1B59-BF35-B7187BDC5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B0B76-3AD9-30B8-5FE2-3376841CE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26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2EF76-87F2-6002-D657-BC5A228EF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CEA78-F493-D3E4-B34D-55418E889B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80FC4-A8B2-4761-BC42-60B90F42C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0ECA9C-019F-54A0-6CE0-CA1916EAD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3C04-E4F0-D046-A391-AFF03F54A1CD}" type="datetime1">
              <a:rPr lang="en-US" smtClean="0"/>
              <a:t>2/24/24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024B1-69CD-D574-E2C3-05BA8E59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34F49-F6FD-F331-BB3A-49728057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91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78E4-80A5-C3D9-5121-99E499A76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40411-CD60-42E4-CCAB-85975A6A1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B26C9-6861-D53A-F758-38D51DE0F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10C870-0AAD-4008-E2E5-107564E5B0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CB1F53-D858-4ED5-E91D-A4276A11E9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996A3A-9092-DFEB-3ACA-7EAB8C443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7C0-4E6D-D144-9029-7604EB9384A0}" type="datetime1">
              <a:rPr lang="en-US" smtClean="0"/>
              <a:t>2/24/24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9ADE08-46B0-32AB-3C8C-0BC662324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2EE3E0-8EBC-0F8E-FBC6-FB2FE1C64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58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7C12F-0C77-3F90-4683-01238118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0100C7-749B-A960-B60A-36D8699D4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422EC-F7C4-F54E-9841-82817B600242}" type="datetime1">
              <a:rPr lang="en-US" smtClean="0"/>
              <a:t>2/24/24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0D7074-5474-FE90-4E7A-0A9FC6E53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D174F-6022-8D87-C3CB-0D59B54C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68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250A4B-B2B1-427B-91E1-8DE8EBAEA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AF9-FCE6-434A-9E38-FC069B788A4E}" type="datetime1">
              <a:rPr lang="en-US" smtClean="0"/>
              <a:t>2/24/24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89CF20-0D59-902E-6951-7C65BDA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CBC30-4BA3-3306-49CA-BE555D479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94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7A71-D658-7C7D-1725-2CE50BE97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1452B-C2E4-5FE8-F43D-468DB65CF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CD3D65-A30C-ACF2-3BE4-3B5B4C11C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B0C34-95E0-661A-7F12-2BA41ADF0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F3C60-5474-D74B-9123-7A29F0D939CA}" type="datetime1">
              <a:rPr lang="en-US" smtClean="0"/>
              <a:t>2/24/24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44ECB-46EB-E2C6-E61D-C12A52BA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F43C59-8128-6D1E-8070-D05579D14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7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DD629-09F0-BEF3-8D11-0CCF2FEFB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DBE93-9980-D2AC-0133-E49293411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63136-49B1-B83A-2EDE-9230C75A6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0F7FC-992E-C14E-D2CF-C3C56055D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73CE9-0EA3-0904-D565-CD0868AB6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921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07887-2711-F56D-0330-41CA5C5DF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95F945-3581-520F-11FE-898A054AF2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0D9A33-26E4-FF39-7292-45FDDF4D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FD3C49-565F-8DB4-FB27-EFBAE365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29C74-F930-F64D-A61D-DA973803CA8F}" type="datetime1">
              <a:rPr lang="en-US" smtClean="0"/>
              <a:t>2/24/24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5371EE-70D2-C7D2-39C2-31A1C4177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3F62-EDC2-A8DD-ABD0-DEE4EF91B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31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4B441-F42D-1F58-BF9A-7B19EA77B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D6EE2-D8BF-9674-E53F-B6E5E350F5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07A50-C3EC-CD89-13E6-312871940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AA41-F1E6-204E-B42D-F9C0B4EB01E2}" type="datetime1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BC7D8-8ABC-53AA-705B-4063A6F2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6873E-F5BF-7EFE-073F-EA1F12886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099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BAC404-7186-79E5-D680-38AEACD318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7965D0-B3DA-EC56-EF74-BDAF04B835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A2E44-B275-75AF-12E0-F73254410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FA96-7FB5-D048-AD58-DB701E0425B6}" type="datetime1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F3FA5-280A-7302-EEB9-3BEE5C01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4344F-8090-1680-2BDE-BC53937E3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0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8A945-B792-4FF8-6636-D34858103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3F23D-F8AF-36C1-EEFA-91CA5C714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C4B7E-C89E-3CCD-4E67-3B5AC6653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DD7BE-6C49-D9E1-900A-D7266E2BA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8DD31-D91F-979D-2709-BC0530AC6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9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7BF6D-8F7A-D3B5-A57D-E1E90B03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D0C2C-441C-E905-05F4-C01694FF30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7CF85-05AC-71A8-A1EE-B4D8241DF6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EBABA-26FC-ED4D-EB59-24ECDC8E1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FB1C3F-C9A9-FC8E-0CF1-6D401D57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32FBDD-8301-4394-7EE0-0AD1066F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1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2D958-1264-E5DC-5694-DAD7BC353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A4368-28D8-E3C2-531F-22A8B8C17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E39060-217B-CDC1-20E2-6604197BBD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8D4829-A750-21C8-4AFE-A3351E08C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CACE35-89A7-788F-6B6D-05EA6DE47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3821ED-EF19-2DE7-0952-94C852D44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4F7D3E-2F48-ECBA-49D1-EE83AD50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5FD26B-661A-CB32-4D51-AAB74232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7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7067-D858-AFDD-6047-CAEA079CE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698A4B-0D21-4351-85A3-60679F270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4ABFDD-9A98-0A0C-FB6C-41B9721D3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DEBB80-5CAB-66A8-82DD-77AF5FD59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6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A22BCC-9593-C8FB-0887-85268A840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0A251A-3C9B-F1D0-9960-81E2D93D9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DD4DC-2DD0-8898-88D5-1A8F0176D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7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14D8-7719-4B3A-E1CD-093EF06F0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763A3-ADB3-7BB2-0D77-544DC5727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4A86A-038E-1700-675F-4D9C038EF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1DD817-C026-47A0-0457-30640E01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73F131-646D-2A04-90D3-2C34BF6C8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CD1E6-1AA3-CDFD-BAB8-D22137C42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1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7922-1A3E-048F-A5BB-4C2204B77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407D98-8216-E890-F9A2-FF6BBC0986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81098B-ACB9-DAAA-9176-89CA75925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8A668D-54D6-D4A7-8FFE-C86DEEB1F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A5984-D072-16ED-7AAE-972ACD24C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A2694E-6628-A4EA-E1EC-5B89C3968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2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FCBD3F-A4BA-2F4B-80E9-5DAA6FF6C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0C7A8-6AD2-8471-7551-7B2D81F7F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89E92-1944-2845-A246-27516AEC7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794C8C-440F-7149-BD36-D06E11FC9E73}" type="datetimeFigureOut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87FB5-BEC3-8D5A-4C6F-B3FC8DDD6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26DE0-2880-97B6-9D23-C6C752714B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B64C15-9149-0045-B0CF-3D10EE99C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66A12-2C35-B5FA-3EDA-38972244F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B8203-F40F-6407-A76D-AAFC7589E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9294D-A0A0-F052-111B-177948348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EC92F-001A-1042-8781-E7D8FEE4F752}" type="datetime1">
              <a:rPr lang="en-US" smtClean="0"/>
              <a:t>2/24/24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934F4-B0D9-DE9D-F52F-104D4BEC24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A0942-1667-EFBD-ACFA-1D383F740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9E758-7A53-EE45-92BD-A8EEDAEA7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1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siddharth@sidjindal.dev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siddharth@sidjindal.dev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0DD4B-D660-8CCA-A3A5-2E3AE101C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EE950-CD0C-4CC2-CF25-A8222CDCD8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Helvetica" pitchFamily="2" charset="0"/>
              </a:rPr>
              <a:t>Generalized Free Cumulants for Quantum Chaotic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AD1B22-8E6D-A0E3-6717-5B2C9463B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946993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" pitchFamily="2" charset="0"/>
              </a:rPr>
              <a:t>Siddharth Jindal</a:t>
            </a:r>
          </a:p>
          <a:p>
            <a:r>
              <a:rPr lang="en-US" dirty="0">
                <a:latin typeface="Helvetica" pitchFamily="2" charset="0"/>
              </a:rPr>
              <a:t>Department of Physics and Texas Center for Superconductivity, University of Houston</a:t>
            </a:r>
          </a:p>
          <a:p>
            <a:r>
              <a:rPr lang="en-US" dirty="0">
                <a:latin typeface="Helvetica" pitchFamily="2" charset="0"/>
                <a:hlinkClick r:id="rId2"/>
              </a:rPr>
              <a:t>siddharth@sidjindal.dev</a:t>
            </a:r>
            <a:endParaRPr lang="en-US" dirty="0">
              <a:latin typeface="Helvetica" pitchFamily="2" charset="0"/>
            </a:endParaRPr>
          </a:p>
        </p:txBody>
      </p:sp>
      <p:pic>
        <p:nvPicPr>
          <p:cNvPr id="1026" name="Picture 2" descr="Faculty Profile - University of Houston">
            <a:extLst>
              <a:ext uri="{FF2B5EF4-FFF2-40B4-BE49-F238E27FC236}">
                <a16:creationId xmlns:a16="http://schemas.microsoft.com/office/drawing/2014/main" id="{321EDDA3-5155-CFC9-7542-0206AD476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445" y="4622104"/>
            <a:ext cx="1483081" cy="185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SF_Official_logo_High_Res_1200ppi">
            <a:extLst>
              <a:ext uri="{FF2B5EF4-FFF2-40B4-BE49-F238E27FC236}">
                <a16:creationId xmlns:a16="http://schemas.microsoft.com/office/drawing/2014/main" id="{DE4F4AB9-935A-823A-5142-4A82A30F4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4024"/>
            <a:ext cx="1783976" cy="178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elcome to the Texas Center for Superconductivity at University of Houston">
            <a:extLst>
              <a:ext uri="{FF2B5EF4-FFF2-40B4-BE49-F238E27FC236}">
                <a16:creationId xmlns:a16="http://schemas.microsoft.com/office/drawing/2014/main" id="{CE3A1047-0EB5-17EF-474B-4DED7F546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94" y="-27546"/>
            <a:ext cx="5217459" cy="141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B7E70DA3-FDAC-8DE1-50F6-9E428D97016F}"/>
              </a:ext>
            </a:extLst>
          </p:cNvPr>
          <p:cNvSpPr txBox="1">
            <a:spLocks/>
          </p:cNvSpPr>
          <p:nvPr/>
        </p:nvSpPr>
        <p:spPr>
          <a:xfrm>
            <a:off x="9983292" y="6508880"/>
            <a:ext cx="2334016" cy="34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Pavan Hosur</a:t>
            </a:r>
          </a:p>
        </p:txBody>
      </p:sp>
    </p:spTree>
    <p:extLst>
      <p:ext uri="{BB962C8B-B14F-4D97-AF65-F5344CB8AC3E}">
        <p14:creationId xmlns:p14="http://schemas.microsoft.com/office/powerpoint/2010/main" val="3436376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2C57E-0A22-EEFA-B41E-F5F232409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Distinguishability of eigenstates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BCB29-7016-8A8D-E617-688857203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39FF855-2D87-6D80-E15A-50C9A7195533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a free probability-inspired analysis,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Kudler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-Flam,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Narovlansky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Ryu 2021)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EB =&gt; subsystems are indistinguishable when &lt; ½ size =&gt; diagonal ETH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interpreted as matrix on lower indices, upper index is a sample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428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2C57E-0A22-EEFA-B41E-F5F232409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Diagrammatic Approach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BCB29-7016-8A8D-E617-688857203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Content Placeholder 5" descr="A black and white drawing of a semicircle&#10;&#10;Description automatically generated">
            <a:extLst>
              <a:ext uri="{FF2B5EF4-FFF2-40B4-BE49-F238E27FC236}">
                <a16:creationId xmlns:a16="http://schemas.microsoft.com/office/drawing/2014/main" id="{97D4F478-8F95-3211-4D25-AC0E308F3D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3407" r="84099"/>
          <a:stretch/>
        </p:blipFill>
        <p:spPr>
          <a:xfrm>
            <a:off x="224424" y="3261563"/>
            <a:ext cx="1412760" cy="989685"/>
          </a:xfrm>
        </p:spPr>
      </p:pic>
      <p:sp>
        <p:nvSpPr>
          <p:cNvPr id="5" name="Triangle 4">
            <a:extLst>
              <a:ext uri="{FF2B5EF4-FFF2-40B4-BE49-F238E27FC236}">
                <a16:creationId xmlns:a16="http://schemas.microsoft.com/office/drawing/2014/main" id="{DFF9FD3B-E883-D1CD-F263-EA5BB8214A71}"/>
              </a:ext>
            </a:extLst>
          </p:cNvPr>
          <p:cNvSpPr/>
          <p:nvPr/>
        </p:nvSpPr>
        <p:spPr>
          <a:xfrm rot="10800000">
            <a:off x="3896885" y="2882030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A1768537-8918-CEDF-3C7F-1C39D6DF5656}"/>
              </a:ext>
            </a:extLst>
          </p:cNvPr>
          <p:cNvSpPr/>
          <p:nvPr/>
        </p:nvSpPr>
        <p:spPr>
          <a:xfrm rot="10800000">
            <a:off x="3087263" y="2887511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1DC6FFE5-7C32-A687-CE53-1D5A19F7D120}"/>
              </a:ext>
            </a:extLst>
          </p:cNvPr>
          <p:cNvSpPr/>
          <p:nvPr/>
        </p:nvSpPr>
        <p:spPr>
          <a:xfrm>
            <a:off x="3901172" y="4179830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A4492411-BA6D-8D50-8F24-31B3B4CB9AB3}"/>
              </a:ext>
            </a:extLst>
          </p:cNvPr>
          <p:cNvSpPr/>
          <p:nvPr/>
        </p:nvSpPr>
        <p:spPr>
          <a:xfrm>
            <a:off x="3096131" y="418334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A59CF7-97C5-6122-6689-D0850300235B}"/>
              </a:ext>
            </a:extLst>
          </p:cNvPr>
          <p:cNvCxnSpPr>
            <a:cxnSpLocks/>
          </p:cNvCxnSpPr>
          <p:nvPr/>
        </p:nvCxnSpPr>
        <p:spPr>
          <a:xfrm>
            <a:off x="3427238" y="248349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4F9C4C-3F38-5C5F-C214-E586C12E7474}"/>
              </a:ext>
            </a:extLst>
          </p:cNvPr>
          <p:cNvCxnSpPr>
            <a:cxnSpLocks/>
          </p:cNvCxnSpPr>
          <p:nvPr/>
        </p:nvCxnSpPr>
        <p:spPr>
          <a:xfrm>
            <a:off x="4027520" y="248349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782AAD1-7E1C-71E5-B608-E73DC798687B}"/>
              </a:ext>
            </a:extLst>
          </p:cNvPr>
          <p:cNvCxnSpPr>
            <a:cxnSpLocks/>
          </p:cNvCxnSpPr>
          <p:nvPr/>
        </p:nvCxnSpPr>
        <p:spPr>
          <a:xfrm>
            <a:off x="3427238" y="2483497"/>
            <a:ext cx="600282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7B97C75-1403-60B1-E242-A55F19E248EF}"/>
              </a:ext>
            </a:extLst>
          </p:cNvPr>
          <p:cNvCxnSpPr>
            <a:cxnSpLocks/>
          </p:cNvCxnSpPr>
          <p:nvPr/>
        </p:nvCxnSpPr>
        <p:spPr>
          <a:xfrm>
            <a:off x="3405297" y="4558313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034BAEF-9EFC-7BB6-4E91-02CAF3357A88}"/>
              </a:ext>
            </a:extLst>
          </p:cNvPr>
          <p:cNvCxnSpPr>
            <a:cxnSpLocks/>
          </p:cNvCxnSpPr>
          <p:nvPr/>
        </p:nvCxnSpPr>
        <p:spPr>
          <a:xfrm>
            <a:off x="3405297" y="4953098"/>
            <a:ext cx="615954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DB02C5-B1B9-1DD6-7909-86EF29B58B59}"/>
              </a:ext>
            </a:extLst>
          </p:cNvPr>
          <p:cNvCxnSpPr>
            <a:cxnSpLocks/>
          </p:cNvCxnSpPr>
          <p:nvPr/>
        </p:nvCxnSpPr>
        <p:spPr>
          <a:xfrm>
            <a:off x="4244074" y="248349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4CE8F46-F27F-90C6-DD6E-C5262356FD3F}"/>
              </a:ext>
            </a:extLst>
          </p:cNvPr>
          <p:cNvCxnSpPr>
            <a:cxnSpLocks/>
          </p:cNvCxnSpPr>
          <p:nvPr/>
        </p:nvCxnSpPr>
        <p:spPr>
          <a:xfrm>
            <a:off x="4681204" y="2474837"/>
            <a:ext cx="0" cy="247826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4B28E3-C446-1A19-A9C1-3AFC2DF20EC0}"/>
              </a:ext>
            </a:extLst>
          </p:cNvPr>
          <p:cNvCxnSpPr>
            <a:cxnSpLocks/>
          </p:cNvCxnSpPr>
          <p:nvPr/>
        </p:nvCxnSpPr>
        <p:spPr>
          <a:xfrm>
            <a:off x="3223496" y="248349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A37032-0D47-B3DD-33E8-8BFA51980CB8}"/>
              </a:ext>
            </a:extLst>
          </p:cNvPr>
          <p:cNvCxnSpPr>
            <a:cxnSpLocks/>
          </p:cNvCxnSpPr>
          <p:nvPr/>
        </p:nvCxnSpPr>
        <p:spPr>
          <a:xfrm>
            <a:off x="2797334" y="2483497"/>
            <a:ext cx="42616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7F3CC0-C0E4-7A87-BB6B-FED534C5B3D9}"/>
              </a:ext>
            </a:extLst>
          </p:cNvPr>
          <p:cNvCxnSpPr>
            <a:cxnSpLocks/>
          </p:cNvCxnSpPr>
          <p:nvPr/>
        </p:nvCxnSpPr>
        <p:spPr>
          <a:xfrm>
            <a:off x="4218833" y="456183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19209FF-663D-3AE3-3A1E-BF21F031CE3D}"/>
              </a:ext>
            </a:extLst>
          </p:cNvPr>
          <p:cNvCxnSpPr>
            <a:cxnSpLocks/>
          </p:cNvCxnSpPr>
          <p:nvPr/>
        </p:nvCxnSpPr>
        <p:spPr>
          <a:xfrm>
            <a:off x="4214861" y="4961015"/>
            <a:ext cx="466343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2EE3A1-7F7B-FDD3-70C0-53831021C6E3}"/>
              </a:ext>
            </a:extLst>
          </p:cNvPr>
          <p:cNvCxnSpPr>
            <a:cxnSpLocks/>
          </p:cNvCxnSpPr>
          <p:nvPr/>
        </p:nvCxnSpPr>
        <p:spPr>
          <a:xfrm>
            <a:off x="3237348" y="456183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D365099-B6FC-F313-C814-3593D44CFC3C}"/>
              </a:ext>
            </a:extLst>
          </p:cNvPr>
          <p:cNvCxnSpPr>
            <a:cxnSpLocks/>
          </p:cNvCxnSpPr>
          <p:nvPr/>
        </p:nvCxnSpPr>
        <p:spPr>
          <a:xfrm>
            <a:off x="2793136" y="4953098"/>
            <a:ext cx="430360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6D125B5-E209-6467-BC03-AF058EFE5FB9}"/>
              </a:ext>
            </a:extLst>
          </p:cNvPr>
          <p:cNvCxnSpPr>
            <a:cxnSpLocks/>
          </p:cNvCxnSpPr>
          <p:nvPr/>
        </p:nvCxnSpPr>
        <p:spPr>
          <a:xfrm>
            <a:off x="2797334" y="2483497"/>
            <a:ext cx="0" cy="246960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E06B0C9-4ABB-6E39-7650-F3A71118CB06}"/>
                  </a:ext>
                </a:extLst>
              </p:cNvPr>
              <p:cNvSpPr txBox="1"/>
              <p:nvPr/>
            </p:nvSpPr>
            <p:spPr>
              <a:xfrm>
                <a:off x="4004226" y="3460865"/>
                <a:ext cx="23583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E06B0C9-4ABB-6E39-7650-F3A71118C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4226" y="3460865"/>
                <a:ext cx="235834" cy="492443"/>
              </a:xfrm>
              <a:prstGeom prst="rect">
                <a:avLst/>
              </a:prstGeom>
              <a:blipFill>
                <a:blip r:embed="rId3"/>
                <a:stretch>
                  <a:fillRect l="-35000" r="-2500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29123F-F9EE-1872-FE87-52916860A0D6}"/>
                  </a:ext>
                </a:extLst>
              </p:cNvPr>
              <p:cNvSpPr txBox="1"/>
              <p:nvPr/>
            </p:nvSpPr>
            <p:spPr>
              <a:xfrm>
                <a:off x="2322927" y="3455299"/>
                <a:ext cx="51238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29123F-F9EE-1872-FE87-52916860A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927" y="3455299"/>
                <a:ext cx="512383" cy="492443"/>
              </a:xfrm>
              <a:prstGeom prst="rect">
                <a:avLst/>
              </a:prstGeom>
              <a:blipFill>
                <a:blip r:embed="rId4"/>
                <a:stretch>
                  <a:fillRect l="-7143" r="-4762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BE7B688-9D80-534E-B838-6775DF12EFEC}"/>
                  </a:ext>
                </a:extLst>
              </p:cNvPr>
              <p:cNvSpPr txBox="1"/>
              <p:nvPr/>
            </p:nvSpPr>
            <p:spPr>
              <a:xfrm>
                <a:off x="4719179" y="3460865"/>
                <a:ext cx="50289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BE7B688-9D80-534E-B838-6775DF12E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179" y="3460865"/>
                <a:ext cx="502895" cy="492443"/>
              </a:xfrm>
              <a:prstGeom prst="rect">
                <a:avLst/>
              </a:prstGeom>
              <a:blipFill>
                <a:blip r:embed="rId5"/>
                <a:stretch>
                  <a:fillRect l="-9756" r="-4878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CFFF169-3FB7-1271-A1AD-755133B2E7E4}"/>
                  </a:ext>
                </a:extLst>
              </p:cNvPr>
              <p:cNvSpPr txBox="1"/>
              <p:nvPr/>
            </p:nvSpPr>
            <p:spPr>
              <a:xfrm>
                <a:off x="3481966" y="4962698"/>
                <a:ext cx="49135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CFFF169-3FB7-1271-A1AD-755133B2E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966" y="4962698"/>
                <a:ext cx="491353" cy="492443"/>
              </a:xfrm>
              <a:prstGeom prst="rect">
                <a:avLst/>
              </a:prstGeom>
              <a:blipFill>
                <a:blip r:embed="rId6"/>
                <a:stretch>
                  <a:fillRect l="-20513" r="-5128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764FC73-3A11-9299-4E84-1DFF11245D53}"/>
              </a:ext>
            </a:extLst>
          </p:cNvPr>
          <p:cNvCxnSpPr>
            <a:cxnSpLocks/>
            <a:stCxn id="6" idx="0"/>
            <a:endCxn id="34" idx="1"/>
          </p:cNvCxnSpPr>
          <p:nvPr/>
        </p:nvCxnSpPr>
        <p:spPr>
          <a:xfrm>
            <a:off x="3317892" y="3267044"/>
            <a:ext cx="267136" cy="299810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560CAA0-1EDD-A9D3-E342-ECB1E28FB266}"/>
              </a:ext>
            </a:extLst>
          </p:cNvPr>
          <p:cNvCxnSpPr>
            <a:cxnSpLocks/>
            <a:stCxn id="34" idx="3"/>
            <a:endCxn id="9" idx="0"/>
          </p:cNvCxnSpPr>
          <p:nvPr/>
        </p:nvCxnSpPr>
        <p:spPr>
          <a:xfrm flipH="1">
            <a:off x="3326761" y="3877212"/>
            <a:ext cx="258267" cy="306133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4AF8D02-B835-9230-E42D-D33C5F282A64}"/>
              </a:ext>
            </a:extLst>
          </p:cNvPr>
          <p:cNvCxnSpPr>
            <a:cxnSpLocks/>
            <a:stCxn id="34" idx="5"/>
            <a:endCxn id="7" idx="0"/>
          </p:cNvCxnSpPr>
          <p:nvPr/>
        </p:nvCxnSpPr>
        <p:spPr>
          <a:xfrm>
            <a:off x="3893930" y="3877212"/>
            <a:ext cx="237872" cy="302618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0E3E5DC2-FA45-5E98-AFE4-D9C1815763AF}"/>
              </a:ext>
            </a:extLst>
          </p:cNvPr>
          <p:cNvSpPr>
            <a:spLocks noChangeAspect="1"/>
          </p:cNvSpPr>
          <p:nvPr/>
        </p:nvSpPr>
        <p:spPr>
          <a:xfrm>
            <a:off x="3521053" y="3502577"/>
            <a:ext cx="436852" cy="4389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3F16BE5-4522-9210-3A18-C61981513503}"/>
              </a:ext>
            </a:extLst>
          </p:cNvPr>
          <p:cNvCxnSpPr>
            <a:cxnSpLocks/>
          </p:cNvCxnSpPr>
          <p:nvPr/>
        </p:nvCxnSpPr>
        <p:spPr>
          <a:xfrm>
            <a:off x="4027520" y="4561834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B37E5A6-62E8-737E-5F10-7637DEC79B01}"/>
              </a:ext>
            </a:extLst>
          </p:cNvPr>
          <p:cNvCxnSpPr>
            <a:cxnSpLocks/>
            <a:stCxn id="34" idx="7"/>
            <a:endCxn id="5" idx="0"/>
          </p:cNvCxnSpPr>
          <p:nvPr/>
        </p:nvCxnSpPr>
        <p:spPr>
          <a:xfrm flipV="1">
            <a:off x="3893930" y="3261563"/>
            <a:ext cx="233584" cy="305291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32109D6-3360-6EFB-1DD8-BE23BA7A7B64}"/>
              </a:ext>
            </a:extLst>
          </p:cNvPr>
          <p:cNvCxnSpPr>
            <a:cxnSpLocks/>
          </p:cNvCxnSpPr>
          <p:nvPr/>
        </p:nvCxnSpPr>
        <p:spPr>
          <a:xfrm>
            <a:off x="4244074" y="2468990"/>
            <a:ext cx="437130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D43121D-2F87-5059-DA48-37627F87C2BC}"/>
                  </a:ext>
                </a:extLst>
              </p:cNvPr>
              <p:cNvSpPr txBox="1"/>
              <p:nvPr/>
            </p:nvSpPr>
            <p:spPr>
              <a:xfrm>
                <a:off x="1833425" y="3475811"/>
                <a:ext cx="39914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D43121D-2F87-5059-DA48-37627F87C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425" y="3475811"/>
                <a:ext cx="399148" cy="492443"/>
              </a:xfrm>
              <a:prstGeom prst="rect">
                <a:avLst/>
              </a:prstGeom>
              <a:blipFill>
                <a:blip r:embed="rId7"/>
                <a:stretch>
                  <a:fillRect l="-9375"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19DE456-858E-D468-F660-3F80D13FBEA6}"/>
                  </a:ext>
                </a:extLst>
              </p:cNvPr>
              <p:cNvSpPr txBox="1"/>
              <p:nvPr/>
            </p:nvSpPr>
            <p:spPr>
              <a:xfrm>
                <a:off x="5442626" y="3475811"/>
                <a:ext cx="39914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19DE456-858E-D468-F660-3F80D13FB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626" y="3475811"/>
                <a:ext cx="399148" cy="492443"/>
              </a:xfrm>
              <a:prstGeom prst="rect">
                <a:avLst/>
              </a:prstGeom>
              <a:blipFill>
                <a:blip r:embed="rId8"/>
                <a:stretch>
                  <a:fillRect l="-9375"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riangle 39">
            <a:extLst>
              <a:ext uri="{FF2B5EF4-FFF2-40B4-BE49-F238E27FC236}">
                <a16:creationId xmlns:a16="http://schemas.microsoft.com/office/drawing/2014/main" id="{2D7704BF-3096-87B9-F6E5-70DFF6851C36}"/>
              </a:ext>
            </a:extLst>
          </p:cNvPr>
          <p:cNvSpPr/>
          <p:nvPr/>
        </p:nvSpPr>
        <p:spPr>
          <a:xfrm rot="10800000">
            <a:off x="7138089" y="2873370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23FBEE34-5B0C-93AA-3F66-3C16D0D8C740}"/>
              </a:ext>
            </a:extLst>
          </p:cNvPr>
          <p:cNvSpPr/>
          <p:nvPr/>
        </p:nvSpPr>
        <p:spPr>
          <a:xfrm rot="10800000">
            <a:off x="6328467" y="2878851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EA677D4F-4049-09AB-7FAF-CB85B5D7E30A}"/>
              </a:ext>
            </a:extLst>
          </p:cNvPr>
          <p:cNvSpPr/>
          <p:nvPr/>
        </p:nvSpPr>
        <p:spPr>
          <a:xfrm>
            <a:off x="7142376" y="4171170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7E2C578D-C9AF-E9E2-A9CF-EFC841731B84}"/>
              </a:ext>
            </a:extLst>
          </p:cNvPr>
          <p:cNvSpPr/>
          <p:nvPr/>
        </p:nvSpPr>
        <p:spPr>
          <a:xfrm>
            <a:off x="6337335" y="417468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2FB8BA5-CB4D-F55B-F8A3-03CFAE1C85DA}"/>
              </a:ext>
            </a:extLst>
          </p:cNvPr>
          <p:cNvCxnSpPr>
            <a:cxnSpLocks/>
          </p:cNvCxnSpPr>
          <p:nvPr/>
        </p:nvCxnSpPr>
        <p:spPr>
          <a:xfrm>
            <a:off x="6668442" y="247483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6745AC8-DA04-9F9C-0096-9B2FCE02149F}"/>
              </a:ext>
            </a:extLst>
          </p:cNvPr>
          <p:cNvCxnSpPr>
            <a:cxnSpLocks/>
          </p:cNvCxnSpPr>
          <p:nvPr/>
        </p:nvCxnSpPr>
        <p:spPr>
          <a:xfrm>
            <a:off x="7268724" y="247483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B51398A-5A9F-0271-815A-F33480C64C13}"/>
              </a:ext>
            </a:extLst>
          </p:cNvPr>
          <p:cNvCxnSpPr>
            <a:cxnSpLocks/>
          </p:cNvCxnSpPr>
          <p:nvPr/>
        </p:nvCxnSpPr>
        <p:spPr>
          <a:xfrm>
            <a:off x="6668442" y="2474837"/>
            <a:ext cx="600282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C84A02-3DE9-E8DE-E523-0E73D6AACE29}"/>
              </a:ext>
            </a:extLst>
          </p:cNvPr>
          <p:cNvCxnSpPr>
            <a:cxnSpLocks/>
          </p:cNvCxnSpPr>
          <p:nvPr/>
        </p:nvCxnSpPr>
        <p:spPr>
          <a:xfrm>
            <a:off x="6646501" y="4549653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19F90B5-810D-2989-2265-C15D606876D9}"/>
              </a:ext>
            </a:extLst>
          </p:cNvPr>
          <p:cNvCxnSpPr>
            <a:cxnSpLocks/>
          </p:cNvCxnSpPr>
          <p:nvPr/>
        </p:nvCxnSpPr>
        <p:spPr>
          <a:xfrm>
            <a:off x="6646501" y="4944438"/>
            <a:ext cx="615954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12D4E3D-1AC9-2AD9-6AF3-94A6FE18B619}"/>
              </a:ext>
            </a:extLst>
          </p:cNvPr>
          <p:cNvCxnSpPr>
            <a:cxnSpLocks/>
          </p:cNvCxnSpPr>
          <p:nvPr/>
        </p:nvCxnSpPr>
        <p:spPr>
          <a:xfrm>
            <a:off x="7485278" y="247483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DCDECCF-E7C6-82DB-9619-60E998A144AE}"/>
              </a:ext>
            </a:extLst>
          </p:cNvPr>
          <p:cNvCxnSpPr>
            <a:cxnSpLocks/>
          </p:cNvCxnSpPr>
          <p:nvPr/>
        </p:nvCxnSpPr>
        <p:spPr>
          <a:xfrm>
            <a:off x="7922408" y="2466177"/>
            <a:ext cx="0" cy="247826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F218F50-EE91-C148-E7BE-D1657101886A}"/>
              </a:ext>
            </a:extLst>
          </p:cNvPr>
          <p:cNvCxnSpPr>
            <a:cxnSpLocks/>
          </p:cNvCxnSpPr>
          <p:nvPr/>
        </p:nvCxnSpPr>
        <p:spPr>
          <a:xfrm>
            <a:off x="6464700" y="247483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7C79CA8-2C77-DCDE-EB6B-EB13AD0053F7}"/>
              </a:ext>
            </a:extLst>
          </p:cNvPr>
          <p:cNvCxnSpPr>
            <a:cxnSpLocks/>
          </p:cNvCxnSpPr>
          <p:nvPr/>
        </p:nvCxnSpPr>
        <p:spPr>
          <a:xfrm>
            <a:off x="6038538" y="2474837"/>
            <a:ext cx="42616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D1190F3-24A6-6E90-3D32-DD81DEE2E808}"/>
              </a:ext>
            </a:extLst>
          </p:cNvPr>
          <p:cNvCxnSpPr>
            <a:cxnSpLocks/>
          </p:cNvCxnSpPr>
          <p:nvPr/>
        </p:nvCxnSpPr>
        <p:spPr>
          <a:xfrm>
            <a:off x="7460037" y="455317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13F77D5-8655-3EF1-A904-4EE08ED20BD3}"/>
              </a:ext>
            </a:extLst>
          </p:cNvPr>
          <p:cNvCxnSpPr>
            <a:cxnSpLocks/>
          </p:cNvCxnSpPr>
          <p:nvPr/>
        </p:nvCxnSpPr>
        <p:spPr>
          <a:xfrm>
            <a:off x="7456065" y="4952355"/>
            <a:ext cx="466343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42A27FB-4B41-0DC3-D56C-5D174228A8CE}"/>
              </a:ext>
            </a:extLst>
          </p:cNvPr>
          <p:cNvCxnSpPr>
            <a:cxnSpLocks/>
          </p:cNvCxnSpPr>
          <p:nvPr/>
        </p:nvCxnSpPr>
        <p:spPr>
          <a:xfrm>
            <a:off x="6478552" y="455317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751C613-93EB-2572-A8FF-F82E690F940D}"/>
              </a:ext>
            </a:extLst>
          </p:cNvPr>
          <p:cNvCxnSpPr>
            <a:cxnSpLocks/>
          </p:cNvCxnSpPr>
          <p:nvPr/>
        </p:nvCxnSpPr>
        <p:spPr>
          <a:xfrm>
            <a:off x="6034340" y="4944438"/>
            <a:ext cx="430360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9EE9514-0DCB-D5B3-B5CA-5487BEDB1C38}"/>
              </a:ext>
            </a:extLst>
          </p:cNvPr>
          <p:cNvCxnSpPr>
            <a:cxnSpLocks/>
          </p:cNvCxnSpPr>
          <p:nvPr/>
        </p:nvCxnSpPr>
        <p:spPr>
          <a:xfrm>
            <a:off x="6038538" y="2474837"/>
            <a:ext cx="0" cy="246960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9322389-F6C6-CEA2-B773-3798E5C68AD4}"/>
              </a:ext>
            </a:extLst>
          </p:cNvPr>
          <p:cNvCxnSpPr>
            <a:cxnSpLocks/>
          </p:cNvCxnSpPr>
          <p:nvPr/>
        </p:nvCxnSpPr>
        <p:spPr>
          <a:xfrm>
            <a:off x="6553381" y="3265282"/>
            <a:ext cx="270222" cy="421378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F7013AE-12FF-4A00-B10C-9C4854408C3C}"/>
              </a:ext>
            </a:extLst>
          </p:cNvPr>
          <p:cNvCxnSpPr>
            <a:cxnSpLocks/>
            <a:endCxn id="43" idx="0"/>
          </p:cNvCxnSpPr>
          <p:nvPr/>
        </p:nvCxnSpPr>
        <p:spPr>
          <a:xfrm flipH="1">
            <a:off x="6567965" y="3713373"/>
            <a:ext cx="255638" cy="461312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A75F499-ABE3-1080-D412-F12C8E2E4F6D}"/>
              </a:ext>
            </a:extLst>
          </p:cNvPr>
          <p:cNvCxnSpPr>
            <a:cxnSpLocks/>
            <a:endCxn id="42" idx="0"/>
          </p:cNvCxnSpPr>
          <p:nvPr/>
        </p:nvCxnSpPr>
        <p:spPr>
          <a:xfrm>
            <a:off x="7117367" y="3713373"/>
            <a:ext cx="255639" cy="457797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807A306E-934E-A3B4-6D0A-BAD6F66772B6}"/>
              </a:ext>
            </a:extLst>
          </p:cNvPr>
          <p:cNvCxnSpPr>
            <a:cxnSpLocks/>
          </p:cNvCxnSpPr>
          <p:nvPr/>
        </p:nvCxnSpPr>
        <p:spPr>
          <a:xfrm>
            <a:off x="7268724" y="4553174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F06F50-D9BF-4A56-BB03-5842188D2FFF}"/>
              </a:ext>
            </a:extLst>
          </p:cNvPr>
          <p:cNvCxnSpPr>
            <a:cxnSpLocks/>
            <a:endCxn id="40" idx="0"/>
          </p:cNvCxnSpPr>
          <p:nvPr/>
        </p:nvCxnSpPr>
        <p:spPr>
          <a:xfrm flipV="1">
            <a:off x="7117367" y="3252903"/>
            <a:ext cx="251351" cy="443164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233C782-E66B-AD81-BA0D-EDF706ACAE19}"/>
              </a:ext>
            </a:extLst>
          </p:cNvPr>
          <p:cNvCxnSpPr>
            <a:cxnSpLocks/>
          </p:cNvCxnSpPr>
          <p:nvPr/>
        </p:nvCxnSpPr>
        <p:spPr>
          <a:xfrm>
            <a:off x="7485278" y="2460330"/>
            <a:ext cx="437130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2D8B48C-0D8C-1DF0-C8AD-19E56A78D4A5}"/>
                  </a:ext>
                </a:extLst>
              </p:cNvPr>
              <p:cNvSpPr txBox="1"/>
              <p:nvPr/>
            </p:nvSpPr>
            <p:spPr>
              <a:xfrm>
                <a:off x="8134496" y="3467151"/>
                <a:ext cx="39914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2D8B48C-0D8C-1DF0-C8AD-19E56A78D4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496" y="3467151"/>
                <a:ext cx="399148" cy="492443"/>
              </a:xfrm>
              <a:prstGeom prst="rect">
                <a:avLst/>
              </a:prstGeom>
              <a:blipFill>
                <a:blip r:embed="rId9"/>
                <a:stretch>
                  <a:fillRect l="-18750" r="-21875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riangle 64">
            <a:extLst>
              <a:ext uri="{FF2B5EF4-FFF2-40B4-BE49-F238E27FC236}">
                <a16:creationId xmlns:a16="http://schemas.microsoft.com/office/drawing/2014/main" id="{B281FD7F-937D-C37A-7BB3-CE7CCA050877}"/>
              </a:ext>
            </a:extLst>
          </p:cNvPr>
          <p:cNvSpPr/>
          <p:nvPr/>
        </p:nvSpPr>
        <p:spPr>
          <a:xfrm rot="10800000">
            <a:off x="9891150" y="2882030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73C0B295-B8DB-4E81-8A81-0AE20F8A4297}"/>
              </a:ext>
            </a:extLst>
          </p:cNvPr>
          <p:cNvSpPr/>
          <p:nvPr/>
        </p:nvSpPr>
        <p:spPr>
          <a:xfrm rot="10800000">
            <a:off x="9081528" y="2887511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0F022AC2-9C89-C7B3-569D-90766400981D}"/>
              </a:ext>
            </a:extLst>
          </p:cNvPr>
          <p:cNvSpPr/>
          <p:nvPr/>
        </p:nvSpPr>
        <p:spPr>
          <a:xfrm>
            <a:off x="9895437" y="4179830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8A535946-DEAB-3A9F-2BF7-3BFC88A2F697}"/>
              </a:ext>
            </a:extLst>
          </p:cNvPr>
          <p:cNvSpPr/>
          <p:nvPr/>
        </p:nvSpPr>
        <p:spPr>
          <a:xfrm>
            <a:off x="9090396" y="418334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D0338B2-2EA5-B8AA-6AEB-11753F3C8CB8}"/>
              </a:ext>
            </a:extLst>
          </p:cNvPr>
          <p:cNvCxnSpPr>
            <a:cxnSpLocks/>
          </p:cNvCxnSpPr>
          <p:nvPr/>
        </p:nvCxnSpPr>
        <p:spPr>
          <a:xfrm>
            <a:off x="9421503" y="248349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2A495B7-2741-791E-33A4-9DAA065D2274}"/>
              </a:ext>
            </a:extLst>
          </p:cNvPr>
          <p:cNvCxnSpPr>
            <a:cxnSpLocks/>
          </p:cNvCxnSpPr>
          <p:nvPr/>
        </p:nvCxnSpPr>
        <p:spPr>
          <a:xfrm>
            <a:off x="10021785" y="248349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0EB9242-3126-0028-73CD-67FF757F0705}"/>
              </a:ext>
            </a:extLst>
          </p:cNvPr>
          <p:cNvCxnSpPr>
            <a:cxnSpLocks/>
          </p:cNvCxnSpPr>
          <p:nvPr/>
        </p:nvCxnSpPr>
        <p:spPr>
          <a:xfrm>
            <a:off x="9421503" y="2483497"/>
            <a:ext cx="600282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FF924DC-45F1-2709-9FD0-4B9FAF2413D7}"/>
              </a:ext>
            </a:extLst>
          </p:cNvPr>
          <p:cNvCxnSpPr>
            <a:cxnSpLocks/>
          </p:cNvCxnSpPr>
          <p:nvPr/>
        </p:nvCxnSpPr>
        <p:spPr>
          <a:xfrm>
            <a:off x="9399562" y="4558313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3AD8269-A784-D88B-C36E-2E108540C753}"/>
              </a:ext>
            </a:extLst>
          </p:cNvPr>
          <p:cNvCxnSpPr>
            <a:cxnSpLocks/>
          </p:cNvCxnSpPr>
          <p:nvPr/>
        </p:nvCxnSpPr>
        <p:spPr>
          <a:xfrm>
            <a:off x="9399562" y="4953098"/>
            <a:ext cx="615954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B740AE5-7699-F09E-CE09-490617BA2333}"/>
              </a:ext>
            </a:extLst>
          </p:cNvPr>
          <p:cNvCxnSpPr>
            <a:cxnSpLocks/>
          </p:cNvCxnSpPr>
          <p:nvPr/>
        </p:nvCxnSpPr>
        <p:spPr>
          <a:xfrm>
            <a:off x="10238339" y="248349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AED7EB8-2D2C-5777-CE60-95EB875B9993}"/>
              </a:ext>
            </a:extLst>
          </p:cNvPr>
          <p:cNvCxnSpPr>
            <a:cxnSpLocks/>
          </p:cNvCxnSpPr>
          <p:nvPr/>
        </p:nvCxnSpPr>
        <p:spPr>
          <a:xfrm>
            <a:off x="10675469" y="2474837"/>
            <a:ext cx="0" cy="247826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BB6FCF1-1303-074D-BC86-D910F0FDF316}"/>
              </a:ext>
            </a:extLst>
          </p:cNvPr>
          <p:cNvCxnSpPr>
            <a:cxnSpLocks/>
          </p:cNvCxnSpPr>
          <p:nvPr/>
        </p:nvCxnSpPr>
        <p:spPr>
          <a:xfrm>
            <a:off x="9217761" y="248349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E3F694C-2DD8-0678-0843-11A6B93E2DC3}"/>
              </a:ext>
            </a:extLst>
          </p:cNvPr>
          <p:cNvCxnSpPr>
            <a:cxnSpLocks/>
          </p:cNvCxnSpPr>
          <p:nvPr/>
        </p:nvCxnSpPr>
        <p:spPr>
          <a:xfrm>
            <a:off x="8791599" y="2483497"/>
            <a:ext cx="42616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9F4C0B5-7556-4A8B-1B4F-705E1BFE76FC}"/>
              </a:ext>
            </a:extLst>
          </p:cNvPr>
          <p:cNvCxnSpPr>
            <a:cxnSpLocks/>
          </p:cNvCxnSpPr>
          <p:nvPr/>
        </p:nvCxnSpPr>
        <p:spPr>
          <a:xfrm>
            <a:off x="10213098" y="456183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0ED9441-3A62-081E-F87E-F1AF65F342BA}"/>
              </a:ext>
            </a:extLst>
          </p:cNvPr>
          <p:cNvCxnSpPr>
            <a:cxnSpLocks/>
          </p:cNvCxnSpPr>
          <p:nvPr/>
        </p:nvCxnSpPr>
        <p:spPr>
          <a:xfrm>
            <a:off x="10209126" y="4961015"/>
            <a:ext cx="466343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07D7506-0ED2-7B17-F5F2-959BA9A03A82}"/>
              </a:ext>
            </a:extLst>
          </p:cNvPr>
          <p:cNvCxnSpPr>
            <a:cxnSpLocks/>
          </p:cNvCxnSpPr>
          <p:nvPr/>
        </p:nvCxnSpPr>
        <p:spPr>
          <a:xfrm>
            <a:off x="9231613" y="456183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D7833B7-F675-1C37-F0D4-B2A9355B1DFE}"/>
              </a:ext>
            </a:extLst>
          </p:cNvPr>
          <p:cNvCxnSpPr>
            <a:cxnSpLocks/>
          </p:cNvCxnSpPr>
          <p:nvPr/>
        </p:nvCxnSpPr>
        <p:spPr>
          <a:xfrm>
            <a:off x="8787401" y="4953098"/>
            <a:ext cx="430360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1FC20CE-49DE-C259-2139-38B162FC0D5C}"/>
              </a:ext>
            </a:extLst>
          </p:cNvPr>
          <p:cNvCxnSpPr>
            <a:cxnSpLocks/>
          </p:cNvCxnSpPr>
          <p:nvPr/>
        </p:nvCxnSpPr>
        <p:spPr>
          <a:xfrm>
            <a:off x="8791599" y="2483497"/>
            <a:ext cx="0" cy="246960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9334C09-39B3-D188-D105-304A9D1D6B38}"/>
              </a:ext>
            </a:extLst>
          </p:cNvPr>
          <p:cNvCxnSpPr>
            <a:cxnSpLocks/>
          </p:cNvCxnSpPr>
          <p:nvPr/>
        </p:nvCxnSpPr>
        <p:spPr>
          <a:xfrm>
            <a:off x="9306442" y="3273942"/>
            <a:ext cx="375322" cy="311254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F850008-0AC5-4012-DFC5-73024C6489C8}"/>
              </a:ext>
            </a:extLst>
          </p:cNvPr>
          <p:cNvCxnSpPr>
            <a:cxnSpLocks/>
            <a:endCxn id="68" idx="0"/>
          </p:cNvCxnSpPr>
          <p:nvPr/>
        </p:nvCxnSpPr>
        <p:spPr>
          <a:xfrm flipH="1">
            <a:off x="9321026" y="3896577"/>
            <a:ext cx="387089" cy="286768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DCDFE7D-6312-0A9B-70E8-6886C22A1E0E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9738977" y="3904495"/>
            <a:ext cx="387090" cy="275335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76F6181-B3D4-B2FD-093E-B1072D4893C7}"/>
              </a:ext>
            </a:extLst>
          </p:cNvPr>
          <p:cNvCxnSpPr>
            <a:cxnSpLocks/>
          </p:cNvCxnSpPr>
          <p:nvPr/>
        </p:nvCxnSpPr>
        <p:spPr>
          <a:xfrm>
            <a:off x="10021785" y="4561834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B6B5FC4-D39D-92FF-9520-2AAECAF8F50C}"/>
              </a:ext>
            </a:extLst>
          </p:cNvPr>
          <p:cNvCxnSpPr>
            <a:cxnSpLocks/>
            <a:endCxn id="65" idx="0"/>
          </p:cNvCxnSpPr>
          <p:nvPr/>
        </p:nvCxnSpPr>
        <p:spPr>
          <a:xfrm flipV="1">
            <a:off x="9708115" y="3261563"/>
            <a:ext cx="413664" cy="334097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FA59542-A022-F6C2-AC34-A2BEAF18A421}"/>
              </a:ext>
            </a:extLst>
          </p:cNvPr>
          <p:cNvCxnSpPr>
            <a:cxnSpLocks/>
          </p:cNvCxnSpPr>
          <p:nvPr/>
        </p:nvCxnSpPr>
        <p:spPr>
          <a:xfrm>
            <a:off x="10238339" y="2468990"/>
            <a:ext cx="437130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E9E28BBF-D336-B126-4E20-5872B4159289}"/>
                  </a:ext>
                </a:extLst>
              </p:cNvPr>
              <p:cNvSpPr txBox="1"/>
              <p:nvPr/>
            </p:nvSpPr>
            <p:spPr>
              <a:xfrm>
                <a:off x="10938266" y="3455299"/>
                <a:ext cx="81862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E9E28BBF-D336-B126-4E20-5872B4159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8266" y="3455299"/>
                <a:ext cx="818622" cy="492443"/>
              </a:xfrm>
              <a:prstGeom prst="rect">
                <a:avLst/>
              </a:prstGeom>
              <a:blipFill>
                <a:blip r:embed="rId10"/>
                <a:stretch>
                  <a:fillRect l="-10769" r="-3077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857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097AB-CE13-8DC3-68E9-D18D2CE6E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65458-1D4F-9E7C-9BCD-C274AA51A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blue circle with black text&#10;&#10;Description automatically generated">
            <a:extLst>
              <a:ext uri="{FF2B5EF4-FFF2-40B4-BE49-F238E27FC236}">
                <a16:creationId xmlns:a16="http://schemas.microsoft.com/office/drawing/2014/main" id="{D9DD5F45-CAD7-A608-3755-DE730168E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06208"/>
            <a:ext cx="5905705" cy="332985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0E9D12F-97CF-0766-9D49-31147C871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Q: Does the coffee cup thermalize?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9061F5-D92E-198F-F101-3190F6D15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478" y="3429000"/>
            <a:ext cx="3253171" cy="7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815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097AB-CE13-8DC3-68E9-D18D2CE6E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65458-1D4F-9E7C-9BCD-C274AA51A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E9D12F-97CF-0766-9D49-31147C871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Does the coffee cup thermalize? Yes!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9061F5-D92E-198F-F101-3190F6D15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0" y="1704525"/>
            <a:ext cx="3253171" cy="7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0B6E488-C387-2F2F-B77A-F78320D61687}"/>
              </a:ext>
            </a:extLst>
          </p:cNvPr>
          <p:cNvCxnSpPr>
            <a:cxnSpLocks/>
            <a:stCxn id="18" idx="3"/>
          </p:cNvCxnSpPr>
          <p:nvPr/>
        </p:nvCxnSpPr>
        <p:spPr>
          <a:xfrm flipH="1">
            <a:off x="7328298" y="3990273"/>
            <a:ext cx="178801" cy="55560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5494F2-3EE8-25CB-A1FC-300AE469FEFA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230466" y="3839622"/>
            <a:ext cx="1381423" cy="529558"/>
          </a:xfrm>
          <a:prstGeom prst="line">
            <a:avLst/>
          </a:prstGeom>
          <a:ln w="3810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EA83D5-8BD5-D41B-AC98-9A9E30D3BDBB}"/>
              </a:ext>
            </a:extLst>
          </p:cNvPr>
          <p:cNvCxnSpPr>
            <a:cxnSpLocks/>
            <a:endCxn id="17" idx="5"/>
          </p:cNvCxnSpPr>
          <p:nvPr/>
        </p:nvCxnSpPr>
        <p:spPr>
          <a:xfrm flipH="1" flipV="1">
            <a:off x="8984766" y="3994801"/>
            <a:ext cx="284446" cy="477611"/>
          </a:xfrm>
          <a:prstGeom prst="line">
            <a:avLst/>
          </a:prstGeom>
          <a:ln w="38100">
            <a:solidFill>
              <a:schemeClr val="accent4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3444C5-DCDD-832B-34E3-95A2142B9CBA}"/>
              </a:ext>
            </a:extLst>
          </p:cNvPr>
          <p:cNvCxnSpPr>
            <a:cxnSpLocks/>
            <a:endCxn id="18" idx="6"/>
          </p:cNvCxnSpPr>
          <p:nvPr/>
        </p:nvCxnSpPr>
        <p:spPr>
          <a:xfrm flipH="1" flipV="1">
            <a:off x="7879976" y="3835094"/>
            <a:ext cx="1484215" cy="469524"/>
          </a:xfrm>
          <a:prstGeom prst="line">
            <a:avLst/>
          </a:prstGeom>
          <a:ln w="38100"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D1F8370-423F-8956-A047-5B3EFA186435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8830315" y="4059078"/>
            <a:ext cx="127643" cy="873331"/>
          </a:xfrm>
          <a:prstGeom prst="line">
            <a:avLst/>
          </a:prstGeom>
          <a:ln w="3810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1D7274-C41D-56B3-348B-BC3A883F86A1}"/>
              </a:ext>
            </a:extLst>
          </p:cNvPr>
          <p:cNvCxnSpPr>
            <a:cxnSpLocks/>
            <a:stCxn id="18" idx="5"/>
          </p:cNvCxnSpPr>
          <p:nvPr/>
        </p:nvCxnSpPr>
        <p:spPr>
          <a:xfrm>
            <a:off x="7816001" y="3990273"/>
            <a:ext cx="1128855" cy="1168745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E98FE59-4CF1-1D4E-0AA1-DA6D0169E6F2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7550098" y="3994801"/>
            <a:ext cx="1125766" cy="959830"/>
          </a:xfrm>
          <a:prstGeom prst="line">
            <a:avLst/>
          </a:prstGeom>
          <a:ln w="3810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CAB973-5950-A8D7-83C1-23AFA81D2E25}"/>
              </a:ext>
            </a:extLst>
          </p:cNvPr>
          <p:cNvCxnSpPr>
            <a:cxnSpLocks/>
            <a:stCxn id="18" idx="4"/>
          </p:cNvCxnSpPr>
          <p:nvPr/>
        </p:nvCxnSpPr>
        <p:spPr>
          <a:xfrm>
            <a:off x="7661550" y="4054550"/>
            <a:ext cx="4332" cy="1090150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0D9F48-5606-ABD2-D90E-5B1B16A31694}"/>
              </a:ext>
            </a:extLst>
          </p:cNvPr>
          <p:cNvCxnSpPr>
            <a:cxnSpLocks/>
            <a:endCxn id="18" idx="7"/>
          </p:cNvCxnSpPr>
          <p:nvPr/>
        </p:nvCxnSpPr>
        <p:spPr>
          <a:xfrm flipH="1">
            <a:off x="7816001" y="3126317"/>
            <a:ext cx="820115" cy="55359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8B71CA-DA17-F39B-4EBC-A74B1CF655BB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7654135" y="3118413"/>
            <a:ext cx="7415" cy="497225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B2595AB-316E-2D0C-E8BF-E8618976AEC3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8802293" y="3123139"/>
            <a:ext cx="28022" cy="497027"/>
          </a:xfrm>
          <a:prstGeom prst="line">
            <a:avLst/>
          </a:prstGeom>
          <a:ln w="3810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97246A-53D2-AF2B-42A0-20D297B38A63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7829254" y="3122613"/>
            <a:ext cx="846610" cy="561830"/>
          </a:xfrm>
          <a:prstGeom prst="line">
            <a:avLst/>
          </a:prstGeom>
          <a:ln w="3810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31902CD-F4AA-2ED1-7859-E788A5AB962D}"/>
              </a:ext>
            </a:extLst>
          </p:cNvPr>
          <p:cNvSpPr>
            <a:spLocks noChangeAspect="1"/>
          </p:cNvSpPr>
          <p:nvPr/>
        </p:nvSpPr>
        <p:spPr>
          <a:xfrm>
            <a:off x="8611889" y="3620166"/>
            <a:ext cx="436852" cy="4389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8306102-73EC-4C6F-065A-B94000B08714}"/>
              </a:ext>
            </a:extLst>
          </p:cNvPr>
          <p:cNvSpPr>
            <a:spLocks noChangeAspect="1"/>
          </p:cNvSpPr>
          <p:nvPr/>
        </p:nvSpPr>
        <p:spPr>
          <a:xfrm>
            <a:off x="7443124" y="3615638"/>
            <a:ext cx="436852" cy="4389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C2DA548-7FF1-D79C-802D-9480287407C3}"/>
              </a:ext>
            </a:extLst>
          </p:cNvPr>
          <p:cNvCxnSpPr>
            <a:cxnSpLocks/>
            <a:stCxn id="21" idx="0"/>
            <a:endCxn id="25" idx="0"/>
          </p:cNvCxnSpPr>
          <p:nvPr/>
        </p:nvCxnSpPr>
        <p:spPr>
          <a:xfrm flipH="1" flipV="1">
            <a:off x="8712705" y="2365762"/>
            <a:ext cx="2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347F10B-DDE0-3213-9F01-0FB5924FDB76}"/>
              </a:ext>
            </a:extLst>
          </p:cNvPr>
          <p:cNvCxnSpPr>
            <a:cxnSpLocks/>
            <a:stCxn id="26" idx="0"/>
            <a:endCxn id="22" idx="0"/>
          </p:cNvCxnSpPr>
          <p:nvPr/>
        </p:nvCxnSpPr>
        <p:spPr>
          <a:xfrm>
            <a:off x="7761608" y="2365761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riangle 20">
            <a:extLst>
              <a:ext uri="{FF2B5EF4-FFF2-40B4-BE49-F238E27FC236}">
                <a16:creationId xmlns:a16="http://schemas.microsoft.com/office/drawing/2014/main" id="{19D87831-AECA-FB80-1CEF-D5021F7C671D}"/>
              </a:ext>
            </a:extLst>
          </p:cNvPr>
          <p:cNvSpPr/>
          <p:nvPr/>
        </p:nvSpPr>
        <p:spPr>
          <a:xfrm>
            <a:off x="8482077" y="2738872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495A4DB7-550E-E1E7-5C5F-DB850DD82472}"/>
              </a:ext>
            </a:extLst>
          </p:cNvPr>
          <p:cNvSpPr/>
          <p:nvPr/>
        </p:nvSpPr>
        <p:spPr>
          <a:xfrm>
            <a:off x="7532166" y="2738872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E16123A4-E80B-F330-BE69-3F5F35D79A19}"/>
              </a:ext>
            </a:extLst>
          </p:cNvPr>
          <p:cNvSpPr/>
          <p:nvPr/>
        </p:nvSpPr>
        <p:spPr>
          <a:xfrm rot="14400862">
            <a:off x="7192671" y="4937872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205B5DB5-8895-06A3-AE1E-EE689715DEBC}"/>
              </a:ext>
            </a:extLst>
          </p:cNvPr>
          <p:cNvSpPr/>
          <p:nvPr/>
        </p:nvSpPr>
        <p:spPr>
          <a:xfrm rot="14409100">
            <a:off x="6862845" y="435966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01A1DC5C-6134-6981-4C6A-08DF2E8566C0}"/>
              </a:ext>
            </a:extLst>
          </p:cNvPr>
          <p:cNvSpPr/>
          <p:nvPr/>
        </p:nvSpPr>
        <p:spPr>
          <a:xfrm rot="10800000">
            <a:off x="8482076" y="1986229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856CA258-E312-39CD-25F4-E32307C4380B}"/>
              </a:ext>
            </a:extLst>
          </p:cNvPr>
          <p:cNvSpPr/>
          <p:nvPr/>
        </p:nvSpPr>
        <p:spPr>
          <a:xfrm rot="10800000">
            <a:off x="7530979" y="1986228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1723BFCF-C540-B755-B316-69AEC95828BD}"/>
              </a:ext>
            </a:extLst>
          </p:cNvPr>
          <p:cNvSpPr/>
          <p:nvPr/>
        </p:nvSpPr>
        <p:spPr>
          <a:xfrm rot="3600000">
            <a:off x="6551829" y="5304477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02671766-361D-B0E8-759C-25516FC3AFE1}"/>
              </a:ext>
            </a:extLst>
          </p:cNvPr>
          <p:cNvSpPr/>
          <p:nvPr/>
        </p:nvSpPr>
        <p:spPr>
          <a:xfrm rot="3590289">
            <a:off x="6235178" y="4719933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08024CE-4EBF-B911-65CC-D4848A873133}"/>
              </a:ext>
            </a:extLst>
          </p:cNvPr>
          <p:cNvCxnSpPr>
            <a:cxnSpLocks/>
          </p:cNvCxnSpPr>
          <p:nvPr/>
        </p:nvCxnSpPr>
        <p:spPr>
          <a:xfrm rot="3600000">
            <a:off x="6872155" y="4591263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E4235A-951F-5FB7-8292-58CD1B677D95}"/>
              </a:ext>
            </a:extLst>
          </p:cNvPr>
          <p:cNvCxnSpPr>
            <a:cxnSpLocks/>
          </p:cNvCxnSpPr>
          <p:nvPr/>
        </p:nvCxnSpPr>
        <p:spPr>
          <a:xfrm rot="14400000">
            <a:off x="7015596" y="5281774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EA653B3-F930-2C80-5873-A591BDE7C9B9}"/>
              </a:ext>
            </a:extLst>
          </p:cNvPr>
          <p:cNvCxnSpPr>
            <a:cxnSpLocks/>
          </p:cNvCxnSpPr>
          <p:nvPr/>
        </p:nvCxnSpPr>
        <p:spPr>
          <a:xfrm>
            <a:off x="7838393" y="1587047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60D3EAD-2B37-62F4-1690-081D3E310A62}"/>
              </a:ext>
            </a:extLst>
          </p:cNvPr>
          <p:cNvCxnSpPr>
            <a:cxnSpLocks/>
          </p:cNvCxnSpPr>
          <p:nvPr/>
        </p:nvCxnSpPr>
        <p:spPr>
          <a:xfrm>
            <a:off x="8630235" y="1587046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CFAA5E8-2395-E235-4E92-3696F618C881}"/>
              </a:ext>
            </a:extLst>
          </p:cNvPr>
          <p:cNvCxnSpPr>
            <a:cxnSpLocks/>
          </p:cNvCxnSpPr>
          <p:nvPr/>
        </p:nvCxnSpPr>
        <p:spPr>
          <a:xfrm>
            <a:off x="7838147" y="1587046"/>
            <a:ext cx="799428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D4E5F2C-BFE8-DCD6-9930-1F8CCA34B5BD}"/>
              </a:ext>
            </a:extLst>
          </p:cNvPr>
          <p:cNvCxnSpPr>
            <a:cxnSpLocks/>
          </p:cNvCxnSpPr>
          <p:nvPr/>
        </p:nvCxnSpPr>
        <p:spPr>
          <a:xfrm>
            <a:off x="8818203" y="1587047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5DC3B5A-F783-9E5E-3939-B2941F284868}"/>
              </a:ext>
            </a:extLst>
          </p:cNvPr>
          <p:cNvCxnSpPr>
            <a:cxnSpLocks/>
          </p:cNvCxnSpPr>
          <p:nvPr/>
        </p:nvCxnSpPr>
        <p:spPr>
          <a:xfrm>
            <a:off x="8817957" y="1587046"/>
            <a:ext cx="76790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73A4BD0-C36C-83F1-4AE8-26CE05029D59}"/>
              </a:ext>
            </a:extLst>
          </p:cNvPr>
          <p:cNvCxnSpPr>
            <a:cxnSpLocks/>
          </p:cNvCxnSpPr>
          <p:nvPr/>
        </p:nvCxnSpPr>
        <p:spPr>
          <a:xfrm>
            <a:off x="7646534" y="1587046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61927AB-02B3-9670-E64B-ECB34CE64783}"/>
              </a:ext>
            </a:extLst>
          </p:cNvPr>
          <p:cNvCxnSpPr>
            <a:cxnSpLocks/>
          </p:cNvCxnSpPr>
          <p:nvPr/>
        </p:nvCxnSpPr>
        <p:spPr>
          <a:xfrm>
            <a:off x="6885711" y="1587046"/>
            <a:ext cx="768163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B277CF7-4C98-97C5-224D-1F5CFCDDC130}"/>
              </a:ext>
            </a:extLst>
          </p:cNvPr>
          <p:cNvCxnSpPr>
            <a:cxnSpLocks/>
          </p:cNvCxnSpPr>
          <p:nvPr/>
        </p:nvCxnSpPr>
        <p:spPr>
          <a:xfrm>
            <a:off x="9585859" y="1587046"/>
            <a:ext cx="1475748" cy="2836979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97066E-F0A3-E8D7-2EE8-47F00BAFAAF6}"/>
              </a:ext>
            </a:extLst>
          </p:cNvPr>
          <p:cNvCxnSpPr>
            <a:cxnSpLocks/>
          </p:cNvCxnSpPr>
          <p:nvPr/>
        </p:nvCxnSpPr>
        <p:spPr>
          <a:xfrm flipH="1">
            <a:off x="5524265" y="1587751"/>
            <a:ext cx="1364084" cy="2881214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A73FD6A-CE7F-3C7C-8E41-253A1B874918}"/>
              </a:ext>
            </a:extLst>
          </p:cNvPr>
          <p:cNvCxnSpPr>
            <a:cxnSpLocks/>
          </p:cNvCxnSpPr>
          <p:nvPr/>
        </p:nvCxnSpPr>
        <p:spPr>
          <a:xfrm>
            <a:off x="6723843" y="6553475"/>
            <a:ext cx="304322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riangle 40">
            <a:extLst>
              <a:ext uri="{FF2B5EF4-FFF2-40B4-BE49-F238E27FC236}">
                <a16:creationId xmlns:a16="http://schemas.microsoft.com/office/drawing/2014/main" id="{E4B7B280-A26F-B0BD-296D-961AACE4C1D1}"/>
              </a:ext>
            </a:extLst>
          </p:cNvPr>
          <p:cNvSpPr/>
          <p:nvPr/>
        </p:nvSpPr>
        <p:spPr>
          <a:xfrm rot="17999894">
            <a:off x="9873198" y="4668487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9CBCE58B-E52E-E092-5624-62FB827FA736}"/>
              </a:ext>
            </a:extLst>
          </p:cNvPr>
          <p:cNvSpPr/>
          <p:nvPr/>
        </p:nvSpPr>
        <p:spPr>
          <a:xfrm rot="7236156">
            <a:off x="9236848" y="4300137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AC6D9BA5-5D5F-D834-0425-CC1338EBEF0A}"/>
              </a:ext>
            </a:extLst>
          </p:cNvPr>
          <p:cNvSpPr/>
          <p:nvPr/>
        </p:nvSpPr>
        <p:spPr>
          <a:xfrm rot="17999889">
            <a:off x="9472710" y="529958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4CE92058-F1CF-1B5B-520F-1C007A0947E0}"/>
              </a:ext>
            </a:extLst>
          </p:cNvPr>
          <p:cNvSpPr/>
          <p:nvPr/>
        </p:nvSpPr>
        <p:spPr>
          <a:xfrm rot="7220677">
            <a:off x="8839481" y="4932882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12C5CD9-48B0-E93B-4BB6-13388A3897C0}"/>
              </a:ext>
            </a:extLst>
          </p:cNvPr>
          <p:cNvCxnSpPr>
            <a:cxnSpLocks/>
          </p:cNvCxnSpPr>
          <p:nvPr/>
        </p:nvCxnSpPr>
        <p:spPr>
          <a:xfrm rot="18013058">
            <a:off x="9296233" y="5171382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45B0C2-CC22-336C-5A2B-3DC746F2B6A9}"/>
              </a:ext>
            </a:extLst>
          </p:cNvPr>
          <p:cNvCxnSpPr>
            <a:cxnSpLocks/>
          </p:cNvCxnSpPr>
          <p:nvPr/>
        </p:nvCxnSpPr>
        <p:spPr>
          <a:xfrm rot="7183931">
            <a:off x="9874235" y="4648324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F9B9CBA-2847-F090-1D6A-3F18ABC2E8EF}"/>
              </a:ext>
            </a:extLst>
          </p:cNvPr>
          <p:cNvCxnSpPr>
            <a:cxnSpLocks/>
          </p:cNvCxnSpPr>
          <p:nvPr/>
        </p:nvCxnSpPr>
        <p:spPr>
          <a:xfrm rot="3600000">
            <a:off x="6087246" y="482709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BC0EC5B-B192-2BDD-D6E8-7CA8C947DA86}"/>
              </a:ext>
            </a:extLst>
          </p:cNvPr>
          <p:cNvCxnSpPr>
            <a:cxnSpLocks/>
          </p:cNvCxnSpPr>
          <p:nvPr/>
        </p:nvCxnSpPr>
        <p:spPr>
          <a:xfrm rot="3600000">
            <a:off x="5338145" y="4801477"/>
            <a:ext cx="76790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A44DBC3-0382-571F-0EBB-DBF18990D1AF}"/>
              </a:ext>
            </a:extLst>
          </p:cNvPr>
          <p:cNvCxnSpPr>
            <a:cxnSpLocks/>
          </p:cNvCxnSpPr>
          <p:nvPr/>
        </p:nvCxnSpPr>
        <p:spPr>
          <a:xfrm rot="3600000">
            <a:off x="6505315" y="5598611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20064E0-0F2A-5051-23DF-EDFE5BF4C997}"/>
              </a:ext>
            </a:extLst>
          </p:cNvPr>
          <p:cNvCxnSpPr>
            <a:cxnSpLocks/>
          </p:cNvCxnSpPr>
          <p:nvPr/>
        </p:nvCxnSpPr>
        <p:spPr>
          <a:xfrm rot="3600000">
            <a:off x="6147916" y="6230508"/>
            <a:ext cx="76790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948B006-3A1C-9529-DEA0-27F885FEA2BB}"/>
              </a:ext>
            </a:extLst>
          </p:cNvPr>
          <p:cNvCxnSpPr>
            <a:cxnSpLocks/>
          </p:cNvCxnSpPr>
          <p:nvPr/>
        </p:nvCxnSpPr>
        <p:spPr>
          <a:xfrm rot="7200000">
            <a:off x="10502076" y="4762825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A7127E4-3CD8-8F2C-4A7A-7611AA8CD275}"/>
              </a:ext>
            </a:extLst>
          </p:cNvPr>
          <p:cNvCxnSpPr>
            <a:cxnSpLocks/>
          </p:cNvCxnSpPr>
          <p:nvPr/>
        </p:nvCxnSpPr>
        <p:spPr>
          <a:xfrm rot="7200000">
            <a:off x="10485680" y="4733851"/>
            <a:ext cx="76790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32B47E3-C04F-5E11-0080-23F1B3ECF8BB}"/>
              </a:ext>
            </a:extLst>
          </p:cNvPr>
          <p:cNvCxnSpPr>
            <a:cxnSpLocks/>
          </p:cNvCxnSpPr>
          <p:nvPr/>
        </p:nvCxnSpPr>
        <p:spPr>
          <a:xfrm rot="7200000">
            <a:off x="9972334" y="5589066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37EC4FA-5106-D368-E05C-A2FF78618002}"/>
              </a:ext>
            </a:extLst>
          </p:cNvPr>
          <p:cNvCxnSpPr>
            <a:cxnSpLocks/>
          </p:cNvCxnSpPr>
          <p:nvPr/>
        </p:nvCxnSpPr>
        <p:spPr>
          <a:xfrm rot="7200000">
            <a:off x="9575090" y="6220963"/>
            <a:ext cx="767902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A4F8E9F-5E6B-39D2-71D1-4976E33916C9}"/>
              </a:ext>
            </a:extLst>
          </p:cNvPr>
          <p:cNvCxnSpPr>
            <a:cxnSpLocks/>
          </p:cNvCxnSpPr>
          <p:nvPr/>
        </p:nvCxnSpPr>
        <p:spPr>
          <a:xfrm flipV="1">
            <a:off x="6003244" y="5094942"/>
            <a:ext cx="345701" cy="199592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67528A2-C75C-E324-C800-E5062194DEEF}"/>
              </a:ext>
            </a:extLst>
          </p:cNvPr>
          <p:cNvCxnSpPr>
            <a:cxnSpLocks/>
          </p:cNvCxnSpPr>
          <p:nvPr/>
        </p:nvCxnSpPr>
        <p:spPr>
          <a:xfrm flipV="1">
            <a:off x="6214947" y="5505000"/>
            <a:ext cx="345701" cy="199592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3BDDA04-1FDB-1CF9-32E9-23806B866504}"/>
              </a:ext>
            </a:extLst>
          </p:cNvPr>
          <p:cNvCxnSpPr>
            <a:cxnSpLocks/>
          </p:cNvCxnSpPr>
          <p:nvPr/>
        </p:nvCxnSpPr>
        <p:spPr>
          <a:xfrm flipH="1" flipV="1">
            <a:off x="6010184" y="5294533"/>
            <a:ext cx="214285" cy="403873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A7D807A-549A-A686-154C-CBBCEFF23028}"/>
              </a:ext>
            </a:extLst>
          </p:cNvPr>
          <p:cNvCxnSpPr>
            <a:cxnSpLocks/>
          </p:cNvCxnSpPr>
          <p:nvPr/>
        </p:nvCxnSpPr>
        <p:spPr>
          <a:xfrm rot="3600000" flipV="1">
            <a:off x="10224812" y="5034193"/>
            <a:ext cx="345701" cy="199592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79F367-1C9D-8741-D47B-9053152468C8}"/>
              </a:ext>
            </a:extLst>
          </p:cNvPr>
          <p:cNvCxnSpPr>
            <a:cxnSpLocks/>
          </p:cNvCxnSpPr>
          <p:nvPr/>
        </p:nvCxnSpPr>
        <p:spPr>
          <a:xfrm>
            <a:off x="9920053" y="5498815"/>
            <a:ext cx="403680" cy="210019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3CD3E74-A27B-BD79-6A2F-7B6F08EB815F}"/>
              </a:ext>
            </a:extLst>
          </p:cNvPr>
          <p:cNvCxnSpPr>
            <a:cxnSpLocks/>
          </p:cNvCxnSpPr>
          <p:nvPr/>
        </p:nvCxnSpPr>
        <p:spPr>
          <a:xfrm flipV="1">
            <a:off x="10309327" y="5224645"/>
            <a:ext cx="261187" cy="484189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5AA4D4C-54E1-782D-E580-5DB34AE8D18C}"/>
              </a:ext>
            </a:extLst>
          </p:cNvPr>
          <p:cNvCxnSpPr>
            <a:cxnSpLocks/>
          </p:cNvCxnSpPr>
          <p:nvPr/>
        </p:nvCxnSpPr>
        <p:spPr>
          <a:xfrm flipH="1" flipV="1">
            <a:off x="8712693" y="2564392"/>
            <a:ext cx="2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E26A176-5E09-8496-5C87-5544BB9E0675}"/>
              </a:ext>
            </a:extLst>
          </p:cNvPr>
          <p:cNvCxnSpPr>
            <a:cxnSpLocks/>
          </p:cNvCxnSpPr>
          <p:nvPr/>
        </p:nvCxnSpPr>
        <p:spPr>
          <a:xfrm flipH="1" flipV="1">
            <a:off x="7762784" y="2567036"/>
            <a:ext cx="2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4DF24FF-F51A-5DA9-1837-985860A719C5}"/>
              </a:ext>
            </a:extLst>
          </p:cNvPr>
          <p:cNvCxnSpPr>
            <a:cxnSpLocks/>
          </p:cNvCxnSpPr>
          <p:nvPr/>
        </p:nvCxnSpPr>
        <p:spPr>
          <a:xfrm rot="14400000">
            <a:off x="7192833" y="5171112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Straight Connector 2047">
            <a:extLst>
              <a:ext uri="{FF2B5EF4-FFF2-40B4-BE49-F238E27FC236}">
                <a16:creationId xmlns:a16="http://schemas.microsoft.com/office/drawing/2014/main" id="{9360EC25-F8E3-3B9C-28C3-CF1AF57792DA}"/>
              </a:ext>
            </a:extLst>
          </p:cNvPr>
          <p:cNvCxnSpPr>
            <a:cxnSpLocks/>
          </p:cNvCxnSpPr>
          <p:nvPr/>
        </p:nvCxnSpPr>
        <p:spPr>
          <a:xfrm rot="14400000">
            <a:off x="6698036" y="4687910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Straight Connector 2048">
            <a:extLst>
              <a:ext uri="{FF2B5EF4-FFF2-40B4-BE49-F238E27FC236}">
                <a16:creationId xmlns:a16="http://schemas.microsoft.com/office/drawing/2014/main" id="{B1FE92E9-70FC-D618-2527-F0EB4B25C912}"/>
              </a:ext>
            </a:extLst>
          </p:cNvPr>
          <p:cNvCxnSpPr>
            <a:cxnSpLocks/>
          </p:cNvCxnSpPr>
          <p:nvPr/>
        </p:nvCxnSpPr>
        <p:spPr>
          <a:xfrm rot="18013058">
            <a:off x="9479980" y="5275268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Straight Connector 2050">
            <a:extLst>
              <a:ext uri="{FF2B5EF4-FFF2-40B4-BE49-F238E27FC236}">
                <a16:creationId xmlns:a16="http://schemas.microsoft.com/office/drawing/2014/main" id="{67A9701B-8F29-AE1D-2115-61B128A65AB7}"/>
              </a:ext>
            </a:extLst>
          </p:cNvPr>
          <p:cNvCxnSpPr>
            <a:cxnSpLocks/>
          </p:cNvCxnSpPr>
          <p:nvPr/>
        </p:nvCxnSpPr>
        <p:spPr>
          <a:xfrm rot="18013058">
            <a:off x="9690719" y="4536485"/>
            <a:ext cx="1188" cy="164592"/>
          </a:xfrm>
          <a:prstGeom prst="line">
            <a:avLst/>
          </a:prstGeom>
          <a:ln w="38100">
            <a:solidFill>
              <a:schemeClr val="accent6"/>
            </a:solidFill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Straight Connector 2051">
            <a:extLst>
              <a:ext uri="{FF2B5EF4-FFF2-40B4-BE49-F238E27FC236}">
                <a16:creationId xmlns:a16="http://schemas.microsoft.com/office/drawing/2014/main" id="{B8374741-4AAA-5AE0-7CE5-610DF1F3DB38}"/>
              </a:ext>
            </a:extLst>
          </p:cNvPr>
          <p:cNvCxnSpPr>
            <a:cxnSpLocks/>
          </p:cNvCxnSpPr>
          <p:nvPr/>
        </p:nvCxnSpPr>
        <p:spPr>
          <a:xfrm flipH="1">
            <a:off x="7772200" y="2581104"/>
            <a:ext cx="936584" cy="325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Straight Connector 2052">
            <a:extLst>
              <a:ext uri="{FF2B5EF4-FFF2-40B4-BE49-F238E27FC236}">
                <a16:creationId xmlns:a16="http://schemas.microsoft.com/office/drawing/2014/main" id="{2077BF14-4243-90F0-001D-099FF294F15A}"/>
              </a:ext>
            </a:extLst>
          </p:cNvPr>
          <p:cNvCxnSpPr>
            <a:cxnSpLocks/>
          </p:cNvCxnSpPr>
          <p:nvPr/>
        </p:nvCxnSpPr>
        <p:spPr>
          <a:xfrm flipH="1">
            <a:off x="7762381" y="2514086"/>
            <a:ext cx="936584" cy="325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Straight Connector 2053">
            <a:extLst>
              <a:ext uri="{FF2B5EF4-FFF2-40B4-BE49-F238E27FC236}">
                <a16:creationId xmlns:a16="http://schemas.microsoft.com/office/drawing/2014/main" id="{1E0C55DF-8C49-7CC5-EF9E-58D3EF86CEDF}"/>
              </a:ext>
            </a:extLst>
          </p:cNvPr>
          <p:cNvCxnSpPr>
            <a:cxnSpLocks/>
          </p:cNvCxnSpPr>
          <p:nvPr/>
        </p:nvCxnSpPr>
        <p:spPr>
          <a:xfrm flipH="1" flipV="1">
            <a:off x="6804076" y="4715926"/>
            <a:ext cx="315875" cy="56558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Straight Connector 2054">
            <a:extLst>
              <a:ext uri="{FF2B5EF4-FFF2-40B4-BE49-F238E27FC236}">
                <a16:creationId xmlns:a16="http://schemas.microsoft.com/office/drawing/2014/main" id="{79B9BD8D-90A8-C20F-2F83-7DF19BFCF207}"/>
              </a:ext>
            </a:extLst>
          </p:cNvPr>
          <p:cNvCxnSpPr>
            <a:cxnSpLocks/>
          </p:cNvCxnSpPr>
          <p:nvPr/>
        </p:nvCxnSpPr>
        <p:spPr>
          <a:xfrm flipH="1" flipV="1">
            <a:off x="6758100" y="4743891"/>
            <a:ext cx="315875" cy="56558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Straight Connector 2055">
            <a:extLst>
              <a:ext uri="{FF2B5EF4-FFF2-40B4-BE49-F238E27FC236}">
                <a16:creationId xmlns:a16="http://schemas.microsoft.com/office/drawing/2014/main" id="{88C04E3E-BA6C-27EE-791B-765DD43CCBF7}"/>
              </a:ext>
            </a:extLst>
          </p:cNvPr>
          <p:cNvCxnSpPr>
            <a:cxnSpLocks/>
          </p:cNvCxnSpPr>
          <p:nvPr/>
        </p:nvCxnSpPr>
        <p:spPr>
          <a:xfrm flipH="1">
            <a:off x="9360042" y="4660129"/>
            <a:ext cx="400408" cy="64229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EAF40A88-6C09-88BF-80F1-6E1DFA38A1E4}"/>
              </a:ext>
            </a:extLst>
          </p:cNvPr>
          <p:cNvCxnSpPr>
            <a:cxnSpLocks/>
          </p:cNvCxnSpPr>
          <p:nvPr/>
        </p:nvCxnSpPr>
        <p:spPr>
          <a:xfrm flipH="1">
            <a:off x="9402830" y="4686512"/>
            <a:ext cx="400408" cy="64229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Oval 2057">
            <a:extLst>
              <a:ext uri="{FF2B5EF4-FFF2-40B4-BE49-F238E27FC236}">
                <a16:creationId xmlns:a16="http://schemas.microsoft.com/office/drawing/2014/main" id="{FD82E00C-DF78-6089-B217-55A3AB87E8AD}"/>
              </a:ext>
            </a:extLst>
          </p:cNvPr>
          <p:cNvSpPr>
            <a:spLocks noChangeAspect="1"/>
          </p:cNvSpPr>
          <p:nvPr/>
        </p:nvSpPr>
        <p:spPr>
          <a:xfrm>
            <a:off x="7999212" y="2327988"/>
            <a:ext cx="436852" cy="4389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Oval 2058">
            <a:extLst>
              <a:ext uri="{FF2B5EF4-FFF2-40B4-BE49-F238E27FC236}">
                <a16:creationId xmlns:a16="http://schemas.microsoft.com/office/drawing/2014/main" id="{83AF63FC-7B4D-54D4-5EF4-C1808E679461}"/>
              </a:ext>
            </a:extLst>
          </p:cNvPr>
          <p:cNvSpPr>
            <a:spLocks noChangeAspect="1"/>
          </p:cNvSpPr>
          <p:nvPr/>
        </p:nvSpPr>
        <p:spPr>
          <a:xfrm>
            <a:off x="6726995" y="4803083"/>
            <a:ext cx="436852" cy="4389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Oval 2059">
            <a:extLst>
              <a:ext uri="{FF2B5EF4-FFF2-40B4-BE49-F238E27FC236}">
                <a16:creationId xmlns:a16="http://schemas.microsoft.com/office/drawing/2014/main" id="{DA0B3560-C6C3-E4B9-5253-49C70FC51160}"/>
              </a:ext>
            </a:extLst>
          </p:cNvPr>
          <p:cNvSpPr>
            <a:spLocks noChangeAspect="1"/>
          </p:cNvSpPr>
          <p:nvPr/>
        </p:nvSpPr>
        <p:spPr>
          <a:xfrm>
            <a:off x="9368551" y="4774299"/>
            <a:ext cx="436852" cy="4389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Triangle 2060">
            <a:extLst>
              <a:ext uri="{FF2B5EF4-FFF2-40B4-BE49-F238E27FC236}">
                <a16:creationId xmlns:a16="http://schemas.microsoft.com/office/drawing/2014/main" id="{A577863F-281A-BF13-4461-023C09073451}"/>
              </a:ext>
            </a:extLst>
          </p:cNvPr>
          <p:cNvSpPr/>
          <p:nvPr/>
        </p:nvSpPr>
        <p:spPr>
          <a:xfrm rot="10800000">
            <a:off x="2687751" y="338202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Triangle 2061">
            <a:extLst>
              <a:ext uri="{FF2B5EF4-FFF2-40B4-BE49-F238E27FC236}">
                <a16:creationId xmlns:a16="http://schemas.microsoft.com/office/drawing/2014/main" id="{25B30F79-D4CE-6A8F-C9E4-ACC44AFD0C6E}"/>
              </a:ext>
            </a:extLst>
          </p:cNvPr>
          <p:cNvSpPr/>
          <p:nvPr/>
        </p:nvSpPr>
        <p:spPr>
          <a:xfrm rot="10800000">
            <a:off x="2008975" y="3378583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3" name="Triangle 2062">
            <a:extLst>
              <a:ext uri="{FF2B5EF4-FFF2-40B4-BE49-F238E27FC236}">
                <a16:creationId xmlns:a16="http://schemas.microsoft.com/office/drawing/2014/main" id="{FD29AD38-629A-354E-EFFD-B85F65FE8FC8}"/>
              </a:ext>
            </a:extLst>
          </p:cNvPr>
          <p:cNvSpPr/>
          <p:nvPr/>
        </p:nvSpPr>
        <p:spPr>
          <a:xfrm rot="3600000">
            <a:off x="1882145" y="4807479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Triangle 2063">
            <a:extLst>
              <a:ext uri="{FF2B5EF4-FFF2-40B4-BE49-F238E27FC236}">
                <a16:creationId xmlns:a16="http://schemas.microsoft.com/office/drawing/2014/main" id="{A4017731-766F-2859-E93D-B53B5E3B741C}"/>
              </a:ext>
            </a:extLst>
          </p:cNvPr>
          <p:cNvSpPr/>
          <p:nvPr/>
        </p:nvSpPr>
        <p:spPr>
          <a:xfrm rot="3590289">
            <a:off x="1565494" y="4222935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5" name="Straight Connector 2064">
            <a:extLst>
              <a:ext uri="{FF2B5EF4-FFF2-40B4-BE49-F238E27FC236}">
                <a16:creationId xmlns:a16="http://schemas.microsoft.com/office/drawing/2014/main" id="{2CD1D8CC-A999-0831-3D28-80D9DFF90E30}"/>
              </a:ext>
            </a:extLst>
          </p:cNvPr>
          <p:cNvCxnSpPr>
            <a:cxnSpLocks/>
          </p:cNvCxnSpPr>
          <p:nvPr/>
        </p:nvCxnSpPr>
        <p:spPr>
          <a:xfrm>
            <a:off x="2825681" y="2979402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6" name="Straight Connector 2065">
            <a:extLst>
              <a:ext uri="{FF2B5EF4-FFF2-40B4-BE49-F238E27FC236}">
                <a16:creationId xmlns:a16="http://schemas.microsoft.com/office/drawing/2014/main" id="{59289A00-C76C-E4A7-37B8-4D8667A7119A}"/>
              </a:ext>
            </a:extLst>
          </p:cNvPr>
          <p:cNvCxnSpPr>
            <a:cxnSpLocks/>
          </p:cNvCxnSpPr>
          <p:nvPr/>
        </p:nvCxnSpPr>
        <p:spPr>
          <a:xfrm>
            <a:off x="2353605" y="2998396"/>
            <a:ext cx="457807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Straight Connector 2066">
            <a:extLst>
              <a:ext uri="{FF2B5EF4-FFF2-40B4-BE49-F238E27FC236}">
                <a16:creationId xmlns:a16="http://schemas.microsoft.com/office/drawing/2014/main" id="{A8BAE1D0-2373-6C55-1AEE-F9FA660F1FF6}"/>
              </a:ext>
            </a:extLst>
          </p:cNvPr>
          <p:cNvCxnSpPr>
            <a:cxnSpLocks/>
          </p:cNvCxnSpPr>
          <p:nvPr/>
        </p:nvCxnSpPr>
        <p:spPr>
          <a:xfrm>
            <a:off x="3042566" y="2982671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8" name="Straight Connector 2067">
            <a:extLst>
              <a:ext uri="{FF2B5EF4-FFF2-40B4-BE49-F238E27FC236}">
                <a16:creationId xmlns:a16="http://schemas.microsoft.com/office/drawing/2014/main" id="{753CB333-10F0-14C5-48EC-4C33504C1F08}"/>
              </a:ext>
            </a:extLst>
          </p:cNvPr>
          <p:cNvCxnSpPr>
            <a:cxnSpLocks/>
          </p:cNvCxnSpPr>
          <p:nvPr/>
        </p:nvCxnSpPr>
        <p:spPr>
          <a:xfrm>
            <a:off x="1796123" y="2991460"/>
            <a:ext cx="329178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Straight Connector 2068">
            <a:extLst>
              <a:ext uri="{FF2B5EF4-FFF2-40B4-BE49-F238E27FC236}">
                <a16:creationId xmlns:a16="http://schemas.microsoft.com/office/drawing/2014/main" id="{B2083D4D-1BBF-8940-555F-EDFF59675AFB}"/>
              </a:ext>
            </a:extLst>
          </p:cNvPr>
          <p:cNvCxnSpPr>
            <a:cxnSpLocks/>
          </p:cNvCxnSpPr>
          <p:nvPr/>
        </p:nvCxnSpPr>
        <p:spPr>
          <a:xfrm flipH="1">
            <a:off x="1075888" y="2991458"/>
            <a:ext cx="726352" cy="1348476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0" name="Straight Connector 2069">
            <a:extLst>
              <a:ext uri="{FF2B5EF4-FFF2-40B4-BE49-F238E27FC236}">
                <a16:creationId xmlns:a16="http://schemas.microsoft.com/office/drawing/2014/main" id="{E50D0180-D237-3223-92C9-2B12FE2E93A4}"/>
              </a:ext>
            </a:extLst>
          </p:cNvPr>
          <p:cNvCxnSpPr>
            <a:cxnSpLocks/>
          </p:cNvCxnSpPr>
          <p:nvPr/>
        </p:nvCxnSpPr>
        <p:spPr>
          <a:xfrm flipV="1">
            <a:off x="1823951" y="5630336"/>
            <a:ext cx="1506273" cy="2297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1" name="Triangle 2070">
            <a:extLst>
              <a:ext uri="{FF2B5EF4-FFF2-40B4-BE49-F238E27FC236}">
                <a16:creationId xmlns:a16="http://schemas.microsoft.com/office/drawing/2014/main" id="{F0528A13-3C35-E92C-2BFD-7B0F2A129F4C}"/>
              </a:ext>
            </a:extLst>
          </p:cNvPr>
          <p:cNvSpPr/>
          <p:nvPr/>
        </p:nvSpPr>
        <p:spPr>
          <a:xfrm rot="17999894">
            <a:off x="3129246" y="4225839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Triangle 2071">
            <a:extLst>
              <a:ext uri="{FF2B5EF4-FFF2-40B4-BE49-F238E27FC236}">
                <a16:creationId xmlns:a16="http://schemas.microsoft.com/office/drawing/2014/main" id="{25BBB231-7FA1-D19A-2061-393D511F40CD}"/>
              </a:ext>
            </a:extLst>
          </p:cNvPr>
          <p:cNvSpPr/>
          <p:nvPr/>
        </p:nvSpPr>
        <p:spPr>
          <a:xfrm rot="17999889">
            <a:off x="2814676" y="4769629"/>
            <a:ext cx="461259" cy="379533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reflection endPos="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73" name="Straight Connector 2072">
            <a:extLst>
              <a:ext uri="{FF2B5EF4-FFF2-40B4-BE49-F238E27FC236}">
                <a16:creationId xmlns:a16="http://schemas.microsoft.com/office/drawing/2014/main" id="{5F0441F8-D3F8-0392-2975-29AE7D43EBA0}"/>
              </a:ext>
            </a:extLst>
          </p:cNvPr>
          <p:cNvCxnSpPr>
            <a:cxnSpLocks/>
          </p:cNvCxnSpPr>
          <p:nvPr/>
        </p:nvCxnSpPr>
        <p:spPr>
          <a:xfrm rot="3600000">
            <a:off x="1398803" y="4308674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4" name="Straight Connector 2073">
            <a:extLst>
              <a:ext uri="{FF2B5EF4-FFF2-40B4-BE49-F238E27FC236}">
                <a16:creationId xmlns:a16="http://schemas.microsoft.com/office/drawing/2014/main" id="{0B402D69-1D36-CC6A-2EDC-8A0C4348A9B1}"/>
              </a:ext>
            </a:extLst>
          </p:cNvPr>
          <p:cNvCxnSpPr>
            <a:cxnSpLocks/>
          </p:cNvCxnSpPr>
          <p:nvPr/>
        </p:nvCxnSpPr>
        <p:spPr>
          <a:xfrm rot="3600000">
            <a:off x="1817855" y="5073092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Straight Connector 2074">
            <a:extLst>
              <a:ext uri="{FF2B5EF4-FFF2-40B4-BE49-F238E27FC236}">
                <a16:creationId xmlns:a16="http://schemas.microsoft.com/office/drawing/2014/main" id="{EE8422CC-6E39-CA42-7803-5BC52EE9D69D}"/>
              </a:ext>
            </a:extLst>
          </p:cNvPr>
          <p:cNvCxnSpPr>
            <a:cxnSpLocks/>
          </p:cNvCxnSpPr>
          <p:nvPr/>
        </p:nvCxnSpPr>
        <p:spPr>
          <a:xfrm rot="7200000">
            <a:off x="3743492" y="4324230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6" name="Straight Connector 2075">
            <a:extLst>
              <a:ext uri="{FF2B5EF4-FFF2-40B4-BE49-F238E27FC236}">
                <a16:creationId xmlns:a16="http://schemas.microsoft.com/office/drawing/2014/main" id="{83F02141-76C4-AC00-DBB6-11920C45167D}"/>
              </a:ext>
            </a:extLst>
          </p:cNvPr>
          <p:cNvCxnSpPr>
            <a:cxnSpLocks/>
          </p:cNvCxnSpPr>
          <p:nvPr/>
        </p:nvCxnSpPr>
        <p:spPr>
          <a:xfrm rot="7200000">
            <a:off x="3326126" y="5054301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7" name="Straight Connector 2076">
            <a:extLst>
              <a:ext uri="{FF2B5EF4-FFF2-40B4-BE49-F238E27FC236}">
                <a16:creationId xmlns:a16="http://schemas.microsoft.com/office/drawing/2014/main" id="{55AA34F8-243E-070A-D3C3-60358CB399C6}"/>
              </a:ext>
            </a:extLst>
          </p:cNvPr>
          <p:cNvCxnSpPr>
            <a:cxnSpLocks/>
          </p:cNvCxnSpPr>
          <p:nvPr/>
        </p:nvCxnSpPr>
        <p:spPr>
          <a:xfrm flipV="1">
            <a:off x="1338211" y="4594481"/>
            <a:ext cx="345701" cy="199592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Straight Connector 2077">
            <a:extLst>
              <a:ext uri="{FF2B5EF4-FFF2-40B4-BE49-F238E27FC236}">
                <a16:creationId xmlns:a16="http://schemas.microsoft.com/office/drawing/2014/main" id="{7D1EE3AB-98E7-0782-46D6-4F16EDC78034}"/>
              </a:ext>
            </a:extLst>
          </p:cNvPr>
          <p:cNvCxnSpPr>
            <a:cxnSpLocks/>
          </p:cNvCxnSpPr>
          <p:nvPr/>
        </p:nvCxnSpPr>
        <p:spPr>
          <a:xfrm flipV="1">
            <a:off x="1540546" y="4986875"/>
            <a:ext cx="345701" cy="199592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Straight Connector 2078">
            <a:extLst>
              <a:ext uri="{FF2B5EF4-FFF2-40B4-BE49-F238E27FC236}">
                <a16:creationId xmlns:a16="http://schemas.microsoft.com/office/drawing/2014/main" id="{A9A6C18A-3B08-A879-DB76-722789626E83}"/>
              </a:ext>
            </a:extLst>
          </p:cNvPr>
          <p:cNvCxnSpPr>
            <a:cxnSpLocks/>
          </p:cNvCxnSpPr>
          <p:nvPr/>
        </p:nvCxnSpPr>
        <p:spPr>
          <a:xfrm flipH="1" flipV="1">
            <a:off x="1339642" y="4789212"/>
            <a:ext cx="214285" cy="403873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0" name="Straight Connector 2079">
            <a:extLst>
              <a:ext uri="{FF2B5EF4-FFF2-40B4-BE49-F238E27FC236}">
                <a16:creationId xmlns:a16="http://schemas.microsoft.com/office/drawing/2014/main" id="{F197FAE1-1F0C-869C-DABC-AA57D22511DD}"/>
              </a:ext>
            </a:extLst>
          </p:cNvPr>
          <p:cNvCxnSpPr>
            <a:cxnSpLocks/>
          </p:cNvCxnSpPr>
          <p:nvPr/>
        </p:nvCxnSpPr>
        <p:spPr>
          <a:xfrm>
            <a:off x="3483774" y="4596750"/>
            <a:ext cx="389736" cy="209678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Straight Connector 2080">
            <a:extLst>
              <a:ext uri="{FF2B5EF4-FFF2-40B4-BE49-F238E27FC236}">
                <a16:creationId xmlns:a16="http://schemas.microsoft.com/office/drawing/2014/main" id="{E50EE24D-AC84-45C6-161D-C97AAF761E78}"/>
              </a:ext>
            </a:extLst>
          </p:cNvPr>
          <p:cNvCxnSpPr>
            <a:cxnSpLocks/>
          </p:cNvCxnSpPr>
          <p:nvPr/>
        </p:nvCxnSpPr>
        <p:spPr>
          <a:xfrm>
            <a:off x="3264051" y="4971284"/>
            <a:ext cx="403680" cy="210019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2" name="Straight Connector 2081">
            <a:extLst>
              <a:ext uri="{FF2B5EF4-FFF2-40B4-BE49-F238E27FC236}">
                <a16:creationId xmlns:a16="http://schemas.microsoft.com/office/drawing/2014/main" id="{F458E289-C1DE-7B65-3DDD-D7F27AEEDF1A}"/>
              </a:ext>
            </a:extLst>
          </p:cNvPr>
          <p:cNvCxnSpPr>
            <a:cxnSpLocks/>
          </p:cNvCxnSpPr>
          <p:nvPr/>
        </p:nvCxnSpPr>
        <p:spPr>
          <a:xfrm flipV="1">
            <a:off x="3659571" y="4806428"/>
            <a:ext cx="203499" cy="366459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3" name="Straight Connector 2082">
            <a:extLst>
              <a:ext uri="{FF2B5EF4-FFF2-40B4-BE49-F238E27FC236}">
                <a16:creationId xmlns:a16="http://schemas.microsoft.com/office/drawing/2014/main" id="{FA94A1CF-8787-4023-F293-C8076069AFBA}"/>
              </a:ext>
            </a:extLst>
          </p:cNvPr>
          <p:cNvCxnSpPr>
            <a:cxnSpLocks/>
            <a:stCxn id="2062" idx="0"/>
          </p:cNvCxnSpPr>
          <p:nvPr/>
        </p:nvCxnSpPr>
        <p:spPr>
          <a:xfrm>
            <a:off x="2239604" y="3758116"/>
            <a:ext cx="335617" cy="313679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4" name="Straight Connector 2083">
            <a:extLst>
              <a:ext uri="{FF2B5EF4-FFF2-40B4-BE49-F238E27FC236}">
                <a16:creationId xmlns:a16="http://schemas.microsoft.com/office/drawing/2014/main" id="{21C82780-036D-8DF7-A169-2D248E261DBC}"/>
              </a:ext>
            </a:extLst>
          </p:cNvPr>
          <p:cNvCxnSpPr>
            <a:cxnSpLocks/>
            <a:stCxn id="2061" idx="0"/>
          </p:cNvCxnSpPr>
          <p:nvPr/>
        </p:nvCxnSpPr>
        <p:spPr>
          <a:xfrm flipH="1">
            <a:off x="2575221" y="3761558"/>
            <a:ext cx="343159" cy="310237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5" name="Straight Connector 2084">
            <a:extLst>
              <a:ext uri="{FF2B5EF4-FFF2-40B4-BE49-F238E27FC236}">
                <a16:creationId xmlns:a16="http://schemas.microsoft.com/office/drawing/2014/main" id="{5E1B3CB8-01B0-FA43-F765-E6A64B6FE8B6}"/>
              </a:ext>
            </a:extLst>
          </p:cNvPr>
          <p:cNvCxnSpPr>
            <a:cxnSpLocks/>
            <a:endCxn id="2072" idx="0"/>
          </p:cNvCxnSpPr>
          <p:nvPr/>
        </p:nvCxnSpPr>
        <p:spPr>
          <a:xfrm>
            <a:off x="2729672" y="4446430"/>
            <a:ext cx="151288" cy="418087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6" name="Straight Connector 2085">
            <a:extLst>
              <a:ext uri="{FF2B5EF4-FFF2-40B4-BE49-F238E27FC236}">
                <a16:creationId xmlns:a16="http://schemas.microsoft.com/office/drawing/2014/main" id="{C0D15A48-5E9A-D9E4-AE3F-6308B79BB0D6}"/>
              </a:ext>
            </a:extLst>
          </p:cNvPr>
          <p:cNvCxnSpPr>
            <a:cxnSpLocks/>
            <a:stCxn id="2071" idx="0"/>
          </p:cNvCxnSpPr>
          <p:nvPr/>
        </p:nvCxnSpPr>
        <p:spPr>
          <a:xfrm flipH="1">
            <a:off x="2729672" y="4320727"/>
            <a:ext cx="465858" cy="125703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7" name="Straight Connector 2086">
            <a:extLst>
              <a:ext uri="{FF2B5EF4-FFF2-40B4-BE49-F238E27FC236}">
                <a16:creationId xmlns:a16="http://schemas.microsoft.com/office/drawing/2014/main" id="{53A233EF-2767-8E85-4EA4-8CF8B2C3C067}"/>
              </a:ext>
            </a:extLst>
          </p:cNvPr>
          <p:cNvCxnSpPr>
            <a:cxnSpLocks/>
            <a:endCxn id="2063" idx="0"/>
          </p:cNvCxnSpPr>
          <p:nvPr/>
        </p:nvCxnSpPr>
        <p:spPr>
          <a:xfrm flipH="1">
            <a:off x="2277117" y="4446430"/>
            <a:ext cx="143653" cy="455933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8" name="Straight Connector 2087">
            <a:extLst>
              <a:ext uri="{FF2B5EF4-FFF2-40B4-BE49-F238E27FC236}">
                <a16:creationId xmlns:a16="http://schemas.microsoft.com/office/drawing/2014/main" id="{57956BA3-39B9-3C8C-5828-20574CD4A236}"/>
              </a:ext>
            </a:extLst>
          </p:cNvPr>
          <p:cNvCxnSpPr>
            <a:cxnSpLocks/>
            <a:stCxn id="2064" idx="0"/>
          </p:cNvCxnSpPr>
          <p:nvPr/>
        </p:nvCxnSpPr>
        <p:spPr>
          <a:xfrm>
            <a:off x="1960198" y="4317355"/>
            <a:ext cx="460572" cy="129075"/>
          </a:xfrm>
          <a:prstGeom prst="line">
            <a:avLst/>
          </a:prstGeom>
          <a:ln w="38100">
            <a:solidFill>
              <a:schemeClr val="accent6"/>
            </a:solidFill>
            <a:prstDash val="sysDash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9" name="Straight Connector 2088">
            <a:extLst>
              <a:ext uri="{FF2B5EF4-FFF2-40B4-BE49-F238E27FC236}">
                <a16:creationId xmlns:a16="http://schemas.microsoft.com/office/drawing/2014/main" id="{F5091820-88D1-303A-1D80-E2D71A69F792}"/>
              </a:ext>
            </a:extLst>
          </p:cNvPr>
          <p:cNvCxnSpPr>
            <a:cxnSpLocks/>
          </p:cNvCxnSpPr>
          <p:nvPr/>
        </p:nvCxnSpPr>
        <p:spPr>
          <a:xfrm>
            <a:off x="2347509" y="2979401"/>
            <a:ext cx="0" cy="39918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0" name="Straight Connector 2089">
            <a:extLst>
              <a:ext uri="{FF2B5EF4-FFF2-40B4-BE49-F238E27FC236}">
                <a16:creationId xmlns:a16="http://schemas.microsoft.com/office/drawing/2014/main" id="{8BCBF6F6-C97D-B2D3-3499-6097832AFA82}"/>
              </a:ext>
            </a:extLst>
          </p:cNvPr>
          <p:cNvCxnSpPr>
            <a:cxnSpLocks/>
          </p:cNvCxnSpPr>
          <p:nvPr/>
        </p:nvCxnSpPr>
        <p:spPr>
          <a:xfrm>
            <a:off x="2125301" y="2979400"/>
            <a:ext cx="0" cy="399181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1" name="Straight Connector 2090">
            <a:extLst>
              <a:ext uri="{FF2B5EF4-FFF2-40B4-BE49-F238E27FC236}">
                <a16:creationId xmlns:a16="http://schemas.microsoft.com/office/drawing/2014/main" id="{F850B0A9-09C0-CAC3-FAE9-8C8F00BC538D}"/>
              </a:ext>
            </a:extLst>
          </p:cNvPr>
          <p:cNvCxnSpPr>
            <a:cxnSpLocks/>
          </p:cNvCxnSpPr>
          <p:nvPr/>
        </p:nvCxnSpPr>
        <p:spPr>
          <a:xfrm rot="14400000">
            <a:off x="990072" y="4482472"/>
            <a:ext cx="329178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2" name="Straight Connector 2091">
            <a:extLst>
              <a:ext uri="{FF2B5EF4-FFF2-40B4-BE49-F238E27FC236}">
                <a16:creationId xmlns:a16="http://schemas.microsoft.com/office/drawing/2014/main" id="{CFBB281B-4C80-0983-7177-7E52815FAE0A}"/>
              </a:ext>
            </a:extLst>
          </p:cNvPr>
          <p:cNvCxnSpPr>
            <a:cxnSpLocks/>
          </p:cNvCxnSpPr>
          <p:nvPr/>
        </p:nvCxnSpPr>
        <p:spPr>
          <a:xfrm flipH="1" flipV="1">
            <a:off x="3359875" y="3004492"/>
            <a:ext cx="715538" cy="1331688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3" name="Straight Connector 2092">
            <a:extLst>
              <a:ext uri="{FF2B5EF4-FFF2-40B4-BE49-F238E27FC236}">
                <a16:creationId xmlns:a16="http://schemas.microsoft.com/office/drawing/2014/main" id="{708AD883-68F6-3820-DB5C-8A4DC0D52CD3}"/>
              </a:ext>
            </a:extLst>
          </p:cNvPr>
          <p:cNvCxnSpPr>
            <a:cxnSpLocks/>
          </p:cNvCxnSpPr>
          <p:nvPr/>
        </p:nvCxnSpPr>
        <p:spPr>
          <a:xfrm rot="7200000">
            <a:off x="3817198" y="4470406"/>
            <a:ext cx="329178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4" name="Straight Connector 2093">
            <a:extLst>
              <a:ext uri="{FF2B5EF4-FFF2-40B4-BE49-F238E27FC236}">
                <a16:creationId xmlns:a16="http://schemas.microsoft.com/office/drawing/2014/main" id="{C88B71B2-8C51-CF1A-AD05-E19D6968991B}"/>
              </a:ext>
            </a:extLst>
          </p:cNvPr>
          <p:cNvCxnSpPr>
            <a:cxnSpLocks/>
          </p:cNvCxnSpPr>
          <p:nvPr/>
        </p:nvCxnSpPr>
        <p:spPr>
          <a:xfrm>
            <a:off x="3030697" y="2995266"/>
            <a:ext cx="329178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5" name="Straight Connector 2094">
            <a:extLst>
              <a:ext uri="{FF2B5EF4-FFF2-40B4-BE49-F238E27FC236}">
                <a16:creationId xmlns:a16="http://schemas.microsoft.com/office/drawing/2014/main" id="{EB7B2E53-BB94-3F16-1EBE-AAF76272B0D8}"/>
              </a:ext>
            </a:extLst>
          </p:cNvPr>
          <p:cNvCxnSpPr>
            <a:cxnSpLocks/>
          </p:cNvCxnSpPr>
          <p:nvPr/>
        </p:nvCxnSpPr>
        <p:spPr>
          <a:xfrm rot="7200000">
            <a:off x="3241834" y="5482641"/>
            <a:ext cx="329178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6" name="Straight Connector 2095">
            <a:extLst>
              <a:ext uri="{FF2B5EF4-FFF2-40B4-BE49-F238E27FC236}">
                <a16:creationId xmlns:a16="http://schemas.microsoft.com/office/drawing/2014/main" id="{4104B083-0DA1-74FF-BEFA-C1BB171A08D5}"/>
              </a:ext>
            </a:extLst>
          </p:cNvPr>
          <p:cNvCxnSpPr>
            <a:cxnSpLocks/>
          </p:cNvCxnSpPr>
          <p:nvPr/>
        </p:nvCxnSpPr>
        <p:spPr>
          <a:xfrm rot="14400000">
            <a:off x="1570972" y="5496190"/>
            <a:ext cx="329178" cy="0"/>
          </a:xfrm>
          <a:prstGeom prst="line">
            <a:avLst/>
          </a:pr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205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338EB-04DF-AF54-22AE-67C9CE02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Some other technical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8CCCF-23BC-DF63-6F64-102E917B3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Criteria for validity of ensemble averaging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Calculation of Page curve for entanglement entropy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Arguments for </a:t>
            </a:r>
            <a:r>
              <a:rPr lang="en-US" dirty="0" err="1"/>
              <a:t>gaussianity</a:t>
            </a:r>
            <a:r>
              <a:rPr lang="en-US" dirty="0"/>
              <a:t> of random matrix terms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Eigenstate correlations encode entanglement velocities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Operator-eigenstate correlations encode butterfly velocities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72B81-B1B9-5168-349F-D36689BE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548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1F6D7-CE4C-FC9F-A565-524803703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Summary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3A6C0-49C2-A5E5-5430-CD0755B50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The fundamental postulate of the ETH is that eigenstates are random vectors </a:t>
            </a:r>
            <a:r>
              <a:rPr lang="en-US" dirty="0">
                <a:solidFill>
                  <a:srgbClr val="C00000"/>
                </a:solidFill>
              </a:rPr>
              <a:t>How much of quantum chaos does the MBBC encompass?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Ideas from free probability and random matrix theory are central to quantum chaos </a:t>
            </a:r>
            <a:r>
              <a:rPr lang="en-US" dirty="0">
                <a:solidFill>
                  <a:srgbClr val="C00000"/>
                </a:solidFill>
              </a:rPr>
              <a:t>Can further techniques be drawn?</a:t>
            </a:r>
            <a:r>
              <a:rPr lang="en-US" dirty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Ergodic bipartition enables strong statements about chaotic systems </a:t>
            </a:r>
            <a:r>
              <a:rPr lang="en-US" dirty="0">
                <a:solidFill>
                  <a:srgbClr val="C00000"/>
                </a:solidFill>
              </a:rPr>
              <a:t>Can this be extended to higher-order correlators?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The ETH and EB are unified into a powerful calculational tool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D37F5-B093-C0E4-4EF2-7E3BF30DB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165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0373B-CAB7-41A9-B624-A896B761F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5CF1-2486-52FE-6943-B66647FFB9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Helvetica" pitchFamily="2" charset="0"/>
              </a:rPr>
              <a:t>Generalized Free Cumulants for Quantum Chaotic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A74F9C-D6DC-B498-3555-BA722CCEE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946993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" pitchFamily="2" charset="0"/>
              </a:rPr>
              <a:t>Siddharth Jindal</a:t>
            </a:r>
          </a:p>
          <a:p>
            <a:r>
              <a:rPr lang="en-US" dirty="0">
                <a:latin typeface="Helvetica" pitchFamily="2" charset="0"/>
              </a:rPr>
              <a:t>Department of Physics and Texas Center for Superconductivity, University of Houston</a:t>
            </a:r>
          </a:p>
          <a:p>
            <a:r>
              <a:rPr lang="en-US" dirty="0">
                <a:latin typeface="Helvetica" pitchFamily="2" charset="0"/>
                <a:hlinkClick r:id="rId2"/>
              </a:rPr>
              <a:t>siddharth@sidjindal.dev</a:t>
            </a:r>
            <a:endParaRPr lang="en-US" dirty="0">
              <a:latin typeface="Helvetica" pitchFamily="2" charset="0"/>
            </a:endParaRPr>
          </a:p>
        </p:txBody>
      </p:sp>
      <p:pic>
        <p:nvPicPr>
          <p:cNvPr id="1026" name="Picture 2" descr="Faculty Profile - University of Houston">
            <a:extLst>
              <a:ext uri="{FF2B5EF4-FFF2-40B4-BE49-F238E27FC236}">
                <a16:creationId xmlns:a16="http://schemas.microsoft.com/office/drawing/2014/main" id="{0CA5FD72-1898-0DD3-9DB3-9DDCDEC82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445" y="4622104"/>
            <a:ext cx="1483081" cy="185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SF_Official_logo_High_Res_1200ppi">
            <a:extLst>
              <a:ext uri="{FF2B5EF4-FFF2-40B4-BE49-F238E27FC236}">
                <a16:creationId xmlns:a16="http://schemas.microsoft.com/office/drawing/2014/main" id="{6B597F09-1024-C2E6-CD0D-1CC227A31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4024"/>
            <a:ext cx="1783976" cy="178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elcome to the Texas Center for Superconductivity at University of Houston">
            <a:extLst>
              <a:ext uri="{FF2B5EF4-FFF2-40B4-BE49-F238E27FC236}">
                <a16:creationId xmlns:a16="http://schemas.microsoft.com/office/drawing/2014/main" id="{E9A6CE78-7F09-13BC-AB61-04E1EFD44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94" y="-27546"/>
            <a:ext cx="5217459" cy="141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B9034C-878D-AE32-ACBF-56C15538C395}"/>
              </a:ext>
            </a:extLst>
          </p:cNvPr>
          <p:cNvSpPr txBox="1">
            <a:spLocks/>
          </p:cNvSpPr>
          <p:nvPr/>
        </p:nvSpPr>
        <p:spPr>
          <a:xfrm>
            <a:off x="9983292" y="6508880"/>
            <a:ext cx="2334016" cy="34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Pavan Hosur</a:t>
            </a:r>
          </a:p>
        </p:txBody>
      </p:sp>
    </p:spTree>
    <p:extLst>
      <p:ext uri="{BB962C8B-B14F-4D97-AF65-F5344CB8AC3E}">
        <p14:creationId xmlns:p14="http://schemas.microsoft.com/office/powerpoint/2010/main" val="1489969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40D7F-59E7-E148-D23E-6480B410D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6BF4-9555-A517-049A-891307CDC9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Helvetica" pitchFamily="2" charset="0"/>
              </a:rPr>
              <a:t>Generalized Free Cumulants for Quantum Chaotic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BA8A94-FB9A-40EB-E91A-3C588CDE6D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4612" y="4762140"/>
            <a:ext cx="9144000" cy="1946993"/>
          </a:xfrm>
        </p:spPr>
        <p:txBody>
          <a:bodyPr>
            <a:normAutofit/>
          </a:bodyPr>
          <a:lstStyle/>
          <a:p>
            <a:r>
              <a:rPr lang="en-US" dirty="0"/>
              <a:t>arXiv:2401.13829</a:t>
            </a:r>
            <a:endParaRPr lang="en-US" dirty="0">
              <a:latin typeface="Helvetica" pitchFamily="2" charset="0"/>
            </a:endParaRPr>
          </a:p>
        </p:txBody>
      </p:sp>
      <p:pic>
        <p:nvPicPr>
          <p:cNvPr id="7" name="Picture 6" descr="A close-up of a document&#10;&#10;Description automatically generated">
            <a:extLst>
              <a:ext uri="{FF2B5EF4-FFF2-40B4-BE49-F238E27FC236}">
                <a16:creationId xmlns:a16="http://schemas.microsoft.com/office/drawing/2014/main" id="{87399F4F-4EAA-AB74-2080-B6CE9AEE7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44" y="935970"/>
            <a:ext cx="11249736" cy="3730779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2273F9-4722-4733-6273-6C45ACAC6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6925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DCC55-C48E-FC55-502F-EA3A64E5E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E758-7A53-EE45-92BD-A8EEDAEA7D08}" type="slidenum">
              <a:rPr lang="en-US" smtClean="0"/>
              <a:t>3</a:t>
            </a:fld>
            <a:endParaRPr lang="en-US"/>
          </a:p>
        </p:txBody>
      </p:sp>
      <p:pic>
        <p:nvPicPr>
          <p:cNvPr id="1032" name="Picture 8" descr="Newton's Law of Cooling Explained With Examples">
            <a:extLst>
              <a:ext uri="{FF2B5EF4-FFF2-40B4-BE49-F238E27FC236}">
                <a16:creationId xmlns:a16="http://schemas.microsoft.com/office/drawing/2014/main" id="{36B7FBD0-B22E-3129-FDA4-A0377A0F09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8" t="27231" r="5542" b="28919"/>
          <a:stretch/>
        </p:blipFill>
        <p:spPr bwMode="auto">
          <a:xfrm>
            <a:off x="830686" y="1366174"/>
            <a:ext cx="4655713" cy="412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F885BC7D-26C3-5AC0-8C26-A124FCEB9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414" y="3063875"/>
            <a:ext cx="425450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D87A97-BB0F-1B71-E1E6-40A2920BF9E5}"/>
              </a:ext>
            </a:extLst>
          </p:cNvPr>
          <p:cNvSpPr txBox="1"/>
          <p:nvPr/>
        </p:nvSpPr>
        <p:spPr>
          <a:xfrm>
            <a:off x="1137634" y="392805"/>
            <a:ext cx="11423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Thermodynamics	        Quantum Mechanics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0FF74A-96BC-AD35-7B6E-92AAE473F6D3}"/>
              </a:ext>
            </a:extLst>
          </p:cNvPr>
          <p:cNvSpPr txBox="1"/>
          <p:nvPr/>
        </p:nvSpPr>
        <p:spPr>
          <a:xfrm>
            <a:off x="1433848" y="5699045"/>
            <a:ext cx="11423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Irreversible	   				Reversible</a:t>
            </a:r>
          </a:p>
        </p:txBody>
      </p:sp>
    </p:spTree>
    <p:extLst>
      <p:ext uri="{BB962C8B-B14F-4D97-AF65-F5344CB8AC3E}">
        <p14:creationId xmlns:p14="http://schemas.microsoft.com/office/powerpoint/2010/main" val="2643644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097AB-CE13-8DC3-68E9-D18D2CE6E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65458-1D4F-9E7C-9BCD-C274AA51A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blue circle with black text&#10;&#10;Description automatically generated">
            <a:extLst>
              <a:ext uri="{FF2B5EF4-FFF2-40B4-BE49-F238E27FC236}">
                <a16:creationId xmlns:a16="http://schemas.microsoft.com/office/drawing/2014/main" id="{D9DD5F45-CAD7-A608-3755-DE730168E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06208"/>
            <a:ext cx="5905705" cy="332985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0E9D12F-97CF-0766-9D49-31147C871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Does the coffee cup thermalize?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9061F5-D92E-198F-F101-3190F6D15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478" y="3429000"/>
            <a:ext cx="3253171" cy="7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67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F08E5-B262-5DB0-D41E-60F1C7419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FAFE3-FB9E-4764-C528-589E5DC95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Postulate: Many-body Berry’s conjecture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8239A-425F-B9A8-AB2F-A0D737DA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F6DC08-D1F4-7E0C-2571-FDD360735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Eigenstates are (pseudo-)random vectors up to the symmetry constraints of the system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Physical properties of the system should be robust to microscopic perturbations </a:t>
            </a:r>
            <a:r>
              <a:rPr lang="en-US" sz="2000" dirty="0">
                <a:latin typeface="Helvetica" pitchFamily="2" charset="0"/>
              </a:rPr>
              <a:t>(Deutsch 1991)</a:t>
            </a:r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2563E7C-4CA5-B836-503F-087DE4B6F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80" y="3161402"/>
            <a:ext cx="3360716" cy="53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737B0ACB-2036-ED6D-01E1-E5C14DC80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80" y="4001294"/>
            <a:ext cx="7411320" cy="73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998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62ADC-BE61-3B95-4A04-20C801436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Eigenstate thermalization (ETH)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606E7-D4B5-2D6B-97C8-077282E64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Assuming Berry’s conjecture: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sz="2000" dirty="0"/>
              <a:t>(Feingold &amp; Peres 1986, Deutsch 1991, </a:t>
            </a:r>
            <a:r>
              <a:rPr lang="en-US" sz="2000" dirty="0" err="1"/>
              <a:t>Srednicki</a:t>
            </a:r>
            <a:r>
              <a:rPr lang="en-US" sz="2000" dirty="0"/>
              <a:t> 1994)</a:t>
            </a:r>
          </a:p>
          <a:p>
            <a:pPr marL="0" indent="0">
              <a:buNone/>
            </a:pPr>
            <a:r>
              <a:rPr lang="en-US" dirty="0"/>
              <a:t>		microcanonical average</a:t>
            </a:r>
          </a:p>
          <a:p>
            <a:pPr marL="0" indent="0">
              <a:buNone/>
            </a:pPr>
            <a:r>
              <a:rPr lang="en-US" dirty="0"/>
              <a:t>	      uncorrelated gaussian random numbers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Describes the emergence of equilibrium ensembles but not the thermalization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8CD9C-6725-4B9E-24FB-2C5C1B33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1285B22-DE11-330D-32BB-E3ACA33C0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0187"/>
            <a:ext cx="4765196" cy="62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14E8C355-9AFC-76E5-EA4A-83CF4FE71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811" y="3426090"/>
            <a:ext cx="893079" cy="32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A8A5B449-63C2-9F81-9512-C16D28AE2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48" y="3884719"/>
            <a:ext cx="414402" cy="39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0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3733D-791C-92F8-F613-86D0118F4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Ergodic bipartition (EB)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0147E-DCC4-F906-1B03-F2658E1C6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Recovers the Page curve for entanglement entropy </a:t>
            </a:r>
            <a:r>
              <a:rPr lang="en-US" sz="2000" dirty="0"/>
              <a:t>(Deutsch 2010, Lu &amp; Grover 2018, Murthy &amp; </a:t>
            </a:r>
            <a:r>
              <a:rPr lang="en-US" sz="2000" dirty="0" err="1"/>
              <a:t>Srednicki</a:t>
            </a:r>
            <a:r>
              <a:rPr lang="en-US" sz="2000" dirty="0"/>
              <a:t> 2019)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/>
              <a:t>Analogous to MBBC/ETH but computes distinct quantities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Previously only used to compute static quantities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9535E-1A32-0D03-2B56-F3FACB6C7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2DE3CF0-E068-E118-D32F-28F04D80A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3318"/>
            <a:ext cx="3970751" cy="100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2ED18950-4A23-5610-9E51-920B50213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567" y="1753318"/>
            <a:ext cx="609600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126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6DDE8-566A-17A6-5AF3-1929E63C7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Non-commutative probability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60586-2E5D-65D2-EF2B-E4738618F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32D54AF-81A0-2EFD-27E8-F007FCE6D0C3}"/>
              </a:ext>
            </a:extLst>
          </p:cNvPr>
          <p:cNvSpPr>
            <a:spLocks noChangeAspect="1"/>
          </p:cNvSpPr>
          <p:nvPr/>
        </p:nvSpPr>
        <p:spPr>
          <a:xfrm>
            <a:off x="770350" y="2376552"/>
            <a:ext cx="2117421" cy="211742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Classical Probability Theory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38088A3-F8A3-5BCF-09E7-A060E56C50FC}"/>
              </a:ext>
            </a:extLst>
          </p:cNvPr>
          <p:cNvSpPr>
            <a:spLocks noChangeAspect="1"/>
          </p:cNvSpPr>
          <p:nvPr/>
        </p:nvSpPr>
        <p:spPr>
          <a:xfrm>
            <a:off x="5037289" y="2376552"/>
            <a:ext cx="2117421" cy="211742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Non-commutative Probability Theory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C8ACF41-BDB3-7B26-2CFD-F0869F3AC412}"/>
              </a:ext>
            </a:extLst>
          </p:cNvPr>
          <p:cNvSpPr>
            <a:spLocks noChangeAspect="1"/>
          </p:cNvSpPr>
          <p:nvPr/>
        </p:nvSpPr>
        <p:spPr>
          <a:xfrm>
            <a:off x="9304228" y="2376552"/>
            <a:ext cx="2117421" cy="211742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Probability Theory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3604FE26-F008-B58F-7A21-64122DEB41A3}"/>
              </a:ext>
            </a:extLst>
          </p:cNvPr>
          <p:cNvSpPr/>
          <p:nvPr/>
        </p:nvSpPr>
        <p:spPr>
          <a:xfrm rot="10800000">
            <a:off x="3370675" y="3211360"/>
            <a:ext cx="1183709" cy="43527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899324D0-FD9D-C4B5-3799-008B16FD7D60}"/>
              </a:ext>
            </a:extLst>
          </p:cNvPr>
          <p:cNvSpPr/>
          <p:nvPr/>
        </p:nvSpPr>
        <p:spPr>
          <a:xfrm>
            <a:off x="7637614" y="3211360"/>
            <a:ext cx="1183709" cy="43527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77C8B2-594E-26DF-FEAF-AEB6880BD869}"/>
              </a:ext>
            </a:extLst>
          </p:cNvPr>
          <p:cNvSpPr txBox="1"/>
          <p:nvPr/>
        </p:nvSpPr>
        <p:spPr>
          <a:xfrm>
            <a:off x="3180240" y="2842028"/>
            <a:ext cx="156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commutativity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B44341-1552-7745-A117-0C85E588F23D}"/>
              </a:ext>
            </a:extLst>
          </p:cNvPr>
          <p:cNvSpPr txBox="1"/>
          <p:nvPr/>
        </p:nvSpPr>
        <p:spPr>
          <a:xfrm>
            <a:off x="7217778" y="2565029"/>
            <a:ext cx="202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non-commutativity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9DA83887-852C-5D8C-2278-A2A0D279ADBE}"/>
              </a:ext>
            </a:extLst>
          </p:cNvPr>
          <p:cNvSpPr/>
          <p:nvPr/>
        </p:nvSpPr>
        <p:spPr>
          <a:xfrm>
            <a:off x="10015341" y="4653419"/>
            <a:ext cx="695194" cy="27557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FCBE925E-1219-7754-5989-AE1202452953}"/>
              </a:ext>
            </a:extLst>
          </p:cNvPr>
          <p:cNvSpPr/>
          <p:nvPr/>
        </p:nvSpPr>
        <p:spPr>
          <a:xfrm>
            <a:off x="1481465" y="4653419"/>
            <a:ext cx="695194" cy="27557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1135D-B800-A844-A8E7-1375121E082A}"/>
              </a:ext>
            </a:extLst>
          </p:cNvPr>
          <p:cNvSpPr txBox="1"/>
          <p:nvPr/>
        </p:nvSpPr>
        <p:spPr>
          <a:xfrm>
            <a:off x="604054" y="5088438"/>
            <a:ext cx="2450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classical independence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(independence)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8715FD-1D63-CCF9-A65E-B768437C5E65}"/>
              </a:ext>
            </a:extLst>
          </p:cNvPr>
          <p:cNvSpPr txBox="1"/>
          <p:nvPr/>
        </p:nvSpPr>
        <p:spPr>
          <a:xfrm>
            <a:off x="4870993" y="4949938"/>
            <a:ext cx="2450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Observables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4CAD23-A6B2-9041-A03E-B69AE491B876}"/>
              </a:ext>
            </a:extLst>
          </p:cNvPr>
          <p:cNvSpPr txBox="1"/>
          <p:nvPr/>
        </p:nvSpPr>
        <p:spPr>
          <a:xfrm>
            <a:off x="9137932" y="5088438"/>
            <a:ext cx="2450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independence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(freeness)</a:t>
            </a:r>
          </a:p>
        </p:txBody>
      </p:sp>
    </p:spTree>
    <p:extLst>
      <p:ext uri="{BB962C8B-B14F-4D97-AF65-F5344CB8AC3E}">
        <p14:creationId xmlns:p14="http://schemas.microsoft.com/office/powerpoint/2010/main" val="1330037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F1F9A-02D5-D1AF-11A7-1EB3E2A42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Eigenstate thermalization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8F211-A918-E97F-F380-709A3AA9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(	 distinct)	</a:t>
            </a:r>
            <a:r>
              <a:rPr lang="en-US" sz="2000" dirty="0"/>
              <a:t>(</a:t>
            </a:r>
            <a:r>
              <a:rPr lang="en-US" sz="2000" dirty="0" err="1"/>
              <a:t>Foini</a:t>
            </a:r>
            <a:r>
              <a:rPr lang="en-US" sz="2000" dirty="0"/>
              <a:t> &amp; </a:t>
            </a:r>
            <a:r>
              <a:rPr lang="en-US" sz="2000" dirty="0" err="1"/>
              <a:t>Kurchan</a:t>
            </a:r>
            <a:r>
              <a:rPr lang="en-US" sz="2000" dirty="0"/>
              <a:t> 2018)</a:t>
            </a:r>
          </a:p>
          <a:p>
            <a:pPr marL="0" indent="0">
              <a:buNone/>
            </a:pPr>
            <a:r>
              <a:rPr lang="en-US" dirty="0"/>
              <a:t>      	    </a:t>
            </a:r>
            <a:r>
              <a:rPr lang="en-US" i="1" dirty="0"/>
              <a:t>planar </a:t>
            </a:r>
            <a:r>
              <a:rPr lang="en-US" dirty="0"/>
              <a:t>connected n-point correlators </a:t>
            </a:r>
            <a:r>
              <a:rPr lang="en-US" dirty="0" err="1"/>
              <a:t>a.k.a</a:t>
            </a:r>
            <a:r>
              <a:rPr lang="en-US" dirty="0"/>
              <a:t> </a:t>
            </a:r>
            <a:r>
              <a:rPr lang="en-US" i="1" dirty="0"/>
              <a:t>free cumulants			</a:t>
            </a:r>
            <a:r>
              <a:rPr lang="en-US" sz="2000" dirty="0"/>
              <a:t>(</a:t>
            </a:r>
            <a:r>
              <a:rPr lang="en-US" sz="2000" dirty="0" err="1"/>
              <a:t>Pappalardi</a:t>
            </a:r>
            <a:r>
              <a:rPr lang="en-US" sz="2000" dirty="0"/>
              <a:t>, </a:t>
            </a:r>
            <a:r>
              <a:rPr lang="en-US" sz="2000" dirty="0" err="1"/>
              <a:t>Foini</a:t>
            </a:r>
            <a:r>
              <a:rPr lang="en-US" sz="2000" dirty="0"/>
              <a:t>, &amp; </a:t>
            </a:r>
            <a:r>
              <a:rPr lang="en-US" sz="2000" dirty="0" err="1"/>
              <a:t>Kurchan</a:t>
            </a:r>
            <a:r>
              <a:rPr lang="en-US" sz="2000" dirty="0"/>
              <a:t> 2022)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dirty="0"/>
              <a:t>Can be applied to distinct operators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63D57-8060-687A-4782-606A36EC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9E758-7A53-EE45-92BD-A8EEDAEA7D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4DEB9166-A528-485F-2520-575F7F4DA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11955"/>
            <a:ext cx="9123310" cy="66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749D907B-9C95-0EF9-803D-EA86EE699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433" y="2950458"/>
            <a:ext cx="313294" cy="31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BF3DBCF1-A7A3-A531-6E73-F6F92FBA6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929" y="2452597"/>
            <a:ext cx="366586" cy="31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705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540</Words>
  <Application>Microsoft Macintosh PowerPoint</Application>
  <PresentationFormat>Widescreen</PresentationFormat>
  <Paragraphs>107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Calibri Light</vt:lpstr>
      <vt:lpstr>Cambria Math</vt:lpstr>
      <vt:lpstr>Helvetica</vt:lpstr>
      <vt:lpstr>Wingdings</vt:lpstr>
      <vt:lpstr>Office Theme</vt:lpstr>
      <vt:lpstr>1_Office Theme</vt:lpstr>
      <vt:lpstr>Generalized Free Cumulants for Quantum Chaotic Systems</vt:lpstr>
      <vt:lpstr>Generalized Free Cumulants for Quantum Chaotic Systems</vt:lpstr>
      <vt:lpstr>PowerPoint Presentation</vt:lpstr>
      <vt:lpstr>Does the coffee cup thermalize?</vt:lpstr>
      <vt:lpstr>Postulate: Many-body Berry’s conjecture</vt:lpstr>
      <vt:lpstr>Eigenstate thermalization (ETH)</vt:lpstr>
      <vt:lpstr>Ergodic bipartition (EB)</vt:lpstr>
      <vt:lpstr>Non-commutative probability</vt:lpstr>
      <vt:lpstr>Eigenstate thermalization</vt:lpstr>
      <vt:lpstr>Distinguishability of eigenstates</vt:lpstr>
      <vt:lpstr>Diagrammatic Approach</vt:lpstr>
      <vt:lpstr>Q: Does the coffee cup thermalize?</vt:lpstr>
      <vt:lpstr>Does the coffee cup thermalize? Yes!</vt:lpstr>
      <vt:lpstr>Some other technical results</vt:lpstr>
      <vt:lpstr>Summary and future work</vt:lpstr>
      <vt:lpstr>Generalized Free Cumulants for Quantum Chaotic 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Generalized Free Cumulants for Quantum Chaotic Systems</dc:title>
  <dc:creator>Jindal, Siddharth</dc:creator>
  <cp:lastModifiedBy>Jindal, Siddharth</cp:lastModifiedBy>
  <cp:revision>1</cp:revision>
  <dcterms:created xsi:type="dcterms:W3CDTF">2024-02-21T22:42:53Z</dcterms:created>
  <dcterms:modified xsi:type="dcterms:W3CDTF">2024-02-24T18:10:47Z</dcterms:modified>
</cp:coreProperties>
</file>