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89" r:id="rId2"/>
    <p:sldId id="315" r:id="rId3"/>
    <p:sldId id="300" r:id="rId4"/>
    <p:sldId id="301" r:id="rId5"/>
    <p:sldId id="314" r:id="rId6"/>
    <p:sldId id="303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6" r:id="rId15"/>
    <p:sldId id="313" r:id="rId16"/>
    <p:sldId id="291" r:id="rId17"/>
    <p:sldId id="312" r:id="rId18"/>
    <p:sldId id="296" r:id="rId19"/>
    <p:sldId id="290" r:id="rId20"/>
    <p:sldId id="294" r:id="rId21"/>
    <p:sldId id="295" r:id="rId22"/>
    <p:sldId id="297" r:id="rId23"/>
    <p:sldId id="302" r:id="rId24"/>
    <p:sldId id="298" r:id="rId25"/>
    <p:sldId id="299" r:id="rId26"/>
    <p:sldId id="304" r:id="rId27"/>
    <p:sldId id="29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66FF66"/>
    <a:srgbClr val="00B0F0"/>
    <a:srgbClr val="000000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AE1910-A622-49D3-8227-D45690BB8626}" v="70" dt="2024-02-09T01:22:08.0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73" d="100"/>
          <a:sy n="73" d="100"/>
        </p:scale>
        <p:origin x="1027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HMAN, JUNAID UR" userId="cad2e341-0587-4278-9741-73e39151dba6" providerId="ADAL" clId="{04830B8D-5090-43B7-B8EB-94D161FCEA5C}"/>
    <pc:docChg chg="undo custSel addSld modSld sldOrd">
      <pc:chgData name="REHMAN, JUNAID UR" userId="cad2e341-0587-4278-9741-73e39151dba6" providerId="ADAL" clId="{04830B8D-5090-43B7-B8EB-94D161FCEA5C}" dt="2023-06-01T04:25:59.380" v="1735" actId="1076"/>
      <pc:docMkLst>
        <pc:docMk/>
      </pc:docMkLst>
      <pc:sldChg chg="ord">
        <pc:chgData name="REHMAN, JUNAID UR" userId="cad2e341-0587-4278-9741-73e39151dba6" providerId="ADAL" clId="{04830B8D-5090-43B7-B8EB-94D161FCEA5C}" dt="2023-05-26T04:29:01.872" v="1625"/>
        <pc:sldMkLst>
          <pc:docMk/>
          <pc:sldMk cId="747233714" sldId="291"/>
        </pc:sldMkLst>
      </pc:sldChg>
      <pc:sldChg chg="addSp delSp modSp mod ord setBg">
        <pc:chgData name="REHMAN, JUNAID UR" userId="cad2e341-0587-4278-9741-73e39151dba6" providerId="ADAL" clId="{04830B8D-5090-43B7-B8EB-94D161FCEA5C}" dt="2023-05-25T20:15:44.440" v="404" actId="1076"/>
        <pc:sldMkLst>
          <pc:docMk/>
          <pc:sldMk cId="630152300" sldId="293"/>
        </pc:sldMkLst>
        <pc:spChg chg="mod">
          <ac:chgData name="REHMAN, JUNAID UR" userId="cad2e341-0587-4278-9741-73e39151dba6" providerId="ADAL" clId="{04830B8D-5090-43B7-B8EB-94D161FCEA5C}" dt="2023-05-25T19:49:21.636" v="286" actId="26606"/>
          <ac:spMkLst>
            <pc:docMk/>
            <pc:sldMk cId="630152300" sldId="293"/>
            <ac:spMk id="2" creationId="{0895177C-730D-76CF-85E8-46680263FC9D}"/>
          </ac:spMkLst>
        </pc:spChg>
        <pc:spChg chg="mod">
          <ac:chgData name="REHMAN, JUNAID UR" userId="cad2e341-0587-4278-9741-73e39151dba6" providerId="ADAL" clId="{04830B8D-5090-43B7-B8EB-94D161FCEA5C}" dt="2023-05-25T19:49:21.636" v="286" actId="26606"/>
          <ac:spMkLst>
            <pc:docMk/>
            <pc:sldMk cId="630152300" sldId="293"/>
            <ac:spMk id="3" creationId="{05C1EEAF-7068-D9B9-BF32-2E6A4ECE88BC}"/>
          </ac:spMkLst>
        </pc:spChg>
        <pc:spChg chg="add del mod">
          <ac:chgData name="REHMAN, JUNAID UR" userId="cad2e341-0587-4278-9741-73e39151dba6" providerId="ADAL" clId="{04830B8D-5090-43B7-B8EB-94D161FCEA5C}" dt="2023-05-25T20:15:44.440" v="404" actId="1076"/>
          <ac:spMkLst>
            <pc:docMk/>
            <pc:sldMk cId="630152300" sldId="293"/>
            <ac:spMk id="8" creationId="{25F19377-7434-5606-6FB3-7385AA03C05B}"/>
          </ac:spMkLst>
        </pc:spChg>
        <pc:spChg chg="add mod">
          <ac:chgData name="REHMAN, JUNAID UR" userId="cad2e341-0587-4278-9741-73e39151dba6" providerId="ADAL" clId="{04830B8D-5090-43B7-B8EB-94D161FCEA5C}" dt="2023-05-25T19:55:17.072" v="343" actId="1076"/>
          <ac:spMkLst>
            <pc:docMk/>
            <pc:sldMk cId="630152300" sldId="293"/>
            <ac:spMk id="12" creationId="{DF01AE96-FC6F-8D56-11D8-24D7C2FB3461}"/>
          </ac:spMkLst>
        </pc:spChg>
        <pc:spChg chg="add del mod">
          <ac:chgData name="REHMAN, JUNAID UR" userId="cad2e341-0587-4278-9741-73e39151dba6" providerId="ADAL" clId="{04830B8D-5090-43B7-B8EB-94D161FCEA5C}" dt="2023-05-25T19:58:28.574" v="364"/>
          <ac:spMkLst>
            <pc:docMk/>
            <pc:sldMk cId="630152300" sldId="293"/>
            <ac:spMk id="13" creationId="{E086A3F4-9A7B-177F-5B9A-C28BB4883A6D}"/>
          </ac:spMkLst>
        </pc:spChg>
        <pc:spChg chg="mod">
          <ac:chgData name="REHMAN, JUNAID UR" userId="cad2e341-0587-4278-9741-73e39151dba6" providerId="ADAL" clId="{04830B8D-5090-43B7-B8EB-94D161FCEA5C}" dt="2023-05-25T20:08:11.889" v="381" actId="1076"/>
          <ac:spMkLst>
            <pc:docMk/>
            <pc:sldMk cId="630152300" sldId="293"/>
            <ac:spMk id="20" creationId="{E2FB778C-FF50-BDFA-CC03-EB74493E802C}"/>
          </ac:spMkLst>
        </pc:spChg>
        <pc:spChg chg="add del">
          <ac:chgData name="REHMAN, JUNAID UR" userId="cad2e341-0587-4278-9741-73e39151dba6" providerId="ADAL" clId="{04830B8D-5090-43B7-B8EB-94D161FCEA5C}" dt="2023-05-25T19:49:21.636" v="286" actId="26606"/>
          <ac:spMkLst>
            <pc:docMk/>
            <pc:sldMk cId="630152300" sldId="293"/>
            <ac:spMk id="22" creationId="{53B021B3-DE93-4AB7-8A18-CF5F1CED88B8}"/>
          </ac:spMkLst>
        </pc:spChg>
        <pc:spChg chg="add del">
          <ac:chgData name="REHMAN, JUNAID UR" userId="cad2e341-0587-4278-9741-73e39151dba6" providerId="ADAL" clId="{04830B8D-5090-43B7-B8EB-94D161FCEA5C}" dt="2023-05-25T19:49:21.636" v="286" actId="26606"/>
          <ac:spMkLst>
            <pc:docMk/>
            <pc:sldMk cId="630152300" sldId="293"/>
            <ac:spMk id="23" creationId="{52D502E5-F6B4-4D58-B4AE-FC466FF15EE8}"/>
          </ac:spMkLst>
        </pc:spChg>
        <pc:spChg chg="add del">
          <ac:chgData name="REHMAN, JUNAID UR" userId="cad2e341-0587-4278-9741-73e39151dba6" providerId="ADAL" clId="{04830B8D-5090-43B7-B8EB-94D161FCEA5C}" dt="2023-05-25T19:49:21.636" v="286" actId="26606"/>
          <ac:spMkLst>
            <pc:docMk/>
            <pc:sldMk cId="630152300" sldId="293"/>
            <ac:spMk id="24" creationId="{9DECDBF4-02B6-4BB4-B65B-B8107AD6A9E8}"/>
          </ac:spMkLst>
        </pc:spChg>
        <pc:spChg chg="add del">
          <ac:chgData name="REHMAN, JUNAID UR" userId="cad2e341-0587-4278-9741-73e39151dba6" providerId="ADAL" clId="{04830B8D-5090-43B7-B8EB-94D161FCEA5C}" dt="2023-05-25T19:48:05.340" v="273" actId="26606"/>
          <ac:spMkLst>
            <pc:docMk/>
            <pc:sldMk cId="630152300" sldId="293"/>
            <ac:spMk id="25" creationId="{7301F447-EEF7-48F5-AF73-7566EE7F64AD}"/>
          </ac:spMkLst>
        </pc:spChg>
        <pc:spChg chg="add del">
          <ac:chgData name="REHMAN, JUNAID UR" userId="cad2e341-0587-4278-9741-73e39151dba6" providerId="ADAL" clId="{04830B8D-5090-43B7-B8EB-94D161FCEA5C}" dt="2023-05-25T19:48:05.340" v="273" actId="26606"/>
          <ac:spMkLst>
            <pc:docMk/>
            <pc:sldMk cId="630152300" sldId="293"/>
            <ac:spMk id="27" creationId="{F7117410-A2A4-4085-9ADC-46744551DBDE}"/>
          </ac:spMkLst>
        </pc:spChg>
        <pc:spChg chg="add del">
          <ac:chgData name="REHMAN, JUNAID UR" userId="cad2e341-0587-4278-9741-73e39151dba6" providerId="ADAL" clId="{04830B8D-5090-43B7-B8EB-94D161FCEA5C}" dt="2023-05-25T19:48:05.340" v="273" actId="26606"/>
          <ac:spMkLst>
            <pc:docMk/>
            <pc:sldMk cId="630152300" sldId="293"/>
            <ac:spMk id="29" creationId="{99F74EB5-E547-4FB4-95F5-BCC788F3C4A0}"/>
          </ac:spMkLst>
        </pc:spChg>
        <pc:spChg chg="add del">
          <ac:chgData name="REHMAN, JUNAID UR" userId="cad2e341-0587-4278-9741-73e39151dba6" providerId="ADAL" clId="{04830B8D-5090-43B7-B8EB-94D161FCEA5C}" dt="2023-05-25T19:48:15.366" v="275" actId="26606"/>
          <ac:spMkLst>
            <pc:docMk/>
            <pc:sldMk cId="630152300" sldId="293"/>
            <ac:spMk id="31" creationId="{089440EF-9BE9-4AE9-8C28-00B02296CDB6}"/>
          </ac:spMkLst>
        </pc:spChg>
        <pc:spChg chg="add del">
          <ac:chgData name="REHMAN, JUNAID UR" userId="cad2e341-0587-4278-9741-73e39151dba6" providerId="ADAL" clId="{04830B8D-5090-43B7-B8EB-94D161FCEA5C}" dt="2023-05-25T19:48:15.366" v="275" actId="26606"/>
          <ac:spMkLst>
            <pc:docMk/>
            <pc:sldMk cId="630152300" sldId="293"/>
            <ac:spMk id="32" creationId="{89A320C9-9735-4D13-8279-C1C674841392}"/>
          </ac:spMkLst>
        </pc:spChg>
        <pc:spChg chg="add del">
          <ac:chgData name="REHMAN, JUNAID UR" userId="cad2e341-0587-4278-9741-73e39151dba6" providerId="ADAL" clId="{04830B8D-5090-43B7-B8EB-94D161FCEA5C}" dt="2023-05-25T19:48:15.366" v="275" actId="26606"/>
          <ac:spMkLst>
            <pc:docMk/>
            <pc:sldMk cId="630152300" sldId="293"/>
            <ac:spMk id="33" creationId="{92544CF4-9B52-4A7B-A4B3-88C72729B77D}"/>
          </ac:spMkLst>
        </pc:spChg>
        <pc:spChg chg="add del">
          <ac:chgData name="REHMAN, JUNAID UR" userId="cad2e341-0587-4278-9741-73e39151dba6" providerId="ADAL" clId="{04830B8D-5090-43B7-B8EB-94D161FCEA5C}" dt="2023-05-25T19:48:15.366" v="275" actId="26606"/>
          <ac:spMkLst>
            <pc:docMk/>
            <pc:sldMk cId="630152300" sldId="293"/>
            <ac:spMk id="34" creationId="{E75862C5-5C00-4421-BC7B-9B7B86DBC80D}"/>
          </ac:spMkLst>
        </pc:spChg>
        <pc:spChg chg="add del">
          <ac:chgData name="REHMAN, JUNAID UR" userId="cad2e341-0587-4278-9741-73e39151dba6" providerId="ADAL" clId="{04830B8D-5090-43B7-B8EB-94D161FCEA5C}" dt="2023-05-25T19:49:11.446" v="284" actId="26606"/>
          <ac:spMkLst>
            <pc:docMk/>
            <pc:sldMk cId="630152300" sldId="293"/>
            <ac:spMk id="35" creationId="{84325C15-4820-4911-B66E-A5F917CFAE58}"/>
          </ac:spMkLst>
        </pc:spChg>
        <pc:spChg chg="add del">
          <ac:chgData name="REHMAN, JUNAID UR" userId="cad2e341-0587-4278-9741-73e39151dba6" providerId="ADAL" clId="{04830B8D-5090-43B7-B8EB-94D161FCEA5C}" dt="2023-05-25T19:48:23.703" v="277" actId="26606"/>
          <ac:spMkLst>
            <pc:docMk/>
            <pc:sldMk cId="630152300" sldId="293"/>
            <ac:spMk id="36" creationId="{955A2079-FA98-4876-80F0-72364A7D2EA4}"/>
          </ac:spMkLst>
        </pc:spChg>
        <pc:spChg chg="add del">
          <ac:chgData name="REHMAN, JUNAID UR" userId="cad2e341-0587-4278-9741-73e39151dba6" providerId="ADAL" clId="{04830B8D-5090-43B7-B8EB-94D161FCEA5C}" dt="2023-05-25T19:48:26.779" v="279" actId="26606"/>
          <ac:spMkLst>
            <pc:docMk/>
            <pc:sldMk cId="630152300" sldId="293"/>
            <ac:spMk id="38" creationId="{AE2B703B-46F9-481A-A605-82E2A828C4FA}"/>
          </ac:spMkLst>
        </pc:spChg>
        <pc:spChg chg="add del">
          <ac:chgData name="REHMAN, JUNAID UR" userId="cad2e341-0587-4278-9741-73e39151dba6" providerId="ADAL" clId="{04830B8D-5090-43B7-B8EB-94D161FCEA5C}" dt="2023-05-25T19:48:26.779" v="279" actId="26606"/>
          <ac:spMkLst>
            <pc:docMk/>
            <pc:sldMk cId="630152300" sldId="293"/>
            <ac:spMk id="39" creationId="{F13BE4D7-0C3D-4906-B230-A1C5B4665CCF}"/>
          </ac:spMkLst>
        </pc:spChg>
        <pc:spChg chg="add del">
          <ac:chgData name="REHMAN, JUNAID UR" userId="cad2e341-0587-4278-9741-73e39151dba6" providerId="ADAL" clId="{04830B8D-5090-43B7-B8EB-94D161FCEA5C}" dt="2023-05-25T19:49:11.446" v="284" actId="26606"/>
          <ac:spMkLst>
            <pc:docMk/>
            <pc:sldMk cId="630152300" sldId="293"/>
            <ac:spMk id="41" creationId="{E5F17139-31EE-46AC-B04F-DBBD852DD6CB}"/>
          </ac:spMkLst>
        </pc:spChg>
        <pc:spChg chg="add del">
          <ac:chgData name="REHMAN, JUNAID UR" userId="cad2e341-0587-4278-9741-73e39151dba6" providerId="ADAL" clId="{04830B8D-5090-43B7-B8EB-94D161FCEA5C}" dt="2023-05-25T19:49:11.446" v="284" actId="26606"/>
          <ac:spMkLst>
            <pc:docMk/>
            <pc:sldMk cId="630152300" sldId="293"/>
            <ac:spMk id="42" creationId="{AAD42DD4-86F6-4FD2-869F-32D35E310CF6}"/>
          </ac:spMkLst>
        </pc:spChg>
        <pc:spChg chg="add del">
          <ac:chgData name="REHMAN, JUNAID UR" userId="cad2e341-0587-4278-9741-73e39151dba6" providerId="ADAL" clId="{04830B8D-5090-43B7-B8EB-94D161FCEA5C}" dt="2023-05-25T19:49:11.446" v="284" actId="26606"/>
          <ac:spMkLst>
            <pc:docMk/>
            <pc:sldMk cId="630152300" sldId="293"/>
            <ac:spMk id="43" creationId="{4C36B8C5-0DEB-41B5-911D-572E2E835E3C}"/>
          </ac:spMkLst>
        </pc:spChg>
        <pc:spChg chg="add del">
          <ac:chgData name="REHMAN, JUNAID UR" userId="cad2e341-0587-4278-9741-73e39151dba6" providerId="ADAL" clId="{04830B8D-5090-43B7-B8EB-94D161FCEA5C}" dt="2023-05-25T19:49:11.446" v="284" actId="26606"/>
          <ac:spMkLst>
            <pc:docMk/>
            <pc:sldMk cId="630152300" sldId="293"/>
            <ac:spMk id="44" creationId="{B5DC987A-A8C7-4C23-9BF5-33E9F6F21DCB}"/>
          </ac:spMkLst>
        </pc:spChg>
        <pc:spChg chg="add del">
          <ac:chgData name="REHMAN, JUNAID UR" userId="cad2e341-0587-4278-9741-73e39151dba6" providerId="ADAL" clId="{04830B8D-5090-43B7-B8EB-94D161FCEA5C}" dt="2023-05-25T19:49:11.446" v="284" actId="26606"/>
          <ac:spMkLst>
            <pc:docMk/>
            <pc:sldMk cId="630152300" sldId="293"/>
            <ac:spMk id="45" creationId="{F213F2CF-C6DF-4CE1-A6F0-E3B1BFBB0B23}"/>
          </ac:spMkLst>
        </pc:spChg>
        <pc:picChg chg="del mod">
          <ac:chgData name="REHMAN, JUNAID UR" userId="cad2e341-0587-4278-9741-73e39151dba6" providerId="ADAL" clId="{04830B8D-5090-43B7-B8EB-94D161FCEA5C}" dt="2023-05-25T19:47:10.387" v="266" actId="21"/>
          <ac:picMkLst>
            <pc:docMk/>
            <pc:sldMk cId="630152300" sldId="293"/>
            <ac:picMk id="5" creationId="{AA5BDA1C-84A8-7340-9943-44228D42D219}"/>
          </ac:picMkLst>
        </pc:picChg>
        <pc:picChg chg="add mod">
          <ac:chgData name="REHMAN, JUNAID UR" userId="cad2e341-0587-4278-9741-73e39151dba6" providerId="ADAL" clId="{04830B8D-5090-43B7-B8EB-94D161FCEA5C}" dt="2023-05-25T19:53:49.720" v="325" actId="1076"/>
          <ac:picMkLst>
            <pc:docMk/>
            <pc:sldMk cId="630152300" sldId="293"/>
            <ac:picMk id="6" creationId="{A1997DA3-17C5-1325-DFEF-5C3380701268}"/>
          </ac:picMkLst>
        </pc:picChg>
        <pc:picChg chg="mod">
          <ac:chgData name="REHMAN, JUNAID UR" userId="cad2e341-0587-4278-9741-73e39151dba6" providerId="ADAL" clId="{04830B8D-5090-43B7-B8EB-94D161FCEA5C}" dt="2023-05-25T19:55:11.543" v="342" actId="14100"/>
          <ac:picMkLst>
            <pc:docMk/>
            <pc:sldMk cId="630152300" sldId="293"/>
            <ac:picMk id="7" creationId="{B701E779-0E18-E563-83B1-325BFB0C1E86}"/>
          </ac:picMkLst>
        </pc:picChg>
        <pc:picChg chg="mod">
          <ac:chgData name="REHMAN, JUNAID UR" userId="cad2e341-0587-4278-9741-73e39151dba6" providerId="ADAL" clId="{04830B8D-5090-43B7-B8EB-94D161FCEA5C}" dt="2023-05-25T19:58:42.629" v="365" actId="1076"/>
          <ac:picMkLst>
            <pc:docMk/>
            <pc:sldMk cId="630152300" sldId="293"/>
            <ac:picMk id="9" creationId="{73AD6280-2853-6ABD-1C57-7EC0EFC95954}"/>
          </ac:picMkLst>
        </pc:picChg>
        <pc:picChg chg="add mod">
          <ac:chgData name="REHMAN, JUNAID UR" userId="cad2e341-0587-4278-9741-73e39151dba6" providerId="ADAL" clId="{04830B8D-5090-43B7-B8EB-94D161FCEA5C}" dt="2023-05-25T19:53:40.721" v="322" actId="1076"/>
          <ac:picMkLst>
            <pc:docMk/>
            <pc:sldMk cId="630152300" sldId="293"/>
            <ac:picMk id="11" creationId="{2C6AD128-EB1C-9EDA-B163-45A2086D6811}"/>
          </ac:picMkLst>
        </pc:picChg>
        <pc:picChg chg="del mod">
          <ac:chgData name="REHMAN, JUNAID UR" userId="cad2e341-0587-4278-9741-73e39151dba6" providerId="ADAL" clId="{04830B8D-5090-43B7-B8EB-94D161FCEA5C}" dt="2023-05-25T19:47:14.900" v="267" actId="478"/>
          <ac:picMkLst>
            <pc:docMk/>
            <pc:sldMk cId="630152300" sldId="293"/>
            <ac:picMk id="15" creationId="{8BF76604-5D99-EDE6-CAD7-3FD2F5091A29}"/>
          </ac:picMkLst>
        </pc:picChg>
        <pc:picChg chg="add mod">
          <ac:chgData name="REHMAN, JUNAID UR" userId="cad2e341-0587-4278-9741-73e39151dba6" providerId="ADAL" clId="{04830B8D-5090-43B7-B8EB-94D161FCEA5C}" dt="2023-05-25T20:07:26.402" v="370" actId="1076"/>
          <ac:picMkLst>
            <pc:docMk/>
            <pc:sldMk cId="630152300" sldId="293"/>
            <ac:picMk id="16" creationId="{0148E7A6-E8AE-BA3D-7217-D43115C4C7F7}"/>
          </ac:picMkLst>
        </pc:picChg>
      </pc:sldChg>
      <pc:sldChg chg="ord">
        <pc:chgData name="REHMAN, JUNAID UR" userId="cad2e341-0587-4278-9741-73e39151dba6" providerId="ADAL" clId="{04830B8D-5090-43B7-B8EB-94D161FCEA5C}" dt="2023-05-26T04:28:49.108" v="1621"/>
        <pc:sldMkLst>
          <pc:docMk/>
          <pc:sldMk cId="1060018811" sldId="296"/>
        </pc:sldMkLst>
      </pc:sldChg>
      <pc:sldChg chg="delSp modSp mod">
        <pc:chgData name="REHMAN, JUNAID UR" userId="cad2e341-0587-4278-9741-73e39151dba6" providerId="ADAL" clId="{04830B8D-5090-43B7-B8EB-94D161FCEA5C}" dt="2023-05-25T23:06:14.601" v="1615" actId="1076"/>
        <pc:sldMkLst>
          <pc:docMk/>
          <pc:sldMk cId="1067213214" sldId="297"/>
        </pc:sldMkLst>
        <pc:spChg chg="mod topLvl">
          <ac:chgData name="REHMAN, JUNAID UR" userId="cad2e341-0587-4278-9741-73e39151dba6" providerId="ADAL" clId="{04830B8D-5090-43B7-B8EB-94D161FCEA5C}" dt="2023-05-25T23:04:07.363" v="1595" actId="165"/>
          <ac:spMkLst>
            <pc:docMk/>
            <pc:sldMk cId="1067213214" sldId="297"/>
            <ac:spMk id="4" creationId="{85C5FADC-F56B-2352-C96C-22AD17D33C61}"/>
          </ac:spMkLst>
        </pc:spChg>
        <pc:spChg chg="mod topLvl">
          <ac:chgData name="REHMAN, JUNAID UR" userId="cad2e341-0587-4278-9741-73e39151dba6" providerId="ADAL" clId="{04830B8D-5090-43B7-B8EB-94D161FCEA5C}" dt="2023-05-25T23:06:14.601" v="1615" actId="1076"/>
          <ac:spMkLst>
            <pc:docMk/>
            <pc:sldMk cId="1067213214" sldId="297"/>
            <ac:spMk id="5" creationId="{08475414-5F77-C9A0-75AD-AD29B36C5A84}"/>
          </ac:spMkLst>
        </pc:spChg>
        <pc:spChg chg="mod topLvl">
          <ac:chgData name="REHMAN, JUNAID UR" userId="cad2e341-0587-4278-9741-73e39151dba6" providerId="ADAL" clId="{04830B8D-5090-43B7-B8EB-94D161FCEA5C}" dt="2023-05-25T23:04:07.363" v="1595" actId="165"/>
          <ac:spMkLst>
            <pc:docMk/>
            <pc:sldMk cId="1067213214" sldId="297"/>
            <ac:spMk id="9" creationId="{B4AD7BC7-331C-1724-AD45-59AE2CED64C5}"/>
          </ac:spMkLst>
        </pc:spChg>
        <pc:spChg chg="mod topLvl">
          <ac:chgData name="REHMAN, JUNAID UR" userId="cad2e341-0587-4278-9741-73e39151dba6" providerId="ADAL" clId="{04830B8D-5090-43B7-B8EB-94D161FCEA5C}" dt="2023-05-25T23:06:14.601" v="1615" actId="1076"/>
          <ac:spMkLst>
            <pc:docMk/>
            <pc:sldMk cId="1067213214" sldId="297"/>
            <ac:spMk id="14" creationId="{89A802EF-D508-016E-8CAF-DC3BA1794823}"/>
          </ac:spMkLst>
        </pc:spChg>
        <pc:grpChg chg="del">
          <ac:chgData name="REHMAN, JUNAID UR" userId="cad2e341-0587-4278-9741-73e39151dba6" providerId="ADAL" clId="{04830B8D-5090-43B7-B8EB-94D161FCEA5C}" dt="2023-05-25T23:04:07.363" v="1595" actId="165"/>
          <ac:grpSpMkLst>
            <pc:docMk/>
            <pc:sldMk cId="1067213214" sldId="297"/>
            <ac:grpSpMk id="10" creationId="{7B9F18A1-911E-D538-5DF4-E1BA583FC8FE}"/>
          </ac:grpSpMkLst>
        </pc:grpChg>
        <pc:grpChg chg="mod">
          <ac:chgData name="REHMAN, JUNAID UR" userId="cad2e341-0587-4278-9741-73e39151dba6" providerId="ADAL" clId="{04830B8D-5090-43B7-B8EB-94D161FCEA5C}" dt="2023-05-25T23:04:49.010" v="1603" actId="1076"/>
          <ac:grpSpMkLst>
            <pc:docMk/>
            <pc:sldMk cId="1067213214" sldId="297"/>
            <ac:grpSpMk id="12" creationId="{AFE79E49-D717-CDBC-9413-1A41E2BBB6CF}"/>
          </ac:grpSpMkLst>
        </pc:grpChg>
        <pc:grpChg chg="del">
          <ac:chgData name="REHMAN, JUNAID UR" userId="cad2e341-0587-4278-9741-73e39151dba6" providerId="ADAL" clId="{04830B8D-5090-43B7-B8EB-94D161FCEA5C}" dt="2023-05-25T23:06:04.998" v="1614" actId="165"/>
          <ac:grpSpMkLst>
            <pc:docMk/>
            <pc:sldMk cId="1067213214" sldId="297"/>
            <ac:grpSpMk id="15" creationId="{789B0441-067B-E06C-9CB1-10048C5C2B68}"/>
          </ac:grpSpMkLst>
        </pc:grpChg>
      </pc:sldChg>
      <pc:sldChg chg="addSp delSp modSp new mod">
        <pc:chgData name="REHMAN, JUNAID UR" userId="cad2e341-0587-4278-9741-73e39151dba6" providerId="ADAL" clId="{04830B8D-5090-43B7-B8EB-94D161FCEA5C}" dt="2023-05-25T19:47:33.606" v="271" actId="1076"/>
        <pc:sldMkLst>
          <pc:docMk/>
          <pc:sldMk cId="2277426116" sldId="299"/>
        </pc:sldMkLst>
        <pc:spChg chg="del">
          <ac:chgData name="REHMAN, JUNAID UR" userId="cad2e341-0587-4278-9741-73e39151dba6" providerId="ADAL" clId="{04830B8D-5090-43B7-B8EB-94D161FCEA5C}" dt="2023-05-25T19:47:27.622" v="269" actId="478"/>
          <ac:spMkLst>
            <pc:docMk/>
            <pc:sldMk cId="2277426116" sldId="299"/>
            <ac:spMk id="3" creationId="{7926CD4A-D44E-9D23-F9B4-39DCAEC672D5}"/>
          </ac:spMkLst>
        </pc:spChg>
        <pc:picChg chg="add mod">
          <ac:chgData name="REHMAN, JUNAID UR" userId="cad2e341-0587-4278-9741-73e39151dba6" providerId="ADAL" clId="{04830B8D-5090-43B7-B8EB-94D161FCEA5C}" dt="2023-05-25T19:47:33.606" v="271" actId="1076"/>
          <ac:picMkLst>
            <pc:docMk/>
            <pc:sldMk cId="2277426116" sldId="299"/>
            <ac:picMk id="4" creationId="{B7285908-6FA0-8117-2287-6F79D7D1B937}"/>
          </ac:picMkLst>
        </pc:picChg>
      </pc:sldChg>
      <pc:sldChg chg="addSp delSp modSp new mod">
        <pc:chgData name="REHMAN, JUNAID UR" userId="cad2e341-0587-4278-9741-73e39151dba6" providerId="ADAL" clId="{04830B8D-5090-43B7-B8EB-94D161FCEA5C}" dt="2023-05-25T20:54:13.928" v="651" actId="1076"/>
        <pc:sldMkLst>
          <pc:docMk/>
          <pc:sldMk cId="1628554932" sldId="300"/>
        </pc:sldMkLst>
        <pc:spChg chg="mod">
          <ac:chgData name="REHMAN, JUNAID UR" userId="cad2e341-0587-4278-9741-73e39151dba6" providerId="ADAL" clId="{04830B8D-5090-43B7-B8EB-94D161FCEA5C}" dt="2023-05-25T20:18:51.137" v="432" actId="20577"/>
          <ac:spMkLst>
            <pc:docMk/>
            <pc:sldMk cId="1628554932" sldId="300"/>
            <ac:spMk id="2" creationId="{994475F1-910C-C72F-BA5A-23270736A309}"/>
          </ac:spMkLst>
        </pc:spChg>
        <pc:spChg chg="mod">
          <ac:chgData name="REHMAN, JUNAID UR" userId="cad2e341-0587-4278-9741-73e39151dba6" providerId="ADAL" clId="{04830B8D-5090-43B7-B8EB-94D161FCEA5C}" dt="2023-05-25T20:44:36.942" v="534" actId="113"/>
          <ac:spMkLst>
            <pc:docMk/>
            <pc:sldMk cId="1628554932" sldId="300"/>
            <ac:spMk id="3" creationId="{F2E4DA36-D8DA-3038-74FE-82D89CCB7A2B}"/>
          </ac:spMkLst>
        </pc:spChg>
        <pc:spChg chg="add del mod">
          <ac:chgData name="REHMAN, JUNAID UR" userId="cad2e341-0587-4278-9741-73e39151dba6" providerId="ADAL" clId="{04830B8D-5090-43B7-B8EB-94D161FCEA5C}" dt="2023-05-25T20:36:03.129" v="466"/>
          <ac:spMkLst>
            <pc:docMk/>
            <pc:sldMk cId="1628554932" sldId="300"/>
            <ac:spMk id="6" creationId="{3C4B8F25-AC82-91EC-1171-8E9F8C6E3CCE}"/>
          </ac:spMkLst>
        </pc:spChg>
        <pc:spChg chg="add mod">
          <ac:chgData name="REHMAN, JUNAID UR" userId="cad2e341-0587-4278-9741-73e39151dba6" providerId="ADAL" clId="{04830B8D-5090-43B7-B8EB-94D161FCEA5C}" dt="2023-05-25T20:51:24.792" v="645" actId="1076"/>
          <ac:spMkLst>
            <pc:docMk/>
            <pc:sldMk cId="1628554932" sldId="300"/>
            <ac:spMk id="7" creationId="{89D13E06-8F76-7B0B-64C9-03A00E03D8E6}"/>
          </ac:spMkLst>
        </pc:spChg>
        <pc:spChg chg="add mod">
          <ac:chgData name="REHMAN, JUNAID UR" userId="cad2e341-0587-4278-9741-73e39151dba6" providerId="ADAL" clId="{04830B8D-5090-43B7-B8EB-94D161FCEA5C}" dt="2023-05-25T20:48:38.782" v="637" actId="20577"/>
          <ac:spMkLst>
            <pc:docMk/>
            <pc:sldMk cId="1628554932" sldId="300"/>
            <ac:spMk id="8" creationId="{739166D7-BE7E-7E5C-E375-349718A7D646}"/>
          </ac:spMkLst>
        </pc:spChg>
        <pc:picChg chg="add mod">
          <ac:chgData name="REHMAN, JUNAID UR" userId="cad2e341-0587-4278-9741-73e39151dba6" providerId="ADAL" clId="{04830B8D-5090-43B7-B8EB-94D161FCEA5C}" dt="2023-05-25T20:40:30.714" v="495" actId="1076"/>
          <ac:picMkLst>
            <pc:docMk/>
            <pc:sldMk cId="1628554932" sldId="300"/>
            <ac:picMk id="4" creationId="{31AE9D94-0012-FFE2-EB78-458E24BE0ABF}"/>
          </ac:picMkLst>
        </pc:picChg>
        <pc:picChg chg="add mod">
          <ac:chgData name="REHMAN, JUNAID UR" userId="cad2e341-0587-4278-9741-73e39151dba6" providerId="ADAL" clId="{04830B8D-5090-43B7-B8EB-94D161FCEA5C}" dt="2023-05-25T20:51:17.612" v="644" actId="1076"/>
          <ac:picMkLst>
            <pc:docMk/>
            <pc:sldMk cId="1628554932" sldId="300"/>
            <ac:picMk id="5" creationId="{C814BE85-4256-5395-CCE5-DF8C5CEF7E9B}"/>
          </ac:picMkLst>
        </pc:picChg>
        <pc:picChg chg="add mod">
          <ac:chgData name="REHMAN, JUNAID UR" userId="cad2e341-0587-4278-9741-73e39151dba6" providerId="ADAL" clId="{04830B8D-5090-43B7-B8EB-94D161FCEA5C}" dt="2023-05-25T20:54:09.223" v="650" actId="1076"/>
          <ac:picMkLst>
            <pc:docMk/>
            <pc:sldMk cId="1628554932" sldId="300"/>
            <ac:picMk id="10" creationId="{1AB6D31F-5011-3563-8A96-8E907BADE788}"/>
          </ac:picMkLst>
        </pc:picChg>
        <pc:picChg chg="add mod">
          <ac:chgData name="REHMAN, JUNAID UR" userId="cad2e341-0587-4278-9741-73e39151dba6" providerId="ADAL" clId="{04830B8D-5090-43B7-B8EB-94D161FCEA5C}" dt="2023-05-25T20:54:13.928" v="651" actId="1076"/>
          <ac:picMkLst>
            <pc:docMk/>
            <pc:sldMk cId="1628554932" sldId="300"/>
            <ac:picMk id="12" creationId="{533B665E-29A2-28D1-41D9-448035BEBC92}"/>
          </ac:picMkLst>
        </pc:picChg>
      </pc:sldChg>
      <pc:sldChg chg="addSp modSp new mod">
        <pc:chgData name="REHMAN, JUNAID UR" userId="cad2e341-0587-4278-9741-73e39151dba6" providerId="ADAL" clId="{04830B8D-5090-43B7-B8EB-94D161FCEA5C}" dt="2023-05-25T21:37:54.683" v="1144" actId="1076"/>
        <pc:sldMkLst>
          <pc:docMk/>
          <pc:sldMk cId="1388263437" sldId="301"/>
        </pc:sldMkLst>
        <pc:spChg chg="mod">
          <ac:chgData name="REHMAN, JUNAID UR" userId="cad2e341-0587-4278-9741-73e39151dba6" providerId="ADAL" clId="{04830B8D-5090-43B7-B8EB-94D161FCEA5C}" dt="2023-05-25T21:15:21.040" v="821" actId="1076"/>
          <ac:spMkLst>
            <pc:docMk/>
            <pc:sldMk cId="1388263437" sldId="301"/>
            <ac:spMk id="2" creationId="{63DB9050-05B5-5C31-337A-7E806BAF41B2}"/>
          </ac:spMkLst>
        </pc:spChg>
        <pc:spChg chg="mod">
          <ac:chgData name="REHMAN, JUNAID UR" userId="cad2e341-0587-4278-9741-73e39151dba6" providerId="ADAL" clId="{04830B8D-5090-43B7-B8EB-94D161FCEA5C}" dt="2023-05-25T21:19:52.253" v="909" actId="20577"/>
          <ac:spMkLst>
            <pc:docMk/>
            <pc:sldMk cId="1388263437" sldId="301"/>
            <ac:spMk id="3" creationId="{3D59B904-B968-7227-662B-5974392A662A}"/>
          </ac:spMkLst>
        </pc:spChg>
        <pc:spChg chg="add mod">
          <ac:chgData name="REHMAN, JUNAID UR" userId="cad2e341-0587-4278-9741-73e39151dba6" providerId="ADAL" clId="{04830B8D-5090-43B7-B8EB-94D161FCEA5C}" dt="2023-05-25T21:20:12.518" v="915" actId="1076"/>
          <ac:spMkLst>
            <pc:docMk/>
            <pc:sldMk cId="1388263437" sldId="301"/>
            <ac:spMk id="6" creationId="{4D0F963B-2539-55AC-DC49-66E948297FDD}"/>
          </ac:spMkLst>
        </pc:spChg>
        <pc:spChg chg="add mod">
          <ac:chgData name="REHMAN, JUNAID UR" userId="cad2e341-0587-4278-9741-73e39151dba6" providerId="ADAL" clId="{04830B8D-5090-43B7-B8EB-94D161FCEA5C}" dt="2023-05-25T21:17:43.149" v="878" actId="113"/>
          <ac:spMkLst>
            <pc:docMk/>
            <pc:sldMk cId="1388263437" sldId="301"/>
            <ac:spMk id="15" creationId="{F7E5CC5E-386A-4C12-784F-DD411DC35795}"/>
          </ac:spMkLst>
        </pc:spChg>
        <pc:spChg chg="add mod">
          <ac:chgData name="REHMAN, JUNAID UR" userId="cad2e341-0587-4278-9741-73e39151dba6" providerId="ADAL" clId="{04830B8D-5090-43B7-B8EB-94D161FCEA5C}" dt="2023-05-25T21:17:53.162" v="879" actId="113"/>
          <ac:spMkLst>
            <pc:docMk/>
            <pc:sldMk cId="1388263437" sldId="301"/>
            <ac:spMk id="16" creationId="{98337745-1E5F-5599-6534-969B5784F1A9}"/>
          </ac:spMkLst>
        </pc:spChg>
        <pc:spChg chg="add mod">
          <ac:chgData name="REHMAN, JUNAID UR" userId="cad2e341-0587-4278-9741-73e39151dba6" providerId="ADAL" clId="{04830B8D-5090-43B7-B8EB-94D161FCEA5C}" dt="2023-05-25T21:20:48.222" v="921" actId="1076"/>
          <ac:spMkLst>
            <pc:docMk/>
            <pc:sldMk cId="1388263437" sldId="301"/>
            <ac:spMk id="17" creationId="{E2498264-5F9D-D5F9-4151-426F4A1016C6}"/>
          </ac:spMkLst>
        </pc:spChg>
        <pc:spChg chg="add mod">
          <ac:chgData name="REHMAN, JUNAID UR" userId="cad2e341-0587-4278-9741-73e39151dba6" providerId="ADAL" clId="{04830B8D-5090-43B7-B8EB-94D161FCEA5C}" dt="2023-05-25T21:21:07.784" v="923" actId="1076"/>
          <ac:spMkLst>
            <pc:docMk/>
            <pc:sldMk cId="1388263437" sldId="301"/>
            <ac:spMk id="18" creationId="{ED527C0A-DBFC-3BE2-FC9F-BCE3FF9D0440}"/>
          </ac:spMkLst>
        </pc:spChg>
        <pc:spChg chg="add mod">
          <ac:chgData name="REHMAN, JUNAID UR" userId="cad2e341-0587-4278-9741-73e39151dba6" providerId="ADAL" clId="{04830B8D-5090-43B7-B8EB-94D161FCEA5C}" dt="2023-05-25T21:32:38.567" v="1128" actId="58"/>
          <ac:spMkLst>
            <pc:docMk/>
            <pc:sldMk cId="1388263437" sldId="301"/>
            <ac:spMk id="19" creationId="{D0602F1D-C315-8142-C295-60C2873EF804}"/>
          </ac:spMkLst>
        </pc:spChg>
        <pc:picChg chg="add mod">
          <ac:chgData name="REHMAN, JUNAID UR" userId="cad2e341-0587-4278-9741-73e39151dba6" providerId="ADAL" clId="{04830B8D-5090-43B7-B8EB-94D161FCEA5C}" dt="2023-05-25T21:20:05.339" v="914" actId="1076"/>
          <ac:picMkLst>
            <pc:docMk/>
            <pc:sldMk cId="1388263437" sldId="301"/>
            <ac:picMk id="5" creationId="{2AA2F129-0F43-88C1-4C57-5D54384240C6}"/>
          </ac:picMkLst>
        </pc:picChg>
        <pc:picChg chg="add mod">
          <ac:chgData name="REHMAN, JUNAID UR" userId="cad2e341-0587-4278-9741-73e39151dba6" providerId="ADAL" clId="{04830B8D-5090-43B7-B8EB-94D161FCEA5C}" dt="2023-05-25T21:20:19.712" v="916" actId="14100"/>
          <ac:picMkLst>
            <pc:docMk/>
            <pc:sldMk cId="1388263437" sldId="301"/>
            <ac:picMk id="8" creationId="{086AAFF7-73E0-9CEF-197E-5C2A98461A38}"/>
          </ac:picMkLst>
        </pc:picChg>
        <pc:picChg chg="add mod">
          <ac:chgData name="REHMAN, JUNAID UR" userId="cad2e341-0587-4278-9741-73e39151dba6" providerId="ADAL" clId="{04830B8D-5090-43B7-B8EB-94D161FCEA5C}" dt="2023-05-25T21:20:27.830" v="918" actId="14100"/>
          <ac:picMkLst>
            <pc:docMk/>
            <pc:sldMk cId="1388263437" sldId="301"/>
            <ac:picMk id="10" creationId="{7A40AA16-4D40-C317-8FC4-D2E5CFCF8B39}"/>
          </ac:picMkLst>
        </pc:picChg>
        <pc:picChg chg="add mod">
          <ac:chgData name="REHMAN, JUNAID UR" userId="cad2e341-0587-4278-9741-73e39151dba6" providerId="ADAL" clId="{04830B8D-5090-43B7-B8EB-94D161FCEA5C}" dt="2023-05-25T21:20:52.947" v="922" actId="1076"/>
          <ac:picMkLst>
            <pc:docMk/>
            <pc:sldMk cId="1388263437" sldId="301"/>
            <ac:picMk id="12" creationId="{214A3A52-BAEC-8D8C-F7AC-E0871758EACB}"/>
          </ac:picMkLst>
        </pc:picChg>
        <pc:picChg chg="add mod">
          <ac:chgData name="REHMAN, JUNAID UR" userId="cad2e341-0587-4278-9741-73e39151dba6" providerId="ADAL" clId="{04830B8D-5090-43B7-B8EB-94D161FCEA5C}" dt="2023-05-25T21:21:12.011" v="924" actId="1076"/>
          <ac:picMkLst>
            <pc:docMk/>
            <pc:sldMk cId="1388263437" sldId="301"/>
            <ac:picMk id="14" creationId="{6969B63E-7AD6-DA7C-118E-8B669BE4A730}"/>
          </ac:picMkLst>
        </pc:picChg>
        <pc:picChg chg="add mod">
          <ac:chgData name="REHMAN, JUNAID UR" userId="cad2e341-0587-4278-9741-73e39151dba6" providerId="ADAL" clId="{04830B8D-5090-43B7-B8EB-94D161FCEA5C}" dt="2023-05-25T21:34:50.442" v="1134" actId="1076"/>
          <ac:picMkLst>
            <pc:docMk/>
            <pc:sldMk cId="1388263437" sldId="301"/>
            <ac:picMk id="21" creationId="{F1326713-0562-A138-6DD6-B97C73CFA0DA}"/>
          </ac:picMkLst>
        </pc:picChg>
        <pc:picChg chg="add mod">
          <ac:chgData name="REHMAN, JUNAID UR" userId="cad2e341-0587-4278-9741-73e39151dba6" providerId="ADAL" clId="{04830B8D-5090-43B7-B8EB-94D161FCEA5C}" dt="2023-05-25T21:36:27.732" v="1139" actId="1076"/>
          <ac:picMkLst>
            <pc:docMk/>
            <pc:sldMk cId="1388263437" sldId="301"/>
            <ac:picMk id="23" creationId="{0B369630-6B29-CF33-C583-BB62647D626C}"/>
          </ac:picMkLst>
        </pc:picChg>
        <pc:picChg chg="add mod">
          <ac:chgData name="REHMAN, JUNAID UR" userId="cad2e341-0587-4278-9741-73e39151dba6" providerId="ADAL" clId="{04830B8D-5090-43B7-B8EB-94D161FCEA5C}" dt="2023-05-25T21:37:54.683" v="1144" actId="1076"/>
          <ac:picMkLst>
            <pc:docMk/>
            <pc:sldMk cId="1388263437" sldId="301"/>
            <ac:picMk id="25" creationId="{A8657F4A-88FF-22A9-481D-0FCFCDF2F1ED}"/>
          </ac:picMkLst>
        </pc:picChg>
      </pc:sldChg>
      <pc:sldChg chg="addSp delSp modSp new mod">
        <pc:chgData name="REHMAN, JUNAID UR" userId="cad2e341-0587-4278-9741-73e39151dba6" providerId="ADAL" clId="{04830B8D-5090-43B7-B8EB-94D161FCEA5C}" dt="2023-05-25T22:58:55.934" v="1483" actId="27636"/>
        <pc:sldMkLst>
          <pc:docMk/>
          <pc:sldMk cId="883455463" sldId="302"/>
        </pc:sldMkLst>
        <pc:spChg chg="mod">
          <ac:chgData name="REHMAN, JUNAID UR" userId="cad2e341-0587-4278-9741-73e39151dba6" providerId="ADAL" clId="{04830B8D-5090-43B7-B8EB-94D161FCEA5C}" dt="2023-05-25T21:29:58.224" v="1119" actId="20577"/>
          <ac:spMkLst>
            <pc:docMk/>
            <pc:sldMk cId="883455463" sldId="302"/>
            <ac:spMk id="2" creationId="{61B254DF-C903-F8DE-DB93-314DB5A65CCC}"/>
          </ac:spMkLst>
        </pc:spChg>
        <pc:spChg chg="add del mod">
          <ac:chgData name="REHMAN, JUNAID UR" userId="cad2e341-0587-4278-9741-73e39151dba6" providerId="ADAL" clId="{04830B8D-5090-43B7-B8EB-94D161FCEA5C}" dt="2023-05-25T22:54:00.746" v="1406" actId="478"/>
          <ac:spMkLst>
            <pc:docMk/>
            <pc:sldMk cId="883455463" sldId="302"/>
            <ac:spMk id="3" creationId="{132A2372-C730-F75C-DE9D-FFDD82445938}"/>
          </ac:spMkLst>
        </pc:spChg>
        <pc:spChg chg="add del mod">
          <ac:chgData name="REHMAN, JUNAID UR" userId="cad2e341-0587-4278-9741-73e39151dba6" providerId="ADAL" clId="{04830B8D-5090-43B7-B8EB-94D161FCEA5C}" dt="2023-05-25T22:44:57.700" v="1344" actId="478"/>
          <ac:spMkLst>
            <pc:docMk/>
            <pc:sldMk cId="883455463" sldId="302"/>
            <ac:spMk id="4" creationId="{FA53AA9B-A7E0-6CCD-D116-CADF691E32F4}"/>
          </ac:spMkLst>
        </pc:spChg>
        <pc:spChg chg="add del mod">
          <ac:chgData name="REHMAN, JUNAID UR" userId="cad2e341-0587-4278-9741-73e39151dba6" providerId="ADAL" clId="{04830B8D-5090-43B7-B8EB-94D161FCEA5C}" dt="2023-05-25T22:44:54.109" v="1343" actId="478"/>
          <ac:spMkLst>
            <pc:docMk/>
            <pc:sldMk cId="883455463" sldId="302"/>
            <ac:spMk id="5" creationId="{7CBE0131-6E18-68ED-1B65-DECA27E49363}"/>
          </ac:spMkLst>
        </pc:spChg>
        <pc:spChg chg="add del mod">
          <ac:chgData name="REHMAN, JUNAID UR" userId="cad2e341-0587-4278-9741-73e39151dba6" providerId="ADAL" clId="{04830B8D-5090-43B7-B8EB-94D161FCEA5C}" dt="2023-05-25T22:43:41.198" v="1336" actId="478"/>
          <ac:spMkLst>
            <pc:docMk/>
            <pc:sldMk cId="883455463" sldId="302"/>
            <ac:spMk id="6" creationId="{EC68A039-0DF4-72F7-D4E7-59BA0680B273}"/>
          </ac:spMkLst>
        </pc:spChg>
        <pc:spChg chg="add del mod">
          <ac:chgData name="REHMAN, JUNAID UR" userId="cad2e341-0587-4278-9741-73e39151dba6" providerId="ADAL" clId="{04830B8D-5090-43B7-B8EB-94D161FCEA5C}" dt="2023-05-25T22:44:50.222" v="1342" actId="478"/>
          <ac:spMkLst>
            <pc:docMk/>
            <pc:sldMk cId="883455463" sldId="302"/>
            <ac:spMk id="7" creationId="{F9B2D406-EA1A-61E0-693C-E240B12AD78A}"/>
          </ac:spMkLst>
        </pc:spChg>
        <pc:spChg chg="add del mod">
          <ac:chgData name="REHMAN, JUNAID UR" userId="cad2e341-0587-4278-9741-73e39151dba6" providerId="ADAL" clId="{04830B8D-5090-43B7-B8EB-94D161FCEA5C}" dt="2023-05-25T22:44:45.974" v="1341" actId="478"/>
          <ac:spMkLst>
            <pc:docMk/>
            <pc:sldMk cId="883455463" sldId="302"/>
            <ac:spMk id="8" creationId="{6AB6BD38-4C3B-2A1E-2CF8-673B890C228A}"/>
          </ac:spMkLst>
        </pc:spChg>
        <pc:spChg chg="add mod">
          <ac:chgData name="REHMAN, JUNAID UR" userId="cad2e341-0587-4278-9741-73e39151dba6" providerId="ADAL" clId="{04830B8D-5090-43B7-B8EB-94D161FCEA5C}" dt="2023-05-25T22:58:55.934" v="1483" actId="27636"/>
          <ac:spMkLst>
            <pc:docMk/>
            <pc:sldMk cId="883455463" sldId="302"/>
            <ac:spMk id="9" creationId="{35312B63-C078-C8F7-83C2-63F5A23CEF80}"/>
          </ac:spMkLst>
        </pc:spChg>
        <pc:spChg chg="add mod">
          <ac:chgData name="REHMAN, JUNAID UR" userId="cad2e341-0587-4278-9741-73e39151dba6" providerId="ADAL" clId="{04830B8D-5090-43B7-B8EB-94D161FCEA5C}" dt="2023-05-25T22:51:09.461" v="1386" actId="1076"/>
          <ac:spMkLst>
            <pc:docMk/>
            <pc:sldMk cId="883455463" sldId="302"/>
            <ac:spMk id="18" creationId="{A5A5DA7A-1CDE-9043-EEC7-B4B8E32F1F31}"/>
          </ac:spMkLst>
        </pc:spChg>
        <pc:spChg chg="add mod">
          <ac:chgData name="REHMAN, JUNAID UR" userId="cad2e341-0587-4278-9741-73e39151dba6" providerId="ADAL" clId="{04830B8D-5090-43B7-B8EB-94D161FCEA5C}" dt="2023-05-25T22:51:21.549" v="1390" actId="20577"/>
          <ac:spMkLst>
            <pc:docMk/>
            <pc:sldMk cId="883455463" sldId="302"/>
            <ac:spMk id="19" creationId="{EC742541-653D-12FB-7746-4B2863528E30}"/>
          </ac:spMkLst>
        </pc:spChg>
        <pc:spChg chg="add del mod">
          <ac:chgData name="REHMAN, JUNAID UR" userId="cad2e341-0587-4278-9741-73e39151dba6" providerId="ADAL" clId="{04830B8D-5090-43B7-B8EB-94D161FCEA5C}" dt="2023-05-25T22:53:58.291" v="1405" actId="478"/>
          <ac:spMkLst>
            <pc:docMk/>
            <pc:sldMk cId="883455463" sldId="302"/>
            <ac:spMk id="30" creationId="{F3325EB6-1CDE-18F2-9899-2F2A4D8F851C}"/>
          </ac:spMkLst>
        </pc:spChg>
        <pc:spChg chg="add del mod">
          <ac:chgData name="REHMAN, JUNAID UR" userId="cad2e341-0587-4278-9741-73e39151dba6" providerId="ADAL" clId="{04830B8D-5090-43B7-B8EB-94D161FCEA5C}" dt="2023-05-25T22:54:05.740" v="1407" actId="478"/>
          <ac:spMkLst>
            <pc:docMk/>
            <pc:sldMk cId="883455463" sldId="302"/>
            <ac:spMk id="32" creationId="{DF3F8F82-4C94-EB7A-ED05-658577A95E2F}"/>
          </ac:spMkLst>
        </pc:spChg>
        <pc:spChg chg="add mod">
          <ac:chgData name="REHMAN, JUNAID UR" userId="cad2e341-0587-4278-9741-73e39151dba6" providerId="ADAL" clId="{04830B8D-5090-43B7-B8EB-94D161FCEA5C}" dt="2023-05-25T22:58:44.116" v="1481" actId="255"/>
          <ac:spMkLst>
            <pc:docMk/>
            <pc:sldMk cId="883455463" sldId="302"/>
            <ac:spMk id="33" creationId="{20C43E38-FFA2-525F-D627-C4E49445F3B0}"/>
          </ac:spMkLst>
        </pc:spChg>
        <pc:picChg chg="add mod">
          <ac:chgData name="REHMAN, JUNAID UR" userId="cad2e341-0587-4278-9741-73e39151dba6" providerId="ADAL" clId="{04830B8D-5090-43B7-B8EB-94D161FCEA5C}" dt="2023-05-25T22:47:43.775" v="1362" actId="1076"/>
          <ac:picMkLst>
            <pc:docMk/>
            <pc:sldMk cId="883455463" sldId="302"/>
            <ac:picMk id="11" creationId="{3DA16107-6D43-1921-D22A-2F630A25E29B}"/>
          </ac:picMkLst>
        </pc:picChg>
        <pc:picChg chg="add mod">
          <ac:chgData name="REHMAN, JUNAID UR" userId="cad2e341-0587-4278-9741-73e39151dba6" providerId="ADAL" clId="{04830B8D-5090-43B7-B8EB-94D161FCEA5C}" dt="2023-05-25T22:48:28.932" v="1367" actId="1076"/>
          <ac:picMkLst>
            <pc:docMk/>
            <pc:sldMk cId="883455463" sldId="302"/>
            <ac:picMk id="13" creationId="{0E4D4644-06A6-2BDB-B017-B9B86EF7476F}"/>
          </ac:picMkLst>
        </pc:picChg>
        <pc:picChg chg="add del">
          <ac:chgData name="REHMAN, JUNAID UR" userId="cad2e341-0587-4278-9741-73e39151dba6" providerId="ADAL" clId="{04830B8D-5090-43B7-B8EB-94D161FCEA5C}" dt="2023-05-25T22:49:56.201" v="1370" actId="22"/>
          <ac:picMkLst>
            <pc:docMk/>
            <pc:sldMk cId="883455463" sldId="302"/>
            <ac:picMk id="15" creationId="{4D6C2A21-3193-5BEE-CC3D-4031DBC2621F}"/>
          </ac:picMkLst>
        </pc:picChg>
        <pc:picChg chg="add mod">
          <ac:chgData name="REHMAN, JUNAID UR" userId="cad2e341-0587-4278-9741-73e39151dba6" providerId="ADAL" clId="{04830B8D-5090-43B7-B8EB-94D161FCEA5C}" dt="2023-05-25T22:50:39.933" v="1376" actId="14100"/>
          <ac:picMkLst>
            <pc:docMk/>
            <pc:sldMk cId="883455463" sldId="302"/>
            <ac:picMk id="17" creationId="{4F6A622D-19A8-0FD2-F58B-6C301E34364D}"/>
          </ac:picMkLst>
        </pc:picChg>
        <pc:cxnChg chg="add mod">
          <ac:chgData name="REHMAN, JUNAID UR" userId="cad2e341-0587-4278-9741-73e39151dba6" providerId="ADAL" clId="{04830B8D-5090-43B7-B8EB-94D161FCEA5C}" dt="2023-05-25T22:52:28.393" v="1401" actId="1076"/>
          <ac:cxnSpMkLst>
            <pc:docMk/>
            <pc:sldMk cId="883455463" sldId="302"/>
            <ac:cxnSpMk id="21" creationId="{DAD73220-56FB-76CB-0A92-E34CA03BC32E}"/>
          </ac:cxnSpMkLst>
        </pc:cxnChg>
        <pc:cxnChg chg="add mod">
          <ac:chgData name="REHMAN, JUNAID UR" userId="cad2e341-0587-4278-9741-73e39151dba6" providerId="ADAL" clId="{04830B8D-5090-43B7-B8EB-94D161FCEA5C}" dt="2023-05-25T22:52:35.373" v="1402" actId="1076"/>
          <ac:cxnSpMkLst>
            <pc:docMk/>
            <pc:sldMk cId="883455463" sldId="302"/>
            <ac:cxnSpMk id="22" creationId="{5F79D8FF-5417-82D1-3DE5-4ABF07FD4977}"/>
          </ac:cxnSpMkLst>
        </pc:cxnChg>
        <pc:cxnChg chg="add">
          <ac:chgData name="REHMAN, JUNAID UR" userId="cad2e341-0587-4278-9741-73e39151dba6" providerId="ADAL" clId="{04830B8D-5090-43B7-B8EB-94D161FCEA5C}" dt="2023-05-25T22:53:33.145" v="1403" actId="11529"/>
          <ac:cxnSpMkLst>
            <pc:docMk/>
            <pc:sldMk cId="883455463" sldId="302"/>
            <ac:cxnSpMk id="28" creationId="{8B7709B6-68F8-E63E-E593-8CAE5AE20C87}"/>
          </ac:cxnSpMkLst>
        </pc:cxnChg>
      </pc:sldChg>
      <pc:sldChg chg="addSp delSp modSp new mod">
        <pc:chgData name="REHMAN, JUNAID UR" userId="cad2e341-0587-4278-9741-73e39151dba6" providerId="ADAL" clId="{04830B8D-5090-43B7-B8EB-94D161FCEA5C}" dt="2023-05-30T19:13:29.825" v="1732" actId="1076"/>
        <pc:sldMkLst>
          <pc:docMk/>
          <pc:sldMk cId="1143929728" sldId="303"/>
        </pc:sldMkLst>
        <pc:spChg chg="mod">
          <ac:chgData name="REHMAN, JUNAID UR" userId="cad2e341-0587-4278-9741-73e39151dba6" providerId="ADAL" clId="{04830B8D-5090-43B7-B8EB-94D161FCEA5C}" dt="2023-05-30T19:03:16.948" v="1649" actId="20577"/>
          <ac:spMkLst>
            <pc:docMk/>
            <pc:sldMk cId="1143929728" sldId="303"/>
            <ac:spMk id="2" creationId="{538C807B-E28F-DABC-F6F1-E7C3347A0CBE}"/>
          </ac:spMkLst>
        </pc:spChg>
        <pc:spChg chg="mod">
          <ac:chgData name="REHMAN, JUNAID UR" userId="cad2e341-0587-4278-9741-73e39151dba6" providerId="ADAL" clId="{04830B8D-5090-43B7-B8EB-94D161FCEA5C}" dt="2023-05-30T19:13:03.241" v="1731" actId="1076"/>
          <ac:spMkLst>
            <pc:docMk/>
            <pc:sldMk cId="1143929728" sldId="303"/>
            <ac:spMk id="3" creationId="{8B38EFF4-B514-CBD6-CB2C-1365ABEC86FF}"/>
          </ac:spMkLst>
        </pc:spChg>
        <pc:spChg chg="add mod">
          <ac:chgData name="REHMAN, JUNAID UR" userId="cad2e341-0587-4278-9741-73e39151dba6" providerId="ADAL" clId="{04830B8D-5090-43B7-B8EB-94D161FCEA5C}" dt="2023-05-30T19:09:51.935" v="1692" actId="1076"/>
          <ac:spMkLst>
            <pc:docMk/>
            <pc:sldMk cId="1143929728" sldId="303"/>
            <ac:spMk id="4" creationId="{EC805B4C-3CC5-07A6-8F6F-551214844004}"/>
          </ac:spMkLst>
        </pc:spChg>
        <pc:spChg chg="add mod">
          <ac:chgData name="REHMAN, JUNAID UR" userId="cad2e341-0587-4278-9741-73e39151dba6" providerId="ADAL" clId="{04830B8D-5090-43B7-B8EB-94D161FCEA5C}" dt="2023-05-30T19:09:47.975" v="1691" actId="1076"/>
          <ac:spMkLst>
            <pc:docMk/>
            <pc:sldMk cId="1143929728" sldId="303"/>
            <ac:spMk id="5" creationId="{486F94BD-0443-09C8-A8AF-1AD676DE4982}"/>
          </ac:spMkLst>
        </pc:spChg>
        <pc:spChg chg="add mod">
          <ac:chgData name="REHMAN, JUNAID UR" userId="cad2e341-0587-4278-9741-73e39151dba6" providerId="ADAL" clId="{04830B8D-5090-43B7-B8EB-94D161FCEA5C}" dt="2023-05-30T19:13:29.825" v="1732" actId="1076"/>
          <ac:spMkLst>
            <pc:docMk/>
            <pc:sldMk cId="1143929728" sldId="303"/>
            <ac:spMk id="6" creationId="{F20A9BF9-4E88-64DF-61AA-922DF6F9EDDE}"/>
          </ac:spMkLst>
        </pc:spChg>
        <pc:spChg chg="add del mod">
          <ac:chgData name="REHMAN, JUNAID UR" userId="cad2e341-0587-4278-9741-73e39151dba6" providerId="ADAL" clId="{04830B8D-5090-43B7-B8EB-94D161FCEA5C}" dt="2023-05-30T19:09:42.215" v="1690" actId="478"/>
          <ac:spMkLst>
            <pc:docMk/>
            <pc:sldMk cId="1143929728" sldId="303"/>
            <ac:spMk id="7" creationId="{3A77189B-4641-15D6-F186-69A832E5B521}"/>
          </ac:spMkLst>
        </pc:spChg>
      </pc:sldChg>
      <pc:sldChg chg="addSp delSp modSp new mod">
        <pc:chgData name="REHMAN, JUNAID UR" userId="cad2e341-0587-4278-9741-73e39151dba6" providerId="ADAL" clId="{04830B8D-5090-43B7-B8EB-94D161FCEA5C}" dt="2023-06-01T04:25:59.380" v="1735" actId="1076"/>
        <pc:sldMkLst>
          <pc:docMk/>
          <pc:sldMk cId="3107160414" sldId="304"/>
        </pc:sldMkLst>
        <pc:spChg chg="mod">
          <ac:chgData name="REHMAN, JUNAID UR" userId="cad2e341-0587-4278-9741-73e39151dba6" providerId="ADAL" clId="{04830B8D-5090-43B7-B8EB-94D161FCEA5C}" dt="2023-05-25T23:02:26.903" v="1535" actId="20577"/>
          <ac:spMkLst>
            <pc:docMk/>
            <pc:sldMk cId="3107160414" sldId="304"/>
            <ac:spMk id="2" creationId="{8E965481-8D3D-D881-984F-281948755041}"/>
          </ac:spMkLst>
        </pc:spChg>
        <pc:spChg chg="mod">
          <ac:chgData name="REHMAN, JUNAID UR" userId="cad2e341-0587-4278-9741-73e39151dba6" providerId="ADAL" clId="{04830B8D-5090-43B7-B8EB-94D161FCEA5C}" dt="2023-05-25T23:05:45.539" v="1613" actId="1076"/>
          <ac:spMkLst>
            <pc:docMk/>
            <pc:sldMk cId="3107160414" sldId="304"/>
            <ac:spMk id="3" creationId="{266A39B1-405B-D9C0-4450-36040E9BE8CA}"/>
          </ac:spMkLst>
        </pc:spChg>
        <pc:spChg chg="add mod">
          <ac:chgData name="REHMAN, JUNAID UR" userId="cad2e341-0587-4278-9741-73e39151dba6" providerId="ADAL" clId="{04830B8D-5090-43B7-B8EB-94D161FCEA5C}" dt="2023-05-25T23:05:37.070" v="1611" actId="1076"/>
          <ac:spMkLst>
            <pc:docMk/>
            <pc:sldMk cId="3107160414" sldId="304"/>
            <ac:spMk id="4" creationId="{4E5B7E8E-8CEF-0C84-F13C-495711DF4781}"/>
          </ac:spMkLst>
        </pc:spChg>
        <pc:spChg chg="add del mod">
          <ac:chgData name="REHMAN, JUNAID UR" userId="cad2e341-0587-4278-9741-73e39151dba6" providerId="ADAL" clId="{04830B8D-5090-43B7-B8EB-94D161FCEA5C}" dt="2023-05-25T23:04:33.588" v="1599" actId="478"/>
          <ac:spMkLst>
            <pc:docMk/>
            <pc:sldMk cId="3107160414" sldId="304"/>
            <ac:spMk id="5" creationId="{2FDBEFE7-3260-9A5B-C863-27D5EF828E5F}"/>
          </ac:spMkLst>
        </pc:spChg>
        <pc:spChg chg="add mod">
          <ac:chgData name="REHMAN, JUNAID UR" userId="cad2e341-0587-4278-9741-73e39151dba6" providerId="ADAL" clId="{04830B8D-5090-43B7-B8EB-94D161FCEA5C}" dt="2023-05-25T23:06:40.771" v="1618" actId="14100"/>
          <ac:spMkLst>
            <pc:docMk/>
            <pc:sldMk cId="3107160414" sldId="304"/>
            <ac:spMk id="6" creationId="{27A2A054-1B52-F401-B5C7-8B074BA28F9D}"/>
          </ac:spMkLst>
        </pc:spChg>
        <pc:spChg chg="add mod">
          <ac:chgData name="REHMAN, JUNAID UR" userId="cad2e341-0587-4278-9741-73e39151dba6" providerId="ADAL" clId="{04830B8D-5090-43B7-B8EB-94D161FCEA5C}" dt="2023-05-30T18:54:57.181" v="1641" actId="20577"/>
          <ac:spMkLst>
            <pc:docMk/>
            <pc:sldMk cId="3107160414" sldId="304"/>
            <ac:spMk id="7" creationId="{41DB5010-E069-2BB3-6BCD-66630FE56933}"/>
          </ac:spMkLst>
        </pc:spChg>
        <pc:picChg chg="add mod">
          <ac:chgData name="REHMAN, JUNAID UR" userId="cad2e341-0587-4278-9741-73e39151dba6" providerId="ADAL" clId="{04830B8D-5090-43B7-B8EB-94D161FCEA5C}" dt="2023-06-01T04:25:59.380" v="1735" actId="1076"/>
          <ac:picMkLst>
            <pc:docMk/>
            <pc:sldMk cId="3107160414" sldId="304"/>
            <ac:picMk id="1026" creationId="{635B6E3C-0BE9-BC1E-516C-6BD0C85913D6}"/>
          </ac:picMkLst>
        </pc:picChg>
      </pc:sldChg>
    </pc:docChg>
  </pc:docChgLst>
  <pc:docChgLst>
    <pc:chgData name="REHMAN, JUNAID UR" userId="cad2e341-0587-4278-9741-73e39151dba6" providerId="ADAL" clId="{7AF11C45-972B-4F76-B676-37BB95BF92FC}"/>
    <pc:docChg chg="modSld">
      <pc:chgData name="REHMAN, JUNAID UR" userId="cad2e341-0587-4278-9741-73e39151dba6" providerId="ADAL" clId="{7AF11C45-972B-4F76-B676-37BB95BF92FC}" dt="2023-02-27T01:11:38.093" v="8" actId="14100"/>
      <pc:docMkLst>
        <pc:docMk/>
      </pc:docMkLst>
      <pc:sldChg chg="modSp mod">
        <pc:chgData name="REHMAN, JUNAID UR" userId="cad2e341-0587-4278-9741-73e39151dba6" providerId="ADAL" clId="{7AF11C45-972B-4F76-B676-37BB95BF92FC}" dt="2023-02-27T01:10:13.208" v="2" actId="1076"/>
        <pc:sldMkLst>
          <pc:docMk/>
          <pc:sldMk cId="3672003612" sldId="294"/>
        </pc:sldMkLst>
        <pc:spChg chg="mod">
          <ac:chgData name="REHMAN, JUNAID UR" userId="cad2e341-0587-4278-9741-73e39151dba6" providerId="ADAL" clId="{7AF11C45-972B-4F76-B676-37BB95BF92FC}" dt="2023-02-27T01:10:13.208" v="2" actId="1076"/>
          <ac:spMkLst>
            <pc:docMk/>
            <pc:sldMk cId="3672003612" sldId="294"/>
            <ac:spMk id="7" creationId="{9D745E48-F750-DCE1-1AE8-765DA9929141}"/>
          </ac:spMkLst>
        </pc:spChg>
        <pc:picChg chg="mod">
          <ac:chgData name="REHMAN, JUNAID UR" userId="cad2e341-0587-4278-9741-73e39151dba6" providerId="ADAL" clId="{7AF11C45-972B-4F76-B676-37BB95BF92FC}" dt="2023-02-27T01:10:06.377" v="1" actId="1076"/>
          <ac:picMkLst>
            <pc:docMk/>
            <pc:sldMk cId="3672003612" sldId="294"/>
            <ac:picMk id="5" creationId="{3E0B387E-5876-0AAA-9A89-400C7F9E01EB}"/>
          </ac:picMkLst>
        </pc:picChg>
      </pc:sldChg>
      <pc:sldChg chg="modSp mod">
        <pc:chgData name="REHMAN, JUNAID UR" userId="cad2e341-0587-4278-9741-73e39151dba6" providerId="ADAL" clId="{7AF11C45-972B-4F76-B676-37BB95BF92FC}" dt="2023-02-27T01:11:38.093" v="8" actId="14100"/>
        <pc:sldMkLst>
          <pc:docMk/>
          <pc:sldMk cId="2677170613" sldId="295"/>
        </pc:sldMkLst>
        <pc:picChg chg="mod">
          <ac:chgData name="REHMAN, JUNAID UR" userId="cad2e341-0587-4278-9741-73e39151dba6" providerId="ADAL" clId="{7AF11C45-972B-4F76-B676-37BB95BF92FC}" dt="2023-02-27T01:11:38.093" v="8" actId="14100"/>
          <ac:picMkLst>
            <pc:docMk/>
            <pc:sldMk cId="2677170613" sldId="295"/>
            <ac:picMk id="7" creationId="{7E2C8BC5-5E04-D840-2A39-4AA6A93A4FCD}"/>
          </ac:picMkLst>
        </pc:picChg>
      </pc:sldChg>
    </pc:docChg>
  </pc:docChgLst>
  <pc:docChgLst>
    <pc:chgData name="REHMAN, JUNAID UR" userId="cad2e341-0587-4278-9741-73e39151dba6" providerId="ADAL" clId="{74835E98-9BA8-4DE6-87FC-84E1AF5C222A}"/>
    <pc:docChg chg="undo custSel addSld delSld modSld sldOrd">
      <pc:chgData name="REHMAN, JUNAID UR" userId="cad2e341-0587-4278-9741-73e39151dba6" providerId="ADAL" clId="{74835E98-9BA8-4DE6-87FC-84E1AF5C222A}" dt="2023-02-03T18:31:03.929" v="1163" actId="1076"/>
      <pc:docMkLst>
        <pc:docMk/>
      </pc:docMkLst>
      <pc:sldChg chg="modSp mod">
        <pc:chgData name="REHMAN, JUNAID UR" userId="cad2e341-0587-4278-9741-73e39151dba6" providerId="ADAL" clId="{74835E98-9BA8-4DE6-87FC-84E1AF5C222A}" dt="2023-01-20T23:02:01.792" v="84" actId="20577"/>
        <pc:sldMkLst>
          <pc:docMk/>
          <pc:sldMk cId="214427944" sldId="289"/>
        </pc:sldMkLst>
        <pc:spChg chg="mod">
          <ac:chgData name="REHMAN, JUNAID UR" userId="cad2e341-0587-4278-9741-73e39151dba6" providerId="ADAL" clId="{74835E98-9BA8-4DE6-87FC-84E1AF5C222A}" dt="2023-01-20T23:02:01.792" v="84" actId="20577"/>
          <ac:spMkLst>
            <pc:docMk/>
            <pc:sldMk cId="214427944" sldId="289"/>
            <ac:spMk id="3" creationId="{C59114E3-9AC9-456B-8FF8-9BD0186134C3}"/>
          </ac:spMkLst>
        </pc:spChg>
        <pc:spChg chg="mod">
          <ac:chgData name="REHMAN, JUNAID UR" userId="cad2e341-0587-4278-9741-73e39151dba6" providerId="ADAL" clId="{74835E98-9BA8-4DE6-87FC-84E1AF5C222A}" dt="2023-01-20T23:01:34.204" v="42" actId="14100"/>
          <ac:spMkLst>
            <pc:docMk/>
            <pc:sldMk cId="214427944" sldId="289"/>
            <ac:spMk id="4" creationId="{00000000-0000-0000-0000-000000000000}"/>
          </ac:spMkLst>
        </pc:spChg>
      </pc:sldChg>
      <pc:sldChg chg="modSp mod">
        <pc:chgData name="REHMAN, JUNAID UR" userId="cad2e341-0587-4278-9741-73e39151dba6" providerId="ADAL" clId="{74835E98-9BA8-4DE6-87FC-84E1AF5C222A}" dt="2023-01-24T02:23:18.474" v="507" actId="20577"/>
        <pc:sldMkLst>
          <pc:docMk/>
          <pc:sldMk cId="1255643925" sldId="290"/>
        </pc:sldMkLst>
        <pc:spChg chg="mod">
          <ac:chgData name="REHMAN, JUNAID UR" userId="cad2e341-0587-4278-9741-73e39151dba6" providerId="ADAL" clId="{74835E98-9BA8-4DE6-87FC-84E1AF5C222A}" dt="2023-01-23T18:35:37.190" v="142" actId="2711"/>
          <ac:spMkLst>
            <pc:docMk/>
            <pc:sldMk cId="1255643925" sldId="290"/>
            <ac:spMk id="2" creationId="{7DE47A44-04DF-C6D3-6EE1-4392D2516F22}"/>
          </ac:spMkLst>
        </pc:spChg>
        <pc:spChg chg="mod">
          <ac:chgData name="REHMAN, JUNAID UR" userId="cad2e341-0587-4278-9741-73e39151dba6" providerId="ADAL" clId="{74835E98-9BA8-4DE6-87FC-84E1AF5C222A}" dt="2023-01-24T02:23:18.474" v="507" actId="20577"/>
          <ac:spMkLst>
            <pc:docMk/>
            <pc:sldMk cId="1255643925" sldId="290"/>
            <ac:spMk id="3" creationId="{708FF083-2105-F77F-45F0-F88821C56C33}"/>
          </ac:spMkLst>
        </pc:spChg>
      </pc:sldChg>
      <pc:sldChg chg="modSp mod">
        <pc:chgData name="REHMAN, JUNAID UR" userId="cad2e341-0587-4278-9741-73e39151dba6" providerId="ADAL" clId="{74835E98-9BA8-4DE6-87FC-84E1AF5C222A}" dt="2023-02-03T18:31:03.929" v="1163" actId="1076"/>
        <pc:sldMkLst>
          <pc:docMk/>
          <pc:sldMk cId="747233714" sldId="291"/>
        </pc:sldMkLst>
        <pc:spChg chg="mod">
          <ac:chgData name="REHMAN, JUNAID UR" userId="cad2e341-0587-4278-9741-73e39151dba6" providerId="ADAL" clId="{74835E98-9BA8-4DE6-87FC-84E1AF5C222A}" dt="2023-02-03T18:31:03.929" v="1163" actId="1076"/>
          <ac:spMkLst>
            <pc:docMk/>
            <pc:sldMk cId="747233714" sldId="291"/>
            <ac:spMk id="5" creationId="{A8A756E7-9925-08F4-3303-5949DAE094E1}"/>
          </ac:spMkLst>
        </pc:spChg>
      </pc:sldChg>
      <pc:sldChg chg="addSp delSp modSp new del mod setBg">
        <pc:chgData name="REHMAN, JUNAID UR" userId="cad2e341-0587-4278-9741-73e39151dba6" providerId="ADAL" clId="{74835E98-9BA8-4DE6-87FC-84E1AF5C222A}" dt="2023-02-03T04:41:24.240" v="736" actId="47"/>
        <pc:sldMkLst>
          <pc:docMk/>
          <pc:sldMk cId="3423702883" sldId="292"/>
        </pc:sldMkLst>
        <pc:spChg chg="mod ord">
          <ac:chgData name="REHMAN, JUNAID UR" userId="cad2e341-0587-4278-9741-73e39151dba6" providerId="ADAL" clId="{74835E98-9BA8-4DE6-87FC-84E1AF5C222A}" dt="2023-01-28T23:09:42.050" v="536" actId="26606"/>
          <ac:spMkLst>
            <pc:docMk/>
            <pc:sldMk cId="3423702883" sldId="292"/>
            <ac:spMk id="2" creationId="{CF6A394F-D338-345C-B5E5-C6F264221431}"/>
          </ac:spMkLst>
        </pc:spChg>
        <pc:spChg chg="del mod">
          <ac:chgData name="REHMAN, JUNAID UR" userId="cad2e341-0587-4278-9741-73e39151dba6" providerId="ADAL" clId="{74835E98-9BA8-4DE6-87FC-84E1AF5C222A}" dt="2023-01-28T23:08:27.006" v="529" actId="22"/>
          <ac:spMkLst>
            <pc:docMk/>
            <pc:sldMk cId="3423702883" sldId="292"/>
            <ac:spMk id="3" creationId="{F754708A-8DB2-38AE-49CC-EA946E6FA2B2}"/>
          </ac:spMkLst>
        </pc:spChg>
        <pc:spChg chg="add del">
          <ac:chgData name="REHMAN, JUNAID UR" userId="cad2e341-0587-4278-9741-73e39151dba6" providerId="ADAL" clId="{74835E98-9BA8-4DE6-87FC-84E1AF5C222A}" dt="2023-01-28T23:08:35.115" v="532" actId="26606"/>
          <ac:spMkLst>
            <pc:docMk/>
            <pc:sldMk cId="3423702883" sldId="292"/>
            <ac:spMk id="10" creationId="{37C89E4B-3C9F-44B9-8B86-D9E3D112D8EC}"/>
          </ac:spMkLst>
        </pc:spChg>
        <pc:spChg chg="add del">
          <ac:chgData name="REHMAN, JUNAID UR" userId="cad2e341-0587-4278-9741-73e39151dba6" providerId="ADAL" clId="{74835E98-9BA8-4DE6-87FC-84E1AF5C222A}" dt="2023-01-28T23:09:42.050" v="536" actId="26606"/>
          <ac:spMkLst>
            <pc:docMk/>
            <pc:sldMk cId="3423702883" sldId="292"/>
            <ac:spMk id="16" creationId="{A4AC5506-6312-4701-8D3C-40187889A947}"/>
          </ac:spMkLst>
        </pc:spChg>
        <pc:picChg chg="add mod ord">
          <ac:chgData name="REHMAN, JUNAID UR" userId="cad2e341-0587-4278-9741-73e39151dba6" providerId="ADAL" clId="{74835E98-9BA8-4DE6-87FC-84E1AF5C222A}" dt="2023-02-03T04:15:44.508" v="542" actId="1076"/>
          <ac:picMkLst>
            <pc:docMk/>
            <pc:sldMk cId="3423702883" sldId="292"/>
            <ac:picMk id="5" creationId="{3F1E7B66-2B6E-C6CE-774F-B1B60366094E}"/>
          </ac:picMkLst>
        </pc:picChg>
        <pc:cxnChg chg="add del">
          <ac:chgData name="REHMAN, JUNAID UR" userId="cad2e341-0587-4278-9741-73e39151dba6" providerId="ADAL" clId="{74835E98-9BA8-4DE6-87FC-84E1AF5C222A}" dt="2023-01-28T23:08:35.115" v="532" actId="26606"/>
          <ac:cxnSpMkLst>
            <pc:docMk/>
            <pc:sldMk cId="3423702883" sldId="292"/>
            <ac:cxnSpMk id="12" creationId="{AA2EAA10-076F-46BD-8F0F-B9A2FB77A85C}"/>
          </ac:cxnSpMkLst>
        </pc:cxnChg>
        <pc:cxnChg chg="add del">
          <ac:chgData name="REHMAN, JUNAID UR" userId="cad2e341-0587-4278-9741-73e39151dba6" providerId="ADAL" clId="{74835E98-9BA8-4DE6-87FC-84E1AF5C222A}" dt="2023-01-28T23:08:35.115" v="532" actId="26606"/>
          <ac:cxnSpMkLst>
            <pc:docMk/>
            <pc:sldMk cId="3423702883" sldId="292"/>
            <ac:cxnSpMk id="14" creationId="{D891E407-403B-4764-86C9-33A56D3BCAA3}"/>
          </ac:cxnSpMkLst>
        </pc:cxnChg>
      </pc:sldChg>
      <pc:sldChg chg="addSp delSp modSp new mod ord setBg">
        <pc:chgData name="REHMAN, JUNAID UR" userId="cad2e341-0587-4278-9741-73e39151dba6" providerId="ADAL" clId="{74835E98-9BA8-4DE6-87FC-84E1AF5C222A}" dt="2023-02-03T18:30:47.192" v="1162" actId="20578"/>
        <pc:sldMkLst>
          <pc:docMk/>
          <pc:sldMk cId="630152300" sldId="293"/>
        </pc:sldMkLst>
        <pc:spChg chg="mod">
          <ac:chgData name="REHMAN, JUNAID UR" userId="cad2e341-0587-4278-9741-73e39151dba6" providerId="ADAL" clId="{74835E98-9BA8-4DE6-87FC-84E1AF5C222A}" dt="2023-02-03T04:39:11.566" v="672" actId="1076"/>
          <ac:spMkLst>
            <pc:docMk/>
            <pc:sldMk cId="630152300" sldId="293"/>
            <ac:spMk id="2" creationId="{0895177C-730D-76CF-85E8-46680263FC9D}"/>
          </ac:spMkLst>
        </pc:spChg>
        <pc:spChg chg="add del mod">
          <ac:chgData name="REHMAN, JUNAID UR" userId="cad2e341-0587-4278-9741-73e39151dba6" providerId="ADAL" clId="{74835E98-9BA8-4DE6-87FC-84E1AF5C222A}" dt="2023-02-03T04:39:44.325" v="718" actId="20577"/>
          <ac:spMkLst>
            <pc:docMk/>
            <pc:sldMk cId="630152300" sldId="293"/>
            <ac:spMk id="3" creationId="{05C1EEAF-7068-D9B9-BF32-2E6A4ECE88BC}"/>
          </ac:spMkLst>
        </pc:spChg>
        <pc:spChg chg="add del">
          <ac:chgData name="REHMAN, JUNAID UR" userId="cad2e341-0587-4278-9741-73e39151dba6" providerId="ADAL" clId="{74835E98-9BA8-4DE6-87FC-84E1AF5C222A}" dt="2023-02-03T04:24:27.572" v="612" actId="26606"/>
          <ac:spMkLst>
            <pc:docMk/>
            <pc:sldMk cId="630152300" sldId="293"/>
            <ac:spMk id="10" creationId="{2B566528-1B12-4246-9431-5C2D7D081168}"/>
          </ac:spMkLst>
        </pc:spChg>
        <pc:spChg chg="add mod">
          <ac:chgData name="REHMAN, JUNAID UR" userId="cad2e341-0587-4278-9741-73e39151dba6" providerId="ADAL" clId="{74835E98-9BA8-4DE6-87FC-84E1AF5C222A}" dt="2023-02-03T04:40:55.806" v="735" actId="1076"/>
          <ac:spMkLst>
            <pc:docMk/>
            <pc:sldMk cId="630152300" sldId="293"/>
            <ac:spMk id="20" creationId="{E2FB778C-FF50-BDFA-CC03-EB74493E802C}"/>
          </ac:spMkLst>
        </pc:spChg>
        <pc:grpChg chg="add del">
          <ac:chgData name="REHMAN, JUNAID UR" userId="cad2e341-0587-4278-9741-73e39151dba6" providerId="ADAL" clId="{74835E98-9BA8-4DE6-87FC-84E1AF5C222A}" dt="2023-02-03T04:24:27.572" v="612" actId="26606"/>
          <ac:grpSpMkLst>
            <pc:docMk/>
            <pc:sldMk cId="630152300" sldId="293"/>
            <ac:grpSpMk id="12" creationId="{828A5161-06F1-46CF-8AD7-844680A59E13}"/>
          </ac:grpSpMkLst>
        </pc:grpChg>
        <pc:grpChg chg="add del">
          <ac:chgData name="REHMAN, JUNAID UR" userId="cad2e341-0587-4278-9741-73e39151dba6" providerId="ADAL" clId="{74835E98-9BA8-4DE6-87FC-84E1AF5C222A}" dt="2023-02-03T04:24:27.572" v="612" actId="26606"/>
          <ac:grpSpMkLst>
            <pc:docMk/>
            <pc:sldMk cId="630152300" sldId="293"/>
            <ac:grpSpMk id="16" creationId="{5995D10D-E9C9-47DB-AE7E-801FEF38F5C9}"/>
          </ac:grpSpMkLst>
        </pc:grpChg>
        <pc:picChg chg="add del mod">
          <ac:chgData name="REHMAN, JUNAID UR" userId="cad2e341-0587-4278-9741-73e39151dba6" providerId="ADAL" clId="{74835E98-9BA8-4DE6-87FC-84E1AF5C222A}" dt="2023-02-03T04:16:41.712" v="548"/>
          <ac:picMkLst>
            <pc:docMk/>
            <pc:sldMk cId="630152300" sldId="293"/>
            <ac:picMk id="4" creationId="{1C2599A9-A8E6-DBBD-E12D-D253D7FACF66}"/>
          </ac:picMkLst>
        </pc:picChg>
        <pc:picChg chg="add mod">
          <ac:chgData name="REHMAN, JUNAID UR" userId="cad2e341-0587-4278-9741-73e39151dba6" providerId="ADAL" clId="{74835E98-9BA8-4DE6-87FC-84E1AF5C222A}" dt="2023-02-03T04:35:44.176" v="668" actId="1076"/>
          <ac:picMkLst>
            <pc:docMk/>
            <pc:sldMk cId="630152300" sldId="293"/>
            <ac:picMk id="5" creationId="{AA5BDA1C-84A8-7340-9943-44228D42D219}"/>
          </ac:picMkLst>
        </pc:picChg>
        <pc:picChg chg="add mod">
          <ac:chgData name="REHMAN, JUNAID UR" userId="cad2e341-0587-4278-9741-73e39151dba6" providerId="ADAL" clId="{74835E98-9BA8-4DE6-87FC-84E1AF5C222A}" dt="2023-02-03T04:31:11.601" v="644" actId="14100"/>
          <ac:picMkLst>
            <pc:docMk/>
            <pc:sldMk cId="630152300" sldId="293"/>
            <ac:picMk id="7" creationId="{B701E779-0E18-E563-83B1-325BFB0C1E86}"/>
          </ac:picMkLst>
        </pc:picChg>
        <pc:picChg chg="add mod">
          <ac:chgData name="REHMAN, JUNAID UR" userId="cad2e341-0587-4278-9741-73e39151dba6" providerId="ADAL" clId="{74835E98-9BA8-4DE6-87FC-84E1AF5C222A}" dt="2023-02-03T04:33:56.743" v="662" actId="1076"/>
          <ac:picMkLst>
            <pc:docMk/>
            <pc:sldMk cId="630152300" sldId="293"/>
            <ac:picMk id="9" creationId="{73AD6280-2853-6ABD-1C57-7EC0EFC95954}"/>
          </ac:picMkLst>
        </pc:picChg>
        <pc:picChg chg="add mod">
          <ac:chgData name="REHMAN, JUNAID UR" userId="cad2e341-0587-4278-9741-73e39151dba6" providerId="ADAL" clId="{74835E98-9BA8-4DE6-87FC-84E1AF5C222A}" dt="2023-02-03T04:35:09.137" v="664" actId="1076"/>
          <ac:picMkLst>
            <pc:docMk/>
            <pc:sldMk cId="630152300" sldId="293"/>
            <ac:picMk id="15" creationId="{8BF76604-5D99-EDE6-CAD7-3FD2F5091A29}"/>
          </ac:picMkLst>
        </pc:picChg>
      </pc:sldChg>
      <pc:sldChg chg="addSp delSp modSp new mod setBg">
        <pc:chgData name="REHMAN, JUNAID UR" userId="cad2e341-0587-4278-9741-73e39151dba6" providerId="ADAL" clId="{74835E98-9BA8-4DE6-87FC-84E1AF5C222A}" dt="2023-02-03T06:21:42.033" v="874" actId="1076"/>
        <pc:sldMkLst>
          <pc:docMk/>
          <pc:sldMk cId="3672003612" sldId="294"/>
        </pc:sldMkLst>
        <pc:spChg chg="mod">
          <ac:chgData name="REHMAN, JUNAID UR" userId="cad2e341-0587-4278-9741-73e39151dba6" providerId="ADAL" clId="{74835E98-9BA8-4DE6-87FC-84E1AF5C222A}" dt="2023-02-03T06:15:55.544" v="838" actId="1076"/>
          <ac:spMkLst>
            <pc:docMk/>
            <pc:sldMk cId="3672003612" sldId="294"/>
            <ac:spMk id="2" creationId="{2364410E-1E78-5568-0F8E-847821778D2F}"/>
          </ac:spMkLst>
        </pc:spChg>
        <pc:spChg chg="mod ord">
          <ac:chgData name="REHMAN, JUNAID UR" userId="cad2e341-0587-4278-9741-73e39151dba6" providerId="ADAL" clId="{74835E98-9BA8-4DE6-87FC-84E1AF5C222A}" dt="2023-02-03T06:18:14.518" v="863" actId="12"/>
          <ac:spMkLst>
            <pc:docMk/>
            <pc:sldMk cId="3672003612" sldId="294"/>
            <ac:spMk id="3" creationId="{F41EFD60-981D-B5EF-E98E-9F2D32B22AE1}"/>
          </ac:spMkLst>
        </pc:spChg>
        <pc:spChg chg="add mod">
          <ac:chgData name="REHMAN, JUNAID UR" userId="cad2e341-0587-4278-9741-73e39151dba6" providerId="ADAL" clId="{74835E98-9BA8-4DE6-87FC-84E1AF5C222A}" dt="2023-02-03T06:21:42.033" v="874" actId="1076"/>
          <ac:spMkLst>
            <pc:docMk/>
            <pc:sldMk cId="3672003612" sldId="294"/>
            <ac:spMk id="7" creationId="{9D745E48-F750-DCE1-1AE8-765DA9929141}"/>
          </ac:spMkLst>
        </pc:spChg>
        <pc:spChg chg="add del">
          <ac:chgData name="REHMAN, JUNAID UR" userId="cad2e341-0587-4278-9741-73e39151dba6" providerId="ADAL" clId="{74835E98-9BA8-4DE6-87FC-84E1AF5C222A}" dt="2023-02-03T06:15:27.420" v="829" actId="26606"/>
          <ac:spMkLst>
            <pc:docMk/>
            <pc:sldMk cId="3672003612" sldId="294"/>
            <ac:spMk id="10" creationId="{2B97F24A-32CE-4C1C-A50D-3016B394DCFB}"/>
          </ac:spMkLst>
        </pc:spChg>
        <pc:spChg chg="add del">
          <ac:chgData name="REHMAN, JUNAID UR" userId="cad2e341-0587-4278-9741-73e39151dba6" providerId="ADAL" clId="{74835E98-9BA8-4DE6-87FC-84E1AF5C222A}" dt="2023-02-03T06:15:27.420" v="829" actId="26606"/>
          <ac:spMkLst>
            <pc:docMk/>
            <pc:sldMk cId="3672003612" sldId="294"/>
            <ac:spMk id="12" creationId="{CD8B4F24-440B-49E9-B85D-733523DC064B}"/>
          </ac:spMkLst>
        </pc:spChg>
        <pc:spChg chg="add del">
          <ac:chgData name="REHMAN, JUNAID UR" userId="cad2e341-0587-4278-9741-73e39151dba6" providerId="ADAL" clId="{74835E98-9BA8-4DE6-87FC-84E1AF5C222A}" dt="2023-02-03T06:15:30.616" v="831" actId="26606"/>
          <ac:spMkLst>
            <pc:docMk/>
            <pc:sldMk cId="3672003612" sldId="294"/>
            <ac:spMk id="14" creationId="{1A95671B-3CC6-4792-9114-B74FAEA224E6}"/>
          </ac:spMkLst>
        </pc:spChg>
        <pc:spChg chg="add del">
          <ac:chgData name="REHMAN, JUNAID UR" userId="cad2e341-0587-4278-9741-73e39151dba6" providerId="ADAL" clId="{74835E98-9BA8-4DE6-87FC-84E1AF5C222A}" dt="2023-02-03T06:15:38.399" v="833" actId="26606"/>
          <ac:spMkLst>
            <pc:docMk/>
            <pc:sldMk cId="3672003612" sldId="294"/>
            <ac:spMk id="16" creationId="{5E39A796-BE83-48B1-B33F-35C4A32AAB57}"/>
          </ac:spMkLst>
        </pc:spChg>
        <pc:spChg chg="add del">
          <ac:chgData name="REHMAN, JUNAID UR" userId="cad2e341-0587-4278-9741-73e39151dba6" providerId="ADAL" clId="{74835E98-9BA8-4DE6-87FC-84E1AF5C222A}" dt="2023-02-03T06:15:38.399" v="833" actId="26606"/>
          <ac:spMkLst>
            <pc:docMk/>
            <pc:sldMk cId="3672003612" sldId="294"/>
            <ac:spMk id="17" creationId="{72F84B47-E267-4194-8194-831DB7B5547F}"/>
          </ac:spMkLst>
        </pc:spChg>
        <pc:spChg chg="add del">
          <ac:chgData name="REHMAN, JUNAID UR" userId="cad2e341-0587-4278-9741-73e39151dba6" providerId="ADAL" clId="{74835E98-9BA8-4DE6-87FC-84E1AF5C222A}" dt="2023-02-03T06:15:40.058" v="835" actId="26606"/>
          <ac:spMkLst>
            <pc:docMk/>
            <pc:sldMk cId="3672003612" sldId="294"/>
            <ac:spMk id="19" creationId="{FF9B822F-893E-44C8-963C-64F50ACECBB2}"/>
          </ac:spMkLst>
        </pc:spChg>
        <pc:spChg chg="add del">
          <ac:chgData name="REHMAN, JUNAID UR" userId="cad2e341-0587-4278-9741-73e39151dba6" providerId="ADAL" clId="{74835E98-9BA8-4DE6-87FC-84E1AF5C222A}" dt="2023-02-03T06:15:40.058" v="835" actId="26606"/>
          <ac:spMkLst>
            <pc:docMk/>
            <pc:sldMk cId="3672003612" sldId="294"/>
            <ac:spMk id="20" creationId="{EBF87945-A001-489F-9D9B-7D9435F0B9CA}"/>
          </ac:spMkLst>
        </pc:spChg>
        <pc:picChg chg="add mod">
          <ac:chgData name="REHMAN, JUNAID UR" userId="cad2e341-0587-4278-9741-73e39151dba6" providerId="ADAL" clId="{74835E98-9BA8-4DE6-87FC-84E1AF5C222A}" dt="2023-02-03T06:17:31.416" v="851" actId="1076"/>
          <ac:picMkLst>
            <pc:docMk/>
            <pc:sldMk cId="3672003612" sldId="294"/>
            <ac:picMk id="5" creationId="{3E0B387E-5876-0AAA-9A89-400C7F9E01EB}"/>
          </ac:picMkLst>
        </pc:picChg>
      </pc:sldChg>
      <pc:sldChg chg="addSp modSp new mod">
        <pc:chgData name="REHMAN, JUNAID UR" userId="cad2e341-0587-4278-9741-73e39151dba6" providerId="ADAL" clId="{74835E98-9BA8-4DE6-87FC-84E1AF5C222A}" dt="2023-02-03T06:40:27.348" v="1014" actId="1076"/>
        <pc:sldMkLst>
          <pc:docMk/>
          <pc:sldMk cId="2677170613" sldId="295"/>
        </pc:sldMkLst>
        <pc:spChg chg="mod">
          <ac:chgData name="REHMAN, JUNAID UR" userId="cad2e341-0587-4278-9741-73e39151dba6" providerId="ADAL" clId="{74835E98-9BA8-4DE6-87FC-84E1AF5C222A}" dt="2023-02-03T06:28:56.463" v="906" actId="20577"/>
          <ac:spMkLst>
            <pc:docMk/>
            <pc:sldMk cId="2677170613" sldId="295"/>
            <ac:spMk id="2" creationId="{2EEBDED8-1D10-97DC-354A-586D6B80F6B4}"/>
          </ac:spMkLst>
        </pc:spChg>
        <pc:spChg chg="mod">
          <ac:chgData name="REHMAN, JUNAID UR" userId="cad2e341-0587-4278-9741-73e39151dba6" providerId="ADAL" clId="{74835E98-9BA8-4DE6-87FC-84E1AF5C222A}" dt="2023-02-03T06:39:46.503" v="1013" actId="400"/>
          <ac:spMkLst>
            <pc:docMk/>
            <pc:sldMk cId="2677170613" sldId="295"/>
            <ac:spMk id="3" creationId="{C6356345-182F-102A-BBBB-9477ACE7752A}"/>
          </ac:spMkLst>
        </pc:spChg>
        <pc:spChg chg="add mod">
          <ac:chgData name="REHMAN, JUNAID UR" userId="cad2e341-0587-4278-9741-73e39151dba6" providerId="ADAL" clId="{74835E98-9BA8-4DE6-87FC-84E1AF5C222A}" dt="2023-02-03T06:37:29.481" v="990" actId="1076"/>
          <ac:spMkLst>
            <pc:docMk/>
            <pc:sldMk cId="2677170613" sldId="295"/>
            <ac:spMk id="5" creationId="{1EB9D897-2D8A-3C7D-28C7-7D482746D6DC}"/>
          </ac:spMkLst>
        </pc:spChg>
        <pc:picChg chg="add mod">
          <ac:chgData name="REHMAN, JUNAID UR" userId="cad2e341-0587-4278-9741-73e39151dba6" providerId="ADAL" clId="{74835E98-9BA8-4DE6-87FC-84E1AF5C222A}" dt="2023-02-03T06:40:27.348" v="1014" actId="1076"/>
          <ac:picMkLst>
            <pc:docMk/>
            <pc:sldMk cId="2677170613" sldId="295"/>
            <ac:picMk id="7" creationId="{7E2C8BC5-5E04-D840-2A39-4AA6A93A4FCD}"/>
          </ac:picMkLst>
        </pc:picChg>
      </pc:sldChg>
      <pc:sldChg chg="addSp modSp new mod">
        <pc:chgData name="REHMAN, JUNAID UR" userId="cad2e341-0587-4278-9741-73e39151dba6" providerId="ADAL" clId="{74835E98-9BA8-4DE6-87FC-84E1AF5C222A}" dt="2023-02-03T18:24:06.475" v="1159" actId="1076"/>
        <pc:sldMkLst>
          <pc:docMk/>
          <pc:sldMk cId="1060018811" sldId="296"/>
        </pc:sldMkLst>
        <pc:spChg chg="mod">
          <ac:chgData name="REHMAN, JUNAID UR" userId="cad2e341-0587-4278-9741-73e39151dba6" providerId="ADAL" clId="{74835E98-9BA8-4DE6-87FC-84E1AF5C222A}" dt="2023-02-03T18:08:31.997" v="1030" actId="20577"/>
          <ac:spMkLst>
            <pc:docMk/>
            <pc:sldMk cId="1060018811" sldId="296"/>
            <ac:spMk id="2" creationId="{EFAD7E22-810E-CD1F-4CB0-8442EAA579F0}"/>
          </ac:spMkLst>
        </pc:spChg>
        <pc:spChg chg="mod">
          <ac:chgData name="REHMAN, JUNAID UR" userId="cad2e341-0587-4278-9741-73e39151dba6" providerId="ADAL" clId="{74835E98-9BA8-4DE6-87FC-84E1AF5C222A}" dt="2023-02-03T18:23:48.202" v="1153" actId="20577"/>
          <ac:spMkLst>
            <pc:docMk/>
            <pc:sldMk cId="1060018811" sldId="296"/>
            <ac:spMk id="3" creationId="{BFA1A715-0B1D-0C49-5EC9-A19850A93B11}"/>
          </ac:spMkLst>
        </pc:spChg>
        <pc:spChg chg="add mod">
          <ac:chgData name="REHMAN, JUNAID UR" userId="cad2e341-0587-4278-9741-73e39151dba6" providerId="ADAL" clId="{74835E98-9BA8-4DE6-87FC-84E1AF5C222A}" dt="2023-02-03T18:23:03.600" v="1145" actId="1076"/>
          <ac:spMkLst>
            <pc:docMk/>
            <pc:sldMk cId="1060018811" sldId="296"/>
            <ac:spMk id="5" creationId="{C1ED543A-863D-19C2-5021-72F537C6FE65}"/>
          </ac:spMkLst>
        </pc:spChg>
        <pc:picChg chg="add mod">
          <ac:chgData name="REHMAN, JUNAID UR" userId="cad2e341-0587-4278-9741-73e39151dba6" providerId="ADAL" clId="{74835E98-9BA8-4DE6-87FC-84E1AF5C222A}" dt="2023-02-03T18:24:06.475" v="1159" actId="1076"/>
          <ac:picMkLst>
            <pc:docMk/>
            <pc:sldMk cId="1060018811" sldId="296"/>
            <ac:picMk id="7" creationId="{4EBF88BA-1B89-EE2F-E387-3632420EB04D}"/>
          </ac:picMkLst>
        </pc:picChg>
      </pc:sldChg>
    </pc:docChg>
  </pc:docChgLst>
  <pc:docChgLst>
    <pc:chgData name="REHMAN, JUNAID UR" userId="cad2e341-0587-4278-9741-73e39151dba6" providerId="ADAL" clId="{5613F188-6E96-4356-A15E-905BA685293B}"/>
    <pc:docChg chg="undo custSel addSld modSld sldOrd">
      <pc:chgData name="REHMAN, JUNAID UR" userId="cad2e341-0587-4278-9741-73e39151dba6" providerId="ADAL" clId="{5613F188-6E96-4356-A15E-905BA685293B}" dt="2023-03-27T05:58:31.443" v="673" actId="20577"/>
      <pc:docMkLst>
        <pc:docMk/>
      </pc:docMkLst>
      <pc:sldChg chg="modSp mod">
        <pc:chgData name="REHMAN, JUNAID UR" userId="cad2e341-0587-4278-9741-73e39151dba6" providerId="ADAL" clId="{5613F188-6E96-4356-A15E-905BA685293B}" dt="2023-03-27T03:32:56.504" v="23" actId="14100"/>
        <pc:sldMkLst>
          <pc:docMk/>
          <pc:sldMk cId="630152300" sldId="293"/>
        </pc:sldMkLst>
        <pc:spChg chg="mod">
          <ac:chgData name="REHMAN, JUNAID UR" userId="cad2e341-0587-4278-9741-73e39151dba6" providerId="ADAL" clId="{5613F188-6E96-4356-A15E-905BA685293B}" dt="2023-03-27T03:32:56.504" v="23" actId="14100"/>
          <ac:spMkLst>
            <pc:docMk/>
            <pc:sldMk cId="630152300" sldId="293"/>
            <ac:spMk id="20" creationId="{E2FB778C-FF50-BDFA-CC03-EB74493E802C}"/>
          </ac:spMkLst>
        </pc:spChg>
        <pc:picChg chg="mod">
          <ac:chgData name="REHMAN, JUNAID UR" userId="cad2e341-0587-4278-9741-73e39151dba6" providerId="ADAL" clId="{5613F188-6E96-4356-A15E-905BA685293B}" dt="2023-03-27T03:03:12.076" v="4" actId="1076"/>
          <ac:picMkLst>
            <pc:docMk/>
            <pc:sldMk cId="630152300" sldId="293"/>
            <ac:picMk id="5" creationId="{AA5BDA1C-84A8-7340-9943-44228D42D219}"/>
          </ac:picMkLst>
        </pc:picChg>
      </pc:sldChg>
      <pc:sldChg chg="modSp mod ord">
        <pc:chgData name="REHMAN, JUNAID UR" userId="cad2e341-0587-4278-9741-73e39151dba6" providerId="ADAL" clId="{5613F188-6E96-4356-A15E-905BA685293B}" dt="2023-03-27T03:32:44.296" v="21" actId="1076"/>
        <pc:sldMkLst>
          <pc:docMk/>
          <pc:sldMk cId="3672003612" sldId="294"/>
        </pc:sldMkLst>
        <pc:spChg chg="mod">
          <ac:chgData name="REHMAN, JUNAID UR" userId="cad2e341-0587-4278-9741-73e39151dba6" providerId="ADAL" clId="{5613F188-6E96-4356-A15E-905BA685293B}" dt="2023-03-27T03:32:44.296" v="21" actId="1076"/>
          <ac:spMkLst>
            <pc:docMk/>
            <pc:sldMk cId="3672003612" sldId="294"/>
            <ac:spMk id="7" creationId="{9D745E48-F750-DCE1-1AE8-765DA9929141}"/>
          </ac:spMkLst>
        </pc:spChg>
      </pc:sldChg>
      <pc:sldChg chg="modSp mod ord">
        <pc:chgData name="REHMAN, JUNAID UR" userId="cad2e341-0587-4278-9741-73e39151dba6" providerId="ADAL" clId="{5613F188-6E96-4356-A15E-905BA685293B}" dt="2023-03-27T03:37:40.583" v="59" actId="1076"/>
        <pc:sldMkLst>
          <pc:docMk/>
          <pc:sldMk cId="2677170613" sldId="295"/>
        </pc:sldMkLst>
        <pc:spChg chg="mod">
          <ac:chgData name="REHMAN, JUNAID UR" userId="cad2e341-0587-4278-9741-73e39151dba6" providerId="ADAL" clId="{5613F188-6E96-4356-A15E-905BA685293B}" dt="2023-03-27T03:36:09.833" v="57" actId="114"/>
          <ac:spMkLst>
            <pc:docMk/>
            <pc:sldMk cId="2677170613" sldId="295"/>
            <ac:spMk id="3" creationId="{C6356345-182F-102A-BBBB-9477ACE7752A}"/>
          </ac:spMkLst>
        </pc:spChg>
        <pc:spChg chg="mod">
          <ac:chgData name="REHMAN, JUNAID UR" userId="cad2e341-0587-4278-9741-73e39151dba6" providerId="ADAL" clId="{5613F188-6E96-4356-A15E-905BA685293B}" dt="2023-03-27T03:33:52.670" v="29" actId="1076"/>
          <ac:spMkLst>
            <pc:docMk/>
            <pc:sldMk cId="2677170613" sldId="295"/>
            <ac:spMk id="5" creationId="{1EB9D897-2D8A-3C7D-28C7-7D482746D6DC}"/>
          </ac:spMkLst>
        </pc:spChg>
        <pc:picChg chg="mod">
          <ac:chgData name="REHMAN, JUNAID UR" userId="cad2e341-0587-4278-9741-73e39151dba6" providerId="ADAL" clId="{5613F188-6E96-4356-A15E-905BA685293B}" dt="2023-03-27T03:37:40.583" v="59" actId="1076"/>
          <ac:picMkLst>
            <pc:docMk/>
            <pc:sldMk cId="2677170613" sldId="295"/>
            <ac:picMk id="7" creationId="{7E2C8BC5-5E04-D840-2A39-4AA6A93A4FCD}"/>
          </ac:picMkLst>
        </pc:picChg>
      </pc:sldChg>
      <pc:sldChg chg="addSp delSp modSp new mod">
        <pc:chgData name="REHMAN, JUNAID UR" userId="cad2e341-0587-4278-9741-73e39151dba6" providerId="ADAL" clId="{5613F188-6E96-4356-A15E-905BA685293B}" dt="2023-03-27T05:38:15.731" v="425" actId="14100"/>
        <pc:sldMkLst>
          <pc:docMk/>
          <pc:sldMk cId="1067213214" sldId="297"/>
        </pc:sldMkLst>
        <pc:spChg chg="mod">
          <ac:chgData name="REHMAN, JUNAID UR" userId="cad2e341-0587-4278-9741-73e39151dba6" providerId="ADAL" clId="{5613F188-6E96-4356-A15E-905BA685293B}" dt="2023-03-27T04:27:14.289" v="99" actId="20577"/>
          <ac:spMkLst>
            <pc:docMk/>
            <pc:sldMk cId="1067213214" sldId="297"/>
            <ac:spMk id="2" creationId="{768FF8A1-E23C-217A-B0A4-332D61DE42AC}"/>
          </ac:spMkLst>
        </pc:spChg>
        <pc:spChg chg="del">
          <ac:chgData name="REHMAN, JUNAID UR" userId="cad2e341-0587-4278-9741-73e39151dba6" providerId="ADAL" clId="{5613F188-6E96-4356-A15E-905BA685293B}" dt="2023-03-27T04:28:13.581" v="100" actId="478"/>
          <ac:spMkLst>
            <pc:docMk/>
            <pc:sldMk cId="1067213214" sldId="297"/>
            <ac:spMk id="3" creationId="{EF048795-2B0B-4AC0-AFD8-D73355D7E032}"/>
          </ac:spMkLst>
        </pc:spChg>
        <pc:spChg chg="add mod">
          <ac:chgData name="REHMAN, JUNAID UR" userId="cad2e341-0587-4278-9741-73e39151dba6" providerId="ADAL" clId="{5613F188-6E96-4356-A15E-905BA685293B}" dt="2023-03-27T05:37:34.207" v="422" actId="2711"/>
          <ac:spMkLst>
            <pc:docMk/>
            <pc:sldMk cId="1067213214" sldId="297"/>
            <ac:spMk id="4" creationId="{85C5FADC-F56B-2352-C96C-22AD17D33C61}"/>
          </ac:spMkLst>
        </pc:spChg>
        <pc:spChg chg="add mod">
          <ac:chgData name="REHMAN, JUNAID UR" userId="cad2e341-0587-4278-9741-73e39151dba6" providerId="ADAL" clId="{5613F188-6E96-4356-A15E-905BA685293B}" dt="2023-03-27T05:38:09.464" v="424" actId="2711"/>
          <ac:spMkLst>
            <pc:docMk/>
            <pc:sldMk cId="1067213214" sldId="297"/>
            <ac:spMk id="5" creationId="{08475414-5F77-C9A0-75AD-AD29B36C5A84}"/>
          </ac:spMkLst>
        </pc:spChg>
        <pc:spChg chg="add mod">
          <ac:chgData name="REHMAN, JUNAID UR" userId="cad2e341-0587-4278-9741-73e39151dba6" providerId="ADAL" clId="{5613F188-6E96-4356-A15E-905BA685293B}" dt="2023-03-27T05:38:15.731" v="425" actId="14100"/>
          <ac:spMkLst>
            <pc:docMk/>
            <pc:sldMk cId="1067213214" sldId="297"/>
            <ac:spMk id="6" creationId="{D2345EF8-EDB0-0A5A-AE07-4E45CE4124B2}"/>
          </ac:spMkLst>
        </pc:spChg>
        <pc:spChg chg="add del mod">
          <ac:chgData name="REHMAN, JUNAID UR" userId="cad2e341-0587-4278-9741-73e39151dba6" providerId="ADAL" clId="{5613F188-6E96-4356-A15E-905BA685293B}" dt="2023-03-27T04:43:12.941" v="237" actId="478"/>
          <ac:spMkLst>
            <pc:docMk/>
            <pc:sldMk cId="1067213214" sldId="297"/>
            <ac:spMk id="7" creationId="{5A9FD1C6-F6BA-57B3-12A2-B2E96BBDF4B0}"/>
          </ac:spMkLst>
        </pc:spChg>
        <pc:spChg chg="add del mod">
          <ac:chgData name="REHMAN, JUNAID UR" userId="cad2e341-0587-4278-9741-73e39151dba6" providerId="ADAL" clId="{5613F188-6E96-4356-A15E-905BA685293B}" dt="2023-03-27T04:43:10.287" v="236" actId="478"/>
          <ac:spMkLst>
            <pc:docMk/>
            <pc:sldMk cId="1067213214" sldId="297"/>
            <ac:spMk id="8" creationId="{B4598404-DC54-82BC-9BA3-43F38C1A46AA}"/>
          </ac:spMkLst>
        </pc:spChg>
        <pc:spChg chg="add mod">
          <ac:chgData name="REHMAN, JUNAID UR" userId="cad2e341-0587-4278-9741-73e39151dba6" providerId="ADAL" clId="{5613F188-6E96-4356-A15E-905BA685293B}" dt="2023-03-27T05:19:13.414" v="333" actId="164"/>
          <ac:spMkLst>
            <pc:docMk/>
            <pc:sldMk cId="1067213214" sldId="297"/>
            <ac:spMk id="9" creationId="{B4AD7BC7-331C-1724-AD45-59AE2CED64C5}"/>
          </ac:spMkLst>
        </pc:spChg>
        <pc:spChg chg="add mod">
          <ac:chgData name="REHMAN, JUNAID UR" userId="cad2e341-0587-4278-9741-73e39151dba6" providerId="ADAL" clId="{5613F188-6E96-4356-A15E-905BA685293B}" dt="2023-03-27T05:26:59.492" v="376" actId="13926"/>
          <ac:spMkLst>
            <pc:docMk/>
            <pc:sldMk cId="1067213214" sldId="297"/>
            <ac:spMk id="11" creationId="{6DC37F93-2609-9577-12F2-7A1065C79765}"/>
          </ac:spMkLst>
        </pc:spChg>
        <pc:spChg chg="add del mod">
          <ac:chgData name="REHMAN, JUNAID UR" userId="cad2e341-0587-4278-9741-73e39151dba6" providerId="ADAL" clId="{5613F188-6E96-4356-A15E-905BA685293B}" dt="2023-03-27T05:27:49.457" v="384" actId="478"/>
          <ac:spMkLst>
            <pc:docMk/>
            <pc:sldMk cId="1067213214" sldId="297"/>
            <ac:spMk id="13" creationId="{35A56E9B-7689-6BF6-52AC-CA5D51D1DEB6}"/>
          </ac:spMkLst>
        </pc:spChg>
        <pc:spChg chg="add mod">
          <ac:chgData name="REHMAN, JUNAID UR" userId="cad2e341-0587-4278-9741-73e39151dba6" providerId="ADAL" clId="{5613F188-6E96-4356-A15E-905BA685293B}" dt="2023-03-27T05:35:21.008" v="412" actId="164"/>
          <ac:spMkLst>
            <pc:docMk/>
            <pc:sldMk cId="1067213214" sldId="297"/>
            <ac:spMk id="14" creationId="{89A802EF-D508-016E-8CAF-DC3BA1794823}"/>
          </ac:spMkLst>
        </pc:spChg>
        <pc:grpChg chg="add mod">
          <ac:chgData name="REHMAN, JUNAID UR" userId="cad2e341-0587-4278-9741-73e39151dba6" providerId="ADAL" clId="{5613F188-6E96-4356-A15E-905BA685293B}" dt="2023-03-27T05:19:21.671" v="334" actId="1076"/>
          <ac:grpSpMkLst>
            <pc:docMk/>
            <pc:sldMk cId="1067213214" sldId="297"/>
            <ac:grpSpMk id="10" creationId="{7B9F18A1-911E-D538-5DF4-E1BA583FC8FE}"/>
          </ac:grpSpMkLst>
        </pc:grpChg>
        <pc:grpChg chg="add mod">
          <ac:chgData name="REHMAN, JUNAID UR" userId="cad2e341-0587-4278-9741-73e39151dba6" providerId="ADAL" clId="{5613F188-6E96-4356-A15E-905BA685293B}" dt="2023-03-27T05:26:45.909" v="374" actId="164"/>
          <ac:grpSpMkLst>
            <pc:docMk/>
            <pc:sldMk cId="1067213214" sldId="297"/>
            <ac:grpSpMk id="12" creationId="{AFE79E49-D717-CDBC-9413-1A41E2BBB6CF}"/>
          </ac:grpSpMkLst>
        </pc:grpChg>
        <pc:grpChg chg="add mod">
          <ac:chgData name="REHMAN, JUNAID UR" userId="cad2e341-0587-4278-9741-73e39151dba6" providerId="ADAL" clId="{5613F188-6E96-4356-A15E-905BA685293B}" dt="2023-03-27T05:35:21.008" v="412" actId="164"/>
          <ac:grpSpMkLst>
            <pc:docMk/>
            <pc:sldMk cId="1067213214" sldId="297"/>
            <ac:grpSpMk id="15" creationId="{789B0441-067B-E06C-9CB1-10048C5C2B68}"/>
          </ac:grpSpMkLst>
        </pc:grpChg>
      </pc:sldChg>
      <pc:sldChg chg="addSp delSp modSp new mod">
        <pc:chgData name="REHMAN, JUNAID UR" userId="cad2e341-0587-4278-9741-73e39151dba6" providerId="ADAL" clId="{5613F188-6E96-4356-A15E-905BA685293B}" dt="2023-03-27T05:58:31.443" v="673" actId="20577"/>
        <pc:sldMkLst>
          <pc:docMk/>
          <pc:sldMk cId="238042489" sldId="298"/>
        </pc:sldMkLst>
        <pc:spChg chg="mod">
          <ac:chgData name="REHMAN, JUNAID UR" userId="cad2e341-0587-4278-9741-73e39151dba6" providerId="ADAL" clId="{5613F188-6E96-4356-A15E-905BA685293B}" dt="2023-03-27T05:58:31.443" v="673" actId="20577"/>
          <ac:spMkLst>
            <pc:docMk/>
            <pc:sldMk cId="238042489" sldId="298"/>
            <ac:spMk id="2" creationId="{1CFF935F-6EC7-E288-D6B6-6FCB61C054B3}"/>
          </ac:spMkLst>
        </pc:spChg>
        <pc:spChg chg="del">
          <ac:chgData name="REHMAN, JUNAID UR" userId="cad2e341-0587-4278-9741-73e39151dba6" providerId="ADAL" clId="{5613F188-6E96-4356-A15E-905BA685293B}" dt="2023-03-27T05:48:25.486" v="492" actId="931"/>
          <ac:spMkLst>
            <pc:docMk/>
            <pc:sldMk cId="238042489" sldId="298"/>
            <ac:spMk id="3" creationId="{511AEDA9-AB7E-C621-2069-0DDF5A15A5ED}"/>
          </ac:spMkLst>
        </pc:spChg>
        <pc:spChg chg="add mod">
          <ac:chgData name="REHMAN, JUNAID UR" userId="cad2e341-0587-4278-9741-73e39151dba6" providerId="ADAL" clId="{5613F188-6E96-4356-A15E-905BA685293B}" dt="2023-03-27T05:58:09.667" v="662" actId="1076"/>
          <ac:spMkLst>
            <pc:docMk/>
            <pc:sldMk cId="238042489" sldId="298"/>
            <ac:spMk id="8" creationId="{9D878DBA-24D1-BAD8-4A9A-0E513E5927A3}"/>
          </ac:spMkLst>
        </pc:spChg>
        <pc:spChg chg="add mod">
          <ac:chgData name="REHMAN, JUNAID UR" userId="cad2e341-0587-4278-9741-73e39151dba6" providerId="ADAL" clId="{5613F188-6E96-4356-A15E-905BA685293B}" dt="2023-03-27T05:57:51.968" v="659" actId="1076"/>
          <ac:spMkLst>
            <pc:docMk/>
            <pc:sldMk cId="238042489" sldId="298"/>
            <ac:spMk id="9" creationId="{F2DB5A77-6EE1-33FF-3008-8FB57672AFE9}"/>
          </ac:spMkLst>
        </pc:spChg>
        <pc:spChg chg="add mod">
          <ac:chgData name="REHMAN, JUNAID UR" userId="cad2e341-0587-4278-9741-73e39151dba6" providerId="ADAL" clId="{5613F188-6E96-4356-A15E-905BA685293B}" dt="2023-03-27T05:57:56.135" v="660" actId="1076"/>
          <ac:spMkLst>
            <pc:docMk/>
            <pc:sldMk cId="238042489" sldId="298"/>
            <ac:spMk id="12" creationId="{75FD52F6-3A83-DC36-1A15-057E0A9B59FF}"/>
          </ac:spMkLst>
        </pc:spChg>
        <pc:picChg chg="add mod modCrop">
          <ac:chgData name="REHMAN, JUNAID UR" userId="cad2e341-0587-4278-9741-73e39151dba6" providerId="ADAL" clId="{5613F188-6E96-4356-A15E-905BA685293B}" dt="2023-03-27T05:56:37.998" v="652" actId="14100"/>
          <ac:picMkLst>
            <pc:docMk/>
            <pc:sldMk cId="238042489" sldId="298"/>
            <ac:picMk id="5" creationId="{CBFCE4E9-CED5-5B9D-4049-4A1AEA0462E7}"/>
          </ac:picMkLst>
        </pc:picChg>
        <pc:picChg chg="add mod modCrop">
          <ac:chgData name="REHMAN, JUNAID UR" userId="cad2e341-0587-4278-9741-73e39151dba6" providerId="ADAL" clId="{5613F188-6E96-4356-A15E-905BA685293B}" dt="2023-03-27T05:50:44.379" v="546" actId="1036"/>
          <ac:picMkLst>
            <pc:docMk/>
            <pc:sldMk cId="238042489" sldId="298"/>
            <ac:picMk id="7" creationId="{2868DEEB-BB4B-D5BC-9E89-5990F04A5C97}"/>
          </ac:picMkLst>
        </pc:picChg>
        <pc:picChg chg="add mod">
          <ac:chgData name="REHMAN, JUNAID UR" userId="cad2e341-0587-4278-9741-73e39151dba6" providerId="ADAL" clId="{5613F188-6E96-4356-A15E-905BA685293B}" dt="2023-03-27T05:56:34.562" v="651" actId="1076"/>
          <ac:picMkLst>
            <pc:docMk/>
            <pc:sldMk cId="238042489" sldId="298"/>
            <ac:picMk id="11" creationId="{4BD4074E-0202-6BC1-2ED5-2EB357EED04D}"/>
          </ac:picMkLst>
        </pc:picChg>
      </pc:sldChg>
    </pc:docChg>
  </pc:docChgLst>
  <pc:docChgLst>
    <pc:chgData name="REHMAN, JUNAID UR" userId="cad2e341-0587-4278-9741-73e39151dba6" providerId="ADAL" clId="{B9AE1910-A622-49D3-8227-D45690BB8626}"/>
    <pc:docChg chg="undo custSel addSld delSld modSld sldOrd delMainMaster modMainMaster">
      <pc:chgData name="REHMAN, JUNAID UR" userId="cad2e341-0587-4278-9741-73e39151dba6" providerId="ADAL" clId="{B9AE1910-A622-49D3-8227-D45690BB8626}" dt="2024-02-09T20:49:22.050" v="2785" actId="20577"/>
      <pc:docMkLst>
        <pc:docMk/>
      </pc:docMkLst>
      <pc:sldChg chg="add del">
        <pc:chgData name="REHMAN, JUNAID UR" userId="cad2e341-0587-4278-9741-73e39151dba6" providerId="ADAL" clId="{B9AE1910-A622-49D3-8227-D45690BB8626}" dt="2024-02-08T21:57:59.472" v="1907"/>
        <pc:sldMkLst>
          <pc:docMk/>
          <pc:sldMk cId="0" sldId="258"/>
        </pc:sldMkLst>
      </pc:sldChg>
      <pc:sldChg chg="add del">
        <pc:chgData name="REHMAN, JUNAID UR" userId="cad2e341-0587-4278-9741-73e39151dba6" providerId="ADAL" clId="{B9AE1910-A622-49D3-8227-D45690BB8626}" dt="2024-02-01T22:34:17.550" v="267" actId="47"/>
        <pc:sldMkLst>
          <pc:docMk/>
          <pc:sldMk cId="2643744916" sldId="259"/>
        </pc:sldMkLst>
      </pc:sldChg>
      <pc:sldChg chg="add del">
        <pc:chgData name="REHMAN, JUNAID UR" userId="cad2e341-0587-4278-9741-73e39151dba6" providerId="ADAL" clId="{B9AE1910-A622-49D3-8227-D45690BB8626}" dt="2024-01-29T04:04:58.482" v="264" actId="2696"/>
        <pc:sldMkLst>
          <pc:docMk/>
          <pc:sldMk cId="0" sldId="263"/>
        </pc:sldMkLst>
      </pc:sldChg>
      <pc:sldChg chg="modSp mod ord">
        <pc:chgData name="REHMAN, JUNAID UR" userId="cad2e341-0587-4278-9741-73e39151dba6" providerId="ADAL" clId="{B9AE1910-A622-49D3-8227-D45690BB8626}" dt="2024-02-09T20:27:57.304" v="2747" actId="1076"/>
        <pc:sldMkLst>
          <pc:docMk/>
          <pc:sldMk cId="214427944" sldId="289"/>
        </pc:sldMkLst>
        <pc:spChg chg="mod">
          <ac:chgData name="REHMAN, JUNAID UR" userId="cad2e341-0587-4278-9741-73e39151dba6" providerId="ADAL" clId="{B9AE1910-A622-49D3-8227-D45690BB8626}" dt="2024-01-29T03:32:39.665" v="73"/>
          <ac:spMkLst>
            <pc:docMk/>
            <pc:sldMk cId="214427944" sldId="289"/>
            <ac:spMk id="2" creationId="{E3B9C1B9-80A6-435D-BBFA-773464B8162A}"/>
          </ac:spMkLst>
        </pc:spChg>
        <pc:spChg chg="mod">
          <ac:chgData name="REHMAN, JUNAID UR" userId="cad2e341-0587-4278-9741-73e39151dba6" providerId="ADAL" clId="{B9AE1910-A622-49D3-8227-D45690BB8626}" dt="2024-02-09T20:27:57.304" v="2747" actId="1076"/>
          <ac:spMkLst>
            <pc:docMk/>
            <pc:sldMk cId="214427944" sldId="289"/>
            <ac:spMk id="3" creationId="{C59114E3-9AC9-456B-8FF8-9BD0186134C3}"/>
          </ac:spMkLst>
        </pc:spChg>
        <pc:spChg chg="mod">
          <ac:chgData name="REHMAN, JUNAID UR" userId="cad2e341-0587-4278-9741-73e39151dba6" providerId="ADAL" clId="{B9AE1910-A622-49D3-8227-D45690BB8626}" dt="2024-02-09T20:27:54.083" v="2746" actId="1076"/>
          <ac:spMkLst>
            <pc:docMk/>
            <pc:sldMk cId="214427944" sldId="289"/>
            <ac:spMk id="4" creationId="{00000000-0000-0000-0000-000000000000}"/>
          </ac:spMkLst>
        </pc:spChg>
      </pc:sldChg>
      <pc:sldChg chg="addSp delSp modSp mod ord">
        <pc:chgData name="REHMAN, JUNAID UR" userId="cad2e341-0587-4278-9741-73e39151dba6" providerId="ADAL" clId="{B9AE1910-A622-49D3-8227-D45690BB8626}" dt="2024-02-08T22:07:25.088" v="1989" actId="1076"/>
        <pc:sldMkLst>
          <pc:docMk/>
          <pc:sldMk cId="747233714" sldId="291"/>
        </pc:sldMkLst>
        <pc:spChg chg="add del mod">
          <ac:chgData name="REHMAN, JUNAID UR" userId="cad2e341-0587-4278-9741-73e39151dba6" providerId="ADAL" clId="{B9AE1910-A622-49D3-8227-D45690BB8626}" dt="2024-02-08T22:07:16.277" v="1987" actId="478"/>
          <ac:spMkLst>
            <pc:docMk/>
            <pc:sldMk cId="747233714" sldId="291"/>
            <ac:spMk id="3" creationId="{9413DE75-95DF-EDED-53AE-949A480FF672}"/>
          </ac:spMkLst>
        </pc:spChg>
        <pc:spChg chg="mod">
          <ac:chgData name="REHMAN, JUNAID UR" userId="cad2e341-0587-4278-9741-73e39151dba6" providerId="ADAL" clId="{B9AE1910-A622-49D3-8227-D45690BB8626}" dt="2024-02-08T22:07:25.088" v="1989" actId="1076"/>
          <ac:spMkLst>
            <pc:docMk/>
            <pc:sldMk cId="747233714" sldId="291"/>
            <ac:spMk id="4" creationId="{FA70B5D8-30B1-5CC9-855C-9A4F02F3AC6B}"/>
          </ac:spMkLst>
        </pc:spChg>
        <pc:spChg chg="del mod">
          <ac:chgData name="REHMAN, JUNAID UR" userId="cad2e341-0587-4278-9741-73e39151dba6" providerId="ADAL" clId="{B9AE1910-A622-49D3-8227-D45690BB8626}" dt="2024-02-07T22:31:15.558" v="1149" actId="478"/>
          <ac:spMkLst>
            <pc:docMk/>
            <pc:sldMk cId="747233714" sldId="291"/>
            <ac:spMk id="5" creationId="{A8A756E7-9925-08F4-3303-5949DAE094E1}"/>
          </ac:spMkLst>
        </pc:spChg>
        <pc:spChg chg="add del mod">
          <ac:chgData name="REHMAN, JUNAID UR" userId="cad2e341-0587-4278-9741-73e39151dba6" providerId="ADAL" clId="{B9AE1910-A622-49D3-8227-D45690BB8626}" dt="2024-02-08T22:07:18.961" v="1988" actId="478"/>
          <ac:spMkLst>
            <pc:docMk/>
            <pc:sldMk cId="747233714" sldId="291"/>
            <ac:spMk id="7" creationId="{F782ECED-CAF7-1FC4-5A0E-00713D6FED02}"/>
          </ac:spMkLst>
        </pc:spChg>
      </pc:sldChg>
      <pc:sldChg chg="ord">
        <pc:chgData name="REHMAN, JUNAID UR" userId="cad2e341-0587-4278-9741-73e39151dba6" providerId="ADAL" clId="{B9AE1910-A622-49D3-8227-D45690BB8626}" dt="2024-02-08T21:43:46.406" v="1901"/>
        <pc:sldMkLst>
          <pc:docMk/>
          <pc:sldMk cId="630152300" sldId="293"/>
        </pc:sldMkLst>
      </pc:sldChg>
      <pc:sldChg chg="modSp">
        <pc:chgData name="REHMAN, JUNAID UR" userId="cad2e341-0587-4278-9741-73e39151dba6" providerId="ADAL" clId="{B9AE1910-A622-49D3-8227-D45690BB8626}" dt="2024-01-29T03:32:39.665" v="73"/>
        <pc:sldMkLst>
          <pc:docMk/>
          <pc:sldMk cId="2677170613" sldId="295"/>
        </pc:sldMkLst>
        <pc:spChg chg="mod">
          <ac:chgData name="REHMAN, JUNAID UR" userId="cad2e341-0587-4278-9741-73e39151dba6" providerId="ADAL" clId="{B9AE1910-A622-49D3-8227-D45690BB8626}" dt="2024-01-29T03:32:39.665" v="73"/>
          <ac:spMkLst>
            <pc:docMk/>
            <pc:sldMk cId="2677170613" sldId="295"/>
            <ac:spMk id="2" creationId="{2EEBDED8-1D10-97DC-354A-586D6B80F6B4}"/>
          </ac:spMkLst>
        </pc:spChg>
      </pc:sldChg>
      <pc:sldChg chg="modSp">
        <pc:chgData name="REHMAN, JUNAID UR" userId="cad2e341-0587-4278-9741-73e39151dba6" providerId="ADAL" clId="{B9AE1910-A622-49D3-8227-D45690BB8626}" dt="2024-01-29T03:32:39.665" v="73"/>
        <pc:sldMkLst>
          <pc:docMk/>
          <pc:sldMk cId="1060018811" sldId="296"/>
        </pc:sldMkLst>
        <pc:spChg chg="mod">
          <ac:chgData name="REHMAN, JUNAID UR" userId="cad2e341-0587-4278-9741-73e39151dba6" providerId="ADAL" clId="{B9AE1910-A622-49D3-8227-D45690BB8626}" dt="2024-01-29T03:32:39.665" v="73"/>
          <ac:spMkLst>
            <pc:docMk/>
            <pc:sldMk cId="1060018811" sldId="296"/>
            <ac:spMk id="3" creationId="{BFA1A715-0B1D-0C49-5EC9-A19850A93B11}"/>
          </ac:spMkLst>
        </pc:spChg>
      </pc:sldChg>
      <pc:sldChg chg="modSp">
        <pc:chgData name="REHMAN, JUNAID UR" userId="cad2e341-0587-4278-9741-73e39151dba6" providerId="ADAL" clId="{B9AE1910-A622-49D3-8227-D45690BB8626}" dt="2024-01-29T03:32:39.665" v="73"/>
        <pc:sldMkLst>
          <pc:docMk/>
          <pc:sldMk cId="1067213214" sldId="297"/>
        </pc:sldMkLst>
        <pc:spChg chg="mod">
          <ac:chgData name="REHMAN, JUNAID UR" userId="cad2e341-0587-4278-9741-73e39151dba6" providerId="ADAL" clId="{B9AE1910-A622-49D3-8227-D45690BB8626}" dt="2024-01-29T03:32:39.665" v="73"/>
          <ac:spMkLst>
            <pc:docMk/>
            <pc:sldMk cId="1067213214" sldId="297"/>
            <ac:spMk id="2" creationId="{768FF8A1-E23C-217A-B0A4-332D61DE42AC}"/>
          </ac:spMkLst>
        </pc:spChg>
      </pc:sldChg>
      <pc:sldChg chg="modSp mod">
        <pc:chgData name="REHMAN, JUNAID UR" userId="cad2e341-0587-4278-9741-73e39151dba6" providerId="ADAL" clId="{B9AE1910-A622-49D3-8227-D45690BB8626}" dt="2024-01-29T03:32:39.665" v="73"/>
        <pc:sldMkLst>
          <pc:docMk/>
          <pc:sldMk cId="238042489" sldId="298"/>
        </pc:sldMkLst>
        <pc:spChg chg="mod">
          <ac:chgData name="REHMAN, JUNAID UR" userId="cad2e341-0587-4278-9741-73e39151dba6" providerId="ADAL" clId="{B9AE1910-A622-49D3-8227-D45690BB8626}" dt="2024-01-29T03:32:39.665" v="73"/>
          <ac:spMkLst>
            <pc:docMk/>
            <pc:sldMk cId="238042489" sldId="298"/>
            <ac:spMk id="2" creationId="{1CFF935F-6EC7-E288-D6B6-6FCB61C054B3}"/>
          </ac:spMkLst>
        </pc:spChg>
      </pc:sldChg>
      <pc:sldChg chg="modSp">
        <pc:chgData name="REHMAN, JUNAID UR" userId="cad2e341-0587-4278-9741-73e39151dba6" providerId="ADAL" clId="{B9AE1910-A622-49D3-8227-D45690BB8626}" dt="2024-01-29T03:32:39.665" v="73"/>
        <pc:sldMkLst>
          <pc:docMk/>
          <pc:sldMk cId="2277426116" sldId="299"/>
        </pc:sldMkLst>
        <pc:spChg chg="mod">
          <ac:chgData name="REHMAN, JUNAID UR" userId="cad2e341-0587-4278-9741-73e39151dba6" providerId="ADAL" clId="{B9AE1910-A622-49D3-8227-D45690BB8626}" dt="2024-01-29T03:32:39.665" v="73"/>
          <ac:spMkLst>
            <pc:docMk/>
            <pc:sldMk cId="2277426116" sldId="299"/>
            <ac:spMk id="2" creationId="{032E356A-F5AF-836A-1D5F-A5333B4CB870}"/>
          </ac:spMkLst>
        </pc:spChg>
      </pc:sldChg>
      <pc:sldChg chg="modSp mod ord">
        <pc:chgData name="REHMAN, JUNAID UR" userId="cad2e341-0587-4278-9741-73e39151dba6" providerId="ADAL" clId="{B9AE1910-A622-49D3-8227-D45690BB8626}" dt="2024-02-07T23:07:26.687" v="1540" actId="20577"/>
        <pc:sldMkLst>
          <pc:docMk/>
          <pc:sldMk cId="1628554932" sldId="300"/>
        </pc:sldMkLst>
        <pc:spChg chg="mod">
          <ac:chgData name="REHMAN, JUNAID UR" userId="cad2e341-0587-4278-9741-73e39151dba6" providerId="ADAL" clId="{B9AE1910-A622-49D3-8227-D45690BB8626}" dt="2024-02-07T23:07:26.687" v="1540" actId="20577"/>
          <ac:spMkLst>
            <pc:docMk/>
            <pc:sldMk cId="1628554932" sldId="300"/>
            <ac:spMk id="2" creationId="{994475F1-910C-C72F-BA5A-23270736A309}"/>
          </ac:spMkLst>
        </pc:spChg>
        <pc:picChg chg="mod">
          <ac:chgData name="REHMAN, JUNAID UR" userId="cad2e341-0587-4278-9741-73e39151dba6" providerId="ADAL" clId="{B9AE1910-A622-49D3-8227-D45690BB8626}" dt="2024-02-07T22:48:26.732" v="1383" actId="1076"/>
          <ac:picMkLst>
            <pc:docMk/>
            <pc:sldMk cId="1628554932" sldId="300"/>
            <ac:picMk id="10" creationId="{1AB6D31F-5011-3563-8A96-8E907BADE788}"/>
          </ac:picMkLst>
        </pc:picChg>
      </pc:sldChg>
      <pc:sldChg chg="ord">
        <pc:chgData name="REHMAN, JUNAID UR" userId="cad2e341-0587-4278-9741-73e39151dba6" providerId="ADAL" clId="{B9AE1910-A622-49D3-8227-D45690BB8626}" dt="2024-02-07T22:49:36.204" v="1385"/>
        <pc:sldMkLst>
          <pc:docMk/>
          <pc:sldMk cId="1388263437" sldId="301"/>
        </pc:sldMkLst>
      </pc:sldChg>
      <pc:sldChg chg="delSp modSp mod ord">
        <pc:chgData name="REHMAN, JUNAID UR" userId="cad2e341-0587-4278-9741-73e39151dba6" providerId="ADAL" clId="{B9AE1910-A622-49D3-8227-D45690BB8626}" dt="2024-02-08T21:43:22.821" v="1897"/>
        <pc:sldMkLst>
          <pc:docMk/>
          <pc:sldMk cId="883455463" sldId="302"/>
        </pc:sldMkLst>
        <pc:spChg chg="mod">
          <ac:chgData name="REHMAN, JUNAID UR" userId="cad2e341-0587-4278-9741-73e39151dba6" providerId="ADAL" clId="{B9AE1910-A622-49D3-8227-D45690BB8626}" dt="2024-01-29T03:32:39.665" v="73"/>
          <ac:spMkLst>
            <pc:docMk/>
            <pc:sldMk cId="883455463" sldId="302"/>
            <ac:spMk id="2" creationId="{61B254DF-C903-F8DE-DB93-314DB5A65CCC}"/>
          </ac:spMkLst>
        </pc:spChg>
        <pc:spChg chg="mod">
          <ac:chgData name="REHMAN, JUNAID UR" userId="cad2e341-0587-4278-9741-73e39151dba6" providerId="ADAL" clId="{B9AE1910-A622-49D3-8227-D45690BB8626}" dt="2024-01-29T03:23:41.641" v="68" actId="1076"/>
          <ac:spMkLst>
            <pc:docMk/>
            <pc:sldMk cId="883455463" sldId="302"/>
            <ac:spMk id="9" creationId="{35312B63-C078-C8F7-83C2-63F5A23CEF80}"/>
          </ac:spMkLst>
        </pc:spChg>
        <pc:spChg chg="del mod">
          <ac:chgData name="REHMAN, JUNAID UR" userId="cad2e341-0587-4278-9741-73e39151dba6" providerId="ADAL" clId="{B9AE1910-A622-49D3-8227-D45690BB8626}" dt="2024-01-29T03:22:21.431" v="55" actId="478"/>
          <ac:spMkLst>
            <pc:docMk/>
            <pc:sldMk cId="883455463" sldId="302"/>
            <ac:spMk id="18" creationId="{A5A5DA7A-1CDE-9043-EEC7-B4B8E32F1F31}"/>
          </ac:spMkLst>
        </pc:spChg>
        <pc:spChg chg="del mod">
          <ac:chgData name="REHMAN, JUNAID UR" userId="cad2e341-0587-4278-9741-73e39151dba6" providerId="ADAL" clId="{B9AE1910-A622-49D3-8227-D45690BB8626}" dt="2024-01-29T03:22:25.900" v="57" actId="478"/>
          <ac:spMkLst>
            <pc:docMk/>
            <pc:sldMk cId="883455463" sldId="302"/>
            <ac:spMk id="19" creationId="{EC742541-653D-12FB-7746-4B2863528E30}"/>
          </ac:spMkLst>
        </pc:spChg>
        <pc:picChg chg="del">
          <ac:chgData name="REHMAN, JUNAID UR" userId="cad2e341-0587-4278-9741-73e39151dba6" providerId="ADAL" clId="{B9AE1910-A622-49D3-8227-D45690BB8626}" dt="2024-01-29T03:22:15.474" v="53" actId="478"/>
          <ac:picMkLst>
            <pc:docMk/>
            <pc:sldMk cId="883455463" sldId="302"/>
            <ac:picMk id="11" creationId="{3DA16107-6D43-1921-D22A-2F630A25E29B}"/>
          </ac:picMkLst>
        </pc:picChg>
        <pc:picChg chg="mod">
          <ac:chgData name="REHMAN, JUNAID UR" userId="cad2e341-0587-4278-9741-73e39151dba6" providerId="ADAL" clId="{B9AE1910-A622-49D3-8227-D45690BB8626}" dt="2024-01-29T03:22:59.543" v="64" actId="1076"/>
          <ac:picMkLst>
            <pc:docMk/>
            <pc:sldMk cId="883455463" sldId="302"/>
            <ac:picMk id="13" creationId="{0E4D4644-06A6-2BDB-B017-B9B86EF7476F}"/>
          </ac:picMkLst>
        </pc:picChg>
        <pc:picChg chg="del">
          <ac:chgData name="REHMAN, JUNAID UR" userId="cad2e341-0587-4278-9741-73e39151dba6" providerId="ADAL" clId="{B9AE1910-A622-49D3-8227-D45690BB8626}" dt="2024-01-29T03:22:13.762" v="52" actId="478"/>
          <ac:picMkLst>
            <pc:docMk/>
            <pc:sldMk cId="883455463" sldId="302"/>
            <ac:picMk id="17" creationId="{4F6A622D-19A8-0FD2-F58B-6C301E34364D}"/>
          </ac:picMkLst>
        </pc:picChg>
        <pc:cxnChg chg="del">
          <ac:chgData name="REHMAN, JUNAID UR" userId="cad2e341-0587-4278-9741-73e39151dba6" providerId="ADAL" clId="{B9AE1910-A622-49D3-8227-D45690BB8626}" dt="2024-01-29T03:22:30.369" v="59" actId="478"/>
          <ac:cxnSpMkLst>
            <pc:docMk/>
            <pc:sldMk cId="883455463" sldId="302"/>
            <ac:cxnSpMk id="21" creationId="{DAD73220-56FB-76CB-0A92-E34CA03BC32E}"/>
          </ac:cxnSpMkLst>
        </pc:cxnChg>
        <pc:cxnChg chg="del">
          <ac:chgData name="REHMAN, JUNAID UR" userId="cad2e341-0587-4278-9741-73e39151dba6" providerId="ADAL" clId="{B9AE1910-A622-49D3-8227-D45690BB8626}" dt="2024-01-29T03:22:32.601" v="60" actId="478"/>
          <ac:cxnSpMkLst>
            <pc:docMk/>
            <pc:sldMk cId="883455463" sldId="302"/>
            <ac:cxnSpMk id="22" creationId="{5F79D8FF-5417-82D1-3DE5-4ABF07FD4977}"/>
          </ac:cxnSpMkLst>
        </pc:cxnChg>
        <pc:cxnChg chg="del">
          <ac:chgData name="REHMAN, JUNAID UR" userId="cad2e341-0587-4278-9741-73e39151dba6" providerId="ADAL" clId="{B9AE1910-A622-49D3-8227-D45690BB8626}" dt="2024-01-29T03:22:27.880" v="58" actId="478"/>
          <ac:cxnSpMkLst>
            <pc:docMk/>
            <pc:sldMk cId="883455463" sldId="302"/>
            <ac:cxnSpMk id="28" creationId="{8B7709B6-68F8-E63E-E593-8CAE5AE20C87}"/>
          </ac:cxnSpMkLst>
        </pc:cxnChg>
      </pc:sldChg>
      <pc:sldChg chg="addSp delSp modSp mod">
        <pc:chgData name="REHMAN, JUNAID UR" userId="cad2e341-0587-4278-9741-73e39151dba6" providerId="ADAL" clId="{B9AE1910-A622-49D3-8227-D45690BB8626}" dt="2024-02-07T23:38:40.181" v="1726" actId="20577"/>
        <pc:sldMkLst>
          <pc:docMk/>
          <pc:sldMk cId="1143929728" sldId="303"/>
        </pc:sldMkLst>
        <pc:spChg chg="mod">
          <ac:chgData name="REHMAN, JUNAID UR" userId="cad2e341-0587-4278-9741-73e39151dba6" providerId="ADAL" clId="{B9AE1910-A622-49D3-8227-D45690BB8626}" dt="2024-02-07T23:38:40.181" v="1726" actId="20577"/>
          <ac:spMkLst>
            <pc:docMk/>
            <pc:sldMk cId="1143929728" sldId="303"/>
            <ac:spMk id="2" creationId="{538C807B-E28F-DABC-F6F1-E7C3347A0CBE}"/>
          </ac:spMkLst>
        </pc:spChg>
        <pc:spChg chg="mod">
          <ac:chgData name="REHMAN, JUNAID UR" userId="cad2e341-0587-4278-9741-73e39151dba6" providerId="ADAL" clId="{B9AE1910-A622-49D3-8227-D45690BB8626}" dt="2024-02-07T23:01:56.616" v="1498" actId="1037"/>
          <ac:spMkLst>
            <pc:docMk/>
            <pc:sldMk cId="1143929728" sldId="303"/>
            <ac:spMk id="3" creationId="{8B38EFF4-B514-CBD6-CB2C-1365ABEC86FF}"/>
          </ac:spMkLst>
        </pc:spChg>
        <pc:spChg chg="add del mod">
          <ac:chgData name="REHMAN, JUNAID UR" userId="cad2e341-0587-4278-9741-73e39151dba6" providerId="ADAL" clId="{B9AE1910-A622-49D3-8227-D45690BB8626}" dt="2024-02-07T22:51:26.133" v="1389" actId="478"/>
          <ac:spMkLst>
            <pc:docMk/>
            <pc:sldMk cId="1143929728" sldId="303"/>
            <ac:spMk id="4" creationId="{37CC518C-273E-2088-8C5C-8FCB66784308}"/>
          </ac:spMkLst>
        </pc:spChg>
        <pc:spChg chg="del">
          <ac:chgData name="REHMAN, JUNAID UR" userId="cad2e341-0587-4278-9741-73e39151dba6" providerId="ADAL" clId="{B9AE1910-A622-49D3-8227-D45690BB8626}" dt="2024-01-29T03:20:33.104" v="8" actId="478"/>
          <ac:spMkLst>
            <pc:docMk/>
            <pc:sldMk cId="1143929728" sldId="303"/>
            <ac:spMk id="4" creationId="{EC805B4C-3CC5-07A6-8F6F-551214844004}"/>
          </ac:spMkLst>
        </pc:spChg>
        <pc:spChg chg="add mod">
          <ac:chgData name="REHMAN, JUNAID UR" userId="cad2e341-0587-4278-9741-73e39151dba6" providerId="ADAL" clId="{B9AE1910-A622-49D3-8227-D45690BB8626}" dt="2024-02-07T23:01:56.616" v="1498" actId="1037"/>
          <ac:spMkLst>
            <pc:docMk/>
            <pc:sldMk cId="1143929728" sldId="303"/>
            <ac:spMk id="5" creationId="{43549591-BEDD-38EA-05DD-14C28CA3F900}"/>
          </ac:spMkLst>
        </pc:spChg>
        <pc:spChg chg="del mod">
          <ac:chgData name="REHMAN, JUNAID UR" userId="cad2e341-0587-4278-9741-73e39151dba6" providerId="ADAL" clId="{B9AE1910-A622-49D3-8227-D45690BB8626}" dt="2024-01-29T03:20:45.502" v="9" actId="478"/>
          <ac:spMkLst>
            <pc:docMk/>
            <pc:sldMk cId="1143929728" sldId="303"/>
            <ac:spMk id="5" creationId="{486F94BD-0443-09C8-A8AF-1AD676DE4982}"/>
          </ac:spMkLst>
        </pc:spChg>
        <pc:spChg chg="del">
          <ac:chgData name="REHMAN, JUNAID UR" userId="cad2e341-0587-4278-9741-73e39151dba6" providerId="ADAL" clId="{B9AE1910-A622-49D3-8227-D45690BB8626}" dt="2024-01-29T03:20:26.302" v="6" actId="478"/>
          <ac:spMkLst>
            <pc:docMk/>
            <pc:sldMk cId="1143929728" sldId="303"/>
            <ac:spMk id="6" creationId="{F20A9BF9-4E88-64DF-61AA-922DF6F9EDDE}"/>
          </ac:spMkLst>
        </pc:spChg>
        <pc:spChg chg="add del">
          <ac:chgData name="REHMAN, JUNAID UR" userId="cad2e341-0587-4278-9741-73e39151dba6" providerId="ADAL" clId="{B9AE1910-A622-49D3-8227-D45690BB8626}" dt="2024-02-07T22:53:39.176" v="1414" actId="478"/>
          <ac:spMkLst>
            <pc:docMk/>
            <pc:sldMk cId="1143929728" sldId="303"/>
            <ac:spMk id="6" creationId="{F840A0E1-AF7E-D2D6-8091-5CBFC12F57CA}"/>
          </ac:spMkLst>
        </pc:spChg>
        <pc:spChg chg="add del">
          <ac:chgData name="REHMAN, JUNAID UR" userId="cad2e341-0587-4278-9741-73e39151dba6" providerId="ADAL" clId="{B9AE1910-A622-49D3-8227-D45690BB8626}" dt="2024-02-07T22:53:58.407" v="1416" actId="478"/>
          <ac:spMkLst>
            <pc:docMk/>
            <pc:sldMk cId="1143929728" sldId="303"/>
            <ac:spMk id="7" creationId="{0537E46F-F254-2C2D-5CAE-D7105C40DE8A}"/>
          </ac:spMkLst>
        </pc:spChg>
        <pc:spChg chg="add mod">
          <ac:chgData name="REHMAN, JUNAID UR" userId="cad2e341-0587-4278-9741-73e39151dba6" providerId="ADAL" clId="{B9AE1910-A622-49D3-8227-D45690BB8626}" dt="2024-02-07T23:01:56.616" v="1498" actId="1037"/>
          <ac:spMkLst>
            <pc:docMk/>
            <pc:sldMk cId="1143929728" sldId="303"/>
            <ac:spMk id="8" creationId="{71CC1ECC-5F2B-C2DC-0FC3-AB8E514A454E}"/>
          </ac:spMkLst>
        </pc:spChg>
        <pc:spChg chg="add mod">
          <ac:chgData name="REHMAN, JUNAID UR" userId="cad2e341-0587-4278-9741-73e39151dba6" providerId="ADAL" clId="{B9AE1910-A622-49D3-8227-D45690BB8626}" dt="2024-02-07T23:01:56.616" v="1498" actId="1037"/>
          <ac:spMkLst>
            <pc:docMk/>
            <pc:sldMk cId="1143929728" sldId="303"/>
            <ac:spMk id="9" creationId="{BCDB8A07-7958-D813-5BF6-1F4B9C466ACB}"/>
          </ac:spMkLst>
        </pc:spChg>
        <pc:spChg chg="add mod">
          <ac:chgData name="REHMAN, JUNAID UR" userId="cad2e341-0587-4278-9741-73e39151dba6" providerId="ADAL" clId="{B9AE1910-A622-49D3-8227-D45690BB8626}" dt="2024-02-07T23:01:56.616" v="1498" actId="1037"/>
          <ac:spMkLst>
            <pc:docMk/>
            <pc:sldMk cId="1143929728" sldId="303"/>
            <ac:spMk id="10" creationId="{B92BEF48-2128-E33D-732A-8E957B0BAAD2}"/>
          </ac:spMkLst>
        </pc:spChg>
        <pc:spChg chg="add del mod">
          <ac:chgData name="REHMAN, JUNAID UR" userId="cad2e341-0587-4278-9741-73e39151dba6" providerId="ADAL" clId="{B9AE1910-A622-49D3-8227-D45690BB8626}" dt="2024-01-29T03:50:06.075" v="111" actId="478"/>
          <ac:spMkLst>
            <pc:docMk/>
            <pc:sldMk cId="1143929728" sldId="303"/>
            <ac:spMk id="12" creationId="{757B0762-CDB5-BE0F-47D8-DAE714A52FAA}"/>
          </ac:spMkLst>
        </pc:spChg>
        <pc:spChg chg="add mod">
          <ac:chgData name="REHMAN, JUNAID UR" userId="cad2e341-0587-4278-9741-73e39151dba6" providerId="ADAL" clId="{B9AE1910-A622-49D3-8227-D45690BB8626}" dt="2024-02-07T23:01:56.616" v="1498" actId="1037"/>
          <ac:spMkLst>
            <pc:docMk/>
            <pc:sldMk cId="1143929728" sldId="303"/>
            <ac:spMk id="14" creationId="{6FE82BE5-0892-7C94-D3D0-4E5F3273F982}"/>
          </ac:spMkLst>
        </pc:spChg>
        <pc:spChg chg="add mod">
          <ac:chgData name="REHMAN, JUNAID UR" userId="cad2e341-0587-4278-9741-73e39151dba6" providerId="ADAL" clId="{B9AE1910-A622-49D3-8227-D45690BB8626}" dt="2024-02-07T23:01:56.616" v="1498" actId="1037"/>
          <ac:spMkLst>
            <pc:docMk/>
            <pc:sldMk cId="1143929728" sldId="303"/>
            <ac:spMk id="15" creationId="{D54BF456-20F6-2EB7-50BB-328DB5A0E47A}"/>
          </ac:spMkLst>
        </pc:spChg>
        <pc:spChg chg="add mod">
          <ac:chgData name="REHMAN, JUNAID UR" userId="cad2e341-0587-4278-9741-73e39151dba6" providerId="ADAL" clId="{B9AE1910-A622-49D3-8227-D45690BB8626}" dt="2024-02-07T23:01:56.616" v="1498" actId="1037"/>
          <ac:spMkLst>
            <pc:docMk/>
            <pc:sldMk cId="1143929728" sldId="303"/>
            <ac:spMk id="16" creationId="{0C25C173-C5E0-9A34-5FED-9E943238CA5D}"/>
          </ac:spMkLst>
        </pc:spChg>
      </pc:sldChg>
      <pc:sldChg chg="modSp mod ord">
        <pc:chgData name="REHMAN, JUNAID UR" userId="cad2e341-0587-4278-9741-73e39151dba6" providerId="ADAL" clId="{B9AE1910-A622-49D3-8227-D45690BB8626}" dt="2024-02-08T21:43:34.558" v="1899"/>
        <pc:sldMkLst>
          <pc:docMk/>
          <pc:sldMk cId="3107160414" sldId="304"/>
        </pc:sldMkLst>
        <pc:spChg chg="mod">
          <ac:chgData name="REHMAN, JUNAID UR" userId="cad2e341-0587-4278-9741-73e39151dba6" providerId="ADAL" clId="{B9AE1910-A622-49D3-8227-D45690BB8626}" dt="2024-01-29T03:32:39.665" v="73"/>
          <ac:spMkLst>
            <pc:docMk/>
            <pc:sldMk cId="3107160414" sldId="304"/>
            <ac:spMk id="2" creationId="{8E965481-8D3D-D881-984F-281948755041}"/>
          </ac:spMkLst>
        </pc:spChg>
      </pc:sldChg>
      <pc:sldChg chg="addSp delSp modSp new mod ord">
        <pc:chgData name="REHMAN, JUNAID UR" userId="cad2e341-0587-4278-9741-73e39151dba6" providerId="ADAL" clId="{B9AE1910-A622-49D3-8227-D45690BB8626}" dt="2024-02-08T21:20:04.280" v="1869" actId="1076"/>
        <pc:sldMkLst>
          <pc:docMk/>
          <pc:sldMk cId="3141450237" sldId="305"/>
        </pc:sldMkLst>
        <pc:spChg chg="mod">
          <ac:chgData name="REHMAN, JUNAID UR" userId="cad2e341-0587-4278-9741-73e39151dba6" providerId="ADAL" clId="{B9AE1910-A622-49D3-8227-D45690BB8626}" dt="2024-01-29T03:59:05.617" v="247" actId="1076"/>
          <ac:spMkLst>
            <pc:docMk/>
            <pc:sldMk cId="3141450237" sldId="305"/>
            <ac:spMk id="2" creationId="{F0F268AC-C055-E504-A5DC-2D51615FC0AD}"/>
          </ac:spMkLst>
        </pc:spChg>
        <pc:spChg chg="del mod">
          <ac:chgData name="REHMAN, JUNAID UR" userId="cad2e341-0587-4278-9741-73e39151dba6" providerId="ADAL" clId="{B9AE1910-A622-49D3-8227-D45690BB8626}" dt="2024-01-29T04:02:37.364" v="249"/>
          <ac:spMkLst>
            <pc:docMk/>
            <pc:sldMk cId="3141450237" sldId="305"/>
            <ac:spMk id="3" creationId="{70942BBB-8DCA-F99D-5D44-9D465F579C8A}"/>
          </ac:spMkLst>
        </pc:spChg>
        <pc:spChg chg="add del mod">
          <ac:chgData name="REHMAN, JUNAID UR" userId="cad2e341-0587-4278-9741-73e39151dba6" providerId="ADAL" clId="{B9AE1910-A622-49D3-8227-D45690BB8626}" dt="2024-02-08T21:13:37.716" v="1838" actId="478"/>
          <ac:spMkLst>
            <pc:docMk/>
            <pc:sldMk cId="3141450237" sldId="305"/>
            <ac:spMk id="5" creationId="{4D88E726-BF18-030E-6F56-B6E28839E5D6}"/>
          </ac:spMkLst>
        </pc:spChg>
        <pc:spChg chg="mod">
          <ac:chgData name="REHMAN, JUNAID UR" userId="cad2e341-0587-4278-9741-73e39151dba6" providerId="ADAL" clId="{B9AE1910-A622-49D3-8227-D45690BB8626}" dt="2024-02-08T21:12:30.947" v="1837"/>
          <ac:spMkLst>
            <pc:docMk/>
            <pc:sldMk cId="3141450237" sldId="305"/>
            <ac:spMk id="7" creationId="{182E325E-4982-A486-02ED-99DBED2E73D6}"/>
          </ac:spMkLst>
        </pc:spChg>
        <pc:spChg chg="mod">
          <ac:chgData name="REHMAN, JUNAID UR" userId="cad2e341-0587-4278-9741-73e39151dba6" providerId="ADAL" clId="{B9AE1910-A622-49D3-8227-D45690BB8626}" dt="2024-02-08T21:12:30.947" v="1837"/>
          <ac:spMkLst>
            <pc:docMk/>
            <pc:sldMk cId="3141450237" sldId="305"/>
            <ac:spMk id="8" creationId="{E62FC5A7-33A5-0804-3B13-EE50CAC43CAC}"/>
          </ac:spMkLst>
        </pc:spChg>
        <pc:spChg chg="mod">
          <ac:chgData name="REHMAN, JUNAID UR" userId="cad2e341-0587-4278-9741-73e39151dba6" providerId="ADAL" clId="{B9AE1910-A622-49D3-8227-D45690BB8626}" dt="2024-02-08T21:12:30.947" v="1837"/>
          <ac:spMkLst>
            <pc:docMk/>
            <pc:sldMk cId="3141450237" sldId="305"/>
            <ac:spMk id="9" creationId="{EB6874C5-F003-07F4-F036-5CFF99A9A05C}"/>
          </ac:spMkLst>
        </pc:spChg>
        <pc:spChg chg="mod">
          <ac:chgData name="REHMAN, JUNAID UR" userId="cad2e341-0587-4278-9741-73e39151dba6" providerId="ADAL" clId="{B9AE1910-A622-49D3-8227-D45690BB8626}" dt="2024-02-08T21:12:30.947" v="1837"/>
          <ac:spMkLst>
            <pc:docMk/>
            <pc:sldMk cId="3141450237" sldId="305"/>
            <ac:spMk id="10" creationId="{701C28B0-4F7D-D8D3-4B53-9E2BEB4A1702}"/>
          </ac:spMkLst>
        </pc:spChg>
        <pc:spChg chg="mod">
          <ac:chgData name="REHMAN, JUNAID UR" userId="cad2e341-0587-4278-9741-73e39151dba6" providerId="ADAL" clId="{B9AE1910-A622-49D3-8227-D45690BB8626}" dt="2024-02-08T21:12:30.947" v="1837"/>
          <ac:spMkLst>
            <pc:docMk/>
            <pc:sldMk cId="3141450237" sldId="305"/>
            <ac:spMk id="11" creationId="{8B80B25C-D393-42CC-DE40-8FAC9E52E9C3}"/>
          </ac:spMkLst>
        </pc:spChg>
        <pc:spChg chg="mod">
          <ac:chgData name="REHMAN, JUNAID UR" userId="cad2e341-0587-4278-9741-73e39151dba6" providerId="ADAL" clId="{B9AE1910-A622-49D3-8227-D45690BB8626}" dt="2024-02-08T21:12:30.947" v="1837"/>
          <ac:spMkLst>
            <pc:docMk/>
            <pc:sldMk cId="3141450237" sldId="305"/>
            <ac:spMk id="13" creationId="{FCAB532B-F80D-1515-6CE2-99946A5B3907}"/>
          </ac:spMkLst>
        </pc:spChg>
        <pc:spChg chg="mod">
          <ac:chgData name="REHMAN, JUNAID UR" userId="cad2e341-0587-4278-9741-73e39151dba6" providerId="ADAL" clId="{B9AE1910-A622-49D3-8227-D45690BB8626}" dt="2024-02-08T21:12:30.947" v="1837"/>
          <ac:spMkLst>
            <pc:docMk/>
            <pc:sldMk cId="3141450237" sldId="305"/>
            <ac:spMk id="19" creationId="{2E35E00A-045A-BB1F-0F57-ED3215D30C8C}"/>
          </ac:spMkLst>
        </pc:spChg>
        <pc:spChg chg="mod">
          <ac:chgData name="REHMAN, JUNAID UR" userId="cad2e341-0587-4278-9741-73e39151dba6" providerId="ADAL" clId="{B9AE1910-A622-49D3-8227-D45690BB8626}" dt="2024-02-08T21:12:30.947" v="1837"/>
          <ac:spMkLst>
            <pc:docMk/>
            <pc:sldMk cId="3141450237" sldId="305"/>
            <ac:spMk id="20" creationId="{E026857A-CFDB-6128-91B3-CCB5CC6C7AC0}"/>
          </ac:spMkLst>
        </pc:spChg>
        <pc:spChg chg="mod">
          <ac:chgData name="REHMAN, JUNAID UR" userId="cad2e341-0587-4278-9741-73e39151dba6" providerId="ADAL" clId="{B9AE1910-A622-49D3-8227-D45690BB8626}" dt="2024-02-08T21:12:30.947" v="1837"/>
          <ac:spMkLst>
            <pc:docMk/>
            <pc:sldMk cId="3141450237" sldId="305"/>
            <ac:spMk id="21" creationId="{4B39DD45-18A6-E3E1-BA88-D27A9501523C}"/>
          </ac:spMkLst>
        </pc:spChg>
        <pc:spChg chg="mod">
          <ac:chgData name="REHMAN, JUNAID UR" userId="cad2e341-0587-4278-9741-73e39151dba6" providerId="ADAL" clId="{B9AE1910-A622-49D3-8227-D45690BB8626}" dt="2024-02-08T21:12:30.947" v="1837"/>
          <ac:spMkLst>
            <pc:docMk/>
            <pc:sldMk cId="3141450237" sldId="305"/>
            <ac:spMk id="24" creationId="{623B9C7F-F2D1-CD62-6389-1C5D57D9CFF3}"/>
          </ac:spMkLst>
        </pc:spChg>
        <pc:spChg chg="mod">
          <ac:chgData name="REHMAN, JUNAID UR" userId="cad2e341-0587-4278-9741-73e39151dba6" providerId="ADAL" clId="{B9AE1910-A622-49D3-8227-D45690BB8626}" dt="2024-02-08T21:12:30.947" v="1837"/>
          <ac:spMkLst>
            <pc:docMk/>
            <pc:sldMk cId="3141450237" sldId="305"/>
            <ac:spMk id="25" creationId="{B71F0C6E-9D70-B8D2-B3C3-7F333A38406D}"/>
          </ac:spMkLst>
        </pc:spChg>
        <pc:spChg chg="mod">
          <ac:chgData name="REHMAN, JUNAID UR" userId="cad2e341-0587-4278-9741-73e39151dba6" providerId="ADAL" clId="{B9AE1910-A622-49D3-8227-D45690BB8626}" dt="2024-02-08T21:12:30.947" v="1837"/>
          <ac:spMkLst>
            <pc:docMk/>
            <pc:sldMk cId="3141450237" sldId="305"/>
            <ac:spMk id="27" creationId="{13C91FC9-C003-23DC-3E98-B2E4C0075014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33" creationId="{0FD64850-E166-A652-D56C-588B71096AA5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34" creationId="{D61DB600-B1E6-D2F4-EDF8-CFEE789729D6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36" creationId="{BDB90CE8-EDAB-439C-E508-054C3D2F19E6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37" creationId="{2D0846C7-76D7-BA01-F880-DADF721D11E3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39" creationId="{2487C8C7-E9AF-61EC-D6A2-27770CDB4384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40" creationId="{EB8C8F0A-168D-4C6C-EC25-6B3AE6B29CFA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41" creationId="{00446522-F272-CE34-7732-874DD9CE9BEA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42" creationId="{5C40E053-0A2C-55E2-8FF2-D69A7486C497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43" creationId="{17A6DCDF-F382-C933-A4EF-84A92D70B537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45" creationId="{B5C7A8CF-6820-1E59-B586-019B691D84F9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51" creationId="{790DDBDC-318A-FB2F-DA3A-25BEC025C36C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52" creationId="{104A06C1-BDC1-57CD-E3DC-4CEA62D1F35E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53" creationId="{192F8AFE-8FA3-C70E-2210-BEC43CB9745E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56" creationId="{387ABFA3-0BC2-7739-E458-087A7EF584C8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57" creationId="{5247A0E1-2688-8964-3F66-B2A1B756EACA}"/>
          </ac:spMkLst>
        </pc:spChg>
        <pc:spChg chg="mod">
          <ac:chgData name="REHMAN, JUNAID UR" userId="cad2e341-0587-4278-9741-73e39151dba6" providerId="ADAL" clId="{B9AE1910-A622-49D3-8227-D45690BB8626}" dt="2024-02-08T21:13:38.870" v="1839"/>
          <ac:spMkLst>
            <pc:docMk/>
            <pc:sldMk cId="3141450237" sldId="305"/>
            <ac:spMk id="59" creationId="{290306F8-398E-F99D-DB21-56CBFB26A250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65" creationId="{16EFAF3D-CB4B-AFDF-8738-1D2FF8B83FB4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66" creationId="{4CDA55A9-5F0D-0643-E3F7-154A303B9E8F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68" creationId="{56F83C23-FCEE-74F0-A5D9-7920195B5D72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69" creationId="{26DEA04C-2545-BDCD-26BE-1EAE75F991AA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71" creationId="{7384068F-35C8-0BC7-B2A6-D87E56E4AEFA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72" creationId="{32A949A4-1B07-4375-086B-4F8822B2B555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73" creationId="{34E9FFE0-E543-492B-62DB-2522E4D9A62E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74" creationId="{BF3A9EBB-8E39-EB41-42B8-8D14116E8778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75" creationId="{02CECF30-5C1A-05B4-E5E1-CBCDD47DEEE4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77" creationId="{B4DD20B6-E38A-8DCD-3D74-15AAEDAC79CB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83" creationId="{9E53E1A2-171A-37D8-807B-045F2465BC73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84" creationId="{964E646D-58C6-DDC7-23C2-1AD12F255BF4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85" creationId="{A403EDB7-30D9-4E34-F96B-180A12CBB138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88" creationId="{8291EB47-2BF1-DD5D-DF16-B92D8C9AF89D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89" creationId="{DE82C06E-25AD-89DC-504C-F8ECDA314D85}"/>
          </ac:spMkLst>
        </pc:spChg>
        <pc:spChg chg="mod">
          <ac:chgData name="REHMAN, JUNAID UR" userId="cad2e341-0587-4278-9741-73e39151dba6" providerId="ADAL" clId="{B9AE1910-A622-49D3-8227-D45690BB8626}" dt="2024-02-08T21:14:11.291" v="1844"/>
          <ac:spMkLst>
            <pc:docMk/>
            <pc:sldMk cId="3141450237" sldId="305"/>
            <ac:spMk id="91" creationId="{0E88E1E9-FAB7-9306-6A35-0CF28AB51612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97" creationId="{BE5F5E45-63A6-C35E-90FD-000D3E7F8C9D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98" creationId="{47F79D20-5F07-692B-61EB-AB88BA2AD9F8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00" creationId="{5BA436E0-09EF-AA9F-911E-1C31B40BE25C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01" creationId="{DB6D0D85-9108-0978-3748-97E5D5D9BBB0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03" creationId="{CEEE7272-43F4-67FD-9FD7-AB8379C98DA9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04" creationId="{C5CEE850-9122-57DF-6305-EEA78AF8251E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05" creationId="{EE2A7D41-246B-5743-B108-83EDC943A259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06" creationId="{01FE5F5A-DFDA-26B8-812D-F63F1278CB78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07" creationId="{F0EC25BA-72DD-0231-E366-BEC1C3CCDEB0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09" creationId="{DD60C214-7596-F431-5C07-5BDEA8F18DF3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15" creationId="{3F4EE176-CF3C-FF00-5C85-27553C1B38BC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16" creationId="{4E0A9FB0-6027-7F71-F9E3-06C53E735ABE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17" creationId="{79D73663-5C5B-5CCD-8D8A-34B0E2493144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20" creationId="{AABCF424-8216-D98E-8AFE-2494DF8E2CED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21" creationId="{EDEC3176-075E-7C93-94B7-1379F503069C}"/>
          </ac:spMkLst>
        </pc:spChg>
        <pc:spChg chg="mod">
          <ac:chgData name="REHMAN, JUNAID UR" userId="cad2e341-0587-4278-9741-73e39151dba6" providerId="ADAL" clId="{B9AE1910-A622-49D3-8227-D45690BB8626}" dt="2024-02-08T21:18:36.454" v="1865"/>
          <ac:spMkLst>
            <pc:docMk/>
            <pc:sldMk cId="3141450237" sldId="305"/>
            <ac:spMk id="123" creationId="{B4A5C240-F850-E61E-4B1D-776340935D12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29" creationId="{3B837E66-B6A5-2EBD-29AE-D9027015E28C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30" creationId="{07610093-6143-61C8-E0D7-A7197D027C1E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32" creationId="{4BA1AD2D-2F41-B5B4-3C04-B230669AD555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33" creationId="{8AE017B5-41DF-D2AF-A0EE-D625727665D8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35" creationId="{724D5580-B8C2-0B0F-676C-B41F18CDFD58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36" creationId="{2F968C10-BC54-AB63-D81D-788A2BC0A4D7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37" creationId="{833C4FA8-6F09-9612-55CD-42C3BE40BBBB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38" creationId="{E9765775-966E-BBB1-7041-143B5DA3F7B7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39" creationId="{B2DB8319-4531-F82C-8934-E65005667D4C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41" creationId="{6847C5D4-C100-A588-D738-FDB9C839B933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47" creationId="{A4AE604C-B782-8629-0848-C075D1512DBD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48" creationId="{47193F40-E88A-8921-1E0A-DFCEC62C9A20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49" creationId="{48E6834A-DF49-720F-061E-2EC6EAFB36BB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52" creationId="{BE3A964E-F8D1-F012-CE42-3B38733D2C2A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53" creationId="{8BFB9A6A-8F51-4E78-7BDF-91C0D6B516C7}"/>
          </ac:spMkLst>
        </pc:spChg>
        <pc:spChg chg="mod">
          <ac:chgData name="REHMAN, JUNAID UR" userId="cad2e341-0587-4278-9741-73e39151dba6" providerId="ADAL" clId="{B9AE1910-A622-49D3-8227-D45690BB8626}" dt="2024-02-08T21:19:56.731" v="1868"/>
          <ac:spMkLst>
            <pc:docMk/>
            <pc:sldMk cId="3141450237" sldId="305"/>
            <ac:spMk id="155" creationId="{76F803BB-31F1-A503-7AEE-7F874E5C775F}"/>
          </ac:spMkLst>
        </pc:spChg>
        <pc:grpChg chg="add mod">
          <ac:chgData name="REHMAN, JUNAID UR" userId="cad2e341-0587-4278-9741-73e39151dba6" providerId="ADAL" clId="{B9AE1910-A622-49D3-8227-D45690BB8626}" dt="2024-02-08T21:12:30.947" v="1837"/>
          <ac:grpSpMkLst>
            <pc:docMk/>
            <pc:sldMk cId="3141450237" sldId="305"/>
            <ac:grpSpMk id="6" creationId="{CF12A96E-6673-562E-1ADE-F24CE9231CFF}"/>
          </ac:grpSpMkLst>
        </pc:grpChg>
        <pc:grpChg chg="add del mod">
          <ac:chgData name="REHMAN, JUNAID UR" userId="cad2e341-0587-4278-9741-73e39151dba6" providerId="ADAL" clId="{B9AE1910-A622-49D3-8227-D45690BB8626}" dt="2024-02-08T21:13:56.164" v="1843" actId="478"/>
          <ac:grpSpMkLst>
            <pc:docMk/>
            <pc:sldMk cId="3141450237" sldId="305"/>
            <ac:grpSpMk id="30" creationId="{0345399D-06A4-C71D-8A85-227B7DC6F14F}"/>
          </ac:grpSpMkLst>
        </pc:grpChg>
        <pc:grpChg chg="mod">
          <ac:chgData name="REHMAN, JUNAID UR" userId="cad2e341-0587-4278-9741-73e39151dba6" providerId="ADAL" clId="{B9AE1910-A622-49D3-8227-D45690BB8626}" dt="2024-02-08T21:13:38.870" v="1839"/>
          <ac:grpSpMkLst>
            <pc:docMk/>
            <pc:sldMk cId="3141450237" sldId="305"/>
            <ac:grpSpMk id="32" creationId="{1BEA044B-A919-5AEF-C889-CE1FA6493AD1}"/>
          </ac:grpSpMkLst>
        </pc:grpChg>
        <pc:grpChg chg="mod">
          <ac:chgData name="REHMAN, JUNAID UR" userId="cad2e341-0587-4278-9741-73e39151dba6" providerId="ADAL" clId="{B9AE1910-A622-49D3-8227-D45690BB8626}" dt="2024-02-08T21:13:38.870" v="1839"/>
          <ac:grpSpMkLst>
            <pc:docMk/>
            <pc:sldMk cId="3141450237" sldId="305"/>
            <ac:grpSpMk id="35" creationId="{2AE121EF-9AC8-C01F-41EE-5E2A44562FE0}"/>
          </ac:grpSpMkLst>
        </pc:grpChg>
        <pc:grpChg chg="mod">
          <ac:chgData name="REHMAN, JUNAID UR" userId="cad2e341-0587-4278-9741-73e39151dba6" providerId="ADAL" clId="{B9AE1910-A622-49D3-8227-D45690BB8626}" dt="2024-02-08T21:13:38.870" v="1839"/>
          <ac:grpSpMkLst>
            <pc:docMk/>
            <pc:sldMk cId="3141450237" sldId="305"/>
            <ac:grpSpMk id="38" creationId="{AC6506B0-A53F-5C3B-49BE-3C4679406939}"/>
          </ac:grpSpMkLst>
        </pc:grpChg>
        <pc:grpChg chg="add del mod">
          <ac:chgData name="REHMAN, JUNAID UR" userId="cad2e341-0587-4278-9741-73e39151dba6" providerId="ADAL" clId="{B9AE1910-A622-49D3-8227-D45690BB8626}" dt="2024-02-08T21:17:12.144" v="1864" actId="478"/>
          <ac:grpSpMkLst>
            <pc:docMk/>
            <pc:sldMk cId="3141450237" sldId="305"/>
            <ac:grpSpMk id="62" creationId="{9ABA6C00-9397-0BA8-4B83-626712F4FE5A}"/>
          </ac:grpSpMkLst>
        </pc:grpChg>
        <pc:grpChg chg="mod">
          <ac:chgData name="REHMAN, JUNAID UR" userId="cad2e341-0587-4278-9741-73e39151dba6" providerId="ADAL" clId="{B9AE1910-A622-49D3-8227-D45690BB8626}" dt="2024-02-08T21:14:11.291" v="1844"/>
          <ac:grpSpMkLst>
            <pc:docMk/>
            <pc:sldMk cId="3141450237" sldId="305"/>
            <ac:grpSpMk id="64" creationId="{92E8DA30-3512-B6F7-D00F-E28D6006E2A6}"/>
          </ac:grpSpMkLst>
        </pc:grpChg>
        <pc:grpChg chg="mod">
          <ac:chgData name="REHMAN, JUNAID UR" userId="cad2e341-0587-4278-9741-73e39151dba6" providerId="ADAL" clId="{B9AE1910-A622-49D3-8227-D45690BB8626}" dt="2024-02-08T21:14:11.291" v="1844"/>
          <ac:grpSpMkLst>
            <pc:docMk/>
            <pc:sldMk cId="3141450237" sldId="305"/>
            <ac:grpSpMk id="67" creationId="{93907BB7-9F81-BE51-1BBD-56FD412527C9}"/>
          </ac:grpSpMkLst>
        </pc:grpChg>
        <pc:grpChg chg="mod">
          <ac:chgData name="REHMAN, JUNAID UR" userId="cad2e341-0587-4278-9741-73e39151dba6" providerId="ADAL" clId="{B9AE1910-A622-49D3-8227-D45690BB8626}" dt="2024-02-08T21:14:11.291" v="1844"/>
          <ac:grpSpMkLst>
            <pc:docMk/>
            <pc:sldMk cId="3141450237" sldId="305"/>
            <ac:grpSpMk id="70" creationId="{293B8334-1CE2-ECC0-5425-7DF32069BF5E}"/>
          </ac:grpSpMkLst>
        </pc:grpChg>
        <pc:grpChg chg="add del mod">
          <ac:chgData name="REHMAN, JUNAID UR" userId="cad2e341-0587-4278-9741-73e39151dba6" providerId="ADAL" clId="{B9AE1910-A622-49D3-8227-D45690BB8626}" dt="2024-02-08T21:19:55.058" v="1867" actId="478"/>
          <ac:grpSpMkLst>
            <pc:docMk/>
            <pc:sldMk cId="3141450237" sldId="305"/>
            <ac:grpSpMk id="94" creationId="{939C83C2-C85F-8D9D-D0EC-E70F74375091}"/>
          </ac:grpSpMkLst>
        </pc:grpChg>
        <pc:grpChg chg="mod">
          <ac:chgData name="REHMAN, JUNAID UR" userId="cad2e341-0587-4278-9741-73e39151dba6" providerId="ADAL" clId="{B9AE1910-A622-49D3-8227-D45690BB8626}" dt="2024-02-08T21:18:36.454" v="1865"/>
          <ac:grpSpMkLst>
            <pc:docMk/>
            <pc:sldMk cId="3141450237" sldId="305"/>
            <ac:grpSpMk id="96" creationId="{A3D664DB-BD9C-C485-52E0-AFA1EB8E0BBC}"/>
          </ac:grpSpMkLst>
        </pc:grpChg>
        <pc:grpChg chg="mod">
          <ac:chgData name="REHMAN, JUNAID UR" userId="cad2e341-0587-4278-9741-73e39151dba6" providerId="ADAL" clId="{B9AE1910-A622-49D3-8227-D45690BB8626}" dt="2024-02-08T21:18:36.454" v="1865"/>
          <ac:grpSpMkLst>
            <pc:docMk/>
            <pc:sldMk cId="3141450237" sldId="305"/>
            <ac:grpSpMk id="99" creationId="{18EA2F00-D791-7C22-2C03-02B1E62AF49C}"/>
          </ac:grpSpMkLst>
        </pc:grpChg>
        <pc:grpChg chg="mod">
          <ac:chgData name="REHMAN, JUNAID UR" userId="cad2e341-0587-4278-9741-73e39151dba6" providerId="ADAL" clId="{B9AE1910-A622-49D3-8227-D45690BB8626}" dt="2024-02-08T21:18:36.454" v="1865"/>
          <ac:grpSpMkLst>
            <pc:docMk/>
            <pc:sldMk cId="3141450237" sldId="305"/>
            <ac:grpSpMk id="102" creationId="{5EE5E966-3847-F91B-86A0-3EE5824E8E57}"/>
          </ac:grpSpMkLst>
        </pc:grpChg>
        <pc:grpChg chg="add mod">
          <ac:chgData name="REHMAN, JUNAID UR" userId="cad2e341-0587-4278-9741-73e39151dba6" providerId="ADAL" clId="{B9AE1910-A622-49D3-8227-D45690BB8626}" dt="2024-02-08T21:20:04.280" v="1869" actId="1076"/>
          <ac:grpSpMkLst>
            <pc:docMk/>
            <pc:sldMk cId="3141450237" sldId="305"/>
            <ac:grpSpMk id="126" creationId="{F96A5870-EC9B-86F9-5A7B-4AA2B69D3AFE}"/>
          </ac:grpSpMkLst>
        </pc:grpChg>
        <pc:grpChg chg="mod">
          <ac:chgData name="REHMAN, JUNAID UR" userId="cad2e341-0587-4278-9741-73e39151dba6" providerId="ADAL" clId="{B9AE1910-A622-49D3-8227-D45690BB8626}" dt="2024-02-08T21:19:56.731" v="1868"/>
          <ac:grpSpMkLst>
            <pc:docMk/>
            <pc:sldMk cId="3141450237" sldId="305"/>
            <ac:grpSpMk id="128" creationId="{0C66A307-F330-D92C-C999-370BB40F10F4}"/>
          </ac:grpSpMkLst>
        </pc:grpChg>
        <pc:grpChg chg="mod">
          <ac:chgData name="REHMAN, JUNAID UR" userId="cad2e341-0587-4278-9741-73e39151dba6" providerId="ADAL" clId="{B9AE1910-A622-49D3-8227-D45690BB8626}" dt="2024-02-08T21:19:56.731" v="1868"/>
          <ac:grpSpMkLst>
            <pc:docMk/>
            <pc:sldMk cId="3141450237" sldId="305"/>
            <ac:grpSpMk id="131" creationId="{1D8CC780-78DA-4708-9BEC-F2A0D714547F}"/>
          </ac:grpSpMkLst>
        </pc:grpChg>
        <pc:grpChg chg="mod">
          <ac:chgData name="REHMAN, JUNAID UR" userId="cad2e341-0587-4278-9741-73e39151dba6" providerId="ADAL" clId="{B9AE1910-A622-49D3-8227-D45690BB8626}" dt="2024-02-08T21:19:56.731" v="1868"/>
          <ac:grpSpMkLst>
            <pc:docMk/>
            <pc:sldMk cId="3141450237" sldId="305"/>
            <ac:grpSpMk id="134" creationId="{74F648C7-BE2B-DD33-D7F6-B6334265A2B6}"/>
          </ac:grpSpMkLst>
        </pc:grpChg>
        <pc:picChg chg="add del mod">
          <ac:chgData name="REHMAN, JUNAID UR" userId="cad2e341-0587-4278-9741-73e39151dba6" providerId="ADAL" clId="{B9AE1910-A622-49D3-8227-D45690BB8626}" dt="2024-02-08T21:12:29.361" v="1836" actId="478"/>
          <ac:picMkLst>
            <pc:docMk/>
            <pc:sldMk cId="3141450237" sldId="305"/>
            <ac:picMk id="4" creationId="{4F9119CD-B22D-9629-AD50-7E781488DB2E}"/>
          </ac:picMkLst>
        </pc:picChg>
        <pc:cxnChg chg="mod">
          <ac:chgData name="REHMAN, JUNAID UR" userId="cad2e341-0587-4278-9741-73e39151dba6" providerId="ADAL" clId="{B9AE1910-A622-49D3-8227-D45690BB8626}" dt="2024-02-08T21:12:30.947" v="1837"/>
          <ac:cxnSpMkLst>
            <pc:docMk/>
            <pc:sldMk cId="3141450237" sldId="305"/>
            <ac:cxnSpMk id="12" creationId="{B1CEFA42-35C8-1AFC-BE41-32ECA666C4A7}"/>
          </ac:cxnSpMkLst>
        </pc:cxnChg>
        <pc:cxnChg chg="mod">
          <ac:chgData name="REHMAN, JUNAID UR" userId="cad2e341-0587-4278-9741-73e39151dba6" providerId="ADAL" clId="{B9AE1910-A622-49D3-8227-D45690BB8626}" dt="2024-02-08T21:12:30.947" v="1837"/>
          <ac:cxnSpMkLst>
            <pc:docMk/>
            <pc:sldMk cId="3141450237" sldId="305"/>
            <ac:cxnSpMk id="14" creationId="{BD658B1E-A9BC-536E-0433-3BCB512445E6}"/>
          </ac:cxnSpMkLst>
        </pc:cxnChg>
        <pc:cxnChg chg="mod">
          <ac:chgData name="REHMAN, JUNAID UR" userId="cad2e341-0587-4278-9741-73e39151dba6" providerId="ADAL" clId="{B9AE1910-A622-49D3-8227-D45690BB8626}" dt="2024-02-08T21:12:30.947" v="1837"/>
          <ac:cxnSpMkLst>
            <pc:docMk/>
            <pc:sldMk cId="3141450237" sldId="305"/>
            <ac:cxnSpMk id="15" creationId="{DF8C8A45-FDD0-DE9F-B529-8C5F248EE49B}"/>
          </ac:cxnSpMkLst>
        </pc:cxnChg>
        <pc:cxnChg chg="mod">
          <ac:chgData name="REHMAN, JUNAID UR" userId="cad2e341-0587-4278-9741-73e39151dba6" providerId="ADAL" clId="{B9AE1910-A622-49D3-8227-D45690BB8626}" dt="2024-02-08T21:12:30.947" v="1837"/>
          <ac:cxnSpMkLst>
            <pc:docMk/>
            <pc:sldMk cId="3141450237" sldId="305"/>
            <ac:cxnSpMk id="16" creationId="{63C67451-6274-515F-3CC3-E276DF8D712E}"/>
          </ac:cxnSpMkLst>
        </pc:cxnChg>
        <pc:cxnChg chg="mod">
          <ac:chgData name="REHMAN, JUNAID UR" userId="cad2e341-0587-4278-9741-73e39151dba6" providerId="ADAL" clId="{B9AE1910-A622-49D3-8227-D45690BB8626}" dt="2024-02-08T21:12:30.947" v="1837"/>
          <ac:cxnSpMkLst>
            <pc:docMk/>
            <pc:sldMk cId="3141450237" sldId="305"/>
            <ac:cxnSpMk id="17" creationId="{D15E469A-B3D9-A522-129D-F85813936EE7}"/>
          </ac:cxnSpMkLst>
        </pc:cxnChg>
        <pc:cxnChg chg="mod">
          <ac:chgData name="REHMAN, JUNAID UR" userId="cad2e341-0587-4278-9741-73e39151dba6" providerId="ADAL" clId="{B9AE1910-A622-49D3-8227-D45690BB8626}" dt="2024-02-08T21:12:30.947" v="1837"/>
          <ac:cxnSpMkLst>
            <pc:docMk/>
            <pc:sldMk cId="3141450237" sldId="305"/>
            <ac:cxnSpMk id="18" creationId="{D5B00410-11FF-1C17-2C8E-D21D3BD52ED1}"/>
          </ac:cxnSpMkLst>
        </pc:cxnChg>
        <pc:cxnChg chg="mod">
          <ac:chgData name="REHMAN, JUNAID UR" userId="cad2e341-0587-4278-9741-73e39151dba6" providerId="ADAL" clId="{B9AE1910-A622-49D3-8227-D45690BB8626}" dt="2024-02-08T21:12:30.947" v="1837"/>
          <ac:cxnSpMkLst>
            <pc:docMk/>
            <pc:sldMk cId="3141450237" sldId="305"/>
            <ac:cxnSpMk id="22" creationId="{A5363BFD-8033-C4E0-664A-344D21F775A4}"/>
          </ac:cxnSpMkLst>
        </pc:cxnChg>
        <pc:cxnChg chg="mod">
          <ac:chgData name="REHMAN, JUNAID UR" userId="cad2e341-0587-4278-9741-73e39151dba6" providerId="ADAL" clId="{B9AE1910-A622-49D3-8227-D45690BB8626}" dt="2024-02-08T21:12:30.947" v="1837"/>
          <ac:cxnSpMkLst>
            <pc:docMk/>
            <pc:sldMk cId="3141450237" sldId="305"/>
            <ac:cxnSpMk id="23" creationId="{EBA8ADDA-9060-7763-01DF-0172DDB961D6}"/>
          </ac:cxnSpMkLst>
        </pc:cxnChg>
        <pc:cxnChg chg="mod">
          <ac:chgData name="REHMAN, JUNAID UR" userId="cad2e341-0587-4278-9741-73e39151dba6" providerId="ADAL" clId="{B9AE1910-A622-49D3-8227-D45690BB8626}" dt="2024-02-08T21:12:30.947" v="1837"/>
          <ac:cxnSpMkLst>
            <pc:docMk/>
            <pc:sldMk cId="3141450237" sldId="305"/>
            <ac:cxnSpMk id="26" creationId="{FE55423D-6B7B-D0BE-9F6F-F7239F7B97DF}"/>
          </ac:cxnSpMkLst>
        </pc:cxnChg>
        <pc:cxnChg chg="mod">
          <ac:chgData name="REHMAN, JUNAID UR" userId="cad2e341-0587-4278-9741-73e39151dba6" providerId="ADAL" clId="{B9AE1910-A622-49D3-8227-D45690BB8626}" dt="2024-02-08T21:12:30.947" v="1837"/>
          <ac:cxnSpMkLst>
            <pc:docMk/>
            <pc:sldMk cId="3141450237" sldId="305"/>
            <ac:cxnSpMk id="28" creationId="{273D89F9-8492-478D-213F-8C0AF33169DE}"/>
          </ac:cxnSpMkLst>
        </pc:cxnChg>
        <pc:cxnChg chg="mod">
          <ac:chgData name="REHMAN, JUNAID UR" userId="cad2e341-0587-4278-9741-73e39151dba6" providerId="ADAL" clId="{B9AE1910-A622-49D3-8227-D45690BB8626}" dt="2024-02-08T21:12:30.947" v="1837"/>
          <ac:cxnSpMkLst>
            <pc:docMk/>
            <pc:sldMk cId="3141450237" sldId="305"/>
            <ac:cxnSpMk id="29" creationId="{1421B761-2A07-0B6B-0F74-F46BAF81BF9A}"/>
          </ac:cxnSpMkLst>
        </pc:cxnChg>
        <pc:cxnChg chg="mod">
          <ac:chgData name="REHMAN, JUNAID UR" userId="cad2e341-0587-4278-9741-73e39151dba6" providerId="ADAL" clId="{B9AE1910-A622-49D3-8227-D45690BB8626}" dt="2024-02-08T21:13:38.870" v="1839"/>
          <ac:cxnSpMkLst>
            <pc:docMk/>
            <pc:sldMk cId="3141450237" sldId="305"/>
            <ac:cxnSpMk id="31" creationId="{D17F3C44-ABDA-5898-3909-3E2EF9CCF2C1}"/>
          </ac:cxnSpMkLst>
        </pc:cxnChg>
        <pc:cxnChg chg="mod">
          <ac:chgData name="REHMAN, JUNAID UR" userId="cad2e341-0587-4278-9741-73e39151dba6" providerId="ADAL" clId="{B9AE1910-A622-49D3-8227-D45690BB8626}" dt="2024-02-08T21:13:56.164" v="1843" actId="478"/>
          <ac:cxnSpMkLst>
            <pc:docMk/>
            <pc:sldMk cId="3141450237" sldId="305"/>
            <ac:cxnSpMk id="44" creationId="{7B0E0A66-A116-D05C-C7C4-BF0745225769}"/>
          </ac:cxnSpMkLst>
        </pc:cxnChg>
        <pc:cxnChg chg="mod">
          <ac:chgData name="REHMAN, JUNAID UR" userId="cad2e341-0587-4278-9741-73e39151dba6" providerId="ADAL" clId="{B9AE1910-A622-49D3-8227-D45690BB8626}" dt="2024-02-08T21:13:38.870" v="1839"/>
          <ac:cxnSpMkLst>
            <pc:docMk/>
            <pc:sldMk cId="3141450237" sldId="305"/>
            <ac:cxnSpMk id="46" creationId="{3AFCDBB5-DE18-4E42-C121-42AF1B893A7C}"/>
          </ac:cxnSpMkLst>
        </pc:cxnChg>
        <pc:cxnChg chg="mod">
          <ac:chgData name="REHMAN, JUNAID UR" userId="cad2e341-0587-4278-9741-73e39151dba6" providerId="ADAL" clId="{B9AE1910-A622-49D3-8227-D45690BB8626}" dt="2024-02-08T21:13:38.870" v="1839"/>
          <ac:cxnSpMkLst>
            <pc:docMk/>
            <pc:sldMk cId="3141450237" sldId="305"/>
            <ac:cxnSpMk id="47" creationId="{46B3CEFF-F584-4B0A-1436-0262BA0887AF}"/>
          </ac:cxnSpMkLst>
        </pc:cxnChg>
        <pc:cxnChg chg="mod">
          <ac:chgData name="REHMAN, JUNAID UR" userId="cad2e341-0587-4278-9741-73e39151dba6" providerId="ADAL" clId="{B9AE1910-A622-49D3-8227-D45690BB8626}" dt="2024-02-08T21:13:38.870" v="1839"/>
          <ac:cxnSpMkLst>
            <pc:docMk/>
            <pc:sldMk cId="3141450237" sldId="305"/>
            <ac:cxnSpMk id="48" creationId="{5A232837-52FA-DFC8-CA92-418E31A3CD0F}"/>
          </ac:cxnSpMkLst>
        </pc:cxnChg>
        <pc:cxnChg chg="mod">
          <ac:chgData name="REHMAN, JUNAID UR" userId="cad2e341-0587-4278-9741-73e39151dba6" providerId="ADAL" clId="{B9AE1910-A622-49D3-8227-D45690BB8626}" dt="2024-02-08T21:13:38.870" v="1839"/>
          <ac:cxnSpMkLst>
            <pc:docMk/>
            <pc:sldMk cId="3141450237" sldId="305"/>
            <ac:cxnSpMk id="49" creationId="{0108DC8A-AFD7-8F02-17BB-642750E46179}"/>
          </ac:cxnSpMkLst>
        </pc:cxnChg>
        <pc:cxnChg chg="mod">
          <ac:chgData name="REHMAN, JUNAID UR" userId="cad2e341-0587-4278-9741-73e39151dba6" providerId="ADAL" clId="{B9AE1910-A622-49D3-8227-D45690BB8626}" dt="2024-02-08T21:13:38.870" v="1839"/>
          <ac:cxnSpMkLst>
            <pc:docMk/>
            <pc:sldMk cId="3141450237" sldId="305"/>
            <ac:cxnSpMk id="50" creationId="{34D32D6F-B797-19D4-2B03-440D0D0E6667}"/>
          </ac:cxnSpMkLst>
        </pc:cxnChg>
        <pc:cxnChg chg="mod">
          <ac:chgData name="REHMAN, JUNAID UR" userId="cad2e341-0587-4278-9741-73e39151dba6" providerId="ADAL" clId="{B9AE1910-A622-49D3-8227-D45690BB8626}" dt="2024-02-08T21:13:38.870" v="1839"/>
          <ac:cxnSpMkLst>
            <pc:docMk/>
            <pc:sldMk cId="3141450237" sldId="305"/>
            <ac:cxnSpMk id="54" creationId="{88C2AE17-0A57-C83E-CE50-3B43C56567D6}"/>
          </ac:cxnSpMkLst>
        </pc:cxnChg>
        <pc:cxnChg chg="mod">
          <ac:chgData name="REHMAN, JUNAID UR" userId="cad2e341-0587-4278-9741-73e39151dba6" providerId="ADAL" clId="{B9AE1910-A622-49D3-8227-D45690BB8626}" dt="2024-02-08T21:13:38.870" v="1839"/>
          <ac:cxnSpMkLst>
            <pc:docMk/>
            <pc:sldMk cId="3141450237" sldId="305"/>
            <ac:cxnSpMk id="55" creationId="{A9FD0EF2-01F8-3EEF-1318-FA8574DC2A6E}"/>
          </ac:cxnSpMkLst>
        </pc:cxnChg>
        <pc:cxnChg chg="mod">
          <ac:chgData name="REHMAN, JUNAID UR" userId="cad2e341-0587-4278-9741-73e39151dba6" providerId="ADAL" clId="{B9AE1910-A622-49D3-8227-D45690BB8626}" dt="2024-02-08T21:13:38.870" v="1839"/>
          <ac:cxnSpMkLst>
            <pc:docMk/>
            <pc:sldMk cId="3141450237" sldId="305"/>
            <ac:cxnSpMk id="58" creationId="{B84DBA6C-F3C2-AA6B-A3F6-F5A30E1765D0}"/>
          </ac:cxnSpMkLst>
        </pc:cxnChg>
        <pc:cxnChg chg="mod">
          <ac:chgData name="REHMAN, JUNAID UR" userId="cad2e341-0587-4278-9741-73e39151dba6" providerId="ADAL" clId="{B9AE1910-A622-49D3-8227-D45690BB8626}" dt="2024-02-08T21:13:38.870" v="1839"/>
          <ac:cxnSpMkLst>
            <pc:docMk/>
            <pc:sldMk cId="3141450237" sldId="305"/>
            <ac:cxnSpMk id="60" creationId="{2A915E12-B78A-6131-3093-B1C94585434F}"/>
          </ac:cxnSpMkLst>
        </pc:cxnChg>
        <pc:cxnChg chg="mod">
          <ac:chgData name="REHMAN, JUNAID UR" userId="cad2e341-0587-4278-9741-73e39151dba6" providerId="ADAL" clId="{B9AE1910-A622-49D3-8227-D45690BB8626}" dt="2024-02-08T21:13:38.870" v="1839"/>
          <ac:cxnSpMkLst>
            <pc:docMk/>
            <pc:sldMk cId="3141450237" sldId="305"/>
            <ac:cxnSpMk id="61" creationId="{FEB5B165-E34B-BDD4-A908-3ECDC9AFF9B5}"/>
          </ac:cxnSpMkLst>
        </pc:cxnChg>
        <pc:cxnChg chg="mod">
          <ac:chgData name="REHMAN, JUNAID UR" userId="cad2e341-0587-4278-9741-73e39151dba6" providerId="ADAL" clId="{B9AE1910-A622-49D3-8227-D45690BB8626}" dt="2024-02-08T21:14:11.291" v="1844"/>
          <ac:cxnSpMkLst>
            <pc:docMk/>
            <pc:sldMk cId="3141450237" sldId="305"/>
            <ac:cxnSpMk id="63" creationId="{DE6C1F68-1ACD-9CB3-8A69-1686C79857B8}"/>
          </ac:cxnSpMkLst>
        </pc:cxnChg>
        <pc:cxnChg chg="mod">
          <ac:chgData name="REHMAN, JUNAID UR" userId="cad2e341-0587-4278-9741-73e39151dba6" providerId="ADAL" clId="{B9AE1910-A622-49D3-8227-D45690BB8626}" dt="2024-02-08T21:17:12.144" v="1864" actId="478"/>
          <ac:cxnSpMkLst>
            <pc:docMk/>
            <pc:sldMk cId="3141450237" sldId="305"/>
            <ac:cxnSpMk id="76" creationId="{D46F3817-048D-3393-D726-66200E0E3628}"/>
          </ac:cxnSpMkLst>
        </pc:cxnChg>
        <pc:cxnChg chg="mod">
          <ac:chgData name="REHMAN, JUNAID UR" userId="cad2e341-0587-4278-9741-73e39151dba6" providerId="ADAL" clId="{B9AE1910-A622-49D3-8227-D45690BB8626}" dt="2024-02-08T21:14:11.291" v="1844"/>
          <ac:cxnSpMkLst>
            <pc:docMk/>
            <pc:sldMk cId="3141450237" sldId="305"/>
            <ac:cxnSpMk id="78" creationId="{C594E83E-D492-E59A-32DB-4096A1724A9E}"/>
          </ac:cxnSpMkLst>
        </pc:cxnChg>
        <pc:cxnChg chg="mod">
          <ac:chgData name="REHMAN, JUNAID UR" userId="cad2e341-0587-4278-9741-73e39151dba6" providerId="ADAL" clId="{B9AE1910-A622-49D3-8227-D45690BB8626}" dt="2024-02-08T21:14:11.291" v="1844"/>
          <ac:cxnSpMkLst>
            <pc:docMk/>
            <pc:sldMk cId="3141450237" sldId="305"/>
            <ac:cxnSpMk id="79" creationId="{8D2B61CD-B605-5F10-40BD-C1428FD72994}"/>
          </ac:cxnSpMkLst>
        </pc:cxnChg>
        <pc:cxnChg chg="mod">
          <ac:chgData name="REHMAN, JUNAID UR" userId="cad2e341-0587-4278-9741-73e39151dba6" providerId="ADAL" clId="{B9AE1910-A622-49D3-8227-D45690BB8626}" dt="2024-02-08T21:14:11.291" v="1844"/>
          <ac:cxnSpMkLst>
            <pc:docMk/>
            <pc:sldMk cId="3141450237" sldId="305"/>
            <ac:cxnSpMk id="80" creationId="{1BB2CFB1-6FE3-73B6-2F09-2C03583AD84A}"/>
          </ac:cxnSpMkLst>
        </pc:cxnChg>
        <pc:cxnChg chg="mod">
          <ac:chgData name="REHMAN, JUNAID UR" userId="cad2e341-0587-4278-9741-73e39151dba6" providerId="ADAL" clId="{B9AE1910-A622-49D3-8227-D45690BB8626}" dt="2024-02-08T21:14:11.291" v="1844"/>
          <ac:cxnSpMkLst>
            <pc:docMk/>
            <pc:sldMk cId="3141450237" sldId="305"/>
            <ac:cxnSpMk id="81" creationId="{0BCFA059-3912-F907-D2C2-9802A64E42E8}"/>
          </ac:cxnSpMkLst>
        </pc:cxnChg>
        <pc:cxnChg chg="mod">
          <ac:chgData name="REHMAN, JUNAID UR" userId="cad2e341-0587-4278-9741-73e39151dba6" providerId="ADAL" clId="{B9AE1910-A622-49D3-8227-D45690BB8626}" dt="2024-02-08T21:14:11.291" v="1844"/>
          <ac:cxnSpMkLst>
            <pc:docMk/>
            <pc:sldMk cId="3141450237" sldId="305"/>
            <ac:cxnSpMk id="82" creationId="{E088B908-0A6B-21C1-44D8-451F3976677C}"/>
          </ac:cxnSpMkLst>
        </pc:cxnChg>
        <pc:cxnChg chg="mod">
          <ac:chgData name="REHMAN, JUNAID UR" userId="cad2e341-0587-4278-9741-73e39151dba6" providerId="ADAL" clId="{B9AE1910-A622-49D3-8227-D45690BB8626}" dt="2024-02-08T21:14:11.291" v="1844"/>
          <ac:cxnSpMkLst>
            <pc:docMk/>
            <pc:sldMk cId="3141450237" sldId="305"/>
            <ac:cxnSpMk id="86" creationId="{DC02F449-215D-6BFF-F81F-D3EBD8BF6468}"/>
          </ac:cxnSpMkLst>
        </pc:cxnChg>
        <pc:cxnChg chg="mod">
          <ac:chgData name="REHMAN, JUNAID UR" userId="cad2e341-0587-4278-9741-73e39151dba6" providerId="ADAL" clId="{B9AE1910-A622-49D3-8227-D45690BB8626}" dt="2024-02-08T21:14:11.291" v="1844"/>
          <ac:cxnSpMkLst>
            <pc:docMk/>
            <pc:sldMk cId="3141450237" sldId="305"/>
            <ac:cxnSpMk id="87" creationId="{95748405-71DE-5536-34A7-A99D6C9D8457}"/>
          </ac:cxnSpMkLst>
        </pc:cxnChg>
        <pc:cxnChg chg="mod">
          <ac:chgData name="REHMAN, JUNAID UR" userId="cad2e341-0587-4278-9741-73e39151dba6" providerId="ADAL" clId="{B9AE1910-A622-49D3-8227-D45690BB8626}" dt="2024-02-08T21:14:11.291" v="1844"/>
          <ac:cxnSpMkLst>
            <pc:docMk/>
            <pc:sldMk cId="3141450237" sldId="305"/>
            <ac:cxnSpMk id="90" creationId="{38FA1D1A-2AC2-D2CC-457E-91F24DF53F3E}"/>
          </ac:cxnSpMkLst>
        </pc:cxnChg>
        <pc:cxnChg chg="mod">
          <ac:chgData name="REHMAN, JUNAID UR" userId="cad2e341-0587-4278-9741-73e39151dba6" providerId="ADAL" clId="{B9AE1910-A622-49D3-8227-D45690BB8626}" dt="2024-02-08T21:14:11.291" v="1844"/>
          <ac:cxnSpMkLst>
            <pc:docMk/>
            <pc:sldMk cId="3141450237" sldId="305"/>
            <ac:cxnSpMk id="92" creationId="{006904B6-F308-B330-ADF8-02D387066D6D}"/>
          </ac:cxnSpMkLst>
        </pc:cxnChg>
        <pc:cxnChg chg="mod">
          <ac:chgData name="REHMAN, JUNAID UR" userId="cad2e341-0587-4278-9741-73e39151dba6" providerId="ADAL" clId="{B9AE1910-A622-49D3-8227-D45690BB8626}" dt="2024-02-08T21:14:11.291" v="1844"/>
          <ac:cxnSpMkLst>
            <pc:docMk/>
            <pc:sldMk cId="3141450237" sldId="305"/>
            <ac:cxnSpMk id="93" creationId="{B19CFAE3-A7FB-768C-BA71-18678CBD8BEB}"/>
          </ac:cxnSpMkLst>
        </pc:cxnChg>
        <pc:cxnChg chg="mod">
          <ac:chgData name="REHMAN, JUNAID UR" userId="cad2e341-0587-4278-9741-73e39151dba6" providerId="ADAL" clId="{B9AE1910-A622-49D3-8227-D45690BB8626}" dt="2024-02-08T21:18:36.454" v="1865"/>
          <ac:cxnSpMkLst>
            <pc:docMk/>
            <pc:sldMk cId="3141450237" sldId="305"/>
            <ac:cxnSpMk id="95" creationId="{5BA1FA52-6F1F-5FCA-6E5B-B126A140BA8F}"/>
          </ac:cxnSpMkLst>
        </pc:cxnChg>
        <pc:cxnChg chg="mod">
          <ac:chgData name="REHMAN, JUNAID UR" userId="cad2e341-0587-4278-9741-73e39151dba6" providerId="ADAL" clId="{B9AE1910-A622-49D3-8227-D45690BB8626}" dt="2024-02-08T21:19:55.058" v="1867" actId="478"/>
          <ac:cxnSpMkLst>
            <pc:docMk/>
            <pc:sldMk cId="3141450237" sldId="305"/>
            <ac:cxnSpMk id="108" creationId="{FA01C4CF-1537-0387-6DBA-5F08C41485B9}"/>
          </ac:cxnSpMkLst>
        </pc:cxnChg>
        <pc:cxnChg chg="mod">
          <ac:chgData name="REHMAN, JUNAID UR" userId="cad2e341-0587-4278-9741-73e39151dba6" providerId="ADAL" clId="{B9AE1910-A622-49D3-8227-D45690BB8626}" dt="2024-02-08T21:18:36.454" v="1865"/>
          <ac:cxnSpMkLst>
            <pc:docMk/>
            <pc:sldMk cId="3141450237" sldId="305"/>
            <ac:cxnSpMk id="110" creationId="{0536D595-1D58-0485-AFC1-600F47468072}"/>
          </ac:cxnSpMkLst>
        </pc:cxnChg>
        <pc:cxnChg chg="mod">
          <ac:chgData name="REHMAN, JUNAID UR" userId="cad2e341-0587-4278-9741-73e39151dba6" providerId="ADAL" clId="{B9AE1910-A622-49D3-8227-D45690BB8626}" dt="2024-02-08T21:18:36.454" v="1865"/>
          <ac:cxnSpMkLst>
            <pc:docMk/>
            <pc:sldMk cId="3141450237" sldId="305"/>
            <ac:cxnSpMk id="111" creationId="{1CF50C32-1286-FC60-CEF4-8612E64DA1BE}"/>
          </ac:cxnSpMkLst>
        </pc:cxnChg>
        <pc:cxnChg chg="mod">
          <ac:chgData name="REHMAN, JUNAID UR" userId="cad2e341-0587-4278-9741-73e39151dba6" providerId="ADAL" clId="{B9AE1910-A622-49D3-8227-D45690BB8626}" dt="2024-02-08T21:18:36.454" v="1865"/>
          <ac:cxnSpMkLst>
            <pc:docMk/>
            <pc:sldMk cId="3141450237" sldId="305"/>
            <ac:cxnSpMk id="112" creationId="{3986B2F7-E6A5-0E67-B16D-59C74638B148}"/>
          </ac:cxnSpMkLst>
        </pc:cxnChg>
        <pc:cxnChg chg="mod">
          <ac:chgData name="REHMAN, JUNAID UR" userId="cad2e341-0587-4278-9741-73e39151dba6" providerId="ADAL" clId="{B9AE1910-A622-49D3-8227-D45690BB8626}" dt="2024-02-08T21:18:36.454" v="1865"/>
          <ac:cxnSpMkLst>
            <pc:docMk/>
            <pc:sldMk cId="3141450237" sldId="305"/>
            <ac:cxnSpMk id="113" creationId="{8093AA71-0985-439A-9636-40E7AC9BC714}"/>
          </ac:cxnSpMkLst>
        </pc:cxnChg>
        <pc:cxnChg chg="mod">
          <ac:chgData name="REHMAN, JUNAID UR" userId="cad2e341-0587-4278-9741-73e39151dba6" providerId="ADAL" clId="{B9AE1910-A622-49D3-8227-D45690BB8626}" dt="2024-02-08T21:18:36.454" v="1865"/>
          <ac:cxnSpMkLst>
            <pc:docMk/>
            <pc:sldMk cId="3141450237" sldId="305"/>
            <ac:cxnSpMk id="114" creationId="{4ACDD30E-88C0-B26B-DBD2-1B5EBE15971D}"/>
          </ac:cxnSpMkLst>
        </pc:cxnChg>
        <pc:cxnChg chg="mod">
          <ac:chgData name="REHMAN, JUNAID UR" userId="cad2e341-0587-4278-9741-73e39151dba6" providerId="ADAL" clId="{B9AE1910-A622-49D3-8227-D45690BB8626}" dt="2024-02-08T21:18:36.454" v="1865"/>
          <ac:cxnSpMkLst>
            <pc:docMk/>
            <pc:sldMk cId="3141450237" sldId="305"/>
            <ac:cxnSpMk id="118" creationId="{A878B8E5-CAD8-0F2B-4583-15A61614AFEA}"/>
          </ac:cxnSpMkLst>
        </pc:cxnChg>
        <pc:cxnChg chg="mod">
          <ac:chgData name="REHMAN, JUNAID UR" userId="cad2e341-0587-4278-9741-73e39151dba6" providerId="ADAL" clId="{B9AE1910-A622-49D3-8227-D45690BB8626}" dt="2024-02-08T21:18:36.454" v="1865"/>
          <ac:cxnSpMkLst>
            <pc:docMk/>
            <pc:sldMk cId="3141450237" sldId="305"/>
            <ac:cxnSpMk id="119" creationId="{E02F0E45-B69A-16BE-22B1-68C53C46EA22}"/>
          </ac:cxnSpMkLst>
        </pc:cxnChg>
        <pc:cxnChg chg="mod">
          <ac:chgData name="REHMAN, JUNAID UR" userId="cad2e341-0587-4278-9741-73e39151dba6" providerId="ADAL" clId="{B9AE1910-A622-49D3-8227-D45690BB8626}" dt="2024-02-08T21:18:36.454" v="1865"/>
          <ac:cxnSpMkLst>
            <pc:docMk/>
            <pc:sldMk cId="3141450237" sldId="305"/>
            <ac:cxnSpMk id="122" creationId="{03A05856-16FF-101C-5643-708939C59B96}"/>
          </ac:cxnSpMkLst>
        </pc:cxnChg>
        <pc:cxnChg chg="mod">
          <ac:chgData name="REHMAN, JUNAID UR" userId="cad2e341-0587-4278-9741-73e39151dba6" providerId="ADAL" clId="{B9AE1910-A622-49D3-8227-D45690BB8626}" dt="2024-02-08T21:18:36.454" v="1865"/>
          <ac:cxnSpMkLst>
            <pc:docMk/>
            <pc:sldMk cId="3141450237" sldId="305"/>
            <ac:cxnSpMk id="124" creationId="{5E289781-64E5-56BF-78BE-EEA55DC23F6E}"/>
          </ac:cxnSpMkLst>
        </pc:cxnChg>
        <pc:cxnChg chg="mod">
          <ac:chgData name="REHMAN, JUNAID UR" userId="cad2e341-0587-4278-9741-73e39151dba6" providerId="ADAL" clId="{B9AE1910-A622-49D3-8227-D45690BB8626}" dt="2024-02-08T21:18:36.454" v="1865"/>
          <ac:cxnSpMkLst>
            <pc:docMk/>
            <pc:sldMk cId="3141450237" sldId="305"/>
            <ac:cxnSpMk id="125" creationId="{E09EDDE7-8A9A-711F-E2F5-603DCF5FE1F6}"/>
          </ac:cxnSpMkLst>
        </pc:cxnChg>
        <pc:cxnChg chg="mod">
          <ac:chgData name="REHMAN, JUNAID UR" userId="cad2e341-0587-4278-9741-73e39151dba6" providerId="ADAL" clId="{B9AE1910-A622-49D3-8227-D45690BB8626}" dt="2024-02-08T21:19:56.731" v="1868"/>
          <ac:cxnSpMkLst>
            <pc:docMk/>
            <pc:sldMk cId="3141450237" sldId="305"/>
            <ac:cxnSpMk id="127" creationId="{25808DF2-E335-5128-7854-4B7B7C1BFA48}"/>
          </ac:cxnSpMkLst>
        </pc:cxnChg>
        <pc:cxnChg chg="mod">
          <ac:chgData name="REHMAN, JUNAID UR" userId="cad2e341-0587-4278-9741-73e39151dba6" providerId="ADAL" clId="{B9AE1910-A622-49D3-8227-D45690BB8626}" dt="2024-02-08T21:19:56.731" v="1868"/>
          <ac:cxnSpMkLst>
            <pc:docMk/>
            <pc:sldMk cId="3141450237" sldId="305"/>
            <ac:cxnSpMk id="140" creationId="{A9548C6E-BB2B-5AF2-EB07-74C237983B2D}"/>
          </ac:cxnSpMkLst>
        </pc:cxnChg>
        <pc:cxnChg chg="mod">
          <ac:chgData name="REHMAN, JUNAID UR" userId="cad2e341-0587-4278-9741-73e39151dba6" providerId="ADAL" clId="{B9AE1910-A622-49D3-8227-D45690BB8626}" dt="2024-02-08T21:19:56.731" v="1868"/>
          <ac:cxnSpMkLst>
            <pc:docMk/>
            <pc:sldMk cId="3141450237" sldId="305"/>
            <ac:cxnSpMk id="142" creationId="{7C9DCEA8-AC0B-7E97-B3F0-C20DC1ECF2A2}"/>
          </ac:cxnSpMkLst>
        </pc:cxnChg>
        <pc:cxnChg chg="mod">
          <ac:chgData name="REHMAN, JUNAID UR" userId="cad2e341-0587-4278-9741-73e39151dba6" providerId="ADAL" clId="{B9AE1910-A622-49D3-8227-D45690BB8626}" dt="2024-02-08T21:19:56.731" v="1868"/>
          <ac:cxnSpMkLst>
            <pc:docMk/>
            <pc:sldMk cId="3141450237" sldId="305"/>
            <ac:cxnSpMk id="143" creationId="{E263DC3A-9379-9C92-B4B8-FF7C6FFE0353}"/>
          </ac:cxnSpMkLst>
        </pc:cxnChg>
        <pc:cxnChg chg="mod">
          <ac:chgData name="REHMAN, JUNAID UR" userId="cad2e341-0587-4278-9741-73e39151dba6" providerId="ADAL" clId="{B9AE1910-A622-49D3-8227-D45690BB8626}" dt="2024-02-08T21:19:56.731" v="1868"/>
          <ac:cxnSpMkLst>
            <pc:docMk/>
            <pc:sldMk cId="3141450237" sldId="305"/>
            <ac:cxnSpMk id="144" creationId="{D26D6B71-ED18-3D16-535D-40C3E7CE739C}"/>
          </ac:cxnSpMkLst>
        </pc:cxnChg>
        <pc:cxnChg chg="mod">
          <ac:chgData name="REHMAN, JUNAID UR" userId="cad2e341-0587-4278-9741-73e39151dba6" providerId="ADAL" clId="{B9AE1910-A622-49D3-8227-D45690BB8626}" dt="2024-02-08T21:19:56.731" v="1868"/>
          <ac:cxnSpMkLst>
            <pc:docMk/>
            <pc:sldMk cId="3141450237" sldId="305"/>
            <ac:cxnSpMk id="145" creationId="{C2AB04FD-74A3-641A-6319-915DD8068C44}"/>
          </ac:cxnSpMkLst>
        </pc:cxnChg>
        <pc:cxnChg chg="mod">
          <ac:chgData name="REHMAN, JUNAID UR" userId="cad2e341-0587-4278-9741-73e39151dba6" providerId="ADAL" clId="{B9AE1910-A622-49D3-8227-D45690BB8626}" dt="2024-02-08T21:19:56.731" v="1868"/>
          <ac:cxnSpMkLst>
            <pc:docMk/>
            <pc:sldMk cId="3141450237" sldId="305"/>
            <ac:cxnSpMk id="146" creationId="{CE8B3995-264D-ECE2-BAE9-2291F9BC9DF2}"/>
          </ac:cxnSpMkLst>
        </pc:cxnChg>
        <pc:cxnChg chg="mod">
          <ac:chgData name="REHMAN, JUNAID UR" userId="cad2e341-0587-4278-9741-73e39151dba6" providerId="ADAL" clId="{B9AE1910-A622-49D3-8227-D45690BB8626}" dt="2024-02-08T21:19:56.731" v="1868"/>
          <ac:cxnSpMkLst>
            <pc:docMk/>
            <pc:sldMk cId="3141450237" sldId="305"/>
            <ac:cxnSpMk id="150" creationId="{275DD1F9-885E-F671-9782-4C4B5C8ED940}"/>
          </ac:cxnSpMkLst>
        </pc:cxnChg>
        <pc:cxnChg chg="mod">
          <ac:chgData name="REHMAN, JUNAID UR" userId="cad2e341-0587-4278-9741-73e39151dba6" providerId="ADAL" clId="{B9AE1910-A622-49D3-8227-D45690BB8626}" dt="2024-02-08T21:19:56.731" v="1868"/>
          <ac:cxnSpMkLst>
            <pc:docMk/>
            <pc:sldMk cId="3141450237" sldId="305"/>
            <ac:cxnSpMk id="151" creationId="{391C7C92-6341-A6B0-45B5-6480B79269CB}"/>
          </ac:cxnSpMkLst>
        </pc:cxnChg>
        <pc:cxnChg chg="mod">
          <ac:chgData name="REHMAN, JUNAID UR" userId="cad2e341-0587-4278-9741-73e39151dba6" providerId="ADAL" clId="{B9AE1910-A622-49D3-8227-D45690BB8626}" dt="2024-02-08T21:19:56.731" v="1868"/>
          <ac:cxnSpMkLst>
            <pc:docMk/>
            <pc:sldMk cId="3141450237" sldId="305"/>
            <ac:cxnSpMk id="154" creationId="{669C34F6-EF32-98FE-0025-991C66CEAEE8}"/>
          </ac:cxnSpMkLst>
        </pc:cxnChg>
        <pc:cxnChg chg="mod">
          <ac:chgData name="REHMAN, JUNAID UR" userId="cad2e341-0587-4278-9741-73e39151dba6" providerId="ADAL" clId="{B9AE1910-A622-49D3-8227-D45690BB8626}" dt="2024-02-08T21:19:56.731" v="1868"/>
          <ac:cxnSpMkLst>
            <pc:docMk/>
            <pc:sldMk cId="3141450237" sldId="305"/>
            <ac:cxnSpMk id="156" creationId="{2BEF6078-4DD6-69C7-68BD-0885A7ACCB0B}"/>
          </ac:cxnSpMkLst>
        </pc:cxnChg>
        <pc:cxnChg chg="mod">
          <ac:chgData name="REHMAN, JUNAID UR" userId="cad2e341-0587-4278-9741-73e39151dba6" providerId="ADAL" clId="{B9AE1910-A622-49D3-8227-D45690BB8626}" dt="2024-02-08T21:19:56.731" v="1868"/>
          <ac:cxnSpMkLst>
            <pc:docMk/>
            <pc:sldMk cId="3141450237" sldId="305"/>
            <ac:cxnSpMk id="157" creationId="{7A6D1BE6-8C3C-7DE2-A161-8EFF43B14D7F}"/>
          </ac:cxnSpMkLst>
        </pc:cxnChg>
      </pc:sldChg>
      <pc:sldChg chg="addSp delSp modSp new mod">
        <pc:chgData name="REHMAN, JUNAID UR" userId="cad2e341-0587-4278-9741-73e39151dba6" providerId="ADAL" clId="{B9AE1910-A622-49D3-8227-D45690BB8626}" dt="2024-02-08T22:00:23.468" v="1939" actId="1076"/>
        <pc:sldMkLst>
          <pc:docMk/>
          <pc:sldMk cId="110574763" sldId="306"/>
        </pc:sldMkLst>
        <pc:spChg chg="mod">
          <ac:chgData name="REHMAN, JUNAID UR" userId="cad2e341-0587-4278-9741-73e39151dba6" providerId="ADAL" clId="{B9AE1910-A622-49D3-8227-D45690BB8626}" dt="2024-02-01T23:26:47.824" v="306" actId="13926"/>
          <ac:spMkLst>
            <pc:docMk/>
            <pc:sldMk cId="110574763" sldId="306"/>
            <ac:spMk id="2" creationId="{69D09228-4B5F-107D-232E-62E2F09B8558}"/>
          </ac:spMkLst>
        </pc:spChg>
        <pc:spChg chg="del">
          <ac:chgData name="REHMAN, JUNAID UR" userId="cad2e341-0587-4278-9741-73e39151dba6" providerId="ADAL" clId="{B9AE1910-A622-49D3-8227-D45690BB8626}" dt="2024-02-01T22:34:29.600" v="269" actId="478"/>
          <ac:spMkLst>
            <pc:docMk/>
            <pc:sldMk cId="110574763" sldId="306"/>
            <ac:spMk id="3" creationId="{A272DC67-1B61-1629-AAD5-284F91D46149}"/>
          </ac:spMkLst>
        </pc:spChg>
        <pc:spChg chg="add mod">
          <ac:chgData name="REHMAN, JUNAID UR" userId="cad2e341-0587-4278-9741-73e39151dba6" providerId="ADAL" clId="{B9AE1910-A622-49D3-8227-D45690BB8626}" dt="2024-02-01T23:28:06.986" v="313" actId="13926"/>
          <ac:spMkLst>
            <pc:docMk/>
            <pc:sldMk cId="110574763" sldId="306"/>
            <ac:spMk id="21" creationId="{48DE35B6-1918-ACDC-B8C9-AF18CB5C1A79}"/>
          </ac:spMkLst>
        </pc:spChg>
        <pc:spChg chg="add mod">
          <ac:chgData name="REHMAN, JUNAID UR" userId="cad2e341-0587-4278-9741-73e39151dba6" providerId="ADAL" clId="{B9AE1910-A622-49D3-8227-D45690BB8626}" dt="2024-02-02T20:38:10.425" v="354" actId="20577"/>
          <ac:spMkLst>
            <pc:docMk/>
            <pc:sldMk cId="110574763" sldId="306"/>
            <ac:spMk id="24" creationId="{88FB4C66-F208-5B34-C5EF-92AD54B0D717}"/>
          </ac:spMkLst>
        </pc:spChg>
        <pc:grpChg chg="add del mod">
          <ac:chgData name="REHMAN, JUNAID UR" userId="cad2e341-0587-4278-9741-73e39151dba6" providerId="ADAL" clId="{B9AE1910-A622-49D3-8227-D45690BB8626}" dt="2024-02-08T21:40:54.943" v="1891" actId="478"/>
          <ac:grpSpMkLst>
            <pc:docMk/>
            <pc:sldMk cId="110574763" sldId="306"/>
            <ac:grpSpMk id="3" creationId="{0C3FF58E-26CC-584D-D120-83EDAA4F702E}"/>
          </ac:grpSpMkLst>
        </pc:grpChg>
        <pc:grpChg chg="add del mod">
          <ac:chgData name="REHMAN, JUNAID UR" userId="cad2e341-0587-4278-9741-73e39151dba6" providerId="ADAL" clId="{B9AE1910-A622-49D3-8227-D45690BB8626}" dt="2024-02-08T21:58:44.118" v="1913" actId="478"/>
          <ac:grpSpMkLst>
            <pc:docMk/>
            <pc:sldMk cId="110574763" sldId="306"/>
            <ac:grpSpMk id="4" creationId="{FD3C9283-16DD-CBF8-F5A9-4DCE0EF0B7CC}"/>
          </ac:grpSpMkLst>
        </pc:grpChg>
        <pc:grpChg chg="add del mod">
          <ac:chgData name="REHMAN, JUNAID UR" userId="cad2e341-0587-4278-9741-73e39151dba6" providerId="ADAL" clId="{B9AE1910-A622-49D3-8227-D45690BB8626}" dt="2024-02-08T21:42:35.465" v="1895" actId="478"/>
          <ac:grpSpMkLst>
            <pc:docMk/>
            <pc:sldMk cId="110574763" sldId="306"/>
            <ac:grpSpMk id="10" creationId="{0CE393A2-99B5-7885-785F-BB76FD38B7B0}"/>
          </ac:grpSpMkLst>
        </pc:grpChg>
        <pc:grpChg chg="add mod">
          <ac:chgData name="REHMAN, JUNAID UR" userId="cad2e341-0587-4278-9741-73e39151dba6" providerId="ADAL" clId="{B9AE1910-A622-49D3-8227-D45690BB8626}" dt="2024-02-08T21:59:10.316" v="1934" actId="1035"/>
          <ac:grpSpMkLst>
            <pc:docMk/>
            <pc:sldMk cId="110574763" sldId="306"/>
            <ac:grpSpMk id="26" creationId="{7D368F1E-DECB-569B-611B-67A33242D7A3}"/>
          </ac:grpSpMkLst>
        </pc:grpChg>
        <pc:grpChg chg="add mod">
          <ac:chgData name="REHMAN, JUNAID UR" userId="cad2e341-0587-4278-9741-73e39151dba6" providerId="ADAL" clId="{B9AE1910-A622-49D3-8227-D45690BB8626}" dt="2024-02-08T21:59:03.453" v="1922" actId="1035"/>
          <ac:grpSpMkLst>
            <pc:docMk/>
            <pc:sldMk cId="110574763" sldId="306"/>
            <ac:grpSpMk id="32" creationId="{EF61B715-2FBA-4B57-5CEE-07B7700763D7}"/>
          </ac:grpSpMkLst>
        </pc:grpChg>
        <pc:graphicFrameChg chg="mod">
          <ac:chgData name="REHMAN, JUNAID UR" userId="cad2e341-0587-4278-9741-73e39151dba6" providerId="ADAL" clId="{B9AE1910-A622-49D3-8227-D45690BB8626}" dt="2024-02-01T22:34:22" v="268"/>
          <ac:graphicFrameMkLst>
            <pc:docMk/>
            <pc:sldMk cId="110574763" sldId="306"/>
            <ac:graphicFrameMk id="5" creationId="{446AF663-0748-F817-AEE3-E6F5B681269F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57:53.039" v="1904" actId="1076"/>
          <ac:graphicFrameMkLst>
            <pc:docMk/>
            <pc:sldMk cId="110574763" sldId="306"/>
            <ac:graphicFrameMk id="6" creationId="{9FCF6B71-339F-CFBB-4D5E-F97976054F51}"/>
          </ac:graphicFrameMkLst>
        </pc:graphicFrameChg>
        <pc:graphicFrameChg chg="mod">
          <ac:chgData name="REHMAN, JUNAID UR" userId="cad2e341-0587-4278-9741-73e39151dba6" providerId="ADAL" clId="{B9AE1910-A622-49D3-8227-D45690BB8626}" dt="2024-02-01T22:34:22" v="268"/>
          <ac:graphicFrameMkLst>
            <pc:docMk/>
            <pc:sldMk cId="110574763" sldId="306"/>
            <ac:graphicFrameMk id="7" creationId="{08DE046B-1DC4-E029-4679-EFE607013637}"/>
          </ac:graphicFrameMkLst>
        </pc:graphicFrameChg>
        <pc:graphicFrameChg chg="mod">
          <ac:chgData name="REHMAN, JUNAID UR" userId="cad2e341-0587-4278-9741-73e39151dba6" providerId="ADAL" clId="{B9AE1910-A622-49D3-8227-D45690BB8626}" dt="2024-02-01T22:34:22" v="268"/>
          <ac:graphicFrameMkLst>
            <pc:docMk/>
            <pc:sldMk cId="110574763" sldId="306"/>
            <ac:graphicFrameMk id="8" creationId="{3A1CCE10-5CA1-13E7-CFA1-2AB50C17749C}"/>
          </ac:graphicFrameMkLst>
        </pc:graphicFrameChg>
        <pc:graphicFrameChg chg="mod">
          <ac:chgData name="REHMAN, JUNAID UR" userId="cad2e341-0587-4278-9741-73e39151dba6" providerId="ADAL" clId="{B9AE1910-A622-49D3-8227-D45690BB8626}" dt="2024-02-01T22:34:22" v="268"/>
          <ac:graphicFrameMkLst>
            <pc:docMk/>
            <pc:sldMk cId="110574763" sldId="306"/>
            <ac:graphicFrameMk id="9" creationId="{8C12FFD2-07DC-486D-824F-04651776BE18}"/>
          </ac:graphicFrameMkLst>
        </pc:graphicFrameChg>
        <pc:graphicFrameChg chg="mod">
          <ac:chgData name="REHMAN, JUNAID UR" userId="cad2e341-0587-4278-9741-73e39151dba6" providerId="ADAL" clId="{B9AE1910-A622-49D3-8227-D45690BB8626}" dt="2024-02-01T23:14:01.763" v="280"/>
          <ac:graphicFrameMkLst>
            <pc:docMk/>
            <pc:sldMk cId="110574763" sldId="306"/>
            <ac:graphicFrameMk id="11" creationId="{FD60026E-7848-EA86-BFF6-DEBDCA53DF27}"/>
          </ac:graphicFrameMkLst>
        </pc:graphicFrameChg>
        <pc:graphicFrameChg chg="mod">
          <ac:chgData name="REHMAN, JUNAID UR" userId="cad2e341-0587-4278-9741-73e39151dba6" providerId="ADAL" clId="{B9AE1910-A622-49D3-8227-D45690BB8626}" dt="2024-02-01T23:14:20.323" v="284" actId="1076"/>
          <ac:graphicFrameMkLst>
            <pc:docMk/>
            <pc:sldMk cId="110574763" sldId="306"/>
            <ac:graphicFrameMk id="12" creationId="{9389FB61-6450-3B48-8448-CB4CCD9B1122}"/>
          </ac:graphicFrameMkLst>
        </pc:graphicFrameChg>
        <pc:graphicFrameChg chg="mod">
          <ac:chgData name="REHMAN, JUNAID UR" userId="cad2e341-0587-4278-9741-73e39151dba6" providerId="ADAL" clId="{B9AE1910-A622-49D3-8227-D45690BB8626}" dt="2024-02-01T23:14:01.763" v="280"/>
          <ac:graphicFrameMkLst>
            <pc:docMk/>
            <pc:sldMk cId="110574763" sldId="306"/>
            <ac:graphicFrameMk id="13" creationId="{12174A48-0E48-019F-C2F3-765929D4B316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40:25.651" v="1882" actId="1076"/>
          <ac:graphicFrameMkLst>
            <pc:docMk/>
            <pc:sldMk cId="110574763" sldId="306"/>
            <ac:graphicFrameMk id="14" creationId="{33BFC260-05F4-AE5A-E7CB-1AE83A3B7EC1}"/>
          </ac:graphicFrameMkLst>
        </pc:graphicFrameChg>
        <pc:graphicFrameChg chg="mod">
          <ac:chgData name="REHMAN, JUNAID UR" userId="cad2e341-0587-4278-9741-73e39151dba6" providerId="ADAL" clId="{B9AE1910-A622-49D3-8227-D45690BB8626}" dt="2024-02-01T23:14:01.763" v="280"/>
          <ac:graphicFrameMkLst>
            <pc:docMk/>
            <pc:sldMk cId="110574763" sldId="306"/>
            <ac:graphicFrameMk id="15" creationId="{A75E5499-5487-B54B-6ABA-F873025EED2D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40:37.427" v="1885"/>
          <ac:graphicFrameMkLst>
            <pc:docMk/>
            <pc:sldMk cId="110574763" sldId="306"/>
            <ac:graphicFrameMk id="16" creationId="{4661601D-D9F8-5716-39FB-454C22D86B12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40:37.427" v="1885"/>
          <ac:graphicFrameMkLst>
            <pc:docMk/>
            <pc:sldMk cId="110574763" sldId="306"/>
            <ac:graphicFrameMk id="18" creationId="{FC6ABBFB-144C-5215-C30C-5E80FAA234E1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40:37.427" v="1885"/>
          <ac:graphicFrameMkLst>
            <pc:docMk/>
            <pc:sldMk cId="110574763" sldId="306"/>
            <ac:graphicFrameMk id="20" creationId="{E96C77D3-2CDD-9602-5FEA-3BB85A5B9E87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40:37.427" v="1885"/>
          <ac:graphicFrameMkLst>
            <pc:docMk/>
            <pc:sldMk cId="110574763" sldId="306"/>
            <ac:graphicFrameMk id="22" creationId="{D02D3517-FDDC-9B38-C1F6-C65FB8A4AB13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40:37.427" v="1885"/>
          <ac:graphicFrameMkLst>
            <pc:docMk/>
            <pc:sldMk cId="110574763" sldId="306"/>
            <ac:graphicFrameMk id="25" creationId="{E938D6AD-4558-0574-AF70-08F2BCA28167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41:55.776" v="1892"/>
          <ac:graphicFrameMkLst>
            <pc:docMk/>
            <pc:sldMk cId="110574763" sldId="306"/>
            <ac:graphicFrameMk id="27" creationId="{D40045CB-561C-C299-5BB5-4BBCC603D699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41:55.776" v="1892"/>
          <ac:graphicFrameMkLst>
            <pc:docMk/>
            <pc:sldMk cId="110574763" sldId="306"/>
            <ac:graphicFrameMk id="28" creationId="{3DDD7EEC-89BA-6805-07FC-5ADAED8D7D6C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41:55.776" v="1892"/>
          <ac:graphicFrameMkLst>
            <pc:docMk/>
            <pc:sldMk cId="110574763" sldId="306"/>
            <ac:graphicFrameMk id="29" creationId="{B9FB6902-A599-0745-414A-696BD6665B8D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41:55.776" v="1892"/>
          <ac:graphicFrameMkLst>
            <pc:docMk/>
            <pc:sldMk cId="110574763" sldId="306"/>
            <ac:graphicFrameMk id="30" creationId="{D14E65FF-4B91-E84E-A6A5-B8C8F40B645C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41:55.776" v="1892"/>
          <ac:graphicFrameMkLst>
            <pc:docMk/>
            <pc:sldMk cId="110574763" sldId="306"/>
            <ac:graphicFrameMk id="31" creationId="{0BBD2E9C-04E1-43A0-634C-41E022DC1B2F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58:20.956" v="1909"/>
          <ac:graphicFrameMkLst>
            <pc:docMk/>
            <pc:sldMk cId="110574763" sldId="306"/>
            <ac:graphicFrameMk id="33" creationId="{F143414C-821D-1150-B3DA-9EAF1DA8CCBF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58:20.956" v="1909"/>
          <ac:graphicFrameMkLst>
            <pc:docMk/>
            <pc:sldMk cId="110574763" sldId="306"/>
            <ac:graphicFrameMk id="34" creationId="{36AC6BFA-4CAA-E2A2-1F1B-25FB3725F830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58:20.956" v="1909"/>
          <ac:graphicFrameMkLst>
            <pc:docMk/>
            <pc:sldMk cId="110574763" sldId="306"/>
            <ac:graphicFrameMk id="35" creationId="{DFC78E25-736E-EF75-E20E-A474ED9A9BA8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58:20.956" v="1909"/>
          <ac:graphicFrameMkLst>
            <pc:docMk/>
            <pc:sldMk cId="110574763" sldId="306"/>
            <ac:graphicFrameMk id="36" creationId="{0BAA8F27-BCF5-4B30-24F9-8C19BA13DDD6}"/>
          </ac:graphicFrameMkLst>
        </pc:graphicFrameChg>
        <pc:graphicFrameChg chg="mod">
          <ac:chgData name="REHMAN, JUNAID UR" userId="cad2e341-0587-4278-9741-73e39151dba6" providerId="ADAL" clId="{B9AE1910-A622-49D3-8227-D45690BB8626}" dt="2024-02-08T21:58:20.956" v="1909"/>
          <ac:graphicFrameMkLst>
            <pc:docMk/>
            <pc:sldMk cId="110574763" sldId="306"/>
            <ac:graphicFrameMk id="37" creationId="{AEF3A7C1-E360-99E7-B505-6EEF95E070C6}"/>
          </ac:graphicFrameMkLst>
        </pc:graphicFrameChg>
        <pc:picChg chg="add mod">
          <ac:chgData name="REHMAN, JUNAID UR" userId="cad2e341-0587-4278-9741-73e39151dba6" providerId="ADAL" clId="{B9AE1910-A622-49D3-8227-D45690BB8626}" dt="2024-02-01T23:29:58.497" v="315" actId="1076"/>
          <ac:picMkLst>
            <pc:docMk/>
            <pc:sldMk cId="110574763" sldId="306"/>
            <ac:picMk id="17" creationId="{663267A1-B36A-666D-2BAB-A8840178882D}"/>
          </ac:picMkLst>
        </pc:picChg>
        <pc:picChg chg="add mod">
          <ac:chgData name="REHMAN, JUNAID UR" userId="cad2e341-0587-4278-9741-73e39151dba6" providerId="ADAL" clId="{B9AE1910-A622-49D3-8227-D45690BB8626}" dt="2024-02-01T23:24:50.988" v="299" actId="1076"/>
          <ac:picMkLst>
            <pc:docMk/>
            <pc:sldMk cId="110574763" sldId="306"/>
            <ac:picMk id="19" creationId="{750C7B8C-BD17-EA69-7310-17B7C43490C8}"/>
          </ac:picMkLst>
        </pc:picChg>
        <pc:picChg chg="add mod">
          <ac:chgData name="REHMAN, JUNAID UR" userId="cad2e341-0587-4278-9741-73e39151dba6" providerId="ADAL" clId="{B9AE1910-A622-49D3-8227-D45690BB8626}" dt="2024-02-08T22:00:23.468" v="1939" actId="1076"/>
          <ac:picMkLst>
            <pc:docMk/>
            <pc:sldMk cId="110574763" sldId="306"/>
            <ac:picMk id="39" creationId="{987655DB-B92B-C1E9-DE85-574F7B3B4CFB}"/>
          </ac:picMkLst>
        </pc:picChg>
        <pc:cxnChg chg="add mod">
          <ac:chgData name="REHMAN, JUNAID UR" userId="cad2e341-0587-4278-9741-73e39151dba6" providerId="ADAL" clId="{B9AE1910-A622-49D3-8227-D45690BB8626}" dt="2024-02-01T23:31:19.969" v="320" actId="13822"/>
          <ac:cxnSpMkLst>
            <pc:docMk/>
            <pc:sldMk cId="110574763" sldId="306"/>
            <ac:cxnSpMk id="23" creationId="{22F092ED-9E46-CFA8-DDCF-B7F2F1647480}"/>
          </ac:cxnSpMkLst>
        </pc:cxnChg>
      </pc:sldChg>
      <pc:sldChg chg="addSp delSp modSp new mod ord">
        <pc:chgData name="REHMAN, JUNAID UR" userId="cad2e341-0587-4278-9741-73e39151dba6" providerId="ADAL" clId="{B9AE1910-A622-49D3-8227-D45690BB8626}" dt="2024-02-09T02:18:19.478" v="2674" actId="255"/>
        <pc:sldMkLst>
          <pc:docMk/>
          <pc:sldMk cId="2278998094" sldId="307"/>
        </pc:sldMkLst>
        <pc:spChg chg="del">
          <ac:chgData name="REHMAN, JUNAID UR" userId="cad2e341-0587-4278-9741-73e39151dba6" providerId="ADAL" clId="{B9AE1910-A622-49D3-8227-D45690BB8626}" dt="2024-02-02T21:25:41.319" v="374"/>
          <ac:spMkLst>
            <pc:docMk/>
            <pc:sldMk cId="2278998094" sldId="307"/>
            <ac:spMk id="2" creationId="{05900B20-372E-C2D3-FA3B-0462F8DCC088}"/>
          </ac:spMkLst>
        </pc:spChg>
        <pc:spChg chg="mod">
          <ac:chgData name="REHMAN, JUNAID UR" userId="cad2e341-0587-4278-9741-73e39151dba6" providerId="ADAL" clId="{B9AE1910-A622-49D3-8227-D45690BB8626}" dt="2024-02-09T01:54:24.324" v="2149" actId="1076"/>
          <ac:spMkLst>
            <pc:docMk/>
            <pc:sldMk cId="2278998094" sldId="307"/>
            <ac:spMk id="3" creationId="{6A30BA59-9300-7BBE-118B-8888A62DD713}"/>
          </ac:spMkLst>
        </pc:spChg>
        <pc:spChg chg="add mod">
          <ac:chgData name="REHMAN, JUNAID UR" userId="cad2e341-0587-4278-9741-73e39151dba6" providerId="ADAL" clId="{B9AE1910-A622-49D3-8227-D45690BB8626}" dt="2024-02-09T02:18:19.478" v="2674" actId="255"/>
          <ac:spMkLst>
            <pc:docMk/>
            <pc:sldMk cId="2278998094" sldId="307"/>
            <ac:spMk id="10" creationId="{C0F5D948-BEE2-284D-E658-9D7D091A1525}"/>
          </ac:spMkLst>
        </pc:spChg>
        <pc:spChg chg="add del mod">
          <ac:chgData name="REHMAN, JUNAID UR" userId="cad2e341-0587-4278-9741-73e39151dba6" providerId="ADAL" clId="{B9AE1910-A622-49D3-8227-D45690BB8626}" dt="2024-02-03T03:46:00.023" v="471" actId="478"/>
          <ac:spMkLst>
            <pc:docMk/>
            <pc:sldMk cId="2278998094" sldId="307"/>
            <ac:spMk id="12" creationId="{2D685F1A-B5F6-2EBB-7173-3AFC10033054}"/>
          </ac:spMkLst>
        </pc:spChg>
        <pc:grpChg chg="add del mod">
          <ac:chgData name="REHMAN, JUNAID UR" userId="cad2e341-0587-4278-9741-73e39151dba6" providerId="ADAL" clId="{B9AE1910-A622-49D3-8227-D45690BB8626}" dt="2024-02-04T23:46:23.916" v="767" actId="478"/>
          <ac:grpSpMkLst>
            <pc:docMk/>
            <pc:sldMk cId="2278998094" sldId="307"/>
            <ac:grpSpMk id="4" creationId="{DB9D7C1C-4EE2-549C-82D2-97C1EF984EFA}"/>
          </ac:grpSpMkLst>
        </pc:grpChg>
        <pc:grpChg chg="add mod">
          <ac:chgData name="REHMAN, JUNAID UR" userId="cad2e341-0587-4278-9741-73e39151dba6" providerId="ADAL" clId="{B9AE1910-A622-49D3-8227-D45690BB8626}" dt="2024-02-08T22:03:55.415" v="1945" actId="1076"/>
          <ac:grpSpMkLst>
            <pc:docMk/>
            <pc:sldMk cId="2278998094" sldId="307"/>
            <ac:grpSpMk id="13" creationId="{9F98EA9C-1920-2859-86B1-99457FC3F433}"/>
          </ac:grpSpMkLst>
        </pc:grpChg>
        <pc:graphicFrameChg chg="mod">
          <ac:chgData name="REHMAN, JUNAID UR" userId="cad2e341-0587-4278-9741-73e39151dba6" providerId="ADAL" clId="{B9AE1910-A622-49D3-8227-D45690BB8626}" dt="2024-02-02T21:23:39.789" v="368" actId="1076"/>
          <ac:graphicFrameMkLst>
            <pc:docMk/>
            <pc:sldMk cId="2278998094" sldId="307"/>
            <ac:graphicFrameMk id="5" creationId="{0C8FA44F-1D52-F241-38F8-AD46CEEC9F08}"/>
          </ac:graphicFrameMkLst>
        </pc:graphicFrameChg>
        <pc:graphicFrameChg chg="mod">
          <ac:chgData name="REHMAN, JUNAID UR" userId="cad2e341-0587-4278-9741-73e39151dba6" providerId="ADAL" clId="{B9AE1910-A622-49D3-8227-D45690BB8626}" dt="2024-02-02T21:22:45.083" v="358"/>
          <ac:graphicFrameMkLst>
            <pc:docMk/>
            <pc:sldMk cId="2278998094" sldId="307"/>
            <ac:graphicFrameMk id="6" creationId="{83D0E131-285E-CBFD-DF9E-D03C448BAD33}"/>
          </ac:graphicFrameMkLst>
        </pc:graphicFrameChg>
        <pc:graphicFrameChg chg="mod">
          <ac:chgData name="REHMAN, JUNAID UR" userId="cad2e341-0587-4278-9741-73e39151dba6" providerId="ADAL" clId="{B9AE1910-A622-49D3-8227-D45690BB8626}" dt="2024-02-02T21:27:23.999" v="427"/>
          <ac:graphicFrameMkLst>
            <pc:docMk/>
            <pc:sldMk cId="2278998094" sldId="307"/>
            <ac:graphicFrameMk id="7" creationId="{30DF62CE-CCB7-80B5-A2CB-0B196772F4D4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3:30:14.453" v="765" actId="1076"/>
          <ac:graphicFrameMkLst>
            <pc:docMk/>
            <pc:sldMk cId="2278998094" sldId="307"/>
            <ac:graphicFrameMk id="8" creationId="{EB15B0B3-2349-4D1B-1483-086DCF5D4300}"/>
          </ac:graphicFrameMkLst>
        </pc:graphicFrameChg>
        <pc:graphicFrameChg chg="mod">
          <ac:chgData name="REHMAN, JUNAID UR" userId="cad2e341-0587-4278-9741-73e39151dba6" providerId="ADAL" clId="{B9AE1910-A622-49D3-8227-D45690BB8626}" dt="2024-02-02T21:22:45.083" v="358"/>
          <ac:graphicFrameMkLst>
            <pc:docMk/>
            <pc:sldMk cId="2278998094" sldId="307"/>
            <ac:graphicFrameMk id="9" creationId="{E2E4373F-F7C6-935D-9A6B-6D5BB7134538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3:46:28.940" v="770" actId="1076"/>
          <ac:graphicFrameMkLst>
            <pc:docMk/>
            <pc:sldMk cId="2278998094" sldId="307"/>
            <ac:graphicFrameMk id="14" creationId="{E3C0AA27-87FB-0781-16FD-6E632B6ABEA4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3:46:25.331" v="768"/>
          <ac:graphicFrameMkLst>
            <pc:docMk/>
            <pc:sldMk cId="2278998094" sldId="307"/>
            <ac:graphicFrameMk id="15" creationId="{736FD448-13F2-61F2-BBF9-A10BAD5BCA84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3:46:25.331" v="768"/>
          <ac:graphicFrameMkLst>
            <pc:docMk/>
            <pc:sldMk cId="2278998094" sldId="307"/>
            <ac:graphicFrameMk id="16" creationId="{0BAD36E1-6EC7-D6C0-F8AD-E52EED6D5952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3:46:25.331" v="768"/>
          <ac:graphicFrameMkLst>
            <pc:docMk/>
            <pc:sldMk cId="2278998094" sldId="307"/>
            <ac:graphicFrameMk id="17" creationId="{B25DA6B9-7B73-FA4B-39C6-D0996B528E9D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3:46:25.331" v="768"/>
          <ac:graphicFrameMkLst>
            <pc:docMk/>
            <pc:sldMk cId="2278998094" sldId="307"/>
            <ac:graphicFrameMk id="18" creationId="{5CAC9D35-D1EC-5356-FFF5-65F1FAB29EFB}"/>
          </ac:graphicFrameMkLst>
        </pc:graphicFrameChg>
      </pc:sldChg>
      <pc:sldChg chg="addSp delSp modSp new mod ord">
        <pc:chgData name="REHMAN, JUNAID UR" userId="cad2e341-0587-4278-9741-73e39151dba6" providerId="ADAL" clId="{B9AE1910-A622-49D3-8227-D45690BB8626}" dt="2024-02-08T21:24:40.834" v="1880" actId="1076"/>
        <pc:sldMkLst>
          <pc:docMk/>
          <pc:sldMk cId="3740359289" sldId="308"/>
        </pc:sldMkLst>
        <pc:spChg chg="mod">
          <ac:chgData name="REHMAN, JUNAID UR" userId="cad2e341-0587-4278-9741-73e39151dba6" providerId="ADAL" clId="{B9AE1910-A622-49D3-8227-D45690BB8626}" dt="2024-02-02T21:33:24.980" v="449" actId="1076"/>
          <ac:spMkLst>
            <pc:docMk/>
            <pc:sldMk cId="3740359289" sldId="308"/>
            <ac:spMk id="2" creationId="{5AD02E2B-4F1F-81C3-CE3E-98BD4B6D5335}"/>
          </ac:spMkLst>
        </pc:spChg>
        <pc:spChg chg="del mod">
          <ac:chgData name="REHMAN, JUNAID UR" userId="cad2e341-0587-4278-9741-73e39151dba6" providerId="ADAL" clId="{B9AE1910-A622-49D3-8227-D45690BB8626}" dt="2024-02-02T21:35:37.408" v="457" actId="478"/>
          <ac:spMkLst>
            <pc:docMk/>
            <pc:sldMk cId="3740359289" sldId="308"/>
            <ac:spMk id="3" creationId="{4CE501CE-895D-667C-118E-3AC5BD442C3B}"/>
          </ac:spMkLst>
        </pc:spChg>
        <pc:spChg chg="mod">
          <ac:chgData name="REHMAN, JUNAID UR" userId="cad2e341-0587-4278-9741-73e39151dba6" providerId="ADAL" clId="{B9AE1910-A622-49D3-8227-D45690BB8626}" dt="2024-02-02T21:35:14.170" v="452"/>
          <ac:spMkLst>
            <pc:docMk/>
            <pc:sldMk cId="3740359289" sldId="308"/>
            <ac:spMk id="5" creationId="{7317508D-FA41-FF7F-B234-359B58FB9306}"/>
          </ac:spMkLst>
        </pc:spChg>
        <pc:spChg chg="mod">
          <ac:chgData name="REHMAN, JUNAID UR" userId="cad2e341-0587-4278-9741-73e39151dba6" providerId="ADAL" clId="{B9AE1910-A622-49D3-8227-D45690BB8626}" dt="2024-02-02T21:35:14.170" v="452"/>
          <ac:spMkLst>
            <pc:docMk/>
            <pc:sldMk cId="3740359289" sldId="308"/>
            <ac:spMk id="6" creationId="{C3F3914A-B3CE-A9EA-A4F7-72030F29B6DE}"/>
          </ac:spMkLst>
        </pc:spChg>
        <pc:spChg chg="mod">
          <ac:chgData name="REHMAN, JUNAID UR" userId="cad2e341-0587-4278-9741-73e39151dba6" providerId="ADAL" clId="{B9AE1910-A622-49D3-8227-D45690BB8626}" dt="2024-02-03T03:31:55.503" v="462" actId="20577"/>
          <ac:spMkLst>
            <pc:docMk/>
            <pc:sldMk cId="3740359289" sldId="308"/>
            <ac:spMk id="7" creationId="{DAE8AC9E-1ECE-862D-745B-9F6C3379AFFE}"/>
          </ac:spMkLst>
        </pc:spChg>
        <pc:spChg chg="mod">
          <ac:chgData name="REHMAN, JUNAID UR" userId="cad2e341-0587-4278-9741-73e39151dba6" providerId="ADAL" clId="{B9AE1910-A622-49D3-8227-D45690BB8626}" dt="2024-02-02T21:35:14.170" v="452"/>
          <ac:spMkLst>
            <pc:docMk/>
            <pc:sldMk cId="3740359289" sldId="308"/>
            <ac:spMk id="8" creationId="{FCDF50A6-7DD3-D087-8EA6-D507823767BE}"/>
          </ac:spMkLst>
        </pc:spChg>
        <pc:spChg chg="mod">
          <ac:chgData name="REHMAN, JUNAID UR" userId="cad2e341-0587-4278-9741-73e39151dba6" providerId="ADAL" clId="{B9AE1910-A622-49D3-8227-D45690BB8626}" dt="2024-02-02T21:35:14.170" v="452"/>
          <ac:spMkLst>
            <pc:docMk/>
            <pc:sldMk cId="3740359289" sldId="308"/>
            <ac:spMk id="9" creationId="{A96555D9-E455-F399-8A66-38EC04658AE4}"/>
          </ac:spMkLst>
        </pc:spChg>
        <pc:spChg chg="mod">
          <ac:chgData name="REHMAN, JUNAID UR" userId="cad2e341-0587-4278-9741-73e39151dba6" providerId="ADAL" clId="{B9AE1910-A622-49D3-8227-D45690BB8626}" dt="2024-02-03T03:32:03.014" v="464" actId="20577"/>
          <ac:spMkLst>
            <pc:docMk/>
            <pc:sldMk cId="3740359289" sldId="308"/>
            <ac:spMk id="10" creationId="{3FE71354-C541-5671-94E7-DEDE32ECC978}"/>
          </ac:spMkLst>
        </pc:spChg>
        <pc:spChg chg="mod">
          <ac:chgData name="REHMAN, JUNAID UR" userId="cad2e341-0587-4278-9741-73e39151dba6" providerId="ADAL" clId="{B9AE1910-A622-49D3-8227-D45690BB8626}" dt="2024-02-02T21:35:14.170" v="452"/>
          <ac:spMkLst>
            <pc:docMk/>
            <pc:sldMk cId="3740359289" sldId="308"/>
            <ac:spMk id="11" creationId="{7A6548FB-181F-1846-491D-8AFFE512CEB9}"/>
          </ac:spMkLst>
        </pc:spChg>
        <pc:spChg chg="mod">
          <ac:chgData name="REHMAN, JUNAID UR" userId="cad2e341-0587-4278-9741-73e39151dba6" providerId="ADAL" clId="{B9AE1910-A622-49D3-8227-D45690BB8626}" dt="2024-02-03T03:31:59.630" v="463" actId="20577"/>
          <ac:spMkLst>
            <pc:docMk/>
            <pc:sldMk cId="3740359289" sldId="308"/>
            <ac:spMk id="12" creationId="{971A738B-FF41-0D77-64FC-99912C97BD57}"/>
          </ac:spMkLst>
        </pc:spChg>
        <pc:spChg chg="mod">
          <ac:chgData name="REHMAN, JUNAID UR" userId="cad2e341-0587-4278-9741-73e39151dba6" providerId="ADAL" clId="{B9AE1910-A622-49D3-8227-D45690BB8626}" dt="2024-02-02T21:35:14.170" v="452"/>
          <ac:spMkLst>
            <pc:docMk/>
            <pc:sldMk cId="3740359289" sldId="308"/>
            <ac:spMk id="14" creationId="{F56C0FB9-9A12-F7E4-36BC-8AA4680A4E47}"/>
          </ac:spMkLst>
        </pc:spChg>
        <pc:spChg chg="mod">
          <ac:chgData name="REHMAN, JUNAID UR" userId="cad2e341-0587-4278-9741-73e39151dba6" providerId="ADAL" clId="{B9AE1910-A622-49D3-8227-D45690BB8626}" dt="2024-02-02T21:35:14.170" v="452"/>
          <ac:spMkLst>
            <pc:docMk/>
            <pc:sldMk cId="3740359289" sldId="308"/>
            <ac:spMk id="20" creationId="{2258D5C6-ED1F-FAB5-BE96-B45ABD22AA35}"/>
          </ac:spMkLst>
        </pc:spChg>
        <pc:spChg chg="mod">
          <ac:chgData name="REHMAN, JUNAID UR" userId="cad2e341-0587-4278-9741-73e39151dba6" providerId="ADAL" clId="{B9AE1910-A622-49D3-8227-D45690BB8626}" dt="2024-02-02T21:35:14.170" v="452"/>
          <ac:spMkLst>
            <pc:docMk/>
            <pc:sldMk cId="3740359289" sldId="308"/>
            <ac:spMk id="21" creationId="{D13200E3-6DE9-9AA3-03D3-2FAF078B5338}"/>
          </ac:spMkLst>
        </pc:spChg>
        <pc:spChg chg="mod">
          <ac:chgData name="REHMAN, JUNAID UR" userId="cad2e341-0587-4278-9741-73e39151dba6" providerId="ADAL" clId="{B9AE1910-A622-49D3-8227-D45690BB8626}" dt="2024-02-02T21:35:14.170" v="452"/>
          <ac:spMkLst>
            <pc:docMk/>
            <pc:sldMk cId="3740359289" sldId="308"/>
            <ac:spMk id="22" creationId="{14200D91-5BB9-FB5C-D12E-7490BD56DD47}"/>
          </ac:spMkLst>
        </pc:spChg>
        <pc:spChg chg="mod">
          <ac:chgData name="REHMAN, JUNAID UR" userId="cad2e341-0587-4278-9741-73e39151dba6" providerId="ADAL" clId="{B9AE1910-A622-49D3-8227-D45690BB8626}" dt="2024-02-02T21:35:14.170" v="452"/>
          <ac:spMkLst>
            <pc:docMk/>
            <pc:sldMk cId="3740359289" sldId="308"/>
            <ac:spMk id="23" creationId="{12FE73BD-6E0B-2D60-C43C-0CECEFA1E829}"/>
          </ac:spMkLst>
        </pc:spChg>
        <pc:spChg chg="mod">
          <ac:chgData name="REHMAN, JUNAID UR" userId="cad2e341-0587-4278-9741-73e39151dba6" providerId="ADAL" clId="{B9AE1910-A622-49D3-8227-D45690BB8626}" dt="2024-02-02T21:35:14.170" v="452"/>
          <ac:spMkLst>
            <pc:docMk/>
            <pc:sldMk cId="3740359289" sldId="308"/>
            <ac:spMk id="27" creationId="{CE2A99B1-480B-A306-83C2-280E205F1131}"/>
          </ac:spMkLst>
        </pc:spChg>
        <pc:spChg chg="mod">
          <ac:chgData name="REHMAN, JUNAID UR" userId="cad2e341-0587-4278-9741-73e39151dba6" providerId="ADAL" clId="{B9AE1910-A622-49D3-8227-D45690BB8626}" dt="2024-02-02T21:35:14.170" v="452"/>
          <ac:spMkLst>
            <pc:docMk/>
            <pc:sldMk cId="3740359289" sldId="308"/>
            <ac:spMk id="28" creationId="{3BA21A56-926E-B3CF-6568-B2B8E2D39EE3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29" creationId="{1C0DED23-288F-0E7D-FE89-BA5DD5A591CC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30" creationId="{7F9C7BB0-66D5-1F5D-2ADE-FF7FD94F2A40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31" creationId="{7995E5FF-47B0-FBC0-67F2-885A47182D32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32" creationId="{E2410B11-9540-9ABD-5CE4-78624F12827E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33" creationId="{E7E606A7-72AA-BCC3-74FA-CDF21F4EC2F2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34" creationId="{2C8AAB0E-812D-87A8-A2AA-DF293B215E8A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35" creationId="{8F28DA62-C8A5-2C56-94B0-D0FB11A7D3E1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37" creationId="{F6D8D55C-8C29-8BE2-40ED-91D9DA91ACB0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42" creationId="{A152DC46-0DB4-454D-99BB-D480276B1131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43" creationId="{45524487-C689-7BFB-B9EB-1EA6D270DA47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44" creationId="{965276B3-C622-16E0-4642-B5DD6B817A27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45" creationId="{8F7326BB-7174-A0A4-87F8-C2BFB4602881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49" creationId="{F0B564EE-03C0-5351-DECE-44DD9CA96343}"/>
          </ac:spMkLst>
        </pc:spChg>
        <pc:spChg chg="mod">
          <ac:chgData name="REHMAN, JUNAID UR" userId="cad2e341-0587-4278-9741-73e39151dba6" providerId="ADAL" clId="{B9AE1910-A622-49D3-8227-D45690BB8626}" dt="2024-02-08T21:22:51.597" v="1871"/>
          <ac:spMkLst>
            <pc:docMk/>
            <pc:sldMk cId="3740359289" sldId="308"/>
            <ac:spMk id="50" creationId="{01C3B25D-668B-3F93-5066-D4BAA1A4375B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54" creationId="{4CA6EAC9-EFC9-1C44-7250-C4B921487D8C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55" creationId="{C66372B7-B4BC-0B84-70D6-12FF208A1EAD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57" creationId="{90FB7395-F9F6-AFCA-0FDB-F9CBD1211B95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58" creationId="{8383B8A6-1838-41EF-E189-93B15645ED0E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60" creationId="{2A50F7EC-93BC-21C3-196D-08B47C2FB902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61" creationId="{F2FBC2FA-3B2D-BCE2-B14A-7A1CF8CACC1B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62" creationId="{1185DA5F-C963-9551-4ABB-4EB452A07A66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63" creationId="{C5CB3A44-E1EB-9556-9B93-9AF37FA116D6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64" creationId="{2BDC8AF0-3C73-B17A-B12D-179E2E57476C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66" creationId="{894A8FCC-CC66-B7A0-3298-3EBF081DFD3C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72" creationId="{C488D0B4-74A9-2847-398C-77AFC0E11C6F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73" creationId="{365E359B-A1BD-FC6A-F15F-08798C82F865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74" creationId="{F1CF8FED-BE6E-72A7-85DC-E5661EBE655F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77" creationId="{82B76C3D-E44A-7D73-3657-FB6886E2021B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78" creationId="{ED4CCC50-AB8B-EDB0-891A-991CC98FE38C}"/>
          </ac:spMkLst>
        </pc:spChg>
        <pc:spChg chg="mod">
          <ac:chgData name="REHMAN, JUNAID UR" userId="cad2e341-0587-4278-9741-73e39151dba6" providerId="ADAL" clId="{B9AE1910-A622-49D3-8227-D45690BB8626}" dt="2024-02-08T21:23:51.278" v="1878"/>
          <ac:spMkLst>
            <pc:docMk/>
            <pc:sldMk cId="3740359289" sldId="308"/>
            <ac:spMk id="80" creationId="{2E5E9D26-9E38-4B15-99BE-D337996087EE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84" creationId="{04B80D65-A874-1FC5-EC61-DD67D3D4D9C5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85" creationId="{7669AC1D-F37D-56A6-E18F-7ED219D87180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86" creationId="{B65D23F8-5245-AD48-452E-4D799CC0394B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87" creationId="{065A6E3E-7E15-631A-BBE6-8E3DDDF7D671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88" creationId="{1B95FE55-756E-48DE-4353-2C071EFF6128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89" creationId="{D5C8AB70-AACC-B4D3-E8A3-00A73A2CE823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90" creationId="{171C8594-3512-29BB-E666-27437647BF06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92" creationId="{1718FBB5-974C-5EB0-758C-E37CF0C589E4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97" creationId="{05B9AC27-24C4-4B3D-DAE7-315AF2DF40B4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98" creationId="{739E46E1-8C9B-1555-036E-AC561C3565A8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99" creationId="{B890FD0C-12AB-751F-089B-8C14972B3CFD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100" creationId="{2F256126-45E2-8C6E-E985-8F77F8201243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104" creationId="{0D81BD30-6A32-797F-DDFF-73B310ADB19E}"/>
          </ac:spMkLst>
        </pc:spChg>
        <pc:spChg chg="mod">
          <ac:chgData name="REHMAN, JUNAID UR" userId="cad2e341-0587-4278-9741-73e39151dba6" providerId="ADAL" clId="{B9AE1910-A622-49D3-8227-D45690BB8626}" dt="2024-02-08T21:24:31.724" v="1879"/>
          <ac:spMkLst>
            <pc:docMk/>
            <pc:sldMk cId="3740359289" sldId="308"/>
            <ac:spMk id="105" creationId="{D1E2F99B-DA92-F669-C684-68055C6FC4A5}"/>
          </ac:spMkLst>
        </pc:spChg>
        <pc:grpChg chg="add mod">
          <ac:chgData name="REHMAN, JUNAID UR" userId="cad2e341-0587-4278-9741-73e39151dba6" providerId="ADAL" clId="{B9AE1910-A622-49D3-8227-D45690BB8626}" dt="2024-02-08T21:23:12.942" v="1875" actId="14100"/>
          <ac:grpSpMkLst>
            <pc:docMk/>
            <pc:sldMk cId="3740359289" sldId="308"/>
            <ac:grpSpMk id="3" creationId="{EA2A4ABF-A418-4E07-3A09-BB17B6512E1E}"/>
          </ac:grpSpMkLst>
        </pc:grpChg>
        <pc:grpChg chg="add del mod">
          <ac:chgData name="REHMAN, JUNAID UR" userId="cad2e341-0587-4278-9741-73e39151dba6" providerId="ADAL" clId="{B9AE1910-A622-49D3-8227-D45690BB8626}" dt="2024-02-08T21:23:50.137" v="1877" actId="478"/>
          <ac:grpSpMkLst>
            <pc:docMk/>
            <pc:sldMk cId="3740359289" sldId="308"/>
            <ac:grpSpMk id="4" creationId="{E00F51F6-AED2-6D2E-AD93-0A62351D67A7}"/>
          </ac:grpSpMkLst>
        </pc:grpChg>
        <pc:grpChg chg="add mod">
          <ac:chgData name="REHMAN, JUNAID UR" userId="cad2e341-0587-4278-9741-73e39151dba6" providerId="ADAL" clId="{B9AE1910-A622-49D3-8227-D45690BB8626}" dt="2024-02-08T21:23:51.278" v="1878"/>
          <ac:grpSpMkLst>
            <pc:docMk/>
            <pc:sldMk cId="3740359289" sldId="308"/>
            <ac:grpSpMk id="51" creationId="{A2F50ED3-3B73-8555-9CA7-B79C0FD600EF}"/>
          </ac:grpSpMkLst>
        </pc:grpChg>
        <pc:grpChg chg="mod">
          <ac:chgData name="REHMAN, JUNAID UR" userId="cad2e341-0587-4278-9741-73e39151dba6" providerId="ADAL" clId="{B9AE1910-A622-49D3-8227-D45690BB8626}" dt="2024-02-08T21:23:51.278" v="1878"/>
          <ac:grpSpMkLst>
            <pc:docMk/>
            <pc:sldMk cId="3740359289" sldId="308"/>
            <ac:grpSpMk id="53" creationId="{0B474CD6-5932-0B3C-91D8-645364071BCB}"/>
          </ac:grpSpMkLst>
        </pc:grpChg>
        <pc:grpChg chg="mod">
          <ac:chgData name="REHMAN, JUNAID UR" userId="cad2e341-0587-4278-9741-73e39151dba6" providerId="ADAL" clId="{B9AE1910-A622-49D3-8227-D45690BB8626}" dt="2024-02-08T21:23:51.278" v="1878"/>
          <ac:grpSpMkLst>
            <pc:docMk/>
            <pc:sldMk cId="3740359289" sldId="308"/>
            <ac:grpSpMk id="56" creationId="{62429D1F-F45A-C961-DE42-E07632EF3622}"/>
          </ac:grpSpMkLst>
        </pc:grpChg>
        <pc:grpChg chg="mod">
          <ac:chgData name="REHMAN, JUNAID UR" userId="cad2e341-0587-4278-9741-73e39151dba6" providerId="ADAL" clId="{B9AE1910-A622-49D3-8227-D45690BB8626}" dt="2024-02-08T21:23:51.278" v="1878"/>
          <ac:grpSpMkLst>
            <pc:docMk/>
            <pc:sldMk cId="3740359289" sldId="308"/>
            <ac:grpSpMk id="59" creationId="{713ECBE8-9865-567E-90BE-4C23149CD0FD}"/>
          </ac:grpSpMkLst>
        </pc:grpChg>
        <pc:grpChg chg="add mod">
          <ac:chgData name="REHMAN, JUNAID UR" userId="cad2e341-0587-4278-9741-73e39151dba6" providerId="ADAL" clId="{B9AE1910-A622-49D3-8227-D45690BB8626}" dt="2024-02-08T21:24:40.834" v="1880" actId="1076"/>
          <ac:grpSpMkLst>
            <pc:docMk/>
            <pc:sldMk cId="3740359289" sldId="308"/>
            <ac:grpSpMk id="83" creationId="{E32A8101-22A8-2C95-2635-D15F7FD7FA15}"/>
          </ac:grpSpMkLst>
        </pc:grpChg>
        <pc:cxnChg chg="mod">
          <ac:chgData name="REHMAN, JUNAID UR" userId="cad2e341-0587-4278-9741-73e39151dba6" providerId="ADAL" clId="{B9AE1910-A622-49D3-8227-D45690BB8626}" dt="2024-02-02T21:35:14.170" v="452"/>
          <ac:cxnSpMkLst>
            <pc:docMk/>
            <pc:sldMk cId="3740359289" sldId="308"/>
            <ac:cxnSpMk id="13" creationId="{47CA7EE0-66B1-76C2-5B59-D6F543E9243D}"/>
          </ac:cxnSpMkLst>
        </pc:cxnChg>
        <pc:cxnChg chg="mod">
          <ac:chgData name="REHMAN, JUNAID UR" userId="cad2e341-0587-4278-9741-73e39151dba6" providerId="ADAL" clId="{B9AE1910-A622-49D3-8227-D45690BB8626}" dt="2024-02-02T21:35:14.170" v="452"/>
          <ac:cxnSpMkLst>
            <pc:docMk/>
            <pc:sldMk cId="3740359289" sldId="308"/>
            <ac:cxnSpMk id="15" creationId="{7225B52C-144D-E552-5CA9-B9BFA097FD41}"/>
          </ac:cxnSpMkLst>
        </pc:cxnChg>
        <pc:cxnChg chg="mod">
          <ac:chgData name="REHMAN, JUNAID UR" userId="cad2e341-0587-4278-9741-73e39151dba6" providerId="ADAL" clId="{B9AE1910-A622-49D3-8227-D45690BB8626}" dt="2024-02-02T21:35:14.170" v="452"/>
          <ac:cxnSpMkLst>
            <pc:docMk/>
            <pc:sldMk cId="3740359289" sldId="308"/>
            <ac:cxnSpMk id="16" creationId="{5923A52C-7C11-CC71-1577-5FB626281300}"/>
          </ac:cxnSpMkLst>
        </pc:cxnChg>
        <pc:cxnChg chg="mod">
          <ac:chgData name="REHMAN, JUNAID UR" userId="cad2e341-0587-4278-9741-73e39151dba6" providerId="ADAL" clId="{B9AE1910-A622-49D3-8227-D45690BB8626}" dt="2024-02-02T21:35:14.170" v="452"/>
          <ac:cxnSpMkLst>
            <pc:docMk/>
            <pc:sldMk cId="3740359289" sldId="308"/>
            <ac:cxnSpMk id="17" creationId="{B0165091-E7C0-B9D8-E024-E173612494EE}"/>
          </ac:cxnSpMkLst>
        </pc:cxnChg>
        <pc:cxnChg chg="mod">
          <ac:chgData name="REHMAN, JUNAID UR" userId="cad2e341-0587-4278-9741-73e39151dba6" providerId="ADAL" clId="{B9AE1910-A622-49D3-8227-D45690BB8626}" dt="2024-02-02T21:35:14.170" v="452"/>
          <ac:cxnSpMkLst>
            <pc:docMk/>
            <pc:sldMk cId="3740359289" sldId="308"/>
            <ac:cxnSpMk id="18" creationId="{23543722-4D50-16FB-7542-B818203EB869}"/>
          </ac:cxnSpMkLst>
        </pc:cxnChg>
        <pc:cxnChg chg="mod">
          <ac:chgData name="REHMAN, JUNAID UR" userId="cad2e341-0587-4278-9741-73e39151dba6" providerId="ADAL" clId="{B9AE1910-A622-49D3-8227-D45690BB8626}" dt="2024-02-02T21:35:14.170" v="452"/>
          <ac:cxnSpMkLst>
            <pc:docMk/>
            <pc:sldMk cId="3740359289" sldId="308"/>
            <ac:cxnSpMk id="19" creationId="{43E4A078-D3F6-2DA6-E5BD-C1299B3D6690}"/>
          </ac:cxnSpMkLst>
        </pc:cxnChg>
        <pc:cxnChg chg="mod">
          <ac:chgData name="REHMAN, JUNAID UR" userId="cad2e341-0587-4278-9741-73e39151dba6" providerId="ADAL" clId="{B9AE1910-A622-49D3-8227-D45690BB8626}" dt="2024-02-02T21:35:14.170" v="452"/>
          <ac:cxnSpMkLst>
            <pc:docMk/>
            <pc:sldMk cId="3740359289" sldId="308"/>
            <ac:cxnSpMk id="24" creationId="{745CAFCC-2F62-90B0-7F11-071AD459D582}"/>
          </ac:cxnSpMkLst>
        </pc:cxnChg>
        <pc:cxnChg chg="mod">
          <ac:chgData name="REHMAN, JUNAID UR" userId="cad2e341-0587-4278-9741-73e39151dba6" providerId="ADAL" clId="{B9AE1910-A622-49D3-8227-D45690BB8626}" dt="2024-02-02T21:35:14.170" v="452"/>
          <ac:cxnSpMkLst>
            <pc:docMk/>
            <pc:sldMk cId="3740359289" sldId="308"/>
            <ac:cxnSpMk id="25" creationId="{A1CD2390-5F23-CEE9-76CA-25BE23B94D7A}"/>
          </ac:cxnSpMkLst>
        </pc:cxnChg>
        <pc:cxnChg chg="mod">
          <ac:chgData name="REHMAN, JUNAID UR" userId="cad2e341-0587-4278-9741-73e39151dba6" providerId="ADAL" clId="{B9AE1910-A622-49D3-8227-D45690BB8626}" dt="2024-02-02T21:35:14.170" v="452"/>
          <ac:cxnSpMkLst>
            <pc:docMk/>
            <pc:sldMk cId="3740359289" sldId="308"/>
            <ac:cxnSpMk id="26" creationId="{CED68D7F-D48D-80E3-3F38-83B07BB2C1A0}"/>
          </ac:cxnSpMkLst>
        </pc:cxnChg>
        <pc:cxnChg chg="mod">
          <ac:chgData name="REHMAN, JUNAID UR" userId="cad2e341-0587-4278-9741-73e39151dba6" providerId="ADAL" clId="{B9AE1910-A622-49D3-8227-D45690BB8626}" dt="2024-02-08T21:22:51.597" v="1871"/>
          <ac:cxnSpMkLst>
            <pc:docMk/>
            <pc:sldMk cId="3740359289" sldId="308"/>
            <ac:cxnSpMk id="36" creationId="{E4583BF9-D44D-098C-E014-C8FE1C2260D4}"/>
          </ac:cxnSpMkLst>
        </pc:cxnChg>
        <pc:cxnChg chg="mod">
          <ac:chgData name="REHMAN, JUNAID UR" userId="cad2e341-0587-4278-9741-73e39151dba6" providerId="ADAL" clId="{B9AE1910-A622-49D3-8227-D45690BB8626}" dt="2024-02-08T21:22:51.597" v="1871"/>
          <ac:cxnSpMkLst>
            <pc:docMk/>
            <pc:sldMk cId="3740359289" sldId="308"/>
            <ac:cxnSpMk id="38" creationId="{1DBDD017-3C8F-16BD-6713-18A62A0EA4CE}"/>
          </ac:cxnSpMkLst>
        </pc:cxnChg>
        <pc:cxnChg chg="mod">
          <ac:chgData name="REHMAN, JUNAID UR" userId="cad2e341-0587-4278-9741-73e39151dba6" providerId="ADAL" clId="{B9AE1910-A622-49D3-8227-D45690BB8626}" dt="2024-02-08T21:22:51.597" v="1871"/>
          <ac:cxnSpMkLst>
            <pc:docMk/>
            <pc:sldMk cId="3740359289" sldId="308"/>
            <ac:cxnSpMk id="39" creationId="{E5463914-4790-7068-BA3D-9E98716A8B8C}"/>
          </ac:cxnSpMkLst>
        </pc:cxnChg>
        <pc:cxnChg chg="mod">
          <ac:chgData name="REHMAN, JUNAID UR" userId="cad2e341-0587-4278-9741-73e39151dba6" providerId="ADAL" clId="{B9AE1910-A622-49D3-8227-D45690BB8626}" dt="2024-02-08T21:22:51.597" v="1871"/>
          <ac:cxnSpMkLst>
            <pc:docMk/>
            <pc:sldMk cId="3740359289" sldId="308"/>
            <ac:cxnSpMk id="40" creationId="{81B14935-9A21-308A-0E8A-F277BDF2D4E7}"/>
          </ac:cxnSpMkLst>
        </pc:cxnChg>
        <pc:cxnChg chg="mod">
          <ac:chgData name="REHMAN, JUNAID UR" userId="cad2e341-0587-4278-9741-73e39151dba6" providerId="ADAL" clId="{B9AE1910-A622-49D3-8227-D45690BB8626}" dt="2024-02-08T21:22:51.597" v="1871"/>
          <ac:cxnSpMkLst>
            <pc:docMk/>
            <pc:sldMk cId="3740359289" sldId="308"/>
            <ac:cxnSpMk id="41" creationId="{631DFBCE-F6D1-2071-97CD-3E1738C74876}"/>
          </ac:cxnSpMkLst>
        </pc:cxnChg>
        <pc:cxnChg chg="mod">
          <ac:chgData name="REHMAN, JUNAID UR" userId="cad2e341-0587-4278-9741-73e39151dba6" providerId="ADAL" clId="{B9AE1910-A622-49D3-8227-D45690BB8626}" dt="2024-02-08T21:22:51.597" v="1871"/>
          <ac:cxnSpMkLst>
            <pc:docMk/>
            <pc:sldMk cId="3740359289" sldId="308"/>
            <ac:cxnSpMk id="46" creationId="{9BD1A899-AD07-1A4A-D6E1-9BB8D7279E1E}"/>
          </ac:cxnSpMkLst>
        </pc:cxnChg>
        <pc:cxnChg chg="mod">
          <ac:chgData name="REHMAN, JUNAID UR" userId="cad2e341-0587-4278-9741-73e39151dba6" providerId="ADAL" clId="{B9AE1910-A622-49D3-8227-D45690BB8626}" dt="2024-02-08T21:22:51.597" v="1871"/>
          <ac:cxnSpMkLst>
            <pc:docMk/>
            <pc:sldMk cId="3740359289" sldId="308"/>
            <ac:cxnSpMk id="47" creationId="{9C8BFA5A-3C40-C8EE-8C45-0FDC16BFA5D7}"/>
          </ac:cxnSpMkLst>
        </pc:cxnChg>
        <pc:cxnChg chg="mod">
          <ac:chgData name="REHMAN, JUNAID UR" userId="cad2e341-0587-4278-9741-73e39151dba6" providerId="ADAL" clId="{B9AE1910-A622-49D3-8227-D45690BB8626}" dt="2024-02-08T21:22:51.597" v="1871"/>
          <ac:cxnSpMkLst>
            <pc:docMk/>
            <pc:sldMk cId="3740359289" sldId="308"/>
            <ac:cxnSpMk id="48" creationId="{DD6AF3BB-55E0-2708-FD23-F90C0D9C9086}"/>
          </ac:cxnSpMkLst>
        </pc:cxnChg>
        <pc:cxnChg chg="mod">
          <ac:chgData name="REHMAN, JUNAID UR" userId="cad2e341-0587-4278-9741-73e39151dba6" providerId="ADAL" clId="{B9AE1910-A622-49D3-8227-D45690BB8626}" dt="2024-02-08T21:23:51.278" v="1878"/>
          <ac:cxnSpMkLst>
            <pc:docMk/>
            <pc:sldMk cId="3740359289" sldId="308"/>
            <ac:cxnSpMk id="52" creationId="{0661C494-EFD1-437B-DE3C-2DB13F25DE11}"/>
          </ac:cxnSpMkLst>
        </pc:cxnChg>
        <pc:cxnChg chg="mod">
          <ac:chgData name="REHMAN, JUNAID UR" userId="cad2e341-0587-4278-9741-73e39151dba6" providerId="ADAL" clId="{B9AE1910-A622-49D3-8227-D45690BB8626}" dt="2024-02-08T21:23:51.278" v="1878"/>
          <ac:cxnSpMkLst>
            <pc:docMk/>
            <pc:sldMk cId="3740359289" sldId="308"/>
            <ac:cxnSpMk id="65" creationId="{33D5C975-D534-5448-C9BD-B50E3FE683A3}"/>
          </ac:cxnSpMkLst>
        </pc:cxnChg>
        <pc:cxnChg chg="mod">
          <ac:chgData name="REHMAN, JUNAID UR" userId="cad2e341-0587-4278-9741-73e39151dba6" providerId="ADAL" clId="{B9AE1910-A622-49D3-8227-D45690BB8626}" dt="2024-02-08T21:23:51.278" v="1878"/>
          <ac:cxnSpMkLst>
            <pc:docMk/>
            <pc:sldMk cId="3740359289" sldId="308"/>
            <ac:cxnSpMk id="67" creationId="{567CBCF0-9422-198E-72AD-7F600C67B7C8}"/>
          </ac:cxnSpMkLst>
        </pc:cxnChg>
        <pc:cxnChg chg="mod">
          <ac:chgData name="REHMAN, JUNAID UR" userId="cad2e341-0587-4278-9741-73e39151dba6" providerId="ADAL" clId="{B9AE1910-A622-49D3-8227-D45690BB8626}" dt="2024-02-08T21:23:51.278" v="1878"/>
          <ac:cxnSpMkLst>
            <pc:docMk/>
            <pc:sldMk cId="3740359289" sldId="308"/>
            <ac:cxnSpMk id="68" creationId="{BF7C05B8-C215-DB50-0090-CDF516D22659}"/>
          </ac:cxnSpMkLst>
        </pc:cxnChg>
        <pc:cxnChg chg="mod">
          <ac:chgData name="REHMAN, JUNAID UR" userId="cad2e341-0587-4278-9741-73e39151dba6" providerId="ADAL" clId="{B9AE1910-A622-49D3-8227-D45690BB8626}" dt="2024-02-08T21:23:51.278" v="1878"/>
          <ac:cxnSpMkLst>
            <pc:docMk/>
            <pc:sldMk cId="3740359289" sldId="308"/>
            <ac:cxnSpMk id="69" creationId="{69D54EA2-1CF5-57CA-147E-72E3CB9B26C4}"/>
          </ac:cxnSpMkLst>
        </pc:cxnChg>
        <pc:cxnChg chg="mod">
          <ac:chgData name="REHMAN, JUNAID UR" userId="cad2e341-0587-4278-9741-73e39151dba6" providerId="ADAL" clId="{B9AE1910-A622-49D3-8227-D45690BB8626}" dt="2024-02-08T21:23:51.278" v="1878"/>
          <ac:cxnSpMkLst>
            <pc:docMk/>
            <pc:sldMk cId="3740359289" sldId="308"/>
            <ac:cxnSpMk id="70" creationId="{A6299843-E962-7327-34CA-103BB5D9722D}"/>
          </ac:cxnSpMkLst>
        </pc:cxnChg>
        <pc:cxnChg chg="mod">
          <ac:chgData name="REHMAN, JUNAID UR" userId="cad2e341-0587-4278-9741-73e39151dba6" providerId="ADAL" clId="{B9AE1910-A622-49D3-8227-D45690BB8626}" dt="2024-02-08T21:23:51.278" v="1878"/>
          <ac:cxnSpMkLst>
            <pc:docMk/>
            <pc:sldMk cId="3740359289" sldId="308"/>
            <ac:cxnSpMk id="71" creationId="{884F10B6-6197-0868-F498-445CFAE49930}"/>
          </ac:cxnSpMkLst>
        </pc:cxnChg>
        <pc:cxnChg chg="mod">
          <ac:chgData name="REHMAN, JUNAID UR" userId="cad2e341-0587-4278-9741-73e39151dba6" providerId="ADAL" clId="{B9AE1910-A622-49D3-8227-D45690BB8626}" dt="2024-02-08T21:23:51.278" v="1878"/>
          <ac:cxnSpMkLst>
            <pc:docMk/>
            <pc:sldMk cId="3740359289" sldId="308"/>
            <ac:cxnSpMk id="75" creationId="{72456894-1C1C-028D-D04E-C989DEA9A9EA}"/>
          </ac:cxnSpMkLst>
        </pc:cxnChg>
        <pc:cxnChg chg="mod">
          <ac:chgData name="REHMAN, JUNAID UR" userId="cad2e341-0587-4278-9741-73e39151dba6" providerId="ADAL" clId="{B9AE1910-A622-49D3-8227-D45690BB8626}" dt="2024-02-08T21:23:51.278" v="1878"/>
          <ac:cxnSpMkLst>
            <pc:docMk/>
            <pc:sldMk cId="3740359289" sldId="308"/>
            <ac:cxnSpMk id="76" creationId="{ED524354-6923-9873-94E6-F7950DCEB806}"/>
          </ac:cxnSpMkLst>
        </pc:cxnChg>
        <pc:cxnChg chg="mod">
          <ac:chgData name="REHMAN, JUNAID UR" userId="cad2e341-0587-4278-9741-73e39151dba6" providerId="ADAL" clId="{B9AE1910-A622-49D3-8227-D45690BB8626}" dt="2024-02-08T21:23:51.278" v="1878"/>
          <ac:cxnSpMkLst>
            <pc:docMk/>
            <pc:sldMk cId="3740359289" sldId="308"/>
            <ac:cxnSpMk id="79" creationId="{6102EBB7-0FB4-2268-05D6-F6B8ACF70E99}"/>
          </ac:cxnSpMkLst>
        </pc:cxnChg>
        <pc:cxnChg chg="mod">
          <ac:chgData name="REHMAN, JUNAID UR" userId="cad2e341-0587-4278-9741-73e39151dba6" providerId="ADAL" clId="{B9AE1910-A622-49D3-8227-D45690BB8626}" dt="2024-02-08T21:23:51.278" v="1878"/>
          <ac:cxnSpMkLst>
            <pc:docMk/>
            <pc:sldMk cId="3740359289" sldId="308"/>
            <ac:cxnSpMk id="81" creationId="{DDD554ED-638C-F9AB-78AE-9BA86C50907F}"/>
          </ac:cxnSpMkLst>
        </pc:cxnChg>
        <pc:cxnChg chg="mod">
          <ac:chgData name="REHMAN, JUNAID UR" userId="cad2e341-0587-4278-9741-73e39151dba6" providerId="ADAL" clId="{B9AE1910-A622-49D3-8227-D45690BB8626}" dt="2024-02-08T21:23:51.278" v="1878"/>
          <ac:cxnSpMkLst>
            <pc:docMk/>
            <pc:sldMk cId="3740359289" sldId="308"/>
            <ac:cxnSpMk id="82" creationId="{873822EB-EACF-DBB4-2AA3-363DA7138066}"/>
          </ac:cxnSpMkLst>
        </pc:cxnChg>
        <pc:cxnChg chg="mod">
          <ac:chgData name="REHMAN, JUNAID UR" userId="cad2e341-0587-4278-9741-73e39151dba6" providerId="ADAL" clId="{B9AE1910-A622-49D3-8227-D45690BB8626}" dt="2024-02-08T21:24:31.724" v="1879"/>
          <ac:cxnSpMkLst>
            <pc:docMk/>
            <pc:sldMk cId="3740359289" sldId="308"/>
            <ac:cxnSpMk id="91" creationId="{D65E9A75-82AA-7188-46A7-69E9F1BAE3D7}"/>
          </ac:cxnSpMkLst>
        </pc:cxnChg>
        <pc:cxnChg chg="mod">
          <ac:chgData name="REHMAN, JUNAID UR" userId="cad2e341-0587-4278-9741-73e39151dba6" providerId="ADAL" clId="{B9AE1910-A622-49D3-8227-D45690BB8626}" dt="2024-02-08T21:24:31.724" v="1879"/>
          <ac:cxnSpMkLst>
            <pc:docMk/>
            <pc:sldMk cId="3740359289" sldId="308"/>
            <ac:cxnSpMk id="93" creationId="{AFD853AC-F6BD-2434-28F3-896CB47C789B}"/>
          </ac:cxnSpMkLst>
        </pc:cxnChg>
        <pc:cxnChg chg="mod">
          <ac:chgData name="REHMAN, JUNAID UR" userId="cad2e341-0587-4278-9741-73e39151dba6" providerId="ADAL" clId="{B9AE1910-A622-49D3-8227-D45690BB8626}" dt="2024-02-08T21:24:31.724" v="1879"/>
          <ac:cxnSpMkLst>
            <pc:docMk/>
            <pc:sldMk cId="3740359289" sldId="308"/>
            <ac:cxnSpMk id="94" creationId="{F7A66BD0-31A0-3F55-89C4-4FD7EB77B943}"/>
          </ac:cxnSpMkLst>
        </pc:cxnChg>
        <pc:cxnChg chg="mod">
          <ac:chgData name="REHMAN, JUNAID UR" userId="cad2e341-0587-4278-9741-73e39151dba6" providerId="ADAL" clId="{B9AE1910-A622-49D3-8227-D45690BB8626}" dt="2024-02-08T21:24:31.724" v="1879"/>
          <ac:cxnSpMkLst>
            <pc:docMk/>
            <pc:sldMk cId="3740359289" sldId="308"/>
            <ac:cxnSpMk id="95" creationId="{B301F9EA-2946-4E4A-655C-A07FBE323B60}"/>
          </ac:cxnSpMkLst>
        </pc:cxnChg>
        <pc:cxnChg chg="mod">
          <ac:chgData name="REHMAN, JUNAID UR" userId="cad2e341-0587-4278-9741-73e39151dba6" providerId="ADAL" clId="{B9AE1910-A622-49D3-8227-D45690BB8626}" dt="2024-02-08T21:24:31.724" v="1879"/>
          <ac:cxnSpMkLst>
            <pc:docMk/>
            <pc:sldMk cId="3740359289" sldId="308"/>
            <ac:cxnSpMk id="96" creationId="{A36F9D65-D687-689B-005C-889596E4827C}"/>
          </ac:cxnSpMkLst>
        </pc:cxnChg>
        <pc:cxnChg chg="mod">
          <ac:chgData name="REHMAN, JUNAID UR" userId="cad2e341-0587-4278-9741-73e39151dba6" providerId="ADAL" clId="{B9AE1910-A622-49D3-8227-D45690BB8626}" dt="2024-02-08T21:24:31.724" v="1879"/>
          <ac:cxnSpMkLst>
            <pc:docMk/>
            <pc:sldMk cId="3740359289" sldId="308"/>
            <ac:cxnSpMk id="101" creationId="{A44623D0-890F-B7FD-222A-66244D2617EE}"/>
          </ac:cxnSpMkLst>
        </pc:cxnChg>
        <pc:cxnChg chg="mod">
          <ac:chgData name="REHMAN, JUNAID UR" userId="cad2e341-0587-4278-9741-73e39151dba6" providerId="ADAL" clId="{B9AE1910-A622-49D3-8227-D45690BB8626}" dt="2024-02-08T21:24:31.724" v="1879"/>
          <ac:cxnSpMkLst>
            <pc:docMk/>
            <pc:sldMk cId="3740359289" sldId="308"/>
            <ac:cxnSpMk id="102" creationId="{8E7EE991-958E-52ED-8AD0-E08F1D2C9467}"/>
          </ac:cxnSpMkLst>
        </pc:cxnChg>
        <pc:cxnChg chg="mod">
          <ac:chgData name="REHMAN, JUNAID UR" userId="cad2e341-0587-4278-9741-73e39151dba6" providerId="ADAL" clId="{B9AE1910-A622-49D3-8227-D45690BB8626}" dt="2024-02-08T21:24:31.724" v="1879"/>
          <ac:cxnSpMkLst>
            <pc:docMk/>
            <pc:sldMk cId="3740359289" sldId="308"/>
            <ac:cxnSpMk id="103" creationId="{49E803BE-5B7F-1C40-FD6A-0004BBE4C50F}"/>
          </ac:cxnSpMkLst>
        </pc:cxnChg>
      </pc:sldChg>
      <pc:sldChg chg="addSp modSp new mod">
        <pc:chgData name="REHMAN, JUNAID UR" userId="cad2e341-0587-4278-9741-73e39151dba6" providerId="ADAL" clId="{B9AE1910-A622-49D3-8227-D45690BB8626}" dt="2024-02-09T02:18:34.855" v="2675" actId="255"/>
        <pc:sldMkLst>
          <pc:docMk/>
          <pc:sldMk cId="1785505843" sldId="309"/>
        </pc:sldMkLst>
        <pc:spChg chg="mod">
          <ac:chgData name="REHMAN, JUNAID UR" userId="cad2e341-0587-4278-9741-73e39151dba6" providerId="ADAL" clId="{B9AE1910-A622-49D3-8227-D45690BB8626}" dt="2024-02-09T02:18:34.855" v="2675" actId="255"/>
          <ac:spMkLst>
            <pc:docMk/>
            <pc:sldMk cId="1785505843" sldId="309"/>
            <ac:spMk id="2" creationId="{A3E2F320-D1D8-387D-9C33-F82C3EE97A78}"/>
          </ac:spMkLst>
        </pc:spChg>
        <pc:spChg chg="mod">
          <ac:chgData name="REHMAN, JUNAID UR" userId="cad2e341-0587-4278-9741-73e39151dba6" providerId="ADAL" clId="{B9AE1910-A622-49D3-8227-D45690BB8626}" dt="2024-02-08T22:04:37.236" v="1950" actId="1076"/>
          <ac:spMkLst>
            <pc:docMk/>
            <pc:sldMk cId="1785505843" sldId="309"/>
            <ac:spMk id="3" creationId="{A378580B-6DE3-4FD4-B998-83489353C991}"/>
          </ac:spMkLst>
        </pc:spChg>
        <pc:grpChg chg="add mod">
          <ac:chgData name="REHMAN, JUNAID UR" userId="cad2e341-0587-4278-9741-73e39151dba6" providerId="ADAL" clId="{B9AE1910-A622-49D3-8227-D45690BB8626}" dt="2024-02-08T22:04:51.661" v="1952" actId="1076"/>
          <ac:grpSpMkLst>
            <pc:docMk/>
            <pc:sldMk cId="1785505843" sldId="309"/>
            <ac:grpSpMk id="4" creationId="{11CC1316-C0C7-EE53-02BD-8E974B71E51C}"/>
          </ac:grpSpMkLst>
        </pc:grpChg>
        <pc:grpChg chg="mod">
          <ac:chgData name="REHMAN, JUNAID UR" userId="cad2e341-0587-4278-9741-73e39151dba6" providerId="ADAL" clId="{B9AE1910-A622-49D3-8227-D45690BB8626}" dt="2024-02-04T22:02:45.736" v="472"/>
          <ac:grpSpMkLst>
            <pc:docMk/>
            <pc:sldMk cId="1785505843" sldId="309"/>
            <ac:grpSpMk id="5" creationId="{0F4A999A-DC44-685A-641B-A6B0F7F68010}"/>
          </ac:grpSpMkLst>
        </pc:grpChg>
        <pc:graphicFrameChg chg="mod">
          <ac:chgData name="REHMAN, JUNAID UR" userId="cad2e341-0587-4278-9741-73e39151dba6" providerId="ADAL" clId="{B9AE1910-A622-49D3-8227-D45690BB8626}" dt="2024-02-04T22:02:45.736" v="472"/>
          <ac:graphicFrameMkLst>
            <pc:docMk/>
            <pc:sldMk cId="1785505843" sldId="309"/>
            <ac:graphicFrameMk id="6" creationId="{ADF0FCAC-620C-89CB-BED9-88F322356514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2:02:45.736" v="472"/>
          <ac:graphicFrameMkLst>
            <pc:docMk/>
            <pc:sldMk cId="1785505843" sldId="309"/>
            <ac:graphicFrameMk id="7" creationId="{8ADEA75B-0272-E04D-6E57-16C9F2C71849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2:02:45.736" v="472"/>
          <ac:graphicFrameMkLst>
            <pc:docMk/>
            <pc:sldMk cId="1785505843" sldId="309"/>
            <ac:graphicFrameMk id="8" creationId="{42D14F66-C453-BB32-951A-F29138B5ADE2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2:02:45.736" v="472"/>
          <ac:graphicFrameMkLst>
            <pc:docMk/>
            <pc:sldMk cId="1785505843" sldId="309"/>
            <ac:graphicFrameMk id="9" creationId="{90BF6F9C-E8E7-4759-A64B-072EB08BE02E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2:02:45.736" v="472"/>
          <ac:graphicFrameMkLst>
            <pc:docMk/>
            <pc:sldMk cId="1785505843" sldId="309"/>
            <ac:graphicFrameMk id="10" creationId="{9374BEBB-CCA3-2D7A-0E75-57500AB41342}"/>
          </ac:graphicFrameMkLst>
        </pc:graphicFrameChg>
      </pc:sldChg>
      <pc:sldChg chg="addSp delSp modSp new mod">
        <pc:chgData name="REHMAN, JUNAID UR" userId="cad2e341-0587-4278-9741-73e39151dba6" providerId="ADAL" clId="{B9AE1910-A622-49D3-8227-D45690BB8626}" dt="2024-02-09T02:18:48.274" v="2676" actId="255"/>
        <pc:sldMkLst>
          <pc:docMk/>
          <pc:sldMk cId="423076527" sldId="310"/>
        </pc:sldMkLst>
        <pc:spChg chg="del mod">
          <ac:chgData name="REHMAN, JUNAID UR" userId="cad2e341-0587-4278-9741-73e39151dba6" providerId="ADAL" clId="{B9AE1910-A622-49D3-8227-D45690BB8626}" dt="2024-02-04T22:13:30.020" v="531"/>
          <ac:spMkLst>
            <pc:docMk/>
            <pc:sldMk cId="423076527" sldId="310"/>
            <ac:spMk id="2" creationId="{DD67DD2E-3211-833B-2DA3-61F42C1A180A}"/>
          </ac:spMkLst>
        </pc:spChg>
        <pc:spChg chg="mod">
          <ac:chgData name="REHMAN, JUNAID UR" userId="cad2e341-0587-4278-9741-73e39151dba6" providerId="ADAL" clId="{B9AE1910-A622-49D3-8227-D45690BB8626}" dt="2024-02-09T02:08:22.788" v="2177" actId="20577"/>
          <ac:spMkLst>
            <pc:docMk/>
            <pc:sldMk cId="423076527" sldId="310"/>
            <ac:spMk id="3" creationId="{42D8EE0C-B32D-5813-72B1-090152E46684}"/>
          </ac:spMkLst>
        </pc:spChg>
        <pc:spChg chg="add mod">
          <ac:chgData name="REHMAN, JUNAID UR" userId="cad2e341-0587-4278-9741-73e39151dba6" providerId="ADAL" clId="{B9AE1910-A622-49D3-8227-D45690BB8626}" dt="2024-02-09T02:18:48.274" v="2676" actId="255"/>
          <ac:spMkLst>
            <pc:docMk/>
            <pc:sldMk cId="423076527" sldId="310"/>
            <ac:spMk id="4" creationId="{4660AF8D-EE54-0090-4EFA-329C0227304A}"/>
          </ac:spMkLst>
        </pc:spChg>
        <pc:graphicFrameChg chg="add mod">
          <ac:chgData name="REHMAN, JUNAID UR" userId="cad2e341-0587-4278-9741-73e39151dba6" providerId="ADAL" clId="{B9AE1910-A622-49D3-8227-D45690BB8626}" dt="2024-02-08T22:06:37.502" v="1981" actId="1076"/>
          <ac:graphicFrameMkLst>
            <pc:docMk/>
            <pc:sldMk cId="423076527" sldId="310"/>
            <ac:graphicFrameMk id="5" creationId="{78097CDF-7F42-EF39-D944-D91EA066160D}"/>
          </ac:graphicFrameMkLst>
        </pc:graphicFrameChg>
      </pc:sldChg>
      <pc:sldChg chg="addSp delSp modSp new mod">
        <pc:chgData name="REHMAN, JUNAID UR" userId="cad2e341-0587-4278-9741-73e39151dba6" providerId="ADAL" clId="{B9AE1910-A622-49D3-8227-D45690BB8626}" dt="2024-02-07T22:44:44.713" v="1382" actId="20577"/>
        <pc:sldMkLst>
          <pc:docMk/>
          <pc:sldMk cId="4090656080" sldId="311"/>
        </pc:sldMkLst>
        <pc:spChg chg="del mod">
          <ac:chgData name="REHMAN, JUNAID UR" userId="cad2e341-0587-4278-9741-73e39151dba6" providerId="ADAL" clId="{B9AE1910-A622-49D3-8227-D45690BB8626}" dt="2024-02-05T15:59:41.977" v="987" actId="478"/>
          <ac:spMkLst>
            <pc:docMk/>
            <pc:sldMk cId="4090656080" sldId="311"/>
            <ac:spMk id="2" creationId="{FD517B5D-1AFE-EF41-0433-DF775CE94DD0}"/>
          </ac:spMkLst>
        </pc:spChg>
        <pc:spChg chg="mod">
          <ac:chgData name="REHMAN, JUNAID UR" userId="cad2e341-0587-4278-9741-73e39151dba6" providerId="ADAL" clId="{B9AE1910-A622-49D3-8227-D45690BB8626}" dt="2024-02-07T22:44:44.713" v="1382" actId="20577"/>
          <ac:spMkLst>
            <pc:docMk/>
            <pc:sldMk cId="4090656080" sldId="311"/>
            <ac:spMk id="3" creationId="{CE17EB4C-2A9D-AD2C-0A96-3FBA9892D951}"/>
          </ac:spMkLst>
        </pc:spChg>
        <pc:spChg chg="add mod">
          <ac:chgData name="REHMAN, JUNAID UR" userId="cad2e341-0587-4278-9741-73e39151dba6" providerId="ADAL" clId="{B9AE1910-A622-49D3-8227-D45690BB8626}" dt="2024-02-05T15:59:22.933" v="981"/>
          <ac:spMkLst>
            <pc:docMk/>
            <pc:sldMk cId="4090656080" sldId="311"/>
            <ac:spMk id="10" creationId="{C9B5B324-EFF6-F737-2954-6EB7B219055F}"/>
          </ac:spMkLst>
        </pc:spChg>
        <pc:spChg chg="add del mod">
          <ac:chgData name="REHMAN, JUNAID UR" userId="cad2e341-0587-4278-9741-73e39151dba6" providerId="ADAL" clId="{B9AE1910-A622-49D3-8227-D45690BB8626}" dt="2024-02-05T15:59:54.425" v="989" actId="478"/>
          <ac:spMkLst>
            <pc:docMk/>
            <pc:sldMk cId="4090656080" sldId="311"/>
            <ac:spMk id="12" creationId="{9AA7B4C0-CD7D-4541-1CC1-F5F28BD9F9E9}"/>
          </ac:spMkLst>
        </pc:spChg>
        <pc:grpChg chg="add mod">
          <ac:chgData name="REHMAN, JUNAID UR" userId="cad2e341-0587-4278-9741-73e39151dba6" providerId="ADAL" clId="{B9AE1910-A622-49D3-8227-D45690BB8626}" dt="2024-02-04T23:12:24.390" v="664" actId="1076"/>
          <ac:grpSpMkLst>
            <pc:docMk/>
            <pc:sldMk cId="4090656080" sldId="311"/>
            <ac:grpSpMk id="4" creationId="{FB87020D-1633-8D46-2B1F-4FBD3A3A702C}"/>
          </ac:grpSpMkLst>
        </pc:grpChg>
        <pc:graphicFrameChg chg="mod">
          <ac:chgData name="REHMAN, JUNAID UR" userId="cad2e341-0587-4278-9741-73e39151dba6" providerId="ADAL" clId="{B9AE1910-A622-49D3-8227-D45690BB8626}" dt="2024-02-07T22:37:18.983" v="1362"/>
          <ac:graphicFrameMkLst>
            <pc:docMk/>
            <pc:sldMk cId="4090656080" sldId="311"/>
            <ac:graphicFrameMk id="5" creationId="{BEB1DC2D-5569-D8E1-955B-3CA10D049C6D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3:09:53.493" v="625"/>
          <ac:graphicFrameMkLst>
            <pc:docMk/>
            <pc:sldMk cId="4090656080" sldId="311"/>
            <ac:graphicFrameMk id="6" creationId="{8990C11A-A06C-167D-2F4B-3BEB7393DF14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3:09:53.493" v="625"/>
          <ac:graphicFrameMkLst>
            <pc:docMk/>
            <pc:sldMk cId="4090656080" sldId="311"/>
            <ac:graphicFrameMk id="7" creationId="{AF3B9DC9-99CA-80D3-25C6-58B6A783B5B4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3:09:53.493" v="625"/>
          <ac:graphicFrameMkLst>
            <pc:docMk/>
            <pc:sldMk cId="4090656080" sldId="311"/>
            <ac:graphicFrameMk id="8" creationId="{FFDA0B0F-CC67-2E5C-9F42-9ED5A455A918}"/>
          </ac:graphicFrameMkLst>
        </pc:graphicFrameChg>
        <pc:graphicFrameChg chg="mod">
          <ac:chgData name="REHMAN, JUNAID UR" userId="cad2e341-0587-4278-9741-73e39151dba6" providerId="ADAL" clId="{B9AE1910-A622-49D3-8227-D45690BB8626}" dt="2024-02-04T23:09:53.493" v="625"/>
          <ac:graphicFrameMkLst>
            <pc:docMk/>
            <pc:sldMk cId="4090656080" sldId="311"/>
            <ac:graphicFrameMk id="9" creationId="{983348B0-0E68-91A7-9564-58A2201C1437}"/>
          </ac:graphicFrameMkLst>
        </pc:graphicFrameChg>
      </pc:sldChg>
      <pc:sldChg chg="addSp delSp modSp new mod setBg">
        <pc:chgData name="REHMAN, JUNAID UR" userId="cad2e341-0587-4278-9741-73e39151dba6" providerId="ADAL" clId="{B9AE1910-A622-49D3-8227-D45690BB8626}" dt="2024-02-09T02:20:48.435" v="2726" actId="1076"/>
        <pc:sldMkLst>
          <pc:docMk/>
          <pc:sldMk cId="847999713" sldId="312"/>
        </pc:sldMkLst>
        <pc:spChg chg="mod">
          <ac:chgData name="REHMAN, JUNAID UR" userId="cad2e341-0587-4278-9741-73e39151dba6" providerId="ADAL" clId="{B9AE1910-A622-49D3-8227-D45690BB8626}" dt="2024-02-08T22:07:52.252" v="1993" actId="1076"/>
          <ac:spMkLst>
            <pc:docMk/>
            <pc:sldMk cId="847999713" sldId="312"/>
            <ac:spMk id="2" creationId="{08FC0E5E-522D-0EFF-3BE6-C20D546F967A}"/>
          </ac:spMkLst>
        </pc:spChg>
        <pc:spChg chg="mod">
          <ac:chgData name="REHMAN, JUNAID UR" userId="cad2e341-0587-4278-9741-73e39151dba6" providerId="ADAL" clId="{B9AE1910-A622-49D3-8227-D45690BB8626}" dt="2024-02-09T02:20:48.435" v="2726" actId="1076"/>
          <ac:spMkLst>
            <pc:docMk/>
            <pc:sldMk cId="847999713" sldId="312"/>
            <ac:spMk id="3" creationId="{02251735-4CDB-7D98-62F0-454AB189AF59}"/>
          </ac:spMkLst>
        </pc:spChg>
        <pc:spChg chg="add del">
          <ac:chgData name="REHMAN, JUNAID UR" userId="cad2e341-0587-4278-9741-73e39151dba6" providerId="ADAL" clId="{B9AE1910-A622-49D3-8227-D45690BB8626}" dt="2024-02-04T23:57:21.560" v="932" actId="26606"/>
          <ac:spMkLst>
            <pc:docMk/>
            <pc:sldMk cId="847999713" sldId="312"/>
            <ac:spMk id="10" creationId="{D1D34770-47A8-402C-AF23-2B653F2D88C1}"/>
          </ac:spMkLst>
        </pc:spChg>
        <pc:spChg chg="add del">
          <ac:chgData name="REHMAN, JUNAID UR" userId="cad2e341-0587-4278-9741-73e39151dba6" providerId="ADAL" clId="{B9AE1910-A622-49D3-8227-D45690BB8626}" dt="2024-02-04T23:57:19.586" v="929" actId="26606"/>
          <ac:spMkLst>
            <pc:docMk/>
            <pc:sldMk cId="847999713" sldId="312"/>
            <ac:spMk id="15" creationId="{9F7D5CDA-D291-4307-BF55-1381FED29634}"/>
          </ac:spMkLst>
        </pc:spChg>
        <pc:spChg chg="add del">
          <ac:chgData name="REHMAN, JUNAID UR" userId="cad2e341-0587-4278-9741-73e39151dba6" providerId="ADAL" clId="{B9AE1910-A622-49D3-8227-D45690BB8626}" dt="2024-02-04T23:57:21.555" v="931" actId="26606"/>
          <ac:spMkLst>
            <pc:docMk/>
            <pc:sldMk cId="847999713" sldId="312"/>
            <ac:spMk id="17" creationId="{E81BF4F6-F2CF-4984-9D14-D6966D92F99F}"/>
          </ac:spMkLst>
        </pc:spChg>
        <pc:spChg chg="add del">
          <ac:chgData name="REHMAN, JUNAID UR" userId="cad2e341-0587-4278-9741-73e39151dba6" providerId="ADAL" clId="{B9AE1910-A622-49D3-8227-D45690BB8626}" dt="2024-02-04T23:57:21.555" v="931" actId="26606"/>
          <ac:spMkLst>
            <pc:docMk/>
            <pc:sldMk cId="847999713" sldId="312"/>
            <ac:spMk id="18" creationId="{C0763A76-9F1C-4FC5-82B7-DD475DA461B2}"/>
          </ac:spMkLst>
        </pc:spChg>
        <pc:grpChg chg="add">
          <ac:chgData name="REHMAN, JUNAID UR" userId="cad2e341-0587-4278-9741-73e39151dba6" providerId="ADAL" clId="{B9AE1910-A622-49D3-8227-D45690BB8626}" dt="2024-02-04T23:57:21.560" v="932" actId="26606"/>
          <ac:grpSpMkLst>
            <pc:docMk/>
            <pc:sldMk cId="847999713" sldId="312"/>
            <ac:grpSpMk id="20" creationId="{8CE57D37-C2D0-066B-1AE3-6F4244344F27}"/>
          </ac:grpSpMkLst>
        </pc:grpChg>
        <pc:picChg chg="add del mod">
          <ac:chgData name="REHMAN, JUNAID UR" userId="cad2e341-0587-4278-9741-73e39151dba6" providerId="ADAL" clId="{B9AE1910-A622-49D3-8227-D45690BB8626}" dt="2024-02-08T22:08:19.539" v="1999" actId="1076"/>
          <ac:picMkLst>
            <pc:docMk/>
            <pc:sldMk cId="847999713" sldId="312"/>
            <ac:picMk id="5" creationId="{AAFA172F-09DE-7C40-033F-7B09E2B9DEBF}"/>
          </ac:picMkLst>
        </pc:picChg>
        <pc:picChg chg="add mod">
          <ac:chgData name="REHMAN, JUNAID UR" userId="cad2e341-0587-4278-9741-73e39151dba6" providerId="ADAL" clId="{B9AE1910-A622-49D3-8227-D45690BB8626}" dt="2024-02-08T22:08:28.658" v="2001" actId="1076"/>
          <ac:picMkLst>
            <pc:docMk/>
            <pc:sldMk cId="847999713" sldId="312"/>
            <ac:picMk id="1026" creationId="{F3741E4E-F36B-B76A-4F0D-A9284D1B6B7C}"/>
          </ac:picMkLst>
        </pc:picChg>
      </pc:sldChg>
      <pc:sldChg chg="addSp delSp modSp new del mod">
        <pc:chgData name="REHMAN, JUNAID UR" userId="cad2e341-0587-4278-9741-73e39151dba6" providerId="ADAL" clId="{B9AE1910-A622-49D3-8227-D45690BB8626}" dt="2024-02-04T23:21:09.445" v="684" actId="2696"/>
        <pc:sldMkLst>
          <pc:docMk/>
          <pc:sldMk cId="2414494078" sldId="312"/>
        </pc:sldMkLst>
        <pc:picChg chg="add del mod">
          <ac:chgData name="REHMAN, JUNAID UR" userId="cad2e341-0587-4278-9741-73e39151dba6" providerId="ADAL" clId="{B9AE1910-A622-49D3-8227-D45690BB8626}" dt="2024-02-04T23:21:03.956" v="683" actId="478"/>
          <ac:picMkLst>
            <pc:docMk/>
            <pc:sldMk cId="2414494078" sldId="312"/>
            <ac:picMk id="4" creationId="{0B62B6D6-EA9A-D8A8-D669-B4D919876EFA}"/>
          </ac:picMkLst>
        </pc:picChg>
      </pc:sldChg>
      <pc:sldChg chg="modSp new mod">
        <pc:chgData name="REHMAN, JUNAID UR" userId="cad2e341-0587-4278-9741-73e39151dba6" providerId="ADAL" clId="{B9AE1910-A622-49D3-8227-D45690BB8626}" dt="2024-02-09T20:30:34.181" v="2755" actId="2711"/>
        <pc:sldMkLst>
          <pc:docMk/>
          <pc:sldMk cId="1286057867" sldId="313"/>
        </pc:sldMkLst>
        <pc:spChg chg="mod">
          <ac:chgData name="REHMAN, JUNAID UR" userId="cad2e341-0587-4278-9741-73e39151dba6" providerId="ADAL" clId="{B9AE1910-A622-49D3-8227-D45690BB8626}" dt="2024-02-05T00:00:04.228" v="978" actId="20577"/>
          <ac:spMkLst>
            <pc:docMk/>
            <pc:sldMk cId="1286057867" sldId="313"/>
            <ac:spMk id="2" creationId="{EE156B9E-B6F5-009A-6F6C-4C4900ED84DB}"/>
          </ac:spMkLst>
        </pc:spChg>
        <pc:spChg chg="mod">
          <ac:chgData name="REHMAN, JUNAID UR" userId="cad2e341-0587-4278-9741-73e39151dba6" providerId="ADAL" clId="{B9AE1910-A622-49D3-8227-D45690BB8626}" dt="2024-02-09T20:30:34.181" v="2755" actId="2711"/>
          <ac:spMkLst>
            <pc:docMk/>
            <pc:sldMk cId="1286057867" sldId="313"/>
            <ac:spMk id="3" creationId="{C3D92117-EEAD-9D2F-B603-36D61ED263D8}"/>
          </ac:spMkLst>
        </pc:spChg>
      </pc:sldChg>
      <pc:sldChg chg="addSp delSp modSp new mod">
        <pc:chgData name="REHMAN, JUNAID UR" userId="cad2e341-0587-4278-9741-73e39151dba6" providerId="ADAL" clId="{B9AE1910-A622-49D3-8227-D45690BB8626}" dt="2024-02-07T23:36:30.878" v="1709" actId="20577"/>
        <pc:sldMkLst>
          <pc:docMk/>
          <pc:sldMk cId="2631689984" sldId="314"/>
        </pc:sldMkLst>
        <pc:spChg chg="mod">
          <ac:chgData name="REHMAN, JUNAID UR" userId="cad2e341-0587-4278-9741-73e39151dba6" providerId="ADAL" clId="{B9AE1910-A622-49D3-8227-D45690BB8626}" dt="2024-02-07T23:36:30.878" v="1709" actId="20577"/>
          <ac:spMkLst>
            <pc:docMk/>
            <pc:sldMk cId="2631689984" sldId="314"/>
            <ac:spMk id="2" creationId="{11AD8734-9B52-1932-EAE3-5EF61B7F8FB0}"/>
          </ac:spMkLst>
        </pc:spChg>
        <pc:spChg chg="del">
          <ac:chgData name="REHMAN, JUNAID UR" userId="cad2e341-0587-4278-9741-73e39151dba6" providerId="ADAL" clId="{B9AE1910-A622-49D3-8227-D45690BB8626}" dt="2024-02-07T23:02:19.178" v="1502" actId="478"/>
          <ac:spMkLst>
            <pc:docMk/>
            <pc:sldMk cId="2631689984" sldId="314"/>
            <ac:spMk id="3" creationId="{CA19699D-6CEA-2A14-5D39-2591E2B3F246}"/>
          </ac:spMkLst>
        </pc:spChg>
        <pc:picChg chg="add mod">
          <ac:chgData name="REHMAN, JUNAID UR" userId="cad2e341-0587-4278-9741-73e39151dba6" providerId="ADAL" clId="{B9AE1910-A622-49D3-8227-D45690BB8626}" dt="2024-02-07T23:04:06.161" v="1518" actId="1076"/>
          <ac:picMkLst>
            <pc:docMk/>
            <pc:sldMk cId="2631689984" sldId="314"/>
            <ac:picMk id="5" creationId="{341DCC99-AD52-C0BD-E300-D75DF8C7A42D}"/>
          </ac:picMkLst>
        </pc:picChg>
        <pc:picChg chg="add mod">
          <ac:chgData name="REHMAN, JUNAID UR" userId="cad2e341-0587-4278-9741-73e39151dba6" providerId="ADAL" clId="{B9AE1910-A622-49D3-8227-D45690BB8626}" dt="2024-02-07T23:06:09.561" v="1524" actId="1076"/>
          <ac:picMkLst>
            <pc:docMk/>
            <pc:sldMk cId="2631689984" sldId="314"/>
            <ac:picMk id="7" creationId="{4C199A6A-78CD-0C50-AFD6-1468CB8FD501}"/>
          </ac:picMkLst>
        </pc:picChg>
        <pc:picChg chg="add mod">
          <ac:chgData name="REHMAN, JUNAID UR" userId="cad2e341-0587-4278-9741-73e39151dba6" providerId="ADAL" clId="{B9AE1910-A622-49D3-8227-D45690BB8626}" dt="2024-02-07T23:06:11.838" v="1525" actId="1076"/>
          <ac:picMkLst>
            <pc:docMk/>
            <pc:sldMk cId="2631689984" sldId="314"/>
            <ac:picMk id="9" creationId="{017F6FF8-9A2D-FE44-9422-9EB2840A33F4}"/>
          </ac:picMkLst>
        </pc:picChg>
      </pc:sldChg>
      <pc:sldChg chg="addSp delSp modSp new mod setBg">
        <pc:chgData name="REHMAN, JUNAID UR" userId="cad2e341-0587-4278-9741-73e39151dba6" providerId="ADAL" clId="{B9AE1910-A622-49D3-8227-D45690BB8626}" dt="2024-02-09T01:25:50.424" v="2148" actId="20577"/>
        <pc:sldMkLst>
          <pc:docMk/>
          <pc:sldMk cId="2878388849" sldId="315"/>
        </pc:sldMkLst>
        <pc:spChg chg="mod">
          <ac:chgData name="REHMAN, JUNAID UR" userId="cad2e341-0587-4278-9741-73e39151dba6" providerId="ADAL" clId="{B9AE1910-A622-49D3-8227-D45690BB8626}" dt="2024-02-09T01:21:09.765" v="2119" actId="26606"/>
          <ac:spMkLst>
            <pc:docMk/>
            <pc:sldMk cId="2878388849" sldId="315"/>
            <ac:spMk id="2" creationId="{A2AF4AE5-CC29-A61F-748B-1A5D7F27A9BC}"/>
          </ac:spMkLst>
        </pc:spChg>
        <pc:spChg chg="mod ord">
          <ac:chgData name="REHMAN, JUNAID UR" userId="cad2e341-0587-4278-9741-73e39151dba6" providerId="ADAL" clId="{B9AE1910-A622-49D3-8227-D45690BB8626}" dt="2024-02-09T01:25:50.424" v="2148" actId="20577"/>
          <ac:spMkLst>
            <pc:docMk/>
            <pc:sldMk cId="2878388849" sldId="315"/>
            <ac:spMk id="3" creationId="{3182AF9B-C203-0A0B-C98B-CECAE6583ABA}"/>
          </ac:spMkLst>
        </pc:spChg>
        <pc:spChg chg="add del">
          <ac:chgData name="REHMAN, JUNAID UR" userId="cad2e341-0587-4278-9741-73e39151dba6" providerId="ADAL" clId="{B9AE1910-A622-49D3-8227-D45690BB8626}" dt="2024-02-09T01:20:55.456" v="2115" actId="26606"/>
          <ac:spMkLst>
            <pc:docMk/>
            <pc:sldMk cId="2878388849" sldId="315"/>
            <ac:spMk id="1028" creationId="{79BB35BC-D5C2-4C8B-A22A-A71E6191913B}"/>
          </ac:spMkLst>
        </pc:spChg>
        <pc:spChg chg="add del">
          <ac:chgData name="REHMAN, JUNAID UR" userId="cad2e341-0587-4278-9741-73e39151dba6" providerId="ADAL" clId="{B9AE1910-A622-49D3-8227-D45690BB8626}" dt="2024-02-09T01:20:50.276" v="2113" actId="26606"/>
          <ac:spMkLst>
            <pc:docMk/>
            <pc:sldMk cId="2878388849" sldId="315"/>
            <ac:spMk id="1031" creationId="{F13C74B1-5B17-4795-BED0-7140497B445A}"/>
          </ac:spMkLst>
        </pc:spChg>
        <pc:spChg chg="add del">
          <ac:chgData name="REHMAN, JUNAID UR" userId="cad2e341-0587-4278-9741-73e39151dba6" providerId="ADAL" clId="{B9AE1910-A622-49D3-8227-D45690BB8626}" dt="2024-02-09T01:20:50.276" v="2113" actId="26606"/>
          <ac:spMkLst>
            <pc:docMk/>
            <pc:sldMk cId="2878388849" sldId="315"/>
            <ac:spMk id="1033" creationId="{D4974D33-8DC5-464E-8C6D-BE58F0669C17}"/>
          </ac:spMkLst>
        </pc:spChg>
        <pc:picChg chg="add mod">
          <ac:chgData name="REHMAN, JUNAID UR" userId="cad2e341-0587-4278-9741-73e39151dba6" providerId="ADAL" clId="{B9AE1910-A622-49D3-8227-D45690BB8626}" dt="2024-02-09T01:22:08.018" v="2136" actId="1076"/>
          <ac:picMkLst>
            <pc:docMk/>
            <pc:sldMk cId="2878388849" sldId="315"/>
            <ac:picMk id="4" creationId="{FCD01DDC-054A-A30D-2DB5-D5981D24B557}"/>
          </ac:picMkLst>
        </pc:picChg>
        <pc:picChg chg="add del mod">
          <ac:chgData name="REHMAN, JUNAID UR" userId="cad2e341-0587-4278-9741-73e39151dba6" providerId="ADAL" clId="{B9AE1910-A622-49D3-8227-D45690BB8626}" dt="2024-02-09T01:21:24.270" v="2124" actId="478"/>
          <ac:picMkLst>
            <pc:docMk/>
            <pc:sldMk cId="2878388849" sldId="315"/>
            <ac:picMk id="1026" creationId="{C3F4F83C-AE3B-7154-990B-D2F553F2F972}"/>
          </ac:picMkLst>
        </pc:picChg>
        <pc:cxnChg chg="add del">
          <ac:chgData name="REHMAN, JUNAID UR" userId="cad2e341-0587-4278-9741-73e39151dba6" providerId="ADAL" clId="{B9AE1910-A622-49D3-8227-D45690BB8626}" dt="2024-02-09T01:21:09.765" v="2119" actId="26606"/>
          <ac:cxnSpMkLst>
            <pc:docMk/>
            <pc:sldMk cId="2878388849" sldId="315"/>
            <ac:cxnSpMk id="1029" creationId="{1503BFE4-729B-D9D0-C17B-501E6AF1127A}"/>
          </ac:cxnSpMkLst>
        </pc:cxnChg>
      </pc:sldChg>
      <pc:sldChg chg="modSp new mod">
        <pc:chgData name="REHMAN, JUNAID UR" userId="cad2e341-0587-4278-9741-73e39151dba6" providerId="ADAL" clId="{B9AE1910-A622-49D3-8227-D45690BB8626}" dt="2024-02-09T20:49:22.050" v="2785" actId="20577"/>
        <pc:sldMkLst>
          <pc:docMk/>
          <pc:sldMk cId="815868421" sldId="316"/>
        </pc:sldMkLst>
        <pc:spChg chg="mod">
          <ac:chgData name="REHMAN, JUNAID UR" userId="cad2e341-0587-4278-9741-73e39151dba6" providerId="ADAL" clId="{B9AE1910-A622-49D3-8227-D45690BB8626}" dt="2024-02-09T02:10:57.354" v="2188" actId="20577"/>
          <ac:spMkLst>
            <pc:docMk/>
            <pc:sldMk cId="815868421" sldId="316"/>
            <ac:spMk id="2" creationId="{75401135-94B6-C1E9-D61D-90F14ECAFA87}"/>
          </ac:spMkLst>
        </pc:spChg>
        <pc:spChg chg="mod">
          <ac:chgData name="REHMAN, JUNAID UR" userId="cad2e341-0587-4278-9741-73e39151dba6" providerId="ADAL" clId="{B9AE1910-A622-49D3-8227-D45690BB8626}" dt="2024-02-09T20:49:22.050" v="2785" actId="20577"/>
          <ac:spMkLst>
            <pc:docMk/>
            <pc:sldMk cId="815868421" sldId="316"/>
            <ac:spMk id="3" creationId="{7FCE1AE6-15BD-37D8-A2D0-15198A52DEBD}"/>
          </ac:spMkLst>
        </pc:spChg>
      </pc:sldChg>
      <pc:sldMasterChg chg="delSldLayout">
        <pc:chgData name="REHMAN, JUNAID UR" userId="cad2e341-0587-4278-9741-73e39151dba6" providerId="ADAL" clId="{B9AE1910-A622-49D3-8227-D45690BB8626}" dt="2024-02-01T22:34:17.550" v="267" actId="47"/>
        <pc:sldMasterMkLst>
          <pc:docMk/>
          <pc:sldMasterMk cId="1624358594" sldId="2147483660"/>
        </pc:sldMasterMkLst>
        <pc:sldLayoutChg chg="del">
          <pc:chgData name="REHMAN, JUNAID UR" userId="cad2e341-0587-4278-9741-73e39151dba6" providerId="ADAL" clId="{B9AE1910-A622-49D3-8227-D45690BB8626}" dt="2024-02-01T22:34:17.550" v="267" actId="47"/>
          <pc:sldLayoutMkLst>
            <pc:docMk/>
            <pc:sldMasterMk cId="1624358594" sldId="2147483660"/>
            <pc:sldLayoutMk cId="1370341752" sldId="2147483664"/>
          </pc:sldLayoutMkLst>
        </pc:sldLayoutChg>
      </pc:sldMasterChg>
      <pc:sldMasterChg chg="addSp modSldLayout">
        <pc:chgData name="REHMAN, JUNAID UR" userId="cad2e341-0587-4278-9741-73e39151dba6" providerId="ADAL" clId="{B9AE1910-A622-49D3-8227-D45690BB8626}" dt="2024-01-29T03:32:23.911" v="69"/>
        <pc:sldMasterMkLst>
          <pc:docMk/>
          <pc:sldMasterMk cId="1726875999" sldId="2147483664"/>
        </pc:sldMasterMkLst>
        <pc:picChg chg="add">
          <ac:chgData name="REHMAN, JUNAID UR" userId="cad2e341-0587-4278-9741-73e39151dba6" providerId="ADAL" clId="{B9AE1910-A622-49D3-8227-D45690BB8626}" dt="2024-01-29T03:32:23.911" v="69"/>
          <ac:picMkLst>
            <pc:docMk/>
            <pc:sldMasterMk cId="1726875999" sldId="2147483664"/>
            <ac:picMk id="7" creationId="{8E27FFB8-34F5-0CA9-4C88-8D21F10E5EA1}"/>
          </ac:picMkLst>
        </pc:picChg>
        <pc:cxnChg chg="add">
          <ac:chgData name="REHMAN, JUNAID UR" userId="cad2e341-0587-4278-9741-73e39151dba6" providerId="ADAL" clId="{B9AE1910-A622-49D3-8227-D45690BB8626}" dt="2024-01-29T03:32:23.911" v="69"/>
          <ac:cxnSpMkLst>
            <pc:docMk/>
            <pc:sldMasterMk cId="1726875999" sldId="2147483664"/>
            <ac:cxnSpMk id="8" creationId="{70951637-A4E6-002D-9BF8-3566B6DD0889}"/>
          </ac:cxnSpMkLst>
        </pc:cxnChg>
        <pc:sldLayoutChg chg="addSp">
          <pc:chgData name="REHMAN, JUNAID UR" userId="cad2e341-0587-4278-9741-73e39151dba6" providerId="ADAL" clId="{B9AE1910-A622-49D3-8227-D45690BB8626}" dt="2024-01-29T03:32:23.911" v="69"/>
          <pc:sldLayoutMkLst>
            <pc:docMk/>
            <pc:sldMasterMk cId="1726875999" sldId="2147483664"/>
            <pc:sldLayoutMk cId="854581157" sldId="2147483665"/>
          </pc:sldLayoutMkLst>
          <pc:picChg chg="add">
            <ac:chgData name="REHMAN, JUNAID UR" userId="cad2e341-0587-4278-9741-73e39151dba6" providerId="ADAL" clId="{B9AE1910-A622-49D3-8227-D45690BB8626}" dt="2024-01-29T03:32:23.911" v="69"/>
            <ac:picMkLst>
              <pc:docMk/>
              <pc:sldMasterMk cId="1726875999" sldId="2147483664"/>
              <pc:sldLayoutMk cId="854581157" sldId="2147483665"/>
              <ac:picMk id="7" creationId="{631D6F4D-6F43-EC89-A02E-436FE790990B}"/>
            </ac:picMkLst>
          </pc:picChg>
        </pc:sldLayoutChg>
        <pc:sldLayoutChg chg="addSp">
          <pc:chgData name="REHMAN, JUNAID UR" userId="cad2e341-0587-4278-9741-73e39151dba6" providerId="ADAL" clId="{B9AE1910-A622-49D3-8227-D45690BB8626}" dt="2024-01-29T03:32:23.911" v="69"/>
          <pc:sldLayoutMkLst>
            <pc:docMk/>
            <pc:sldMasterMk cId="1726875999" sldId="2147483664"/>
            <pc:sldLayoutMk cId="2038101960" sldId="2147483666"/>
          </pc:sldLayoutMkLst>
          <pc:picChg chg="add">
            <ac:chgData name="REHMAN, JUNAID UR" userId="cad2e341-0587-4278-9741-73e39151dba6" providerId="ADAL" clId="{B9AE1910-A622-49D3-8227-D45690BB8626}" dt="2024-01-29T03:32:23.911" v="69"/>
            <ac:picMkLst>
              <pc:docMk/>
              <pc:sldMasterMk cId="1726875999" sldId="2147483664"/>
              <pc:sldLayoutMk cId="2038101960" sldId="2147483666"/>
              <ac:picMk id="7" creationId="{DF10C6EC-4A9A-C33A-4D31-AD5A685558BD}"/>
            </ac:picMkLst>
          </pc:picChg>
          <pc:picChg chg="add">
            <ac:chgData name="REHMAN, JUNAID UR" userId="cad2e341-0587-4278-9741-73e39151dba6" providerId="ADAL" clId="{B9AE1910-A622-49D3-8227-D45690BB8626}" dt="2024-01-29T03:32:23.911" v="69"/>
            <ac:picMkLst>
              <pc:docMk/>
              <pc:sldMasterMk cId="1726875999" sldId="2147483664"/>
              <pc:sldLayoutMk cId="2038101960" sldId="2147483666"/>
              <ac:picMk id="9" creationId="{33E9889B-3A29-C3E6-F5C7-DDE2AB03C427}"/>
            </ac:picMkLst>
          </pc:picChg>
          <pc:cxnChg chg="add">
            <ac:chgData name="REHMAN, JUNAID UR" userId="cad2e341-0587-4278-9741-73e39151dba6" providerId="ADAL" clId="{B9AE1910-A622-49D3-8227-D45690BB8626}" dt="2024-01-29T03:32:23.911" v="69"/>
            <ac:cxnSpMkLst>
              <pc:docMk/>
              <pc:sldMasterMk cId="1726875999" sldId="2147483664"/>
              <pc:sldLayoutMk cId="2038101960" sldId="2147483666"/>
              <ac:cxnSpMk id="8" creationId="{10BEC41E-0E84-5170-B09C-7E40F8DADF9C}"/>
            </ac:cxnSpMkLst>
          </pc:cxnChg>
        </pc:sldLayoutChg>
      </pc:sldMasterChg>
      <pc:sldMasterChg chg="del delSldLayout">
        <pc:chgData name="REHMAN, JUNAID UR" userId="cad2e341-0587-4278-9741-73e39151dba6" providerId="ADAL" clId="{B9AE1910-A622-49D3-8227-D45690BB8626}" dt="2024-01-29T04:04:58.482" v="264" actId="2696"/>
        <pc:sldMasterMkLst>
          <pc:docMk/>
          <pc:sldMasterMk cId="4024265184" sldId="2147483664"/>
        </pc:sldMasterMkLst>
        <pc:sldLayoutChg chg="del">
          <pc:chgData name="REHMAN, JUNAID UR" userId="cad2e341-0587-4278-9741-73e39151dba6" providerId="ADAL" clId="{B9AE1910-A622-49D3-8227-D45690BB8626}" dt="2024-01-29T04:04:58.482" v="264" actId="2696"/>
          <pc:sldLayoutMkLst>
            <pc:docMk/>
            <pc:sldMasterMk cId="4024265184" sldId="2147483664"/>
            <pc:sldLayoutMk cId="1103980886" sldId="2147483665"/>
          </pc:sldLayoutMkLst>
        </pc:sldLayoutChg>
        <pc:sldLayoutChg chg="del">
          <pc:chgData name="REHMAN, JUNAID UR" userId="cad2e341-0587-4278-9741-73e39151dba6" providerId="ADAL" clId="{B9AE1910-A622-49D3-8227-D45690BB8626}" dt="2024-01-29T04:04:58.482" v="264" actId="2696"/>
          <pc:sldLayoutMkLst>
            <pc:docMk/>
            <pc:sldMasterMk cId="4024265184" sldId="2147483664"/>
            <pc:sldLayoutMk cId="4002514532" sldId="2147483666"/>
          </pc:sldLayoutMkLst>
        </pc:sldLayoutChg>
        <pc:sldLayoutChg chg="del">
          <pc:chgData name="REHMAN, JUNAID UR" userId="cad2e341-0587-4278-9741-73e39151dba6" providerId="ADAL" clId="{B9AE1910-A622-49D3-8227-D45690BB8626}" dt="2024-01-29T04:04:58.482" v="264" actId="2696"/>
          <pc:sldLayoutMkLst>
            <pc:docMk/>
            <pc:sldMasterMk cId="4024265184" sldId="2147483664"/>
            <pc:sldLayoutMk cId="3680244345" sldId="2147483667"/>
          </pc:sldLayoutMkLst>
        </pc:sldLayoutChg>
        <pc:sldLayoutChg chg="del">
          <pc:chgData name="REHMAN, JUNAID UR" userId="cad2e341-0587-4278-9741-73e39151dba6" providerId="ADAL" clId="{B9AE1910-A622-49D3-8227-D45690BB8626}" dt="2024-01-29T04:04:58.482" v="264" actId="2696"/>
          <pc:sldLayoutMkLst>
            <pc:docMk/>
            <pc:sldMasterMk cId="4024265184" sldId="2147483664"/>
            <pc:sldLayoutMk cId="2004457496" sldId="2147483668"/>
          </pc:sldLayoutMkLst>
        </pc:sldLayoutChg>
        <pc:sldLayoutChg chg="del">
          <pc:chgData name="REHMAN, JUNAID UR" userId="cad2e341-0587-4278-9741-73e39151dba6" providerId="ADAL" clId="{B9AE1910-A622-49D3-8227-D45690BB8626}" dt="2024-01-29T04:04:58.482" v="264" actId="2696"/>
          <pc:sldLayoutMkLst>
            <pc:docMk/>
            <pc:sldMasterMk cId="4024265184" sldId="2147483664"/>
            <pc:sldLayoutMk cId="1587763486" sldId="2147483669"/>
          </pc:sldLayoutMkLst>
        </pc:sldLayoutChg>
        <pc:sldLayoutChg chg="del">
          <pc:chgData name="REHMAN, JUNAID UR" userId="cad2e341-0587-4278-9741-73e39151dba6" providerId="ADAL" clId="{B9AE1910-A622-49D3-8227-D45690BB8626}" dt="2024-01-29T04:04:58.482" v="264" actId="2696"/>
          <pc:sldLayoutMkLst>
            <pc:docMk/>
            <pc:sldMasterMk cId="4024265184" sldId="2147483664"/>
            <pc:sldLayoutMk cId="4255345265" sldId="2147483670"/>
          </pc:sldLayoutMkLst>
        </pc:sldLayoutChg>
        <pc:sldLayoutChg chg="del">
          <pc:chgData name="REHMAN, JUNAID UR" userId="cad2e341-0587-4278-9741-73e39151dba6" providerId="ADAL" clId="{B9AE1910-A622-49D3-8227-D45690BB8626}" dt="2024-01-29T04:04:58.482" v="264" actId="2696"/>
          <pc:sldLayoutMkLst>
            <pc:docMk/>
            <pc:sldMasterMk cId="4024265184" sldId="2147483664"/>
            <pc:sldLayoutMk cId="991654816" sldId="2147483671"/>
          </pc:sldLayoutMkLst>
        </pc:sldLayoutChg>
        <pc:sldLayoutChg chg="del">
          <pc:chgData name="REHMAN, JUNAID UR" userId="cad2e341-0587-4278-9741-73e39151dba6" providerId="ADAL" clId="{B9AE1910-A622-49D3-8227-D45690BB8626}" dt="2024-01-29T04:04:58.482" v="264" actId="2696"/>
          <pc:sldLayoutMkLst>
            <pc:docMk/>
            <pc:sldMasterMk cId="4024265184" sldId="2147483664"/>
            <pc:sldLayoutMk cId="1277896984" sldId="2147483672"/>
          </pc:sldLayoutMkLst>
        </pc:sldLayoutChg>
        <pc:sldLayoutChg chg="del">
          <pc:chgData name="REHMAN, JUNAID UR" userId="cad2e341-0587-4278-9741-73e39151dba6" providerId="ADAL" clId="{B9AE1910-A622-49D3-8227-D45690BB8626}" dt="2024-01-29T04:04:58.482" v="264" actId="2696"/>
          <pc:sldLayoutMkLst>
            <pc:docMk/>
            <pc:sldMasterMk cId="4024265184" sldId="2147483664"/>
            <pc:sldLayoutMk cId="3729867642" sldId="2147483673"/>
          </pc:sldLayoutMkLst>
        </pc:sldLayoutChg>
        <pc:sldLayoutChg chg="del">
          <pc:chgData name="REHMAN, JUNAID UR" userId="cad2e341-0587-4278-9741-73e39151dba6" providerId="ADAL" clId="{B9AE1910-A622-49D3-8227-D45690BB8626}" dt="2024-01-29T04:04:58.482" v="264" actId="2696"/>
          <pc:sldLayoutMkLst>
            <pc:docMk/>
            <pc:sldMasterMk cId="4024265184" sldId="2147483664"/>
            <pc:sldLayoutMk cId="1438487090" sldId="2147483674"/>
          </pc:sldLayoutMkLst>
        </pc:sldLayoutChg>
        <pc:sldLayoutChg chg="del">
          <pc:chgData name="REHMAN, JUNAID UR" userId="cad2e341-0587-4278-9741-73e39151dba6" providerId="ADAL" clId="{B9AE1910-A622-49D3-8227-D45690BB8626}" dt="2024-01-29T04:04:58.482" v="264" actId="2696"/>
          <pc:sldLayoutMkLst>
            <pc:docMk/>
            <pc:sldMasterMk cId="4024265184" sldId="2147483664"/>
            <pc:sldLayoutMk cId="1003954428" sldId="2147483675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>
            <a:extLst>
              <a:ext uri="{FF2B5EF4-FFF2-40B4-BE49-F238E27FC236}">
                <a16:creationId xmlns:a16="http://schemas.microsoft.com/office/drawing/2014/main" id="{9E6984AA-5833-4684-B95A-828C618AAB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43644710-389C-499C-A7B7-11086CCA07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26CDB-9EE5-461F-890A-973CE927E12B}" type="datetimeFigureOut">
              <a:rPr lang="zh-TW" altLang="en-US" smtClean="0"/>
              <a:t>2024/2/7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835B1C4-489A-4768-A8E3-D28BFAC6D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AE44BEE-2A83-4199-8950-B7AC12C769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06806-EF65-49DE-9F43-7E8F47CFC6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32112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7B7395-36FC-432B-8641-52F3BB0C58EA}" type="datetimeFigureOut">
              <a:rPr lang="zh-TW" altLang="en-US" smtClean="0"/>
              <a:t>2024/2/7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8F38C-566E-42E3-A2D6-7E07BC959CE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10073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700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958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3489443"/>
            <a:ext cx="12192000" cy="850846"/>
          </a:xfrm>
        </p:spPr>
        <p:txBody>
          <a:bodyPr anchor="b">
            <a:normAutofit/>
          </a:bodyPr>
          <a:lstStyle>
            <a:lvl1pPr algn="ctr">
              <a:defRPr sz="4800"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957868"/>
            <a:ext cx="9144000" cy="791286"/>
          </a:xfrm>
        </p:spPr>
        <p:txBody>
          <a:bodyPr/>
          <a:lstStyle>
            <a:lvl1pPr marL="0" indent="0" algn="ctr">
              <a:buNone/>
              <a:defRPr sz="2400" baseline="0">
                <a:latin typeface="Helvetica" charset="0"/>
                <a:ea typeface="Helvetica" charset="0"/>
                <a:cs typeface="Helvetica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Authors</a:t>
            </a:r>
          </a:p>
          <a:p>
            <a:r>
              <a:rPr lang="en-US" dirty="0"/>
              <a:t>Month Day Year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/>
          <a:srcRect t="18115" b="20700"/>
          <a:stretch/>
        </p:blipFill>
        <p:spPr>
          <a:xfrm>
            <a:off x="0" y="4"/>
            <a:ext cx="12192000" cy="3478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807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65246" y="1"/>
            <a:ext cx="10061507" cy="1014760"/>
          </a:xfrm>
        </p:spPr>
        <p:txBody>
          <a:bodyPr>
            <a:normAutofit/>
          </a:bodyPr>
          <a:lstStyle>
            <a:lvl1pPr algn="ctr">
              <a:defRPr sz="4000"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7156" t="7944" r="14006" b="9585"/>
          <a:stretch/>
        </p:blipFill>
        <p:spPr>
          <a:xfrm>
            <a:off x="3" y="0"/>
            <a:ext cx="863907" cy="82296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0" y="844651"/>
            <a:ext cx="12192000" cy="1"/>
          </a:xfrm>
          <a:prstGeom prst="line">
            <a:avLst/>
          </a:prstGeom>
          <a:ln>
            <a:solidFill>
              <a:srgbClr val="BF4035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/>
          <a:srcRect l="7156" t="7944" r="14006" b="9585"/>
          <a:stretch/>
        </p:blipFill>
        <p:spPr>
          <a:xfrm>
            <a:off x="11328089" y="1"/>
            <a:ext cx="863907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34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9078" y="5977054"/>
            <a:ext cx="12192000" cy="607468"/>
          </a:xfrm>
        </p:spPr>
        <p:txBody>
          <a:bodyPr anchor="b">
            <a:normAutofit/>
          </a:bodyPr>
          <a:lstStyle>
            <a:lvl1pPr algn="ctr">
              <a:defRPr sz="3600" b="1" i="1"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 dirty="0"/>
              <a:t>Thank you for your attention!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19461" y="3481016"/>
            <a:ext cx="9144000" cy="1525882"/>
          </a:xfrm>
        </p:spPr>
        <p:txBody>
          <a:bodyPr/>
          <a:lstStyle>
            <a:lvl1pPr marL="0" indent="0" algn="ctr">
              <a:buNone/>
              <a:defRPr sz="2400" b="1" baseline="0">
                <a:latin typeface="Helvetica" charset="0"/>
                <a:ea typeface="Helvetica" charset="0"/>
                <a:cs typeface="Helvetica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Acknowledgements</a:t>
            </a:r>
          </a:p>
          <a:p>
            <a:r>
              <a:rPr lang="en-US" dirty="0"/>
              <a:t>Name</a:t>
            </a:r>
          </a:p>
          <a:p>
            <a:r>
              <a:rPr lang="en-US" dirty="0"/>
              <a:t>Name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t="36187" b="25860"/>
          <a:stretch/>
        </p:blipFill>
        <p:spPr>
          <a:xfrm>
            <a:off x="0" y="0"/>
            <a:ext cx="12182922" cy="346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804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532492" y="6538912"/>
            <a:ext cx="1127016" cy="294170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0" y="6625324"/>
            <a:ext cx="12192000" cy="21021"/>
          </a:xfrm>
          <a:prstGeom prst="line">
            <a:avLst/>
          </a:prstGeom>
          <a:ln>
            <a:solidFill>
              <a:srgbClr val="BF4035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435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39.wmf"/><Relationship Id="rId7" Type="http://schemas.openxmlformats.org/officeDocument/2006/relationships/image" Target="../media/image41.w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43.wmf"/><Relationship Id="rId5" Type="http://schemas.openxmlformats.org/officeDocument/2006/relationships/image" Target="../media/image40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4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4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48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25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27.wmf"/><Relationship Id="rId18" Type="http://schemas.openxmlformats.org/officeDocument/2006/relationships/oleObject" Target="../embeddings/oleObject8.bin"/><Relationship Id="rId3" Type="http://schemas.openxmlformats.org/officeDocument/2006/relationships/image" Target="../media/image22.png"/><Relationship Id="rId21" Type="http://schemas.openxmlformats.org/officeDocument/2006/relationships/image" Target="../media/image31.wmf"/><Relationship Id="rId7" Type="http://schemas.openxmlformats.org/officeDocument/2006/relationships/image" Target="../media/image24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29.wmf"/><Relationship Id="rId2" Type="http://schemas.openxmlformats.org/officeDocument/2006/relationships/image" Target="../media/image21.png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6.wmf"/><Relationship Id="rId24" Type="http://schemas.openxmlformats.org/officeDocument/2006/relationships/image" Target="../media/image33.png"/><Relationship Id="rId5" Type="http://schemas.openxmlformats.org/officeDocument/2006/relationships/image" Target="../media/image23.wmf"/><Relationship Id="rId15" Type="http://schemas.openxmlformats.org/officeDocument/2006/relationships/image" Target="../media/image28.wmf"/><Relationship Id="rId23" Type="http://schemas.openxmlformats.org/officeDocument/2006/relationships/image" Target="../media/image32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30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25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3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1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3B9C1B9-80A6-435D-BBFA-773464B816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59114E3-9AC9-456B-8FF8-9BD0186134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0661" y="4898747"/>
            <a:ext cx="4130566" cy="505722"/>
          </a:xfrm>
        </p:spPr>
        <p:txBody>
          <a:bodyPr>
            <a:normAutofit/>
          </a:bodyPr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Junaid Ur Rehman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-183874" y="4047901"/>
            <a:ext cx="125597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Thermoelectric Properties of N type Mg</a:t>
            </a:r>
            <a:r>
              <a:rPr lang="en-US" altLang="zh-TW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zh-TW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-N type Bi</a:t>
            </a:r>
            <a:r>
              <a:rPr lang="en-US" altLang="zh-TW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zh-TW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Composites</a:t>
            </a:r>
            <a:endParaRPr lang="zh-TW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27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02E2B-4F1F-81C3-CE3E-98BD4B6D5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793" y="0"/>
            <a:ext cx="10061507" cy="1014760"/>
          </a:xfrm>
        </p:spPr>
        <p:txBody>
          <a:bodyPr/>
          <a:lstStyle/>
          <a:p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Composite Direct Mixing</a:t>
            </a:r>
            <a:endParaRPr lang="en-US" dirty="0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32A8101-22A8-2C95-2635-D15F7FD7FA15}"/>
              </a:ext>
            </a:extLst>
          </p:cNvPr>
          <p:cNvGrpSpPr/>
          <p:nvPr/>
        </p:nvGrpSpPr>
        <p:grpSpPr>
          <a:xfrm>
            <a:off x="591230" y="155339"/>
            <a:ext cx="11009539" cy="6117289"/>
            <a:chOff x="268847" y="110310"/>
            <a:chExt cx="11009539" cy="6117289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04B80D65-A874-1FC5-EC61-DD67D3D4D9C5}"/>
                </a:ext>
              </a:extLst>
            </p:cNvPr>
            <p:cNvSpPr/>
            <p:nvPr/>
          </p:nvSpPr>
          <p:spPr>
            <a:xfrm>
              <a:off x="502522" y="888117"/>
              <a:ext cx="2493486" cy="1027137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</a:t>
              </a:r>
              <a:r>
                <a:rPr lang="en-US" altLang="en-US" sz="1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</a:t>
              </a:r>
              <a:r>
                <a:rPr lang="en-US" altLang="en-US" sz="1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2.7</a:t>
              </a:r>
              <a:r>
                <a:rPr lang="en-US" alt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</a:t>
              </a:r>
              <a:r>
                <a:rPr lang="en-US" altLang="en-US" sz="1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0.3</a:t>
              </a:r>
              <a:endParaRPr lang="en-US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7669AC1D-F37D-56A6-E18F-7ED219D87180}"/>
                </a:ext>
              </a:extLst>
            </p:cNvPr>
            <p:cNvSpPr/>
            <p:nvPr/>
          </p:nvSpPr>
          <p:spPr>
            <a:xfrm>
              <a:off x="268847" y="4759834"/>
              <a:ext cx="2679666" cy="1024128"/>
            </a:xfrm>
            <a:prstGeom prst="ellipse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Ball Milling for </a:t>
              </a:r>
              <a:r>
                <a:rPr lang="en-US"/>
                <a:t>6 mins </a:t>
              </a:r>
              <a:endParaRPr lang="en-US" dirty="0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B65D23F8-5245-AD48-452E-4D799CC0394B}"/>
                </a:ext>
              </a:extLst>
            </p:cNvPr>
            <p:cNvSpPr/>
            <p:nvPr/>
          </p:nvSpPr>
          <p:spPr>
            <a:xfrm>
              <a:off x="327581" y="2682067"/>
              <a:ext cx="2752530" cy="1024128"/>
            </a:xfrm>
            <a:prstGeom prst="ellipse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The Tube in furnace for 12hrs at 750⁰C</a:t>
              </a: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065A6E3E-7E15-631A-BBE6-8E3DDDF7D671}"/>
                </a:ext>
              </a:extLst>
            </p:cNvPr>
            <p:cNvSpPr/>
            <p:nvPr/>
          </p:nvSpPr>
          <p:spPr>
            <a:xfrm>
              <a:off x="3768808" y="2477924"/>
              <a:ext cx="1787580" cy="773706"/>
            </a:xfrm>
            <a:prstGeom prst="ellipse">
              <a:avLst/>
            </a:prstGeom>
            <a:ln w="38100"/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Powder 1</a:t>
              </a: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1B95FE55-756E-48DE-4353-2C071EFF6128}"/>
                </a:ext>
              </a:extLst>
            </p:cNvPr>
            <p:cNvSpPr/>
            <p:nvPr/>
          </p:nvSpPr>
          <p:spPr>
            <a:xfrm>
              <a:off x="4662598" y="3532715"/>
              <a:ext cx="2493486" cy="1024128"/>
            </a:xfrm>
            <a:prstGeom prst="ellipse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Mixing in mortar for 5 mins</a:t>
              </a: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D5C8AB70-AACC-B4D3-E8A3-00A73A2CE823}"/>
                </a:ext>
              </a:extLst>
            </p:cNvPr>
            <p:cNvSpPr/>
            <p:nvPr/>
          </p:nvSpPr>
          <p:spPr>
            <a:xfrm>
              <a:off x="7795871" y="1055284"/>
              <a:ext cx="3482515" cy="102412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Mg</a:t>
              </a:r>
              <a:r>
                <a:rPr lang="en-US" altLang="en-US" sz="1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3.2</a:t>
              </a:r>
              <a:r>
                <a:rPr lang="en-US" alt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</a:t>
              </a:r>
              <a:r>
                <a:rPr lang="en-US" altLang="en-US" sz="1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1.498</a:t>
              </a:r>
              <a:r>
                <a:rPr lang="en-US" alt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Sb</a:t>
              </a:r>
              <a:r>
                <a:rPr lang="en-US" altLang="en-US" sz="1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r>
                <a:rPr lang="en-US" alt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Te</a:t>
              </a:r>
              <a:r>
                <a:rPr lang="en-US" altLang="en-US" sz="1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0.002</a:t>
              </a:r>
              <a:endParaRPr lang="en-US" dirty="0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171C8594-3512-29BB-E666-27437647BF06}"/>
                </a:ext>
              </a:extLst>
            </p:cNvPr>
            <p:cNvSpPr/>
            <p:nvPr/>
          </p:nvSpPr>
          <p:spPr>
            <a:xfrm>
              <a:off x="4756167" y="5128251"/>
              <a:ext cx="2679666" cy="1099348"/>
            </a:xfrm>
            <a:prstGeom prst="ellipse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Hot Pressing at 750⁰C/800⁰C for 5 mins</a:t>
              </a:r>
            </a:p>
          </p:txBody>
        </p:sp>
        <p:cxnSp>
          <p:nvCxnSpPr>
            <p:cNvPr id="91" name="Connector: Elbow 90">
              <a:extLst>
                <a:ext uri="{FF2B5EF4-FFF2-40B4-BE49-F238E27FC236}">
                  <a16:creationId xmlns:a16="http://schemas.microsoft.com/office/drawing/2014/main" id="{D65E9A75-82AA-7188-46A7-69E9F1BAE3D7}"/>
                </a:ext>
              </a:extLst>
            </p:cNvPr>
            <p:cNvCxnSpPr>
              <a:cxnSpLocks/>
              <a:stCxn id="85" idx="6"/>
            </p:cNvCxnSpPr>
            <p:nvPr/>
          </p:nvCxnSpPr>
          <p:spPr>
            <a:xfrm flipV="1">
              <a:off x="2948513" y="3148233"/>
              <a:ext cx="1020359" cy="2123665"/>
            </a:xfrm>
            <a:prstGeom prst="bentConnector2">
              <a:avLst/>
            </a:prstGeom>
            <a:ln w="38100">
              <a:headEnd type="triangle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1718FBB5-974C-5EB0-758C-E37CF0C589E4}"/>
                </a:ext>
              </a:extLst>
            </p:cNvPr>
            <p:cNvSpPr/>
            <p:nvPr/>
          </p:nvSpPr>
          <p:spPr>
            <a:xfrm>
              <a:off x="8591972" y="5049767"/>
              <a:ext cx="2679666" cy="1099348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Measurements </a:t>
              </a: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AFD853AC-F6BD-2434-28F3-896CB47C789B}"/>
                </a:ext>
              </a:extLst>
            </p:cNvPr>
            <p:cNvCxnSpPr/>
            <p:nvPr/>
          </p:nvCxnSpPr>
          <p:spPr>
            <a:xfrm>
              <a:off x="1672198" y="2079412"/>
              <a:ext cx="0" cy="48336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F7A66BD0-31A0-3F55-89C4-4FD7EB77B943}"/>
                </a:ext>
              </a:extLst>
            </p:cNvPr>
            <p:cNvCxnSpPr/>
            <p:nvPr/>
          </p:nvCxnSpPr>
          <p:spPr>
            <a:xfrm>
              <a:off x="6007868" y="4622918"/>
              <a:ext cx="0" cy="48336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B301F9EA-2946-4E4A-655C-A07FBE323B60}"/>
                </a:ext>
              </a:extLst>
            </p:cNvPr>
            <p:cNvCxnSpPr/>
            <p:nvPr/>
          </p:nvCxnSpPr>
          <p:spPr>
            <a:xfrm>
              <a:off x="9517779" y="2264521"/>
              <a:ext cx="0" cy="48336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A36F9D65-D687-689B-005C-889596E4827C}"/>
                </a:ext>
              </a:extLst>
            </p:cNvPr>
            <p:cNvCxnSpPr/>
            <p:nvPr/>
          </p:nvCxnSpPr>
          <p:spPr>
            <a:xfrm>
              <a:off x="1667414" y="4024942"/>
              <a:ext cx="0" cy="48336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7" name="Flowchart: Preparation 96">
              <a:extLst>
                <a:ext uri="{FF2B5EF4-FFF2-40B4-BE49-F238E27FC236}">
                  <a16:creationId xmlns:a16="http://schemas.microsoft.com/office/drawing/2014/main" id="{05B9AC27-24C4-4B3D-DAE7-315AF2DF40B4}"/>
                </a:ext>
              </a:extLst>
            </p:cNvPr>
            <p:cNvSpPr/>
            <p:nvPr/>
          </p:nvSpPr>
          <p:spPr>
            <a:xfrm>
              <a:off x="1042255" y="110310"/>
              <a:ext cx="1414019" cy="582648"/>
            </a:xfrm>
            <a:prstGeom prst="flowChartPreparation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Step 1</a:t>
              </a:r>
            </a:p>
          </p:txBody>
        </p:sp>
        <p:sp>
          <p:nvSpPr>
            <p:cNvPr id="98" name="Flowchart: Preparation 97">
              <a:extLst>
                <a:ext uri="{FF2B5EF4-FFF2-40B4-BE49-F238E27FC236}">
                  <a16:creationId xmlns:a16="http://schemas.microsoft.com/office/drawing/2014/main" id="{739E46E1-8C9B-1555-036E-AC561C3565A8}"/>
                </a:ext>
              </a:extLst>
            </p:cNvPr>
            <p:cNvSpPr/>
            <p:nvPr/>
          </p:nvSpPr>
          <p:spPr>
            <a:xfrm>
              <a:off x="8708851" y="121252"/>
              <a:ext cx="1414019" cy="582648"/>
            </a:xfrm>
            <a:prstGeom prst="flowChartPreparation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Step 2</a:t>
              </a:r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B890FD0C-12AB-751F-089B-8C14972B3CFD}"/>
                </a:ext>
              </a:extLst>
            </p:cNvPr>
            <p:cNvSpPr/>
            <p:nvPr/>
          </p:nvSpPr>
          <p:spPr>
            <a:xfrm>
              <a:off x="8365306" y="2952316"/>
              <a:ext cx="2493486" cy="1024128"/>
            </a:xfrm>
            <a:prstGeom prst="ellipse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169" dirty="0"/>
                <a:t>Ball milling for 8 </a:t>
              </a:r>
              <a:r>
                <a:rPr lang="en-US" sz="2169" dirty="0" err="1"/>
                <a:t>hrs</a:t>
              </a:r>
              <a:endParaRPr lang="en-US" sz="2169" dirty="0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2F256126-45E2-8C6E-E985-8F77F8201243}"/>
                </a:ext>
              </a:extLst>
            </p:cNvPr>
            <p:cNvSpPr/>
            <p:nvPr/>
          </p:nvSpPr>
          <p:spPr>
            <a:xfrm>
              <a:off x="6130537" y="2477924"/>
              <a:ext cx="1787580" cy="773706"/>
            </a:xfrm>
            <a:prstGeom prst="ellipse">
              <a:avLst/>
            </a:prstGeom>
            <a:ln w="38100"/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Powder 2</a:t>
              </a:r>
            </a:p>
          </p:txBody>
        </p:sp>
        <p:cxnSp>
          <p:nvCxnSpPr>
            <p:cNvPr id="101" name="Connector: Elbow 100">
              <a:extLst>
                <a:ext uri="{FF2B5EF4-FFF2-40B4-BE49-F238E27FC236}">
                  <a16:creationId xmlns:a16="http://schemas.microsoft.com/office/drawing/2014/main" id="{A44623D0-890F-B7FD-222A-66244D2617EE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656329" y="3176572"/>
              <a:ext cx="708977" cy="356143"/>
            </a:xfrm>
            <a:prstGeom prst="bentConnector2">
              <a:avLst/>
            </a:prstGeom>
            <a:ln w="38100">
              <a:headEnd type="triangle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8E7EE991-958E-52ED-8AD0-E08F1D2C9467}"/>
                </a:ext>
              </a:extLst>
            </p:cNvPr>
            <p:cNvCxnSpPr/>
            <p:nvPr/>
          </p:nvCxnSpPr>
          <p:spPr>
            <a:xfrm>
              <a:off x="7061200" y="3309885"/>
              <a:ext cx="0" cy="48336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49E803BE-5B7F-1C40-FD6A-0004BBE4C50F}"/>
                </a:ext>
              </a:extLst>
            </p:cNvPr>
            <p:cNvCxnSpPr/>
            <p:nvPr/>
          </p:nvCxnSpPr>
          <p:spPr>
            <a:xfrm>
              <a:off x="4691615" y="3354643"/>
              <a:ext cx="0" cy="48336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4" name="Arrow: Right 103">
              <a:extLst>
                <a:ext uri="{FF2B5EF4-FFF2-40B4-BE49-F238E27FC236}">
                  <a16:creationId xmlns:a16="http://schemas.microsoft.com/office/drawing/2014/main" id="{0D81BD30-6A32-797F-DDFF-73B310ADB19E}"/>
                </a:ext>
              </a:extLst>
            </p:cNvPr>
            <p:cNvSpPr/>
            <p:nvPr/>
          </p:nvSpPr>
          <p:spPr>
            <a:xfrm>
              <a:off x="7656329" y="5599441"/>
              <a:ext cx="935643" cy="203275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Arrow: Quad 104">
              <a:extLst>
                <a:ext uri="{FF2B5EF4-FFF2-40B4-BE49-F238E27FC236}">
                  <a16:creationId xmlns:a16="http://schemas.microsoft.com/office/drawing/2014/main" id="{D1E2F99B-DA92-F669-C684-68055C6FC4A5}"/>
                </a:ext>
              </a:extLst>
            </p:cNvPr>
            <p:cNvSpPr/>
            <p:nvPr/>
          </p:nvSpPr>
          <p:spPr>
            <a:xfrm>
              <a:off x="5705980" y="2739634"/>
              <a:ext cx="249448" cy="212682"/>
            </a:xfrm>
            <a:prstGeom prst="quad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0359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2F320-D1D8-387D-9C33-F82C3EE97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(1-</a:t>
            </a:r>
            <a:r>
              <a:rPr lang="en-US" alt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)(Mg</a:t>
            </a:r>
            <a:r>
              <a:rPr lang="en-US" alt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1.498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Sb</a:t>
            </a:r>
            <a:r>
              <a:rPr lang="en-US" alt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</a:t>
            </a:r>
            <a:r>
              <a:rPr lang="en-US" alt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0.002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2.7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8580B-6DE3-4FD4-B998-83489353C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4717" y="3758755"/>
            <a:ext cx="4996470" cy="2312017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Higher ZT at 300K is 0.54 and  500K is 1.1</a:t>
            </a:r>
          </a:p>
          <a:p>
            <a:r>
              <a:rPr lang="en-US" dirty="0"/>
              <a:t>N type composite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1CC1316-C0C7-EE53-02BD-8E974B71E51C}"/>
              </a:ext>
            </a:extLst>
          </p:cNvPr>
          <p:cNvGrpSpPr/>
          <p:nvPr/>
        </p:nvGrpSpPr>
        <p:grpSpPr>
          <a:xfrm>
            <a:off x="355387" y="641131"/>
            <a:ext cx="10771366" cy="5932558"/>
            <a:chOff x="770935" y="409575"/>
            <a:chExt cx="11391900" cy="619125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F4A999A-DC44-685A-641B-A6B0F7F68010}"/>
                </a:ext>
              </a:extLst>
            </p:cNvPr>
            <p:cNvGrpSpPr/>
            <p:nvPr/>
          </p:nvGrpSpPr>
          <p:grpSpPr>
            <a:xfrm>
              <a:off x="770935" y="409575"/>
              <a:ext cx="11391900" cy="6191250"/>
              <a:chOff x="-161925" y="-92075"/>
              <a:chExt cx="12515850" cy="6950075"/>
            </a:xfrm>
          </p:grpSpPr>
          <p:graphicFrame>
            <p:nvGraphicFramePr>
              <p:cNvPr id="7" name="Object 6">
                <a:extLst>
                  <a:ext uri="{FF2B5EF4-FFF2-40B4-BE49-F238E27FC236}">
                    <a16:creationId xmlns:a16="http://schemas.microsoft.com/office/drawing/2014/main" id="{8ADEA75B-0272-E04D-6E57-16C9F2C7184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30730567"/>
                  </p:ext>
                </p:extLst>
              </p:nvPr>
            </p:nvGraphicFramePr>
            <p:xfrm>
              <a:off x="-161925" y="-92075"/>
              <a:ext cx="4774170" cy="3657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Graph" r:id="rId2" imgW="9802440" imgH="7502760" progId="Origin95.Graph">
                      <p:embed/>
                    </p:oleObj>
                  </mc:Choice>
                  <mc:Fallback>
                    <p:oleObj name="Graph" r:id="rId2" imgW="9802440" imgH="7502760" progId="Origin95.Graph">
                      <p:embed/>
                      <p:pic>
                        <p:nvPicPr>
                          <p:cNvPr id="7" name="Object 6">
                            <a:extLst>
                              <a:ext uri="{FF2B5EF4-FFF2-40B4-BE49-F238E27FC236}">
                                <a16:creationId xmlns:a16="http://schemas.microsoft.com/office/drawing/2014/main" id="{8ADEA75B-0272-E04D-6E57-16C9F2C71849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-161925" y="-92075"/>
                            <a:ext cx="4774170" cy="36576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" name="Object 7">
                <a:extLst>
                  <a:ext uri="{FF2B5EF4-FFF2-40B4-BE49-F238E27FC236}">
                    <a16:creationId xmlns:a16="http://schemas.microsoft.com/office/drawing/2014/main" id="{42D14F66-C453-BB32-951A-F29138B5ADE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66622742"/>
                  </p:ext>
                </p:extLst>
              </p:nvPr>
            </p:nvGraphicFramePr>
            <p:xfrm>
              <a:off x="3708915" y="-92075"/>
              <a:ext cx="4774170" cy="3657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Graph" r:id="rId4" imgW="9802440" imgH="7502760" progId="Origin95.Graph">
                      <p:embed/>
                    </p:oleObj>
                  </mc:Choice>
                  <mc:Fallback>
                    <p:oleObj name="Graph" r:id="rId4" imgW="9802440" imgH="7502760" progId="Origin95.Graph">
                      <p:embed/>
                      <p:pic>
                        <p:nvPicPr>
                          <p:cNvPr id="8" name="Object 7">
                            <a:extLst>
                              <a:ext uri="{FF2B5EF4-FFF2-40B4-BE49-F238E27FC236}">
                                <a16:creationId xmlns:a16="http://schemas.microsoft.com/office/drawing/2014/main" id="{42D14F66-C453-BB32-951A-F29138B5ADE2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3708915" y="-92075"/>
                            <a:ext cx="4774170" cy="36576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" name="Object 8">
                <a:extLst>
                  <a:ext uri="{FF2B5EF4-FFF2-40B4-BE49-F238E27FC236}">
                    <a16:creationId xmlns:a16="http://schemas.microsoft.com/office/drawing/2014/main" id="{90BF6F9C-E8E7-4759-A64B-072EB08BE02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85896329"/>
                  </p:ext>
                </p:extLst>
              </p:nvPr>
            </p:nvGraphicFramePr>
            <p:xfrm>
              <a:off x="7579755" y="-92075"/>
              <a:ext cx="4774170" cy="3657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Graph" r:id="rId6" imgW="9802440" imgH="7502760" progId="Origin95.Graph">
                      <p:embed/>
                    </p:oleObj>
                  </mc:Choice>
                  <mc:Fallback>
                    <p:oleObj name="Graph" r:id="rId6" imgW="9802440" imgH="7502760" progId="Origin95.Graph">
                      <p:embed/>
                      <p:pic>
                        <p:nvPicPr>
                          <p:cNvPr id="9" name="Object 8">
                            <a:extLst>
                              <a:ext uri="{FF2B5EF4-FFF2-40B4-BE49-F238E27FC236}">
                                <a16:creationId xmlns:a16="http://schemas.microsoft.com/office/drawing/2014/main" id="{90BF6F9C-E8E7-4759-A64B-072EB08BE02E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7579755" y="-92075"/>
                            <a:ext cx="4774170" cy="36576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" name="Object 9">
                <a:extLst>
                  <a:ext uri="{FF2B5EF4-FFF2-40B4-BE49-F238E27FC236}">
                    <a16:creationId xmlns:a16="http://schemas.microsoft.com/office/drawing/2014/main" id="{9374BEBB-CCA3-2D7A-0E75-57500AB4134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89626941"/>
                  </p:ext>
                </p:extLst>
              </p:nvPr>
            </p:nvGraphicFramePr>
            <p:xfrm>
              <a:off x="-161925" y="3200400"/>
              <a:ext cx="4774170" cy="3657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Graph" r:id="rId8" imgW="9802440" imgH="7502760" progId="Origin95.Graph">
                      <p:embed/>
                    </p:oleObj>
                  </mc:Choice>
                  <mc:Fallback>
                    <p:oleObj name="Graph" r:id="rId8" imgW="9802440" imgH="7502760" progId="Origin95.Graph">
                      <p:embed/>
                      <p:pic>
                        <p:nvPicPr>
                          <p:cNvPr id="10" name="Object 9">
                            <a:extLst>
                              <a:ext uri="{FF2B5EF4-FFF2-40B4-BE49-F238E27FC236}">
                                <a16:creationId xmlns:a16="http://schemas.microsoft.com/office/drawing/2014/main" id="{9374BEBB-CCA3-2D7A-0E75-57500AB41342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-161925" y="3200400"/>
                            <a:ext cx="4774170" cy="36576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6" name="Object 5">
              <a:extLst>
                <a:ext uri="{FF2B5EF4-FFF2-40B4-BE49-F238E27FC236}">
                  <a16:creationId xmlns:a16="http://schemas.microsoft.com/office/drawing/2014/main" id="{ADF0FCAC-620C-89CB-BED9-88F32235651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92638676"/>
                </p:ext>
              </p:extLst>
            </p:nvPr>
          </p:nvGraphicFramePr>
          <p:xfrm>
            <a:off x="4342380" y="3345561"/>
            <a:ext cx="4249011" cy="3255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0" imgW="9802440" imgH="7502760" progId="Origin95.Graph">
                    <p:embed/>
                  </p:oleObj>
                </mc:Choice>
                <mc:Fallback>
                  <p:oleObj name="Graph" r:id="rId10" imgW="9802440" imgH="7502760" progId="Origin95.Graph">
                    <p:embed/>
                    <p:pic>
                      <p:nvPicPr>
                        <p:cNvPr id="6" name="Object 5">
                          <a:extLst>
                            <a:ext uri="{FF2B5EF4-FFF2-40B4-BE49-F238E27FC236}">
                              <a16:creationId xmlns:a16="http://schemas.microsoft.com/office/drawing/2014/main" id="{ADF0FCAC-620C-89CB-BED9-88F32235651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4342380" y="3345561"/>
                          <a:ext cx="4249011" cy="325526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785505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8EE0C-B32D-5813-72B1-090152E46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6124" y="1097735"/>
            <a:ext cx="3175876" cy="3174631"/>
          </a:xfrm>
        </p:spPr>
        <p:txBody>
          <a:bodyPr>
            <a:normAutofit/>
          </a:bodyPr>
          <a:lstStyle/>
          <a:p>
            <a:r>
              <a:rPr lang="en-US" dirty="0"/>
              <a:t>Reduce the </a:t>
            </a:r>
            <a:r>
              <a:rPr lang="en-US" dirty="0" err="1"/>
              <a:t>Te</a:t>
            </a:r>
            <a:r>
              <a:rPr lang="en-US" dirty="0"/>
              <a:t> amount and increase Bi</a:t>
            </a:r>
          </a:p>
          <a:p>
            <a:r>
              <a:rPr lang="en-US" dirty="0"/>
              <a:t>ZT at 300K is 0.81 for 0.25% BTS and at 525K is 1.34 for 1% BTS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660AF8D-EE54-0090-4EFA-329C02273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3" y="0"/>
            <a:ext cx="10061575" cy="1014413"/>
          </a:xfrm>
        </p:spPr>
        <p:txBody>
          <a:bodyPr/>
          <a:lstStyle/>
          <a:p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(1-</a:t>
            </a:r>
            <a:r>
              <a:rPr lang="en-US" alt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)(Mg</a:t>
            </a:r>
            <a:r>
              <a:rPr lang="en-US" alt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1.499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Sb</a:t>
            </a:r>
            <a:r>
              <a:rPr lang="en-US" alt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</a:t>
            </a:r>
            <a:r>
              <a:rPr lang="en-US" alt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0.001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2.7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8097CDF-7F42-EF39-D944-D91EA06616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7045668"/>
              </p:ext>
            </p:extLst>
          </p:nvPr>
        </p:nvGraphicFramePr>
        <p:xfrm>
          <a:off x="0" y="-287960"/>
          <a:ext cx="9171746" cy="7026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9802440" imgH="7502760" progId="Origin95.Graph">
                  <p:embed/>
                </p:oleObj>
              </mc:Choice>
              <mc:Fallback>
                <p:oleObj name="Graph" r:id="rId2" imgW="9802440" imgH="7502760" progId="Origin95.Graph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78097CDF-7F42-EF39-D944-D91EA06616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-287960"/>
                        <a:ext cx="9171746" cy="70266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076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7EB4C-2A9D-AD2C-0A96-3FBA9892D9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9955" y="3794097"/>
            <a:ext cx="4322453" cy="1930842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Higher ZT is 0.73 at 300K and  1.25 at 500K</a:t>
            </a:r>
          </a:p>
          <a:p>
            <a:r>
              <a:rPr lang="en-US" dirty="0"/>
              <a:t>Reproducible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B87020D-1633-8D46-2B1F-4FBD3A3A702C}"/>
              </a:ext>
            </a:extLst>
          </p:cNvPr>
          <p:cNvGrpSpPr/>
          <p:nvPr/>
        </p:nvGrpSpPr>
        <p:grpSpPr>
          <a:xfrm>
            <a:off x="836646" y="735495"/>
            <a:ext cx="10892910" cy="5734878"/>
            <a:chOff x="-89075" y="0"/>
            <a:chExt cx="12563284" cy="6858000"/>
          </a:xfrm>
        </p:grpSpPr>
        <p:graphicFrame>
          <p:nvGraphicFramePr>
            <p:cNvPr id="5" name="Object 4">
              <a:extLst>
                <a:ext uri="{FF2B5EF4-FFF2-40B4-BE49-F238E27FC236}">
                  <a16:creationId xmlns:a16="http://schemas.microsoft.com/office/drawing/2014/main" id="{BEB1DC2D-5569-D8E1-955B-3CA10D049C6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75150368"/>
                </p:ext>
              </p:extLst>
            </p:nvPr>
          </p:nvGraphicFramePr>
          <p:xfrm>
            <a:off x="3805482" y="3200400"/>
            <a:ext cx="4774170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3" imgW="9802440" imgH="7502760" progId="Origin95.Graph">
                    <p:embed/>
                  </p:oleObj>
                </mc:Choice>
                <mc:Fallback>
                  <p:oleObj name="Graph" r:id="rId3" imgW="9802440" imgH="7502760" progId="Origin95.Graph">
                    <p:embed/>
                    <p:pic>
                      <p:nvPicPr>
                        <p:cNvPr id="5" name="Object 4">
                          <a:extLst>
                            <a:ext uri="{FF2B5EF4-FFF2-40B4-BE49-F238E27FC236}">
                              <a16:creationId xmlns:a16="http://schemas.microsoft.com/office/drawing/2014/main" id="{BEB1DC2D-5569-D8E1-955B-3CA10D049C6D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805482" y="3200400"/>
                          <a:ext cx="4774170" cy="3657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5">
              <a:extLst>
                <a:ext uri="{FF2B5EF4-FFF2-40B4-BE49-F238E27FC236}">
                  <a16:creationId xmlns:a16="http://schemas.microsoft.com/office/drawing/2014/main" id="{8990C11A-A06C-167D-2F4B-3BEB7393DF1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9903706"/>
                </p:ext>
              </p:extLst>
            </p:nvPr>
          </p:nvGraphicFramePr>
          <p:xfrm>
            <a:off x="-89075" y="3200400"/>
            <a:ext cx="4774170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5" imgW="9802440" imgH="7502760" progId="Origin95.Graph">
                    <p:embed/>
                  </p:oleObj>
                </mc:Choice>
                <mc:Fallback>
                  <p:oleObj name="Graph" r:id="rId5" imgW="9802440" imgH="7502760" progId="Origin95.Graph">
                    <p:embed/>
                    <p:pic>
                      <p:nvPicPr>
                        <p:cNvPr id="6" name="Object 5">
                          <a:extLst>
                            <a:ext uri="{FF2B5EF4-FFF2-40B4-BE49-F238E27FC236}">
                              <a16:creationId xmlns:a16="http://schemas.microsoft.com/office/drawing/2014/main" id="{8990C11A-A06C-167D-2F4B-3BEB7393DF1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-89075" y="3200400"/>
                          <a:ext cx="4774170" cy="3657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6">
              <a:extLst>
                <a:ext uri="{FF2B5EF4-FFF2-40B4-BE49-F238E27FC236}">
                  <a16:creationId xmlns:a16="http://schemas.microsoft.com/office/drawing/2014/main" id="{AF3B9DC9-99CA-80D3-25C6-58B6A783B5B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0312255"/>
                </p:ext>
              </p:extLst>
            </p:nvPr>
          </p:nvGraphicFramePr>
          <p:xfrm>
            <a:off x="7700039" y="0"/>
            <a:ext cx="4774170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7" imgW="9802440" imgH="7502760" progId="Origin95.Graph">
                    <p:embed/>
                  </p:oleObj>
                </mc:Choice>
                <mc:Fallback>
                  <p:oleObj name="Graph" r:id="rId7" imgW="9802440" imgH="7502760" progId="Origin95.Graph">
                    <p:embed/>
                    <p:pic>
                      <p:nvPicPr>
                        <p:cNvPr id="7" name="Object 6">
                          <a:extLst>
                            <a:ext uri="{FF2B5EF4-FFF2-40B4-BE49-F238E27FC236}">
                              <a16:creationId xmlns:a16="http://schemas.microsoft.com/office/drawing/2014/main" id="{AF3B9DC9-99CA-80D3-25C6-58B6A783B5B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7700039" y="0"/>
                          <a:ext cx="4774170" cy="3657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>
              <a:extLst>
                <a:ext uri="{FF2B5EF4-FFF2-40B4-BE49-F238E27FC236}">
                  <a16:creationId xmlns:a16="http://schemas.microsoft.com/office/drawing/2014/main" id="{FFDA0B0F-CC67-2E5C-9F42-9ED5A455A91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31300261"/>
                </p:ext>
              </p:extLst>
            </p:nvPr>
          </p:nvGraphicFramePr>
          <p:xfrm>
            <a:off x="3805482" y="0"/>
            <a:ext cx="4774170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9" imgW="9802440" imgH="7502760" progId="Origin95.Graph">
                    <p:embed/>
                  </p:oleObj>
                </mc:Choice>
                <mc:Fallback>
                  <p:oleObj name="Graph" r:id="rId9" imgW="9802440" imgH="7502760" progId="Origin95.Graph">
                    <p:embed/>
                    <p:pic>
                      <p:nvPicPr>
                        <p:cNvPr id="8" name="Object 7">
                          <a:extLst>
                            <a:ext uri="{FF2B5EF4-FFF2-40B4-BE49-F238E27FC236}">
                              <a16:creationId xmlns:a16="http://schemas.microsoft.com/office/drawing/2014/main" id="{FFDA0B0F-CC67-2E5C-9F42-9ED5A455A91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805482" y="0"/>
                          <a:ext cx="4774170" cy="3657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>
              <a:extLst>
                <a:ext uri="{FF2B5EF4-FFF2-40B4-BE49-F238E27FC236}">
                  <a16:creationId xmlns:a16="http://schemas.microsoft.com/office/drawing/2014/main" id="{983348B0-0E68-91A7-9564-58A2201C143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09703256"/>
                </p:ext>
              </p:extLst>
            </p:nvPr>
          </p:nvGraphicFramePr>
          <p:xfrm>
            <a:off x="-89075" y="0"/>
            <a:ext cx="4774170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1" imgW="9802440" imgH="7502760" progId="Origin95.Graph">
                    <p:embed/>
                  </p:oleObj>
                </mc:Choice>
                <mc:Fallback>
                  <p:oleObj name="Graph" r:id="rId11" imgW="9802440" imgH="7502760" progId="Origin95.Graph">
                    <p:embed/>
                    <p:pic>
                      <p:nvPicPr>
                        <p:cNvPr id="9" name="Object 8">
                          <a:extLst>
                            <a:ext uri="{FF2B5EF4-FFF2-40B4-BE49-F238E27FC236}">
                              <a16:creationId xmlns:a16="http://schemas.microsoft.com/office/drawing/2014/main" id="{983348B0-0E68-91A7-9564-58A2201C143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-89075" y="0"/>
                          <a:ext cx="4774170" cy="3657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C9B5B324-EFF6-F737-2954-6EB7B219055F}"/>
              </a:ext>
            </a:extLst>
          </p:cNvPr>
          <p:cNvSpPr txBox="1">
            <a:spLocks/>
          </p:cNvSpPr>
          <p:nvPr/>
        </p:nvSpPr>
        <p:spPr>
          <a:xfrm>
            <a:off x="1065213" y="0"/>
            <a:ext cx="10061575" cy="1014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(1-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)(Mg</a:t>
            </a:r>
            <a:r>
              <a:rPr lang="en-US" alt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3.2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1.499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Sb</a:t>
            </a:r>
            <a:r>
              <a:rPr lang="en-US" alt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Te</a:t>
            </a:r>
            <a:r>
              <a:rPr lang="en-US" alt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0.001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(Bi</a:t>
            </a:r>
            <a:r>
              <a:rPr lang="en-US" alt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2.7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r>
              <a:rPr lang="en-US" altLang="en-US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0.3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656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01135-94B6-C1E9-D61D-90F14ECAF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E1AE6-15BD-37D8-A2D0-15198A52D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46" y="1688990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Successfully synthesized the Pure Compounds and reproduced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the composites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Got the N type composite by changing the synthesis process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the performance  by reducing the extra dopant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0.001 for medium range temperature</a:t>
            </a:r>
          </a:p>
        </p:txBody>
      </p:sp>
    </p:spTree>
    <p:extLst>
      <p:ext uri="{BB962C8B-B14F-4D97-AF65-F5344CB8AC3E}">
        <p14:creationId xmlns:p14="http://schemas.microsoft.com/office/powerpoint/2010/main" val="815868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56B9E-B6F5-009A-6F6C-4C4900ED8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In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92117-EEAD-9D2F-B603-36D61ED26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755" y="1666286"/>
            <a:ext cx="10515600" cy="435133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2.7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confirmation I will check best composites at different temperature.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 to check the morphology of composite with temperature and composition and EDS to confirm 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057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A70B5D8-30B1-5CC9-855C-9A4F02F3AC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148254"/>
            <a:ext cx="12192000" cy="607468"/>
          </a:xfrm>
        </p:spPr>
        <p:txBody>
          <a:bodyPr/>
          <a:lstStyle/>
          <a:p>
            <a:r>
              <a:rPr lang="en-US" dirty="0"/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747233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C0E5E-522D-0EFF-3BE6-C20D546F9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0099" y="-322545"/>
            <a:ext cx="4956550" cy="1017150"/>
          </a:xfrm>
        </p:spPr>
        <p:txBody>
          <a:bodyPr anchor="b">
            <a:normAutofit/>
          </a:bodyPr>
          <a:lstStyle/>
          <a:p>
            <a:r>
              <a:rPr lang="en-US" sz="3200" dirty="0"/>
              <a:t>Acknowledgment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51735-4CDB-7D98-62F0-454AB189A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7711" y="1688340"/>
            <a:ext cx="5479719" cy="3447832"/>
          </a:xfrm>
        </p:spPr>
        <p:txBody>
          <a:bodyPr anchor="t"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Advisor: Pro Zhifeng Ren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 Shaowei Song 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Xin Xi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Suraj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Pardan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Navmi Naik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Haroon Khan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Rui Shu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FA172F-09DE-7C40-033F-7B09E2B9DE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1"/>
          <a:stretch/>
        </p:blipFill>
        <p:spPr>
          <a:xfrm>
            <a:off x="9424581" y="847534"/>
            <a:ext cx="2116753" cy="294983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8CE57D37-C2D0-066B-1AE3-6F4244344F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2068638" y="0"/>
            <a:ext cx="123362" cy="6858000"/>
            <a:chOff x="12068638" y="0"/>
            <a:chExt cx="123362" cy="6858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24DCA44-89CF-872A-903F-96C50780EA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B0CC4F5-AC85-FFFA-7EB5-33C4FCE90A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1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F3741E4E-F36B-B76A-4F0D-A9284D1B6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430" y="3797365"/>
            <a:ext cx="2677615" cy="2677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999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D7E22-810E-CD1F-4CB0-8442EAA57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722" y="404591"/>
            <a:ext cx="10515599" cy="871316"/>
          </a:xfrm>
        </p:spPr>
        <p:txBody>
          <a:bodyPr>
            <a:no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STRATEGIES TO ACHIEVE A HIGH FIGURE-OF-MERIT (ZT)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1A715-0B1D-0C49-5EC9-A19850A93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the electrical transport properties via optimizing n.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optimizing band engineering which cause higher power factor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ED543A-863D-19C2-5021-72F537C6FE65}"/>
              </a:ext>
            </a:extLst>
          </p:cNvPr>
          <p:cNvSpPr txBox="1"/>
          <p:nvPr/>
        </p:nvSpPr>
        <p:spPr>
          <a:xfrm>
            <a:off x="5248939" y="6084077"/>
            <a:ext cx="69430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Yang, Lei (2018). </a:t>
            </a:r>
            <a:r>
              <a:rPr lang="en-US" b="0" i="1" dirty="0">
                <a:solidFill>
                  <a:srgbClr val="000000"/>
                </a:solidFill>
                <a:effectLst/>
                <a:latin typeface="-apple-system"/>
              </a:rPr>
              <a:t>Emerging Materials for Energy Conversion and Storage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BF88BA-1B89-EE2F-E387-3632420EB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575" y="2465221"/>
            <a:ext cx="4095044" cy="274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018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47A44-04DF-C6D3-6EE1-4392D2516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6955"/>
            <a:ext cx="10061507" cy="101476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FF083-2105-F77F-45F0-F88821C56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8645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Seebeck effect and Peltier effect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Thermoelectric Efficiency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Thermoelectric Materials(TEMs)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to enhance the efficiency of TE materials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of TE materials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Synthesis to make high quality TE materials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discussion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643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F4AE5-CC29-A61F-748B-1A5D7F27A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2AF9B-C203-0A0B-C98B-CECAE6583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621" y="1435175"/>
            <a:ext cx="5022538" cy="4913073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endParaRPr lang="en-US" dirty="0"/>
          </a:p>
          <a:p>
            <a:r>
              <a:rPr lang="en-US" dirty="0"/>
              <a:t>Applications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Characterization and Results</a:t>
            </a:r>
          </a:p>
          <a:p>
            <a:endParaRPr lang="en-US" dirty="0"/>
          </a:p>
          <a:p>
            <a:r>
              <a:rPr lang="en-US" dirty="0"/>
              <a:t>Conclusion</a:t>
            </a:r>
          </a:p>
        </p:txBody>
      </p:sp>
      <p:pic>
        <p:nvPicPr>
          <p:cNvPr id="4" name="Picture 4" descr="Thermoelectric cooling Stock Photos, Royalty Free Thermoelectric cooling  Images | Depositphotos">
            <a:extLst>
              <a:ext uri="{FF2B5EF4-FFF2-40B4-BE49-F238E27FC236}">
                <a16:creationId xmlns:a16="http://schemas.microsoft.com/office/drawing/2014/main" id="{FCD01DDC-054A-A30D-2DB5-D5981D24B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978" y="1527121"/>
            <a:ext cx="4162098" cy="416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3888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4410E-1E78-5568-0F8E-847821778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46" y="-29496"/>
            <a:ext cx="10061507" cy="1014760"/>
          </a:xfrm>
        </p:spPr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Thermoelectric Effect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EFD60-981D-B5EF-E98E-9F2D32B22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315" y="985265"/>
            <a:ext cx="4218040" cy="523855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0" i="0" dirty="0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Used for harvesting and recovering heat which is directly converted into electrical energy using thermoelectric generators (TEGs) Conversely,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dirty="0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Peltier coolers and heaters are utilized to convert electrical energy into heat energy for cooling and heating purposes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0B387E-5876-0AAA-9A89-400C7F9E0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244" y="1236363"/>
            <a:ext cx="6287773" cy="33645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D745E48-F750-DCE1-1AE8-765DA9929141}"/>
              </a:ext>
            </a:extLst>
          </p:cNvPr>
          <p:cNvSpPr txBox="1"/>
          <p:nvPr/>
        </p:nvSpPr>
        <p:spPr>
          <a:xfrm>
            <a:off x="9848706" y="6223819"/>
            <a:ext cx="25560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E2E2E"/>
                </a:solidFill>
                <a:effectLst/>
                <a:highlight>
                  <a:srgbClr val="FFFF00"/>
                </a:highlight>
                <a:latin typeface="NexusSans"/>
              </a:rPr>
              <a:t>[</a:t>
            </a:r>
            <a:r>
              <a:rPr lang="en-US" sz="1400" b="0" i="0" dirty="0" err="1">
                <a:solidFill>
                  <a:srgbClr val="2E2E2E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Ssennoga</a:t>
            </a:r>
            <a:r>
              <a:rPr lang="en-US" sz="1400" b="0" i="0" dirty="0">
                <a:solidFill>
                  <a:srgbClr val="2E2E2E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400" b="0" i="0" dirty="0" err="1">
                <a:solidFill>
                  <a:srgbClr val="2E2E2E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Twaha</a:t>
            </a:r>
            <a:r>
              <a:rPr lang="en-US" sz="1400" b="0" i="0" dirty="0">
                <a:solidFill>
                  <a:srgbClr val="2E2E2E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, 2016</a:t>
            </a:r>
            <a:r>
              <a:rPr lang="en-US" b="0" i="0" dirty="0">
                <a:solidFill>
                  <a:srgbClr val="2E2E2E"/>
                </a:solidFill>
                <a:effectLst/>
                <a:highlight>
                  <a:srgbClr val="FFFF00"/>
                </a:highlight>
                <a:latin typeface="NexusSans"/>
              </a:rPr>
              <a:t>]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672003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BDED8-1D10-97DC-354A-586D6B80F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Thermoelectric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56345-182F-102A-BBBB-9477ACE77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432" y="1267841"/>
            <a:ext cx="4675632" cy="397167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b="0" i="0" dirty="0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imensionless figure of merit </a:t>
            </a:r>
            <a:r>
              <a:rPr lang="en-US" i="1" dirty="0" err="1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b="0" i="1" dirty="0" err="1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="0" i="0" dirty="0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dirty="0">
              <a:solidFill>
                <a:srgbClr val="2E2E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b="0" i="0" dirty="0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here </a:t>
            </a:r>
            <a:r>
              <a:rPr lang="en-US" b="0" i="1" dirty="0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0" i="0" dirty="0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b="0" i="1" dirty="0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b="0" i="0" dirty="0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b="0" i="1" dirty="0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="0" i="0" dirty="0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and </a:t>
            </a:r>
            <a:r>
              <a:rPr lang="en-US" b="0" i="1" dirty="0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κ</a:t>
            </a:r>
            <a:r>
              <a:rPr lang="en-US" b="0" i="0" dirty="0">
                <a:solidFill>
                  <a:srgbClr val="2E2E2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are the Seebeck coefficient, electrical conductivity, absolute temperature, and total thermal conductivity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</a:t>
            </a:r>
            <a:r>
              <a:rPr lang="en-US" i="1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i="1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(electron) + </a:t>
            </a:r>
            <a:r>
              <a:rPr lang="en-US" i="1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>
                <a:solidFill>
                  <a:srgbClr val="2E2E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(lattice)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B9D897-2D8A-3C7D-28C7-7D482746D6DC}"/>
              </a:ext>
            </a:extLst>
          </p:cNvPr>
          <p:cNvSpPr txBox="1"/>
          <p:nvPr/>
        </p:nvSpPr>
        <p:spPr>
          <a:xfrm>
            <a:off x="10187372" y="6181726"/>
            <a:ext cx="1878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E2E2E"/>
                </a:solidFill>
                <a:highlight>
                  <a:srgbClr val="FFFF00"/>
                </a:highlight>
                <a:latin typeface="NexusSans"/>
              </a:rPr>
              <a:t>[</a:t>
            </a:r>
            <a:r>
              <a:rPr lang="en-US" sz="1400" b="0" i="0" dirty="0">
                <a:solidFill>
                  <a:srgbClr val="2E2E2E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Fujiwara, R, 2023</a:t>
            </a:r>
            <a:r>
              <a:rPr lang="en-US" b="0" i="0" dirty="0">
                <a:solidFill>
                  <a:srgbClr val="2E2E2E"/>
                </a:solidFill>
                <a:effectLst/>
                <a:highlight>
                  <a:srgbClr val="FFFF00"/>
                </a:highlight>
                <a:latin typeface="NexusSans"/>
              </a:rPr>
              <a:t>]</a:t>
            </a:r>
            <a:endParaRPr lang="en-US" dirty="0">
              <a:highlight>
                <a:srgbClr val="FFFF00"/>
              </a:highlight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2C8BC5-5E04-D840-2A39-4AA6A93A4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4064" y="1618488"/>
            <a:ext cx="7044649" cy="3088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71706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FF8A1-E23C-217A-B0A4-332D61DE4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Thermoelectric Materials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5C5FADC-F56B-2352-C96C-22AD17D33C61}"/>
              </a:ext>
            </a:extLst>
          </p:cNvPr>
          <p:cNvSpPr/>
          <p:nvPr/>
        </p:nvSpPr>
        <p:spPr>
          <a:xfrm>
            <a:off x="329184" y="1149096"/>
            <a:ext cx="3282696" cy="130149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Inorganic TE materials (N and P type)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AD7BC7-331C-1724-AD45-59AE2CED64C5}"/>
              </a:ext>
            </a:extLst>
          </p:cNvPr>
          <p:cNvSpPr txBox="1"/>
          <p:nvPr/>
        </p:nvSpPr>
        <p:spPr>
          <a:xfrm>
            <a:off x="329184" y="2639568"/>
            <a:ext cx="32826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Bismuth telluride (</a:t>
            </a:r>
            <a:r>
              <a:rPr lang="en-US" dirty="0">
                <a:highlight>
                  <a:srgbClr val="FFFF00"/>
                </a:highlight>
              </a:rPr>
              <a:t>Bi</a:t>
            </a:r>
            <a:r>
              <a:rPr lang="en-US" baseline="-25000" dirty="0">
                <a:highlight>
                  <a:srgbClr val="FFFF00"/>
                </a:highlight>
              </a:rPr>
              <a:t>2</a:t>
            </a:r>
            <a:r>
              <a:rPr lang="en-US" dirty="0">
                <a:highlight>
                  <a:srgbClr val="FFFF00"/>
                </a:highlight>
              </a:rPr>
              <a:t>Te</a:t>
            </a:r>
            <a:r>
              <a:rPr lang="en-US" baseline="-25000" dirty="0">
                <a:highlight>
                  <a:srgbClr val="FFFF00"/>
                </a:highlight>
              </a:rPr>
              <a:t>3</a:t>
            </a:r>
            <a:r>
              <a:rPr lang="en-US" dirty="0"/>
              <a:t>) and its alloys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Lead telluride (PbTe) and its alloys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Silicon-germanium (SiGe) alloys,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Antimony telluride (</a:t>
            </a:r>
            <a:r>
              <a:rPr lang="en-US" dirty="0">
                <a:highlight>
                  <a:srgbClr val="FFFF00"/>
                </a:highlight>
              </a:rPr>
              <a:t>Sb2Te3</a:t>
            </a:r>
            <a:r>
              <a:rPr lang="en-US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Tin selenide (SnSe)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abundancy of tellurium (</a:t>
            </a:r>
            <a:r>
              <a:rPr lang="en-US" dirty="0" err="1"/>
              <a:t>Te</a:t>
            </a:r>
            <a:r>
              <a:rPr lang="en-US" dirty="0"/>
              <a:t>) in the earth’s crust is only around 0.001 ppm which is less than gold 0.004ppm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MgAgSb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FE79E49-D717-CDBC-9413-1A41E2BBB6CF}"/>
              </a:ext>
            </a:extLst>
          </p:cNvPr>
          <p:cNvGrpSpPr/>
          <p:nvPr/>
        </p:nvGrpSpPr>
        <p:grpSpPr>
          <a:xfrm>
            <a:off x="4489704" y="1188425"/>
            <a:ext cx="3282696" cy="5696711"/>
            <a:chOff x="4489704" y="1149096"/>
            <a:chExt cx="3282696" cy="5696711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2345EF8-EDB0-0A5A-AE07-4E45CE4124B2}"/>
                </a:ext>
              </a:extLst>
            </p:cNvPr>
            <p:cNvSpPr/>
            <p:nvPr/>
          </p:nvSpPr>
          <p:spPr>
            <a:xfrm>
              <a:off x="4558284" y="1149096"/>
              <a:ext cx="3086100" cy="1301496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Organic TE materials (N and P type)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C37F93-2609-9577-12F2-7A1065C79765}"/>
                </a:ext>
              </a:extLst>
            </p:cNvPr>
            <p:cNvSpPr txBox="1"/>
            <p:nvPr/>
          </p:nvSpPr>
          <p:spPr>
            <a:xfrm>
              <a:off x="4489704" y="2598490"/>
              <a:ext cx="3282696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Organic TE materials, including polymers, carbon nanotubes (CNTs), and graphene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Low </a:t>
              </a:r>
              <a:r>
                <a:rPr lang="en-US" dirty="0" err="1"/>
                <a:t>zT</a:t>
              </a:r>
              <a:r>
                <a:rPr lang="en-US" dirty="0"/>
                <a:t> values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Advantages of being inexpensive and recyclable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The intrinsic flexibility of organic TE materials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In general, organic TE materials possess low thermal conductivity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ZT value depends on the power factor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08475414-5F77-C9A0-75AD-AD29B36C5A84}"/>
              </a:ext>
            </a:extLst>
          </p:cNvPr>
          <p:cNvSpPr/>
          <p:nvPr/>
        </p:nvSpPr>
        <p:spPr>
          <a:xfrm>
            <a:off x="8035216" y="1149096"/>
            <a:ext cx="3703320" cy="130149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Inorganic-organic TE composites(N and P type</a:t>
            </a:r>
            <a:r>
              <a:rPr lang="en-US" dirty="0">
                <a:solidFill>
                  <a:srgbClr val="7030A0"/>
                </a:solidFill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A802EF-D508-016E-8CAF-DC3BA1794823}"/>
              </a:ext>
            </a:extLst>
          </p:cNvPr>
          <p:cNvSpPr txBox="1"/>
          <p:nvPr/>
        </p:nvSpPr>
        <p:spPr>
          <a:xfrm>
            <a:off x="8035216" y="2598490"/>
            <a:ext cx="34381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Organic TE materials contain lower electrical conductivity and Seebeck coefficient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Organic TE materials benefits from low thermal conductivity, low density, low cost, low environmental impacts, and good mechanical flexibility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Achieving all these requirements in one TE material is of importance</a:t>
            </a:r>
          </a:p>
        </p:txBody>
      </p:sp>
    </p:spTree>
    <p:extLst>
      <p:ext uri="{BB962C8B-B14F-4D97-AF65-F5344CB8AC3E}">
        <p14:creationId xmlns:p14="http://schemas.microsoft.com/office/powerpoint/2010/main" val="1067213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254DF-C903-F8DE-DB93-314DB5A65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Groups of TE materials and Performance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5312B63-C078-C8F7-83C2-63F5A23CEF80}"/>
              </a:ext>
            </a:extLst>
          </p:cNvPr>
          <p:cNvSpPr txBox="1">
            <a:spLocks/>
          </p:cNvSpPr>
          <p:nvPr/>
        </p:nvSpPr>
        <p:spPr>
          <a:xfrm>
            <a:off x="109780" y="1177116"/>
            <a:ext cx="3823866" cy="2555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 Thermoelectric material for Commercial Use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Bismuth Telluride (Bi2Te3), 1950s</a:t>
            </a:r>
          </a:p>
          <a:p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 Telluride (</a:t>
            </a:r>
            <a:r>
              <a:rPr lang="en-US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PbTe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1970s</a:t>
            </a:r>
          </a:p>
          <a:p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Silicon Germanium (</a:t>
            </a:r>
            <a:r>
              <a:rPr lang="en-US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SiGe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1970s</a:t>
            </a:r>
          </a:p>
          <a:p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Skutterudittes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1990s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E4D4644-06A6-2BDB-B017-B9B86EF74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3646" y="1014761"/>
            <a:ext cx="6887607" cy="527800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20C43E38-FFA2-525F-D627-C4E49445F3B0}"/>
              </a:ext>
            </a:extLst>
          </p:cNvPr>
          <p:cNvSpPr txBox="1"/>
          <p:nvPr/>
        </p:nvSpPr>
        <p:spPr>
          <a:xfrm>
            <a:off x="6435634" y="852406"/>
            <a:ext cx="3065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 properties at 300K</a:t>
            </a:r>
          </a:p>
        </p:txBody>
      </p:sp>
    </p:spTree>
    <p:extLst>
      <p:ext uri="{BB962C8B-B14F-4D97-AF65-F5344CB8AC3E}">
        <p14:creationId xmlns:p14="http://schemas.microsoft.com/office/powerpoint/2010/main" val="8834554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F935F-6EC7-E288-D6B6-6FCB61C05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zT</a:t>
            </a:r>
            <a:r>
              <a:rPr lang="en-US" dirty="0"/>
              <a:t> values Inorganic and organic TE materials </a:t>
            </a:r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CBFCE4E9-CED5-5B9D-4049-4A1AEA0462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222"/>
          <a:stretch/>
        </p:blipFill>
        <p:spPr>
          <a:xfrm>
            <a:off x="217256" y="2519529"/>
            <a:ext cx="5305719" cy="2612321"/>
          </a:xfrm>
        </p:spPr>
      </p:pic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2868DEEB-BB4B-D5BC-9E89-5990F04A5C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85"/>
          <a:stretch/>
        </p:blipFill>
        <p:spPr>
          <a:xfrm>
            <a:off x="226588" y="4973220"/>
            <a:ext cx="5227773" cy="122230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D878DBA-24D1-BAD8-4A9A-0E513E5927A3}"/>
              </a:ext>
            </a:extLst>
          </p:cNvPr>
          <p:cNvSpPr/>
          <p:nvPr/>
        </p:nvSpPr>
        <p:spPr>
          <a:xfrm>
            <a:off x="1050037" y="895853"/>
            <a:ext cx="3282696" cy="130149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Inorganic TE materials (N and P type)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2DB5A77-6EE1-33FF-3008-8FB57672AFE9}"/>
              </a:ext>
            </a:extLst>
          </p:cNvPr>
          <p:cNvSpPr/>
          <p:nvPr/>
        </p:nvSpPr>
        <p:spPr>
          <a:xfrm>
            <a:off x="7859268" y="905033"/>
            <a:ext cx="3086100" cy="130149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 TE materials (N and P type)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D4074E-0202-6BC1-2ED5-2EB357EED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7837" y="2776162"/>
            <a:ext cx="6007922" cy="34102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5FD52F6-3A83-DC36-1A15-057E0A9B59FF}"/>
              </a:ext>
            </a:extLst>
          </p:cNvPr>
          <p:cNvSpPr txBox="1"/>
          <p:nvPr/>
        </p:nvSpPr>
        <p:spPr>
          <a:xfrm>
            <a:off x="6095999" y="2206529"/>
            <a:ext cx="5989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 properties of some typical polymer based TE materials at 300K</a:t>
            </a:r>
          </a:p>
        </p:txBody>
      </p:sp>
    </p:spTree>
    <p:extLst>
      <p:ext uri="{BB962C8B-B14F-4D97-AF65-F5344CB8AC3E}">
        <p14:creationId xmlns:p14="http://schemas.microsoft.com/office/powerpoint/2010/main" val="2380424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E356A-F5AF-836A-1D5F-A5333B4CB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B7285908-6FA0-8117-2287-6F79D7D1B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10" y="1014761"/>
            <a:ext cx="3804946" cy="21352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74261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65481-8D3D-D881-984F-281948755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</a:t>
            </a:r>
            <a:r>
              <a:rPr lang="en-US" dirty="0" err="1"/>
              <a:t>Thermoelctric</a:t>
            </a:r>
            <a:r>
              <a:rPr lang="en-US" dirty="0"/>
              <a:t> Materials(TE)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A39B1-405B-D9C0-4450-36040E9BE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53" y="1273595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three types of TE materials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E5B7E8E-8CEF-0C84-F13C-495711DF4781}"/>
              </a:ext>
            </a:extLst>
          </p:cNvPr>
          <p:cNvSpPr/>
          <p:nvPr/>
        </p:nvSpPr>
        <p:spPr>
          <a:xfrm>
            <a:off x="412955" y="2391277"/>
            <a:ext cx="3293804" cy="1630117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Inorganic TE materials (N and P type)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A2A054-1B52-F401-B5C7-8B074BA28F9D}"/>
              </a:ext>
            </a:extLst>
          </p:cNvPr>
          <p:cNvSpPr/>
          <p:nvPr/>
        </p:nvSpPr>
        <p:spPr>
          <a:xfrm>
            <a:off x="4157817" y="3725270"/>
            <a:ext cx="3293804" cy="163011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 TE materials (N and P type)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1DB5010-E069-2BB3-6BCD-66630FE56933}"/>
              </a:ext>
            </a:extLst>
          </p:cNvPr>
          <p:cNvSpPr/>
          <p:nvPr/>
        </p:nvSpPr>
        <p:spPr>
          <a:xfrm>
            <a:off x="7902679" y="2391276"/>
            <a:ext cx="3366516" cy="163011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Organic-Inorganic TE materials (N and P type)</a:t>
            </a:r>
          </a:p>
        </p:txBody>
      </p:sp>
      <p:pic>
        <p:nvPicPr>
          <p:cNvPr id="1026" name="Picture 2" descr="18 Interesting Science Experiments for Class 6 at Home | Leverage Edu">
            <a:extLst>
              <a:ext uri="{FF2B5EF4-FFF2-40B4-BE49-F238E27FC236}">
                <a16:creationId xmlns:a16="http://schemas.microsoft.com/office/drawing/2014/main" id="{635B6E3C-0BE9-BC1E-516C-6BD0C8591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392" y="4839305"/>
            <a:ext cx="1669931" cy="104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1604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5177C-730D-76CF-85E8-46680263F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46" y="-110531"/>
            <a:ext cx="10061507" cy="101476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History of Thermoelectric (TE)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1EEAF-7068-D9B9-BF32-2E6A4ECE8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953" y="106989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Thermoelectric(TE) materials and devices, convert the direct energy between heat and electricity.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01E779-0E18-E563-83B1-325BFB0C1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520" y="4190337"/>
            <a:ext cx="1450696" cy="22786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AD6280-2853-6ABD-1C57-7EC0EFC95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9377" y="4104797"/>
            <a:ext cx="1598831" cy="236422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2FB778C-FF50-BDFA-CC03-EB74493E802C}"/>
              </a:ext>
            </a:extLst>
          </p:cNvPr>
          <p:cNvSpPr txBox="1"/>
          <p:nvPr/>
        </p:nvSpPr>
        <p:spPr>
          <a:xfrm>
            <a:off x="6935985" y="6299086"/>
            <a:ext cx="52560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Thermoelectrics.matsci.northwestern.edu/</a:t>
            </a:r>
            <a:r>
              <a:rPr lang="en-US" sz="1400" dirty="0" err="1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thermoelectrics</a:t>
            </a:r>
            <a:r>
              <a:rPr lang="en-US" sz="1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/history.html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97DA3-17C5-1325-DFEF-5C33807012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1972" y="3902788"/>
            <a:ext cx="1884510" cy="23051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F19377-7434-5606-6FB3-7385AA03C05B}"/>
              </a:ext>
            </a:extLst>
          </p:cNvPr>
          <p:cNvSpPr txBox="1"/>
          <p:nvPr/>
        </p:nvSpPr>
        <p:spPr>
          <a:xfrm>
            <a:off x="6236530" y="1626435"/>
            <a:ext cx="5132438" cy="218521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First TE effect in 1821-3 by Thomas </a:t>
            </a:r>
            <a:r>
              <a:rPr lang="en-US" sz="2400" dirty="0" err="1"/>
              <a:t>seebeck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1834 J A. Peltier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20 years later 1854 </a:t>
            </a:r>
            <a:r>
              <a:rPr lang="en-US" sz="2400" dirty="0" err="1"/>
              <a:t>Willium</a:t>
            </a:r>
            <a:r>
              <a:rPr lang="en-US" sz="2400" dirty="0"/>
              <a:t> Thomson(Kelvin Relationship)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C6AD128-EB1C-9EDA-B163-45A2086D68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002" y="2137074"/>
            <a:ext cx="2697594" cy="1744850"/>
          </a:xfrm>
          <a:prstGeom prst="rect">
            <a:avLst/>
          </a:prstGeom>
        </p:spPr>
      </p:pic>
      <p:sp>
        <p:nvSpPr>
          <p:cNvPr id="12" name="Thought Bubble: Cloud 11">
            <a:extLst>
              <a:ext uri="{FF2B5EF4-FFF2-40B4-BE49-F238E27FC236}">
                <a16:creationId xmlns:a16="http://schemas.microsoft.com/office/drawing/2014/main" id="{DF01AE96-FC6F-8D56-11D8-24D7C2FB3461}"/>
              </a:ext>
            </a:extLst>
          </p:cNvPr>
          <p:cNvSpPr/>
          <p:nvPr/>
        </p:nvSpPr>
        <p:spPr>
          <a:xfrm flipH="1">
            <a:off x="1651799" y="3712963"/>
            <a:ext cx="764830" cy="39454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?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48E7A6-E8AE-BA3D-7217-D43115C4C7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8887" y="2066411"/>
            <a:ext cx="2399321" cy="181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152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475F1-910C-C72F-BA5A-23270736A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4DA36-D8DA-3038-74FE-82D89CCB7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072" y="990874"/>
            <a:ext cx="2753385" cy="4273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1. Basic Principles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AE9D94-0012-FFE2-EB78-458E24BE0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41" y="1500402"/>
            <a:ext cx="5198260" cy="2781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14BE85-4256-5395-CCE5-DF8C5CEF7E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9201" y="1280355"/>
            <a:ext cx="5039650" cy="2209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9D13E06-8F76-7B0B-64C9-03A00E03D8E6}"/>
              </a:ext>
            </a:extLst>
          </p:cNvPr>
          <p:cNvSpPr txBox="1">
            <a:spLocks/>
          </p:cNvSpPr>
          <p:nvPr/>
        </p:nvSpPr>
        <p:spPr>
          <a:xfrm rot="16200000">
            <a:off x="5088120" y="2142382"/>
            <a:ext cx="2734989" cy="485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2. Figure of Merit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9166D7-BE7E-7E5C-E375-349718A7D646}"/>
              </a:ext>
            </a:extLst>
          </p:cNvPr>
          <p:cNvSpPr txBox="1">
            <a:spLocks/>
          </p:cNvSpPr>
          <p:nvPr/>
        </p:nvSpPr>
        <p:spPr>
          <a:xfrm>
            <a:off x="4552218" y="4547521"/>
            <a:ext cx="3182859" cy="2209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3. Motivation</a:t>
            </a:r>
          </a:p>
          <a:p>
            <a:r>
              <a:rPr lang="en-US" sz="1800" dirty="0"/>
              <a:t>Power stations</a:t>
            </a:r>
          </a:p>
          <a:p>
            <a:r>
              <a:rPr lang="en-US" sz="1800" dirty="0"/>
              <a:t>65% of energy wasted to environment</a:t>
            </a:r>
          </a:p>
          <a:p>
            <a:r>
              <a:rPr lang="en-US" sz="1800" dirty="0"/>
              <a:t>Green house effect</a:t>
            </a:r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B6D31F-5011-3563-8A96-8E907BADE7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0232" y="3716231"/>
            <a:ext cx="2839100" cy="17286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3B665E-29A2-28D1-41D9-448035BEBC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5666" y="5577645"/>
            <a:ext cx="2588117" cy="101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54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B9050-05B5-5C31-337A-7E806BAF4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46" y="-29496"/>
            <a:ext cx="10061507" cy="1014760"/>
          </a:xfr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9B904-B968-7227-662B-5974392A6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328" y="1202592"/>
            <a:ext cx="5217568" cy="3715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1. Radioisotope Thermoelectric Generator(RTG)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A2F129-0F43-88C1-4C57-5D54384240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28" y="1574180"/>
            <a:ext cx="2596201" cy="3178729"/>
          </a:xfrm>
          <a:prstGeom prst="rect">
            <a:avLst/>
          </a:prstGeom>
        </p:spPr>
      </p:pic>
      <p:sp>
        <p:nvSpPr>
          <p:cNvPr id="6" name="Arrow: Striped Right 5">
            <a:extLst>
              <a:ext uri="{FF2B5EF4-FFF2-40B4-BE49-F238E27FC236}">
                <a16:creationId xmlns:a16="http://schemas.microsoft.com/office/drawing/2014/main" id="{4D0F963B-2539-55AC-DC49-66E948297FDD}"/>
              </a:ext>
            </a:extLst>
          </p:cNvPr>
          <p:cNvSpPr/>
          <p:nvPr/>
        </p:nvSpPr>
        <p:spPr>
          <a:xfrm>
            <a:off x="2823505" y="2726511"/>
            <a:ext cx="2005780" cy="737420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Used by NASA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6AAFF7-73E0-9CEF-197E-5C2A98461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0359" y="1202593"/>
            <a:ext cx="2534829" cy="15345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40AA16-4D40-C317-8FC4-D2E5CFCF8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1822" y="1202592"/>
            <a:ext cx="2376113" cy="15805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4A3A52-BAEC-8D8C-F7AC-E0871758EA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5385" y="3110152"/>
            <a:ext cx="2534829" cy="17303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969B63E-7AD6-DA7C-118E-8B669BE4A7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80639" y="3163544"/>
            <a:ext cx="2418959" cy="15805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7E5CC5E-386A-4C12-784F-DD411DC35795}"/>
              </a:ext>
            </a:extLst>
          </p:cNvPr>
          <p:cNvSpPr txBox="1"/>
          <p:nvPr/>
        </p:nvSpPr>
        <p:spPr>
          <a:xfrm>
            <a:off x="5403896" y="846157"/>
            <a:ext cx="1203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Apollo-I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337745-1E5F-5599-6534-969B5784F1A9}"/>
              </a:ext>
            </a:extLst>
          </p:cNvPr>
          <p:cNvSpPr txBox="1"/>
          <p:nvPr/>
        </p:nvSpPr>
        <p:spPr>
          <a:xfrm>
            <a:off x="8886738" y="833260"/>
            <a:ext cx="1203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Pioneer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498264-5F9D-D5F9-4151-426F4A1016C6}"/>
              </a:ext>
            </a:extLst>
          </p:cNvPr>
          <p:cNvSpPr txBox="1"/>
          <p:nvPr/>
        </p:nvSpPr>
        <p:spPr>
          <a:xfrm>
            <a:off x="5403896" y="2735245"/>
            <a:ext cx="1203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Viking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527C0A-DBFC-3BE2-FC9F-BCE3FF9D0440}"/>
              </a:ext>
            </a:extLst>
          </p:cNvPr>
          <p:cNvSpPr txBox="1"/>
          <p:nvPr/>
        </p:nvSpPr>
        <p:spPr>
          <a:xfrm>
            <a:off x="8886738" y="2765089"/>
            <a:ext cx="1203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Voyager-I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D0602F1D-C315-8142-C295-60C2873EF804}"/>
              </a:ext>
            </a:extLst>
          </p:cNvPr>
          <p:cNvSpPr txBox="1">
            <a:spLocks/>
          </p:cNvSpPr>
          <p:nvPr/>
        </p:nvSpPr>
        <p:spPr>
          <a:xfrm>
            <a:off x="77984" y="4840539"/>
            <a:ext cx="5811539" cy="17303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Helvetica" charset="0"/>
                <a:cs typeface="Helvetic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2. Niche applications for solid state Technology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333333"/>
                </a:solidFill>
                <a:latin typeface="Arial" panose="020B0604020202020204" pitchFamily="34" charset="0"/>
              </a:rPr>
              <a:t>      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Peltier coolers based on Bi</a:t>
            </a:r>
            <a:r>
              <a:rPr lang="en-US" sz="1800" b="0" i="0" baseline="-2500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Te</a:t>
            </a:r>
            <a:r>
              <a:rPr lang="en-US" sz="1800" b="0" i="0" baseline="-2500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3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-Sb</a:t>
            </a:r>
            <a:r>
              <a:rPr lang="en-US" sz="1800" b="0" i="0" baseline="-2500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Te</a:t>
            </a:r>
            <a:r>
              <a:rPr lang="en-US" sz="1800" b="0" i="0" baseline="-2500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3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used for </a:t>
            </a:r>
          </a:p>
          <a:p>
            <a:r>
              <a:rPr lang="en-US" sz="1800" dirty="0">
                <a:solidFill>
                  <a:srgbClr val="333333"/>
                </a:solidFill>
                <a:latin typeface="Arial" panose="020B0604020202020204" pitchFamily="34" charset="0"/>
              </a:rPr>
              <a:t>Optoelectronic devices</a:t>
            </a:r>
          </a:p>
          <a:p>
            <a:r>
              <a:rPr lang="en-US" sz="1800" dirty="0">
                <a:solidFill>
                  <a:srgbClr val="333333"/>
                </a:solidFill>
                <a:latin typeface="Arial" panose="020B0604020202020204" pitchFamily="34" charset="0"/>
              </a:rPr>
              <a:t>Small refrigerators </a:t>
            </a:r>
          </a:p>
          <a:p>
            <a:r>
              <a:rPr lang="en-US" sz="1800" dirty="0">
                <a:solidFill>
                  <a:srgbClr val="333333"/>
                </a:solidFill>
                <a:latin typeface="Arial" panose="020B0604020202020204" pitchFamily="34" charset="0"/>
              </a:rPr>
              <a:t>Seat heat and cooling system</a:t>
            </a:r>
          </a:p>
          <a:p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1326713-0562-A138-6DD6-B97C73CFA0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3896" y="4965224"/>
            <a:ext cx="1704827" cy="148101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B369630-6B29-CF33-C583-BB62647D62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54853" y="5124496"/>
            <a:ext cx="1441664" cy="147037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8657F4A-88FF-22A9-481D-0FCFCDF2F1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47804" y="5157695"/>
            <a:ext cx="1284629" cy="140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263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D8734-9B52-1932-EAE3-5EF61B7F8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 choose Composite?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1DCC99-AD52-C0BD-E300-D75DF8C7A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98" y="1349971"/>
            <a:ext cx="6148143" cy="14603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199A6A-78CD-0C50-AFD6-1468CB8FD5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2584" y="2734591"/>
            <a:ext cx="6569145" cy="18925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7F6FF8-9A2D-FE44-9422-9EB2840A3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135" y="4696174"/>
            <a:ext cx="6569009" cy="168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689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C807B-E28F-DABC-F6F1-E7C3347A0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type-N type makes N-type Composites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8EFF4-B514-CBD6-CB2C-1365ABEC8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0630" y="2921620"/>
            <a:ext cx="8916309" cy="101476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(1-</a:t>
            </a:r>
            <a:r>
              <a:rPr lang="en-US" alt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)(Mg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1.498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Sb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0.002 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alt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(Bi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2.7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         Composite</a:t>
            </a:r>
            <a:endParaRPr lang="en-US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CC1ECC-5F2B-C2DC-0FC3-AB8E514A454E}"/>
              </a:ext>
            </a:extLst>
          </p:cNvPr>
          <p:cNvSpPr txBox="1"/>
          <p:nvPr/>
        </p:nvSpPr>
        <p:spPr>
          <a:xfrm>
            <a:off x="1772476" y="1840670"/>
            <a:ext cx="38464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28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en-US" altLang="en-US" sz="2800" b="1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3.2</a:t>
            </a:r>
            <a:r>
              <a:rPr lang="en-US" altLang="en-US" sz="28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en-US" sz="2800" b="1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1.498</a:t>
            </a:r>
            <a:r>
              <a:rPr lang="en-US" altLang="en-US" sz="28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Sb</a:t>
            </a:r>
            <a:r>
              <a:rPr lang="en-US" altLang="en-US" sz="2800" b="1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r>
              <a:rPr lang="en-US" altLang="en-US" sz="28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Te</a:t>
            </a:r>
            <a:r>
              <a:rPr lang="en-US" altLang="en-US" sz="2800" b="1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0.002 </a:t>
            </a:r>
            <a:endParaRPr lang="en-US" sz="2800" b="1" dirty="0">
              <a:highlight>
                <a:srgbClr val="C0C0C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2BEF48-2128-E33D-732A-8E957B0BAAD2}"/>
              </a:ext>
            </a:extLst>
          </p:cNvPr>
          <p:cNvSpPr txBox="1"/>
          <p:nvPr/>
        </p:nvSpPr>
        <p:spPr>
          <a:xfrm>
            <a:off x="6828181" y="1812315"/>
            <a:ext cx="20176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28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en-US" sz="2800" b="1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8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en-US" sz="2800" b="1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2.7</a:t>
            </a:r>
            <a:r>
              <a:rPr lang="en-US" altLang="en-US" sz="28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r>
              <a:rPr lang="en-US" altLang="en-US" sz="2800" b="1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0.3</a:t>
            </a:r>
            <a:endParaRPr lang="en-US" sz="2800" b="1" dirty="0">
              <a:highlight>
                <a:srgbClr val="C0C0C0"/>
              </a:highligh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E82BE5-0892-7C94-D3D0-4E5F3273F982}"/>
              </a:ext>
            </a:extLst>
          </p:cNvPr>
          <p:cNvSpPr txBox="1"/>
          <p:nvPr/>
        </p:nvSpPr>
        <p:spPr>
          <a:xfrm>
            <a:off x="3051313" y="1285363"/>
            <a:ext cx="11131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type</a:t>
            </a:r>
            <a:endParaRPr lang="en-US" sz="2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4BF456-20F6-2EB7-50BB-328DB5A0E47A}"/>
              </a:ext>
            </a:extLst>
          </p:cNvPr>
          <p:cNvSpPr txBox="1"/>
          <p:nvPr/>
        </p:nvSpPr>
        <p:spPr>
          <a:xfrm>
            <a:off x="7139609" y="1285363"/>
            <a:ext cx="11131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type</a:t>
            </a:r>
            <a:endParaRPr lang="en-US" sz="2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25C173-C5E0-9A34-5FED-9E943238CA5D}"/>
              </a:ext>
            </a:extLst>
          </p:cNvPr>
          <p:cNvSpPr txBox="1"/>
          <p:nvPr/>
        </p:nvSpPr>
        <p:spPr>
          <a:xfrm>
            <a:off x="1484243" y="4766021"/>
            <a:ext cx="71263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Mixing after Hot Pressing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Mixing Method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549591-BEDD-38EA-05DD-14C28CA3F900}"/>
              </a:ext>
            </a:extLst>
          </p:cNvPr>
          <p:cNvSpPr txBox="1"/>
          <p:nvPr/>
        </p:nvSpPr>
        <p:spPr>
          <a:xfrm>
            <a:off x="7978451" y="4473633"/>
            <a:ext cx="3761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type Composite</a:t>
            </a:r>
          </a:p>
        </p:txBody>
      </p:sp>
      <p:sp>
        <p:nvSpPr>
          <p:cNvPr id="9" name="Arrow: Curved Up 8">
            <a:extLst>
              <a:ext uri="{FF2B5EF4-FFF2-40B4-BE49-F238E27FC236}">
                <a16:creationId xmlns:a16="http://schemas.microsoft.com/office/drawing/2014/main" id="{BCDB8A07-7958-D813-5BF6-1F4B9C466ACB}"/>
              </a:ext>
            </a:extLst>
          </p:cNvPr>
          <p:cNvSpPr/>
          <p:nvPr/>
        </p:nvSpPr>
        <p:spPr>
          <a:xfrm flipH="1">
            <a:off x="4810538" y="2396065"/>
            <a:ext cx="2017643" cy="523220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929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268AC-C055-E504-A5DC-2D51615FC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46" y="248479"/>
            <a:ext cx="10061507" cy="1014760"/>
          </a:xfrm>
        </p:spPr>
        <p:txBody>
          <a:bodyPr>
            <a:normAutofit fontScale="90000"/>
          </a:bodyPr>
          <a:lstStyle/>
          <a:p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Mixing after Hot Pressing</a:t>
            </a:r>
            <a:b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F96A5870-EC9B-86F9-5A7B-4AA2B69D3AFE}"/>
              </a:ext>
            </a:extLst>
          </p:cNvPr>
          <p:cNvGrpSpPr/>
          <p:nvPr/>
        </p:nvGrpSpPr>
        <p:grpSpPr>
          <a:xfrm>
            <a:off x="488514" y="92052"/>
            <a:ext cx="11214970" cy="6517469"/>
            <a:chOff x="141288" y="269875"/>
            <a:chExt cx="11136312" cy="6463848"/>
          </a:xfrm>
        </p:grpSpPr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25808DF2-E335-5128-7854-4B7B7C1BFA48}"/>
                </a:ext>
              </a:extLst>
            </p:cNvPr>
            <p:cNvCxnSpPr/>
            <p:nvPr/>
          </p:nvCxnSpPr>
          <p:spPr>
            <a:xfrm>
              <a:off x="6592888" y="2825750"/>
              <a:ext cx="0" cy="48260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0C66A307-F330-D92C-C999-370BB40F10F4}"/>
                </a:ext>
              </a:extLst>
            </p:cNvPr>
            <p:cNvGrpSpPr/>
            <p:nvPr/>
          </p:nvGrpSpPr>
          <p:grpSpPr>
            <a:xfrm>
              <a:off x="141288" y="269875"/>
              <a:ext cx="11136312" cy="6463848"/>
              <a:chOff x="141288" y="269875"/>
              <a:chExt cx="11136312" cy="6463848"/>
            </a:xfrm>
          </p:grpSpPr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3B837E66-B6A5-2EBD-29AE-D9027015E28C}"/>
                  </a:ext>
                </a:extLst>
              </p:cNvPr>
              <p:cNvSpPr/>
              <p:nvPr/>
            </p:nvSpPr>
            <p:spPr>
              <a:xfrm>
                <a:off x="3573463" y="2019300"/>
                <a:ext cx="1885950" cy="763588"/>
              </a:xfrm>
              <a:prstGeom prst="ellipse">
                <a:avLst/>
              </a:prstGeom>
              <a:ln w="38100"/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2169" dirty="0"/>
                  <a:t>Powder 1</a:t>
                </a:r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07610093-6143-61C8-E0D7-A7197D027C1E}"/>
                  </a:ext>
                </a:extLst>
              </p:cNvPr>
              <p:cNvSpPr/>
              <p:nvPr/>
            </p:nvSpPr>
            <p:spPr>
              <a:xfrm>
                <a:off x="5969000" y="2019300"/>
                <a:ext cx="1887538" cy="763588"/>
              </a:xfrm>
              <a:prstGeom prst="ellipse">
                <a:avLst/>
              </a:prstGeom>
              <a:ln w="38100"/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2169" dirty="0"/>
                  <a:t>Powder 2</a:t>
                </a:r>
              </a:p>
            </p:txBody>
          </p:sp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1D8CC780-78DA-4708-9BEC-F2A0D714547F}"/>
                  </a:ext>
                </a:extLst>
              </p:cNvPr>
              <p:cNvGrpSpPr/>
              <p:nvPr/>
            </p:nvGrpSpPr>
            <p:grpSpPr>
              <a:xfrm>
                <a:off x="141288" y="269875"/>
                <a:ext cx="11136312" cy="6463848"/>
                <a:chOff x="141288" y="269875"/>
                <a:chExt cx="11136312" cy="6463848"/>
              </a:xfrm>
            </p:grpSpPr>
            <p:sp>
              <p:nvSpPr>
                <p:cNvPr id="132" name="Oval 131">
                  <a:extLst>
                    <a:ext uri="{FF2B5EF4-FFF2-40B4-BE49-F238E27FC236}">
                      <a16:creationId xmlns:a16="http://schemas.microsoft.com/office/drawing/2014/main" id="{4BA1AD2D-2F41-B5B4-3C04-B230669AD555}"/>
                    </a:ext>
                  </a:extLst>
                </p:cNvPr>
                <p:cNvSpPr/>
                <p:nvPr/>
              </p:nvSpPr>
              <p:spPr>
                <a:xfrm>
                  <a:off x="4419600" y="3187700"/>
                  <a:ext cx="2492375" cy="1023938"/>
                </a:xfrm>
                <a:prstGeom prst="ellipse">
                  <a:avLst/>
                </a:prstGeom>
                <a:ln w="381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169" dirty="0"/>
                    <a:t>Mixing in mortar for 5 mins</a:t>
                  </a:r>
                </a:p>
              </p:txBody>
            </p:sp>
            <p:sp>
              <p:nvSpPr>
                <p:cNvPr id="133" name="Oval 132">
                  <a:extLst>
                    <a:ext uri="{FF2B5EF4-FFF2-40B4-BE49-F238E27FC236}">
                      <a16:creationId xmlns:a16="http://schemas.microsoft.com/office/drawing/2014/main" id="{8AE017B5-41DF-D2AF-A0EE-D625727665D8}"/>
                    </a:ext>
                  </a:extLst>
                </p:cNvPr>
                <p:cNvSpPr/>
                <p:nvPr/>
              </p:nvSpPr>
              <p:spPr>
                <a:xfrm>
                  <a:off x="4165600" y="4486275"/>
                  <a:ext cx="3030538" cy="804863"/>
                </a:xfrm>
                <a:prstGeom prst="ellipse">
                  <a:avLst/>
                </a:prstGeom>
                <a:ln w="381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169" dirty="0"/>
                    <a:t>Hot Pressing at 700⁰C for 5 mins</a:t>
                  </a:r>
                </a:p>
              </p:txBody>
            </p:sp>
            <p:grpSp>
              <p:nvGrpSpPr>
                <p:cNvPr id="134" name="Group 133">
                  <a:extLst>
                    <a:ext uri="{FF2B5EF4-FFF2-40B4-BE49-F238E27FC236}">
                      <a16:creationId xmlns:a16="http://schemas.microsoft.com/office/drawing/2014/main" id="{74F648C7-BE2B-DD33-D7F6-B6334265A2B6}"/>
                    </a:ext>
                  </a:extLst>
                </p:cNvPr>
                <p:cNvGrpSpPr/>
                <p:nvPr/>
              </p:nvGrpSpPr>
              <p:grpSpPr>
                <a:xfrm>
                  <a:off x="141288" y="269875"/>
                  <a:ext cx="11136312" cy="6463848"/>
                  <a:chOff x="141288" y="269875"/>
                  <a:chExt cx="11136312" cy="6463848"/>
                </a:xfrm>
              </p:grpSpPr>
              <p:sp>
                <p:nvSpPr>
                  <p:cNvPr id="135" name="Oval 134">
                    <a:extLst>
                      <a:ext uri="{FF2B5EF4-FFF2-40B4-BE49-F238E27FC236}">
                        <a16:creationId xmlns:a16="http://schemas.microsoft.com/office/drawing/2014/main" id="{724D5580-B8C2-0B0F-676C-B41F18CDFD58}"/>
                      </a:ext>
                    </a:extLst>
                  </p:cNvPr>
                  <p:cNvSpPr/>
                  <p:nvPr/>
                </p:nvSpPr>
                <p:spPr>
                  <a:xfrm>
                    <a:off x="476250" y="1125740"/>
                    <a:ext cx="2493963" cy="1027112"/>
                  </a:xfrm>
                  <a:prstGeom prst="ellips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Bi</a:t>
                    </a:r>
                    <a:r>
                      <a:rPr lang="en-US" altLang="en-US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Te</a:t>
                    </a:r>
                    <a:r>
                      <a:rPr lang="en-US" altLang="en-US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2.7</a:t>
                    </a:r>
                    <a:r>
                      <a:rPr lang="en-US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Se</a:t>
                    </a:r>
                    <a:r>
                      <a:rPr lang="en-US" altLang="en-US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0.3</a:t>
                    </a:r>
                    <a:endParaRPr lang="en-US" sz="2169" dirty="0"/>
                  </a:p>
                </p:txBody>
              </p:sp>
              <p:sp>
                <p:nvSpPr>
                  <p:cNvPr id="136" name="Oval 135">
                    <a:extLst>
                      <a:ext uri="{FF2B5EF4-FFF2-40B4-BE49-F238E27FC236}">
                        <a16:creationId xmlns:a16="http://schemas.microsoft.com/office/drawing/2014/main" id="{2F968C10-BC54-AB63-D81D-788A2BC0A4D7}"/>
                      </a:ext>
                    </a:extLst>
                  </p:cNvPr>
                  <p:cNvSpPr/>
                  <p:nvPr/>
                </p:nvSpPr>
                <p:spPr>
                  <a:xfrm>
                    <a:off x="239944" y="3973512"/>
                    <a:ext cx="2679700" cy="1025525"/>
                  </a:xfrm>
                  <a:prstGeom prst="ellipse">
                    <a:avLst/>
                  </a:prstGeom>
                  <a:ln w="3810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sz="2169" dirty="0"/>
                      <a:t>Ball Milling for 6 mins </a:t>
                    </a:r>
                  </a:p>
                </p:txBody>
              </p:sp>
              <p:sp>
                <p:nvSpPr>
                  <p:cNvPr id="137" name="Oval 136">
                    <a:extLst>
                      <a:ext uri="{FF2B5EF4-FFF2-40B4-BE49-F238E27FC236}">
                        <a16:creationId xmlns:a16="http://schemas.microsoft.com/office/drawing/2014/main" id="{833C4FA8-6F09-9612-55CD-42C3BE40BBBB}"/>
                      </a:ext>
                    </a:extLst>
                  </p:cNvPr>
                  <p:cNvSpPr/>
                  <p:nvPr/>
                </p:nvSpPr>
                <p:spPr>
                  <a:xfrm>
                    <a:off x="157958" y="2489419"/>
                    <a:ext cx="2957512" cy="1006475"/>
                  </a:xfrm>
                  <a:prstGeom prst="ellipse">
                    <a:avLst/>
                  </a:prstGeom>
                  <a:ln w="3810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sz="2169" dirty="0"/>
                      <a:t>The Tube in furnace for 12hrs at 750⁰C</a:t>
                    </a:r>
                  </a:p>
                </p:txBody>
              </p:sp>
              <p:sp>
                <p:nvSpPr>
                  <p:cNvPr id="138" name="Oval 137">
                    <a:extLst>
                      <a:ext uri="{FF2B5EF4-FFF2-40B4-BE49-F238E27FC236}">
                        <a16:creationId xmlns:a16="http://schemas.microsoft.com/office/drawing/2014/main" id="{E9765775-966E-BBB1-7041-143B5DA3F7B7}"/>
                      </a:ext>
                    </a:extLst>
                  </p:cNvPr>
                  <p:cNvSpPr/>
                  <p:nvPr/>
                </p:nvSpPr>
                <p:spPr>
                  <a:xfrm>
                    <a:off x="7796213" y="1116682"/>
                    <a:ext cx="3481387" cy="1025525"/>
                  </a:xfrm>
                  <a:prstGeom prst="ellips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Mg</a:t>
                    </a:r>
                    <a:r>
                      <a:rPr lang="en-US" altLang="en-US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3.2</a:t>
                    </a:r>
                    <a:r>
                      <a:rPr lang="en-US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Bi</a:t>
                    </a:r>
                    <a:r>
                      <a:rPr lang="en-US" altLang="en-US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1.498</a:t>
                    </a:r>
                    <a:r>
                      <a:rPr lang="en-US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Sb</a:t>
                    </a:r>
                    <a:r>
                      <a:rPr lang="en-US" altLang="en-US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0.5</a:t>
                    </a:r>
                    <a:r>
                      <a:rPr lang="en-US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Te</a:t>
                    </a:r>
                    <a:r>
                      <a:rPr lang="en-US" altLang="en-US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0.002</a:t>
                    </a:r>
                    <a:endParaRPr lang="en-US" sz="2169" dirty="0"/>
                  </a:p>
                </p:txBody>
              </p:sp>
              <p:sp>
                <p:nvSpPr>
                  <p:cNvPr id="139" name="Oval 138">
                    <a:extLst>
                      <a:ext uri="{FF2B5EF4-FFF2-40B4-BE49-F238E27FC236}">
                        <a16:creationId xmlns:a16="http://schemas.microsoft.com/office/drawing/2014/main" id="{B2DB8319-4531-F82C-8934-E65005667D4C}"/>
                      </a:ext>
                    </a:extLst>
                  </p:cNvPr>
                  <p:cNvSpPr/>
                  <p:nvPr/>
                </p:nvSpPr>
                <p:spPr>
                  <a:xfrm>
                    <a:off x="8272463" y="4171950"/>
                    <a:ext cx="2916237" cy="1109663"/>
                  </a:xfrm>
                  <a:prstGeom prst="ellipse">
                    <a:avLst/>
                  </a:prstGeom>
                  <a:ln w="3810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sz="2169" dirty="0"/>
                      <a:t>Hot Pressing at 750⁰C for 5 mins</a:t>
                    </a:r>
                  </a:p>
                </p:txBody>
              </p:sp>
              <p:cxnSp>
                <p:nvCxnSpPr>
                  <p:cNvPr id="140" name="Connector: Elbow 139">
                    <a:extLst>
                      <a:ext uri="{FF2B5EF4-FFF2-40B4-BE49-F238E27FC236}">
                        <a16:creationId xmlns:a16="http://schemas.microsoft.com/office/drawing/2014/main" id="{A9548C6E-BB2B-5AF2-EB07-74C237983B2D}"/>
                      </a:ext>
                    </a:extLst>
                  </p:cNvPr>
                  <p:cNvCxnSpPr>
                    <a:cxnSpLocks/>
                    <a:stCxn id="136" idx="6"/>
                  </p:cNvCxnSpPr>
                  <p:nvPr/>
                </p:nvCxnSpPr>
                <p:spPr>
                  <a:xfrm flipV="1">
                    <a:off x="2919644" y="2782888"/>
                    <a:ext cx="906231" cy="1703387"/>
                  </a:xfrm>
                  <a:prstGeom prst="bentConnector2">
                    <a:avLst/>
                  </a:prstGeom>
                  <a:ln w="38100">
                    <a:headEnd type="triangle"/>
                    <a:tailEnd type="triangle"/>
                  </a:ln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1" name="Oval 140">
                    <a:extLst>
                      <a:ext uri="{FF2B5EF4-FFF2-40B4-BE49-F238E27FC236}">
                        <a16:creationId xmlns:a16="http://schemas.microsoft.com/office/drawing/2014/main" id="{6847C5D4-C100-A588-D738-FDB9C839B933}"/>
                      </a:ext>
                    </a:extLst>
                  </p:cNvPr>
                  <p:cNvSpPr/>
                  <p:nvPr/>
                </p:nvSpPr>
                <p:spPr>
                  <a:xfrm>
                    <a:off x="4325938" y="5635173"/>
                    <a:ext cx="2679700" cy="1098550"/>
                  </a:xfrm>
                  <a:prstGeom prst="ellipse">
                    <a:avLst/>
                  </a:prstGeom>
                  <a:ln/>
                </p:spPr>
                <p:style>
                  <a:lnRef idx="0">
                    <a:schemeClr val="dk1"/>
                  </a:lnRef>
                  <a:fillRef idx="3">
                    <a:schemeClr val="dk1"/>
                  </a:fillRef>
                  <a:effectRef idx="3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sz="2169" dirty="0"/>
                      <a:t>Measurements </a:t>
                    </a:r>
                  </a:p>
                </p:txBody>
              </p:sp>
              <p:cxnSp>
                <p:nvCxnSpPr>
                  <p:cNvPr id="142" name="Straight Arrow Connector 141">
                    <a:extLst>
                      <a:ext uri="{FF2B5EF4-FFF2-40B4-BE49-F238E27FC236}">
                        <a16:creationId xmlns:a16="http://schemas.microsoft.com/office/drawing/2014/main" id="{7C9DCEA8-AC0B-7E97-B3F0-C20DC1ECF2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68361" y="2181438"/>
                    <a:ext cx="0" cy="241300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Straight Arrow Connector 142">
                    <a:extLst>
                      <a:ext uri="{FF2B5EF4-FFF2-40B4-BE49-F238E27FC236}">
                        <a16:creationId xmlns:a16="http://schemas.microsoft.com/office/drawing/2014/main" id="{E263DC3A-9379-9C92-B4B8-FF7C6FFE0353}"/>
                      </a:ext>
                    </a:extLst>
                  </p:cNvPr>
                  <p:cNvCxnSpPr/>
                  <p:nvPr/>
                </p:nvCxnSpPr>
                <p:spPr>
                  <a:xfrm>
                    <a:off x="5665788" y="4227513"/>
                    <a:ext cx="0" cy="273050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Straight Arrow Connector 143">
                    <a:extLst>
                      <a:ext uri="{FF2B5EF4-FFF2-40B4-BE49-F238E27FC236}">
                        <a16:creationId xmlns:a16="http://schemas.microsoft.com/office/drawing/2014/main" id="{D26D6B71-ED18-3D16-535D-40C3E7CE739C}"/>
                      </a:ext>
                    </a:extLst>
                  </p:cNvPr>
                  <p:cNvCxnSpPr/>
                  <p:nvPr/>
                </p:nvCxnSpPr>
                <p:spPr>
                  <a:xfrm>
                    <a:off x="9680575" y="3698875"/>
                    <a:ext cx="0" cy="484188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Arrow Connector 144">
                    <a:extLst>
                      <a:ext uri="{FF2B5EF4-FFF2-40B4-BE49-F238E27FC236}">
                        <a16:creationId xmlns:a16="http://schemas.microsoft.com/office/drawing/2014/main" id="{C2AB04FD-74A3-641A-6319-915DD8068C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631363" y="2256967"/>
                    <a:ext cx="0" cy="302082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Straight Arrow Connector 145">
                    <a:extLst>
                      <a:ext uri="{FF2B5EF4-FFF2-40B4-BE49-F238E27FC236}">
                        <a16:creationId xmlns:a16="http://schemas.microsoft.com/office/drawing/2014/main" id="{CE8B3995-264D-ECE2-BAE9-2291F9BC9DF2}"/>
                      </a:ext>
                    </a:extLst>
                  </p:cNvPr>
                  <p:cNvCxnSpPr/>
                  <p:nvPr/>
                </p:nvCxnSpPr>
                <p:spPr>
                  <a:xfrm>
                    <a:off x="5665788" y="5314950"/>
                    <a:ext cx="0" cy="274638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7" name="Flowchart: Preparation 146">
                    <a:extLst>
                      <a:ext uri="{FF2B5EF4-FFF2-40B4-BE49-F238E27FC236}">
                        <a16:creationId xmlns:a16="http://schemas.microsoft.com/office/drawing/2014/main" id="{A4AE604C-B782-8629-0848-C075D1512DBD}"/>
                      </a:ext>
                    </a:extLst>
                  </p:cNvPr>
                  <p:cNvSpPr/>
                  <p:nvPr/>
                </p:nvSpPr>
                <p:spPr>
                  <a:xfrm>
                    <a:off x="1042988" y="270086"/>
                    <a:ext cx="1412875" cy="582612"/>
                  </a:xfrm>
                  <a:prstGeom prst="flowChartPreparation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sz="2169" dirty="0"/>
                      <a:t>Step 1</a:t>
                    </a:r>
                  </a:p>
                </p:txBody>
              </p:sp>
              <p:sp>
                <p:nvSpPr>
                  <p:cNvPr id="148" name="Flowchart: Preparation 147">
                    <a:extLst>
                      <a:ext uri="{FF2B5EF4-FFF2-40B4-BE49-F238E27FC236}">
                        <a16:creationId xmlns:a16="http://schemas.microsoft.com/office/drawing/2014/main" id="{47193F40-E88A-8921-1E0A-DFCEC62C9A20}"/>
                      </a:ext>
                    </a:extLst>
                  </p:cNvPr>
                  <p:cNvSpPr/>
                  <p:nvPr/>
                </p:nvSpPr>
                <p:spPr>
                  <a:xfrm>
                    <a:off x="8709025" y="269875"/>
                    <a:ext cx="1414463" cy="582613"/>
                  </a:xfrm>
                  <a:prstGeom prst="flowChartPreparation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sz="2169" dirty="0"/>
                      <a:t>Step 2</a:t>
                    </a:r>
                  </a:p>
                </p:txBody>
              </p:sp>
              <p:sp>
                <p:nvSpPr>
                  <p:cNvPr id="149" name="Oval 148">
                    <a:extLst>
                      <a:ext uri="{FF2B5EF4-FFF2-40B4-BE49-F238E27FC236}">
                        <a16:creationId xmlns:a16="http://schemas.microsoft.com/office/drawing/2014/main" id="{48E6834A-DF49-720F-061E-2EC6EAFB36BB}"/>
                      </a:ext>
                    </a:extLst>
                  </p:cNvPr>
                  <p:cNvSpPr/>
                  <p:nvPr/>
                </p:nvSpPr>
                <p:spPr>
                  <a:xfrm>
                    <a:off x="141288" y="5597980"/>
                    <a:ext cx="3016250" cy="915988"/>
                  </a:xfrm>
                  <a:prstGeom prst="ellipse">
                    <a:avLst/>
                  </a:prstGeom>
                  <a:ln w="3810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sz="2169" dirty="0"/>
                      <a:t>Hot Pressing at 450⁰C for 3 mins</a:t>
                    </a:r>
                  </a:p>
                </p:txBody>
              </p:sp>
              <p:cxnSp>
                <p:nvCxnSpPr>
                  <p:cNvPr id="150" name="Straight Arrow Connector 149">
                    <a:extLst>
                      <a:ext uri="{FF2B5EF4-FFF2-40B4-BE49-F238E27FC236}">
                        <a16:creationId xmlns:a16="http://schemas.microsoft.com/office/drawing/2014/main" id="{275DD1F9-885E-F671-9782-4C4B5C8ED9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68361" y="5170090"/>
                    <a:ext cx="0" cy="289719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Straight Arrow Connector 150">
                    <a:extLst>
                      <a:ext uri="{FF2B5EF4-FFF2-40B4-BE49-F238E27FC236}">
                        <a16:creationId xmlns:a16="http://schemas.microsoft.com/office/drawing/2014/main" id="{391C7C92-6341-A6B0-45B5-6480B79269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36664" y="3606339"/>
                    <a:ext cx="0" cy="241300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2" name="Oval 151">
                    <a:extLst>
                      <a:ext uri="{FF2B5EF4-FFF2-40B4-BE49-F238E27FC236}">
                        <a16:creationId xmlns:a16="http://schemas.microsoft.com/office/drawing/2014/main" id="{BE3A964E-F8D1-F012-CE42-3B38733D2C2A}"/>
                      </a:ext>
                    </a:extLst>
                  </p:cNvPr>
                  <p:cNvSpPr/>
                  <p:nvPr/>
                </p:nvSpPr>
                <p:spPr>
                  <a:xfrm>
                    <a:off x="8124825" y="5773738"/>
                    <a:ext cx="3152775" cy="788987"/>
                  </a:xfrm>
                  <a:prstGeom prst="ellipse">
                    <a:avLst/>
                  </a:prstGeom>
                  <a:ln w="3810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sz="2169" dirty="0"/>
                      <a:t>Ball milling for 6 mins</a:t>
                    </a:r>
                  </a:p>
                </p:txBody>
              </p:sp>
              <p:sp>
                <p:nvSpPr>
                  <p:cNvPr id="153" name="Oval 152">
                    <a:extLst>
                      <a:ext uri="{FF2B5EF4-FFF2-40B4-BE49-F238E27FC236}">
                        <a16:creationId xmlns:a16="http://schemas.microsoft.com/office/drawing/2014/main" id="{8BFB9A6A-8F51-4E78-7BDF-91C0D6B516C7}"/>
                      </a:ext>
                    </a:extLst>
                  </p:cNvPr>
                  <p:cNvSpPr/>
                  <p:nvPr/>
                </p:nvSpPr>
                <p:spPr>
                  <a:xfrm>
                    <a:off x="8364538" y="2586038"/>
                    <a:ext cx="2493962" cy="1023937"/>
                  </a:xfrm>
                  <a:prstGeom prst="ellipse">
                    <a:avLst/>
                  </a:prstGeom>
                  <a:ln w="3810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sz="2169" dirty="0"/>
                      <a:t>Ball milling for 8 </a:t>
                    </a:r>
                    <a:r>
                      <a:rPr lang="en-US" sz="2169" dirty="0" err="1"/>
                      <a:t>hrs</a:t>
                    </a:r>
                    <a:endParaRPr lang="en-US" sz="2169" dirty="0"/>
                  </a:p>
                </p:txBody>
              </p:sp>
              <p:cxnSp>
                <p:nvCxnSpPr>
                  <p:cNvPr id="154" name="Straight Arrow Connector 153">
                    <a:extLst>
                      <a:ext uri="{FF2B5EF4-FFF2-40B4-BE49-F238E27FC236}">
                        <a16:creationId xmlns:a16="http://schemas.microsoft.com/office/drawing/2014/main" id="{669C34F6-EF32-98FE-0025-991C66CEAEE8}"/>
                      </a:ext>
                    </a:extLst>
                  </p:cNvPr>
                  <p:cNvCxnSpPr/>
                  <p:nvPr/>
                </p:nvCxnSpPr>
                <p:spPr>
                  <a:xfrm>
                    <a:off x="9731375" y="5291138"/>
                    <a:ext cx="0" cy="484187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5" name="Arrow: Quad 154">
                    <a:extLst>
                      <a:ext uri="{FF2B5EF4-FFF2-40B4-BE49-F238E27FC236}">
                        <a16:creationId xmlns:a16="http://schemas.microsoft.com/office/drawing/2014/main" id="{76F803BB-31F1-A503-7AEE-7F874E5C775F}"/>
                      </a:ext>
                    </a:extLst>
                  </p:cNvPr>
                  <p:cNvSpPr/>
                  <p:nvPr/>
                </p:nvSpPr>
                <p:spPr>
                  <a:xfrm>
                    <a:off x="5576888" y="2235200"/>
                    <a:ext cx="341312" cy="365125"/>
                  </a:xfrm>
                  <a:prstGeom prst="quadArrow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156" name="Straight Arrow Connector 155">
                    <a:extLst>
                      <a:ext uri="{FF2B5EF4-FFF2-40B4-BE49-F238E27FC236}">
                        <a16:creationId xmlns:a16="http://schemas.microsoft.com/office/drawing/2014/main" id="{2BEF6078-4DD6-69C7-68BD-0885A7ACCB0B}"/>
                      </a:ext>
                    </a:extLst>
                  </p:cNvPr>
                  <p:cNvCxnSpPr/>
                  <p:nvPr/>
                </p:nvCxnSpPr>
                <p:spPr>
                  <a:xfrm>
                    <a:off x="4749800" y="2838450"/>
                    <a:ext cx="0" cy="482600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Connector: Elbow 156">
                    <a:extLst>
                      <a:ext uri="{FF2B5EF4-FFF2-40B4-BE49-F238E27FC236}">
                        <a16:creationId xmlns:a16="http://schemas.microsoft.com/office/drawing/2014/main" id="{7A6D1BE6-8C3C-7DE2-A161-8EFF43B14D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200000" flipV="1">
                    <a:off x="6223000" y="4044950"/>
                    <a:ext cx="3305175" cy="638175"/>
                  </a:xfrm>
                  <a:prstGeom prst="bentConnector3">
                    <a:avLst>
                      <a:gd name="adj1" fmla="val 50000"/>
                    </a:avLst>
                  </a:prstGeom>
                  <a:ln w="38100">
                    <a:headEnd type="triangle"/>
                    <a:tailEnd type="triangle"/>
                  </a:ln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3141450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09228-4B5F-107D-232E-62E2F09B8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198" y="914401"/>
            <a:ext cx="4506898" cy="557640"/>
          </a:xfrm>
        </p:spPr>
        <p:txBody>
          <a:bodyPr>
            <a:normAutofit fontScale="90000"/>
          </a:bodyPr>
          <a:lstStyle/>
          <a:p>
            <a:r>
              <a:rPr lang="en-US" altLang="en-US" sz="4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en-US" altLang="en-US" sz="4000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3.2</a:t>
            </a:r>
            <a:r>
              <a:rPr lang="en-US" altLang="en-US" sz="4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en-US" sz="4000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1.498</a:t>
            </a:r>
            <a:r>
              <a:rPr lang="en-US" altLang="en-US" sz="4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Sb</a:t>
            </a:r>
            <a:r>
              <a:rPr lang="en-US" altLang="en-US" sz="4000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r>
              <a:rPr lang="en-US" altLang="en-US" sz="4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Te</a:t>
            </a:r>
            <a:r>
              <a:rPr lang="en-US" altLang="en-US" sz="4000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0.002</a:t>
            </a:r>
            <a:endParaRPr lang="en-US" dirty="0">
              <a:highlight>
                <a:srgbClr val="C0C0C0"/>
              </a:highlight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63267A1-B36A-666D-2BAB-A88401788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00258"/>
            <a:ext cx="3624891" cy="151504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50C7B8C-BD17-EA69-7310-17B7C4349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611" y="5227900"/>
            <a:ext cx="5828793" cy="114900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8DE35B6-1918-ACDC-B8C9-AF18CB5C1A79}"/>
              </a:ext>
            </a:extLst>
          </p:cNvPr>
          <p:cNvSpPr txBox="1"/>
          <p:nvPr/>
        </p:nvSpPr>
        <p:spPr>
          <a:xfrm>
            <a:off x="7387210" y="875784"/>
            <a:ext cx="24868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36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en-US" sz="3600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36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en-US" sz="3600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2.7</a:t>
            </a:r>
            <a:r>
              <a:rPr lang="en-US" altLang="en-US" sz="36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r>
              <a:rPr lang="en-US" altLang="en-US" sz="3600" baseline="-25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0.3</a:t>
            </a:r>
            <a:endParaRPr lang="en-US" sz="3600" dirty="0">
              <a:highlight>
                <a:srgbClr val="C0C0C0"/>
              </a:highlight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2F092ED-9E46-CFA8-DDCF-B7F2F1647480}"/>
              </a:ext>
            </a:extLst>
          </p:cNvPr>
          <p:cNvCxnSpPr/>
          <p:nvPr/>
        </p:nvCxnSpPr>
        <p:spPr>
          <a:xfrm>
            <a:off x="6023113" y="945267"/>
            <a:ext cx="0" cy="552200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itle 1">
            <a:extLst>
              <a:ext uri="{FF2B5EF4-FFF2-40B4-BE49-F238E27FC236}">
                <a16:creationId xmlns:a16="http://schemas.microsoft.com/office/drawing/2014/main" id="{88FB4C66-F208-5B34-C5EF-92AD54B0D717}"/>
              </a:ext>
            </a:extLst>
          </p:cNvPr>
          <p:cNvSpPr txBox="1">
            <a:spLocks/>
          </p:cNvSpPr>
          <p:nvPr/>
        </p:nvSpPr>
        <p:spPr>
          <a:xfrm>
            <a:off x="1065246" y="1"/>
            <a:ext cx="10061507" cy="1014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 dirty="0"/>
              <a:t>Results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368F1E-DECB-569B-611B-67A33242D7A3}"/>
              </a:ext>
            </a:extLst>
          </p:cNvPr>
          <p:cNvGrpSpPr/>
          <p:nvPr/>
        </p:nvGrpSpPr>
        <p:grpSpPr>
          <a:xfrm>
            <a:off x="-18935" y="1492472"/>
            <a:ext cx="6192966" cy="3394910"/>
            <a:chOff x="-142181" y="-114760"/>
            <a:chExt cx="12717380" cy="7097352"/>
          </a:xfrm>
        </p:grpSpPr>
        <p:graphicFrame>
          <p:nvGraphicFramePr>
            <p:cNvPr id="27" name="Object 1" descr="Project Path: C:\Users\junai\OneDrive - University Of Houston\University Of Houston 2022 -2027\Research\Experimental section\Data Collection\Mg3(BiSB)2 compound\Te0.002\Test 2\Mg3.2Bi1.498Sb0.5Te0.002.opju&#10;PE Folder: /Mg3.2Bi1.498Sb0.5Te0.002/Folder1/&#10;Short Name: Graph5">
              <a:extLst>
                <a:ext uri="{FF2B5EF4-FFF2-40B4-BE49-F238E27FC236}">
                  <a16:creationId xmlns:a16="http://schemas.microsoft.com/office/drawing/2014/main" id="{D40045CB-561C-C299-5BB5-4BBCC603D69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98688626"/>
                </p:ext>
              </p:extLst>
            </p:nvPr>
          </p:nvGraphicFramePr>
          <p:xfrm>
            <a:off x="3837554" y="3324992"/>
            <a:ext cx="4773045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4" imgW="9802440" imgH="7502760" progId="Origin95.Graph">
                    <p:embed/>
                  </p:oleObj>
                </mc:Choice>
                <mc:Fallback>
                  <p:oleObj name="Graph" r:id="rId4" imgW="9802440" imgH="7502760" progId="Origin95.Graph">
                    <p:embed/>
                    <p:pic>
                      <p:nvPicPr>
                        <p:cNvPr id="27" name="Object 1" descr="Project Path: C:\Users\junai\OneDrive - University Of Houston\University Of Houston 2022 -2027\Research\Experimental section\Data Collection\Mg3(BiSB)2 compound\Te0.002\Test 2\Mg3.2Bi1.498Sb0.5Te0.002.opju&#10;PE Folder: /Mg3.2Bi1.498Sb0.5Te0.002/Folder1/&#10;Short Name: Graph5">
                          <a:extLst>
                            <a:ext uri="{FF2B5EF4-FFF2-40B4-BE49-F238E27FC236}">
                              <a16:creationId xmlns:a16="http://schemas.microsoft.com/office/drawing/2014/main" id="{D40045CB-561C-C299-5BB5-4BBCC603D69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37554" y="3324992"/>
                          <a:ext cx="4773045" cy="3657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1" descr="Project Path: C:\Users\junai\OneDrive - University Of Houston\University Of Houston 2022 -2027\Research\Experimental section\Data Collection\Mg3(BiSB)2 compound\Te0.002\Test 2\Mg3.2Bi1.498Sb0.5Te0.002.opju&#10;PE Folder: /Mg3.2Bi1.498Sb0.5Te0.002/Folder1/&#10;Short Name: Graph1">
              <a:extLst>
                <a:ext uri="{FF2B5EF4-FFF2-40B4-BE49-F238E27FC236}">
                  <a16:creationId xmlns:a16="http://schemas.microsoft.com/office/drawing/2014/main" id="{3DDD7EEC-89BA-6805-07FC-5ADAED8D7D6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9177601"/>
                </p:ext>
              </p:extLst>
            </p:nvPr>
          </p:nvGraphicFramePr>
          <p:xfrm>
            <a:off x="7802154" y="-114760"/>
            <a:ext cx="4773045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6" imgW="9802440" imgH="7502760" progId="Origin95.Graph">
                    <p:embed/>
                  </p:oleObj>
                </mc:Choice>
                <mc:Fallback>
                  <p:oleObj name="Graph" r:id="rId6" imgW="9802440" imgH="7502760" progId="Origin95.Graph">
                    <p:embed/>
                    <p:pic>
                      <p:nvPicPr>
                        <p:cNvPr id="28" name="Object 1" descr="Project Path: C:\Users\junai\OneDrive - University Of Houston\University Of Houston 2022 -2027\Research\Experimental section\Data Collection\Mg3(BiSB)2 compound\Te0.002\Test 2\Mg3.2Bi1.498Sb0.5Te0.002.opju&#10;PE Folder: /Mg3.2Bi1.498Sb0.5Te0.002/Folder1/&#10;Short Name: Graph1">
                          <a:extLst>
                            <a:ext uri="{FF2B5EF4-FFF2-40B4-BE49-F238E27FC236}">
                              <a16:creationId xmlns:a16="http://schemas.microsoft.com/office/drawing/2014/main" id="{3DDD7EEC-89BA-6805-07FC-5ADAED8D7D6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02154" y="-114760"/>
                          <a:ext cx="4773045" cy="3657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1" descr="Project Path: C:\Users\junai\OneDrive - University Of Houston\University Of Houston 2022 -2027\Research\Experimental section\Data Collection\Mg3(BiSB)2 compound\Te0.002\Test 2\Mg3.2Bi1.498Sb0.5Te0.002.opju&#10;PE Folder: /Mg3.2Bi1.498Sb0.5Te0.002/Folder1/&#10;Short Name: Graph2">
              <a:extLst>
                <a:ext uri="{FF2B5EF4-FFF2-40B4-BE49-F238E27FC236}">
                  <a16:creationId xmlns:a16="http://schemas.microsoft.com/office/drawing/2014/main" id="{B9FB6902-A599-0745-414A-696BD6665B8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3698447"/>
                </p:ext>
              </p:extLst>
            </p:nvPr>
          </p:nvGraphicFramePr>
          <p:xfrm>
            <a:off x="3837555" y="-114760"/>
            <a:ext cx="4773045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8" imgW="9802440" imgH="7502760" progId="Origin95.Graph">
                    <p:embed/>
                  </p:oleObj>
                </mc:Choice>
                <mc:Fallback>
                  <p:oleObj name="Graph" r:id="rId8" imgW="9802440" imgH="7502760" progId="Origin95.Graph">
                    <p:embed/>
                    <p:pic>
                      <p:nvPicPr>
                        <p:cNvPr id="29" name="Object 1" descr="Project Path: C:\Users\junai\OneDrive - University Of Houston\University Of Houston 2022 -2027\Research\Experimental section\Data Collection\Mg3(BiSB)2 compound\Te0.002\Test 2\Mg3.2Bi1.498Sb0.5Te0.002.opju&#10;PE Folder: /Mg3.2Bi1.498Sb0.5Te0.002/Folder1/&#10;Short Name: Graph2">
                          <a:extLst>
                            <a:ext uri="{FF2B5EF4-FFF2-40B4-BE49-F238E27FC236}">
                              <a16:creationId xmlns:a16="http://schemas.microsoft.com/office/drawing/2014/main" id="{B9FB6902-A599-0745-414A-696BD6665B8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37555" y="-114760"/>
                          <a:ext cx="4773045" cy="3657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1" descr="Project Path: C:\Users\junai\OneDrive - University Of Houston\University Of Houston 2022 -2027\Research\Experimental section\Data Collection\Mg3(BiSB)2 compound\Te0.002\Test 2\Mg3.2Bi1.498Sb0.5Te0.002.opju&#10;PE Folder: /Mg3.2Bi1.498Sb0.5Te0.002/Folder1/&#10;Short Name: Graph6">
              <a:extLst>
                <a:ext uri="{FF2B5EF4-FFF2-40B4-BE49-F238E27FC236}">
                  <a16:creationId xmlns:a16="http://schemas.microsoft.com/office/drawing/2014/main" id="{D14E65FF-4B91-E84E-A6A5-B8C8F40B645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85694098"/>
                </p:ext>
              </p:extLst>
            </p:nvPr>
          </p:nvGraphicFramePr>
          <p:xfrm>
            <a:off x="-142181" y="3324992"/>
            <a:ext cx="4773045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0" imgW="9802440" imgH="7502760" progId="Origin95.Graph">
                    <p:embed/>
                  </p:oleObj>
                </mc:Choice>
                <mc:Fallback>
                  <p:oleObj name="Graph" r:id="rId10" imgW="9802440" imgH="7502760" progId="Origin95.Graph">
                    <p:embed/>
                    <p:pic>
                      <p:nvPicPr>
                        <p:cNvPr id="30" name="Object 1" descr="Project Path: C:\Users\junai\OneDrive - University Of Houston\University Of Houston 2022 -2027\Research\Experimental section\Data Collection\Mg3(BiSB)2 compound\Te0.002\Test 2\Mg3.2Bi1.498Sb0.5Te0.002.opju&#10;PE Folder: /Mg3.2Bi1.498Sb0.5Te0.002/Folder1/&#10;Short Name: Graph6">
                          <a:extLst>
                            <a:ext uri="{FF2B5EF4-FFF2-40B4-BE49-F238E27FC236}">
                              <a16:creationId xmlns:a16="http://schemas.microsoft.com/office/drawing/2014/main" id="{D14E65FF-4B91-E84E-A6A5-B8C8F40B645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42181" y="3324992"/>
                          <a:ext cx="4773045" cy="3657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" descr="Project Path: C:\Users\junai\OneDrive - University Of Houston\University Of Houston 2022 -2027\Research\Experimental section\Data Collection\Mg3(BiSB)2 compound\Te0.002\Test 2\Mg3.2Bi1.498Sb0.5Te0.002.opju&#10;PE Folder: /Mg3.2Bi1.498Sb0.5Te0.002/Folder1/&#10;Short Name: Graph3">
              <a:extLst>
                <a:ext uri="{FF2B5EF4-FFF2-40B4-BE49-F238E27FC236}">
                  <a16:creationId xmlns:a16="http://schemas.microsoft.com/office/drawing/2014/main" id="{0BBD2E9C-04E1-43A0-634C-41E022DC1B2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14204313"/>
                </p:ext>
              </p:extLst>
            </p:nvPr>
          </p:nvGraphicFramePr>
          <p:xfrm>
            <a:off x="-142180" y="-114760"/>
            <a:ext cx="4773045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2" imgW="9802440" imgH="7502760" progId="Origin95.Graph">
                    <p:embed/>
                  </p:oleObj>
                </mc:Choice>
                <mc:Fallback>
                  <p:oleObj name="Graph" r:id="rId12" imgW="9802440" imgH="7502760" progId="Origin95.Graph">
                    <p:embed/>
                    <p:pic>
                      <p:nvPicPr>
                        <p:cNvPr id="31" name="Object 1" descr="Project Path: C:\Users\junai\OneDrive - University Of Houston\University Of Houston 2022 -2027\Research\Experimental section\Data Collection\Mg3(BiSB)2 compound\Te0.002\Test 2\Mg3.2Bi1.498Sb0.5Te0.002.opju&#10;PE Folder: /Mg3.2Bi1.498Sb0.5Te0.002/Folder1/&#10;Short Name: Graph3">
                          <a:extLst>
                            <a:ext uri="{FF2B5EF4-FFF2-40B4-BE49-F238E27FC236}">
                              <a16:creationId xmlns:a16="http://schemas.microsoft.com/office/drawing/2014/main" id="{0BBD2E9C-04E1-43A0-634C-41E022DC1B2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42180" y="-114760"/>
                          <a:ext cx="4773045" cy="3657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F61B715-2FBA-4B57-5CEE-07B7700763D7}"/>
              </a:ext>
            </a:extLst>
          </p:cNvPr>
          <p:cNvGrpSpPr/>
          <p:nvPr/>
        </p:nvGrpSpPr>
        <p:grpSpPr>
          <a:xfrm>
            <a:off x="5916668" y="1481501"/>
            <a:ext cx="6543533" cy="3450592"/>
            <a:chOff x="0" y="0"/>
            <a:chExt cx="12726010" cy="6858000"/>
          </a:xfrm>
        </p:grpSpPr>
        <p:graphicFrame>
          <p:nvGraphicFramePr>
            <p:cNvPr id="33" name="Object 1" descr="Project Path: C:\Users\junai\OneDrive - University Of Houston\University Of Houston 2022 -2027\Research\Experimental section\Data Collection\Bi2Te3 Compound\Test 1\Bi2STe2.7Se0.3.opju&#10;PE Folder: /Bi2STe2.7Se0.3/Folder1/&#10;Short Name: Graph8">
              <a:extLst>
                <a:ext uri="{FF2B5EF4-FFF2-40B4-BE49-F238E27FC236}">
                  <a16:creationId xmlns:a16="http://schemas.microsoft.com/office/drawing/2014/main" id="{F143414C-821D-1150-B3DA-9EAF1DA8CCB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68794558"/>
                </p:ext>
              </p:extLst>
            </p:nvPr>
          </p:nvGraphicFramePr>
          <p:xfrm>
            <a:off x="4088888" y="3178175"/>
            <a:ext cx="4773045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4" imgW="9802440" imgH="7502760" progId="Origin95.Graph">
                    <p:embed/>
                  </p:oleObj>
                </mc:Choice>
                <mc:Fallback>
                  <p:oleObj name="Graph" r:id="rId14" imgW="9802440" imgH="7502760" progId="Origin95.Graph">
                    <p:embed/>
                    <p:pic>
                      <p:nvPicPr>
                        <p:cNvPr id="33" name="Object 1" descr="Project Path: C:\Users\junai\OneDrive - University Of Houston\University Of Houston 2022 -2027\Research\Experimental section\Data Collection\Bi2Te3 Compound\Test 1\Bi2STe2.7Se0.3.opju&#10;PE Folder: /Bi2STe2.7Se0.3/Folder1/&#10;Short Name: Graph8">
                          <a:extLst>
                            <a:ext uri="{FF2B5EF4-FFF2-40B4-BE49-F238E27FC236}">
                              <a16:creationId xmlns:a16="http://schemas.microsoft.com/office/drawing/2014/main" id="{F143414C-821D-1150-B3DA-9EAF1DA8CCB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8888" y="3178175"/>
                          <a:ext cx="4773045" cy="3657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1" descr="Project Path: C:\Users\junai\OneDrive - University Of Houston\University Of Houston 2022 -2027\Research\Experimental section\Data Collection\Bi2Te3 Compound\Test 1\Bi2STe2.7Se0.3.opju&#10;PE Folder: /Bi2STe2.7Se0.3/Folder1/&#10;Short Name: Graph6">
              <a:extLst>
                <a:ext uri="{FF2B5EF4-FFF2-40B4-BE49-F238E27FC236}">
                  <a16:creationId xmlns:a16="http://schemas.microsoft.com/office/drawing/2014/main" id="{36AC6BFA-4CAA-E2A2-1F1B-25FB3725F83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8843720"/>
                </p:ext>
              </p:extLst>
            </p:nvPr>
          </p:nvGraphicFramePr>
          <p:xfrm>
            <a:off x="0" y="3200400"/>
            <a:ext cx="4773045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6" imgW="9802440" imgH="7502760" progId="Origin95.Graph">
                    <p:embed/>
                  </p:oleObj>
                </mc:Choice>
                <mc:Fallback>
                  <p:oleObj name="Graph" r:id="rId16" imgW="9802440" imgH="7502760" progId="Origin95.Graph">
                    <p:embed/>
                    <p:pic>
                      <p:nvPicPr>
                        <p:cNvPr id="34" name="Object 1" descr="Project Path: C:\Users\junai\OneDrive - University Of Houston\University Of Houston 2022 -2027\Research\Experimental section\Data Collection\Bi2Te3 Compound\Test 1\Bi2STe2.7Se0.3.opju&#10;PE Folder: /Bi2STe2.7Se0.3/Folder1/&#10;Short Name: Graph6">
                          <a:extLst>
                            <a:ext uri="{FF2B5EF4-FFF2-40B4-BE49-F238E27FC236}">
                              <a16:creationId xmlns:a16="http://schemas.microsoft.com/office/drawing/2014/main" id="{36AC6BFA-4CAA-E2A2-1F1B-25FB3725F83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200400"/>
                          <a:ext cx="4773045" cy="3657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1" descr="Project Path: C:\Users\junai\OneDrive - University Of Houston\University Of Houston 2022 -2027\Research\Experimental section\Data Collection\Bi2Te3 Compound\Test 1\Bi2STe2.7Se0.3.opju&#10;PE Folder: /Bi2STe2.7Se0.3/Folder1/&#10;Short Name: Graph1">
              <a:extLst>
                <a:ext uri="{FF2B5EF4-FFF2-40B4-BE49-F238E27FC236}">
                  <a16:creationId xmlns:a16="http://schemas.microsoft.com/office/drawing/2014/main" id="{DFC78E25-736E-EF75-E20E-A474ED9A9BA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44737752"/>
                </p:ext>
              </p:extLst>
            </p:nvPr>
          </p:nvGraphicFramePr>
          <p:xfrm>
            <a:off x="0" y="0"/>
            <a:ext cx="4773045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8" imgW="9802440" imgH="7502760" progId="Origin95.Graph">
                    <p:embed/>
                  </p:oleObj>
                </mc:Choice>
                <mc:Fallback>
                  <p:oleObj name="Graph" r:id="rId18" imgW="9802440" imgH="7502760" progId="Origin95.Graph">
                    <p:embed/>
                    <p:pic>
                      <p:nvPicPr>
                        <p:cNvPr id="35" name="Object 1" descr="Project Path: C:\Users\junai\OneDrive - University Of Houston\University Of Houston 2022 -2027\Research\Experimental section\Data Collection\Bi2Te3 Compound\Test 1\Bi2STe2.7Se0.3.opju&#10;PE Folder: /Bi2STe2.7Se0.3/Folder1/&#10;Short Name: Graph1">
                          <a:extLst>
                            <a:ext uri="{FF2B5EF4-FFF2-40B4-BE49-F238E27FC236}">
                              <a16:creationId xmlns:a16="http://schemas.microsoft.com/office/drawing/2014/main" id="{DFC78E25-736E-EF75-E20E-A474ED9A9BA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0"/>
                          <a:ext cx="4773045" cy="3657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1" descr="Project Path: C:\Users\junai\OneDrive - University Of Houston\University Of Houston 2022 -2027\Research\Experimental section\Data Collection\Bi2Te3 Compound\Test 1\Bi2STe2.7Se0.3.opju&#10;PE Folder: /Bi2STe2.7Se0.3/Folder1/&#10;Short Name: Graph3">
              <a:extLst>
                <a:ext uri="{FF2B5EF4-FFF2-40B4-BE49-F238E27FC236}">
                  <a16:creationId xmlns:a16="http://schemas.microsoft.com/office/drawing/2014/main" id="{0BAA8F27-BCF5-4B30-24F9-8C19BA13DDD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83448474"/>
                </p:ext>
              </p:extLst>
            </p:nvPr>
          </p:nvGraphicFramePr>
          <p:xfrm>
            <a:off x="4088889" y="0"/>
            <a:ext cx="4773045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20" imgW="9802440" imgH="7502760" progId="Origin95.Graph">
                    <p:embed/>
                  </p:oleObj>
                </mc:Choice>
                <mc:Fallback>
                  <p:oleObj name="Graph" r:id="rId20" imgW="9802440" imgH="7502760" progId="Origin95.Graph">
                    <p:embed/>
                    <p:pic>
                      <p:nvPicPr>
                        <p:cNvPr id="36" name="Object 1" descr="Project Path: C:\Users\junai\OneDrive - University Of Houston\University Of Houston 2022 -2027\Research\Experimental section\Data Collection\Bi2Te3 Compound\Test 1\Bi2STe2.7Se0.3.opju&#10;PE Folder: /Bi2STe2.7Se0.3/Folder1/&#10;Short Name: Graph3">
                          <a:extLst>
                            <a:ext uri="{FF2B5EF4-FFF2-40B4-BE49-F238E27FC236}">
                              <a16:creationId xmlns:a16="http://schemas.microsoft.com/office/drawing/2014/main" id="{0BAA8F27-BCF5-4B30-24F9-8C19BA13DDD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8889" y="0"/>
                          <a:ext cx="4773045" cy="3657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1" descr="Project Path: C:\Users\junai\OneDrive - University Of Houston\University Of Houston 2022 -2027\Research\Experimental section\Data Collection\Bi2Te3 Compound\Test 1\Bi2STe2.7Se0.3.opju&#10;PE Folder: /Bi2STe2.7Se0.3/Folder1/&#10;Short Name: Graph5">
              <a:extLst>
                <a:ext uri="{FF2B5EF4-FFF2-40B4-BE49-F238E27FC236}">
                  <a16:creationId xmlns:a16="http://schemas.microsoft.com/office/drawing/2014/main" id="{AEF3A7C1-E360-99E7-B505-6EEF95E070C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54233071"/>
                </p:ext>
              </p:extLst>
            </p:nvPr>
          </p:nvGraphicFramePr>
          <p:xfrm>
            <a:off x="7952966" y="0"/>
            <a:ext cx="4773044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22" imgW="9802440" imgH="7502760" progId="Origin95.Graph">
                    <p:embed/>
                  </p:oleObj>
                </mc:Choice>
                <mc:Fallback>
                  <p:oleObj name="Graph" r:id="rId22" imgW="9802440" imgH="7502760" progId="Origin95.Graph">
                    <p:embed/>
                    <p:pic>
                      <p:nvPicPr>
                        <p:cNvPr id="37" name="Object 1" descr="Project Path: C:\Users\junai\OneDrive - University Of Houston\University Of Houston 2022 -2027\Research\Experimental section\Data Collection\Bi2Te3 Compound\Test 1\Bi2STe2.7Se0.3.opju&#10;PE Folder: /Bi2STe2.7Se0.3/Folder1/&#10;Short Name: Graph5">
                          <a:extLst>
                            <a:ext uri="{FF2B5EF4-FFF2-40B4-BE49-F238E27FC236}">
                              <a16:creationId xmlns:a16="http://schemas.microsoft.com/office/drawing/2014/main" id="{AEF3A7C1-E360-99E7-B505-6EEF95E070C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52966" y="0"/>
                          <a:ext cx="4773044" cy="3657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987655DB-B92B-C1E9-DE85-574F7B3B4CFB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631879" y="3864298"/>
            <a:ext cx="1479525" cy="12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74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0BA59-9300-7BBE-118B-8888A62DD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2161" y="4055380"/>
            <a:ext cx="4747528" cy="1367958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1%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2.7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 </a:t>
            </a:r>
          </a:p>
          <a:p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Got p type </a:t>
            </a:r>
          </a:p>
          <a:p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ZT at 300K is 0.1 and at 500K is 0.3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0F5D948-BEE2-284D-E658-9D7D091A15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4837" y="0"/>
            <a:ext cx="11517726" cy="721314"/>
          </a:xfrm>
        </p:spPr>
        <p:txBody>
          <a:bodyPr>
            <a:normAutofit/>
          </a:bodyPr>
          <a:lstStyle/>
          <a:p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(1-</a:t>
            </a:r>
            <a:r>
              <a:rPr lang="en-US" alt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)(Mg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1.498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Sb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0.002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(Bi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2.7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altLang="en-US" sz="3600" baseline="-250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F98EA9C-1920-2859-86B1-99457FC3F433}"/>
              </a:ext>
            </a:extLst>
          </p:cNvPr>
          <p:cNvGrpSpPr/>
          <p:nvPr/>
        </p:nvGrpSpPr>
        <p:grpSpPr>
          <a:xfrm>
            <a:off x="71191" y="721314"/>
            <a:ext cx="11727163" cy="5829481"/>
            <a:chOff x="-1" y="0"/>
            <a:chExt cx="12676543" cy="6858000"/>
          </a:xfrm>
        </p:grpSpPr>
        <p:graphicFrame>
          <p:nvGraphicFramePr>
            <p:cNvPr id="14" name="Object 13">
              <a:extLst>
                <a:ext uri="{FF2B5EF4-FFF2-40B4-BE49-F238E27FC236}">
                  <a16:creationId xmlns:a16="http://schemas.microsoft.com/office/drawing/2014/main" id="{E3C0AA27-87FB-0781-16FD-6E632B6ABEA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72246884"/>
                </p:ext>
              </p:extLst>
            </p:nvPr>
          </p:nvGraphicFramePr>
          <p:xfrm>
            <a:off x="3984061" y="3200400"/>
            <a:ext cx="4774169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3" imgW="9802440" imgH="7502760" progId="Origin95.Graph">
                    <p:embed/>
                  </p:oleObj>
                </mc:Choice>
                <mc:Fallback>
                  <p:oleObj name="Graph" r:id="rId3" imgW="9802440" imgH="7502760" progId="Origin95.Graph">
                    <p:embed/>
                    <p:pic>
                      <p:nvPicPr>
                        <p:cNvPr id="14" name="Object 13">
                          <a:extLst>
                            <a:ext uri="{FF2B5EF4-FFF2-40B4-BE49-F238E27FC236}">
                              <a16:creationId xmlns:a16="http://schemas.microsoft.com/office/drawing/2014/main" id="{E3C0AA27-87FB-0781-16FD-6E632B6ABEA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984061" y="3200400"/>
                          <a:ext cx="4774169" cy="3657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4">
              <a:extLst>
                <a:ext uri="{FF2B5EF4-FFF2-40B4-BE49-F238E27FC236}">
                  <a16:creationId xmlns:a16="http://schemas.microsoft.com/office/drawing/2014/main" id="{736FD448-13F2-61F2-BBF9-A10BAD5BCA8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55644851"/>
                </p:ext>
              </p:extLst>
            </p:nvPr>
          </p:nvGraphicFramePr>
          <p:xfrm>
            <a:off x="3984061" y="0"/>
            <a:ext cx="4774170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5" imgW="9802440" imgH="7502760" progId="Origin95.Graph">
                    <p:embed/>
                  </p:oleObj>
                </mc:Choice>
                <mc:Fallback>
                  <p:oleObj name="Graph" r:id="rId5" imgW="9802440" imgH="7502760" progId="Origin95.Graph">
                    <p:embed/>
                    <p:pic>
                      <p:nvPicPr>
                        <p:cNvPr id="15" name="Object 14">
                          <a:extLst>
                            <a:ext uri="{FF2B5EF4-FFF2-40B4-BE49-F238E27FC236}">
                              <a16:creationId xmlns:a16="http://schemas.microsoft.com/office/drawing/2014/main" id="{736FD448-13F2-61F2-BBF9-A10BAD5BCA8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984061" y="0"/>
                          <a:ext cx="4774170" cy="3657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5">
              <a:extLst>
                <a:ext uri="{FF2B5EF4-FFF2-40B4-BE49-F238E27FC236}">
                  <a16:creationId xmlns:a16="http://schemas.microsoft.com/office/drawing/2014/main" id="{0BAD36E1-6EC7-D6C0-F8AD-E52EED6D595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93432942"/>
                </p:ext>
              </p:extLst>
            </p:nvPr>
          </p:nvGraphicFramePr>
          <p:xfrm>
            <a:off x="7902372" y="0"/>
            <a:ext cx="4774170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7" imgW="9802440" imgH="7502760" progId="Origin95.Graph">
                    <p:embed/>
                  </p:oleObj>
                </mc:Choice>
                <mc:Fallback>
                  <p:oleObj name="Graph" r:id="rId7" imgW="9802440" imgH="7502760" progId="Origin95.Graph">
                    <p:embed/>
                    <p:pic>
                      <p:nvPicPr>
                        <p:cNvPr id="16" name="Object 15">
                          <a:extLst>
                            <a:ext uri="{FF2B5EF4-FFF2-40B4-BE49-F238E27FC236}">
                              <a16:creationId xmlns:a16="http://schemas.microsoft.com/office/drawing/2014/main" id="{0BAD36E1-6EC7-D6C0-F8AD-E52EED6D595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7902372" y="0"/>
                          <a:ext cx="4774170" cy="3657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6">
              <a:extLst>
                <a:ext uri="{FF2B5EF4-FFF2-40B4-BE49-F238E27FC236}">
                  <a16:creationId xmlns:a16="http://schemas.microsoft.com/office/drawing/2014/main" id="{B25DA6B9-7B73-FA4B-39C6-D0996B528E9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91276135"/>
                </p:ext>
              </p:extLst>
            </p:nvPr>
          </p:nvGraphicFramePr>
          <p:xfrm>
            <a:off x="0" y="0"/>
            <a:ext cx="4774170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9" imgW="9802440" imgH="7502760" progId="Origin95.Graph">
                    <p:embed/>
                  </p:oleObj>
                </mc:Choice>
                <mc:Fallback>
                  <p:oleObj name="Graph" r:id="rId9" imgW="9802440" imgH="7502760" progId="Origin95.Graph">
                    <p:embed/>
                    <p:pic>
                      <p:nvPicPr>
                        <p:cNvPr id="17" name="Object 16">
                          <a:extLst>
                            <a:ext uri="{FF2B5EF4-FFF2-40B4-BE49-F238E27FC236}">
                              <a16:creationId xmlns:a16="http://schemas.microsoft.com/office/drawing/2014/main" id="{B25DA6B9-7B73-FA4B-39C6-D0996B528E9D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0" y="0"/>
                          <a:ext cx="4774170" cy="3657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>
              <a:extLst>
                <a:ext uri="{FF2B5EF4-FFF2-40B4-BE49-F238E27FC236}">
                  <a16:creationId xmlns:a16="http://schemas.microsoft.com/office/drawing/2014/main" id="{5CAC9D35-D1EC-5356-FFF5-65F1FAB29EF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91796206"/>
                </p:ext>
              </p:extLst>
            </p:nvPr>
          </p:nvGraphicFramePr>
          <p:xfrm>
            <a:off x="-1" y="3200400"/>
            <a:ext cx="4774170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11" imgW="9802440" imgH="7502760" progId="Origin95.Graph">
                    <p:embed/>
                  </p:oleObj>
                </mc:Choice>
                <mc:Fallback>
                  <p:oleObj name="Graph" r:id="rId11" imgW="9802440" imgH="7502760" progId="Origin95.Graph">
                    <p:embed/>
                    <p:pic>
                      <p:nvPicPr>
                        <p:cNvPr id="18" name="Object 17">
                          <a:extLst>
                            <a:ext uri="{FF2B5EF4-FFF2-40B4-BE49-F238E27FC236}">
                              <a16:creationId xmlns:a16="http://schemas.microsoft.com/office/drawing/2014/main" id="{5CAC9D35-D1EC-5356-FFF5-65F1FAB29EF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-1" y="3200400"/>
                          <a:ext cx="4774170" cy="3657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27899809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46670</TotalTime>
  <Words>985</Words>
  <Application>Microsoft Office PowerPoint</Application>
  <PresentationFormat>Widescreen</PresentationFormat>
  <Paragraphs>182</Paragraphs>
  <Slides>27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-apple-system</vt:lpstr>
      <vt:lpstr>Arial</vt:lpstr>
      <vt:lpstr>Calibri</vt:lpstr>
      <vt:lpstr>Calibri Light</vt:lpstr>
      <vt:lpstr>Helvetica</vt:lpstr>
      <vt:lpstr>NexusSans</vt:lpstr>
      <vt:lpstr>Times New Roman</vt:lpstr>
      <vt:lpstr>Wingdings</vt:lpstr>
      <vt:lpstr>1_Office Theme</vt:lpstr>
      <vt:lpstr>Origin Project</vt:lpstr>
      <vt:lpstr>Graph</vt:lpstr>
      <vt:lpstr> </vt:lpstr>
      <vt:lpstr>Outlines</vt:lpstr>
      <vt:lpstr>Introduction</vt:lpstr>
      <vt:lpstr>Applications</vt:lpstr>
      <vt:lpstr>Why I choose Composite?</vt:lpstr>
      <vt:lpstr>N type-N type makes N-type Composites</vt:lpstr>
      <vt:lpstr>Mixing after Hot Pressing </vt:lpstr>
      <vt:lpstr>Mg3.2Bi1.498Sb0.5 Te0.002</vt:lpstr>
      <vt:lpstr>(1-x)(Mg3.2Bi1.498Sb0.5 Te0.002+x(Bi2Te2.7Se0.3) </vt:lpstr>
      <vt:lpstr>Composite Direct Mixing</vt:lpstr>
      <vt:lpstr>(1-x)(Mg3.2Bi1.498Sb0.5 Te0.002+x(Bi2Te2.7Se0.3)</vt:lpstr>
      <vt:lpstr>(1-x)(Mg3.2Bi1.499Sb0.5 Te0.001+x(Bi2Te2.7Se0.3)</vt:lpstr>
      <vt:lpstr>PowerPoint Presentation</vt:lpstr>
      <vt:lpstr>Conclusion</vt:lpstr>
      <vt:lpstr>Work In Progress</vt:lpstr>
      <vt:lpstr>Thanks for your Attention</vt:lpstr>
      <vt:lpstr>Acknowledgment </vt:lpstr>
      <vt:lpstr>STRATEGIES TO ACHIEVE A HIGH FIGURE-OF-MERIT (ZT)</vt:lpstr>
      <vt:lpstr>Outline</vt:lpstr>
      <vt:lpstr>Thermoelectric Effect</vt:lpstr>
      <vt:lpstr>Thermoelectric Performance</vt:lpstr>
      <vt:lpstr>Types of Thermoelectric Materials</vt:lpstr>
      <vt:lpstr>Groups of TE materials and Performance </vt:lpstr>
      <vt:lpstr>zT values Inorganic and organic TE materials </vt:lpstr>
      <vt:lpstr>PowerPoint Presentation</vt:lpstr>
      <vt:lpstr>Types of Thermoelctric Materials(TE)</vt:lpstr>
      <vt:lpstr>History of Thermoelectric (TE)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Harth, Eva M</dc:creator>
  <cp:lastModifiedBy>REHMAN, JUNAID UR</cp:lastModifiedBy>
  <cp:revision>366</cp:revision>
  <dcterms:created xsi:type="dcterms:W3CDTF">2019-09-11T16:30:14Z</dcterms:created>
  <dcterms:modified xsi:type="dcterms:W3CDTF">2024-02-09T20:49:29Z</dcterms:modified>
</cp:coreProperties>
</file>