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slideLayouts/slideLayout10.xml" ContentType="application/vnd.openxmlformats-officedocument.presentationml.slideLayout+xml"/>
  <Override PartName="/ppt/theme/theme10.xml" ContentType="application/vnd.openxmlformats-officedocument.theme+xml"/>
  <Override PartName="/ppt/slideLayouts/slideLayout11.xml" ContentType="application/vnd.openxmlformats-officedocument.presentationml.slideLayout+xml"/>
  <Override PartName="/ppt/theme/theme11.xml" ContentType="application/vnd.openxmlformats-officedocument.theme+xml"/>
  <Override PartName="/ppt/slideLayouts/slideLayout12.xml" ContentType="application/vnd.openxmlformats-officedocument.presentationml.slideLayout+xml"/>
  <Override PartName="/ppt/theme/theme12.xml" ContentType="application/vnd.openxmlformats-officedocument.theme+xml"/>
  <Override PartName="/ppt/slideLayouts/slideLayout13.xml" ContentType="application/vnd.openxmlformats-officedocument.presentationml.slideLayout+xml"/>
  <Override PartName="/ppt/theme/theme13.xml" ContentType="application/vnd.openxmlformats-officedocument.theme+xml"/>
  <Override PartName="/ppt/slideLayouts/slideLayout14.xml" ContentType="application/vnd.openxmlformats-officedocument.presentationml.slideLayout+xml"/>
  <Override PartName="/ppt/theme/theme14.xml" ContentType="application/vnd.openxmlformats-officedocument.theme+xml"/>
  <Override PartName="/ppt/slideLayouts/slideLayout15.xml" ContentType="application/vnd.openxmlformats-officedocument.presentationml.slideLayout+xml"/>
  <Override PartName="/ppt/theme/theme15.xml" ContentType="application/vnd.openxmlformats-officedocument.theme+xml"/>
  <Override PartName="/ppt/slideLayouts/slideLayout16.xml" ContentType="application/vnd.openxmlformats-officedocument.presentationml.slideLayout+xml"/>
  <Override PartName="/ppt/theme/theme16.xml" ContentType="application/vnd.openxmlformats-officedocument.theme+xml"/>
  <Override PartName="/ppt/slideLayouts/slideLayout17.xml" ContentType="application/vnd.openxmlformats-officedocument.presentationml.slideLayout+xml"/>
  <Override PartName="/ppt/theme/theme17.xml" ContentType="application/vnd.openxmlformats-officedocument.theme+xml"/>
  <Override PartName="/ppt/slideLayouts/slideLayout18.xml" ContentType="application/vnd.openxmlformats-officedocument.presentationml.slideLayout+xml"/>
  <Override PartName="/ppt/theme/theme18.xml" ContentType="application/vnd.openxmlformats-officedocument.theme+xml"/>
  <Override PartName="/ppt/slideLayouts/slideLayout19.xml" ContentType="application/vnd.openxmlformats-officedocument.presentationml.slideLayout+xml"/>
  <Override PartName="/ppt/theme/theme19.xml" ContentType="application/vnd.openxmlformats-officedocument.theme+xml"/>
  <Override PartName="/ppt/slideLayouts/slideLayout20.xml" ContentType="application/vnd.openxmlformats-officedocument.presentationml.slideLayout+xml"/>
  <Override PartName="/ppt/theme/theme20.xml" ContentType="application/vnd.openxmlformats-officedocument.theme+xml"/>
  <Override PartName="/ppt/slideLayouts/slideLayout21.xml" ContentType="application/vnd.openxmlformats-officedocument.presentationml.slideLayout+xml"/>
  <Override PartName="/ppt/theme/theme21.xml" ContentType="application/vnd.openxmlformats-officedocument.theme+xml"/>
  <Override PartName="/ppt/slideLayouts/slideLayout22.xml" ContentType="application/vnd.openxmlformats-officedocument.presentationml.slideLayout+xml"/>
  <Override PartName="/ppt/theme/theme22.xml" ContentType="application/vnd.openxmlformats-officedocument.theme+xml"/>
  <Override PartName="/ppt/slideLayouts/slideLayout23.xml" ContentType="application/vnd.openxmlformats-officedocument.presentationml.slideLayout+xml"/>
  <Override PartName="/ppt/theme/theme23.xml" ContentType="application/vnd.openxmlformats-officedocument.theme+xml"/>
  <Override PartName="/ppt/slideLayouts/slideLayout24.xml" ContentType="application/vnd.openxmlformats-officedocument.presentationml.slideLayout+xml"/>
  <Override PartName="/ppt/theme/theme24.xml" ContentType="application/vnd.openxmlformats-officedocument.theme+xml"/>
  <Override PartName="/ppt/slideLayouts/slideLayout25.xml" ContentType="application/vnd.openxmlformats-officedocument.presentationml.slideLayout+xml"/>
  <Override PartName="/ppt/theme/theme25.xml" ContentType="application/vnd.openxmlformats-officedocument.theme+xml"/>
  <Override PartName="/ppt/slideLayouts/slideLayout26.xml" ContentType="application/vnd.openxmlformats-officedocument.presentationml.slideLayout+xml"/>
  <Override PartName="/ppt/theme/theme26.xml" ContentType="application/vnd.openxmlformats-officedocument.theme+xml"/>
  <Override PartName="/ppt/slideLayouts/slideLayout27.xml" ContentType="application/vnd.openxmlformats-officedocument.presentationml.slideLayout+xml"/>
  <Override PartName="/ppt/theme/theme27.xml" ContentType="application/vnd.openxmlformats-officedocument.theme+xml"/>
  <Override PartName="/ppt/slideLayouts/slideLayout28.xml" ContentType="application/vnd.openxmlformats-officedocument.presentationml.slideLayout+xml"/>
  <Override PartName="/ppt/theme/theme28.xml" ContentType="application/vnd.openxmlformats-officedocument.theme+xml"/>
  <Override PartName="/ppt/slideLayouts/slideLayout29.xml" ContentType="application/vnd.openxmlformats-officedocument.presentationml.slideLayout+xml"/>
  <Override PartName="/ppt/theme/theme29.xml" ContentType="application/vnd.openxmlformats-officedocument.theme+xml"/>
  <Override PartName="/ppt/slideLayouts/slideLayout30.xml" ContentType="application/vnd.openxmlformats-officedocument.presentationml.slideLayout+xml"/>
  <Override PartName="/ppt/theme/theme30.xml" ContentType="application/vnd.openxmlformats-officedocument.theme+xml"/>
  <Override PartName="/ppt/slideLayouts/slideLayout31.xml" ContentType="application/vnd.openxmlformats-officedocument.presentationml.slideLayout+xml"/>
  <Override PartName="/ppt/theme/theme31.xml" ContentType="application/vnd.openxmlformats-officedocument.theme+xml"/>
  <Override PartName="/ppt/slideLayouts/slideLayout32.xml" ContentType="application/vnd.openxmlformats-officedocument.presentationml.slideLayout+xml"/>
  <Override PartName="/ppt/theme/theme32.xml" ContentType="application/vnd.openxmlformats-officedocument.theme+xml"/>
  <Override PartName="/ppt/slideLayouts/slideLayout33.xml" ContentType="application/vnd.openxmlformats-officedocument.presentationml.slideLayout+xml"/>
  <Override PartName="/ppt/theme/theme33.xml" ContentType="application/vnd.openxmlformats-officedocument.theme+xml"/>
  <Override PartName="/ppt/slideLayouts/slideLayout34.xml" ContentType="application/vnd.openxmlformats-officedocument.presentationml.slideLayout+xml"/>
  <Override PartName="/ppt/theme/theme34.xml" ContentType="application/vnd.openxmlformats-officedocument.theme+xml"/>
  <Override PartName="/ppt/slideLayouts/slideLayout35.xml" ContentType="application/vnd.openxmlformats-officedocument.presentationml.slideLayout+xml"/>
  <Override PartName="/ppt/theme/theme35.xml" ContentType="application/vnd.openxmlformats-officedocument.theme+xml"/>
  <Override PartName="/ppt/slideLayouts/slideLayout36.xml" ContentType="application/vnd.openxmlformats-officedocument.presentationml.slideLayout+xml"/>
  <Override PartName="/ppt/theme/theme36.xml" ContentType="application/vnd.openxmlformats-officedocument.theme+xml"/>
  <Override PartName="/ppt/slideLayouts/slideLayout37.xml" ContentType="application/vnd.openxmlformats-officedocument.presentationml.slideLayout+xml"/>
  <Override PartName="/ppt/theme/theme37.xml" ContentType="application/vnd.openxmlformats-officedocument.theme+xml"/>
  <Override PartName="/ppt/slideLayouts/slideLayout38.xml" ContentType="application/vnd.openxmlformats-officedocument.presentationml.slideLayout+xml"/>
  <Override PartName="/ppt/theme/theme38.xml" ContentType="application/vnd.openxmlformats-officedocument.theme+xml"/>
  <Override PartName="/ppt/theme/theme3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52" r:id="rId3"/>
    <p:sldMasterId id="2147483654" r:id="rId4"/>
    <p:sldMasterId id="2147483656" r:id="rId5"/>
    <p:sldMasterId id="2147483658" r:id="rId6"/>
    <p:sldMasterId id="2147483660" r:id="rId7"/>
    <p:sldMasterId id="2147483662" r:id="rId8"/>
    <p:sldMasterId id="2147483664" r:id="rId9"/>
    <p:sldMasterId id="2147483666" r:id="rId10"/>
    <p:sldMasterId id="2147483668" r:id="rId11"/>
    <p:sldMasterId id="2147483670" r:id="rId12"/>
    <p:sldMasterId id="2147483672" r:id="rId13"/>
    <p:sldMasterId id="2147483674" r:id="rId14"/>
    <p:sldMasterId id="2147483676" r:id="rId15"/>
    <p:sldMasterId id="2147483678" r:id="rId16"/>
    <p:sldMasterId id="2147483680" r:id="rId17"/>
    <p:sldMasterId id="2147483682" r:id="rId18"/>
    <p:sldMasterId id="2147483684" r:id="rId19"/>
    <p:sldMasterId id="2147483686" r:id="rId20"/>
    <p:sldMasterId id="2147483688" r:id="rId21"/>
    <p:sldMasterId id="2147483690" r:id="rId22"/>
    <p:sldMasterId id="2147483692" r:id="rId23"/>
    <p:sldMasterId id="2147483694" r:id="rId24"/>
    <p:sldMasterId id="2147483696" r:id="rId25"/>
    <p:sldMasterId id="2147483698" r:id="rId26"/>
    <p:sldMasterId id="2147483700" r:id="rId27"/>
    <p:sldMasterId id="2147483702" r:id="rId28"/>
    <p:sldMasterId id="2147483704" r:id="rId29"/>
    <p:sldMasterId id="2147483706" r:id="rId30"/>
    <p:sldMasterId id="2147483708" r:id="rId31"/>
    <p:sldMasterId id="2147483710" r:id="rId32"/>
    <p:sldMasterId id="2147483712" r:id="rId33"/>
    <p:sldMasterId id="2147483714" r:id="rId34"/>
    <p:sldMasterId id="2147483716" r:id="rId35"/>
    <p:sldMasterId id="2147483718" r:id="rId36"/>
    <p:sldMasterId id="2147483720" r:id="rId37"/>
    <p:sldMasterId id="2147483722" r:id="rId38"/>
  </p:sldMasterIdLst>
  <p:notesMasterIdLst>
    <p:notesMasterId r:id="rId45"/>
  </p:notesMasterIdLst>
  <p:sldIdLst>
    <p:sldId id="256" r:id="rId39"/>
    <p:sldId id="257" r:id="rId40"/>
    <p:sldId id="258" r:id="rId41"/>
    <p:sldId id="259" r:id="rId42"/>
    <p:sldId id="260" r:id="rId43"/>
    <p:sldId id="261" r:id="rId4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CAC7"/>
    <a:srgbClr val="96B9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84"/>
    <p:restoredTop sz="70915"/>
  </p:normalViewPr>
  <p:slideViewPr>
    <p:cSldViewPr snapToGrid="0">
      <p:cViewPr varScale="1">
        <p:scale>
          <a:sx n="100" d="100"/>
          <a:sy n="100" d="100"/>
        </p:scale>
        <p:origin x="21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1.xml"/><Relationship Id="rId21" Type="http://schemas.openxmlformats.org/officeDocument/2006/relationships/slideMaster" Target="slideMasters/slideMaster21.xml"/><Relationship Id="rId34" Type="http://schemas.openxmlformats.org/officeDocument/2006/relationships/slideMaster" Target="slideMasters/slideMaster34.xml"/><Relationship Id="rId42" Type="http://schemas.openxmlformats.org/officeDocument/2006/relationships/slide" Target="slides/slide4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Master" Target="slideMasters/slideMaster29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Master" Target="slideMasters/slideMaster37.xml"/><Relationship Id="rId40" Type="http://schemas.openxmlformats.org/officeDocument/2006/relationships/slide" Target="slides/slide2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49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Master" Target="slideMasters/slideMaster31.xml"/><Relationship Id="rId44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" Target="slides/slide5.xml"/><Relationship Id="rId48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Master" Target="slideMasters/slideMaster38.xml"/><Relationship Id="rId46" Type="http://schemas.openxmlformats.org/officeDocument/2006/relationships/presProps" Target="presProps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81252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move the slide</a:t>
            </a:r>
          </a:p>
        </p:txBody>
      </p:sp>
      <p:sp>
        <p:nvSpPr>
          <p:cNvPr id="34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buNone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Click to edit the notes format</a:t>
            </a:r>
          </a:p>
        </p:txBody>
      </p:sp>
      <p:sp>
        <p:nvSpPr>
          <p:cNvPr id="34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&lt;header&gt;</a:t>
            </a:r>
          </a:p>
        </p:txBody>
      </p:sp>
      <p:sp>
        <p:nvSpPr>
          <p:cNvPr id="346" name="PlaceHolder 4"/>
          <p:cNvSpPr>
            <a:spLocks noGrp="1"/>
          </p:cNvSpPr>
          <p:nvPr>
            <p:ph type="dt" idx="9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347" name="PlaceHolder 5"/>
          <p:cNvSpPr>
            <a:spLocks noGrp="1"/>
          </p:cNvSpPr>
          <p:nvPr>
            <p:ph type="ftr" idx="9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348" name="PlaceHolder 6"/>
          <p:cNvSpPr>
            <a:spLocks noGrp="1"/>
          </p:cNvSpPr>
          <p:nvPr>
            <p:ph type="sldNum" idx="9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F8FAFABE-1EE9-437E-AFA5-EA1C65080657}" type="slidenum"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‹N°›</a:t>
            </a:fld>
            <a:endParaRPr lang="en-GB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38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algn="l" fontAlgn="base"/>
            <a:r>
              <a:rPr lang="fr-FR" sz="2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Quicksand"/>
              </a:rPr>
              <a:t>Caroline Auge de Fleury,</a:t>
            </a:r>
          </a:p>
          <a:p>
            <a:pPr algn="l" fontAlgn="base"/>
            <a:r>
              <a:rPr lang="fr-FR" sz="2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Quicksand"/>
              </a:rPr>
              <a:t>Céline </a:t>
            </a:r>
            <a:r>
              <a:rPr lang="fr-FR" sz="28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Quicksand"/>
              </a:rPr>
              <a:t>Jully</a:t>
            </a:r>
            <a:r>
              <a:rPr lang="fr-FR" sz="2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Quicksand"/>
              </a:rPr>
              <a:t>,</a:t>
            </a:r>
          </a:p>
          <a:p>
            <a:pPr algn="l" fontAlgn="base"/>
            <a:r>
              <a:rPr lang="fr-FR" sz="2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Quicksand"/>
              </a:rPr>
              <a:t>Joël </a:t>
            </a:r>
            <a:r>
              <a:rPr lang="fr-FR" sz="28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Quicksand"/>
              </a:rPr>
              <a:t>Surget</a:t>
            </a:r>
            <a:r>
              <a:rPr lang="fr-FR" sz="2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Quicksand"/>
              </a:rPr>
              <a:t>, </a:t>
            </a:r>
          </a:p>
          <a:p>
            <a:pPr algn="l" fontAlgn="base"/>
            <a:r>
              <a:rPr lang="fr-FR" sz="2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Quicksand"/>
              </a:rPr>
              <a:t>Imed </a:t>
            </a:r>
            <a:r>
              <a:rPr lang="fr-FR" sz="28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Quicksand"/>
              </a:rPr>
              <a:t>Magroune</a:t>
            </a:r>
            <a:endParaRPr lang="fr-FR" sz="28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Quicksand"/>
            </a:endParaRPr>
          </a:p>
          <a:p>
            <a:pPr marL="216000" indent="-216000">
              <a:buNone/>
            </a:pPr>
            <a:endParaRPr lang="fr-FR" sz="2800" b="0" i="0" strike="noStrike" spc="-1" dirty="0">
              <a:solidFill>
                <a:srgbClr val="000000"/>
              </a:solidFill>
              <a:effectLst/>
              <a:highlight>
                <a:srgbClr val="FFFFFF"/>
              </a:highlight>
              <a:latin typeface="Quicksand"/>
            </a:endParaRPr>
          </a:p>
          <a:p>
            <a:pPr marL="216000" indent="-216000">
              <a:buNone/>
            </a:pPr>
            <a:r>
              <a:rPr lang="en-GB" sz="1800" b="0" strike="noStrike" spc="-1" dirty="0" err="1">
                <a:solidFill>
                  <a:srgbClr val="000000"/>
                </a:solidFill>
                <a:latin typeface="Arial"/>
              </a:rPr>
              <a:t>Sarodia</a:t>
            </a:r>
            <a:r>
              <a:rPr lang="en-GB" sz="1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1800" b="0" strike="noStrike" spc="-1" dirty="0" err="1">
                <a:solidFill>
                  <a:srgbClr val="000000"/>
                </a:solidFill>
                <a:latin typeface="Arial"/>
              </a:rPr>
              <a:t>Vydelingum</a:t>
            </a:r>
            <a:endParaRPr lang="en-GB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216000" indent="-216000">
              <a:buNone/>
            </a:pPr>
            <a:r>
              <a:rPr lang="en-GB" sz="1800" b="0" strike="noStrike" spc="-1" dirty="0" err="1">
                <a:solidFill>
                  <a:srgbClr val="000000"/>
                </a:solidFill>
                <a:latin typeface="Arial"/>
              </a:rPr>
              <a:t>Suyan</a:t>
            </a:r>
            <a:r>
              <a:rPr lang="en-GB" sz="1800" b="0" strike="noStrike" spc="-1" dirty="0">
                <a:solidFill>
                  <a:srgbClr val="000000"/>
                </a:solidFill>
                <a:latin typeface="Arial"/>
              </a:rPr>
              <a:t> Dong</a:t>
            </a:r>
          </a:p>
          <a:p>
            <a:pPr marL="216000" indent="-216000">
              <a:buNone/>
            </a:pPr>
            <a:r>
              <a:rPr lang="en-GB" sz="1800" b="0" strike="noStrike" spc="-1" dirty="0">
                <a:solidFill>
                  <a:srgbClr val="000000"/>
                </a:solidFill>
                <a:latin typeface="Arial"/>
              </a:rPr>
              <a:t>Philippe </a:t>
            </a:r>
            <a:r>
              <a:rPr lang="en-GB" sz="1800" b="0" strike="noStrike" spc="-1" dirty="0" err="1">
                <a:solidFill>
                  <a:srgbClr val="000000"/>
                </a:solidFill>
                <a:latin typeface="Arial"/>
              </a:rPr>
              <a:t>Malbranque</a:t>
            </a:r>
            <a:endParaRPr lang="en-GB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0" name="PlaceHolder 3"/>
          <p:cNvSpPr>
            <a:spLocks noGrp="1"/>
          </p:cNvSpPr>
          <p:nvPr>
            <p:ph type="sldNum" idx="98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>
              <a:buNone/>
            </a:pPr>
            <a:endParaRPr lang="en-GB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39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3" name="PlaceHolder 3"/>
          <p:cNvSpPr>
            <a:spLocks noGrp="1"/>
          </p:cNvSpPr>
          <p:nvPr>
            <p:ph type="sldNum" idx="99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>
              <a:buNone/>
            </a:pPr>
            <a:endParaRPr lang="en-GB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39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6" name="PlaceHolder 3"/>
          <p:cNvSpPr>
            <a:spLocks noGrp="1"/>
          </p:cNvSpPr>
          <p:nvPr>
            <p:ph type="sldNum" idx="100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>
              <a:buNone/>
            </a:pPr>
            <a:endParaRPr lang="en-GB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39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9" name="PlaceHolder 3"/>
          <p:cNvSpPr>
            <a:spLocks noGrp="1"/>
          </p:cNvSpPr>
          <p:nvPr>
            <p:ph type="sldNum" idx="101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>
              <a:buNone/>
            </a:pPr>
            <a:endParaRPr lang="en-GB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40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2" name="PlaceHolder 3"/>
          <p:cNvSpPr>
            <a:spLocks noGrp="1"/>
          </p:cNvSpPr>
          <p:nvPr>
            <p:ph type="sldNum" idx="102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>
              <a:buNone/>
            </a:pPr>
            <a:endParaRPr lang="en-GB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40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r>
              <a:rPr lang="en-GB" sz="1800" b="0" strike="noStrike" spc="-1" dirty="0">
                <a:solidFill>
                  <a:srgbClr val="000000"/>
                </a:solidFill>
                <a:latin typeface="Arial"/>
              </a:rPr>
              <a:t>I wish you an excellent workshop with enriching exchanges and nourishing discussions.</a:t>
            </a:r>
          </a:p>
        </p:txBody>
      </p:sp>
      <p:sp>
        <p:nvSpPr>
          <p:cNvPr id="405" name="PlaceHolder 3"/>
          <p:cNvSpPr>
            <a:spLocks noGrp="1"/>
          </p:cNvSpPr>
          <p:nvPr>
            <p:ph type="sldNum" idx="103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>
              <a:buNone/>
            </a:pPr>
            <a:endParaRPr lang="en-GB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6"/>
          </p:nvPr>
        </p:nvSpPr>
        <p:spPr/>
        <p:txBody>
          <a:bodyPr/>
          <a:lstStyle/>
          <a:p>
            <a:fld id="{61CA5878-4A5D-46A0-93BC-50C1C7DCFB8A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2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suel haut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9"/>
          </p:nvPr>
        </p:nvSpPr>
        <p:spPr/>
        <p:txBody>
          <a:bodyPr/>
          <a:lstStyle/>
          <a:p>
            <a:fld id="{0D2EDF7F-265E-461F-9B8D-A014EAD77A32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0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suel  Bas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2"/>
          </p:nvPr>
        </p:nvSpPr>
        <p:spPr/>
        <p:txBody>
          <a:bodyPr/>
          <a:lstStyle/>
          <a:p>
            <a:fld id="{D12A25B7-1D2A-42E4-B1EB-B290DDAEABB9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5"/>
          </p:nvPr>
        </p:nvSpPr>
        <p:spPr/>
        <p:txBody>
          <a:bodyPr/>
          <a:lstStyle/>
          <a:p>
            <a:fld id="{4BCB4D33-5D0A-4696-8B16-12DC3BA9B79F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8"/>
          </p:nvPr>
        </p:nvSpPr>
        <p:spPr/>
        <p:txBody>
          <a:bodyPr/>
          <a:lstStyle/>
          <a:p>
            <a:fld id="{53C85A9C-76ED-44B9-8A7A-6D52B2D170B7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1"/>
          </p:nvPr>
        </p:nvSpPr>
        <p:spPr/>
        <p:txBody>
          <a:bodyPr/>
          <a:lstStyle/>
          <a:p>
            <a:fld id="{CC039142-A41D-45FB-A425-9966C2FE9A42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4"/>
          </p:nvPr>
        </p:nvSpPr>
        <p:spPr/>
        <p:txBody>
          <a:bodyPr/>
          <a:lstStyle/>
          <a:p>
            <a:fld id="{59C4EE9F-6D4C-4736-AE1B-7377B215913C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7"/>
          </p:nvPr>
        </p:nvSpPr>
        <p:spPr/>
        <p:txBody>
          <a:bodyPr/>
          <a:lstStyle/>
          <a:p>
            <a:fld id="{425691D2-BE01-47A0-BD62-BE832A7470F7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0"/>
          </p:nvPr>
        </p:nvSpPr>
        <p:spPr/>
        <p:txBody>
          <a:bodyPr/>
          <a:lstStyle/>
          <a:p>
            <a:fld id="{3C9BC555-7C26-4823-9977-7503F05DDB46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5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3D79FD6D-F1F2-4A29-9434-03DE768B9439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3"/>
          </p:nvPr>
        </p:nvSpPr>
        <p:spPr/>
        <p:txBody>
          <a:bodyPr/>
          <a:lstStyle/>
          <a:p>
            <a:fld id="{73195C8D-751F-40F5-88A1-555AA3EDEE9C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5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6"/>
          </p:nvPr>
        </p:nvSpPr>
        <p:spPr/>
        <p:txBody>
          <a:bodyPr/>
          <a:lstStyle/>
          <a:p>
            <a:fld id="{103E0C51-DBB8-473A-94C5-1F8600D82CBC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5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9"/>
          </p:nvPr>
        </p:nvSpPr>
        <p:spPr/>
        <p:txBody>
          <a:bodyPr/>
          <a:lstStyle/>
          <a:p>
            <a:fld id="{0015F162-F86A-4895-9E21-4CD350CFC934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0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suel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6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2"/>
          </p:nvPr>
        </p:nvSpPr>
        <p:spPr/>
        <p:txBody>
          <a:bodyPr/>
          <a:lstStyle/>
          <a:p>
            <a:fld id="{8F2FE367-5A53-4872-B07F-D9FC917AD5E0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suel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6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5"/>
          </p:nvPr>
        </p:nvSpPr>
        <p:spPr/>
        <p:txBody>
          <a:bodyPr/>
          <a:lstStyle/>
          <a:p>
            <a:fld id="{A95676C5-9097-4D97-A69A-FB5053A66F82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suel pleine p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6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8"/>
          </p:nvPr>
        </p:nvSpPr>
        <p:spPr/>
        <p:txBody>
          <a:bodyPr/>
          <a:lstStyle/>
          <a:p>
            <a:fld id="{DDAD9F79-5636-4DA5-AAC6-082CB9D7B18E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71"/>
          </p:nvPr>
        </p:nvSpPr>
        <p:spPr/>
        <p:txBody>
          <a:bodyPr/>
          <a:lstStyle/>
          <a:p>
            <a:fld id="{026E119A-9E8D-43D1-B9EA-BD1D200F5958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74"/>
          </p:nvPr>
        </p:nvSpPr>
        <p:spPr/>
        <p:txBody>
          <a:bodyPr/>
          <a:lstStyle/>
          <a:p>
            <a:fld id="{64E5800E-B486-4FB1-9C5C-8F3D6888D765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7725DAB-3377-4AAA-AC57-1047E44FADDB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N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 CEA is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77"/>
          </p:nvPr>
        </p:nvSpPr>
        <p:spPr/>
        <p:txBody>
          <a:bodyPr/>
          <a:lstStyle/>
          <a:p>
            <a:fld id="{5582BA08-0EA1-4B28-A4CF-AFEF9AED8A8C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0"/>
          </p:nvPr>
        </p:nvSpPr>
        <p:spPr/>
        <p:txBody>
          <a:bodyPr/>
          <a:lstStyle/>
          <a:p>
            <a:fld id="{7B4661CC-5486-4F60-B919-4D8BC14D4E3F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8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3"/>
          </p:nvPr>
        </p:nvSpPr>
        <p:spPr/>
        <p:txBody>
          <a:bodyPr/>
          <a:lstStyle/>
          <a:p>
            <a:fld id="{62759377-76C0-4E40-9820-52D9A1BB0E36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8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6"/>
          </p:nvPr>
        </p:nvSpPr>
        <p:spPr/>
        <p:txBody>
          <a:bodyPr/>
          <a:lstStyle/>
          <a:p>
            <a:fld id="{229812B5-98A4-404E-823E-D95B764DF62D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8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9"/>
          </p:nvPr>
        </p:nvSpPr>
        <p:spPr/>
        <p:txBody>
          <a:bodyPr/>
          <a:lstStyle/>
          <a:p>
            <a:fld id="{65BCFABA-3B82-4B29-A31B-36F83A6A9CA8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90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366B3D28-795F-4C45-9457-083693707038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FF890FE-1671-48EF-AA1B-A3A3AF53DE1E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32B53E2F-38C5-4C45-BA79-CC37E9FDE5C1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8BA3535F-3C63-4CD1-BED2-15F575C84DD6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0"/>
          </p:nvPr>
        </p:nvSpPr>
        <p:spPr/>
        <p:txBody>
          <a:bodyPr/>
          <a:lstStyle/>
          <a:p>
            <a:fld id="{73CED377-50D5-4695-B0D6-D1C03E0BA908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2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3"/>
          </p:nvPr>
        </p:nvSpPr>
        <p:spPr/>
        <p:txBody>
          <a:bodyPr/>
          <a:lstStyle/>
          <a:p>
            <a:fld id="{644C127A-79A5-4741-AD22-1F32C7D49F98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2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6.wmf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2.png"/></Relationships>
</file>

<file path=ppt/slideMasters/_rels/slideMaster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20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6.wmf"/><Relationship Id="rId4" Type="http://schemas.openxmlformats.org/officeDocument/2006/relationships/image" Target="../media/image2.png"/></Relationships>
</file>

<file path=ppt/slideMasters/_rels/slideMaster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2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Masters/_rels/slideMaster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22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6.wmf"/><Relationship Id="rId4" Type="http://schemas.openxmlformats.org/officeDocument/2006/relationships/image" Target="../media/image2.png"/></Relationships>
</file>

<file path=ppt/slideMasters/_rels/slideMaster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23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Masters/_rels/slideMaster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2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png"/></Relationships>
</file>

<file path=ppt/slideMasters/_rels/slideMaster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25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.png"/></Relationships>
</file>

<file path=ppt/slideMasters/_rels/slideMaster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26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.png"/></Relationships>
</file>

<file path=ppt/slideMasters/_rels/slideMaster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27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Masters/_rels/slideMaster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28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Masters/_rels/slideMaster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29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Masters/_rels/slideMaster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30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Masters/_rels/slideMaster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31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4.png"/><Relationship Id="rId5" Type="http://schemas.openxmlformats.org/officeDocument/2006/relationships/image" Target="../media/image6.wmf"/><Relationship Id="rId4" Type="http://schemas.openxmlformats.org/officeDocument/2006/relationships/image" Target="../media/image2.png"/></Relationships>
</file>

<file path=ppt/slideMasters/_rels/slideMaster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32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7.png"/><Relationship Id="rId5" Type="http://schemas.openxmlformats.org/officeDocument/2006/relationships/image" Target="../media/image6.wmf"/><Relationship Id="rId4" Type="http://schemas.openxmlformats.org/officeDocument/2006/relationships/image" Target="../media/image2.png"/></Relationships>
</file>

<file path=ppt/slideMasters/_rels/slideMaster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33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Masters/_rels/slideMaster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34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8.wmf"/><Relationship Id="rId4" Type="http://schemas.openxmlformats.org/officeDocument/2006/relationships/image" Target="../media/image2.png"/></Relationships>
</file>

<file path=ppt/slideMasters/_rels/slideMaster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35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9.wmf"/><Relationship Id="rId4" Type="http://schemas.openxmlformats.org/officeDocument/2006/relationships/image" Target="../media/image2.png"/></Relationships>
</file>

<file path=ppt/slideMasters/_rels/slideMaster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36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5.wmf"/><Relationship Id="rId4" Type="http://schemas.openxmlformats.org/officeDocument/2006/relationships/image" Target="../media/image2.png"/></Relationships>
</file>

<file path=ppt/slideMasters/_rels/slideMaster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37.xml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10.wmf"/><Relationship Id="rId4" Type="http://schemas.openxmlformats.org/officeDocument/2006/relationships/image" Target="../media/image2.png"/></Relationships>
</file>

<file path=ppt/slideMasters/_rels/slideMaster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38.xml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5.wmf"/><Relationship Id="rId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7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2" name="Rectangle 5"/>
          <p:cNvSpPr/>
          <p:nvPr/>
        </p:nvSpPr>
        <p:spPr>
          <a:xfrm>
            <a:off x="11182320" y="0"/>
            <a:ext cx="1009080" cy="6857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144000" tIns="108000" rIns="144000" bIns="144000" anchor="ctr">
            <a:sp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strike="noStrike" spc="-1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3" name="ZoneTexte 9"/>
          <p:cNvSpPr/>
          <p:nvPr/>
        </p:nvSpPr>
        <p:spPr>
          <a:xfrm>
            <a:off x="-101520" y="-27684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Titre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PATTERN CARRE DECAL"/>
          <p:cNvPicPr/>
          <p:nvPr/>
        </p:nvPicPr>
        <p:blipFill>
          <a:blip r:embed="rId5"/>
          <a:srcRect t="19707" r="39860"/>
          <a:stretch/>
        </p:blipFill>
        <p:spPr>
          <a:xfrm>
            <a:off x="9406440" y="0"/>
            <a:ext cx="2784960" cy="2446920"/>
          </a:xfrm>
          <a:prstGeom prst="rect">
            <a:avLst/>
          </a:prstGeom>
          <a:ln w="0">
            <a:noFill/>
          </a:ln>
        </p:spPr>
      </p:pic>
      <p:pic>
        <p:nvPicPr>
          <p:cNvPr id="5" name="Image 3"/>
          <p:cNvPicPr/>
          <p:nvPr/>
        </p:nvPicPr>
        <p:blipFill>
          <a:blip r:embed="rId6"/>
          <a:stretch/>
        </p:blipFill>
        <p:spPr>
          <a:xfrm>
            <a:off x="724680" y="728640"/>
            <a:ext cx="3777480" cy="1801440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73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grpSp>
        <p:nvGrpSpPr>
          <p:cNvPr id="74" name="Groupe 19"/>
          <p:cNvGrpSpPr/>
          <p:nvPr/>
        </p:nvGrpSpPr>
        <p:grpSpPr>
          <a:xfrm>
            <a:off x="206280" y="6296040"/>
            <a:ext cx="467280" cy="467280"/>
            <a:chOff x="206280" y="6296040"/>
            <a:chExt cx="467280" cy="467280"/>
          </a:xfrm>
        </p:grpSpPr>
        <p:sp>
          <p:nvSpPr>
            <p:cNvPr id="75" name="Rectangle 20"/>
            <p:cNvSpPr/>
            <p:nvPr/>
          </p:nvSpPr>
          <p:spPr>
            <a:xfrm>
              <a:off x="206280" y="6296040"/>
              <a:ext cx="467280" cy="4672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144000" tIns="108000" rIns="144000" bIns="144000" anchor="ctr">
              <a:sp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lt1"/>
                </a:solidFill>
                <a:latin typeface="Arial"/>
                <a:ea typeface="Arial"/>
              </a:endParaRPr>
            </a:p>
          </p:txBody>
        </p:sp>
        <p:pic>
          <p:nvPicPr>
            <p:cNvPr id="76" name="Logo CEA"/>
            <p:cNvPicPr/>
            <p:nvPr/>
          </p:nvPicPr>
          <p:blipFill>
            <a:blip r:embed="rId3"/>
            <a:stretch/>
          </p:blipFill>
          <p:spPr>
            <a:xfrm>
              <a:off x="257760" y="6343560"/>
              <a:ext cx="365400" cy="36540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77" name="Rectangle 7"/>
          <p:cNvSpPr/>
          <p:nvPr/>
        </p:nvSpPr>
        <p:spPr>
          <a:xfrm>
            <a:off x="7170120" y="0"/>
            <a:ext cx="5021280" cy="6857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144000" tIns="108000" rIns="144000" bIns="144000" anchor="ctr">
            <a:sp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strike="noStrike" spc="-1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78" name="ZoneTexte 6"/>
          <p:cNvSpPr/>
          <p:nvPr/>
        </p:nvSpPr>
        <p:spPr>
          <a:xfrm>
            <a:off x="-101520" y="-276840"/>
            <a:ext cx="121914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Visuel + contenu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1"/>
          <p:cNvSpPr>
            <a:spLocks noGrp="1"/>
          </p:cNvSpPr>
          <p:nvPr>
            <p:ph type="ftr" idx="25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sldNum" idx="26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639786D2-A574-422E-8F39-DD18AD8AB067}" type="slidenum">
              <a:rPr lang="fr-FR" sz="1200" b="1" strike="noStrike" spc="-1">
                <a:solidFill>
                  <a:schemeClr val="dk2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dt" idx="27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83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84" name="ZoneTexte 6"/>
          <p:cNvSpPr/>
          <p:nvPr/>
        </p:nvSpPr>
        <p:spPr>
          <a:xfrm>
            <a:off x="-101520" y="-276840"/>
            <a:ext cx="121914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Visuel  haut + contenu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ZoneTexte 20"/>
          <p:cNvSpPr/>
          <p:nvPr/>
        </p:nvSpPr>
        <p:spPr>
          <a:xfrm>
            <a:off x="-101520" y="6858000"/>
            <a:ext cx="1219140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Astuce :Après avoir insérez votre image, placez celle-ci en arrière plan : Clic droit + « Arrière plan »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Astuce :Après avoir insérez votre image, adaptez si besoin la couleur du texte en fonction de celle-ci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1"/>
          <p:cNvSpPr>
            <a:spLocks noGrp="1"/>
          </p:cNvSpPr>
          <p:nvPr>
            <p:ph type="ftr" idx="28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sldNum" idx="29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FA5BCBC7-1C40-4520-AFBB-0FA9382F9DC6}" type="slidenum">
              <a:rPr lang="fr-FR" sz="1200" b="1" strike="noStrike" spc="-1">
                <a:solidFill>
                  <a:schemeClr val="dk2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dt" idx="30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90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91" name="ZoneTexte 9"/>
          <p:cNvSpPr/>
          <p:nvPr/>
        </p:nvSpPr>
        <p:spPr>
          <a:xfrm>
            <a:off x="-101520" y="-27684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Titre image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Rectangle 21"/>
          <p:cNvSpPr/>
          <p:nvPr/>
        </p:nvSpPr>
        <p:spPr>
          <a:xfrm>
            <a:off x="7110720" y="-1440"/>
            <a:ext cx="19800" cy="31032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fr-FR" sz="1800" b="0" strike="noStrike" spc="-1">
              <a:solidFill>
                <a:schemeClr val="dk1"/>
              </a:solidFill>
              <a:latin typeface="Arial"/>
              <a:ea typeface="Arial"/>
            </a:endParaRPr>
          </a:p>
        </p:txBody>
      </p:sp>
      <p:pic>
        <p:nvPicPr>
          <p:cNvPr id="93" name="Image 8"/>
          <p:cNvPicPr/>
          <p:nvPr/>
        </p:nvPicPr>
        <p:blipFill>
          <a:blip r:embed="rId5"/>
          <a:stretch/>
        </p:blipFill>
        <p:spPr>
          <a:xfrm>
            <a:off x="724680" y="726120"/>
            <a:ext cx="3777480" cy="1801440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95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96" name="ZoneTexte 6"/>
          <p:cNvSpPr/>
          <p:nvPr/>
        </p:nvSpPr>
        <p:spPr>
          <a:xfrm>
            <a:off x="-101520" y="-276840"/>
            <a:ext cx="121914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Visuel  Bas+ contenu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ZoneTexte 28"/>
          <p:cNvSpPr/>
          <p:nvPr/>
        </p:nvSpPr>
        <p:spPr>
          <a:xfrm>
            <a:off x="-101520" y="685800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Astuce :Après avoir insérez votre image, placez celle-ci en arrière plan : Clic droit + « Arrière plan »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1"/>
          <p:cNvSpPr>
            <a:spLocks noGrp="1"/>
          </p:cNvSpPr>
          <p:nvPr>
            <p:ph type="ftr" idx="31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sldNum" idx="32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C0768125-07F1-4B2B-8990-508DA3E59B3C}" type="slidenum">
              <a:rPr lang="fr-FR" sz="1200" b="1" strike="noStrike" spc="-1">
                <a:solidFill>
                  <a:schemeClr val="dk2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dt" idx="33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102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103" name="ZoneTexte 6"/>
          <p:cNvSpPr/>
          <p:nvPr/>
        </p:nvSpPr>
        <p:spPr>
          <a:xfrm>
            <a:off x="-101520" y="-27684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Titre et contenu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4" name="PATTERN CARRE DECAL"/>
          <p:cNvPicPr/>
          <p:nvPr/>
        </p:nvPicPr>
        <p:blipFill>
          <a:blip r:embed="rId5"/>
          <a:srcRect l="17493" t="76061" r="18768" b="-33259"/>
          <a:stretch/>
        </p:blipFill>
        <p:spPr>
          <a:xfrm>
            <a:off x="9626760" y="0"/>
            <a:ext cx="2564640" cy="1514520"/>
          </a:xfrm>
          <a:prstGeom prst="rect">
            <a:avLst/>
          </a:prstGeom>
          <a:ln w="0">
            <a:noFill/>
          </a:ln>
        </p:spPr>
      </p:pic>
      <p:sp>
        <p:nvSpPr>
          <p:cNvPr id="105" name="PlaceHolder 1"/>
          <p:cNvSpPr>
            <a:spLocks noGrp="1"/>
          </p:cNvSpPr>
          <p:nvPr>
            <p:ph type="ftr" idx="34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sldNum" idx="35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C224F2CE-C77C-480B-A9DC-B1583E5F5FBF}" type="slidenum">
              <a:rPr lang="fr-FR" sz="1200" b="1" strike="noStrike" spc="-1">
                <a:solidFill>
                  <a:schemeClr val="dk2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dt" idx="36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109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110" name="ZoneTexte 5"/>
          <p:cNvSpPr/>
          <p:nvPr/>
        </p:nvSpPr>
        <p:spPr>
          <a:xfrm>
            <a:off x="-101520" y="-27684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Titre seul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1" name="PATTERN CARRE DECAL"/>
          <p:cNvPicPr/>
          <p:nvPr/>
        </p:nvPicPr>
        <p:blipFill>
          <a:blip r:embed="rId5"/>
          <a:srcRect l="17493" t="76061" r="18768" b="-33259"/>
          <a:stretch/>
        </p:blipFill>
        <p:spPr>
          <a:xfrm>
            <a:off x="9626760" y="0"/>
            <a:ext cx="2564640" cy="1514520"/>
          </a:xfrm>
          <a:prstGeom prst="rect">
            <a:avLst/>
          </a:prstGeom>
          <a:ln w="0">
            <a:noFill/>
          </a:ln>
        </p:spPr>
      </p:pic>
      <p:sp>
        <p:nvSpPr>
          <p:cNvPr id="112" name="PlaceHolder 1"/>
          <p:cNvSpPr>
            <a:spLocks noGrp="1"/>
          </p:cNvSpPr>
          <p:nvPr>
            <p:ph type="ftr" idx="37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sldNum" idx="38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938F478D-35A4-4374-918D-EE070953D432}" type="slidenum">
              <a:rPr lang="fr-FR" sz="1200" b="1" strike="noStrike" spc="-1">
                <a:solidFill>
                  <a:schemeClr val="dk2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dt" idx="39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116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117" name="ZoneTexte 4"/>
          <p:cNvSpPr/>
          <p:nvPr/>
        </p:nvSpPr>
        <p:spPr>
          <a:xfrm>
            <a:off x="-101520" y="-27684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Vide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8" name="PATTERN CARRE DECAL"/>
          <p:cNvPicPr/>
          <p:nvPr/>
        </p:nvPicPr>
        <p:blipFill>
          <a:blip r:embed="rId5"/>
          <a:srcRect l="17493" t="76061" r="18768" b="-33259"/>
          <a:stretch/>
        </p:blipFill>
        <p:spPr>
          <a:xfrm>
            <a:off x="9626760" y="0"/>
            <a:ext cx="2564640" cy="1514520"/>
          </a:xfrm>
          <a:prstGeom prst="rect">
            <a:avLst/>
          </a:prstGeom>
          <a:ln w="0">
            <a:noFill/>
          </a:ln>
        </p:spPr>
      </p:pic>
      <p:sp>
        <p:nvSpPr>
          <p:cNvPr id="119" name="PlaceHolder 1"/>
          <p:cNvSpPr>
            <a:spLocks noGrp="1"/>
          </p:cNvSpPr>
          <p:nvPr>
            <p:ph type="ftr" idx="40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sldNum" idx="41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2F8C1209-2054-45A5-AAF9-FFADBDBC2C6C}" type="slidenum">
              <a:rPr lang="fr-FR" sz="1200" b="1" strike="noStrike" spc="-1">
                <a:solidFill>
                  <a:schemeClr val="dk2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dt" idx="42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123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124" name="Rectangle 34"/>
          <p:cNvSpPr/>
          <p:nvPr/>
        </p:nvSpPr>
        <p:spPr>
          <a:xfrm>
            <a:off x="11460240" y="0"/>
            <a:ext cx="731160" cy="6857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144000" tIns="108000" rIns="144000" bIns="144000" anchor="ctr">
            <a:sp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strike="noStrike" spc="-1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125" name="ZoneTexte 5"/>
          <p:cNvSpPr/>
          <p:nvPr/>
        </p:nvSpPr>
        <p:spPr>
          <a:xfrm>
            <a:off x="-101520" y="-27684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Intervenants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ZoneTexte 35"/>
          <p:cNvSpPr/>
          <p:nvPr/>
        </p:nvSpPr>
        <p:spPr>
          <a:xfrm>
            <a:off x="-101520" y="685800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Astuce : Vous pouvez supprimer autant de blocs d’intervenant que vous le souhaitez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7" name="PATTERN CARRE DECAL"/>
          <p:cNvPicPr/>
          <p:nvPr/>
        </p:nvPicPr>
        <p:blipFill>
          <a:blip r:embed="rId5"/>
          <a:srcRect l="17493" t="76061" r="18768" b="-33259"/>
          <a:stretch/>
        </p:blipFill>
        <p:spPr>
          <a:xfrm>
            <a:off x="9626760" y="0"/>
            <a:ext cx="2564640" cy="1514520"/>
          </a:xfrm>
          <a:prstGeom prst="rect">
            <a:avLst/>
          </a:prstGeom>
          <a:ln w="0">
            <a:noFill/>
          </a:ln>
        </p:spPr>
      </p:pic>
      <p:sp>
        <p:nvSpPr>
          <p:cNvPr id="128" name="PlaceHolder 1"/>
          <p:cNvSpPr>
            <a:spLocks noGrp="1"/>
          </p:cNvSpPr>
          <p:nvPr>
            <p:ph type="ftr" idx="43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sldNum" idx="44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C6C14A62-A3D9-4605-95E3-689008D20383}" type="slidenum">
              <a:rPr lang="fr-FR" sz="1200" b="1" strike="noStrike" spc="-1">
                <a:solidFill>
                  <a:schemeClr val="dk2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0" name="PlaceHolder 3"/>
          <p:cNvSpPr>
            <a:spLocks noGrp="1"/>
          </p:cNvSpPr>
          <p:nvPr>
            <p:ph type="dt" idx="45"/>
          </p:nvPr>
        </p:nvSpPr>
        <p:spPr>
          <a:xfrm>
            <a:off x="987552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132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133" name="Rectangle 15"/>
          <p:cNvSpPr/>
          <p:nvPr/>
        </p:nvSpPr>
        <p:spPr>
          <a:xfrm>
            <a:off x="7198920" y="0"/>
            <a:ext cx="4992120" cy="6857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144000" tIns="108000" rIns="144000" bIns="144000" anchor="ctr">
            <a:sp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strike="noStrike" spc="-1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134" name="ZoneTexte 5"/>
          <p:cNvSpPr/>
          <p:nvPr/>
        </p:nvSpPr>
        <p:spPr>
          <a:xfrm>
            <a:off x="-101520" y="-27684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Intervenant / CV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ZoneTexte 35"/>
          <p:cNvSpPr/>
          <p:nvPr/>
        </p:nvSpPr>
        <p:spPr>
          <a:xfrm>
            <a:off x="-101520" y="685800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Astuce : Vous pouvez supprimer autant de blocs d’intervenant que vous le souhaitez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6" name="PATTERN CARRE DECAL"/>
          <p:cNvPicPr/>
          <p:nvPr/>
        </p:nvPicPr>
        <p:blipFill>
          <a:blip r:embed="rId5"/>
          <a:srcRect l="17493" t="76061" r="18768" b="-33259"/>
          <a:stretch/>
        </p:blipFill>
        <p:spPr>
          <a:xfrm>
            <a:off x="9626760" y="0"/>
            <a:ext cx="2564640" cy="1514520"/>
          </a:xfrm>
          <a:prstGeom prst="rect">
            <a:avLst/>
          </a:prstGeom>
          <a:ln w="0">
            <a:noFill/>
          </a:ln>
        </p:spPr>
      </p:pic>
      <p:sp>
        <p:nvSpPr>
          <p:cNvPr id="137" name="PlaceHolder 1"/>
          <p:cNvSpPr>
            <a:spLocks noGrp="1"/>
          </p:cNvSpPr>
          <p:nvPr>
            <p:ph type="ftr" idx="46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sldNum" idx="47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4AB9EC65-A9E0-4D96-85E3-6B2FBACECA3C}" type="slidenum">
              <a:rPr lang="fr-FR" sz="1200" b="1" strike="noStrike" spc="-1">
                <a:solidFill>
                  <a:schemeClr val="dk2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dt" idx="48"/>
          </p:nvPr>
        </p:nvSpPr>
        <p:spPr>
          <a:xfrm>
            <a:off x="987552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140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41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143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144" name="Rectangle 6"/>
          <p:cNvSpPr/>
          <p:nvPr/>
        </p:nvSpPr>
        <p:spPr>
          <a:xfrm>
            <a:off x="0" y="0"/>
            <a:ext cx="12191400" cy="68572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600" b="0" strike="noStrike" spc="-1">
              <a:solidFill>
                <a:schemeClr val="lt1"/>
              </a:solidFill>
              <a:latin typeface="Arial"/>
              <a:ea typeface="Arial"/>
            </a:endParaRPr>
          </a:p>
        </p:txBody>
      </p:sp>
      <p:grpSp>
        <p:nvGrpSpPr>
          <p:cNvPr id="145" name="Group 12"/>
          <p:cNvGrpSpPr/>
          <p:nvPr/>
        </p:nvGrpSpPr>
        <p:grpSpPr>
          <a:xfrm>
            <a:off x="266760" y="6343560"/>
            <a:ext cx="316080" cy="316080"/>
            <a:chOff x="266760" y="6343560"/>
            <a:chExt cx="316080" cy="316080"/>
          </a:xfrm>
        </p:grpSpPr>
        <p:sp>
          <p:nvSpPr>
            <p:cNvPr id="146" name="AutoShape 11"/>
            <p:cNvSpPr/>
            <p:nvPr/>
          </p:nvSpPr>
          <p:spPr>
            <a:xfrm>
              <a:off x="266760" y="6343560"/>
              <a:ext cx="316080" cy="316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dk1"/>
                </a:solidFill>
                <a:latin typeface="Arial"/>
                <a:ea typeface="Arial"/>
              </a:endParaRPr>
            </a:p>
          </p:txBody>
        </p:sp>
        <p:sp>
          <p:nvSpPr>
            <p:cNvPr id="147" name="Rectangle 13"/>
            <p:cNvSpPr/>
            <p:nvPr/>
          </p:nvSpPr>
          <p:spPr>
            <a:xfrm>
              <a:off x="266760" y="6343560"/>
              <a:ext cx="316080" cy="31608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dk1"/>
                </a:solidFill>
                <a:latin typeface="Arial"/>
                <a:ea typeface="Arial"/>
              </a:endParaRPr>
            </a:p>
          </p:txBody>
        </p:sp>
        <p:sp>
          <p:nvSpPr>
            <p:cNvPr id="148" name="Rectangle 14"/>
            <p:cNvSpPr/>
            <p:nvPr/>
          </p:nvSpPr>
          <p:spPr>
            <a:xfrm>
              <a:off x="266760" y="6343560"/>
              <a:ext cx="316080" cy="316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dk1"/>
                </a:solidFill>
                <a:latin typeface="Arial"/>
                <a:ea typeface="Arial"/>
              </a:endParaRPr>
            </a:p>
          </p:txBody>
        </p:sp>
        <p:sp>
          <p:nvSpPr>
            <p:cNvPr id="149" name="Freeform 15"/>
            <p:cNvSpPr/>
            <p:nvPr/>
          </p:nvSpPr>
          <p:spPr>
            <a:xfrm>
              <a:off x="326160" y="6449040"/>
              <a:ext cx="196200" cy="74160"/>
            </a:xfrm>
            <a:custGeom>
              <a:avLst/>
              <a:gdLst>
                <a:gd name="textAreaLeft" fmla="*/ 0 w 196200"/>
                <a:gd name="textAreaRight" fmla="*/ 196920 w 196200"/>
                <a:gd name="textAreaTop" fmla="*/ 0 h 74160"/>
                <a:gd name="textAreaBottom" fmla="*/ 74880 h 74160"/>
              </a:gdLst>
              <a:ahLst/>
              <a:cxnLst/>
              <a:rect l="textAreaLeft" t="textAreaTop" r="textAreaRight" b="textAreaBottom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37440" rIns="90000" bIns="3744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dk1"/>
                </a:solidFill>
                <a:latin typeface="Arial"/>
                <a:ea typeface="Arial"/>
              </a:endParaRPr>
            </a:p>
          </p:txBody>
        </p:sp>
        <p:sp>
          <p:nvSpPr>
            <p:cNvPr id="150" name="Rectangle 16"/>
            <p:cNvSpPr/>
            <p:nvPr/>
          </p:nvSpPr>
          <p:spPr>
            <a:xfrm>
              <a:off x="334440" y="6547680"/>
              <a:ext cx="180720" cy="7560"/>
            </a:xfrm>
            <a:prstGeom prst="rect">
              <a:avLst/>
            </a:pr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3960" rIns="90000" bIns="396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dk1"/>
                </a:solidFill>
                <a:latin typeface="Arial"/>
                <a:ea typeface="Arial"/>
              </a:endParaRPr>
            </a:p>
          </p:txBody>
        </p:sp>
        <p:sp>
          <p:nvSpPr>
            <p:cNvPr id="151" name="Rectangle 17"/>
            <p:cNvSpPr/>
            <p:nvPr/>
          </p:nvSpPr>
          <p:spPr>
            <a:xfrm>
              <a:off x="334440" y="6547680"/>
              <a:ext cx="180720" cy="7560"/>
            </a:xfrm>
            <a:prstGeom prst="rect">
              <a:avLst/>
            </a:prstGeom>
            <a:solidFill>
              <a:schemeClr val="tx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3960" rIns="90000" bIns="396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dk1"/>
                </a:solidFill>
                <a:latin typeface="Arial"/>
                <a:ea typeface="Arial"/>
              </a:endParaRPr>
            </a:p>
          </p:txBody>
        </p:sp>
      </p:grpSp>
      <p:sp>
        <p:nvSpPr>
          <p:cNvPr id="152" name="ZoneTexte 28"/>
          <p:cNvSpPr/>
          <p:nvPr/>
        </p:nvSpPr>
        <p:spPr>
          <a:xfrm>
            <a:off x="-101520" y="-276840"/>
            <a:ext cx="121914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Citation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ZoneTexte 12"/>
          <p:cNvSpPr/>
          <p:nvPr/>
        </p:nvSpPr>
        <p:spPr>
          <a:xfrm>
            <a:off x="327600" y="1548000"/>
            <a:ext cx="1324800" cy="2147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r" defTabSz="914400">
              <a:lnSpc>
                <a:spcPct val="100000"/>
              </a:lnSpc>
            </a:pPr>
            <a:r>
              <a:rPr lang="fr-FR" sz="13500" b="0" strike="noStrike" spc="-1">
                <a:solidFill>
                  <a:schemeClr val="lt1"/>
                </a:solidFill>
                <a:latin typeface="Arial Black"/>
                <a:ea typeface="Arial"/>
              </a:rPr>
              <a:t>“</a:t>
            </a:r>
            <a:endParaRPr lang="en-GB" sz="13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ZoneTexte 14"/>
          <p:cNvSpPr/>
          <p:nvPr/>
        </p:nvSpPr>
        <p:spPr>
          <a:xfrm>
            <a:off x="-101520" y="6858000"/>
            <a:ext cx="121914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Astuce :Pour fermer les guillemets de fin de citation ajoutez 2 apostrophes à la fin de votre texte (touche [4] du clavier)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5" name="Image 23"/>
          <p:cNvPicPr/>
          <p:nvPr/>
        </p:nvPicPr>
        <p:blipFill>
          <a:blip r:embed="rId5"/>
          <a:srcRect t="19791" r="39814"/>
          <a:stretch/>
        </p:blipFill>
        <p:spPr>
          <a:xfrm>
            <a:off x="9369720" y="0"/>
            <a:ext cx="2821680" cy="2474640"/>
          </a:xfrm>
          <a:prstGeom prst="rect">
            <a:avLst/>
          </a:prstGeom>
          <a:ln w="0">
            <a:noFill/>
          </a:ln>
        </p:spPr>
      </p:pic>
      <p:sp>
        <p:nvSpPr>
          <p:cNvPr id="156" name="PlaceHolder 1"/>
          <p:cNvSpPr>
            <a:spLocks noGrp="1"/>
          </p:cNvSpPr>
          <p:nvPr>
            <p:ph type="ftr" idx="49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lt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lt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sldNum" idx="50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lt1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2758C9FB-7BFE-4C53-99AF-028C700626A2}" type="slidenum">
              <a:rPr lang="fr-FR" sz="1200" b="1" strike="noStrike" spc="-1">
                <a:solidFill>
                  <a:schemeClr val="lt1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 type="dt" idx="51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7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8" name="Rectangle 6"/>
          <p:cNvSpPr/>
          <p:nvPr/>
        </p:nvSpPr>
        <p:spPr>
          <a:xfrm>
            <a:off x="0" y="0"/>
            <a:ext cx="12191400" cy="68572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strike="noStrike" spc="-1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9" name="Rectangle 24"/>
          <p:cNvSpPr/>
          <p:nvPr/>
        </p:nvSpPr>
        <p:spPr>
          <a:xfrm>
            <a:off x="3151080" y="3987720"/>
            <a:ext cx="348480" cy="348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strike="noStrike" spc="-1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10" name="ZoneTexte 28"/>
          <p:cNvSpPr/>
          <p:nvPr/>
        </p:nvSpPr>
        <p:spPr>
          <a:xfrm>
            <a:off x="-101520" y="-27684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Titre de section Bleu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12" name="PATTERN 14"/>
          <p:cNvPicPr/>
          <p:nvPr/>
        </p:nvPicPr>
        <p:blipFill>
          <a:blip r:embed="rId5"/>
          <a:srcRect l="1642" t="81599" r="4284" b="-1065"/>
          <a:stretch/>
        </p:blipFill>
        <p:spPr>
          <a:xfrm>
            <a:off x="0" y="0"/>
            <a:ext cx="12191400" cy="591120"/>
          </a:xfrm>
          <a:prstGeom prst="rect">
            <a:avLst/>
          </a:prstGeom>
          <a:ln w="0">
            <a:noFill/>
          </a:ln>
        </p:spPr>
      </p:pic>
      <p:sp>
        <p:nvSpPr>
          <p:cNvPr id="13" name="PlaceHolder 1"/>
          <p:cNvSpPr>
            <a:spLocks noGrp="1"/>
          </p:cNvSpPr>
          <p:nvPr>
            <p:ph type="ftr" idx="1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lt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lt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sldNum" idx="2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lt1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44A24667-FEAA-4C07-95DD-8F36E4B87429}" type="slidenum">
              <a:rPr lang="fr-FR" sz="1200" b="1" strike="noStrike" spc="-1">
                <a:solidFill>
                  <a:schemeClr val="lt1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dt" idx="3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160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161" name="Rectangle 6"/>
          <p:cNvSpPr/>
          <p:nvPr/>
        </p:nvSpPr>
        <p:spPr>
          <a:xfrm>
            <a:off x="0" y="0"/>
            <a:ext cx="12191400" cy="68572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600" b="0" strike="noStrike" spc="-1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162" name="ZoneTexte 28"/>
          <p:cNvSpPr/>
          <p:nvPr/>
        </p:nvSpPr>
        <p:spPr>
          <a:xfrm>
            <a:off x="-101520" y="-276840"/>
            <a:ext cx="121914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Citation Bleu foncé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ZoneTexte 12"/>
          <p:cNvSpPr/>
          <p:nvPr/>
        </p:nvSpPr>
        <p:spPr>
          <a:xfrm>
            <a:off x="327600" y="1548000"/>
            <a:ext cx="1324800" cy="2147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r" defTabSz="914400">
              <a:lnSpc>
                <a:spcPct val="100000"/>
              </a:lnSpc>
            </a:pPr>
            <a:r>
              <a:rPr lang="fr-FR" sz="13500" b="0" strike="noStrike" spc="-1">
                <a:solidFill>
                  <a:schemeClr val="lt1"/>
                </a:solidFill>
                <a:latin typeface="Arial Black"/>
                <a:ea typeface="Arial"/>
              </a:rPr>
              <a:t>“</a:t>
            </a:r>
            <a:endParaRPr lang="en-GB" sz="13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ZoneTexte 14"/>
          <p:cNvSpPr/>
          <p:nvPr/>
        </p:nvSpPr>
        <p:spPr>
          <a:xfrm>
            <a:off x="-101520" y="6858000"/>
            <a:ext cx="121914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Astuce :Pour fermer les guillemets de fin de citation ajoutez 2 apostrophes à la fin de votre texte (touche [4] du clavier)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5" name="Image 13"/>
          <p:cNvPicPr/>
          <p:nvPr/>
        </p:nvPicPr>
        <p:blipFill>
          <a:blip r:embed="rId5"/>
          <a:srcRect t="19791" r="39814"/>
          <a:stretch/>
        </p:blipFill>
        <p:spPr>
          <a:xfrm>
            <a:off x="9369720" y="0"/>
            <a:ext cx="2821680" cy="2474640"/>
          </a:xfrm>
          <a:prstGeom prst="rect">
            <a:avLst/>
          </a:prstGeom>
          <a:ln w="0">
            <a:noFill/>
          </a:ln>
        </p:spPr>
      </p:pic>
      <p:pic>
        <p:nvPicPr>
          <p:cNvPr id="166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sp>
        <p:nvSpPr>
          <p:cNvPr id="167" name="PlaceHolder 1"/>
          <p:cNvSpPr>
            <a:spLocks noGrp="1"/>
          </p:cNvSpPr>
          <p:nvPr>
            <p:ph type="ftr" idx="52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lt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lt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 type="sldNum" idx="53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lt1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18523520-D339-4248-93F7-1EB040959873}" type="slidenum">
              <a:rPr lang="fr-FR" sz="1200" b="1" strike="noStrike" spc="-1">
                <a:solidFill>
                  <a:schemeClr val="lt1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 type="dt" idx="54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171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172" name="Rectangle 6"/>
          <p:cNvSpPr/>
          <p:nvPr/>
        </p:nvSpPr>
        <p:spPr>
          <a:xfrm>
            <a:off x="0" y="0"/>
            <a:ext cx="12191400" cy="6857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600" b="0" strike="noStrike" spc="-1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173" name="ZoneTexte 28"/>
          <p:cNvSpPr/>
          <p:nvPr/>
        </p:nvSpPr>
        <p:spPr>
          <a:xfrm>
            <a:off x="-101520" y="-27684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Citation claire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ZoneTexte 12"/>
          <p:cNvSpPr/>
          <p:nvPr/>
        </p:nvSpPr>
        <p:spPr>
          <a:xfrm>
            <a:off x="327600" y="1548000"/>
            <a:ext cx="1324800" cy="2147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r" defTabSz="914400">
              <a:lnSpc>
                <a:spcPct val="100000"/>
              </a:lnSpc>
            </a:pPr>
            <a:r>
              <a:rPr lang="fr-FR" sz="13500" b="0" strike="noStrike" spc="-1">
                <a:solidFill>
                  <a:schemeClr val="dk2"/>
                </a:solidFill>
                <a:latin typeface="Arial Black"/>
                <a:ea typeface="Arial"/>
              </a:rPr>
              <a:t>“</a:t>
            </a:r>
            <a:endParaRPr lang="en-GB" sz="13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ZoneTexte 14"/>
          <p:cNvSpPr/>
          <p:nvPr/>
        </p:nvSpPr>
        <p:spPr>
          <a:xfrm>
            <a:off x="-101520" y="6858000"/>
            <a:ext cx="121914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Astuce :Pour fermer les guillemets de fin de citation ajoutez 2 apostrophes à la fin de votre texte (touche [4] du clavier)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6" name="PATTERN CARRE DECAL"/>
          <p:cNvPicPr/>
          <p:nvPr/>
        </p:nvPicPr>
        <p:blipFill>
          <a:blip r:embed="rId5"/>
          <a:srcRect t="19707" r="39860"/>
          <a:stretch/>
        </p:blipFill>
        <p:spPr>
          <a:xfrm>
            <a:off x="9406440" y="0"/>
            <a:ext cx="2784960" cy="2446920"/>
          </a:xfrm>
          <a:prstGeom prst="rect">
            <a:avLst/>
          </a:prstGeom>
          <a:ln w="0">
            <a:noFill/>
          </a:ln>
        </p:spPr>
      </p:pic>
      <p:pic>
        <p:nvPicPr>
          <p:cNvPr id="177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sp>
        <p:nvSpPr>
          <p:cNvPr id="178" name="PlaceHolder 1"/>
          <p:cNvSpPr>
            <a:spLocks noGrp="1"/>
          </p:cNvSpPr>
          <p:nvPr>
            <p:ph type="ftr" idx="55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lt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lt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sldNum" idx="56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lt1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2D911C44-635E-4953-A670-C7514EB1A3C9}" type="slidenum">
              <a:rPr lang="fr-FR" sz="1200" b="1" strike="noStrike" spc="-1">
                <a:solidFill>
                  <a:schemeClr val="lt1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dt" idx="57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181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82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184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185" name="Rectangle 6"/>
          <p:cNvSpPr/>
          <p:nvPr/>
        </p:nvSpPr>
        <p:spPr>
          <a:xfrm>
            <a:off x="0" y="0"/>
            <a:ext cx="12191400" cy="685728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600" b="0" strike="noStrike" spc="-1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186" name="ZoneTexte 28"/>
          <p:cNvSpPr/>
          <p:nvPr/>
        </p:nvSpPr>
        <p:spPr>
          <a:xfrm>
            <a:off x="-101520" y="-276840"/>
            <a:ext cx="121914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Citation Gris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ZoneTexte 12"/>
          <p:cNvSpPr/>
          <p:nvPr/>
        </p:nvSpPr>
        <p:spPr>
          <a:xfrm>
            <a:off x="327600" y="1548000"/>
            <a:ext cx="1324800" cy="2147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r" defTabSz="914400">
              <a:lnSpc>
                <a:spcPct val="100000"/>
              </a:lnSpc>
            </a:pPr>
            <a:r>
              <a:rPr lang="fr-FR" sz="13500" b="0" strike="noStrike" spc="-1">
                <a:solidFill>
                  <a:schemeClr val="lt1"/>
                </a:solidFill>
                <a:latin typeface="Arial Black"/>
                <a:ea typeface="Arial"/>
              </a:rPr>
              <a:t>“</a:t>
            </a:r>
            <a:endParaRPr lang="en-GB" sz="13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ZoneTexte 14"/>
          <p:cNvSpPr/>
          <p:nvPr/>
        </p:nvSpPr>
        <p:spPr>
          <a:xfrm>
            <a:off x="-101520" y="6858000"/>
            <a:ext cx="121914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Astuce :Pour fermer les guillemets de fin de citation ajoutez 2 apostrophes à la fin de votre texte (touche [4] du clavier)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9" name="Image 13"/>
          <p:cNvPicPr/>
          <p:nvPr/>
        </p:nvPicPr>
        <p:blipFill>
          <a:blip r:embed="rId5"/>
          <a:srcRect t="19791" r="39814"/>
          <a:stretch/>
        </p:blipFill>
        <p:spPr>
          <a:xfrm>
            <a:off x="9369720" y="0"/>
            <a:ext cx="2821680" cy="2474640"/>
          </a:xfrm>
          <a:prstGeom prst="rect">
            <a:avLst/>
          </a:prstGeom>
          <a:ln w="0">
            <a:noFill/>
          </a:ln>
        </p:spPr>
      </p:pic>
      <p:pic>
        <p:nvPicPr>
          <p:cNvPr id="190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sp>
        <p:nvSpPr>
          <p:cNvPr id="191" name="PlaceHolder 1"/>
          <p:cNvSpPr>
            <a:spLocks noGrp="1"/>
          </p:cNvSpPr>
          <p:nvPr>
            <p:ph type="ftr" idx="58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lt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lt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 type="sldNum" idx="59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820AACA5-ABE2-4618-9BED-CED97210DEEB}" type="slidenum">
              <a:rPr lang="fr-FR" sz="1200" b="1" strike="noStrike" spc="-1">
                <a:solidFill>
                  <a:schemeClr val="dk2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 type="dt" idx="60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195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196" name="ZoneTexte 3"/>
          <p:cNvSpPr/>
          <p:nvPr/>
        </p:nvSpPr>
        <p:spPr>
          <a:xfrm>
            <a:off x="-101520" y="-27684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Titre CEA liten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Rectangle 5"/>
          <p:cNvSpPr/>
          <p:nvPr/>
        </p:nvSpPr>
        <p:spPr>
          <a:xfrm>
            <a:off x="11182320" y="0"/>
            <a:ext cx="1009080" cy="6857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144000" tIns="108000" rIns="144000" bIns="144000" anchor="ctr">
            <a:sp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strike="noStrike" spc="-1">
              <a:solidFill>
                <a:schemeClr val="lt1"/>
              </a:solidFill>
              <a:latin typeface="Arial"/>
              <a:ea typeface="Arial"/>
            </a:endParaRPr>
          </a:p>
        </p:txBody>
      </p:sp>
      <p:pic>
        <p:nvPicPr>
          <p:cNvPr id="198" name="PATTERN CARRE DECAL"/>
          <p:cNvPicPr/>
          <p:nvPr/>
        </p:nvPicPr>
        <p:blipFill>
          <a:blip r:embed="rId5"/>
          <a:srcRect t="19707" r="39860"/>
          <a:stretch/>
        </p:blipFill>
        <p:spPr>
          <a:xfrm>
            <a:off x="9406440" y="0"/>
            <a:ext cx="2784960" cy="2446920"/>
          </a:xfrm>
          <a:prstGeom prst="rect">
            <a:avLst/>
          </a:prstGeom>
          <a:ln w="0">
            <a:noFill/>
          </a:ln>
        </p:spPr>
      </p:pic>
      <p:pic>
        <p:nvPicPr>
          <p:cNvPr id="199" name="Image 7"/>
          <p:cNvPicPr/>
          <p:nvPr/>
        </p:nvPicPr>
        <p:blipFill>
          <a:blip r:embed="rId6"/>
          <a:stretch/>
        </p:blipFill>
        <p:spPr>
          <a:xfrm>
            <a:off x="731880" y="716400"/>
            <a:ext cx="3777480" cy="1801440"/>
          </a:xfrm>
          <a:prstGeom prst="rect">
            <a:avLst/>
          </a:prstGeom>
          <a:ln w="0">
            <a:noFill/>
          </a:ln>
        </p:spPr>
      </p:pic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731880" y="313920"/>
            <a:ext cx="10727640" cy="871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204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grpSp>
        <p:nvGrpSpPr>
          <p:cNvPr id="205" name="Groupe 18"/>
          <p:cNvGrpSpPr/>
          <p:nvPr/>
        </p:nvGrpSpPr>
        <p:grpSpPr>
          <a:xfrm>
            <a:off x="206280" y="6296040"/>
            <a:ext cx="467280" cy="467280"/>
            <a:chOff x="206280" y="6296040"/>
            <a:chExt cx="467280" cy="467280"/>
          </a:xfrm>
        </p:grpSpPr>
        <p:sp>
          <p:nvSpPr>
            <p:cNvPr id="206" name="Rectangle 19"/>
            <p:cNvSpPr/>
            <p:nvPr/>
          </p:nvSpPr>
          <p:spPr>
            <a:xfrm>
              <a:off x="206280" y="6296040"/>
              <a:ext cx="467280" cy="4672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144000" tIns="108000" rIns="144000" bIns="144000" anchor="ctr">
              <a:sp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lt1"/>
                </a:solidFill>
                <a:latin typeface="Arial"/>
                <a:ea typeface="Arial"/>
              </a:endParaRPr>
            </a:p>
          </p:txBody>
        </p:sp>
        <p:pic>
          <p:nvPicPr>
            <p:cNvPr id="207" name="Logo CEA"/>
            <p:cNvPicPr/>
            <p:nvPr/>
          </p:nvPicPr>
          <p:blipFill>
            <a:blip r:embed="rId3"/>
            <a:stretch/>
          </p:blipFill>
          <p:spPr>
            <a:xfrm>
              <a:off x="257760" y="6343560"/>
              <a:ext cx="365400" cy="36540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08" name="ZoneTexte 28"/>
          <p:cNvSpPr/>
          <p:nvPr/>
        </p:nvSpPr>
        <p:spPr>
          <a:xfrm>
            <a:off x="-101520" y="-276840"/>
            <a:ext cx="121914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Visuel citation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ZoneTexte 14"/>
          <p:cNvSpPr/>
          <p:nvPr/>
        </p:nvSpPr>
        <p:spPr>
          <a:xfrm>
            <a:off x="-101520" y="6858000"/>
            <a:ext cx="1219140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Astuce :Pour fermer les guillemets de fin de citation ajoutez 2 apostrophes à la fin de votre texte (touche [4] du clavier)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Astuce :Après avoir insérez votre image, placez celle-ci en arrière plan : Clic droit + « Arrière plan »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Astuce :Après avoir insérez votre image, adaptez si besoin la couleur du texte en fonction de celle-ci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PlaceHolder 1"/>
          <p:cNvSpPr>
            <a:spLocks noGrp="1"/>
          </p:cNvSpPr>
          <p:nvPr>
            <p:ph type="ftr" idx="61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lt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lt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1" name="PlaceHolder 2"/>
          <p:cNvSpPr>
            <a:spLocks noGrp="1"/>
          </p:cNvSpPr>
          <p:nvPr>
            <p:ph type="sldNum" idx="62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E73931B4-72FD-4472-B949-7C9490EFB216}" type="slidenum">
              <a:rPr lang="fr-FR" sz="1200" b="1" strike="noStrike" spc="-1">
                <a:solidFill>
                  <a:schemeClr val="dk2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2" name="PlaceHolder 3"/>
          <p:cNvSpPr>
            <a:spLocks noGrp="1"/>
          </p:cNvSpPr>
          <p:nvPr>
            <p:ph type="dt" idx="63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214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grpSp>
        <p:nvGrpSpPr>
          <p:cNvPr id="215" name="Groupe 10"/>
          <p:cNvGrpSpPr/>
          <p:nvPr/>
        </p:nvGrpSpPr>
        <p:grpSpPr>
          <a:xfrm>
            <a:off x="206280" y="6296040"/>
            <a:ext cx="467280" cy="467280"/>
            <a:chOff x="206280" y="6296040"/>
            <a:chExt cx="467280" cy="467280"/>
          </a:xfrm>
        </p:grpSpPr>
        <p:sp>
          <p:nvSpPr>
            <p:cNvPr id="216" name="Rectangle 11"/>
            <p:cNvSpPr/>
            <p:nvPr/>
          </p:nvSpPr>
          <p:spPr>
            <a:xfrm>
              <a:off x="206280" y="6296040"/>
              <a:ext cx="467280" cy="4672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144000" tIns="108000" rIns="144000" bIns="144000" anchor="ctr">
              <a:sp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lt1"/>
                </a:solidFill>
                <a:latin typeface="Arial"/>
                <a:ea typeface="Arial"/>
              </a:endParaRPr>
            </a:p>
          </p:txBody>
        </p:sp>
        <p:pic>
          <p:nvPicPr>
            <p:cNvPr id="217" name="Logo CEA"/>
            <p:cNvPicPr/>
            <p:nvPr/>
          </p:nvPicPr>
          <p:blipFill>
            <a:blip r:embed="rId3"/>
            <a:stretch/>
          </p:blipFill>
          <p:spPr>
            <a:xfrm>
              <a:off x="257760" y="6343560"/>
              <a:ext cx="365400" cy="36540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18" name="ZoneTexte 28"/>
          <p:cNvSpPr/>
          <p:nvPr/>
        </p:nvSpPr>
        <p:spPr>
          <a:xfrm>
            <a:off x="-101520" y="-276840"/>
            <a:ext cx="121914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Visuel pleine page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ZoneTexte 14"/>
          <p:cNvSpPr/>
          <p:nvPr/>
        </p:nvSpPr>
        <p:spPr>
          <a:xfrm>
            <a:off x="-101520" y="6858000"/>
            <a:ext cx="121914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Astuce :Après avoir insérez votre image, placez celle-ci en arrière plan : Clic droit + « Arrière plan »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PlaceHolder 1"/>
          <p:cNvSpPr>
            <a:spLocks noGrp="1"/>
          </p:cNvSpPr>
          <p:nvPr>
            <p:ph type="ftr" idx="64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lt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lt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 type="sldNum" idx="65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8859A644-94BB-44ED-99FE-37008429EFCF}" type="slidenum">
              <a:rPr lang="fr-FR" sz="1200" b="1" strike="noStrike" spc="-1">
                <a:solidFill>
                  <a:schemeClr val="dk2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2" name="PlaceHolder 3"/>
          <p:cNvSpPr>
            <a:spLocks noGrp="1"/>
          </p:cNvSpPr>
          <p:nvPr>
            <p:ph type="dt" idx="66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224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grpSp>
        <p:nvGrpSpPr>
          <p:cNvPr id="225" name="Groupe 9"/>
          <p:cNvGrpSpPr/>
          <p:nvPr/>
        </p:nvGrpSpPr>
        <p:grpSpPr>
          <a:xfrm>
            <a:off x="206280" y="6296040"/>
            <a:ext cx="467280" cy="467280"/>
            <a:chOff x="206280" y="6296040"/>
            <a:chExt cx="467280" cy="467280"/>
          </a:xfrm>
        </p:grpSpPr>
        <p:sp>
          <p:nvSpPr>
            <p:cNvPr id="226" name="Rectangle 11"/>
            <p:cNvSpPr/>
            <p:nvPr/>
          </p:nvSpPr>
          <p:spPr>
            <a:xfrm>
              <a:off x="206280" y="6296040"/>
              <a:ext cx="467280" cy="4672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144000" tIns="108000" rIns="144000" bIns="144000" anchor="ctr">
              <a:sp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lt1"/>
                </a:solidFill>
                <a:latin typeface="Arial"/>
                <a:ea typeface="Arial"/>
              </a:endParaRPr>
            </a:p>
          </p:txBody>
        </p:sp>
        <p:pic>
          <p:nvPicPr>
            <p:cNvPr id="227" name="Logo CEA"/>
            <p:cNvPicPr/>
            <p:nvPr/>
          </p:nvPicPr>
          <p:blipFill>
            <a:blip r:embed="rId3"/>
            <a:stretch/>
          </p:blipFill>
          <p:spPr>
            <a:xfrm>
              <a:off x="257760" y="6343560"/>
              <a:ext cx="365400" cy="36540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28" name="ZoneTexte 28"/>
          <p:cNvSpPr/>
          <p:nvPr/>
        </p:nvSpPr>
        <p:spPr>
          <a:xfrm>
            <a:off x="-101520" y="-276840"/>
            <a:ext cx="121914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Visuel pleine page + texte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ZoneTexte 14"/>
          <p:cNvSpPr/>
          <p:nvPr/>
        </p:nvSpPr>
        <p:spPr>
          <a:xfrm>
            <a:off x="-101520" y="6858000"/>
            <a:ext cx="121914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Astuce :Après avoir insérez votre image, placez celle-ci en arrière plan : Clic droit + « Arrière plan »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PlaceHolder 1"/>
          <p:cNvSpPr>
            <a:spLocks noGrp="1"/>
          </p:cNvSpPr>
          <p:nvPr>
            <p:ph type="ftr" idx="67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lt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lt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sldNum" idx="68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ADA8BF60-554B-42BE-BEC9-150450B50B4E}" type="slidenum">
              <a:rPr lang="fr-FR" sz="1200" b="1" strike="noStrike" spc="-1">
                <a:solidFill>
                  <a:schemeClr val="dk2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 type="dt" idx="69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234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235" name="ZoneTexte 5"/>
          <p:cNvSpPr/>
          <p:nvPr/>
        </p:nvSpPr>
        <p:spPr>
          <a:xfrm>
            <a:off x="-101520" y="-27684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Process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ZoneTexte 29"/>
          <p:cNvSpPr/>
          <p:nvPr/>
        </p:nvSpPr>
        <p:spPr>
          <a:xfrm>
            <a:off x="-101520" y="6858000"/>
            <a:ext cx="1219140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Astuce : 2 niveaux de textes sont utilisés dans le carré de couleur, le 2</a:t>
            </a:r>
            <a:r>
              <a:rPr lang="fr-FR" sz="1200" b="0" strike="noStrike" spc="-1" baseline="30000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ème</a:t>
            </a: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 niveau est réservé au chiffre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Astuce : A tout moment vous pouvez changer la couleur de 1 ou plusieurs carré(s) : « Format de la forme » / « Remplissage »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Astuce : A tout moment vous pouvez supprimer ou dupliquer une des étapes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37" name="PATTERN CARRE DECAL"/>
          <p:cNvPicPr/>
          <p:nvPr/>
        </p:nvPicPr>
        <p:blipFill>
          <a:blip r:embed="rId5"/>
          <a:srcRect l="17493" t="76061" r="18768" b="-33259"/>
          <a:stretch/>
        </p:blipFill>
        <p:spPr>
          <a:xfrm>
            <a:off x="9626760" y="0"/>
            <a:ext cx="2564640" cy="1514520"/>
          </a:xfrm>
          <a:prstGeom prst="rect">
            <a:avLst/>
          </a:prstGeom>
          <a:ln w="0">
            <a:noFill/>
          </a:ln>
        </p:spPr>
      </p:pic>
      <p:sp>
        <p:nvSpPr>
          <p:cNvPr id="238" name="PlaceHolder 1"/>
          <p:cNvSpPr>
            <a:spLocks noGrp="1"/>
          </p:cNvSpPr>
          <p:nvPr>
            <p:ph type="ftr" idx="70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 type="sldNum" idx="71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A4F694EC-29C9-4FBC-B183-05A01F6A0429}" type="slidenum">
              <a:rPr lang="fr-FR" sz="1200" b="1" strike="noStrike" spc="-1">
                <a:solidFill>
                  <a:schemeClr val="dk2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0" name="PlaceHolder 3"/>
          <p:cNvSpPr>
            <a:spLocks noGrp="1"/>
          </p:cNvSpPr>
          <p:nvPr>
            <p:ph type="dt" idx="72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241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42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244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245" name="ZoneTexte 5"/>
          <p:cNvSpPr/>
          <p:nvPr/>
        </p:nvSpPr>
        <p:spPr>
          <a:xfrm>
            <a:off x="-101520" y="-276840"/>
            <a:ext cx="121914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Process 2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ZoneTexte 29"/>
          <p:cNvSpPr/>
          <p:nvPr/>
        </p:nvSpPr>
        <p:spPr>
          <a:xfrm>
            <a:off x="-101520" y="6858000"/>
            <a:ext cx="1219140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Astuce : 2 niveaux de textes sont utilisés dans le carré de couleur, le 2</a:t>
            </a:r>
            <a:r>
              <a:rPr lang="fr-FR" sz="1200" b="0" strike="noStrike" spc="-1" baseline="30000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ème</a:t>
            </a: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 niveau est réservé au chiffre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Astuce : A tout moment vous pouvez changer la couleur de 1 ou plusieurs carré(s) : « Format de la forme » / « Remplissage »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Astuce : A tout moment vous pouvez supprimer ou dupliquer une des étapes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7" name="PATTERN CARRE DECAL"/>
          <p:cNvPicPr/>
          <p:nvPr/>
        </p:nvPicPr>
        <p:blipFill>
          <a:blip r:embed="rId5"/>
          <a:srcRect l="17493" t="76061" r="18768" b="-33259"/>
          <a:stretch/>
        </p:blipFill>
        <p:spPr>
          <a:xfrm>
            <a:off x="9626760" y="0"/>
            <a:ext cx="2564640" cy="1514520"/>
          </a:xfrm>
          <a:prstGeom prst="rect">
            <a:avLst/>
          </a:prstGeom>
          <a:ln w="0">
            <a:noFill/>
          </a:ln>
        </p:spPr>
      </p:pic>
      <p:sp>
        <p:nvSpPr>
          <p:cNvPr id="248" name="PlaceHolder 1"/>
          <p:cNvSpPr>
            <a:spLocks noGrp="1"/>
          </p:cNvSpPr>
          <p:nvPr>
            <p:ph type="ftr" idx="73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9" name="PlaceHolder 2"/>
          <p:cNvSpPr>
            <a:spLocks noGrp="1"/>
          </p:cNvSpPr>
          <p:nvPr>
            <p:ph type="sldNum" idx="74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B8F5B517-9051-4332-A2AE-B1FE99D248D1}" type="slidenum">
              <a:rPr lang="fr-FR" sz="1200" b="1" strike="noStrike" spc="-1">
                <a:solidFill>
                  <a:schemeClr val="dk2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50" name="PlaceHolder 3"/>
          <p:cNvSpPr>
            <a:spLocks noGrp="1"/>
          </p:cNvSpPr>
          <p:nvPr>
            <p:ph type="dt" idx="75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252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253" name="ZoneTexte 28"/>
          <p:cNvSpPr/>
          <p:nvPr/>
        </p:nvSpPr>
        <p:spPr>
          <a:xfrm>
            <a:off x="-101520" y="-27684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FIN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4" name="PATTERN CARRE DECAL"/>
          <p:cNvPicPr/>
          <p:nvPr/>
        </p:nvPicPr>
        <p:blipFill>
          <a:blip r:embed="rId5"/>
          <a:srcRect t="19707" r="39860"/>
          <a:stretch/>
        </p:blipFill>
        <p:spPr>
          <a:xfrm>
            <a:off x="9406440" y="0"/>
            <a:ext cx="2784960" cy="2446920"/>
          </a:xfrm>
          <a:prstGeom prst="rect">
            <a:avLst/>
          </a:prstGeom>
          <a:ln w="0">
            <a:noFill/>
          </a:ln>
        </p:spPr>
      </p:pic>
      <p:pic>
        <p:nvPicPr>
          <p:cNvPr id="255" name="Image 9"/>
          <p:cNvPicPr/>
          <p:nvPr/>
        </p:nvPicPr>
        <p:blipFill>
          <a:blip r:embed="rId6"/>
          <a:stretch/>
        </p:blipFill>
        <p:spPr>
          <a:xfrm>
            <a:off x="756000" y="721080"/>
            <a:ext cx="3777480" cy="1801440"/>
          </a:xfrm>
          <a:prstGeom prst="rect">
            <a:avLst/>
          </a:prstGeom>
          <a:ln w="0">
            <a:noFill/>
          </a:ln>
        </p:spPr>
      </p:pic>
      <p:sp>
        <p:nvSpPr>
          <p:cNvPr id="2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17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18" name="ZoneTexte 6"/>
          <p:cNvSpPr/>
          <p:nvPr/>
        </p:nvSpPr>
        <p:spPr>
          <a:xfrm>
            <a:off x="-101520" y="-27684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Titre et contenu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" name="PATTERN CARRE DECAL"/>
          <p:cNvPicPr/>
          <p:nvPr/>
        </p:nvPicPr>
        <p:blipFill>
          <a:blip r:embed="rId5"/>
          <a:srcRect l="17493" t="76061" r="18768" b="-33259"/>
          <a:stretch/>
        </p:blipFill>
        <p:spPr>
          <a:xfrm>
            <a:off x="9626760" y="0"/>
            <a:ext cx="2564640" cy="1514520"/>
          </a:xfrm>
          <a:prstGeom prst="rect">
            <a:avLst/>
          </a:prstGeom>
          <a:ln w="0">
            <a:noFill/>
          </a:ln>
        </p:spPr>
      </p:pic>
      <p:sp>
        <p:nvSpPr>
          <p:cNvPr id="20" name="PlaceHolder 1"/>
          <p:cNvSpPr>
            <a:spLocks noGrp="1"/>
          </p:cNvSpPr>
          <p:nvPr>
            <p:ph type="ftr" idx="4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sldNum" idx="5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6DE049B5-88FD-4903-96B2-976655568A1B}" type="slidenum">
              <a:rPr lang="fr-FR" sz="1200" b="1" strike="noStrike" spc="-1">
                <a:solidFill>
                  <a:schemeClr val="dk2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dt" idx="6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259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260" name="ZoneTexte 28"/>
          <p:cNvSpPr/>
          <p:nvPr/>
        </p:nvSpPr>
        <p:spPr>
          <a:xfrm>
            <a:off x="-101520" y="-27684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FIN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61" name="PATTERN CARRE DECAL"/>
          <p:cNvPicPr/>
          <p:nvPr/>
        </p:nvPicPr>
        <p:blipFill>
          <a:blip r:embed="rId5"/>
          <a:srcRect t="19707" r="39860"/>
          <a:stretch/>
        </p:blipFill>
        <p:spPr>
          <a:xfrm>
            <a:off x="9406440" y="0"/>
            <a:ext cx="2784960" cy="2446920"/>
          </a:xfrm>
          <a:prstGeom prst="rect">
            <a:avLst/>
          </a:prstGeom>
          <a:ln w="0">
            <a:noFill/>
          </a:ln>
        </p:spPr>
      </p:pic>
      <p:pic>
        <p:nvPicPr>
          <p:cNvPr id="262" name="Image 9"/>
          <p:cNvPicPr/>
          <p:nvPr/>
        </p:nvPicPr>
        <p:blipFill>
          <a:blip r:embed="rId6"/>
          <a:stretch/>
        </p:blipFill>
        <p:spPr>
          <a:xfrm>
            <a:off x="724680" y="728640"/>
            <a:ext cx="3777480" cy="1801440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264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265" name="Rectangle 6"/>
          <p:cNvSpPr/>
          <p:nvPr/>
        </p:nvSpPr>
        <p:spPr>
          <a:xfrm>
            <a:off x="0" y="0"/>
            <a:ext cx="12191400" cy="685728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strike="noStrike" spc="-1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266" name="ZoneTexte 28"/>
          <p:cNvSpPr/>
          <p:nvPr/>
        </p:nvSpPr>
        <p:spPr>
          <a:xfrm>
            <a:off x="-101520" y="-27684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FIN Gris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67" name="Image 8"/>
          <p:cNvPicPr/>
          <p:nvPr/>
        </p:nvPicPr>
        <p:blipFill>
          <a:blip r:embed="rId5"/>
          <a:srcRect t="19791" r="39814"/>
          <a:stretch/>
        </p:blipFill>
        <p:spPr>
          <a:xfrm>
            <a:off x="9369720" y="0"/>
            <a:ext cx="2821680" cy="2474640"/>
          </a:xfrm>
          <a:prstGeom prst="rect">
            <a:avLst/>
          </a:prstGeom>
          <a:ln w="0">
            <a:noFill/>
          </a:ln>
        </p:spPr>
      </p:pic>
      <p:pic>
        <p:nvPicPr>
          <p:cNvPr id="268" name="Image 10"/>
          <p:cNvPicPr/>
          <p:nvPr/>
        </p:nvPicPr>
        <p:blipFill>
          <a:blip r:embed="rId6"/>
          <a:stretch/>
        </p:blipFill>
        <p:spPr>
          <a:xfrm>
            <a:off x="734760" y="728640"/>
            <a:ext cx="3777480" cy="1801440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270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271" name="Rectangle 6"/>
          <p:cNvSpPr/>
          <p:nvPr/>
        </p:nvSpPr>
        <p:spPr>
          <a:xfrm>
            <a:off x="0" y="0"/>
            <a:ext cx="12191400" cy="68572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strike="noStrike" spc="-1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272" name="ZoneTexte 28"/>
          <p:cNvSpPr/>
          <p:nvPr/>
        </p:nvSpPr>
        <p:spPr>
          <a:xfrm>
            <a:off x="-101520" y="-27684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Contact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ZoneTexte 13"/>
          <p:cNvSpPr/>
          <p:nvPr/>
        </p:nvSpPr>
        <p:spPr>
          <a:xfrm>
            <a:off x="-101520" y="6858000"/>
            <a:ext cx="121914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Astuce : Prénom NOM = 1</a:t>
            </a:r>
            <a:r>
              <a:rPr lang="fr-FR" sz="1200" b="0" strike="noStrike" spc="-1" baseline="30000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er</a:t>
            </a: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 niveau  -  Email / Tél, = 2</a:t>
            </a:r>
            <a:r>
              <a:rPr lang="fr-FR" sz="1200" b="0" strike="noStrike" spc="-1" baseline="30000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ème</a:t>
            </a: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 niveau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74" name="Image 15"/>
          <p:cNvPicPr/>
          <p:nvPr/>
        </p:nvPicPr>
        <p:blipFill>
          <a:blip r:embed="rId5"/>
          <a:srcRect t="19791" r="39814"/>
          <a:stretch/>
        </p:blipFill>
        <p:spPr>
          <a:xfrm>
            <a:off x="9369720" y="0"/>
            <a:ext cx="2821680" cy="2474640"/>
          </a:xfrm>
          <a:prstGeom prst="rect">
            <a:avLst/>
          </a:prstGeom>
          <a:ln w="0">
            <a:noFill/>
          </a:ln>
        </p:spPr>
      </p:pic>
      <p:pic>
        <p:nvPicPr>
          <p:cNvPr id="275" name="Image 4"/>
          <p:cNvPicPr/>
          <p:nvPr/>
        </p:nvPicPr>
        <p:blipFill>
          <a:blip r:embed="rId6"/>
          <a:stretch/>
        </p:blipFill>
        <p:spPr>
          <a:xfrm>
            <a:off x="677160" y="726120"/>
            <a:ext cx="3756240" cy="1791000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277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278" name="ZoneTexte 5"/>
          <p:cNvSpPr/>
          <p:nvPr/>
        </p:nvSpPr>
        <p:spPr>
          <a:xfrm>
            <a:off x="-101520" y="-27684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Titre CEA isas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Rectangle 3"/>
          <p:cNvSpPr/>
          <p:nvPr/>
        </p:nvSpPr>
        <p:spPr>
          <a:xfrm>
            <a:off x="11182320" y="0"/>
            <a:ext cx="1009080" cy="6857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144000" tIns="108000" rIns="144000" bIns="144000" anchor="ctr">
            <a:sp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strike="noStrike" spc="-1">
              <a:solidFill>
                <a:schemeClr val="lt1"/>
              </a:solidFill>
              <a:latin typeface="Arial"/>
              <a:ea typeface="Arial"/>
            </a:endParaRPr>
          </a:p>
        </p:txBody>
      </p:sp>
      <p:pic>
        <p:nvPicPr>
          <p:cNvPr id="280" name="PATTERN CARRE DECAL"/>
          <p:cNvPicPr/>
          <p:nvPr/>
        </p:nvPicPr>
        <p:blipFill>
          <a:blip r:embed="rId5"/>
          <a:srcRect t="19707" r="39860"/>
          <a:stretch/>
        </p:blipFill>
        <p:spPr>
          <a:xfrm>
            <a:off x="9406440" y="0"/>
            <a:ext cx="2784960" cy="2446920"/>
          </a:xfrm>
          <a:prstGeom prst="rect">
            <a:avLst/>
          </a:prstGeom>
          <a:ln w="0">
            <a:noFill/>
          </a:ln>
        </p:spPr>
      </p:pic>
      <p:pic>
        <p:nvPicPr>
          <p:cNvPr id="281" name="Image 7"/>
          <p:cNvPicPr/>
          <p:nvPr/>
        </p:nvPicPr>
        <p:blipFill>
          <a:blip r:embed="rId6"/>
          <a:stretch/>
        </p:blipFill>
        <p:spPr>
          <a:xfrm>
            <a:off x="724680" y="728640"/>
            <a:ext cx="3777480" cy="1801440"/>
          </a:xfrm>
          <a:prstGeom prst="rect">
            <a:avLst/>
          </a:prstGeom>
          <a:ln w="0">
            <a:noFill/>
          </a:ln>
        </p:spPr>
      </p:pic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731880" y="313920"/>
            <a:ext cx="10727640" cy="871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286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287" name="Rectangle 7"/>
          <p:cNvSpPr/>
          <p:nvPr/>
        </p:nvSpPr>
        <p:spPr>
          <a:xfrm>
            <a:off x="0" y="0"/>
            <a:ext cx="12191400" cy="68572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strike="noStrike" spc="-1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288" name="ZoneTexte 6"/>
          <p:cNvSpPr/>
          <p:nvPr/>
        </p:nvSpPr>
        <p:spPr>
          <a:xfrm>
            <a:off x="-101520" y="-27684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Sommaire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89" name="Group 12"/>
          <p:cNvGrpSpPr/>
          <p:nvPr/>
        </p:nvGrpSpPr>
        <p:grpSpPr>
          <a:xfrm>
            <a:off x="266760" y="6343560"/>
            <a:ext cx="316080" cy="316080"/>
            <a:chOff x="266760" y="6343560"/>
            <a:chExt cx="316080" cy="316080"/>
          </a:xfrm>
        </p:grpSpPr>
        <p:sp>
          <p:nvSpPr>
            <p:cNvPr id="290" name="AutoShape 11"/>
            <p:cNvSpPr/>
            <p:nvPr/>
          </p:nvSpPr>
          <p:spPr>
            <a:xfrm>
              <a:off x="266760" y="6343560"/>
              <a:ext cx="316080" cy="316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dk1"/>
                </a:solidFill>
                <a:latin typeface="Arial"/>
                <a:ea typeface="Arial"/>
              </a:endParaRPr>
            </a:p>
          </p:txBody>
        </p:sp>
        <p:sp>
          <p:nvSpPr>
            <p:cNvPr id="291" name="Rectangle 13"/>
            <p:cNvSpPr/>
            <p:nvPr/>
          </p:nvSpPr>
          <p:spPr>
            <a:xfrm>
              <a:off x="266760" y="6343560"/>
              <a:ext cx="316080" cy="31608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dk1"/>
                </a:solidFill>
                <a:latin typeface="Arial"/>
                <a:ea typeface="Arial"/>
              </a:endParaRPr>
            </a:p>
          </p:txBody>
        </p:sp>
        <p:sp>
          <p:nvSpPr>
            <p:cNvPr id="292" name="Rectangle 14"/>
            <p:cNvSpPr/>
            <p:nvPr/>
          </p:nvSpPr>
          <p:spPr>
            <a:xfrm>
              <a:off x="266760" y="6343560"/>
              <a:ext cx="316080" cy="316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dk1"/>
                </a:solidFill>
                <a:latin typeface="Arial"/>
                <a:ea typeface="Arial"/>
              </a:endParaRPr>
            </a:p>
          </p:txBody>
        </p:sp>
        <p:sp>
          <p:nvSpPr>
            <p:cNvPr id="293" name="Freeform 15"/>
            <p:cNvSpPr/>
            <p:nvPr/>
          </p:nvSpPr>
          <p:spPr>
            <a:xfrm>
              <a:off x="326160" y="6449040"/>
              <a:ext cx="196200" cy="74160"/>
            </a:xfrm>
            <a:custGeom>
              <a:avLst/>
              <a:gdLst>
                <a:gd name="textAreaLeft" fmla="*/ 0 w 196200"/>
                <a:gd name="textAreaRight" fmla="*/ 196920 w 196200"/>
                <a:gd name="textAreaTop" fmla="*/ 0 h 74160"/>
                <a:gd name="textAreaBottom" fmla="*/ 74880 h 74160"/>
              </a:gdLst>
              <a:ahLst/>
              <a:cxnLst/>
              <a:rect l="textAreaLeft" t="textAreaTop" r="textAreaRight" b="textAreaBottom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37440" rIns="90000" bIns="3744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dk1"/>
                </a:solidFill>
                <a:latin typeface="Arial"/>
                <a:ea typeface="Arial"/>
              </a:endParaRPr>
            </a:p>
          </p:txBody>
        </p:sp>
        <p:sp>
          <p:nvSpPr>
            <p:cNvPr id="294" name="Rectangle 16"/>
            <p:cNvSpPr/>
            <p:nvPr/>
          </p:nvSpPr>
          <p:spPr>
            <a:xfrm>
              <a:off x="334440" y="6547680"/>
              <a:ext cx="180720" cy="7560"/>
            </a:xfrm>
            <a:prstGeom prst="rect">
              <a:avLst/>
            </a:pr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3960" rIns="90000" bIns="396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dk1"/>
                </a:solidFill>
                <a:latin typeface="Arial"/>
                <a:ea typeface="Arial"/>
              </a:endParaRPr>
            </a:p>
          </p:txBody>
        </p:sp>
        <p:sp>
          <p:nvSpPr>
            <p:cNvPr id="295" name="Rectangle 17"/>
            <p:cNvSpPr/>
            <p:nvPr/>
          </p:nvSpPr>
          <p:spPr>
            <a:xfrm>
              <a:off x="334440" y="6547680"/>
              <a:ext cx="180720" cy="7560"/>
            </a:xfrm>
            <a:prstGeom prst="rect">
              <a:avLst/>
            </a:prstGeom>
            <a:solidFill>
              <a:schemeClr val="tx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3960" rIns="90000" bIns="396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dk1"/>
                </a:solidFill>
                <a:latin typeface="Arial"/>
                <a:ea typeface="Arial"/>
              </a:endParaRPr>
            </a:p>
          </p:txBody>
        </p:sp>
      </p:grpSp>
      <p:pic>
        <p:nvPicPr>
          <p:cNvPr id="296" name="Image 11"/>
          <p:cNvPicPr/>
          <p:nvPr/>
        </p:nvPicPr>
        <p:blipFill>
          <a:blip r:embed="rId5"/>
          <a:srcRect t="3667" r="82852" b="2801"/>
          <a:stretch/>
        </p:blipFill>
        <p:spPr>
          <a:xfrm>
            <a:off x="11647800" y="0"/>
            <a:ext cx="543240" cy="6857280"/>
          </a:xfrm>
          <a:prstGeom prst="rect">
            <a:avLst/>
          </a:prstGeom>
          <a:ln w="0">
            <a:noFill/>
          </a:ln>
        </p:spPr>
      </p:pic>
      <p:sp>
        <p:nvSpPr>
          <p:cNvPr id="297" name="PlaceHolder 1"/>
          <p:cNvSpPr>
            <a:spLocks noGrp="1"/>
          </p:cNvSpPr>
          <p:nvPr>
            <p:ph type="ftr" idx="76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lt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lt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98" name="PlaceHolder 2"/>
          <p:cNvSpPr>
            <a:spLocks noGrp="1"/>
          </p:cNvSpPr>
          <p:nvPr>
            <p:ph type="sldNum" idx="77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lt1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1453E114-DF78-4F72-8FD5-44E53E11B7BE}" type="slidenum">
              <a:rPr lang="fr-FR" sz="1200" b="1" strike="noStrike" spc="-1">
                <a:solidFill>
                  <a:schemeClr val="lt1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99" name="PlaceHolder 3"/>
          <p:cNvSpPr>
            <a:spLocks noGrp="1"/>
          </p:cNvSpPr>
          <p:nvPr>
            <p:ph type="dt" idx="78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301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302" name="ZoneTexte 6"/>
          <p:cNvSpPr/>
          <p:nvPr/>
        </p:nvSpPr>
        <p:spPr>
          <a:xfrm>
            <a:off x="-101520" y="-276840"/>
            <a:ext cx="121914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Sommaire light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3" name="ZoneTexte 1"/>
          <p:cNvSpPr/>
          <p:nvPr/>
        </p:nvSpPr>
        <p:spPr>
          <a:xfrm>
            <a:off x="-101520" y="6858000"/>
            <a:ext cx="121914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Astuce :Ce sommaire est sur deux colonnes, pour passer sur une colonne : Clic droit sur la zone de texte + « Format de la forme » / « Options de texte » / « Colonnes » = 1 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04" name="Image 10"/>
          <p:cNvPicPr/>
          <p:nvPr/>
        </p:nvPicPr>
        <p:blipFill>
          <a:blip r:embed="rId5"/>
          <a:srcRect t="3666" r="82843" b="2801"/>
          <a:stretch/>
        </p:blipFill>
        <p:spPr>
          <a:xfrm>
            <a:off x="11647800" y="0"/>
            <a:ext cx="543240" cy="6857280"/>
          </a:xfrm>
          <a:prstGeom prst="rect">
            <a:avLst/>
          </a:prstGeom>
          <a:ln w="0">
            <a:noFill/>
          </a:ln>
        </p:spPr>
      </p:pic>
      <p:sp>
        <p:nvSpPr>
          <p:cNvPr id="305" name="PlaceHolder 1"/>
          <p:cNvSpPr>
            <a:spLocks noGrp="1"/>
          </p:cNvSpPr>
          <p:nvPr>
            <p:ph type="ftr" idx="79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6" name="PlaceHolder 2"/>
          <p:cNvSpPr>
            <a:spLocks noGrp="1"/>
          </p:cNvSpPr>
          <p:nvPr>
            <p:ph type="sldNum" idx="80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B2A0A043-174D-4982-B341-FBE12DEBC046}" type="slidenum">
              <a:rPr lang="fr-FR" sz="1200" b="1" strike="noStrike" spc="-1">
                <a:solidFill>
                  <a:schemeClr val="dk2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7" name="PlaceHolder 3"/>
          <p:cNvSpPr>
            <a:spLocks noGrp="1"/>
          </p:cNvSpPr>
          <p:nvPr>
            <p:ph type="dt" idx="81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309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310" name="Rectangle 6"/>
          <p:cNvSpPr/>
          <p:nvPr/>
        </p:nvSpPr>
        <p:spPr>
          <a:xfrm>
            <a:off x="0" y="0"/>
            <a:ext cx="12191400" cy="68572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strike="noStrike" spc="-1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311" name="Rectangle 24"/>
          <p:cNvSpPr/>
          <p:nvPr/>
        </p:nvSpPr>
        <p:spPr>
          <a:xfrm>
            <a:off x="3151080" y="3987720"/>
            <a:ext cx="348480" cy="348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strike="noStrike" spc="-1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312" name="ZoneTexte 28"/>
          <p:cNvSpPr/>
          <p:nvPr/>
        </p:nvSpPr>
        <p:spPr>
          <a:xfrm>
            <a:off x="-101520" y="-27684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Titre de section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13" name="PATTERN 14"/>
          <p:cNvPicPr/>
          <p:nvPr/>
        </p:nvPicPr>
        <p:blipFill>
          <a:blip r:embed="rId5"/>
          <a:srcRect l="1642" t="81599" r="4284" b="-1065"/>
          <a:stretch/>
        </p:blipFill>
        <p:spPr>
          <a:xfrm>
            <a:off x="0" y="0"/>
            <a:ext cx="12191400" cy="591120"/>
          </a:xfrm>
          <a:prstGeom prst="rect">
            <a:avLst/>
          </a:prstGeom>
          <a:ln w="0">
            <a:noFill/>
          </a:ln>
        </p:spPr>
      </p:pic>
      <p:grpSp>
        <p:nvGrpSpPr>
          <p:cNvPr id="314" name="Group 12"/>
          <p:cNvGrpSpPr/>
          <p:nvPr/>
        </p:nvGrpSpPr>
        <p:grpSpPr>
          <a:xfrm>
            <a:off x="266760" y="6343560"/>
            <a:ext cx="316080" cy="316080"/>
            <a:chOff x="266760" y="6343560"/>
            <a:chExt cx="316080" cy="316080"/>
          </a:xfrm>
        </p:grpSpPr>
        <p:sp>
          <p:nvSpPr>
            <p:cNvPr id="315" name="AutoShape 11"/>
            <p:cNvSpPr/>
            <p:nvPr/>
          </p:nvSpPr>
          <p:spPr>
            <a:xfrm>
              <a:off x="266760" y="6343560"/>
              <a:ext cx="316080" cy="316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dk1"/>
                </a:solidFill>
                <a:latin typeface="Arial"/>
                <a:ea typeface="Arial"/>
              </a:endParaRPr>
            </a:p>
          </p:txBody>
        </p:sp>
        <p:sp>
          <p:nvSpPr>
            <p:cNvPr id="316" name="Rectangle 13"/>
            <p:cNvSpPr/>
            <p:nvPr/>
          </p:nvSpPr>
          <p:spPr>
            <a:xfrm>
              <a:off x="266760" y="6343560"/>
              <a:ext cx="316080" cy="31608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dk1"/>
                </a:solidFill>
                <a:latin typeface="Arial"/>
                <a:ea typeface="Arial"/>
              </a:endParaRPr>
            </a:p>
          </p:txBody>
        </p:sp>
        <p:sp>
          <p:nvSpPr>
            <p:cNvPr id="317" name="Rectangle 14"/>
            <p:cNvSpPr/>
            <p:nvPr/>
          </p:nvSpPr>
          <p:spPr>
            <a:xfrm>
              <a:off x="266760" y="6343560"/>
              <a:ext cx="316080" cy="316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dk1"/>
                </a:solidFill>
                <a:latin typeface="Arial"/>
                <a:ea typeface="Arial"/>
              </a:endParaRPr>
            </a:p>
          </p:txBody>
        </p:sp>
        <p:sp>
          <p:nvSpPr>
            <p:cNvPr id="318" name="Freeform 15"/>
            <p:cNvSpPr/>
            <p:nvPr/>
          </p:nvSpPr>
          <p:spPr>
            <a:xfrm>
              <a:off x="326160" y="6449040"/>
              <a:ext cx="196200" cy="74160"/>
            </a:xfrm>
            <a:custGeom>
              <a:avLst/>
              <a:gdLst>
                <a:gd name="textAreaLeft" fmla="*/ 0 w 196200"/>
                <a:gd name="textAreaRight" fmla="*/ 196920 w 196200"/>
                <a:gd name="textAreaTop" fmla="*/ 0 h 74160"/>
                <a:gd name="textAreaBottom" fmla="*/ 74880 h 74160"/>
              </a:gdLst>
              <a:ahLst/>
              <a:cxnLst/>
              <a:rect l="textAreaLeft" t="textAreaTop" r="textAreaRight" b="textAreaBottom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37440" rIns="90000" bIns="3744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dk1"/>
                </a:solidFill>
                <a:latin typeface="Arial"/>
                <a:ea typeface="Arial"/>
              </a:endParaRPr>
            </a:p>
          </p:txBody>
        </p:sp>
        <p:sp>
          <p:nvSpPr>
            <p:cNvPr id="319" name="Rectangle 16"/>
            <p:cNvSpPr/>
            <p:nvPr/>
          </p:nvSpPr>
          <p:spPr>
            <a:xfrm>
              <a:off x="334440" y="6547680"/>
              <a:ext cx="180720" cy="7560"/>
            </a:xfrm>
            <a:prstGeom prst="rect">
              <a:avLst/>
            </a:pr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3960" rIns="90000" bIns="396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dk1"/>
                </a:solidFill>
                <a:latin typeface="Arial"/>
                <a:ea typeface="Arial"/>
              </a:endParaRPr>
            </a:p>
          </p:txBody>
        </p:sp>
        <p:sp>
          <p:nvSpPr>
            <p:cNvPr id="320" name="Rectangle 17"/>
            <p:cNvSpPr/>
            <p:nvPr/>
          </p:nvSpPr>
          <p:spPr>
            <a:xfrm>
              <a:off x="334440" y="6547680"/>
              <a:ext cx="180720" cy="7560"/>
            </a:xfrm>
            <a:prstGeom prst="rect">
              <a:avLst/>
            </a:prstGeom>
            <a:solidFill>
              <a:schemeClr val="tx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3960" rIns="90000" bIns="396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dk1"/>
                </a:solidFill>
                <a:latin typeface="Arial"/>
                <a:ea typeface="Arial"/>
              </a:endParaRPr>
            </a:p>
          </p:txBody>
        </p:sp>
      </p:grpSp>
      <p:sp>
        <p:nvSpPr>
          <p:cNvPr id="321" name="PlaceHolder 1"/>
          <p:cNvSpPr>
            <a:spLocks noGrp="1"/>
          </p:cNvSpPr>
          <p:nvPr>
            <p:ph type="ftr" idx="82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lt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lt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2" name="PlaceHolder 2"/>
          <p:cNvSpPr>
            <a:spLocks noGrp="1"/>
          </p:cNvSpPr>
          <p:nvPr>
            <p:ph type="sldNum" idx="83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lt1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BC63AAF6-83D9-4852-B74A-3575B75C85E1}" type="slidenum">
              <a:rPr lang="fr-FR" sz="1200" b="1" strike="noStrike" spc="-1">
                <a:solidFill>
                  <a:schemeClr val="lt1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3" name="PlaceHolder 3"/>
          <p:cNvSpPr>
            <a:spLocks noGrp="1"/>
          </p:cNvSpPr>
          <p:nvPr>
            <p:ph type="dt" idx="84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325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326" name="Rectangle 6"/>
          <p:cNvSpPr/>
          <p:nvPr/>
        </p:nvSpPr>
        <p:spPr>
          <a:xfrm>
            <a:off x="5675040" y="0"/>
            <a:ext cx="6516360" cy="6857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strike="noStrike" spc="-1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327" name="Rectangle 24"/>
          <p:cNvSpPr/>
          <p:nvPr/>
        </p:nvSpPr>
        <p:spPr>
          <a:xfrm>
            <a:off x="3151080" y="3987720"/>
            <a:ext cx="348480" cy="3484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strike="noStrike" spc="-1">
              <a:solidFill>
                <a:schemeClr val="dk2"/>
              </a:solidFill>
              <a:latin typeface="Arial"/>
              <a:ea typeface="Arial"/>
            </a:endParaRPr>
          </a:p>
        </p:txBody>
      </p:sp>
      <p:sp>
        <p:nvSpPr>
          <p:cNvPr id="328" name="ZoneTexte 28"/>
          <p:cNvSpPr/>
          <p:nvPr/>
        </p:nvSpPr>
        <p:spPr>
          <a:xfrm>
            <a:off x="-101520" y="-27684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Titre de section light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29" name="PATTERN 14"/>
          <p:cNvPicPr/>
          <p:nvPr/>
        </p:nvPicPr>
        <p:blipFill>
          <a:blip r:embed="rId5"/>
          <a:srcRect l="3065" t="80143" r="2857" b="-12212"/>
          <a:stretch/>
        </p:blipFill>
        <p:spPr>
          <a:xfrm>
            <a:off x="0" y="0"/>
            <a:ext cx="12191400" cy="973800"/>
          </a:xfrm>
          <a:prstGeom prst="rect">
            <a:avLst/>
          </a:prstGeom>
          <a:ln w="0">
            <a:noFill/>
          </a:ln>
        </p:spPr>
      </p:pic>
      <p:sp>
        <p:nvSpPr>
          <p:cNvPr id="330" name="PlaceHolder 1"/>
          <p:cNvSpPr>
            <a:spLocks noGrp="1"/>
          </p:cNvSpPr>
          <p:nvPr>
            <p:ph type="ftr" idx="85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1" name="PlaceHolder 2"/>
          <p:cNvSpPr>
            <a:spLocks noGrp="1"/>
          </p:cNvSpPr>
          <p:nvPr>
            <p:ph type="sldNum" idx="86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852AAF17-D0CB-4DD9-B0FF-F0F23DD749FF}" type="slidenum">
              <a:rPr lang="fr-FR" sz="1200" b="1" strike="noStrike" spc="-1">
                <a:solidFill>
                  <a:schemeClr val="dk2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2" name="PlaceHolder 3"/>
          <p:cNvSpPr>
            <a:spLocks noGrp="1"/>
          </p:cNvSpPr>
          <p:nvPr>
            <p:ph type="dt" idx="87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334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335" name="Rectangle 6"/>
          <p:cNvSpPr/>
          <p:nvPr/>
        </p:nvSpPr>
        <p:spPr>
          <a:xfrm>
            <a:off x="0" y="0"/>
            <a:ext cx="12191400" cy="685728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strike="noStrike" spc="-1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336" name="Rectangle 24"/>
          <p:cNvSpPr/>
          <p:nvPr/>
        </p:nvSpPr>
        <p:spPr>
          <a:xfrm>
            <a:off x="3151080" y="3987720"/>
            <a:ext cx="348480" cy="3484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strike="noStrike" spc="-1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337" name="ZoneTexte 28"/>
          <p:cNvSpPr/>
          <p:nvPr/>
        </p:nvSpPr>
        <p:spPr>
          <a:xfrm>
            <a:off x="-101520" y="-27684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Titre de section Gris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38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339" name="PATTERN 14"/>
          <p:cNvPicPr/>
          <p:nvPr/>
        </p:nvPicPr>
        <p:blipFill>
          <a:blip r:embed="rId5"/>
          <a:srcRect l="1642" t="81599" r="4284" b="-1065"/>
          <a:stretch/>
        </p:blipFill>
        <p:spPr>
          <a:xfrm>
            <a:off x="0" y="0"/>
            <a:ext cx="12191400" cy="591120"/>
          </a:xfrm>
          <a:prstGeom prst="rect">
            <a:avLst/>
          </a:prstGeom>
          <a:ln w="0">
            <a:noFill/>
          </a:ln>
        </p:spPr>
      </p:pic>
      <p:sp>
        <p:nvSpPr>
          <p:cNvPr id="340" name="PlaceHolder 1"/>
          <p:cNvSpPr>
            <a:spLocks noGrp="1"/>
          </p:cNvSpPr>
          <p:nvPr>
            <p:ph type="ftr" idx="88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lt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lt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1" name="PlaceHolder 2"/>
          <p:cNvSpPr>
            <a:spLocks noGrp="1"/>
          </p:cNvSpPr>
          <p:nvPr>
            <p:ph type="sldNum" idx="89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lt1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D9E3DC25-5D44-452B-A7C0-2E85801B5A52}" type="slidenum">
              <a:rPr lang="fr-FR" sz="1200" b="1" strike="noStrike" spc="-1">
                <a:solidFill>
                  <a:schemeClr val="lt1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2" name="PlaceHolder 3"/>
          <p:cNvSpPr>
            <a:spLocks noGrp="1"/>
          </p:cNvSpPr>
          <p:nvPr>
            <p:ph type="dt" idx="90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24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25" name="ZoneTexte 6"/>
          <p:cNvSpPr/>
          <p:nvPr/>
        </p:nvSpPr>
        <p:spPr>
          <a:xfrm>
            <a:off x="-101520" y="-27684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Titre et contenu 2 colonnes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6" name="PATTERN CARRE DECAL"/>
          <p:cNvPicPr/>
          <p:nvPr/>
        </p:nvPicPr>
        <p:blipFill>
          <a:blip r:embed="rId5"/>
          <a:srcRect l="17493" t="76061" r="18768" b="-33259"/>
          <a:stretch/>
        </p:blipFill>
        <p:spPr>
          <a:xfrm>
            <a:off x="9626760" y="0"/>
            <a:ext cx="2564640" cy="1514520"/>
          </a:xfrm>
          <a:prstGeom prst="rect">
            <a:avLst/>
          </a:prstGeom>
          <a:ln w="0">
            <a:noFill/>
          </a:ln>
        </p:spPr>
      </p:pic>
      <p:sp>
        <p:nvSpPr>
          <p:cNvPr id="27" name="PlaceHolder 1"/>
          <p:cNvSpPr>
            <a:spLocks noGrp="1"/>
          </p:cNvSpPr>
          <p:nvPr>
            <p:ph type="ftr" idx="7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sldNum" idx="8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4FDDE67F-C418-477A-97EE-8CABC60CCF44}" type="slidenum">
              <a:rPr lang="fr-FR" sz="1200" b="1" strike="noStrike" spc="-1">
                <a:solidFill>
                  <a:schemeClr val="dk2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dt" idx="9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31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32" name="ZoneTexte 7"/>
          <p:cNvSpPr/>
          <p:nvPr/>
        </p:nvSpPr>
        <p:spPr>
          <a:xfrm>
            <a:off x="-101520" y="-27684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Deux contenus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3" name="PATTERN CARRE DECAL"/>
          <p:cNvPicPr/>
          <p:nvPr/>
        </p:nvPicPr>
        <p:blipFill>
          <a:blip r:embed="rId5"/>
          <a:srcRect l="17493" t="76061" r="18768" b="-33259"/>
          <a:stretch/>
        </p:blipFill>
        <p:spPr>
          <a:xfrm>
            <a:off x="9626760" y="0"/>
            <a:ext cx="2564640" cy="1514520"/>
          </a:xfrm>
          <a:prstGeom prst="rect">
            <a:avLst/>
          </a:prstGeom>
          <a:ln w="0">
            <a:noFill/>
          </a:ln>
        </p:spPr>
      </p:pic>
      <p:sp>
        <p:nvSpPr>
          <p:cNvPr id="34" name="PlaceHolder 1"/>
          <p:cNvSpPr>
            <a:spLocks noGrp="1"/>
          </p:cNvSpPr>
          <p:nvPr>
            <p:ph type="ftr" idx="10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sldNum" idx="11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AE6F9B21-369C-4293-B3A1-035576841054}" type="slidenum">
              <a:rPr lang="fr-FR" sz="1200" b="1" strike="noStrike" spc="-1">
                <a:solidFill>
                  <a:schemeClr val="dk2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dt" idx="12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38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39" name="ZoneTexte 9"/>
          <p:cNvSpPr/>
          <p:nvPr/>
        </p:nvSpPr>
        <p:spPr>
          <a:xfrm>
            <a:off x="-101520" y="-27684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Comparaison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0" name="PATTERN CARRE DECAL"/>
          <p:cNvPicPr/>
          <p:nvPr/>
        </p:nvPicPr>
        <p:blipFill>
          <a:blip r:embed="rId5"/>
          <a:srcRect l="17493" t="76061" r="18768" b="-33259"/>
          <a:stretch/>
        </p:blipFill>
        <p:spPr>
          <a:xfrm>
            <a:off x="9626760" y="0"/>
            <a:ext cx="2564640" cy="1514520"/>
          </a:xfrm>
          <a:prstGeom prst="rect">
            <a:avLst/>
          </a:prstGeom>
          <a:ln w="0">
            <a:noFill/>
          </a:ln>
        </p:spPr>
      </p:pic>
      <p:sp>
        <p:nvSpPr>
          <p:cNvPr id="41" name="PlaceHolder 1"/>
          <p:cNvSpPr>
            <a:spLocks noGrp="1"/>
          </p:cNvSpPr>
          <p:nvPr>
            <p:ph type="ftr" idx="13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ldNum" idx="14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6251385E-FC37-4B2C-BCD2-EEC2F1DA1E0E}" type="slidenum">
              <a:rPr lang="fr-FR" sz="1200" b="1" strike="noStrike" spc="-1">
                <a:solidFill>
                  <a:schemeClr val="dk2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15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45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46" name="Rectangle 4"/>
          <p:cNvSpPr/>
          <p:nvPr/>
        </p:nvSpPr>
        <p:spPr>
          <a:xfrm>
            <a:off x="0" y="0"/>
            <a:ext cx="12191400" cy="68572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144000" tIns="108000" rIns="144000" bIns="144000" anchor="ctr">
            <a:sp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strike="noStrike" spc="-1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47" name="ZoneTexte 7"/>
          <p:cNvSpPr/>
          <p:nvPr/>
        </p:nvSpPr>
        <p:spPr>
          <a:xfrm>
            <a:off x="-101520" y="-27684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Deux contenus Fond gris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8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sp>
        <p:nvSpPr>
          <p:cNvPr id="49" name="PlaceHolder 1"/>
          <p:cNvSpPr>
            <a:spLocks noGrp="1"/>
          </p:cNvSpPr>
          <p:nvPr>
            <p:ph type="ftr" idx="16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lt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lt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ldNum" idx="17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lt1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1423E6D9-5FEA-4946-A3D2-10B315A89A49}" type="slidenum">
              <a:rPr lang="fr-FR" sz="1200" b="1" strike="noStrike" spc="-1">
                <a:solidFill>
                  <a:schemeClr val="lt1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dt" idx="18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53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54" name="Rectangle 4"/>
          <p:cNvSpPr/>
          <p:nvPr/>
        </p:nvSpPr>
        <p:spPr>
          <a:xfrm>
            <a:off x="0" y="0"/>
            <a:ext cx="12191400" cy="68572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144000" tIns="108000" rIns="144000" bIns="144000" anchor="ctr">
            <a:spAutoFit/>
          </a:bodyPr>
          <a:lstStyle/>
          <a:p>
            <a:pPr algn="ctr" defTabSz="914400">
              <a:lnSpc>
                <a:spcPct val="100000"/>
              </a:lnSpc>
            </a:pPr>
            <a:endParaRPr lang="fr-FR" sz="1800" b="0" strike="noStrike" spc="-1">
              <a:solidFill>
                <a:schemeClr val="lt1"/>
              </a:solidFill>
              <a:latin typeface="Arial"/>
              <a:ea typeface="Arial"/>
            </a:endParaRPr>
          </a:p>
        </p:txBody>
      </p:sp>
      <p:sp>
        <p:nvSpPr>
          <p:cNvPr id="55" name="ZoneTexte 7"/>
          <p:cNvSpPr/>
          <p:nvPr/>
        </p:nvSpPr>
        <p:spPr>
          <a:xfrm>
            <a:off x="-101520" y="-276840"/>
            <a:ext cx="1219140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Deux contenus Fond rouge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6" name="Group 12"/>
          <p:cNvGrpSpPr/>
          <p:nvPr/>
        </p:nvGrpSpPr>
        <p:grpSpPr>
          <a:xfrm>
            <a:off x="266760" y="6343560"/>
            <a:ext cx="316080" cy="316080"/>
            <a:chOff x="266760" y="6343560"/>
            <a:chExt cx="316080" cy="316080"/>
          </a:xfrm>
        </p:grpSpPr>
        <p:sp>
          <p:nvSpPr>
            <p:cNvPr id="57" name="AutoShape 11"/>
            <p:cNvSpPr/>
            <p:nvPr/>
          </p:nvSpPr>
          <p:spPr>
            <a:xfrm>
              <a:off x="266760" y="6343560"/>
              <a:ext cx="316080" cy="316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dk1"/>
                </a:solidFill>
                <a:latin typeface="Arial"/>
                <a:ea typeface="Arial"/>
              </a:endParaRPr>
            </a:p>
          </p:txBody>
        </p:sp>
        <p:sp>
          <p:nvSpPr>
            <p:cNvPr id="58" name="Rectangle 13"/>
            <p:cNvSpPr/>
            <p:nvPr/>
          </p:nvSpPr>
          <p:spPr>
            <a:xfrm>
              <a:off x="266760" y="6343560"/>
              <a:ext cx="316080" cy="31608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dk1"/>
                </a:solidFill>
                <a:latin typeface="Arial"/>
                <a:ea typeface="Arial"/>
              </a:endParaRPr>
            </a:p>
          </p:txBody>
        </p:sp>
        <p:sp>
          <p:nvSpPr>
            <p:cNvPr id="59" name="Rectangle 14"/>
            <p:cNvSpPr/>
            <p:nvPr/>
          </p:nvSpPr>
          <p:spPr>
            <a:xfrm>
              <a:off x="266760" y="6343560"/>
              <a:ext cx="316080" cy="316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dk1"/>
                </a:solidFill>
                <a:latin typeface="Arial"/>
                <a:ea typeface="Arial"/>
              </a:endParaRPr>
            </a:p>
          </p:txBody>
        </p:sp>
        <p:sp>
          <p:nvSpPr>
            <p:cNvPr id="60" name="Freeform 15"/>
            <p:cNvSpPr/>
            <p:nvPr/>
          </p:nvSpPr>
          <p:spPr>
            <a:xfrm>
              <a:off x="326160" y="6449040"/>
              <a:ext cx="196200" cy="74160"/>
            </a:xfrm>
            <a:custGeom>
              <a:avLst/>
              <a:gdLst>
                <a:gd name="textAreaLeft" fmla="*/ 0 w 196200"/>
                <a:gd name="textAreaRight" fmla="*/ 196920 w 196200"/>
                <a:gd name="textAreaTop" fmla="*/ 0 h 74160"/>
                <a:gd name="textAreaBottom" fmla="*/ 74880 h 74160"/>
              </a:gdLst>
              <a:ahLst/>
              <a:cxnLst/>
              <a:rect l="textAreaLeft" t="textAreaTop" r="textAreaRight" b="textAreaBottom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37440" rIns="90000" bIns="3744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dk1"/>
                </a:solidFill>
                <a:latin typeface="Arial"/>
                <a:ea typeface="Arial"/>
              </a:endParaRPr>
            </a:p>
          </p:txBody>
        </p:sp>
        <p:sp>
          <p:nvSpPr>
            <p:cNvPr id="61" name="Rectangle 16"/>
            <p:cNvSpPr/>
            <p:nvPr/>
          </p:nvSpPr>
          <p:spPr>
            <a:xfrm>
              <a:off x="334440" y="6547680"/>
              <a:ext cx="180720" cy="7560"/>
            </a:xfrm>
            <a:prstGeom prst="rect">
              <a:avLst/>
            </a:pr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3960" rIns="90000" bIns="396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dk1"/>
                </a:solidFill>
                <a:latin typeface="Arial"/>
                <a:ea typeface="Arial"/>
              </a:endParaRPr>
            </a:p>
          </p:txBody>
        </p:sp>
        <p:sp>
          <p:nvSpPr>
            <p:cNvPr id="62" name="Rectangle 17"/>
            <p:cNvSpPr/>
            <p:nvPr/>
          </p:nvSpPr>
          <p:spPr>
            <a:xfrm>
              <a:off x="334440" y="6547680"/>
              <a:ext cx="180720" cy="7560"/>
            </a:xfrm>
            <a:prstGeom prst="rect">
              <a:avLst/>
            </a:prstGeom>
            <a:solidFill>
              <a:schemeClr val="tx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3960" rIns="90000" bIns="3960" numCol="1" spcCol="0" anchor="t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800" b="0" strike="noStrike" spc="-1">
                <a:solidFill>
                  <a:schemeClr val="dk1"/>
                </a:solidFill>
                <a:latin typeface="Arial"/>
                <a:ea typeface="Arial"/>
              </a:endParaRPr>
            </a:p>
          </p:txBody>
        </p:sp>
      </p:grpSp>
      <p:sp>
        <p:nvSpPr>
          <p:cNvPr id="63" name="PlaceHolder 1"/>
          <p:cNvSpPr>
            <a:spLocks noGrp="1"/>
          </p:cNvSpPr>
          <p:nvPr>
            <p:ph type="ftr" idx="19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lt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lt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sldNum" idx="20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lt1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93F869EE-DD2A-4A92-962A-BA2317FD0261}" type="slidenum">
              <a:rPr lang="fr-FR" sz="1200" b="1" strike="noStrike" spc="-1">
                <a:solidFill>
                  <a:schemeClr val="lt1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dt" idx="21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Logo CEA"/>
          <p:cNvPicPr/>
          <p:nvPr/>
        </p:nvPicPr>
        <p:blipFill>
          <a:blip r:embed="rId3"/>
          <a:stretch/>
        </p:blipFill>
        <p:spPr>
          <a:xfrm>
            <a:off x="257760" y="6343560"/>
            <a:ext cx="365400" cy="365400"/>
          </a:xfrm>
          <a:prstGeom prst="rect">
            <a:avLst/>
          </a:prstGeom>
          <a:ln w="0">
            <a:noFill/>
          </a:ln>
        </p:spPr>
      </p:pic>
      <p:pic>
        <p:nvPicPr>
          <p:cNvPr id="67" name="PATTERN CARRE DECAL"/>
          <p:cNvPicPr/>
          <p:nvPr/>
        </p:nvPicPr>
        <p:blipFill>
          <a:blip r:embed="rId4"/>
          <a:srcRect t="19706" r="39861"/>
          <a:stretch/>
        </p:blipFill>
        <p:spPr>
          <a:xfrm>
            <a:off x="7446600" y="0"/>
            <a:ext cx="4744800" cy="4168800"/>
          </a:xfrm>
          <a:prstGeom prst="rect">
            <a:avLst/>
          </a:prstGeom>
          <a:ln w="0">
            <a:noFill/>
          </a:ln>
        </p:spPr>
      </p:pic>
      <p:sp>
        <p:nvSpPr>
          <p:cNvPr id="68" name="ZoneTexte 6"/>
          <p:cNvSpPr/>
          <p:nvPr/>
        </p:nvSpPr>
        <p:spPr>
          <a:xfrm>
            <a:off x="-101520" y="-276840"/>
            <a:ext cx="121914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chemeClr val="lt1">
                    <a:lumMod val="50000"/>
                  </a:schemeClr>
                </a:solidFill>
                <a:latin typeface="Arial"/>
                <a:ea typeface="Arial"/>
              </a:rPr>
              <a:t>Disposition : Contenu + visuel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1"/>
          <p:cNvSpPr>
            <a:spLocks noGrp="1"/>
          </p:cNvSpPr>
          <p:nvPr>
            <p:ph type="ftr" idx="22"/>
          </p:nvPr>
        </p:nvSpPr>
        <p:spPr>
          <a:xfrm>
            <a:off x="736560" y="6343560"/>
            <a:ext cx="88383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rPr>
              <a:t>&lt;footer&gt;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sldNum" idx="23"/>
          </p:nvPr>
        </p:nvSpPr>
        <p:spPr>
          <a:xfrm>
            <a:off x="10999440" y="6343560"/>
            <a:ext cx="69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1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CF760D46-1EC1-4970-8CDB-1B7177FC27F6}" type="slidenum">
              <a:rPr lang="fr-FR" sz="1200" b="1" strike="noStrike" spc="-1">
                <a:solidFill>
                  <a:schemeClr val="dk2"/>
                </a:solidFill>
                <a:latin typeface="Arial"/>
                <a:ea typeface="Arial"/>
              </a:rPr>
              <a:t>‹N°›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dt" idx="24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9" name="Image 348"/>
          <p:cNvPicPr/>
          <p:nvPr/>
        </p:nvPicPr>
        <p:blipFill>
          <a:blip r:embed="rId3"/>
          <a:stretch/>
        </p:blipFill>
        <p:spPr>
          <a:xfrm>
            <a:off x="0" y="0"/>
            <a:ext cx="9910440" cy="5029560"/>
          </a:xfrm>
          <a:prstGeom prst="rect">
            <a:avLst/>
          </a:prstGeom>
          <a:ln w="0">
            <a:noFill/>
          </a:ln>
        </p:spPr>
      </p:pic>
      <p:pic>
        <p:nvPicPr>
          <p:cNvPr id="350" name="Image 349"/>
          <p:cNvPicPr/>
          <p:nvPr/>
        </p:nvPicPr>
        <p:blipFill>
          <a:blip r:embed="rId4"/>
          <a:stretch/>
        </p:blipFill>
        <p:spPr>
          <a:xfrm>
            <a:off x="0" y="0"/>
            <a:ext cx="1307520" cy="1126440"/>
          </a:xfrm>
          <a:prstGeom prst="rect">
            <a:avLst/>
          </a:prstGeom>
          <a:ln w="0">
            <a:noFill/>
          </a:ln>
        </p:spPr>
      </p:pic>
      <p:pic>
        <p:nvPicPr>
          <p:cNvPr id="351" name="Image 350"/>
          <p:cNvPicPr/>
          <p:nvPr/>
        </p:nvPicPr>
        <p:blipFill>
          <a:blip r:embed="rId5"/>
          <a:stretch/>
        </p:blipFill>
        <p:spPr>
          <a:xfrm>
            <a:off x="7528680" y="0"/>
            <a:ext cx="2381400" cy="1130400"/>
          </a:xfrm>
          <a:prstGeom prst="rect">
            <a:avLst/>
          </a:prstGeom>
          <a:ln w="0">
            <a:noFill/>
          </a:ln>
        </p:spPr>
      </p:pic>
      <p:sp>
        <p:nvSpPr>
          <p:cNvPr id="352" name="Rectangle 351"/>
          <p:cNvSpPr/>
          <p:nvPr/>
        </p:nvSpPr>
        <p:spPr>
          <a:xfrm>
            <a:off x="4744800" y="3885120"/>
            <a:ext cx="4879440" cy="638280"/>
          </a:xfrm>
          <a:prstGeom prst="rect">
            <a:avLst/>
          </a:prstGeom>
          <a:solidFill>
            <a:srgbClr val="97B8A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wrap="none" lIns="90000" tIns="45000" rIns="90000" bIns="45000" numCol="1" spcCol="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3600" b="0" strike="noStrike" spc="-1">
                <a:solidFill>
                  <a:schemeClr val="lt1"/>
                </a:solidFill>
                <a:latin typeface="Arial Black"/>
                <a:ea typeface="Arial Black"/>
              </a:rPr>
              <a:t>HEPIX Spring 2024</a:t>
            </a:r>
            <a:endParaRPr lang="en-GB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3" name="Rectangle 352"/>
          <p:cNvSpPr/>
          <p:nvPr/>
        </p:nvSpPr>
        <p:spPr>
          <a:xfrm>
            <a:off x="6402960" y="1692000"/>
            <a:ext cx="3213720" cy="821160"/>
          </a:xfrm>
          <a:prstGeom prst="rect">
            <a:avLst/>
          </a:prstGeom>
          <a:solidFill>
            <a:srgbClr val="97B8A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wrap="none" lIns="90000" tIns="45000" rIns="90000" bIns="45000" numCol="1" spcCol="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4800" b="0" strike="noStrike" spc="-1">
                <a:solidFill>
                  <a:schemeClr val="lt1"/>
                </a:solidFill>
                <a:latin typeface="Arial Black"/>
                <a:ea typeface="Arial Black"/>
              </a:rPr>
              <a:t>Welcome</a:t>
            </a:r>
            <a:endParaRPr lang="en-GB" sz="4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54" name="Image 353"/>
          <p:cNvPicPr/>
          <p:nvPr/>
        </p:nvPicPr>
        <p:blipFill>
          <a:blip r:embed="rId6"/>
          <a:stretch/>
        </p:blipFill>
        <p:spPr>
          <a:xfrm>
            <a:off x="141840" y="5344560"/>
            <a:ext cx="6495480" cy="1415520"/>
          </a:xfrm>
          <a:prstGeom prst="rect">
            <a:avLst/>
          </a:prstGeom>
          <a:ln w="0">
            <a:noFill/>
          </a:ln>
        </p:spPr>
      </p:pic>
      <p:sp>
        <p:nvSpPr>
          <p:cNvPr id="355" name=" 354"/>
          <p:cNvSpPr/>
          <p:nvPr/>
        </p:nvSpPr>
        <p:spPr>
          <a:xfrm>
            <a:off x="8099280" y="6120360"/>
            <a:ext cx="3622680" cy="639000"/>
          </a:xfr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lIns="90000" tIns="45000" rIns="90000" bIns="45000" numCol="1" spcCol="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rgbClr val="000000"/>
                </a:solidFill>
                <a:latin typeface="Arial"/>
                <a:ea typeface="Arial"/>
              </a:rPr>
              <a:t>Ce travail bénéficie d'une aide de l'État au titre de France 2030 </a:t>
            </a:r>
            <a:r>
              <a:rPr lang="fr-FR" sz="1200" b="0" i="1" strike="noStrike" spc="-1">
                <a:solidFill>
                  <a:srgbClr val="000000"/>
                </a:solidFill>
                <a:latin typeface="Arial"/>
                <a:ea typeface="Arial"/>
              </a:rPr>
              <a:t>P2I - Graduate School Physique </a:t>
            </a:r>
            <a:r>
              <a:rPr lang="fr-FR" sz="1200" b="0" strike="noStrike" spc="-1">
                <a:solidFill>
                  <a:srgbClr val="000000"/>
                </a:solidFill>
                <a:latin typeface="Arial"/>
                <a:ea typeface="Arial"/>
              </a:rPr>
              <a:t>portant la référence ANR-11-IDEX-0003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PlaceHolder 1"/>
          <p:cNvSpPr>
            <a:spLocks noGrp="1"/>
          </p:cNvSpPr>
          <p:nvPr>
            <p:ph type="dt" idx="94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rPr>
              <a:t>15/04/2024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7" name="Rectangle 356"/>
          <p:cNvSpPr/>
          <p:nvPr/>
        </p:nvSpPr>
        <p:spPr>
          <a:xfrm>
            <a:off x="1729440" y="6053760"/>
            <a:ext cx="4725720" cy="583321"/>
          </a:xfrm>
          <a:prstGeom prst="rect">
            <a:avLst/>
          </a:prstGeom>
          <a:solidFill>
            <a:srgbClr val="B3CAC7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lIns="90000" tIns="45000" rIns="90000" bIns="45000" numCol="1" spcCol="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600" b="0" strike="noStrike" spc="-1" dirty="0">
                <a:solidFill>
                  <a:srgbClr val="000000"/>
                </a:solidFill>
                <a:latin typeface="Arial Black"/>
                <a:ea typeface="Arial Black"/>
              </a:rPr>
              <a:t>The </a:t>
            </a:r>
            <a:r>
              <a:rPr lang="fr-FR" sz="1600" b="0" strike="noStrike" spc="-1" dirty="0" err="1">
                <a:solidFill>
                  <a:srgbClr val="000000"/>
                </a:solidFill>
                <a:latin typeface="Arial Black"/>
                <a:ea typeface="Arial Black"/>
              </a:rPr>
              <a:t>two</a:t>
            </a:r>
            <a:r>
              <a:rPr lang="fr-FR" sz="1600" b="0" strike="noStrike" spc="-1" dirty="0">
                <a:solidFill>
                  <a:srgbClr val="000000"/>
                </a:solidFill>
                <a:latin typeface="Arial Black"/>
                <a:ea typeface="Arial Black"/>
              </a:rPr>
              <a:t> </a:t>
            </a:r>
            <a:r>
              <a:rPr lang="fr-FR" sz="1600" b="0" strike="noStrike" spc="-1" dirty="0" err="1">
                <a:solidFill>
                  <a:srgbClr val="000000"/>
                </a:solidFill>
                <a:latin typeface="Arial Black"/>
                <a:ea typeface="Arial Black"/>
              </a:rPr>
              <a:t>closest</a:t>
            </a:r>
            <a:r>
              <a:rPr lang="fr-FR" sz="1600" b="0" strike="noStrike" spc="-1" dirty="0">
                <a:solidFill>
                  <a:srgbClr val="000000"/>
                </a:solidFill>
                <a:latin typeface="Arial Black"/>
                <a:ea typeface="Arial Black"/>
              </a:rPr>
              <a:t> </a:t>
            </a:r>
            <a:r>
              <a:rPr lang="fr-FR" sz="1600" b="0" strike="noStrike" spc="-1" dirty="0" err="1">
                <a:solidFill>
                  <a:srgbClr val="000000"/>
                </a:solidFill>
                <a:latin typeface="Arial Black"/>
                <a:ea typeface="Arial Black"/>
              </a:rPr>
              <a:t>metro</a:t>
            </a:r>
            <a:r>
              <a:rPr lang="fr-FR" sz="1600" b="0" strike="noStrike" spc="-1" dirty="0">
                <a:solidFill>
                  <a:srgbClr val="000000"/>
                </a:solidFill>
                <a:latin typeface="Arial Black"/>
                <a:ea typeface="Arial Black"/>
              </a:rPr>
              <a:t> </a:t>
            </a:r>
            <a:r>
              <a:rPr lang="fr-FR" sz="1600" b="0" strike="noStrike" spc="-1" dirty="0" err="1">
                <a:solidFill>
                  <a:srgbClr val="000000"/>
                </a:solidFill>
                <a:latin typeface="Arial Black"/>
                <a:ea typeface="Arial Black"/>
              </a:rPr>
              <a:t>lines</a:t>
            </a:r>
            <a:r>
              <a:rPr lang="fr-FR" sz="1600" b="0" strike="noStrike" spc="-1" dirty="0">
                <a:solidFill>
                  <a:srgbClr val="000000"/>
                </a:solidFill>
                <a:latin typeface="Arial Black"/>
                <a:ea typeface="Arial Black"/>
              </a:rPr>
              <a:t> 6 and 14 </a:t>
            </a:r>
            <a:r>
              <a:rPr lang="fr-FR" sz="1600" b="0" strike="noStrike" spc="-1" dirty="0" err="1">
                <a:solidFill>
                  <a:srgbClr val="000000"/>
                </a:solidFill>
                <a:latin typeface="Arial Black"/>
                <a:ea typeface="Arial Black"/>
              </a:rPr>
              <a:t>will</a:t>
            </a:r>
            <a:r>
              <a:rPr lang="fr-FR" sz="1600" b="0" strike="noStrike" spc="-1" dirty="0">
                <a:solidFill>
                  <a:srgbClr val="000000"/>
                </a:solidFill>
                <a:latin typeface="Arial Black"/>
                <a:ea typeface="Arial Black"/>
              </a:rPr>
              <a:t> </a:t>
            </a:r>
            <a:r>
              <a:rPr lang="fr-FR" sz="1600" b="0" strike="noStrike" spc="-1" dirty="0" err="1">
                <a:solidFill>
                  <a:srgbClr val="000000"/>
                </a:solidFill>
                <a:latin typeface="Arial Black"/>
                <a:ea typeface="Arial Black"/>
              </a:rPr>
              <a:t>be</a:t>
            </a:r>
            <a:r>
              <a:rPr lang="fr-FR" sz="1600" b="0" strike="noStrike" spc="-1" dirty="0">
                <a:solidFill>
                  <a:srgbClr val="000000"/>
                </a:solidFill>
                <a:latin typeface="Arial Black"/>
                <a:ea typeface="Arial Black"/>
              </a:rPr>
              <a:t> </a:t>
            </a:r>
            <a:r>
              <a:rPr lang="fr-FR" sz="1600" b="0" strike="noStrike" spc="-1" dirty="0" err="1">
                <a:solidFill>
                  <a:srgbClr val="000000"/>
                </a:solidFill>
                <a:latin typeface="Arial Black"/>
                <a:ea typeface="Arial Black"/>
              </a:rPr>
              <a:t>closed</a:t>
            </a:r>
            <a:r>
              <a:rPr lang="fr-FR" sz="1600" b="0" strike="noStrike" spc="-1" dirty="0">
                <a:solidFill>
                  <a:srgbClr val="000000"/>
                </a:solidFill>
                <a:latin typeface="Arial Black"/>
                <a:ea typeface="Arial Black"/>
              </a:rPr>
              <a:t> </a:t>
            </a:r>
            <a:r>
              <a:rPr lang="fr-FR" sz="1600" b="0" strike="noStrike" spc="-1" dirty="0" err="1">
                <a:solidFill>
                  <a:srgbClr val="000000"/>
                </a:solidFill>
                <a:latin typeface="Arial Black"/>
                <a:ea typeface="Arial Black"/>
              </a:rPr>
              <a:t>every</a:t>
            </a:r>
            <a:r>
              <a:rPr lang="fr-FR" sz="1600" b="0" strike="noStrike" spc="-1" dirty="0">
                <a:solidFill>
                  <a:srgbClr val="000000"/>
                </a:solidFill>
                <a:latin typeface="Arial Black"/>
                <a:ea typeface="Arial Black"/>
              </a:rPr>
              <a:t> </a:t>
            </a:r>
            <a:r>
              <a:rPr lang="fr-FR" sz="1600" b="0" strike="noStrike" spc="-1" dirty="0" err="1">
                <a:solidFill>
                  <a:srgbClr val="000000"/>
                </a:solidFill>
                <a:latin typeface="Arial Black"/>
                <a:ea typeface="Arial Black"/>
              </a:rPr>
              <a:t>evening</a:t>
            </a:r>
            <a:r>
              <a:rPr lang="fr-FR" sz="1600" b="0" strike="noStrike" spc="-1" dirty="0">
                <a:solidFill>
                  <a:srgbClr val="000000"/>
                </a:solidFill>
                <a:latin typeface="Arial Black"/>
                <a:ea typeface="Arial Black"/>
              </a:rPr>
              <a:t> at 10 p.m.</a:t>
            </a:r>
            <a:endParaRPr lang="en-GB" sz="16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58" name="Image 357"/>
          <p:cNvPicPr/>
          <p:nvPr/>
        </p:nvPicPr>
        <p:blipFill>
          <a:blip r:embed="rId3"/>
          <a:stretch/>
        </p:blipFill>
        <p:spPr>
          <a:xfrm>
            <a:off x="0" y="7560"/>
            <a:ext cx="4764600" cy="4518360"/>
          </a:xfrm>
          <a:prstGeom prst="rect">
            <a:avLst/>
          </a:prstGeom>
          <a:ln w="0">
            <a:noFill/>
          </a:ln>
        </p:spPr>
      </p:pic>
      <p:pic>
        <p:nvPicPr>
          <p:cNvPr id="359" name="Image 358"/>
          <p:cNvPicPr/>
          <p:nvPr/>
        </p:nvPicPr>
        <p:blipFill>
          <a:blip r:embed="rId4"/>
          <a:stretch/>
        </p:blipFill>
        <p:spPr>
          <a:xfrm>
            <a:off x="232560" y="5760000"/>
            <a:ext cx="1037880" cy="1037880"/>
          </a:xfrm>
          <a:prstGeom prst="rect">
            <a:avLst/>
          </a:prstGeom>
          <a:ln w="0">
            <a:noFill/>
          </a:ln>
        </p:spPr>
      </p:pic>
      <p:sp>
        <p:nvSpPr>
          <p:cNvPr id="360" name="Rectangle 359"/>
          <p:cNvSpPr/>
          <p:nvPr/>
        </p:nvSpPr>
        <p:spPr>
          <a:xfrm>
            <a:off x="5040360" y="437400"/>
            <a:ext cx="4273391" cy="829543"/>
          </a:xfrm>
          <a:prstGeom prst="rect">
            <a:avLst/>
          </a:prstGeom>
          <a:solidFill>
            <a:srgbClr val="B3CAC7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wrap="none" lIns="90000" tIns="45000" rIns="90000" bIns="45000" numCol="1" spcCol="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2400" b="1" strike="noStrike" spc="-1" dirty="0">
                <a:latin typeface="Arial Black"/>
                <a:ea typeface="Arial Black"/>
              </a:rPr>
              <a:t>Amphi Buffon</a:t>
            </a:r>
            <a:endParaRPr lang="en-GB" sz="2400" b="0" strike="noStrike" spc="-1" dirty="0"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2400" b="1" strike="noStrike" spc="-1" dirty="0">
                <a:latin typeface="Arial Black"/>
                <a:ea typeface="Arial Black"/>
              </a:rPr>
              <a:t>15 rue Hélène Brion, 13</a:t>
            </a:r>
            <a:r>
              <a:rPr lang="fr-FR" sz="2400" b="1" strike="noStrike" spc="-1" baseline="33000" dirty="0">
                <a:latin typeface="Arial Black"/>
                <a:ea typeface="Arial Black"/>
              </a:rPr>
              <a:t>e</a:t>
            </a:r>
            <a:endParaRPr lang="en-GB" sz="2400" b="0" strike="noStrike" spc="-1" dirty="0">
              <a:latin typeface="Arial"/>
            </a:endParaRPr>
          </a:p>
        </p:txBody>
      </p:sp>
      <p:sp>
        <p:nvSpPr>
          <p:cNvPr id="361" name="Rectangle 360"/>
          <p:cNvSpPr/>
          <p:nvPr/>
        </p:nvSpPr>
        <p:spPr>
          <a:xfrm>
            <a:off x="6741968" y="2019672"/>
            <a:ext cx="5143565" cy="367878"/>
          </a:xfrm>
          <a:prstGeom prst="rect">
            <a:avLst/>
          </a:prstGeom>
          <a:solidFill>
            <a:srgbClr val="97B8A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wrap="none" lIns="90000" tIns="45000" rIns="90000" bIns="45000" numCol="1" spcCol="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800" b="1" strike="noStrike" spc="-1" dirty="0">
                <a:latin typeface="Arial Black"/>
                <a:ea typeface="Arial Black"/>
              </a:rPr>
              <a:t>Lunches and coffee breaks in the lobby</a:t>
            </a:r>
            <a:endParaRPr lang="en-GB" sz="1800" b="0" strike="noStrike" spc="-1" dirty="0">
              <a:latin typeface="Arial"/>
            </a:endParaRPr>
          </a:p>
        </p:txBody>
      </p:sp>
      <p:sp>
        <p:nvSpPr>
          <p:cNvPr id="362" name="Rectangle 361"/>
          <p:cNvSpPr/>
          <p:nvPr/>
        </p:nvSpPr>
        <p:spPr>
          <a:xfrm>
            <a:off x="5193540" y="3268950"/>
            <a:ext cx="2837520" cy="921876"/>
          </a:xfrm>
          <a:prstGeom prst="rect">
            <a:avLst/>
          </a:prstGeom>
          <a:solidFill>
            <a:srgbClr val="B3CAC7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wrap="square" lIns="90000" tIns="45000" rIns="90000" bIns="45000" numCol="1" spcCol="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800" b="1" strike="noStrike" spc="-1" dirty="0">
                <a:latin typeface="Arial Black"/>
                <a:ea typeface="Arial Black"/>
              </a:rPr>
              <a:t>location information</a:t>
            </a:r>
            <a:endParaRPr lang="en-GB" sz="1800" b="0" strike="noStrike" spc="-1" dirty="0"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1800" b="1" strike="noStrike" spc="-1" dirty="0">
                <a:latin typeface="Arial Black"/>
                <a:ea typeface="Arial Black"/>
              </a:rPr>
              <a:t>on the back of </a:t>
            </a:r>
            <a:r>
              <a:rPr lang="fr-FR" sz="1800" b="1" strike="noStrike" spc="-1" dirty="0" err="1">
                <a:latin typeface="Arial Black"/>
                <a:ea typeface="Arial Black"/>
              </a:rPr>
              <a:t>your</a:t>
            </a:r>
            <a:r>
              <a:rPr lang="fr-FR" sz="1800" b="1" strike="noStrike" spc="-1" dirty="0">
                <a:latin typeface="Arial Black"/>
                <a:ea typeface="Arial Black"/>
              </a:rPr>
              <a:t> badge</a:t>
            </a:r>
            <a:endParaRPr lang="en-GB" sz="1800" b="0" strike="noStrike" spc="-1" dirty="0">
              <a:latin typeface="Arial"/>
            </a:endParaRPr>
          </a:p>
        </p:txBody>
      </p:sp>
      <p:pic>
        <p:nvPicPr>
          <p:cNvPr id="363" name="Image 362"/>
          <p:cNvPicPr/>
          <p:nvPr/>
        </p:nvPicPr>
        <p:blipFill>
          <a:blip r:embed="rId4"/>
          <a:stretch/>
        </p:blipFill>
        <p:spPr>
          <a:xfrm>
            <a:off x="6840000" y="5760000"/>
            <a:ext cx="1037880" cy="1037880"/>
          </a:xfrm>
          <a:prstGeom prst="rect">
            <a:avLst/>
          </a:prstGeom>
          <a:ln w="0">
            <a:noFill/>
          </a:ln>
        </p:spPr>
      </p:pic>
      <p:sp>
        <p:nvSpPr>
          <p:cNvPr id="364" name="QRcode 1"/>
          <p:cNvSpPr/>
          <p:nvPr/>
        </p:nvSpPr>
        <p:spPr>
          <a:xfrm>
            <a:off x="8460000" y="3140280"/>
            <a:ext cx="3599640" cy="3599640"/>
          </a:xfrm>
          <a:custGeom>
            <a:avLst/>
            <a:gdLst>
              <a:gd name="textAreaLeft" fmla="*/ 0 w 3599640"/>
              <a:gd name="textAreaRight" fmla="*/ 3600000 w 3599640"/>
              <a:gd name="textAreaTop" fmla="*/ 0 h 3599640"/>
              <a:gd name="textAreaBottom" fmla="*/ 3600000 h 3599640"/>
            </a:gdLst>
            <a:ahLst/>
            <a:cxnLst/>
            <a:rect l="textAreaLeft" t="textAreaTop" r="textAreaRight" b="textAreaBottom"/>
            <a:pathLst>
              <a:path w="10000" h="10000">
                <a:moveTo>
                  <a:pt x="0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5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862D657-079A-167B-8E7F-3E5D5B754B41}"/>
              </a:ext>
            </a:extLst>
          </p:cNvPr>
          <p:cNvSpPr/>
          <p:nvPr/>
        </p:nvSpPr>
        <p:spPr>
          <a:xfrm>
            <a:off x="1729440" y="4921962"/>
            <a:ext cx="6040413" cy="367878"/>
          </a:xfrm>
          <a:prstGeom prst="rect">
            <a:avLst/>
          </a:prstGeom>
          <a:solidFill>
            <a:srgbClr val="97B8A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wrap="none" lIns="90000" tIns="45000" rIns="90000" bIns="45000" numCol="1" spcCol="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800" b="1" strike="noStrike" spc="-1" dirty="0" err="1">
                <a:latin typeface="Arial Black"/>
                <a:ea typeface="Arial Black"/>
              </a:rPr>
              <a:t>Welcome</a:t>
            </a:r>
            <a:r>
              <a:rPr lang="fr-FR" sz="1800" b="1" strike="noStrike" spc="-1" dirty="0">
                <a:latin typeface="Arial Black"/>
                <a:ea typeface="Arial Black"/>
              </a:rPr>
              <a:t> </a:t>
            </a:r>
            <a:r>
              <a:rPr lang="fr-FR" sz="1800" b="1" strike="noStrike" spc="-1" dirty="0" err="1">
                <a:latin typeface="Arial Black"/>
                <a:ea typeface="Arial Black"/>
              </a:rPr>
              <a:t>reception</a:t>
            </a:r>
            <a:r>
              <a:rPr lang="fr-FR" sz="1800" b="1" strike="noStrike" spc="-1" dirty="0">
                <a:latin typeface="Arial Black"/>
                <a:ea typeface="Arial Black"/>
              </a:rPr>
              <a:t> </a:t>
            </a:r>
            <a:r>
              <a:rPr lang="fr-FR" sz="1800" b="1" strike="noStrike" spc="-1" dirty="0" err="1">
                <a:latin typeface="Arial Black"/>
                <a:ea typeface="Arial Black"/>
              </a:rPr>
              <a:t>from</a:t>
            </a:r>
            <a:r>
              <a:rPr lang="fr-FR" sz="1800" b="1" strike="noStrike" spc="-1" dirty="0">
                <a:latin typeface="Arial Black"/>
                <a:ea typeface="Arial Black"/>
              </a:rPr>
              <a:t> 5:30 p.m. in the lobby</a:t>
            </a:r>
            <a:endParaRPr lang="en-GB" sz="18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Rectangle 364"/>
          <p:cNvSpPr/>
          <p:nvPr/>
        </p:nvSpPr>
        <p:spPr>
          <a:xfrm>
            <a:off x="5126760" y="356040"/>
            <a:ext cx="5096629" cy="460211"/>
          </a:xfrm>
          <a:prstGeom prst="rect">
            <a:avLst/>
          </a:prstGeom>
          <a:solidFill>
            <a:srgbClr val="97B8A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wrap="none" lIns="90000" tIns="45000" rIns="90000" bIns="45000" numCol="1" spcCol="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2400" b="1" strike="noStrike" spc="-1" dirty="0" err="1">
                <a:latin typeface="Arial Black"/>
                <a:ea typeface="Arial Black"/>
              </a:rPr>
              <a:t>Wednesday</a:t>
            </a:r>
            <a:r>
              <a:rPr lang="fr-FR" sz="2400" b="1" strike="noStrike" spc="-1" dirty="0">
                <a:latin typeface="Arial Black"/>
                <a:ea typeface="Arial Black"/>
              </a:rPr>
              <a:t> workshop </a:t>
            </a:r>
            <a:r>
              <a:rPr lang="fr-FR" sz="2400" b="1" strike="noStrike" spc="-1" dirty="0" err="1">
                <a:latin typeface="Arial Black"/>
                <a:ea typeface="Arial Black"/>
              </a:rPr>
              <a:t>dinner</a:t>
            </a:r>
            <a:r>
              <a:rPr lang="fr-FR" sz="2400" b="1" strike="noStrike" spc="-1" dirty="0">
                <a:latin typeface="Arial Black"/>
                <a:ea typeface="Arial Black"/>
              </a:rPr>
              <a:t> </a:t>
            </a:r>
            <a:endParaRPr lang="en-GB" sz="2400" b="0" strike="noStrike" spc="-1" dirty="0">
              <a:latin typeface="Arial"/>
            </a:endParaRPr>
          </a:p>
        </p:txBody>
      </p:sp>
      <p:sp>
        <p:nvSpPr>
          <p:cNvPr id="366" name="Rectangle 365"/>
          <p:cNvSpPr/>
          <p:nvPr/>
        </p:nvSpPr>
        <p:spPr>
          <a:xfrm>
            <a:off x="212040" y="1258200"/>
            <a:ext cx="3576600" cy="1186920"/>
          </a:xfrm>
          <a:prstGeom prst="rect">
            <a:avLst/>
          </a:prstGeom>
          <a:solidFill>
            <a:srgbClr val="97B8A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wrap="none" lIns="90000" tIns="45000" rIns="90000" bIns="45000" numCol="1" spcCol="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2400" b="0" strike="noStrike" spc="-1">
                <a:solidFill>
                  <a:schemeClr val="lt1"/>
                </a:solidFill>
                <a:latin typeface="Arial Black"/>
                <a:ea typeface="Arial"/>
              </a:rPr>
              <a:t>Saphir péniche</a:t>
            </a:r>
            <a:endParaRPr lang="en-GB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2400" b="0" strike="noStrike" spc="-1">
                <a:solidFill>
                  <a:schemeClr val="lt1"/>
                </a:solidFill>
                <a:latin typeface="Arial Black"/>
                <a:ea typeface="Arial Black"/>
              </a:rPr>
              <a:t>Paris Seine</a:t>
            </a:r>
            <a:endParaRPr lang="en-GB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2400" b="0" strike="noStrike" spc="-1">
                <a:solidFill>
                  <a:schemeClr val="lt1"/>
                </a:solidFill>
                <a:latin typeface="Arial Black"/>
                <a:ea typeface="Arial Black"/>
              </a:rPr>
              <a:t>1 port de Bercy Aval</a:t>
            </a:r>
            <a:endParaRPr lang="en-GB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67" name="Image 366"/>
          <p:cNvPicPr/>
          <p:nvPr/>
        </p:nvPicPr>
        <p:blipFill>
          <a:blip r:embed="rId3"/>
          <a:stretch/>
        </p:blipFill>
        <p:spPr>
          <a:xfrm>
            <a:off x="0" y="0"/>
            <a:ext cx="4781880" cy="5399640"/>
          </a:xfrm>
          <a:prstGeom prst="rect">
            <a:avLst/>
          </a:prstGeom>
          <a:ln w="0">
            <a:noFill/>
          </a:ln>
        </p:spPr>
      </p:pic>
      <p:sp>
        <p:nvSpPr>
          <p:cNvPr id="368" name="Rectangle 367"/>
          <p:cNvSpPr/>
          <p:nvPr/>
        </p:nvSpPr>
        <p:spPr>
          <a:xfrm>
            <a:off x="7764120" y="1609663"/>
            <a:ext cx="2691227" cy="1106542"/>
          </a:xfrm>
          <a:prstGeom prst="rect">
            <a:avLst/>
          </a:prstGeom>
          <a:solidFill>
            <a:srgbClr val="B3CAC7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wrap="none" lIns="90000" tIns="45000" rIns="90000" bIns="45000" numCol="1" spcCol="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2400" b="1" strike="noStrike" spc="-1" dirty="0">
                <a:latin typeface="Arial Black"/>
                <a:ea typeface="Arial Black"/>
              </a:rPr>
              <a:t>Saphir péniche</a:t>
            </a:r>
            <a:endParaRPr lang="en-GB" sz="2400" b="0" strike="noStrike" spc="-1" dirty="0"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2400" b="1" strike="noStrike" spc="-1" dirty="0">
                <a:latin typeface="Arial Black"/>
                <a:ea typeface="Arial Black"/>
              </a:rPr>
              <a:t>Paris Seine</a:t>
            </a:r>
            <a:endParaRPr lang="en-GB" sz="2400" b="0" strike="noStrike" spc="-1" dirty="0"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1800" b="1" strike="noStrike" spc="-1" dirty="0">
                <a:latin typeface="Arial Black"/>
                <a:ea typeface="Arial Black"/>
              </a:rPr>
              <a:t>1 port de Bercy, 12</a:t>
            </a:r>
            <a:r>
              <a:rPr lang="fr-FR" sz="1800" b="1" strike="noStrike" spc="-1" baseline="33000" dirty="0">
                <a:latin typeface="Arial Black"/>
                <a:ea typeface="Arial Black"/>
              </a:rPr>
              <a:t>e</a:t>
            </a:r>
            <a:endParaRPr lang="en-GB" sz="1800" b="0" strike="noStrike" spc="-1" dirty="0">
              <a:latin typeface="Arial"/>
            </a:endParaRPr>
          </a:p>
        </p:txBody>
      </p:sp>
      <p:pic>
        <p:nvPicPr>
          <p:cNvPr id="369" name="Image 368"/>
          <p:cNvPicPr/>
          <p:nvPr/>
        </p:nvPicPr>
        <p:blipFill>
          <a:blip r:embed="rId4"/>
          <a:stretch/>
        </p:blipFill>
        <p:spPr>
          <a:xfrm>
            <a:off x="2982240" y="2700000"/>
            <a:ext cx="1799640" cy="1264320"/>
          </a:xfrm>
          <a:prstGeom prst="rect">
            <a:avLst/>
          </a:prstGeom>
          <a:ln w="0">
            <a:noFill/>
          </a:ln>
        </p:spPr>
      </p:pic>
      <p:pic>
        <p:nvPicPr>
          <p:cNvPr id="370" name="Image 369"/>
          <p:cNvPicPr/>
          <p:nvPr/>
        </p:nvPicPr>
        <p:blipFill>
          <a:blip r:embed="rId5"/>
          <a:stretch/>
        </p:blipFill>
        <p:spPr>
          <a:xfrm rot="21256800" flipH="1">
            <a:off x="2304000" y="3130920"/>
            <a:ext cx="864360" cy="864360"/>
          </a:xfrm>
          <a:prstGeom prst="rect">
            <a:avLst/>
          </a:prstGeom>
          <a:ln w="0">
            <a:noFill/>
          </a:ln>
        </p:spPr>
      </p:pic>
      <p:sp>
        <p:nvSpPr>
          <p:cNvPr id="371" name="Rectangle 370"/>
          <p:cNvSpPr/>
          <p:nvPr/>
        </p:nvSpPr>
        <p:spPr>
          <a:xfrm>
            <a:off x="5403960" y="3600000"/>
            <a:ext cx="3019458" cy="829543"/>
          </a:xfrm>
          <a:prstGeom prst="rect">
            <a:avLst/>
          </a:prstGeom>
          <a:solidFill>
            <a:srgbClr val="97B8A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wrap="none" lIns="90000" tIns="45000" rIns="90000" bIns="45000" numCol="1" spcCol="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2400" b="1" strike="noStrike" spc="-1" dirty="0" err="1">
                <a:latin typeface="Arial Black"/>
                <a:ea typeface="Arial Black"/>
              </a:rPr>
              <a:t>Boarding</a:t>
            </a:r>
            <a:r>
              <a:rPr lang="fr-FR" sz="2400" b="1" strike="noStrike" spc="-1" dirty="0">
                <a:latin typeface="Arial Black"/>
                <a:ea typeface="Arial Black"/>
              </a:rPr>
              <a:t> 19 p.m.</a:t>
            </a:r>
            <a:endParaRPr lang="en-GB" sz="2400" b="0" strike="noStrike" spc="-1" dirty="0"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2400" b="1" strike="noStrike" spc="-1" dirty="0">
                <a:latin typeface="Arial Black"/>
                <a:ea typeface="Arial Black"/>
              </a:rPr>
              <a:t>Don’t </a:t>
            </a:r>
            <a:r>
              <a:rPr lang="fr-FR" sz="2400" b="1" strike="noStrike" spc="-1" dirty="0" err="1">
                <a:latin typeface="Arial Black"/>
                <a:ea typeface="Arial Black"/>
              </a:rPr>
              <a:t>be</a:t>
            </a:r>
            <a:r>
              <a:rPr lang="fr-FR" sz="2400" b="1" strike="noStrike" spc="-1" dirty="0">
                <a:latin typeface="Arial Black"/>
                <a:ea typeface="Arial Black"/>
              </a:rPr>
              <a:t> </a:t>
            </a:r>
            <a:r>
              <a:rPr lang="fr-FR" sz="2400" b="1" strike="noStrike" spc="-1" dirty="0" err="1">
                <a:latin typeface="Arial Black"/>
                <a:ea typeface="Arial Black"/>
              </a:rPr>
              <a:t>late</a:t>
            </a:r>
            <a:r>
              <a:rPr lang="fr-FR" sz="2400" b="1" strike="noStrike" spc="-1" dirty="0">
                <a:latin typeface="Arial Black"/>
                <a:ea typeface="Arial Black"/>
              </a:rPr>
              <a:t> </a:t>
            </a:r>
            <a:endParaRPr lang="en-GB" sz="2400" b="0" strike="noStrike" spc="-1" dirty="0">
              <a:latin typeface="Arial"/>
            </a:endParaRPr>
          </a:p>
        </p:txBody>
      </p:sp>
      <p:pic>
        <p:nvPicPr>
          <p:cNvPr id="372" name="Image 371"/>
          <p:cNvPicPr/>
          <p:nvPr/>
        </p:nvPicPr>
        <p:blipFill>
          <a:blip r:embed="rId6"/>
          <a:stretch/>
        </p:blipFill>
        <p:spPr>
          <a:xfrm>
            <a:off x="8568000" y="3233880"/>
            <a:ext cx="3551760" cy="3551760"/>
          </a:xfrm>
          <a:prstGeom prst="rect">
            <a:avLst/>
          </a:prstGeom>
          <a:ln w="0">
            <a:noFill/>
          </a:ln>
        </p:spPr>
      </p:pic>
      <p:sp>
        <p:nvSpPr>
          <p:cNvPr id="373" name="Rectangle 372"/>
          <p:cNvSpPr/>
          <p:nvPr/>
        </p:nvSpPr>
        <p:spPr>
          <a:xfrm>
            <a:off x="1729440" y="6053760"/>
            <a:ext cx="4725720" cy="583321"/>
          </a:xfrm>
          <a:prstGeom prst="rect">
            <a:avLst/>
          </a:prstGeom>
          <a:solidFill>
            <a:srgbClr val="B3CAC7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lIns="90000" tIns="45000" rIns="90000" bIns="45000" numCol="1" spcCol="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600" b="0" strike="noStrike" spc="-1" dirty="0">
                <a:latin typeface="Arial Black"/>
                <a:ea typeface="Arial Black"/>
              </a:rPr>
              <a:t>The </a:t>
            </a:r>
            <a:r>
              <a:rPr lang="fr-FR" sz="1600" b="0" strike="noStrike" spc="-1" dirty="0" err="1">
                <a:latin typeface="Arial Black"/>
                <a:ea typeface="Arial Black"/>
              </a:rPr>
              <a:t>two</a:t>
            </a:r>
            <a:r>
              <a:rPr lang="fr-FR" sz="1600" b="0" strike="noStrike" spc="-1" dirty="0">
                <a:latin typeface="Arial Black"/>
                <a:ea typeface="Arial Black"/>
              </a:rPr>
              <a:t> </a:t>
            </a:r>
            <a:r>
              <a:rPr lang="fr-FR" sz="1600" b="0" strike="noStrike" spc="-1" dirty="0" err="1">
                <a:latin typeface="Arial Black"/>
                <a:ea typeface="Arial Black"/>
              </a:rPr>
              <a:t>closest</a:t>
            </a:r>
            <a:r>
              <a:rPr lang="fr-FR" sz="1600" b="0" strike="noStrike" spc="-1" dirty="0">
                <a:latin typeface="Arial Black"/>
                <a:ea typeface="Arial Black"/>
              </a:rPr>
              <a:t> </a:t>
            </a:r>
            <a:r>
              <a:rPr lang="fr-FR" sz="1600" b="0" strike="noStrike" spc="-1" dirty="0" err="1">
                <a:latin typeface="Arial Black"/>
                <a:ea typeface="Arial Black"/>
              </a:rPr>
              <a:t>metro</a:t>
            </a:r>
            <a:r>
              <a:rPr lang="fr-FR" sz="1600" b="0" strike="noStrike" spc="-1" dirty="0">
                <a:latin typeface="Arial Black"/>
                <a:ea typeface="Arial Black"/>
              </a:rPr>
              <a:t> </a:t>
            </a:r>
            <a:r>
              <a:rPr lang="fr-FR" sz="1600" b="0" strike="noStrike" spc="-1" dirty="0" err="1">
                <a:latin typeface="Arial Black"/>
                <a:ea typeface="Arial Black"/>
              </a:rPr>
              <a:t>lines</a:t>
            </a:r>
            <a:r>
              <a:rPr lang="fr-FR" sz="1600" b="0" strike="noStrike" spc="-1" dirty="0">
                <a:latin typeface="Arial Black"/>
                <a:ea typeface="Arial Black"/>
              </a:rPr>
              <a:t> 6 and 14 </a:t>
            </a:r>
            <a:r>
              <a:rPr lang="fr-FR" sz="1600" b="0" strike="noStrike" spc="-1" dirty="0" err="1">
                <a:latin typeface="Arial Black"/>
                <a:ea typeface="Arial Black"/>
              </a:rPr>
              <a:t>will</a:t>
            </a:r>
            <a:r>
              <a:rPr lang="fr-FR" sz="1600" b="0" strike="noStrike" spc="-1" dirty="0">
                <a:latin typeface="Arial Black"/>
                <a:ea typeface="Arial Black"/>
              </a:rPr>
              <a:t> </a:t>
            </a:r>
            <a:r>
              <a:rPr lang="fr-FR" sz="1600" b="0" strike="noStrike" spc="-1" dirty="0" err="1">
                <a:latin typeface="Arial Black"/>
                <a:ea typeface="Arial Black"/>
              </a:rPr>
              <a:t>be</a:t>
            </a:r>
            <a:r>
              <a:rPr lang="fr-FR" sz="1600" b="0" strike="noStrike" spc="-1" dirty="0">
                <a:latin typeface="Arial Black"/>
                <a:ea typeface="Arial Black"/>
              </a:rPr>
              <a:t> </a:t>
            </a:r>
            <a:r>
              <a:rPr lang="fr-FR" sz="1600" b="0" strike="noStrike" spc="-1" dirty="0" err="1">
                <a:latin typeface="Arial Black"/>
                <a:ea typeface="Arial Black"/>
              </a:rPr>
              <a:t>closed</a:t>
            </a:r>
            <a:r>
              <a:rPr lang="fr-FR" sz="1600" b="0" strike="noStrike" spc="-1" dirty="0">
                <a:latin typeface="Arial Black"/>
                <a:ea typeface="Arial Black"/>
              </a:rPr>
              <a:t> </a:t>
            </a:r>
            <a:r>
              <a:rPr lang="fr-FR" sz="1600" b="0" strike="noStrike" spc="-1" dirty="0" err="1">
                <a:latin typeface="Arial Black"/>
                <a:ea typeface="Arial Black"/>
              </a:rPr>
              <a:t>every</a:t>
            </a:r>
            <a:r>
              <a:rPr lang="fr-FR" sz="1600" b="0" strike="noStrike" spc="-1" dirty="0">
                <a:latin typeface="Arial Black"/>
                <a:ea typeface="Arial Black"/>
              </a:rPr>
              <a:t> </a:t>
            </a:r>
            <a:r>
              <a:rPr lang="fr-FR" sz="1600" b="0" strike="noStrike" spc="-1" dirty="0" err="1">
                <a:latin typeface="Arial Black"/>
                <a:ea typeface="Arial Black"/>
              </a:rPr>
              <a:t>evening</a:t>
            </a:r>
            <a:r>
              <a:rPr lang="fr-FR" sz="1600" b="0" strike="noStrike" spc="-1" dirty="0">
                <a:latin typeface="Arial Black"/>
                <a:ea typeface="Arial Black"/>
              </a:rPr>
              <a:t> at 10 p.m.</a:t>
            </a:r>
            <a:endParaRPr lang="en-GB" sz="1600" b="0" strike="noStrike" spc="-1" dirty="0">
              <a:latin typeface="Arial"/>
            </a:endParaRPr>
          </a:p>
        </p:txBody>
      </p:sp>
      <p:pic>
        <p:nvPicPr>
          <p:cNvPr id="374" name="Image 373"/>
          <p:cNvPicPr/>
          <p:nvPr/>
        </p:nvPicPr>
        <p:blipFill>
          <a:blip r:embed="rId7"/>
          <a:stretch/>
        </p:blipFill>
        <p:spPr>
          <a:xfrm>
            <a:off x="232560" y="5760000"/>
            <a:ext cx="1037880" cy="1037880"/>
          </a:xfrm>
          <a:prstGeom prst="rect">
            <a:avLst/>
          </a:prstGeom>
          <a:ln w="0">
            <a:noFill/>
          </a:ln>
        </p:spPr>
      </p:pic>
      <p:pic>
        <p:nvPicPr>
          <p:cNvPr id="375" name="Image 374"/>
          <p:cNvPicPr/>
          <p:nvPr/>
        </p:nvPicPr>
        <p:blipFill>
          <a:blip r:embed="rId7"/>
          <a:stretch/>
        </p:blipFill>
        <p:spPr>
          <a:xfrm>
            <a:off x="6840000" y="5760000"/>
            <a:ext cx="1037880" cy="1037880"/>
          </a:xfrm>
          <a:prstGeom prst="rect">
            <a:avLst/>
          </a:prstGeom>
          <a:ln w="0">
            <a:noFill/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A8FDD9A4-2803-09CB-0120-7B8FDE669ECF}"/>
              </a:ext>
            </a:extLst>
          </p:cNvPr>
          <p:cNvSpPr txBox="1"/>
          <p:nvPr/>
        </p:nvSpPr>
        <p:spPr>
          <a:xfrm>
            <a:off x="1155992" y="3089997"/>
            <a:ext cx="927100" cy="584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/>
              <a:t>20 min</a:t>
            </a:r>
          </a:p>
          <a:p>
            <a:r>
              <a:rPr lang="fr-FR" sz="1600" dirty="0"/>
              <a:t>1.5 km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B4A7783-FDCE-BF8E-75E7-854DFCB6CDEE}"/>
              </a:ext>
            </a:extLst>
          </p:cNvPr>
          <p:cNvSpPr txBox="1"/>
          <p:nvPr/>
        </p:nvSpPr>
        <p:spPr>
          <a:xfrm>
            <a:off x="2557912" y="1010729"/>
            <a:ext cx="927100" cy="584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/>
              <a:t>20 min</a:t>
            </a:r>
          </a:p>
          <a:p>
            <a:r>
              <a:rPr lang="fr-FR" sz="1600" dirty="0"/>
              <a:t>1.5 km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PlaceHolder 1"/>
          <p:cNvSpPr>
            <a:spLocks noGrp="1"/>
          </p:cNvSpPr>
          <p:nvPr>
            <p:ph type="dt" idx="95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rPr>
              <a:t>15/04/2024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377" name="Image 376"/>
          <p:cNvPicPr/>
          <p:nvPr/>
        </p:nvPicPr>
        <p:blipFill>
          <a:blip r:embed="rId3"/>
          <a:stretch/>
        </p:blipFill>
        <p:spPr>
          <a:xfrm>
            <a:off x="1294920" y="2194920"/>
            <a:ext cx="2124720" cy="2124720"/>
          </a:xfrm>
          <a:prstGeom prst="rect">
            <a:avLst/>
          </a:prstGeom>
          <a:ln w="0">
            <a:noFill/>
          </a:ln>
        </p:spPr>
      </p:pic>
      <p:sp>
        <p:nvSpPr>
          <p:cNvPr id="378" name="Rectangle 377"/>
          <p:cNvSpPr/>
          <p:nvPr/>
        </p:nvSpPr>
        <p:spPr>
          <a:xfrm>
            <a:off x="1390680" y="674640"/>
            <a:ext cx="2159640" cy="667800"/>
          </a:xfrm>
          <a:prstGeom prst="rect">
            <a:avLst/>
          </a:prstGeom>
          <a:solidFill>
            <a:srgbClr val="81ACA6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3600" b="1" strike="noStrike" spc="-1" dirty="0" err="1">
                <a:solidFill>
                  <a:srgbClr val="000000"/>
                </a:solidFill>
                <a:latin typeface="Chalkboard"/>
              </a:rPr>
              <a:t>eduroam</a:t>
            </a:r>
            <a:endParaRPr lang="en-GB" sz="3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9" name="Rectangle 378"/>
          <p:cNvSpPr/>
          <p:nvPr/>
        </p:nvSpPr>
        <p:spPr>
          <a:xfrm>
            <a:off x="1620000" y="4694400"/>
            <a:ext cx="1259640" cy="1245240"/>
          </a:xfrm>
          <a:prstGeom prst="rect">
            <a:avLst/>
          </a:prstGeom>
          <a:solidFill>
            <a:srgbClr val="81ACA6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3600" b="1" strike="noStrike" spc="-1">
                <a:solidFill>
                  <a:srgbClr val="000000"/>
                </a:solidFill>
                <a:latin typeface="Chalkboard"/>
              </a:rPr>
              <a:t>up7d</a:t>
            </a:r>
            <a:endParaRPr lang="en-GB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0" name="Rectangle 379"/>
          <p:cNvSpPr/>
          <p:nvPr/>
        </p:nvSpPr>
        <p:spPr>
          <a:xfrm>
            <a:off x="6096000" y="4319640"/>
            <a:ext cx="5723640" cy="1823400"/>
          </a:xfrm>
          <a:prstGeom prst="rect">
            <a:avLst/>
          </a:prstGeom>
          <a:solidFill>
            <a:srgbClr val="B3CAC7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800" b="0" strike="noStrike" spc="-1" dirty="0">
                <a:solidFill>
                  <a:srgbClr val="000000"/>
                </a:solidFill>
                <a:latin typeface="Chalkboard"/>
              </a:rPr>
              <a:t>login: </a:t>
            </a:r>
            <a:r>
              <a:rPr lang="en-GB" sz="3600" b="1" strike="noStrike" spc="-1" dirty="0">
                <a:uFillTx/>
                <a:latin typeface="Chalkboard"/>
              </a:rPr>
              <a:t>hepix-cmpwifi@guest</a:t>
            </a:r>
            <a:endParaRPr lang="en-GB" sz="3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3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2800" b="0" strike="noStrike" spc="-1" dirty="0">
                <a:solidFill>
                  <a:srgbClr val="000000"/>
                </a:solidFill>
                <a:latin typeface="Chalkboard"/>
              </a:rPr>
              <a:t>password:     </a:t>
            </a:r>
            <a:r>
              <a:rPr lang="en-GB" sz="3600" b="1" strike="noStrike" spc="-1" dirty="0">
                <a:solidFill>
                  <a:srgbClr val="000000"/>
                </a:solidFill>
                <a:latin typeface="Chalkboard"/>
              </a:rPr>
              <a:t>4mXbfjnJ</a:t>
            </a:r>
            <a:endParaRPr lang="en-GB" sz="36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81" name="Image 380"/>
          <p:cNvPicPr/>
          <p:nvPr/>
        </p:nvPicPr>
        <p:blipFill>
          <a:blip r:embed="rId4"/>
          <a:stretch/>
        </p:blipFill>
        <p:spPr>
          <a:xfrm>
            <a:off x="7518000" y="1098540"/>
            <a:ext cx="2879640" cy="2879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PlaceHolder 1"/>
          <p:cNvSpPr>
            <a:spLocks noGrp="1"/>
          </p:cNvSpPr>
          <p:nvPr>
            <p:ph type="dt" idx="96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rPr>
              <a:t>15/04/2024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3" name="Rectangle 382"/>
          <p:cNvSpPr/>
          <p:nvPr/>
        </p:nvSpPr>
        <p:spPr>
          <a:xfrm>
            <a:off x="3420000" y="924840"/>
            <a:ext cx="6803640" cy="1860480"/>
          </a:xfrm>
          <a:prstGeom prst="rect">
            <a:avLst/>
          </a:prstGeom>
          <a:solidFill>
            <a:srgbClr val="B3CAC7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GB" sz="2400" b="0" i="1" strike="noStrike" spc="-1" dirty="0">
                <a:solidFill>
                  <a:srgbClr val="000000"/>
                </a:solidFill>
                <a:latin typeface="Arial Black"/>
              </a:rPr>
              <a:t>Linux Future</a:t>
            </a:r>
            <a:r>
              <a:rPr lang="en-GB" sz="2400" b="0" strike="noStrike" spc="-1" dirty="0">
                <a:solidFill>
                  <a:srgbClr val="000000"/>
                </a:solidFill>
                <a:latin typeface="Arial Black"/>
              </a:rPr>
              <a:t> session this afternoon</a:t>
            </a:r>
            <a:r>
              <a:rPr lang="en-GB" sz="2400" b="1" strike="noStrike" spc="-1" dirty="0">
                <a:solidFill>
                  <a:srgbClr val="000000"/>
                </a:solidFill>
                <a:latin typeface="Arial Black"/>
              </a:rPr>
              <a:t> </a:t>
            </a:r>
            <a:endParaRPr lang="en-GB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GB" sz="2200" b="1" strike="noStrike" spc="-1" dirty="0">
                <a:solidFill>
                  <a:srgbClr val="000000"/>
                </a:solidFill>
                <a:latin typeface="Arial Black"/>
                <a:ea typeface="PingFang SC"/>
              </a:rPr>
              <a:t> - upcoming end-of-life of CentOS 7</a:t>
            </a:r>
            <a:endParaRPr lang="en-GB" sz="22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GB" sz="2200" b="1" strike="noStrike" spc="-1" dirty="0">
                <a:solidFill>
                  <a:srgbClr val="000000"/>
                </a:solidFill>
                <a:latin typeface="Arial Black"/>
                <a:ea typeface="PingFang SC"/>
              </a:rPr>
              <a:t> - contribute to discussion</a:t>
            </a:r>
            <a:endParaRPr lang="en-GB" sz="22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84" name="Image 383"/>
          <p:cNvPicPr/>
          <p:nvPr/>
        </p:nvPicPr>
        <p:blipFill>
          <a:blip r:embed="rId3"/>
          <a:stretch/>
        </p:blipFill>
        <p:spPr>
          <a:xfrm>
            <a:off x="1080000" y="1260000"/>
            <a:ext cx="1480320" cy="1480320"/>
          </a:xfrm>
          <a:prstGeom prst="rect">
            <a:avLst/>
          </a:prstGeom>
          <a:ln w="0">
            <a:noFill/>
          </a:ln>
        </p:spPr>
      </p:pic>
      <p:pic>
        <p:nvPicPr>
          <p:cNvPr id="385" name="Image 384"/>
          <p:cNvPicPr/>
          <p:nvPr/>
        </p:nvPicPr>
        <p:blipFill>
          <a:blip r:embed="rId4"/>
          <a:stretch/>
        </p:blipFill>
        <p:spPr>
          <a:xfrm>
            <a:off x="-36720" y="3960000"/>
            <a:ext cx="3996360" cy="2159640"/>
          </a:xfrm>
          <a:prstGeom prst="rect">
            <a:avLst/>
          </a:prstGeom>
          <a:ln w="0">
            <a:noFill/>
          </a:ln>
        </p:spPr>
      </p:pic>
      <p:sp>
        <p:nvSpPr>
          <p:cNvPr id="386" name="Rectangle 385"/>
          <p:cNvSpPr/>
          <p:nvPr/>
        </p:nvSpPr>
        <p:spPr>
          <a:xfrm>
            <a:off x="3420000" y="3960000"/>
            <a:ext cx="8459640" cy="2316960"/>
          </a:xfrm>
          <a:prstGeom prst="rect">
            <a:avLst/>
          </a:prstGeom>
          <a:solidFill>
            <a:srgbClr val="B3CAC7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GB" sz="2400" b="0" strike="noStrike" spc="-1" dirty="0">
                <a:solidFill>
                  <a:srgbClr val="000000"/>
                </a:solidFill>
                <a:latin typeface="Arial Black"/>
              </a:rPr>
              <a:t>“</a:t>
            </a:r>
            <a:r>
              <a:rPr lang="en-GB" sz="2400" b="0" i="1" strike="noStrike" spc="-1" dirty="0">
                <a:solidFill>
                  <a:srgbClr val="000000"/>
                </a:solidFill>
                <a:latin typeface="Arial Black"/>
              </a:rPr>
              <a:t>Show us your toolbox</a:t>
            </a:r>
            <a:r>
              <a:rPr lang="en-GB" sz="2400" b="0" strike="noStrike" spc="-1" dirty="0">
                <a:solidFill>
                  <a:srgbClr val="000000"/>
                </a:solidFill>
                <a:latin typeface="Arial Black"/>
              </a:rPr>
              <a:t>” on Wednesday afternoon</a:t>
            </a:r>
            <a:endParaRPr lang="en-GB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GB" sz="1800" b="1" strike="noStrike" spc="-1" dirty="0">
                <a:solidFill>
                  <a:srgbClr val="000000"/>
                </a:solidFill>
                <a:latin typeface="Arial Black"/>
                <a:ea typeface="PingFang SC"/>
              </a:rPr>
              <a:t> - Share whatever tool you find useful in your daily work life</a:t>
            </a:r>
            <a:endParaRPr lang="en-GB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GB" sz="1800" b="1" strike="noStrike" spc="-1" dirty="0">
                <a:solidFill>
                  <a:srgbClr val="000000"/>
                </a:solidFill>
                <a:latin typeface="Arial Black"/>
                <a:ea typeface="PingFang SC"/>
              </a:rPr>
              <a:t> - Slides or live demo welcomed</a:t>
            </a:r>
            <a:endParaRPr lang="en-GB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en-GB" sz="1800" b="1" strike="noStrike" spc="-1" dirty="0">
                <a:solidFill>
                  <a:srgbClr val="000000"/>
                </a:solidFill>
                <a:latin typeface="Arial Black"/>
                <a:ea typeface="PingFang SC"/>
              </a:rPr>
              <a:t> - Send ideas to Peter van der </a:t>
            </a:r>
            <a:r>
              <a:rPr lang="en-GB" sz="1800" b="1" strike="noStrike" spc="-1" dirty="0" err="1">
                <a:solidFill>
                  <a:srgbClr val="000000"/>
                </a:solidFill>
                <a:latin typeface="Arial Black"/>
                <a:ea typeface="PingFang SC"/>
              </a:rPr>
              <a:t>Reest</a:t>
            </a:r>
            <a:r>
              <a:rPr lang="en-GB" sz="1800" b="1" strike="noStrike" spc="-1" dirty="0">
                <a:solidFill>
                  <a:srgbClr val="000000"/>
                </a:solidFill>
                <a:latin typeface="Arial Black"/>
                <a:ea typeface="PingFang SC"/>
              </a:rPr>
              <a:t> or Mattias </a:t>
            </a:r>
            <a:r>
              <a:rPr lang="en-GB" sz="1800" b="1" strike="noStrike" spc="-1" dirty="0" err="1">
                <a:solidFill>
                  <a:srgbClr val="000000"/>
                </a:solidFill>
                <a:latin typeface="Arial Black"/>
                <a:ea typeface="PingFang SC"/>
              </a:rPr>
              <a:t>Wadenstein</a:t>
            </a:r>
            <a:endParaRPr lang="en-GB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PlaceHolder 1"/>
          <p:cNvSpPr>
            <a:spLocks noGrp="1"/>
          </p:cNvSpPr>
          <p:nvPr>
            <p:ph type="dt" idx="97"/>
          </p:nvPr>
        </p:nvSpPr>
        <p:spPr>
          <a:xfrm>
            <a:off x="9626760" y="634356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200" b="0" strike="noStrike" spc="-1">
                <a:solidFill>
                  <a:schemeClr val="dk1">
                    <a:tint val="75000"/>
                  </a:schemeClr>
                </a:solidFill>
                <a:latin typeface="Arial"/>
                <a:ea typeface="Arial"/>
              </a:rPr>
              <a:t>15/04/2024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7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8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9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30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3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32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33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34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35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36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37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38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39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PPT-CEA final-V5</Template>
  <TotalTime>68</TotalTime>
  <Words>240</Words>
  <Application>Microsoft Macintosh PowerPoint</Application>
  <PresentationFormat>Grand écran</PresentationFormat>
  <Paragraphs>49</Paragraphs>
  <Slides>6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38</vt:i4>
      </vt:variant>
      <vt:variant>
        <vt:lpstr>Titres des diapositives</vt:lpstr>
      </vt:variant>
      <vt:variant>
        <vt:i4>6</vt:i4>
      </vt:variant>
    </vt:vector>
  </HeadingPairs>
  <TitlesOfParts>
    <vt:vector size="51" baseType="lpstr">
      <vt:lpstr>Arial</vt:lpstr>
      <vt:lpstr>Arial Black</vt:lpstr>
      <vt:lpstr>Chalkboard</vt:lpstr>
      <vt:lpstr>Quicksand</vt:lpstr>
      <vt:lpstr>Symbol</vt:lpstr>
      <vt:lpstr>Times New Roman</vt:lpstr>
      <vt:lpstr>Wingdings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consectetuer</dc:title>
  <dc:subject/>
  <dc:creator>HARTMANN Marion</dc:creator>
  <dc:description/>
  <cp:lastModifiedBy>Pierre-Francois Honore</cp:lastModifiedBy>
  <cp:revision>14</cp:revision>
  <dcterms:created xsi:type="dcterms:W3CDTF">2023-01-13T15:17:34Z</dcterms:created>
  <dcterms:modified xsi:type="dcterms:W3CDTF">2024-04-14T22:28:46Z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0x0101009AC65FE4C57B4241B7BB126C82049321006502EDEDC0136B40BE1694CA6DFB09E5</vt:lpwstr>
  </property>
  <property fmtid="{D5CDD505-2E9C-101B-9397-08002B2CF9AE}" pid="3" name="I2ICODE">
    <vt:lpwstr>WEB</vt:lpwstr>
  </property>
  <property fmtid="{D5CDD505-2E9C-101B-9397-08002B2CF9AE}" pid="4" name="I2ISITECODE">
    <vt:lpwstr/>
  </property>
  <property fmtid="{D5CDD505-2E9C-101B-9397-08002B2CF9AE}" pid="5" name="MMClips">
    <vt:i4>2</vt:i4>
  </property>
  <property fmtid="{D5CDD505-2E9C-101B-9397-08002B2CF9AE}" pid="6" name="Notes">
    <vt:i4>48</vt:i4>
  </property>
  <property fmtid="{D5CDD505-2E9C-101B-9397-08002B2CF9AE}" pid="7" name="PresentationFormat">
    <vt:lpwstr>Grand écran</vt:lpwstr>
  </property>
  <property fmtid="{D5CDD505-2E9C-101B-9397-08002B2CF9AE}" pid="8" name="Slides">
    <vt:i4>48</vt:i4>
  </property>
  <property fmtid="{D5CDD505-2E9C-101B-9397-08002B2CF9AE}" pid="9" name="TaxKeyword">
    <vt:lpwstr/>
  </property>
  <property fmtid="{D5CDD505-2E9C-101B-9397-08002B2CF9AE}" pid="10" name="WebApplicationID">
    <vt:lpwstr>3f72b11a-dedf-47a1-b48a-dfd7b45017bd</vt:lpwstr>
  </property>
</Properties>
</file>