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0"/>
  </p:notesMasterIdLst>
  <p:sldIdLst>
    <p:sldId id="256" r:id="rId2"/>
    <p:sldId id="268" r:id="rId3"/>
    <p:sldId id="281" r:id="rId4"/>
    <p:sldId id="342" r:id="rId5"/>
    <p:sldId id="340" r:id="rId6"/>
    <p:sldId id="341" r:id="rId7"/>
    <p:sldId id="346" r:id="rId8"/>
    <p:sldId id="326" r:id="rId9"/>
    <p:sldId id="364" r:id="rId10"/>
    <p:sldId id="317" r:id="rId11"/>
    <p:sldId id="370" r:id="rId12"/>
    <p:sldId id="365" r:id="rId13"/>
    <p:sldId id="371" r:id="rId14"/>
    <p:sldId id="384" r:id="rId15"/>
    <p:sldId id="381" r:id="rId16"/>
    <p:sldId id="377" r:id="rId17"/>
    <p:sldId id="385" r:id="rId18"/>
    <p:sldId id="378" r:id="rId19"/>
    <p:sldId id="379" r:id="rId20"/>
    <p:sldId id="380" r:id="rId21"/>
    <p:sldId id="374" r:id="rId22"/>
    <p:sldId id="375" r:id="rId23"/>
    <p:sldId id="376" r:id="rId24"/>
    <p:sldId id="372" r:id="rId25"/>
    <p:sldId id="373" r:id="rId26"/>
    <p:sldId id="382" r:id="rId27"/>
    <p:sldId id="383" r:id="rId28"/>
    <p:sldId id="386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ample Slides" id="{09A1389A-E490-403F-A8D3-ECEA5012500B}">
          <p14:sldIdLst>
            <p14:sldId id="256"/>
          </p14:sldIdLst>
        </p14:section>
        <p14:section name="Generic Slides" id="{51600420-53E5-41B8-B50A-1BD4AB61D064}">
          <p14:sldIdLst>
            <p14:sldId id="268"/>
            <p14:sldId id="281"/>
            <p14:sldId id="342"/>
            <p14:sldId id="340"/>
            <p14:sldId id="341"/>
            <p14:sldId id="346"/>
            <p14:sldId id="326"/>
            <p14:sldId id="364"/>
            <p14:sldId id="317"/>
            <p14:sldId id="370"/>
            <p14:sldId id="365"/>
            <p14:sldId id="371"/>
            <p14:sldId id="384"/>
            <p14:sldId id="381"/>
            <p14:sldId id="377"/>
            <p14:sldId id="385"/>
            <p14:sldId id="378"/>
            <p14:sldId id="379"/>
            <p14:sldId id="380"/>
            <p14:sldId id="374"/>
            <p14:sldId id="375"/>
            <p14:sldId id="376"/>
            <p14:sldId id="372"/>
            <p14:sldId id="373"/>
            <p14:sldId id="382"/>
            <p14:sldId id="383"/>
            <p14:sldId id="3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840" userDrawn="1">
          <p15:clr>
            <a:srgbClr val="A4A3A4"/>
          </p15:clr>
        </p15:guide>
        <p15:guide id="4" orient="horz" pos="314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3BF3F0-6426-1E41-8B4F-2449177418CD}" v="419" dt="2024-04-16T06:34:28.3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713"/>
  </p:normalViewPr>
  <p:slideViewPr>
    <p:cSldViewPr snapToGrid="0">
      <p:cViewPr>
        <p:scale>
          <a:sx n="123" d="100"/>
          <a:sy n="123" d="100"/>
        </p:scale>
        <p:origin x="176" y="144"/>
      </p:cViewPr>
      <p:guideLst>
        <p:guide orient="horz" pos="2160"/>
        <p:guide pos="3840"/>
        <p:guide orient="horz" pos="840"/>
        <p:guide orient="horz" pos="31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jumptradingllc-my.sharepoint.com/personal/mharvey_jumptrading_com/Documents/Desktop/Weekly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Archive</a:t>
            </a:r>
            <a:r>
              <a:rPr lang="en-GB" baseline="0"/>
              <a:t> </a:t>
            </a:r>
            <a:r>
              <a:rPr lang="en-GB"/>
              <a:t>Growth</a:t>
            </a:r>
            <a:r>
              <a:rPr lang="en-GB" baseline="0"/>
              <a:t> - PB</a:t>
            </a:r>
            <a:endParaRPr lang="en-GB"/>
          </a:p>
        </c:rich>
      </c:tx>
      <c:layout>
        <c:manualLayout>
          <c:xMode val="edge"/>
          <c:yMode val="edge"/>
          <c:x val="0.40126630677715502"/>
          <c:y val="1.74216027874564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Sheet1!$A$1:$A$715</c:f>
              <c:numCache>
                <c:formatCode>yyyy\-mm\-dd;@</c:formatCode>
                <c:ptCount val="715"/>
                <c:pt idx="0">
                  <c:v>40406</c:v>
                </c:pt>
                <c:pt idx="1">
                  <c:v>40413</c:v>
                </c:pt>
                <c:pt idx="2">
                  <c:v>40420</c:v>
                </c:pt>
                <c:pt idx="3">
                  <c:v>40428</c:v>
                </c:pt>
                <c:pt idx="4">
                  <c:v>40434</c:v>
                </c:pt>
                <c:pt idx="5">
                  <c:v>40441</c:v>
                </c:pt>
                <c:pt idx="6">
                  <c:v>40448</c:v>
                </c:pt>
                <c:pt idx="7">
                  <c:v>40455</c:v>
                </c:pt>
                <c:pt idx="8">
                  <c:v>40462</c:v>
                </c:pt>
                <c:pt idx="9">
                  <c:v>40469</c:v>
                </c:pt>
                <c:pt idx="10">
                  <c:v>40476</c:v>
                </c:pt>
                <c:pt idx="11">
                  <c:v>40483</c:v>
                </c:pt>
                <c:pt idx="12">
                  <c:v>40490</c:v>
                </c:pt>
                <c:pt idx="13">
                  <c:v>40497</c:v>
                </c:pt>
                <c:pt idx="14">
                  <c:v>40504</c:v>
                </c:pt>
                <c:pt idx="15">
                  <c:v>40511</c:v>
                </c:pt>
                <c:pt idx="16">
                  <c:v>40518</c:v>
                </c:pt>
                <c:pt idx="17">
                  <c:v>40525</c:v>
                </c:pt>
                <c:pt idx="18">
                  <c:v>40532</c:v>
                </c:pt>
                <c:pt idx="19">
                  <c:v>40539</c:v>
                </c:pt>
                <c:pt idx="20">
                  <c:v>40546</c:v>
                </c:pt>
                <c:pt idx="21">
                  <c:v>40553</c:v>
                </c:pt>
                <c:pt idx="22">
                  <c:v>40560</c:v>
                </c:pt>
                <c:pt idx="23">
                  <c:v>40567</c:v>
                </c:pt>
                <c:pt idx="24">
                  <c:v>40574</c:v>
                </c:pt>
                <c:pt idx="25">
                  <c:v>40581</c:v>
                </c:pt>
                <c:pt idx="26">
                  <c:v>40588</c:v>
                </c:pt>
                <c:pt idx="27">
                  <c:v>40595</c:v>
                </c:pt>
                <c:pt idx="28">
                  <c:v>40602</c:v>
                </c:pt>
                <c:pt idx="29">
                  <c:v>40609</c:v>
                </c:pt>
                <c:pt idx="30">
                  <c:v>40616</c:v>
                </c:pt>
                <c:pt idx="31">
                  <c:v>40623</c:v>
                </c:pt>
                <c:pt idx="32">
                  <c:v>40630</c:v>
                </c:pt>
                <c:pt idx="33">
                  <c:v>40637</c:v>
                </c:pt>
                <c:pt idx="34">
                  <c:v>40644</c:v>
                </c:pt>
                <c:pt idx="35">
                  <c:v>40651</c:v>
                </c:pt>
                <c:pt idx="36">
                  <c:v>40658</c:v>
                </c:pt>
                <c:pt idx="37">
                  <c:v>40665</c:v>
                </c:pt>
                <c:pt idx="38">
                  <c:v>40672</c:v>
                </c:pt>
                <c:pt idx="39">
                  <c:v>40679</c:v>
                </c:pt>
                <c:pt idx="40">
                  <c:v>40686</c:v>
                </c:pt>
                <c:pt idx="41">
                  <c:v>40693</c:v>
                </c:pt>
                <c:pt idx="42">
                  <c:v>40700</c:v>
                </c:pt>
                <c:pt idx="43">
                  <c:v>40707</c:v>
                </c:pt>
                <c:pt idx="44">
                  <c:v>40714</c:v>
                </c:pt>
                <c:pt idx="45">
                  <c:v>40721</c:v>
                </c:pt>
                <c:pt idx="46">
                  <c:v>40728</c:v>
                </c:pt>
                <c:pt idx="47">
                  <c:v>40735</c:v>
                </c:pt>
                <c:pt idx="48">
                  <c:v>40742</c:v>
                </c:pt>
                <c:pt idx="49">
                  <c:v>40749</c:v>
                </c:pt>
                <c:pt idx="50">
                  <c:v>40756</c:v>
                </c:pt>
                <c:pt idx="51">
                  <c:v>40763</c:v>
                </c:pt>
                <c:pt idx="52">
                  <c:v>40770</c:v>
                </c:pt>
                <c:pt idx="53">
                  <c:v>40777</c:v>
                </c:pt>
                <c:pt idx="54">
                  <c:v>40784</c:v>
                </c:pt>
                <c:pt idx="55">
                  <c:v>40791</c:v>
                </c:pt>
                <c:pt idx="56">
                  <c:v>40798</c:v>
                </c:pt>
                <c:pt idx="57">
                  <c:v>40805</c:v>
                </c:pt>
                <c:pt idx="58">
                  <c:v>40812</c:v>
                </c:pt>
                <c:pt idx="59">
                  <c:v>40819</c:v>
                </c:pt>
                <c:pt idx="60">
                  <c:v>40826</c:v>
                </c:pt>
                <c:pt idx="61">
                  <c:v>40833</c:v>
                </c:pt>
                <c:pt idx="62">
                  <c:v>40840</c:v>
                </c:pt>
                <c:pt idx="63">
                  <c:v>40847</c:v>
                </c:pt>
                <c:pt idx="64">
                  <c:v>40854</c:v>
                </c:pt>
                <c:pt idx="65">
                  <c:v>40861</c:v>
                </c:pt>
                <c:pt idx="66">
                  <c:v>40868</c:v>
                </c:pt>
                <c:pt idx="67">
                  <c:v>40875</c:v>
                </c:pt>
                <c:pt idx="68">
                  <c:v>40882</c:v>
                </c:pt>
                <c:pt idx="69">
                  <c:v>40889</c:v>
                </c:pt>
                <c:pt idx="70">
                  <c:v>40896</c:v>
                </c:pt>
                <c:pt idx="71">
                  <c:v>40903</c:v>
                </c:pt>
                <c:pt idx="72">
                  <c:v>40910</c:v>
                </c:pt>
                <c:pt idx="73">
                  <c:v>40917</c:v>
                </c:pt>
                <c:pt idx="74">
                  <c:v>40924</c:v>
                </c:pt>
                <c:pt idx="75">
                  <c:v>40931</c:v>
                </c:pt>
                <c:pt idx="76">
                  <c:v>40938</c:v>
                </c:pt>
                <c:pt idx="77">
                  <c:v>40945</c:v>
                </c:pt>
                <c:pt idx="78">
                  <c:v>40952</c:v>
                </c:pt>
                <c:pt idx="79">
                  <c:v>40959</c:v>
                </c:pt>
                <c:pt idx="80">
                  <c:v>40966</c:v>
                </c:pt>
                <c:pt idx="81">
                  <c:v>40973</c:v>
                </c:pt>
                <c:pt idx="82">
                  <c:v>40980</c:v>
                </c:pt>
                <c:pt idx="83">
                  <c:v>40987</c:v>
                </c:pt>
                <c:pt idx="84">
                  <c:v>40994</c:v>
                </c:pt>
                <c:pt idx="85">
                  <c:v>41001</c:v>
                </c:pt>
                <c:pt idx="86">
                  <c:v>41008</c:v>
                </c:pt>
                <c:pt idx="87">
                  <c:v>41015</c:v>
                </c:pt>
                <c:pt idx="88">
                  <c:v>41022</c:v>
                </c:pt>
                <c:pt idx="89">
                  <c:v>41029</c:v>
                </c:pt>
                <c:pt idx="90">
                  <c:v>41036</c:v>
                </c:pt>
                <c:pt idx="91">
                  <c:v>41043</c:v>
                </c:pt>
                <c:pt idx="92">
                  <c:v>41050</c:v>
                </c:pt>
                <c:pt idx="93">
                  <c:v>41057</c:v>
                </c:pt>
                <c:pt idx="94">
                  <c:v>41064</c:v>
                </c:pt>
                <c:pt idx="95">
                  <c:v>41071</c:v>
                </c:pt>
                <c:pt idx="96">
                  <c:v>41078</c:v>
                </c:pt>
                <c:pt idx="97">
                  <c:v>41085</c:v>
                </c:pt>
                <c:pt idx="98">
                  <c:v>41092</c:v>
                </c:pt>
                <c:pt idx="99">
                  <c:v>41099</c:v>
                </c:pt>
                <c:pt idx="100">
                  <c:v>41106</c:v>
                </c:pt>
                <c:pt idx="101">
                  <c:v>41113</c:v>
                </c:pt>
                <c:pt idx="102">
                  <c:v>41120</c:v>
                </c:pt>
                <c:pt idx="103">
                  <c:v>41127</c:v>
                </c:pt>
                <c:pt idx="104">
                  <c:v>41134</c:v>
                </c:pt>
                <c:pt idx="105">
                  <c:v>41141</c:v>
                </c:pt>
                <c:pt idx="106">
                  <c:v>41148</c:v>
                </c:pt>
                <c:pt idx="107">
                  <c:v>41155</c:v>
                </c:pt>
                <c:pt idx="108">
                  <c:v>41162</c:v>
                </c:pt>
                <c:pt idx="109">
                  <c:v>41169</c:v>
                </c:pt>
                <c:pt idx="110">
                  <c:v>41176</c:v>
                </c:pt>
                <c:pt idx="111">
                  <c:v>41183</c:v>
                </c:pt>
                <c:pt idx="112">
                  <c:v>41190</c:v>
                </c:pt>
                <c:pt idx="113">
                  <c:v>41197</c:v>
                </c:pt>
                <c:pt idx="114">
                  <c:v>41204</c:v>
                </c:pt>
                <c:pt idx="115">
                  <c:v>41211</c:v>
                </c:pt>
                <c:pt idx="116">
                  <c:v>41218</c:v>
                </c:pt>
                <c:pt idx="117">
                  <c:v>41225</c:v>
                </c:pt>
                <c:pt idx="118">
                  <c:v>41232</c:v>
                </c:pt>
                <c:pt idx="119">
                  <c:v>41239</c:v>
                </c:pt>
                <c:pt idx="120">
                  <c:v>41246</c:v>
                </c:pt>
                <c:pt idx="121">
                  <c:v>41253</c:v>
                </c:pt>
                <c:pt idx="122">
                  <c:v>41260</c:v>
                </c:pt>
                <c:pt idx="123">
                  <c:v>41267</c:v>
                </c:pt>
                <c:pt idx="124">
                  <c:v>41274</c:v>
                </c:pt>
                <c:pt idx="125">
                  <c:v>41281</c:v>
                </c:pt>
                <c:pt idx="126">
                  <c:v>41288</c:v>
                </c:pt>
                <c:pt idx="127">
                  <c:v>41295</c:v>
                </c:pt>
                <c:pt idx="128">
                  <c:v>41302</c:v>
                </c:pt>
                <c:pt idx="129">
                  <c:v>41309</c:v>
                </c:pt>
                <c:pt idx="130">
                  <c:v>41316</c:v>
                </c:pt>
                <c:pt idx="131">
                  <c:v>41323</c:v>
                </c:pt>
                <c:pt idx="132">
                  <c:v>41330</c:v>
                </c:pt>
                <c:pt idx="133">
                  <c:v>41337</c:v>
                </c:pt>
                <c:pt idx="134">
                  <c:v>41344</c:v>
                </c:pt>
                <c:pt idx="135">
                  <c:v>41351</c:v>
                </c:pt>
                <c:pt idx="136">
                  <c:v>41358</c:v>
                </c:pt>
                <c:pt idx="137">
                  <c:v>41365</c:v>
                </c:pt>
                <c:pt idx="138">
                  <c:v>41372</c:v>
                </c:pt>
                <c:pt idx="139">
                  <c:v>41379</c:v>
                </c:pt>
                <c:pt idx="140">
                  <c:v>41386</c:v>
                </c:pt>
                <c:pt idx="141">
                  <c:v>41393</c:v>
                </c:pt>
                <c:pt idx="142">
                  <c:v>41400</c:v>
                </c:pt>
                <c:pt idx="143">
                  <c:v>41407</c:v>
                </c:pt>
                <c:pt idx="144">
                  <c:v>41413</c:v>
                </c:pt>
                <c:pt idx="145">
                  <c:v>41420</c:v>
                </c:pt>
                <c:pt idx="146">
                  <c:v>41427</c:v>
                </c:pt>
                <c:pt idx="147">
                  <c:v>41434</c:v>
                </c:pt>
                <c:pt idx="148">
                  <c:v>41441</c:v>
                </c:pt>
                <c:pt idx="149">
                  <c:v>41448</c:v>
                </c:pt>
                <c:pt idx="150">
                  <c:v>41455</c:v>
                </c:pt>
                <c:pt idx="151">
                  <c:v>41462</c:v>
                </c:pt>
                <c:pt idx="152">
                  <c:v>41469</c:v>
                </c:pt>
                <c:pt idx="153">
                  <c:v>41476</c:v>
                </c:pt>
                <c:pt idx="154">
                  <c:v>41483</c:v>
                </c:pt>
                <c:pt idx="155">
                  <c:v>41490</c:v>
                </c:pt>
                <c:pt idx="156">
                  <c:v>41497</c:v>
                </c:pt>
                <c:pt idx="157">
                  <c:v>41504</c:v>
                </c:pt>
                <c:pt idx="158">
                  <c:v>41511</c:v>
                </c:pt>
                <c:pt idx="159">
                  <c:v>41518</c:v>
                </c:pt>
                <c:pt idx="160">
                  <c:v>41525</c:v>
                </c:pt>
                <c:pt idx="161">
                  <c:v>41532</c:v>
                </c:pt>
                <c:pt idx="162">
                  <c:v>41539</c:v>
                </c:pt>
                <c:pt idx="163">
                  <c:v>41546</c:v>
                </c:pt>
                <c:pt idx="164">
                  <c:v>41553</c:v>
                </c:pt>
                <c:pt idx="165">
                  <c:v>41560</c:v>
                </c:pt>
                <c:pt idx="166">
                  <c:v>41567</c:v>
                </c:pt>
                <c:pt idx="167">
                  <c:v>41574</c:v>
                </c:pt>
                <c:pt idx="168">
                  <c:v>41581</c:v>
                </c:pt>
                <c:pt idx="169">
                  <c:v>41588</c:v>
                </c:pt>
                <c:pt idx="170">
                  <c:v>41596</c:v>
                </c:pt>
                <c:pt idx="171">
                  <c:v>41602</c:v>
                </c:pt>
                <c:pt idx="172">
                  <c:v>41609</c:v>
                </c:pt>
                <c:pt idx="173">
                  <c:v>41616</c:v>
                </c:pt>
                <c:pt idx="174">
                  <c:v>41623</c:v>
                </c:pt>
                <c:pt idx="175">
                  <c:v>41630</c:v>
                </c:pt>
                <c:pt idx="176">
                  <c:v>41637</c:v>
                </c:pt>
                <c:pt idx="177">
                  <c:v>41638</c:v>
                </c:pt>
                <c:pt idx="178">
                  <c:v>41644</c:v>
                </c:pt>
                <c:pt idx="179">
                  <c:v>41651</c:v>
                </c:pt>
                <c:pt idx="180">
                  <c:v>41658</c:v>
                </c:pt>
                <c:pt idx="181">
                  <c:v>41665</c:v>
                </c:pt>
                <c:pt idx="182">
                  <c:v>41672</c:v>
                </c:pt>
                <c:pt idx="183">
                  <c:v>41679</c:v>
                </c:pt>
                <c:pt idx="184">
                  <c:v>41686</c:v>
                </c:pt>
                <c:pt idx="185">
                  <c:v>41693</c:v>
                </c:pt>
                <c:pt idx="186">
                  <c:v>41700</c:v>
                </c:pt>
                <c:pt idx="187">
                  <c:v>41707</c:v>
                </c:pt>
                <c:pt idx="188">
                  <c:v>41714</c:v>
                </c:pt>
                <c:pt idx="189">
                  <c:v>41721</c:v>
                </c:pt>
                <c:pt idx="190">
                  <c:v>41728</c:v>
                </c:pt>
                <c:pt idx="191">
                  <c:v>41735</c:v>
                </c:pt>
                <c:pt idx="192">
                  <c:v>41742</c:v>
                </c:pt>
                <c:pt idx="193">
                  <c:v>41749</c:v>
                </c:pt>
                <c:pt idx="194">
                  <c:v>41756</c:v>
                </c:pt>
                <c:pt idx="195">
                  <c:v>41763</c:v>
                </c:pt>
                <c:pt idx="196">
                  <c:v>41770</c:v>
                </c:pt>
                <c:pt idx="197">
                  <c:v>41777</c:v>
                </c:pt>
                <c:pt idx="198">
                  <c:v>41784</c:v>
                </c:pt>
                <c:pt idx="199">
                  <c:v>41791</c:v>
                </c:pt>
                <c:pt idx="200">
                  <c:v>41798</c:v>
                </c:pt>
                <c:pt idx="201">
                  <c:v>41805</c:v>
                </c:pt>
                <c:pt idx="202">
                  <c:v>41812</c:v>
                </c:pt>
                <c:pt idx="203">
                  <c:v>41819</c:v>
                </c:pt>
                <c:pt idx="204">
                  <c:v>41826</c:v>
                </c:pt>
                <c:pt idx="205">
                  <c:v>41833</c:v>
                </c:pt>
                <c:pt idx="206">
                  <c:v>41840</c:v>
                </c:pt>
                <c:pt idx="207">
                  <c:v>41847</c:v>
                </c:pt>
                <c:pt idx="208">
                  <c:v>41854</c:v>
                </c:pt>
                <c:pt idx="209">
                  <c:v>41861</c:v>
                </c:pt>
                <c:pt idx="210">
                  <c:v>41868</c:v>
                </c:pt>
                <c:pt idx="211">
                  <c:v>41875</c:v>
                </c:pt>
                <c:pt idx="212">
                  <c:v>41882</c:v>
                </c:pt>
                <c:pt idx="213">
                  <c:v>41889</c:v>
                </c:pt>
                <c:pt idx="214">
                  <c:v>41896</c:v>
                </c:pt>
                <c:pt idx="215">
                  <c:v>41903</c:v>
                </c:pt>
                <c:pt idx="216">
                  <c:v>41910</c:v>
                </c:pt>
                <c:pt idx="217">
                  <c:v>41917</c:v>
                </c:pt>
                <c:pt idx="218">
                  <c:v>41924</c:v>
                </c:pt>
                <c:pt idx="219">
                  <c:v>41931</c:v>
                </c:pt>
                <c:pt idx="220">
                  <c:v>41938</c:v>
                </c:pt>
                <c:pt idx="221">
                  <c:v>41945</c:v>
                </c:pt>
                <c:pt idx="222">
                  <c:v>41952</c:v>
                </c:pt>
                <c:pt idx="223">
                  <c:v>41959</c:v>
                </c:pt>
                <c:pt idx="224">
                  <c:v>41966</c:v>
                </c:pt>
                <c:pt idx="225">
                  <c:v>41973</c:v>
                </c:pt>
                <c:pt idx="226">
                  <c:v>41980</c:v>
                </c:pt>
                <c:pt idx="227">
                  <c:v>41987</c:v>
                </c:pt>
                <c:pt idx="228">
                  <c:v>41994</c:v>
                </c:pt>
                <c:pt idx="229">
                  <c:v>42002</c:v>
                </c:pt>
                <c:pt idx="230">
                  <c:v>42008</c:v>
                </c:pt>
                <c:pt idx="231">
                  <c:v>42015</c:v>
                </c:pt>
                <c:pt idx="232">
                  <c:v>42022</c:v>
                </c:pt>
                <c:pt idx="233">
                  <c:v>42029</c:v>
                </c:pt>
                <c:pt idx="234">
                  <c:v>42036</c:v>
                </c:pt>
                <c:pt idx="235">
                  <c:v>42044</c:v>
                </c:pt>
                <c:pt idx="236">
                  <c:v>42050</c:v>
                </c:pt>
                <c:pt idx="237">
                  <c:v>42058</c:v>
                </c:pt>
                <c:pt idx="238">
                  <c:v>42064</c:v>
                </c:pt>
                <c:pt idx="239">
                  <c:v>42071</c:v>
                </c:pt>
                <c:pt idx="240">
                  <c:v>42078</c:v>
                </c:pt>
                <c:pt idx="241">
                  <c:v>42085</c:v>
                </c:pt>
                <c:pt idx="242">
                  <c:v>42092</c:v>
                </c:pt>
                <c:pt idx="243">
                  <c:v>42099</c:v>
                </c:pt>
                <c:pt idx="244">
                  <c:v>42106</c:v>
                </c:pt>
                <c:pt idx="245">
                  <c:v>42113</c:v>
                </c:pt>
                <c:pt idx="246">
                  <c:v>42120</c:v>
                </c:pt>
                <c:pt idx="247">
                  <c:v>42127</c:v>
                </c:pt>
                <c:pt idx="248">
                  <c:v>42134</c:v>
                </c:pt>
                <c:pt idx="249">
                  <c:v>42141</c:v>
                </c:pt>
                <c:pt idx="250">
                  <c:v>42148</c:v>
                </c:pt>
                <c:pt idx="251">
                  <c:v>42155</c:v>
                </c:pt>
                <c:pt idx="252">
                  <c:v>42162</c:v>
                </c:pt>
                <c:pt idx="253">
                  <c:v>42169</c:v>
                </c:pt>
                <c:pt idx="254">
                  <c:v>42176</c:v>
                </c:pt>
                <c:pt idx="255">
                  <c:v>42183</c:v>
                </c:pt>
                <c:pt idx="256">
                  <c:v>42190</c:v>
                </c:pt>
                <c:pt idx="257">
                  <c:v>42197</c:v>
                </c:pt>
                <c:pt idx="258">
                  <c:v>42204</c:v>
                </c:pt>
                <c:pt idx="259">
                  <c:v>42211</c:v>
                </c:pt>
                <c:pt idx="260">
                  <c:v>42218</c:v>
                </c:pt>
                <c:pt idx="261">
                  <c:v>42225</c:v>
                </c:pt>
                <c:pt idx="262">
                  <c:v>42232</c:v>
                </c:pt>
                <c:pt idx="263">
                  <c:v>42239</c:v>
                </c:pt>
                <c:pt idx="264">
                  <c:v>42246</c:v>
                </c:pt>
                <c:pt idx="265">
                  <c:v>42253</c:v>
                </c:pt>
                <c:pt idx="266">
                  <c:v>42260</c:v>
                </c:pt>
                <c:pt idx="267">
                  <c:v>42267</c:v>
                </c:pt>
                <c:pt idx="268">
                  <c:v>42274</c:v>
                </c:pt>
                <c:pt idx="269">
                  <c:v>42281</c:v>
                </c:pt>
                <c:pt idx="270">
                  <c:v>42288</c:v>
                </c:pt>
                <c:pt idx="271">
                  <c:v>42295</c:v>
                </c:pt>
                <c:pt idx="272">
                  <c:v>42302</c:v>
                </c:pt>
                <c:pt idx="273">
                  <c:v>42309</c:v>
                </c:pt>
                <c:pt idx="274">
                  <c:v>42316</c:v>
                </c:pt>
                <c:pt idx="275">
                  <c:v>42323</c:v>
                </c:pt>
                <c:pt idx="276">
                  <c:v>42330</c:v>
                </c:pt>
                <c:pt idx="277">
                  <c:v>42337</c:v>
                </c:pt>
                <c:pt idx="278">
                  <c:v>42344</c:v>
                </c:pt>
                <c:pt idx="279">
                  <c:v>42351</c:v>
                </c:pt>
                <c:pt idx="280">
                  <c:v>42358</c:v>
                </c:pt>
                <c:pt idx="281">
                  <c:v>42373</c:v>
                </c:pt>
                <c:pt idx="282">
                  <c:v>42379</c:v>
                </c:pt>
                <c:pt idx="283">
                  <c:v>42386</c:v>
                </c:pt>
                <c:pt idx="284">
                  <c:v>42393</c:v>
                </c:pt>
                <c:pt idx="285">
                  <c:v>42400</c:v>
                </c:pt>
                <c:pt idx="286">
                  <c:v>42407</c:v>
                </c:pt>
                <c:pt idx="287">
                  <c:v>42414</c:v>
                </c:pt>
                <c:pt idx="288">
                  <c:v>42421</c:v>
                </c:pt>
                <c:pt idx="289">
                  <c:v>42428</c:v>
                </c:pt>
                <c:pt idx="290">
                  <c:v>42435</c:v>
                </c:pt>
                <c:pt idx="291">
                  <c:v>42442</c:v>
                </c:pt>
                <c:pt idx="292">
                  <c:v>42449</c:v>
                </c:pt>
                <c:pt idx="293">
                  <c:v>42456</c:v>
                </c:pt>
                <c:pt idx="294">
                  <c:v>42463</c:v>
                </c:pt>
                <c:pt idx="295">
                  <c:v>42470</c:v>
                </c:pt>
                <c:pt idx="296">
                  <c:v>42477</c:v>
                </c:pt>
                <c:pt idx="297">
                  <c:v>42484</c:v>
                </c:pt>
                <c:pt idx="298">
                  <c:v>42491</c:v>
                </c:pt>
                <c:pt idx="299">
                  <c:v>42498</c:v>
                </c:pt>
                <c:pt idx="300">
                  <c:v>42505</c:v>
                </c:pt>
                <c:pt idx="301">
                  <c:v>42512</c:v>
                </c:pt>
                <c:pt idx="302">
                  <c:v>42519</c:v>
                </c:pt>
                <c:pt idx="303">
                  <c:v>42526</c:v>
                </c:pt>
                <c:pt idx="304">
                  <c:v>42533</c:v>
                </c:pt>
                <c:pt idx="305">
                  <c:v>42540</c:v>
                </c:pt>
                <c:pt idx="306">
                  <c:v>42547</c:v>
                </c:pt>
                <c:pt idx="307">
                  <c:v>42554</c:v>
                </c:pt>
                <c:pt idx="308">
                  <c:v>42562</c:v>
                </c:pt>
                <c:pt idx="309">
                  <c:v>42568</c:v>
                </c:pt>
                <c:pt idx="310">
                  <c:v>42575</c:v>
                </c:pt>
                <c:pt idx="311">
                  <c:v>42582</c:v>
                </c:pt>
                <c:pt idx="312">
                  <c:v>42589</c:v>
                </c:pt>
                <c:pt idx="313">
                  <c:v>42596</c:v>
                </c:pt>
                <c:pt idx="314">
                  <c:v>42603</c:v>
                </c:pt>
                <c:pt idx="315">
                  <c:v>42610</c:v>
                </c:pt>
                <c:pt idx="316">
                  <c:v>42617</c:v>
                </c:pt>
                <c:pt idx="317">
                  <c:v>42624</c:v>
                </c:pt>
                <c:pt idx="318">
                  <c:v>42631</c:v>
                </c:pt>
                <c:pt idx="319">
                  <c:v>42638</c:v>
                </c:pt>
                <c:pt idx="320">
                  <c:v>42645</c:v>
                </c:pt>
                <c:pt idx="321">
                  <c:v>42652</c:v>
                </c:pt>
                <c:pt idx="322">
                  <c:v>42659</c:v>
                </c:pt>
                <c:pt idx="323">
                  <c:v>42666</c:v>
                </c:pt>
                <c:pt idx="324">
                  <c:v>42673</c:v>
                </c:pt>
                <c:pt idx="325">
                  <c:v>42680</c:v>
                </c:pt>
                <c:pt idx="326">
                  <c:v>42687</c:v>
                </c:pt>
                <c:pt idx="327">
                  <c:v>42694</c:v>
                </c:pt>
                <c:pt idx="328">
                  <c:v>42701</c:v>
                </c:pt>
                <c:pt idx="329">
                  <c:v>42708</c:v>
                </c:pt>
                <c:pt idx="330">
                  <c:v>42715</c:v>
                </c:pt>
                <c:pt idx="331">
                  <c:v>42722</c:v>
                </c:pt>
                <c:pt idx="332">
                  <c:v>42729</c:v>
                </c:pt>
                <c:pt idx="333">
                  <c:v>42737</c:v>
                </c:pt>
                <c:pt idx="334">
                  <c:v>42743</c:v>
                </c:pt>
                <c:pt idx="335">
                  <c:v>42750</c:v>
                </c:pt>
                <c:pt idx="336">
                  <c:v>42757</c:v>
                </c:pt>
                <c:pt idx="337">
                  <c:v>42764</c:v>
                </c:pt>
                <c:pt idx="338">
                  <c:v>42771</c:v>
                </c:pt>
                <c:pt idx="339">
                  <c:v>42778</c:v>
                </c:pt>
                <c:pt idx="340">
                  <c:v>42785</c:v>
                </c:pt>
                <c:pt idx="341">
                  <c:v>42792</c:v>
                </c:pt>
                <c:pt idx="342">
                  <c:v>42799</c:v>
                </c:pt>
                <c:pt idx="343">
                  <c:v>42806</c:v>
                </c:pt>
                <c:pt idx="344">
                  <c:v>42813</c:v>
                </c:pt>
                <c:pt idx="345">
                  <c:v>42820</c:v>
                </c:pt>
                <c:pt idx="346">
                  <c:v>42827</c:v>
                </c:pt>
                <c:pt idx="347">
                  <c:v>42834</c:v>
                </c:pt>
                <c:pt idx="348">
                  <c:v>42841</c:v>
                </c:pt>
                <c:pt idx="349">
                  <c:v>42848</c:v>
                </c:pt>
                <c:pt idx="350">
                  <c:v>42855</c:v>
                </c:pt>
                <c:pt idx="351">
                  <c:v>42862</c:v>
                </c:pt>
                <c:pt idx="352">
                  <c:v>42869</c:v>
                </c:pt>
                <c:pt idx="353">
                  <c:v>42876</c:v>
                </c:pt>
                <c:pt idx="354">
                  <c:v>42883</c:v>
                </c:pt>
                <c:pt idx="355">
                  <c:v>42890</c:v>
                </c:pt>
                <c:pt idx="356">
                  <c:v>42897</c:v>
                </c:pt>
                <c:pt idx="357">
                  <c:v>42904</c:v>
                </c:pt>
                <c:pt idx="358">
                  <c:v>42911</c:v>
                </c:pt>
                <c:pt idx="359">
                  <c:v>42918</c:v>
                </c:pt>
                <c:pt idx="360">
                  <c:v>42925</c:v>
                </c:pt>
                <c:pt idx="361">
                  <c:v>42932</c:v>
                </c:pt>
                <c:pt idx="362">
                  <c:v>42939</c:v>
                </c:pt>
                <c:pt idx="363">
                  <c:v>42946</c:v>
                </c:pt>
                <c:pt idx="364">
                  <c:v>42953</c:v>
                </c:pt>
                <c:pt idx="365">
                  <c:v>42960</c:v>
                </c:pt>
                <c:pt idx="366">
                  <c:v>42967</c:v>
                </c:pt>
                <c:pt idx="367">
                  <c:v>42974</c:v>
                </c:pt>
                <c:pt idx="368">
                  <c:v>42981</c:v>
                </c:pt>
                <c:pt idx="369">
                  <c:v>42988</c:v>
                </c:pt>
                <c:pt idx="370">
                  <c:v>42995</c:v>
                </c:pt>
                <c:pt idx="371">
                  <c:v>43002</c:v>
                </c:pt>
                <c:pt idx="372">
                  <c:v>43009</c:v>
                </c:pt>
                <c:pt idx="373">
                  <c:v>43016</c:v>
                </c:pt>
                <c:pt idx="374">
                  <c:v>43023</c:v>
                </c:pt>
                <c:pt idx="375">
                  <c:v>43030</c:v>
                </c:pt>
                <c:pt idx="376">
                  <c:v>43037</c:v>
                </c:pt>
                <c:pt idx="377">
                  <c:v>43044</c:v>
                </c:pt>
                <c:pt idx="378">
                  <c:v>43051</c:v>
                </c:pt>
                <c:pt idx="379">
                  <c:v>43058</c:v>
                </c:pt>
                <c:pt idx="380">
                  <c:v>43065</c:v>
                </c:pt>
                <c:pt idx="381">
                  <c:v>43072</c:v>
                </c:pt>
                <c:pt idx="382">
                  <c:v>43079</c:v>
                </c:pt>
                <c:pt idx="383">
                  <c:v>43086</c:v>
                </c:pt>
                <c:pt idx="384">
                  <c:v>43093</c:v>
                </c:pt>
                <c:pt idx="385">
                  <c:v>43100</c:v>
                </c:pt>
                <c:pt idx="386">
                  <c:v>43101</c:v>
                </c:pt>
                <c:pt idx="387">
                  <c:v>43107</c:v>
                </c:pt>
                <c:pt idx="388">
                  <c:v>43114</c:v>
                </c:pt>
                <c:pt idx="389">
                  <c:v>43121</c:v>
                </c:pt>
                <c:pt idx="390">
                  <c:v>43128</c:v>
                </c:pt>
                <c:pt idx="391">
                  <c:v>43135</c:v>
                </c:pt>
                <c:pt idx="392">
                  <c:v>43142</c:v>
                </c:pt>
                <c:pt idx="393">
                  <c:v>43149</c:v>
                </c:pt>
                <c:pt idx="394">
                  <c:v>43156</c:v>
                </c:pt>
                <c:pt idx="395">
                  <c:v>43163</c:v>
                </c:pt>
                <c:pt idx="396">
                  <c:v>43170</c:v>
                </c:pt>
                <c:pt idx="397">
                  <c:v>43177</c:v>
                </c:pt>
                <c:pt idx="398">
                  <c:v>43184</c:v>
                </c:pt>
                <c:pt idx="399">
                  <c:v>43191</c:v>
                </c:pt>
                <c:pt idx="400">
                  <c:v>43198</c:v>
                </c:pt>
                <c:pt idx="401">
                  <c:v>43205</c:v>
                </c:pt>
                <c:pt idx="402">
                  <c:v>43212</c:v>
                </c:pt>
                <c:pt idx="403">
                  <c:v>43219</c:v>
                </c:pt>
                <c:pt idx="404">
                  <c:v>43226</c:v>
                </c:pt>
                <c:pt idx="405">
                  <c:v>43233</c:v>
                </c:pt>
                <c:pt idx="406">
                  <c:v>43240</c:v>
                </c:pt>
                <c:pt idx="407">
                  <c:v>43247</c:v>
                </c:pt>
                <c:pt idx="408">
                  <c:v>43254</c:v>
                </c:pt>
                <c:pt idx="409">
                  <c:v>43261</c:v>
                </c:pt>
                <c:pt idx="410">
                  <c:v>43268</c:v>
                </c:pt>
                <c:pt idx="411">
                  <c:v>43275</c:v>
                </c:pt>
                <c:pt idx="412">
                  <c:v>43282</c:v>
                </c:pt>
                <c:pt idx="413">
                  <c:v>43289</c:v>
                </c:pt>
                <c:pt idx="414">
                  <c:v>43296</c:v>
                </c:pt>
                <c:pt idx="415">
                  <c:v>43303</c:v>
                </c:pt>
                <c:pt idx="416">
                  <c:v>43310</c:v>
                </c:pt>
                <c:pt idx="417">
                  <c:v>43317</c:v>
                </c:pt>
                <c:pt idx="418">
                  <c:v>43324</c:v>
                </c:pt>
                <c:pt idx="419">
                  <c:v>43331</c:v>
                </c:pt>
                <c:pt idx="420">
                  <c:v>43338</c:v>
                </c:pt>
                <c:pt idx="421">
                  <c:v>43345</c:v>
                </c:pt>
                <c:pt idx="422">
                  <c:v>43352</c:v>
                </c:pt>
                <c:pt idx="423">
                  <c:v>43359</c:v>
                </c:pt>
                <c:pt idx="424">
                  <c:v>43366</c:v>
                </c:pt>
                <c:pt idx="425">
                  <c:v>43373</c:v>
                </c:pt>
                <c:pt idx="426">
                  <c:v>43380</c:v>
                </c:pt>
                <c:pt idx="427">
                  <c:v>43387</c:v>
                </c:pt>
                <c:pt idx="428">
                  <c:v>43394</c:v>
                </c:pt>
                <c:pt idx="429">
                  <c:v>43401</c:v>
                </c:pt>
                <c:pt idx="430">
                  <c:v>43408</c:v>
                </c:pt>
                <c:pt idx="431">
                  <c:v>43415</c:v>
                </c:pt>
                <c:pt idx="432">
                  <c:v>43422</c:v>
                </c:pt>
                <c:pt idx="433">
                  <c:v>43429</c:v>
                </c:pt>
                <c:pt idx="434">
                  <c:v>43436</c:v>
                </c:pt>
                <c:pt idx="435">
                  <c:v>43443</c:v>
                </c:pt>
                <c:pt idx="436">
                  <c:v>43450</c:v>
                </c:pt>
                <c:pt idx="437">
                  <c:v>43457</c:v>
                </c:pt>
                <c:pt idx="438">
                  <c:v>43464</c:v>
                </c:pt>
                <c:pt idx="439">
                  <c:v>43465</c:v>
                </c:pt>
                <c:pt idx="440">
                  <c:v>43471</c:v>
                </c:pt>
                <c:pt idx="441">
                  <c:v>43478</c:v>
                </c:pt>
                <c:pt idx="442">
                  <c:v>43485</c:v>
                </c:pt>
                <c:pt idx="443">
                  <c:v>43492</c:v>
                </c:pt>
                <c:pt idx="444">
                  <c:v>43499</c:v>
                </c:pt>
                <c:pt idx="445">
                  <c:v>43506</c:v>
                </c:pt>
                <c:pt idx="446">
                  <c:v>43513</c:v>
                </c:pt>
                <c:pt idx="447">
                  <c:v>43520</c:v>
                </c:pt>
                <c:pt idx="448">
                  <c:v>43527</c:v>
                </c:pt>
                <c:pt idx="449">
                  <c:v>43534</c:v>
                </c:pt>
                <c:pt idx="450">
                  <c:v>43541</c:v>
                </c:pt>
                <c:pt idx="451">
                  <c:v>43548</c:v>
                </c:pt>
                <c:pt idx="452">
                  <c:v>43555</c:v>
                </c:pt>
                <c:pt idx="453">
                  <c:v>43562</c:v>
                </c:pt>
                <c:pt idx="454">
                  <c:v>43569</c:v>
                </c:pt>
                <c:pt idx="455">
                  <c:v>43576</c:v>
                </c:pt>
                <c:pt idx="456">
                  <c:v>43583</c:v>
                </c:pt>
                <c:pt idx="457">
                  <c:v>43590</c:v>
                </c:pt>
                <c:pt idx="458">
                  <c:v>43597</c:v>
                </c:pt>
                <c:pt idx="459">
                  <c:v>43604</c:v>
                </c:pt>
                <c:pt idx="460">
                  <c:v>43611</c:v>
                </c:pt>
                <c:pt idx="461">
                  <c:v>43618</c:v>
                </c:pt>
                <c:pt idx="462">
                  <c:v>43625</c:v>
                </c:pt>
                <c:pt idx="463">
                  <c:v>43632</c:v>
                </c:pt>
                <c:pt idx="464">
                  <c:v>43639</c:v>
                </c:pt>
                <c:pt idx="465">
                  <c:v>43646</c:v>
                </c:pt>
                <c:pt idx="466">
                  <c:v>43653</c:v>
                </c:pt>
                <c:pt idx="467">
                  <c:v>43660</c:v>
                </c:pt>
                <c:pt idx="468">
                  <c:v>43667</c:v>
                </c:pt>
                <c:pt idx="469">
                  <c:v>43674</c:v>
                </c:pt>
                <c:pt idx="470">
                  <c:v>43681</c:v>
                </c:pt>
                <c:pt idx="471">
                  <c:v>43688</c:v>
                </c:pt>
                <c:pt idx="472">
                  <c:v>43695</c:v>
                </c:pt>
                <c:pt idx="473">
                  <c:v>43702</c:v>
                </c:pt>
                <c:pt idx="474">
                  <c:v>43709</c:v>
                </c:pt>
                <c:pt idx="475">
                  <c:v>43716</c:v>
                </c:pt>
                <c:pt idx="476">
                  <c:v>43723</c:v>
                </c:pt>
                <c:pt idx="477">
                  <c:v>43730</c:v>
                </c:pt>
                <c:pt idx="478">
                  <c:v>43737</c:v>
                </c:pt>
                <c:pt idx="479">
                  <c:v>43744</c:v>
                </c:pt>
                <c:pt idx="480">
                  <c:v>43751</c:v>
                </c:pt>
                <c:pt idx="481">
                  <c:v>43758</c:v>
                </c:pt>
                <c:pt idx="482">
                  <c:v>43765</c:v>
                </c:pt>
                <c:pt idx="483">
                  <c:v>43772</c:v>
                </c:pt>
                <c:pt idx="484">
                  <c:v>43779</c:v>
                </c:pt>
                <c:pt idx="485">
                  <c:v>43786</c:v>
                </c:pt>
                <c:pt idx="486">
                  <c:v>43793</c:v>
                </c:pt>
                <c:pt idx="487">
                  <c:v>43800</c:v>
                </c:pt>
                <c:pt idx="488">
                  <c:v>43807</c:v>
                </c:pt>
                <c:pt idx="489">
                  <c:v>43814</c:v>
                </c:pt>
                <c:pt idx="490">
                  <c:v>43821</c:v>
                </c:pt>
                <c:pt idx="491">
                  <c:v>43829</c:v>
                </c:pt>
                <c:pt idx="492">
                  <c:v>43835</c:v>
                </c:pt>
                <c:pt idx="493">
                  <c:v>43842</c:v>
                </c:pt>
                <c:pt idx="494">
                  <c:v>43849</c:v>
                </c:pt>
                <c:pt idx="495">
                  <c:v>43856</c:v>
                </c:pt>
                <c:pt idx="496">
                  <c:v>43863</c:v>
                </c:pt>
                <c:pt idx="497">
                  <c:v>43870</c:v>
                </c:pt>
                <c:pt idx="498">
                  <c:v>43877</c:v>
                </c:pt>
                <c:pt idx="499">
                  <c:v>43884</c:v>
                </c:pt>
                <c:pt idx="500">
                  <c:v>43891</c:v>
                </c:pt>
                <c:pt idx="501">
                  <c:v>43898</c:v>
                </c:pt>
                <c:pt idx="502">
                  <c:v>43905</c:v>
                </c:pt>
                <c:pt idx="503">
                  <c:v>43912</c:v>
                </c:pt>
                <c:pt idx="504">
                  <c:v>43919</c:v>
                </c:pt>
                <c:pt idx="505">
                  <c:v>43926</c:v>
                </c:pt>
                <c:pt idx="506">
                  <c:v>43933</c:v>
                </c:pt>
                <c:pt idx="507">
                  <c:v>43940</c:v>
                </c:pt>
                <c:pt idx="508">
                  <c:v>43947</c:v>
                </c:pt>
                <c:pt idx="509">
                  <c:v>43954</c:v>
                </c:pt>
                <c:pt idx="510">
                  <c:v>43961</c:v>
                </c:pt>
                <c:pt idx="511">
                  <c:v>43968</c:v>
                </c:pt>
                <c:pt idx="512">
                  <c:v>43975</c:v>
                </c:pt>
                <c:pt idx="513">
                  <c:v>43982</c:v>
                </c:pt>
                <c:pt idx="514">
                  <c:v>43989</c:v>
                </c:pt>
                <c:pt idx="515">
                  <c:v>43996</c:v>
                </c:pt>
                <c:pt idx="516">
                  <c:v>44003</c:v>
                </c:pt>
                <c:pt idx="517">
                  <c:v>44010</c:v>
                </c:pt>
                <c:pt idx="518">
                  <c:v>44017</c:v>
                </c:pt>
                <c:pt idx="519">
                  <c:v>44024</c:v>
                </c:pt>
                <c:pt idx="520">
                  <c:v>44031</c:v>
                </c:pt>
                <c:pt idx="521">
                  <c:v>44038</c:v>
                </c:pt>
                <c:pt idx="522">
                  <c:v>44045</c:v>
                </c:pt>
                <c:pt idx="523">
                  <c:v>44052</c:v>
                </c:pt>
                <c:pt idx="524">
                  <c:v>44059</c:v>
                </c:pt>
                <c:pt idx="525">
                  <c:v>44066</c:v>
                </c:pt>
                <c:pt idx="526">
                  <c:v>44073</c:v>
                </c:pt>
                <c:pt idx="527">
                  <c:v>44080</c:v>
                </c:pt>
                <c:pt idx="528">
                  <c:v>44087</c:v>
                </c:pt>
                <c:pt idx="529">
                  <c:v>44094</c:v>
                </c:pt>
                <c:pt idx="530">
                  <c:v>44101</c:v>
                </c:pt>
                <c:pt idx="531">
                  <c:v>44108</c:v>
                </c:pt>
                <c:pt idx="532">
                  <c:v>44115</c:v>
                </c:pt>
                <c:pt idx="533">
                  <c:v>44122</c:v>
                </c:pt>
                <c:pt idx="534">
                  <c:v>44129</c:v>
                </c:pt>
                <c:pt idx="535">
                  <c:v>44136</c:v>
                </c:pt>
                <c:pt idx="536">
                  <c:v>44143</c:v>
                </c:pt>
                <c:pt idx="537">
                  <c:v>44150</c:v>
                </c:pt>
                <c:pt idx="538">
                  <c:v>44157</c:v>
                </c:pt>
                <c:pt idx="539">
                  <c:v>44164</c:v>
                </c:pt>
                <c:pt idx="540">
                  <c:v>44171</c:v>
                </c:pt>
                <c:pt idx="541">
                  <c:v>44178</c:v>
                </c:pt>
                <c:pt idx="542">
                  <c:v>44185</c:v>
                </c:pt>
                <c:pt idx="543">
                  <c:v>44200</c:v>
                </c:pt>
                <c:pt idx="544">
                  <c:v>44206</c:v>
                </c:pt>
                <c:pt idx="545">
                  <c:v>44213</c:v>
                </c:pt>
                <c:pt idx="546">
                  <c:v>44220</c:v>
                </c:pt>
                <c:pt idx="547">
                  <c:v>44227</c:v>
                </c:pt>
                <c:pt idx="548">
                  <c:v>44234</c:v>
                </c:pt>
                <c:pt idx="549">
                  <c:v>44241</c:v>
                </c:pt>
                <c:pt idx="550">
                  <c:v>44248</c:v>
                </c:pt>
                <c:pt idx="551">
                  <c:v>44255</c:v>
                </c:pt>
                <c:pt idx="552">
                  <c:v>44262</c:v>
                </c:pt>
                <c:pt idx="553">
                  <c:v>44269</c:v>
                </c:pt>
                <c:pt idx="554">
                  <c:v>44276</c:v>
                </c:pt>
                <c:pt idx="555">
                  <c:v>44283</c:v>
                </c:pt>
                <c:pt idx="556">
                  <c:v>44290</c:v>
                </c:pt>
                <c:pt idx="557">
                  <c:v>44297</c:v>
                </c:pt>
                <c:pt idx="558">
                  <c:v>44304</c:v>
                </c:pt>
                <c:pt idx="559">
                  <c:v>44311</c:v>
                </c:pt>
                <c:pt idx="560">
                  <c:v>44318</c:v>
                </c:pt>
                <c:pt idx="561">
                  <c:v>44325</c:v>
                </c:pt>
                <c:pt idx="562">
                  <c:v>44332</c:v>
                </c:pt>
                <c:pt idx="563">
                  <c:v>44339</c:v>
                </c:pt>
                <c:pt idx="564">
                  <c:v>44346</c:v>
                </c:pt>
                <c:pt idx="565">
                  <c:v>44353</c:v>
                </c:pt>
                <c:pt idx="566">
                  <c:v>44360</c:v>
                </c:pt>
                <c:pt idx="567">
                  <c:v>44367</c:v>
                </c:pt>
                <c:pt idx="568">
                  <c:v>44374</c:v>
                </c:pt>
                <c:pt idx="569">
                  <c:v>44381</c:v>
                </c:pt>
                <c:pt idx="570">
                  <c:v>44388</c:v>
                </c:pt>
                <c:pt idx="571">
                  <c:v>44395</c:v>
                </c:pt>
                <c:pt idx="572">
                  <c:v>44402</c:v>
                </c:pt>
                <c:pt idx="573">
                  <c:v>44409</c:v>
                </c:pt>
                <c:pt idx="574">
                  <c:v>44416</c:v>
                </c:pt>
                <c:pt idx="575">
                  <c:v>44423</c:v>
                </c:pt>
                <c:pt idx="576">
                  <c:v>44430</c:v>
                </c:pt>
                <c:pt idx="577">
                  <c:v>44437</c:v>
                </c:pt>
                <c:pt idx="578">
                  <c:v>44444</c:v>
                </c:pt>
                <c:pt idx="579">
                  <c:v>44451</c:v>
                </c:pt>
                <c:pt idx="580">
                  <c:v>44458</c:v>
                </c:pt>
                <c:pt idx="581">
                  <c:v>44465</c:v>
                </c:pt>
                <c:pt idx="582">
                  <c:v>44472</c:v>
                </c:pt>
                <c:pt idx="583">
                  <c:v>44479</c:v>
                </c:pt>
                <c:pt idx="584">
                  <c:v>44486</c:v>
                </c:pt>
                <c:pt idx="585">
                  <c:v>44493</c:v>
                </c:pt>
                <c:pt idx="586">
                  <c:v>44500</c:v>
                </c:pt>
                <c:pt idx="587">
                  <c:v>44507</c:v>
                </c:pt>
                <c:pt idx="588">
                  <c:v>44514</c:v>
                </c:pt>
                <c:pt idx="589">
                  <c:v>44521</c:v>
                </c:pt>
                <c:pt idx="590">
                  <c:v>44528</c:v>
                </c:pt>
                <c:pt idx="591">
                  <c:v>44535</c:v>
                </c:pt>
                <c:pt idx="592">
                  <c:v>44542</c:v>
                </c:pt>
                <c:pt idx="593">
                  <c:v>44549</c:v>
                </c:pt>
                <c:pt idx="594">
                  <c:v>44556</c:v>
                </c:pt>
                <c:pt idx="595">
                  <c:v>44564</c:v>
                </c:pt>
                <c:pt idx="596">
                  <c:v>44570</c:v>
                </c:pt>
                <c:pt idx="597">
                  <c:v>44577</c:v>
                </c:pt>
                <c:pt idx="598">
                  <c:v>44584</c:v>
                </c:pt>
                <c:pt idx="599">
                  <c:v>44591</c:v>
                </c:pt>
                <c:pt idx="600">
                  <c:v>44598</c:v>
                </c:pt>
                <c:pt idx="601">
                  <c:v>44605</c:v>
                </c:pt>
                <c:pt idx="602">
                  <c:v>44612</c:v>
                </c:pt>
                <c:pt idx="603">
                  <c:v>44619</c:v>
                </c:pt>
                <c:pt idx="604">
                  <c:v>44626</c:v>
                </c:pt>
                <c:pt idx="605">
                  <c:v>44633</c:v>
                </c:pt>
                <c:pt idx="606">
                  <c:v>44640</c:v>
                </c:pt>
                <c:pt idx="607">
                  <c:v>44647</c:v>
                </c:pt>
                <c:pt idx="608">
                  <c:v>44654</c:v>
                </c:pt>
                <c:pt idx="609">
                  <c:v>44661</c:v>
                </c:pt>
                <c:pt idx="610">
                  <c:v>44668</c:v>
                </c:pt>
                <c:pt idx="611">
                  <c:v>44675</c:v>
                </c:pt>
                <c:pt idx="612">
                  <c:v>44682</c:v>
                </c:pt>
                <c:pt idx="613">
                  <c:v>44689</c:v>
                </c:pt>
                <c:pt idx="614">
                  <c:v>44696</c:v>
                </c:pt>
                <c:pt idx="615">
                  <c:v>44703</c:v>
                </c:pt>
                <c:pt idx="616">
                  <c:v>44710</c:v>
                </c:pt>
                <c:pt idx="617">
                  <c:v>44717</c:v>
                </c:pt>
                <c:pt idx="618">
                  <c:v>44724</c:v>
                </c:pt>
                <c:pt idx="619">
                  <c:v>44731</c:v>
                </c:pt>
                <c:pt idx="620">
                  <c:v>44738</c:v>
                </c:pt>
                <c:pt idx="621">
                  <c:v>44745</c:v>
                </c:pt>
                <c:pt idx="622">
                  <c:v>44752</c:v>
                </c:pt>
                <c:pt idx="623">
                  <c:v>44759</c:v>
                </c:pt>
                <c:pt idx="624">
                  <c:v>44766</c:v>
                </c:pt>
                <c:pt idx="625">
                  <c:v>44773</c:v>
                </c:pt>
                <c:pt idx="626">
                  <c:v>44780</c:v>
                </c:pt>
                <c:pt idx="627">
                  <c:v>44787</c:v>
                </c:pt>
                <c:pt idx="628">
                  <c:v>44794</c:v>
                </c:pt>
                <c:pt idx="629">
                  <c:v>44801</c:v>
                </c:pt>
                <c:pt idx="630">
                  <c:v>44808</c:v>
                </c:pt>
                <c:pt idx="631">
                  <c:v>44815</c:v>
                </c:pt>
                <c:pt idx="632">
                  <c:v>44822</c:v>
                </c:pt>
                <c:pt idx="633">
                  <c:v>44829</c:v>
                </c:pt>
                <c:pt idx="634">
                  <c:v>44836</c:v>
                </c:pt>
                <c:pt idx="635">
                  <c:v>44843</c:v>
                </c:pt>
                <c:pt idx="636">
                  <c:v>44850</c:v>
                </c:pt>
                <c:pt idx="637">
                  <c:v>44857</c:v>
                </c:pt>
                <c:pt idx="638">
                  <c:v>44864</c:v>
                </c:pt>
                <c:pt idx="639">
                  <c:v>44871</c:v>
                </c:pt>
                <c:pt idx="640">
                  <c:v>44878</c:v>
                </c:pt>
                <c:pt idx="641">
                  <c:v>44885</c:v>
                </c:pt>
                <c:pt idx="642">
                  <c:v>44892</c:v>
                </c:pt>
                <c:pt idx="643">
                  <c:v>44899</c:v>
                </c:pt>
                <c:pt idx="644">
                  <c:v>44906</c:v>
                </c:pt>
                <c:pt idx="645">
                  <c:v>44913</c:v>
                </c:pt>
                <c:pt idx="646">
                  <c:v>44920</c:v>
                </c:pt>
                <c:pt idx="647">
                  <c:v>44928</c:v>
                </c:pt>
                <c:pt idx="648">
                  <c:v>44934</c:v>
                </c:pt>
                <c:pt idx="649">
                  <c:v>44941</c:v>
                </c:pt>
                <c:pt idx="650">
                  <c:v>44948</c:v>
                </c:pt>
                <c:pt idx="651">
                  <c:v>44955</c:v>
                </c:pt>
                <c:pt idx="652">
                  <c:v>44962</c:v>
                </c:pt>
                <c:pt idx="653">
                  <c:v>44969</c:v>
                </c:pt>
                <c:pt idx="654">
                  <c:v>44976</c:v>
                </c:pt>
                <c:pt idx="655">
                  <c:v>44983</c:v>
                </c:pt>
                <c:pt idx="656">
                  <c:v>44990</c:v>
                </c:pt>
                <c:pt idx="657">
                  <c:v>44997</c:v>
                </c:pt>
                <c:pt idx="658">
                  <c:v>45004</c:v>
                </c:pt>
                <c:pt idx="659">
                  <c:v>45011</c:v>
                </c:pt>
                <c:pt idx="660">
                  <c:v>45018</c:v>
                </c:pt>
                <c:pt idx="661">
                  <c:v>45025</c:v>
                </c:pt>
                <c:pt idx="662">
                  <c:v>45032</c:v>
                </c:pt>
                <c:pt idx="663">
                  <c:v>45039</c:v>
                </c:pt>
                <c:pt idx="664">
                  <c:v>45046</c:v>
                </c:pt>
                <c:pt idx="665">
                  <c:v>45053</c:v>
                </c:pt>
                <c:pt idx="666">
                  <c:v>45060</c:v>
                </c:pt>
                <c:pt idx="667">
                  <c:v>45067</c:v>
                </c:pt>
                <c:pt idx="668">
                  <c:v>45074</c:v>
                </c:pt>
                <c:pt idx="669">
                  <c:v>45081</c:v>
                </c:pt>
                <c:pt idx="670">
                  <c:v>45088</c:v>
                </c:pt>
                <c:pt idx="671">
                  <c:v>45095</c:v>
                </c:pt>
                <c:pt idx="672">
                  <c:v>45102</c:v>
                </c:pt>
                <c:pt idx="673">
                  <c:v>45109</c:v>
                </c:pt>
                <c:pt idx="674">
                  <c:v>45116</c:v>
                </c:pt>
                <c:pt idx="675">
                  <c:v>45123</c:v>
                </c:pt>
                <c:pt idx="676">
                  <c:v>45130</c:v>
                </c:pt>
                <c:pt idx="677">
                  <c:v>45137</c:v>
                </c:pt>
                <c:pt idx="678">
                  <c:v>45144</c:v>
                </c:pt>
                <c:pt idx="679">
                  <c:v>45151</c:v>
                </c:pt>
                <c:pt idx="680">
                  <c:v>45158</c:v>
                </c:pt>
                <c:pt idx="681">
                  <c:v>45165</c:v>
                </c:pt>
                <c:pt idx="682">
                  <c:v>45172</c:v>
                </c:pt>
                <c:pt idx="683">
                  <c:v>45179</c:v>
                </c:pt>
                <c:pt idx="684">
                  <c:v>45186</c:v>
                </c:pt>
                <c:pt idx="685">
                  <c:v>45193</c:v>
                </c:pt>
                <c:pt idx="686">
                  <c:v>45200</c:v>
                </c:pt>
                <c:pt idx="687">
                  <c:v>45207</c:v>
                </c:pt>
                <c:pt idx="688">
                  <c:v>45214</c:v>
                </c:pt>
                <c:pt idx="689">
                  <c:v>45221</c:v>
                </c:pt>
                <c:pt idx="690">
                  <c:v>45228</c:v>
                </c:pt>
                <c:pt idx="691">
                  <c:v>45235</c:v>
                </c:pt>
                <c:pt idx="692">
                  <c:v>45242</c:v>
                </c:pt>
                <c:pt idx="693">
                  <c:v>45249</c:v>
                </c:pt>
                <c:pt idx="694">
                  <c:v>45256</c:v>
                </c:pt>
                <c:pt idx="695">
                  <c:v>45263</c:v>
                </c:pt>
                <c:pt idx="696">
                  <c:v>45270</c:v>
                </c:pt>
                <c:pt idx="697">
                  <c:v>45277</c:v>
                </c:pt>
                <c:pt idx="698">
                  <c:v>45284</c:v>
                </c:pt>
                <c:pt idx="699">
                  <c:v>45291</c:v>
                </c:pt>
                <c:pt idx="700">
                  <c:v>45292</c:v>
                </c:pt>
                <c:pt idx="701">
                  <c:v>45298</c:v>
                </c:pt>
                <c:pt idx="702">
                  <c:v>45305</c:v>
                </c:pt>
                <c:pt idx="703">
                  <c:v>45312</c:v>
                </c:pt>
                <c:pt idx="704">
                  <c:v>45319</c:v>
                </c:pt>
                <c:pt idx="705">
                  <c:v>45326</c:v>
                </c:pt>
                <c:pt idx="706">
                  <c:v>45333</c:v>
                </c:pt>
                <c:pt idx="707">
                  <c:v>45340</c:v>
                </c:pt>
                <c:pt idx="708">
                  <c:v>45347</c:v>
                </c:pt>
                <c:pt idx="709">
                  <c:v>45354</c:v>
                </c:pt>
                <c:pt idx="710">
                  <c:v>45361</c:v>
                </c:pt>
                <c:pt idx="711">
                  <c:v>45368</c:v>
                </c:pt>
                <c:pt idx="712">
                  <c:v>45375</c:v>
                </c:pt>
                <c:pt idx="713">
                  <c:v>45382</c:v>
                </c:pt>
                <c:pt idx="714">
                  <c:v>45389</c:v>
                </c:pt>
              </c:numCache>
            </c:numRef>
          </c:cat>
          <c:val>
            <c:numRef>
              <c:f>Sheet1!$D$1:$D$715</c:f>
              <c:numCache>
                <c:formatCode>General</c:formatCode>
                <c:ptCount val="715"/>
                <c:pt idx="0">
                  <c:v>1.87709453577E-4</c:v>
                </c:pt>
                <c:pt idx="1">
                  <c:v>4.2363081301999999E-4</c:v>
                </c:pt>
                <c:pt idx="2">
                  <c:v>6.2819442247999998E-4</c:v>
                </c:pt>
                <c:pt idx="3">
                  <c:v>1.0395240499319999E-3</c:v>
                </c:pt>
                <c:pt idx="4">
                  <c:v>2.0024423510530001E-3</c:v>
                </c:pt>
                <c:pt idx="5">
                  <c:v>2.9242391279160002E-3</c:v>
                </c:pt>
                <c:pt idx="6">
                  <c:v>4.9518978433470001E-3</c:v>
                </c:pt>
                <c:pt idx="7">
                  <c:v>8.2893080233880003E-3</c:v>
                </c:pt>
                <c:pt idx="8">
                  <c:v>1.0223457230944E-2</c:v>
                </c:pt>
                <c:pt idx="9">
                  <c:v>1.2241630239976001E-2</c:v>
                </c:pt>
                <c:pt idx="10">
                  <c:v>1.4044553574567001E-2</c:v>
                </c:pt>
                <c:pt idx="11">
                  <c:v>1.5973320419171003E-2</c:v>
                </c:pt>
                <c:pt idx="12">
                  <c:v>1.8191882911100004E-2</c:v>
                </c:pt>
                <c:pt idx="13">
                  <c:v>2.0297439120949005E-2</c:v>
                </c:pt>
                <c:pt idx="14">
                  <c:v>2.1788709810461004E-2</c:v>
                </c:pt>
                <c:pt idx="15">
                  <c:v>2.3933018799085003E-2</c:v>
                </c:pt>
                <c:pt idx="16">
                  <c:v>2.5957127477428003E-2</c:v>
                </c:pt>
                <c:pt idx="17">
                  <c:v>2.7824668062756002E-2</c:v>
                </c:pt>
                <c:pt idx="18">
                  <c:v>2.8942312973472002E-2</c:v>
                </c:pt>
                <c:pt idx="19">
                  <c:v>2.9967612851604004E-2</c:v>
                </c:pt>
                <c:pt idx="20">
                  <c:v>3.1920186737787001E-2</c:v>
                </c:pt>
                <c:pt idx="21">
                  <c:v>3.3530891034533002E-2</c:v>
                </c:pt>
                <c:pt idx="22">
                  <c:v>3.4984448575994004E-2</c:v>
                </c:pt>
                <c:pt idx="23">
                  <c:v>3.6864025370602002E-2</c:v>
                </c:pt>
                <c:pt idx="24">
                  <c:v>3.8503966158299999E-2</c:v>
                </c:pt>
                <c:pt idx="25">
                  <c:v>4.0340138025521999E-2</c:v>
                </c:pt>
                <c:pt idx="26">
                  <c:v>4.2058842288146998E-2</c:v>
                </c:pt>
                <c:pt idx="27">
                  <c:v>4.4020131491725997E-2</c:v>
                </c:pt>
                <c:pt idx="28">
                  <c:v>4.6263155770774E-2</c:v>
                </c:pt>
                <c:pt idx="29">
                  <c:v>4.8856873669820999E-2</c:v>
                </c:pt>
                <c:pt idx="30">
                  <c:v>5.2624057473526997E-2</c:v>
                </c:pt>
                <c:pt idx="31">
                  <c:v>5.5026738759441994E-2</c:v>
                </c:pt>
                <c:pt idx="32">
                  <c:v>5.7549585273741995E-2</c:v>
                </c:pt>
                <c:pt idx="33">
                  <c:v>5.9916401831857993E-2</c:v>
                </c:pt>
                <c:pt idx="34">
                  <c:v>6.2074650167256995E-2</c:v>
                </c:pt>
                <c:pt idx="35">
                  <c:v>6.4100669586141995E-2</c:v>
                </c:pt>
                <c:pt idx="36">
                  <c:v>6.6341608333346E-2</c:v>
                </c:pt>
                <c:pt idx="37">
                  <c:v>7.0089204606840996E-2</c:v>
                </c:pt>
                <c:pt idx="38">
                  <c:v>7.4317424920605002E-2</c:v>
                </c:pt>
                <c:pt idx="39">
                  <c:v>7.9082739731590995E-2</c:v>
                </c:pt>
                <c:pt idx="40">
                  <c:v>8.3351459353953994E-2</c:v>
                </c:pt>
                <c:pt idx="41">
                  <c:v>8.7068551368628996E-2</c:v>
                </c:pt>
                <c:pt idx="42">
                  <c:v>9.1624813202563993E-2</c:v>
                </c:pt>
                <c:pt idx="43">
                  <c:v>9.5710415301531987E-2</c:v>
                </c:pt>
                <c:pt idx="44">
                  <c:v>0.10102307348191199</c:v>
                </c:pt>
                <c:pt idx="45">
                  <c:v>0.10610281653119899</c:v>
                </c:pt>
                <c:pt idx="46">
                  <c:v>0.11013485437645398</c:v>
                </c:pt>
                <c:pt idx="47">
                  <c:v>0.11633587781850699</c:v>
                </c:pt>
                <c:pt idx="48">
                  <c:v>0.12114684469396998</c:v>
                </c:pt>
                <c:pt idx="49">
                  <c:v>0.12717289408624999</c:v>
                </c:pt>
                <c:pt idx="50">
                  <c:v>0.14041324686311998</c:v>
                </c:pt>
                <c:pt idx="51">
                  <c:v>0.16510909364184098</c:v>
                </c:pt>
                <c:pt idx="52">
                  <c:v>0.18121882769688097</c:v>
                </c:pt>
                <c:pt idx="53">
                  <c:v>0.19903521589217696</c:v>
                </c:pt>
                <c:pt idx="54">
                  <c:v>0.21362981257078595</c:v>
                </c:pt>
                <c:pt idx="55">
                  <c:v>0.22707029734912196</c:v>
                </c:pt>
                <c:pt idx="56">
                  <c:v>0.24377300727624795</c:v>
                </c:pt>
                <c:pt idx="57">
                  <c:v>0.26260885985859395</c:v>
                </c:pt>
                <c:pt idx="58">
                  <c:v>0.28632366707712797</c:v>
                </c:pt>
                <c:pt idx="59">
                  <c:v>0.31280349984461697</c:v>
                </c:pt>
                <c:pt idx="60">
                  <c:v>0.33191159625955496</c:v>
                </c:pt>
                <c:pt idx="61">
                  <c:v>0.35288121560511498</c:v>
                </c:pt>
                <c:pt idx="62">
                  <c:v>0.37153391352593601</c:v>
                </c:pt>
                <c:pt idx="63">
                  <c:v>0.39298459282460901</c:v>
                </c:pt>
                <c:pt idx="64">
                  <c:v>0.41224606135859904</c:v>
                </c:pt>
                <c:pt idx="65">
                  <c:v>0.43421038039219306</c:v>
                </c:pt>
                <c:pt idx="66">
                  <c:v>0.45169326019294609</c:v>
                </c:pt>
                <c:pt idx="67">
                  <c:v>0.47266294401474906</c:v>
                </c:pt>
                <c:pt idx="68">
                  <c:v>0.49415174739652307</c:v>
                </c:pt>
                <c:pt idx="69">
                  <c:v>0.51568423269204511</c:v>
                </c:pt>
                <c:pt idx="70">
                  <c:v>0.53153874841976512</c:v>
                </c:pt>
                <c:pt idx="71">
                  <c:v>0.54092648533648013</c:v>
                </c:pt>
                <c:pt idx="72">
                  <c:v>0.55418858445241015</c:v>
                </c:pt>
                <c:pt idx="73">
                  <c:v>0.57130714418723016</c:v>
                </c:pt>
                <c:pt idx="74">
                  <c:v>0.58545145945721522</c:v>
                </c:pt>
                <c:pt idx="75">
                  <c:v>0.60460355041049818</c:v>
                </c:pt>
                <c:pt idx="76">
                  <c:v>0.62473371155947321</c:v>
                </c:pt>
                <c:pt idx="77">
                  <c:v>0.64424733063525919</c:v>
                </c:pt>
                <c:pt idx="78">
                  <c:v>0.66384470280765318</c:v>
                </c:pt>
                <c:pt idx="79">
                  <c:v>0.67938394405442615</c:v>
                </c:pt>
                <c:pt idx="80">
                  <c:v>0.70139505495550014</c:v>
                </c:pt>
                <c:pt idx="81">
                  <c:v>0.72158578047963218</c:v>
                </c:pt>
                <c:pt idx="82">
                  <c:v>0.74146492808497622</c:v>
                </c:pt>
                <c:pt idx="83">
                  <c:v>0.7608159026061122</c:v>
                </c:pt>
                <c:pt idx="84">
                  <c:v>0.78041477837675821</c:v>
                </c:pt>
                <c:pt idx="85">
                  <c:v>0.79685313829319027</c:v>
                </c:pt>
                <c:pt idx="86">
                  <c:v>0.81865814508604329</c:v>
                </c:pt>
                <c:pt idx="87">
                  <c:v>0.83894961648637034</c:v>
                </c:pt>
                <c:pt idx="88">
                  <c:v>0.85657159268572536</c:v>
                </c:pt>
                <c:pt idx="89">
                  <c:v>0.87200660273662534</c:v>
                </c:pt>
                <c:pt idx="90">
                  <c:v>0.89110958941577834</c:v>
                </c:pt>
                <c:pt idx="91">
                  <c:v>0.91224066980255936</c:v>
                </c:pt>
                <c:pt idx="92">
                  <c:v>0.93278875822275131</c:v>
                </c:pt>
                <c:pt idx="93">
                  <c:v>0.95068423781028233</c:v>
                </c:pt>
                <c:pt idx="94">
                  <c:v>0.97059373470335431</c:v>
                </c:pt>
                <c:pt idx="95">
                  <c:v>0.99125123725090125</c:v>
                </c:pt>
                <c:pt idx="96">
                  <c:v>1.0110617400294664</c:v>
                </c:pt>
                <c:pt idx="97">
                  <c:v>1.0296213718271554</c:v>
                </c:pt>
                <c:pt idx="98">
                  <c:v>1.0426890936611344</c:v>
                </c:pt>
                <c:pt idx="99">
                  <c:v>1.0607652232318043</c:v>
                </c:pt>
                <c:pt idx="100">
                  <c:v>1.0783725872307603</c:v>
                </c:pt>
                <c:pt idx="101">
                  <c:v>1.0990693872000954</c:v>
                </c:pt>
                <c:pt idx="102">
                  <c:v>1.1194088085266614</c:v>
                </c:pt>
                <c:pt idx="103">
                  <c:v>1.1357164335727874</c:v>
                </c:pt>
                <c:pt idx="104">
                  <c:v>1.1507537923870244</c:v>
                </c:pt>
                <c:pt idx="105">
                  <c:v>1.1662346377715853</c:v>
                </c:pt>
                <c:pt idx="106">
                  <c:v>1.1808311037783963</c:v>
                </c:pt>
                <c:pt idx="107">
                  <c:v>1.1951826772828353</c:v>
                </c:pt>
                <c:pt idx="108">
                  <c:v>1.2135506938225142</c:v>
                </c:pt>
                <c:pt idx="109">
                  <c:v>1.2301881336506082</c:v>
                </c:pt>
                <c:pt idx="110">
                  <c:v>1.2478917794477622</c:v>
                </c:pt>
                <c:pt idx="111">
                  <c:v>1.2658654176720912</c:v>
                </c:pt>
                <c:pt idx="112">
                  <c:v>1.283361987252237</c:v>
                </c:pt>
                <c:pt idx="113">
                  <c:v>1.300697992398121</c:v>
                </c:pt>
                <c:pt idx="114">
                  <c:v>1.320649035255862</c:v>
                </c:pt>
                <c:pt idx="115">
                  <c:v>1.333038628890983</c:v>
                </c:pt>
                <c:pt idx="116">
                  <c:v>1.3539522851516741</c:v>
                </c:pt>
                <c:pt idx="117">
                  <c:v>1.3742004655169091</c:v>
                </c:pt>
                <c:pt idx="118">
                  <c:v>1.3870335366237831</c:v>
                </c:pt>
                <c:pt idx="119">
                  <c:v>1.4050418730115202</c:v>
                </c:pt>
                <c:pt idx="120">
                  <c:v>1.4246733219357521</c:v>
                </c:pt>
                <c:pt idx="121">
                  <c:v>1.4425275811745262</c:v>
                </c:pt>
                <c:pt idx="122">
                  <c:v>1.4616676942422602</c:v>
                </c:pt>
                <c:pt idx="123">
                  <c:v>1.4734303084682261</c:v>
                </c:pt>
                <c:pt idx="124">
                  <c:v>1.4901743614115901</c:v>
                </c:pt>
                <c:pt idx="125">
                  <c:v>1.5097455740250532</c:v>
                </c:pt>
                <c:pt idx="126">
                  <c:v>1.5290455468670141</c:v>
                </c:pt>
                <c:pt idx="127">
                  <c:v>1.5459427858649761</c:v>
                </c:pt>
                <c:pt idx="128">
                  <c:v>1.5669804104964902</c:v>
                </c:pt>
                <c:pt idx="129">
                  <c:v>1.5890305671323881</c:v>
                </c:pt>
                <c:pt idx="130">
                  <c:v>1.608673562172104</c:v>
                </c:pt>
                <c:pt idx="131">
                  <c:v>1.627760194442498</c:v>
                </c:pt>
                <c:pt idx="132">
                  <c:v>1.6562619898056841</c:v>
                </c:pt>
                <c:pt idx="133">
                  <c:v>1.67952821366501</c:v>
                </c:pt>
                <c:pt idx="134">
                  <c:v>1.700524039944239</c:v>
                </c:pt>
                <c:pt idx="135">
                  <c:v>1.7253608148571999</c:v>
                </c:pt>
                <c:pt idx="136">
                  <c:v>1.7442911657414679</c:v>
                </c:pt>
                <c:pt idx="137">
                  <c:v>1.7695587740402698</c:v>
                </c:pt>
                <c:pt idx="138">
                  <c:v>1.7936899015222019</c:v>
                </c:pt>
                <c:pt idx="139">
                  <c:v>1.8255951137752569</c:v>
                </c:pt>
                <c:pt idx="140">
                  <c:v>1.8507352605537259</c:v>
                </c:pt>
                <c:pt idx="141">
                  <c:v>1.873374988934605</c:v>
                </c:pt>
                <c:pt idx="142">
                  <c:v>1.8956452255750849</c:v>
                </c:pt>
                <c:pt idx="143">
                  <c:v>1.9195720680213659</c:v>
                </c:pt>
                <c:pt idx="144">
                  <c:v>1.9489003359202479</c:v>
                </c:pt>
                <c:pt idx="145">
                  <c:v>1.972830240443616</c:v>
                </c:pt>
                <c:pt idx="146">
                  <c:v>2.0068846837809891</c:v>
                </c:pt>
                <c:pt idx="147">
                  <c:v>2.0379061701221213</c:v>
                </c:pt>
                <c:pt idx="148">
                  <c:v>2.0697096824203021</c:v>
                </c:pt>
                <c:pt idx="149">
                  <c:v>2.102127925349826</c:v>
                </c:pt>
                <c:pt idx="150">
                  <c:v>2.1249421669643169</c:v>
                </c:pt>
                <c:pt idx="151">
                  <c:v>2.1516895732764878</c:v>
                </c:pt>
                <c:pt idx="152">
                  <c:v>2.1757852213815068</c:v>
                </c:pt>
                <c:pt idx="153">
                  <c:v>2.200644538522766</c:v>
                </c:pt>
                <c:pt idx="154">
                  <c:v>2.2265942071394398</c:v>
                </c:pt>
                <c:pt idx="155">
                  <c:v>2.25084347183796</c:v>
                </c:pt>
                <c:pt idx="156">
                  <c:v>2.2779128516018168</c:v>
                </c:pt>
                <c:pt idx="157">
                  <c:v>2.3050321766876269</c:v>
                </c:pt>
                <c:pt idx="158">
                  <c:v>2.3327867171358738</c:v>
                </c:pt>
                <c:pt idx="159">
                  <c:v>2.3552055374804488</c:v>
                </c:pt>
                <c:pt idx="160">
                  <c:v>2.3799708181628598</c:v>
                </c:pt>
                <c:pt idx="161">
                  <c:v>2.4055083415131078</c:v>
                </c:pt>
                <c:pt idx="162">
                  <c:v>2.430745022389778</c:v>
                </c:pt>
                <c:pt idx="163">
                  <c:v>2.4579124247532231</c:v>
                </c:pt>
                <c:pt idx="164">
                  <c:v>2.486184645535745</c:v>
                </c:pt>
                <c:pt idx="165">
                  <c:v>2.512489082977722</c:v>
                </c:pt>
                <c:pt idx="166">
                  <c:v>2.5378406373468398</c:v>
                </c:pt>
                <c:pt idx="167">
                  <c:v>2.5638826715465339</c:v>
                </c:pt>
                <c:pt idx="168">
                  <c:v>2.5905411961321918</c:v>
                </c:pt>
                <c:pt idx="169">
                  <c:v>2.6142701471891669</c:v>
                </c:pt>
                <c:pt idx="170">
                  <c:v>2.638847226317925</c:v>
                </c:pt>
                <c:pt idx="171">
                  <c:v>2.6557860741539541</c:v>
                </c:pt>
                <c:pt idx="172">
                  <c:v>2.6821963593785401</c:v>
                </c:pt>
                <c:pt idx="173">
                  <c:v>2.7070429881307962</c:v>
                </c:pt>
                <c:pt idx="174">
                  <c:v>2.7327432817104924</c:v>
                </c:pt>
                <c:pt idx="175">
                  <c:v>2.7452969193009555</c:v>
                </c:pt>
                <c:pt idx="176">
                  <c:v>2.7452971385233407</c:v>
                </c:pt>
                <c:pt idx="177">
                  <c:v>2.7614354668841705</c:v>
                </c:pt>
                <c:pt idx="178">
                  <c:v>2.7875038095656826</c:v>
                </c:pt>
                <c:pt idx="179">
                  <c:v>2.8122939869717505</c:v>
                </c:pt>
                <c:pt idx="180">
                  <c:v>2.8358785120881844</c:v>
                </c:pt>
                <c:pt idx="181">
                  <c:v>2.8702303635799713</c:v>
                </c:pt>
                <c:pt idx="182">
                  <c:v>2.9048022487655931</c:v>
                </c:pt>
                <c:pt idx="183">
                  <c:v>2.9320075079837582</c:v>
                </c:pt>
                <c:pt idx="184">
                  <c:v>2.9551837824965284</c:v>
                </c:pt>
                <c:pt idx="185">
                  <c:v>2.9845878587688945</c:v>
                </c:pt>
                <c:pt idx="186">
                  <c:v>3.0146000571141514</c:v>
                </c:pt>
                <c:pt idx="187">
                  <c:v>3.0461314957022645</c:v>
                </c:pt>
                <c:pt idx="188">
                  <c:v>3.0748307202940697</c:v>
                </c:pt>
                <c:pt idx="189">
                  <c:v>3.1070257090588997</c:v>
                </c:pt>
                <c:pt idx="190">
                  <c:v>3.1365603743369985</c:v>
                </c:pt>
                <c:pt idx="191">
                  <c:v>3.1730889958462627</c:v>
                </c:pt>
                <c:pt idx="192">
                  <c:v>3.2025627123235436</c:v>
                </c:pt>
                <c:pt idx="193">
                  <c:v>3.2304022828899974</c:v>
                </c:pt>
                <c:pt idx="194">
                  <c:v>3.2640101112269746</c:v>
                </c:pt>
                <c:pt idx="195">
                  <c:v>3.2974413060066268</c:v>
                </c:pt>
                <c:pt idx="196">
                  <c:v>3.3281928666699079</c:v>
                </c:pt>
                <c:pt idx="197">
                  <c:v>3.3545627621348268</c:v>
                </c:pt>
                <c:pt idx="198">
                  <c:v>3.3749817938426547</c:v>
                </c:pt>
                <c:pt idx="199">
                  <c:v>3.3997551858366166</c:v>
                </c:pt>
                <c:pt idx="200">
                  <c:v>3.4244573979065547</c:v>
                </c:pt>
                <c:pt idx="201">
                  <c:v>3.4498097105314107</c:v>
                </c:pt>
                <c:pt idx="202">
                  <c:v>3.4750571372577337</c:v>
                </c:pt>
                <c:pt idx="203">
                  <c:v>3.4937438517046315</c:v>
                </c:pt>
                <c:pt idx="204">
                  <c:v>3.5203816549388924</c:v>
                </c:pt>
                <c:pt idx="205">
                  <c:v>3.5484864438344985</c:v>
                </c:pt>
                <c:pt idx="206">
                  <c:v>3.5738538402390967</c:v>
                </c:pt>
                <c:pt idx="207">
                  <c:v>3.6073400505641438</c:v>
                </c:pt>
                <c:pt idx="208">
                  <c:v>3.6418431548447399</c:v>
                </c:pt>
                <c:pt idx="209">
                  <c:v>3.6701803927537568</c:v>
                </c:pt>
                <c:pt idx="210">
                  <c:v>3.694107831161296</c:v>
                </c:pt>
                <c:pt idx="211">
                  <c:v>3.7172433380260799</c:v>
                </c:pt>
                <c:pt idx="212">
                  <c:v>3.7423604306731511</c:v>
                </c:pt>
                <c:pt idx="213">
                  <c:v>3.7745061846633221</c:v>
                </c:pt>
                <c:pt idx="214">
                  <c:v>3.8074945515726641</c:v>
                </c:pt>
                <c:pt idx="215">
                  <c:v>3.842728869340688</c:v>
                </c:pt>
                <c:pt idx="216">
                  <c:v>3.8839358674815321</c:v>
                </c:pt>
                <c:pt idx="217">
                  <c:v>3.935305971541573</c:v>
                </c:pt>
                <c:pt idx="218">
                  <c:v>4.0007135482352716</c:v>
                </c:pt>
                <c:pt idx="219">
                  <c:v>4.0436724530553478</c:v>
                </c:pt>
                <c:pt idx="220">
                  <c:v>4.0845391979692867</c:v>
                </c:pt>
                <c:pt idx="221">
                  <c:v>4.1270860812238954</c:v>
                </c:pt>
                <c:pt idx="222">
                  <c:v>4.1650299771748456</c:v>
                </c:pt>
                <c:pt idx="223">
                  <c:v>4.2034079803464426</c:v>
                </c:pt>
                <c:pt idx="224">
                  <c:v>4.231484978762893</c:v>
                </c:pt>
                <c:pt idx="225">
                  <c:v>4.2734125125085489</c:v>
                </c:pt>
                <c:pt idx="226">
                  <c:v>4.3309681898959731</c:v>
                </c:pt>
                <c:pt idx="227">
                  <c:v>4.400825128197674</c:v>
                </c:pt>
                <c:pt idx="228">
                  <c:v>4.4249165380293567</c:v>
                </c:pt>
                <c:pt idx="229">
                  <c:v>4.4834829432998795</c:v>
                </c:pt>
                <c:pt idx="230">
                  <c:v>4.5438937230513554</c:v>
                </c:pt>
                <c:pt idx="231">
                  <c:v>4.615258597653181</c:v>
                </c:pt>
                <c:pt idx="232">
                  <c:v>4.666712910478676</c:v>
                </c:pt>
                <c:pt idx="233">
                  <c:v>4.7253054952461913</c:v>
                </c:pt>
                <c:pt idx="234">
                  <c:v>4.7880026652542105</c:v>
                </c:pt>
                <c:pt idx="235">
                  <c:v>4.8394575972073577</c:v>
                </c:pt>
                <c:pt idx="236">
                  <c:v>4.8818573664405438</c:v>
                </c:pt>
                <c:pt idx="237">
                  <c:v>4.929812655251518</c:v>
                </c:pt>
                <c:pt idx="238">
                  <c:v>4.9791628899460507</c:v>
                </c:pt>
                <c:pt idx="239">
                  <c:v>5.0357552187752814</c:v>
                </c:pt>
                <c:pt idx="240">
                  <c:v>5.0901698565565319</c:v>
                </c:pt>
                <c:pt idx="241">
                  <c:v>5.147161449279638</c:v>
                </c:pt>
                <c:pt idx="242">
                  <c:v>5.1921936410366598</c:v>
                </c:pt>
                <c:pt idx="243">
                  <c:v>5.2404372407849067</c:v>
                </c:pt>
                <c:pt idx="244">
                  <c:v>5.2970972899731033</c:v>
                </c:pt>
                <c:pt idx="245">
                  <c:v>5.3490278874444641</c:v>
                </c:pt>
                <c:pt idx="246">
                  <c:v>5.4076289304412084</c:v>
                </c:pt>
                <c:pt idx="247">
                  <c:v>5.4660532624045262</c:v>
                </c:pt>
                <c:pt idx="248">
                  <c:v>5.5195483877222564</c:v>
                </c:pt>
                <c:pt idx="249">
                  <c:v>5.5645446969106187</c:v>
                </c:pt>
                <c:pt idx="250">
                  <c:v>5.6060183258242748</c:v>
                </c:pt>
                <c:pt idx="251">
                  <c:v>5.6619397400096885</c:v>
                </c:pt>
                <c:pt idx="252">
                  <c:v>5.7137021653448175</c:v>
                </c:pt>
                <c:pt idx="253">
                  <c:v>5.7526838539832852</c:v>
                </c:pt>
                <c:pt idx="254">
                  <c:v>5.7945237870191688</c:v>
                </c:pt>
                <c:pt idx="255">
                  <c:v>5.8357815880076549</c:v>
                </c:pt>
                <c:pt idx="256">
                  <c:v>5.8909469848321381</c:v>
                </c:pt>
                <c:pt idx="257">
                  <c:v>5.936244221965695</c:v>
                </c:pt>
                <c:pt idx="258">
                  <c:v>5.9799065359413959</c:v>
                </c:pt>
                <c:pt idx="259">
                  <c:v>6.0276053809374828</c:v>
                </c:pt>
                <c:pt idx="260">
                  <c:v>6.075189089130407</c:v>
                </c:pt>
                <c:pt idx="261">
                  <c:v>6.1246446207211456</c:v>
                </c:pt>
                <c:pt idx="262">
                  <c:v>6.1776779266942876</c:v>
                </c:pt>
                <c:pt idx="263">
                  <c:v>6.2705124253157498</c:v>
                </c:pt>
                <c:pt idx="264">
                  <c:v>6.3460889433136609</c:v>
                </c:pt>
                <c:pt idx="265">
                  <c:v>6.4002120638932771</c:v>
                </c:pt>
                <c:pt idx="266">
                  <c:v>6.4539374126514133</c:v>
                </c:pt>
                <c:pt idx="267">
                  <c:v>6.5133410209810201</c:v>
                </c:pt>
                <c:pt idx="268">
                  <c:v>6.5796078497789949</c:v>
                </c:pt>
                <c:pt idx="269">
                  <c:v>6.639235263293628</c:v>
                </c:pt>
                <c:pt idx="270">
                  <c:v>6.6889935581758291</c:v>
                </c:pt>
                <c:pt idx="271">
                  <c:v>6.7427768994288497</c:v>
                </c:pt>
                <c:pt idx="272">
                  <c:v>6.7951504200024146</c:v>
                </c:pt>
                <c:pt idx="273">
                  <c:v>6.8482922430230806</c:v>
                </c:pt>
                <c:pt idx="274">
                  <c:v>6.9017315954228193</c:v>
                </c:pt>
                <c:pt idx="275">
                  <c:v>6.9558814334619541</c:v>
                </c:pt>
                <c:pt idx="276">
                  <c:v>6.9940298880113678</c:v>
                </c:pt>
                <c:pt idx="277">
                  <c:v>7.0529846418564635</c:v>
                </c:pt>
                <c:pt idx="278">
                  <c:v>7.1195116407736876</c:v>
                </c:pt>
                <c:pt idx="279">
                  <c:v>7.1882838014091703</c:v>
                </c:pt>
                <c:pt idx="280">
                  <c:v>7.2226297943190563</c:v>
                </c:pt>
                <c:pt idx="281">
                  <c:v>7.2967387139408348</c:v>
                </c:pt>
                <c:pt idx="282">
                  <c:v>7.3869542869653104</c:v>
                </c:pt>
                <c:pt idx="283">
                  <c:v>7.4752177652770726</c:v>
                </c:pt>
                <c:pt idx="284">
                  <c:v>7.5649753851652974</c:v>
                </c:pt>
                <c:pt idx="285">
                  <c:v>7.6666433693571827</c:v>
                </c:pt>
                <c:pt idx="286">
                  <c:v>7.7755377826194403</c:v>
                </c:pt>
                <c:pt idx="287">
                  <c:v>7.8449555788968182</c:v>
                </c:pt>
                <c:pt idx="288">
                  <c:v>7.9231259491433015</c:v>
                </c:pt>
                <c:pt idx="289">
                  <c:v>8.0033154372561413</c:v>
                </c:pt>
                <c:pt idx="290">
                  <c:v>8.0897765527414531</c:v>
                </c:pt>
                <c:pt idx="291">
                  <c:v>8.1644575863549971</c:v>
                </c:pt>
                <c:pt idx="292">
                  <c:v>8.2204663158190456</c:v>
                </c:pt>
                <c:pt idx="293">
                  <c:v>8.2901422293409119</c:v>
                </c:pt>
                <c:pt idx="294">
                  <c:v>8.363597720067613</c:v>
                </c:pt>
                <c:pt idx="295">
                  <c:v>8.4354524187236528</c:v>
                </c:pt>
                <c:pt idx="296">
                  <c:v>8.5146884328348076</c:v>
                </c:pt>
                <c:pt idx="297">
                  <c:v>8.5933967566461913</c:v>
                </c:pt>
                <c:pt idx="298">
                  <c:v>8.6697943351994446</c:v>
                </c:pt>
                <c:pt idx="299">
                  <c:v>8.7430688357277848</c:v>
                </c:pt>
                <c:pt idx="300">
                  <c:v>8.816784788427416</c:v>
                </c:pt>
                <c:pt idx="301">
                  <c:v>8.8808031964831713</c:v>
                </c:pt>
                <c:pt idx="302">
                  <c:v>8.9397499386831516</c:v>
                </c:pt>
                <c:pt idx="303">
                  <c:v>9.0037446647755157</c:v>
                </c:pt>
                <c:pt idx="304">
                  <c:v>9.0845792803104679</c:v>
                </c:pt>
                <c:pt idx="305">
                  <c:v>9.1666480706352456</c:v>
                </c:pt>
                <c:pt idx="306">
                  <c:v>9.2523870106102919</c:v>
                </c:pt>
                <c:pt idx="307">
                  <c:v>9.3194802614553236</c:v>
                </c:pt>
                <c:pt idx="308">
                  <c:v>9.389564868470222</c:v>
                </c:pt>
                <c:pt idx="309">
                  <c:v>9.4508354640155883</c:v>
                </c:pt>
                <c:pt idx="310">
                  <c:v>9.5192475182388545</c:v>
                </c:pt>
                <c:pt idx="311">
                  <c:v>9.5851171836601043</c:v>
                </c:pt>
                <c:pt idx="312">
                  <c:v>9.6432509210175148</c:v>
                </c:pt>
                <c:pt idx="313">
                  <c:v>9.7033375605589729</c:v>
                </c:pt>
                <c:pt idx="314">
                  <c:v>9.7684955953665806</c:v>
                </c:pt>
                <c:pt idx="315">
                  <c:v>9.8331475750843964</c:v>
                </c:pt>
                <c:pt idx="316">
                  <c:v>9.8958624215325202</c:v>
                </c:pt>
                <c:pt idx="317">
                  <c:v>9.9812008277399489</c:v>
                </c:pt>
                <c:pt idx="318">
                  <c:v>10.048176158839288</c:v>
                </c:pt>
                <c:pt idx="319">
                  <c:v>10.12380236104519</c:v>
                </c:pt>
                <c:pt idx="320">
                  <c:v>10.202824116841764</c:v>
                </c:pt>
                <c:pt idx="321">
                  <c:v>10.279724543599333</c:v>
                </c:pt>
                <c:pt idx="322">
                  <c:v>10.347043184088202</c:v>
                </c:pt>
                <c:pt idx="323">
                  <c:v>10.423520531912319</c:v>
                </c:pt>
                <c:pt idx="324">
                  <c:v>10.507998334476865</c:v>
                </c:pt>
                <c:pt idx="325">
                  <c:v>10.624680363403424</c:v>
                </c:pt>
                <c:pt idx="326">
                  <c:v>10.72024043927023</c:v>
                </c:pt>
                <c:pt idx="327">
                  <c:v>10.790714631987031</c:v>
                </c:pt>
                <c:pt idx="328">
                  <c:v>10.882993493199512</c:v>
                </c:pt>
                <c:pt idx="329">
                  <c:v>10.968416914676126</c:v>
                </c:pt>
                <c:pt idx="330">
                  <c:v>11.057767861166857</c:v>
                </c:pt>
                <c:pt idx="331">
                  <c:v>11.116261926323768</c:v>
                </c:pt>
                <c:pt idx="332">
                  <c:v>11.162134704900012</c:v>
                </c:pt>
                <c:pt idx="333">
                  <c:v>11.227290601603556</c:v>
                </c:pt>
                <c:pt idx="334">
                  <c:v>11.308604531549262</c:v>
                </c:pt>
                <c:pt idx="335">
                  <c:v>11.383151873613063</c:v>
                </c:pt>
                <c:pt idx="336">
                  <c:v>11.461432304500811</c:v>
                </c:pt>
                <c:pt idx="337">
                  <c:v>11.546543966546276</c:v>
                </c:pt>
                <c:pt idx="338">
                  <c:v>11.622477959676043</c:v>
                </c:pt>
                <c:pt idx="339">
                  <c:v>11.695266201216432</c:v>
                </c:pt>
                <c:pt idx="340">
                  <c:v>11.758529538613464</c:v>
                </c:pt>
                <c:pt idx="341">
                  <c:v>11.836661266542931</c:v>
                </c:pt>
                <c:pt idx="342">
                  <c:v>11.915349248157645</c:v>
                </c:pt>
                <c:pt idx="343">
                  <c:v>11.990404279368839</c:v>
                </c:pt>
                <c:pt idx="344">
                  <c:v>12.072071613859372</c:v>
                </c:pt>
                <c:pt idx="345">
                  <c:v>12.145169798188759</c:v>
                </c:pt>
                <c:pt idx="346">
                  <c:v>12.222661332805528</c:v>
                </c:pt>
                <c:pt idx="347">
                  <c:v>12.286482140537407</c:v>
                </c:pt>
                <c:pt idx="348">
                  <c:v>12.36064881348708</c:v>
                </c:pt>
                <c:pt idx="349">
                  <c:v>12.442957434464089</c:v>
                </c:pt>
                <c:pt idx="350">
                  <c:v>12.518079243981607</c:v>
                </c:pt>
                <c:pt idx="351">
                  <c:v>12.594378984027006</c:v>
                </c:pt>
                <c:pt idx="352">
                  <c:v>12.685696935691912</c:v>
                </c:pt>
                <c:pt idx="353">
                  <c:v>12.768773789984943</c:v>
                </c:pt>
                <c:pt idx="354">
                  <c:v>12.842040671319022</c:v>
                </c:pt>
                <c:pt idx="355">
                  <c:v>12.929890624000546</c:v>
                </c:pt>
                <c:pt idx="356">
                  <c:v>13.023244525963761</c:v>
                </c:pt>
                <c:pt idx="357">
                  <c:v>13.103816353334388</c:v>
                </c:pt>
                <c:pt idx="358">
                  <c:v>13.198291301471544</c:v>
                </c:pt>
                <c:pt idx="359">
                  <c:v>13.275720889284164</c:v>
                </c:pt>
                <c:pt idx="360">
                  <c:v>13.360548308849763</c:v>
                </c:pt>
                <c:pt idx="361">
                  <c:v>13.446967888787107</c:v>
                </c:pt>
                <c:pt idx="362">
                  <c:v>13.543754401962271</c:v>
                </c:pt>
                <c:pt idx="363">
                  <c:v>13.641354538942011</c:v>
                </c:pt>
                <c:pt idx="364">
                  <c:v>13.742596514351465</c:v>
                </c:pt>
                <c:pt idx="365">
                  <c:v>13.843307338601441</c:v>
                </c:pt>
                <c:pt idx="366">
                  <c:v>13.936001631097025</c:v>
                </c:pt>
                <c:pt idx="367">
                  <c:v>14.036655497867951</c:v>
                </c:pt>
                <c:pt idx="368">
                  <c:v>14.133926477434249</c:v>
                </c:pt>
                <c:pt idx="369">
                  <c:v>14.231598922691663</c:v>
                </c:pt>
                <c:pt idx="370">
                  <c:v>14.327602713209471</c:v>
                </c:pt>
                <c:pt idx="371">
                  <c:v>14.434271567885574</c:v>
                </c:pt>
                <c:pt idx="372">
                  <c:v>14.526273247870519</c:v>
                </c:pt>
                <c:pt idx="373">
                  <c:v>14.619205030812854</c:v>
                </c:pt>
                <c:pt idx="374">
                  <c:v>14.718843480684077</c:v>
                </c:pt>
                <c:pt idx="375">
                  <c:v>14.835488217615461</c:v>
                </c:pt>
                <c:pt idx="376">
                  <c:v>14.943569474985299</c:v>
                </c:pt>
                <c:pt idx="377">
                  <c:v>15.058301364091422</c:v>
                </c:pt>
                <c:pt idx="378">
                  <c:v>15.175467732740929</c:v>
                </c:pt>
                <c:pt idx="379">
                  <c:v>15.26379905583725</c:v>
                </c:pt>
                <c:pt idx="380">
                  <c:v>15.393977568898206</c:v>
                </c:pt>
                <c:pt idx="381">
                  <c:v>15.510986647025655</c:v>
                </c:pt>
                <c:pt idx="382">
                  <c:v>15.618941186832558</c:v>
                </c:pt>
                <c:pt idx="383">
                  <c:v>15.713893003174782</c:v>
                </c:pt>
                <c:pt idx="384">
                  <c:v>15.77522918310004</c:v>
                </c:pt>
                <c:pt idx="385">
                  <c:v>15.775253900912766</c:v>
                </c:pt>
                <c:pt idx="386">
                  <c:v>15.856186191010718</c:v>
                </c:pt>
                <c:pt idx="387">
                  <c:v>15.971485817744599</c:v>
                </c:pt>
                <c:pt idx="388">
                  <c:v>16.088645431410463</c:v>
                </c:pt>
                <c:pt idx="389">
                  <c:v>16.225412564451187</c:v>
                </c:pt>
                <c:pt idx="390">
                  <c:v>16.377997402025699</c:v>
                </c:pt>
                <c:pt idx="391">
                  <c:v>16.602498943901253</c:v>
                </c:pt>
                <c:pt idx="392">
                  <c:v>16.758398569883347</c:v>
                </c:pt>
                <c:pt idx="393">
                  <c:v>16.88378073478837</c:v>
                </c:pt>
                <c:pt idx="394">
                  <c:v>17.04461320460538</c:v>
                </c:pt>
                <c:pt idx="395">
                  <c:v>17.196683960159376</c:v>
                </c:pt>
                <c:pt idx="396">
                  <c:v>17.333509584269656</c:v>
                </c:pt>
                <c:pt idx="397">
                  <c:v>17.497642709493277</c:v>
                </c:pt>
                <c:pt idx="398">
                  <c:v>17.640156575561821</c:v>
                </c:pt>
                <c:pt idx="399">
                  <c:v>17.805173110995131</c:v>
                </c:pt>
                <c:pt idx="400">
                  <c:v>17.957737905593891</c:v>
                </c:pt>
                <c:pt idx="401">
                  <c:v>18.092747835508472</c:v>
                </c:pt>
                <c:pt idx="402">
                  <c:v>18.244522211801495</c:v>
                </c:pt>
                <c:pt idx="403">
                  <c:v>18.389773889777256</c:v>
                </c:pt>
                <c:pt idx="404">
                  <c:v>18.525025424408206</c:v>
                </c:pt>
                <c:pt idx="405">
                  <c:v>18.658654172420121</c:v>
                </c:pt>
                <c:pt idx="406">
                  <c:v>18.795117956694206</c:v>
                </c:pt>
                <c:pt idx="407">
                  <c:v>18.950793155305721</c:v>
                </c:pt>
                <c:pt idx="408">
                  <c:v>19.093459529669307</c:v>
                </c:pt>
                <c:pt idx="409">
                  <c:v>19.227437259869721</c:v>
                </c:pt>
                <c:pt idx="410">
                  <c:v>19.368076090781834</c:v>
                </c:pt>
                <c:pt idx="411">
                  <c:v>19.526938807775693</c:v>
                </c:pt>
                <c:pt idx="412">
                  <c:v>19.647140003251351</c:v>
                </c:pt>
                <c:pt idx="413">
                  <c:v>19.776094558510518</c:v>
                </c:pt>
                <c:pt idx="414">
                  <c:v>19.907513073246729</c:v>
                </c:pt>
                <c:pt idx="415">
                  <c:v>20.046710322519711</c:v>
                </c:pt>
                <c:pt idx="416">
                  <c:v>20.181590441616137</c:v>
                </c:pt>
                <c:pt idx="417">
                  <c:v>20.30561524635813</c:v>
                </c:pt>
                <c:pt idx="418">
                  <c:v>20.449262780318044</c:v>
                </c:pt>
                <c:pt idx="419">
                  <c:v>20.576515673642096</c:v>
                </c:pt>
                <c:pt idx="420">
                  <c:v>20.706949938064959</c:v>
                </c:pt>
                <c:pt idx="421">
                  <c:v>20.842924387175859</c:v>
                </c:pt>
                <c:pt idx="422">
                  <c:v>20.977393782616858</c:v>
                </c:pt>
                <c:pt idx="423">
                  <c:v>21.113792153533449</c:v>
                </c:pt>
                <c:pt idx="424">
                  <c:v>21.250688883572742</c:v>
                </c:pt>
                <c:pt idx="425">
                  <c:v>21.402306063043813</c:v>
                </c:pt>
                <c:pt idx="426">
                  <c:v>21.609526544747748</c:v>
                </c:pt>
                <c:pt idx="427">
                  <c:v>21.792091221306681</c:v>
                </c:pt>
                <c:pt idx="428">
                  <c:v>22.011422005704809</c:v>
                </c:pt>
                <c:pt idx="429">
                  <c:v>22.225785775772785</c:v>
                </c:pt>
                <c:pt idx="430">
                  <c:v>22.397858548200709</c:v>
                </c:pt>
                <c:pt idx="431">
                  <c:v>22.612485562953502</c:v>
                </c:pt>
                <c:pt idx="432">
                  <c:v>22.771537528158152</c:v>
                </c:pt>
                <c:pt idx="433">
                  <c:v>22.951157322552938</c:v>
                </c:pt>
                <c:pt idx="434">
                  <c:v>23.147982472602237</c:v>
                </c:pt>
                <c:pt idx="435">
                  <c:v>23.358057990317487</c:v>
                </c:pt>
                <c:pt idx="436">
                  <c:v>23.587031753950626</c:v>
                </c:pt>
                <c:pt idx="437">
                  <c:v>23.750159637722543</c:v>
                </c:pt>
                <c:pt idx="438">
                  <c:v>23.750178449789207</c:v>
                </c:pt>
                <c:pt idx="439">
                  <c:v>23.917990633250561</c:v>
                </c:pt>
                <c:pt idx="440">
                  <c:v>24.104994169330244</c:v>
                </c:pt>
                <c:pt idx="441">
                  <c:v>24.279379152576773</c:v>
                </c:pt>
                <c:pt idx="442">
                  <c:v>24.435635749243886</c:v>
                </c:pt>
                <c:pt idx="443">
                  <c:v>24.617762124708971</c:v>
                </c:pt>
                <c:pt idx="444">
                  <c:v>24.775193020738634</c:v>
                </c:pt>
                <c:pt idx="445">
                  <c:v>24.940485236206225</c:v>
                </c:pt>
                <c:pt idx="446">
                  <c:v>25.090897399102754</c:v>
                </c:pt>
                <c:pt idx="447">
                  <c:v>25.255442012407396</c:v>
                </c:pt>
                <c:pt idx="448">
                  <c:v>25.429954910582559</c:v>
                </c:pt>
                <c:pt idx="449">
                  <c:v>25.595106707102492</c:v>
                </c:pt>
                <c:pt idx="450">
                  <c:v>25.773544302157735</c:v>
                </c:pt>
                <c:pt idx="451">
                  <c:v>25.96803920641095</c:v>
                </c:pt>
                <c:pt idx="452">
                  <c:v>26.122777604295042</c:v>
                </c:pt>
                <c:pt idx="453">
                  <c:v>26.273342733990479</c:v>
                </c:pt>
                <c:pt idx="454">
                  <c:v>26.40276508641039</c:v>
                </c:pt>
                <c:pt idx="455">
                  <c:v>26.552586329331902</c:v>
                </c:pt>
                <c:pt idx="456">
                  <c:v>26.705129905959197</c:v>
                </c:pt>
                <c:pt idx="457">
                  <c:v>26.916774757085207</c:v>
                </c:pt>
                <c:pt idx="458">
                  <c:v>27.118177862001069</c:v>
                </c:pt>
                <c:pt idx="459">
                  <c:v>27.315132219246543</c:v>
                </c:pt>
                <c:pt idx="460">
                  <c:v>27.505536116321363</c:v>
                </c:pt>
                <c:pt idx="461">
                  <c:v>27.738655239318938</c:v>
                </c:pt>
                <c:pt idx="462">
                  <c:v>27.936441186649841</c:v>
                </c:pt>
                <c:pt idx="463">
                  <c:v>28.14873463584243</c:v>
                </c:pt>
                <c:pt idx="464">
                  <c:v>28.346414810784893</c:v>
                </c:pt>
                <c:pt idx="465">
                  <c:v>28.500307117578657</c:v>
                </c:pt>
                <c:pt idx="466">
                  <c:v>28.672170058294608</c:v>
                </c:pt>
                <c:pt idx="467">
                  <c:v>28.848137581264496</c:v>
                </c:pt>
                <c:pt idx="468">
                  <c:v>29.027041517793243</c:v>
                </c:pt>
                <c:pt idx="469">
                  <c:v>29.256966539809518</c:v>
                </c:pt>
                <c:pt idx="470">
                  <c:v>29.529334000341706</c:v>
                </c:pt>
                <c:pt idx="471">
                  <c:v>29.790528862900242</c:v>
                </c:pt>
                <c:pt idx="472">
                  <c:v>30.006568544340286</c:v>
                </c:pt>
                <c:pt idx="473">
                  <c:v>30.239643884094452</c:v>
                </c:pt>
                <c:pt idx="474">
                  <c:v>30.430449931934977</c:v>
                </c:pt>
                <c:pt idx="475">
                  <c:v>30.634331333982907</c:v>
                </c:pt>
                <c:pt idx="476">
                  <c:v>30.848106694104349</c:v>
                </c:pt>
                <c:pt idx="477">
                  <c:v>31.067131810805925</c:v>
                </c:pt>
                <c:pt idx="478">
                  <c:v>31.291347440446124</c:v>
                </c:pt>
                <c:pt idx="479">
                  <c:v>31.52768289663441</c:v>
                </c:pt>
                <c:pt idx="480">
                  <c:v>31.751527331645207</c:v>
                </c:pt>
                <c:pt idx="481">
                  <c:v>31.95967631011969</c:v>
                </c:pt>
                <c:pt idx="482">
                  <c:v>32.150927453746057</c:v>
                </c:pt>
                <c:pt idx="483">
                  <c:v>32.341682998229622</c:v>
                </c:pt>
                <c:pt idx="484">
                  <c:v>32.514900400325168</c:v>
                </c:pt>
                <c:pt idx="485">
                  <c:v>32.701986184357843</c:v>
                </c:pt>
                <c:pt idx="486">
                  <c:v>32.842417664803463</c:v>
                </c:pt>
                <c:pt idx="487">
                  <c:v>33.036827260220605</c:v>
                </c:pt>
                <c:pt idx="488">
                  <c:v>33.234162170804119</c:v>
                </c:pt>
                <c:pt idx="489">
                  <c:v>33.407185478734235</c:v>
                </c:pt>
                <c:pt idx="490">
                  <c:v>33.518975060964486</c:v>
                </c:pt>
                <c:pt idx="491">
                  <c:v>33.947969837028488</c:v>
                </c:pt>
                <c:pt idx="492">
                  <c:v>34.168472072675371</c:v>
                </c:pt>
                <c:pt idx="493">
                  <c:v>34.362618854320068</c:v>
                </c:pt>
                <c:pt idx="494">
                  <c:v>34.54765201705689</c:v>
                </c:pt>
                <c:pt idx="495">
                  <c:v>34.786516074251644</c:v>
                </c:pt>
                <c:pt idx="496">
                  <c:v>35.030812614344875</c:v>
                </c:pt>
                <c:pt idx="497">
                  <c:v>35.244489845549239</c:v>
                </c:pt>
                <c:pt idx="498">
                  <c:v>35.458263728316602</c:v>
                </c:pt>
                <c:pt idx="499">
                  <c:v>35.905136706105026</c:v>
                </c:pt>
                <c:pt idx="500">
                  <c:v>36.349599324043382</c:v>
                </c:pt>
                <c:pt idx="501">
                  <c:v>36.835553523180053</c:v>
                </c:pt>
                <c:pt idx="502">
                  <c:v>37.252549783181429</c:v>
                </c:pt>
                <c:pt idx="503">
                  <c:v>37.639187357595674</c:v>
                </c:pt>
                <c:pt idx="504">
                  <c:v>37.954908259173742</c:v>
                </c:pt>
                <c:pt idx="505">
                  <c:v>38.207183387833858</c:v>
                </c:pt>
                <c:pt idx="506">
                  <c:v>38.471594778376925</c:v>
                </c:pt>
                <c:pt idx="507">
                  <c:v>38.762669704031573</c:v>
                </c:pt>
                <c:pt idx="508">
                  <c:v>39.019755271711972</c:v>
                </c:pt>
                <c:pt idx="509">
                  <c:v>39.269804917731307</c:v>
                </c:pt>
                <c:pt idx="510">
                  <c:v>39.557313247473893</c:v>
                </c:pt>
                <c:pt idx="511">
                  <c:v>39.821628227210979</c:v>
                </c:pt>
                <c:pt idx="512">
                  <c:v>40.075898802638207</c:v>
                </c:pt>
                <c:pt idx="513">
                  <c:v>40.360055393739735</c:v>
                </c:pt>
                <c:pt idx="514">
                  <c:v>40.694270483192078</c:v>
                </c:pt>
                <c:pt idx="515">
                  <c:v>41.02894448565133</c:v>
                </c:pt>
                <c:pt idx="516">
                  <c:v>41.31797768733518</c:v>
                </c:pt>
                <c:pt idx="517">
                  <c:v>41.553971046972023</c:v>
                </c:pt>
                <c:pt idx="518">
                  <c:v>41.821390781289544</c:v>
                </c:pt>
                <c:pt idx="519">
                  <c:v>42.117549443635802</c:v>
                </c:pt>
                <c:pt idx="520">
                  <c:v>42.392673186838827</c:v>
                </c:pt>
                <c:pt idx="521">
                  <c:v>42.69080254295023</c:v>
                </c:pt>
                <c:pt idx="522">
                  <c:v>42.977583351904244</c:v>
                </c:pt>
                <c:pt idx="523">
                  <c:v>43.263084471695855</c:v>
                </c:pt>
                <c:pt idx="524">
                  <c:v>43.527776891324244</c:v>
                </c:pt>
                <c:pt idx="525">
                  <c:v>43.810438924425931</c:v>
                </c:pt>
                <c:pt idx="526">
                  <c:v>44.16186128195762</c:v>
                </c:pt>
                <c:pt idx="527">
                  <c:v>44.482742872527432</c:v>
                </c:pt>
                <c:pt idx="528">
                  <c:v>44.781134833745391</c:v>
                </c:pt>
                <c:pt idx="529">
                  <c:v>45.122842075652173</c:v>
                </c:pt>
                <c:pt idx="530">
                  <c:v>45.425991824385932</c:v>
                </c:pt>
                <c:pt idx="531">
                  <c:v>45.691585990318224</c:v>
                </c:pt>
                <c:pt idx="532">
                  <c:v>45.982895294694323</c:v>
                </c:pt>
                <c:pt idx="533">
                  <c:v>46.280887754551543</c:v>
                </c:pt>
                <c:pt idx="534">
                  <c:v>46.633716726113846</c:v>
                </c:pt>
                <c:pt idx="535">
                  <c:v>46.990334092001753</c:v>
                </c:pt>
                <c:pt idx="536">
                  <c:v>47.359131528566749</c:v>
                </c:pt>
                <c:pt idx="537">
                  <c:v>47.667092990543864</c:v>
                </c:pt>
                <c:pt idx="538">
                  <c:v>47.972628106419045</c:v>
                </c:pt>
                <c:pt idx="539">
                  <c:v>48.315851780415919</c:v>
                </c:pt>
                <c:pt idx="540">
                  <c:v>48.66051583693622</c:v>
                </c:pt>
                <c:pt idx="541">
                  <c:v>49.00431528188146</c:v>
                </c:pt>
                <c:pt idx="542">
                  <c:v>49.317009350145163</c:v>
                </c:pt>
                <c:pt idx="543">
                  <c:v>49.764860139437666</c:v>
                </c:pt>
                <c:pt idx="544">
                  <c:v>50.178043659151903</c:v>
                </c:pt>
                <c:pt idx="545">
                  <c:v>50.530122535829562</c:v>
                </c:pt>
                <c:pt idx="546">
                  <c:v>51.001669009926161</c:v>
                </c:pt>
                <c:pt idx="547">
                  <c:v>51.406984521132408</c:v>
                </c:pt>
                <c:pt idx="548">
                  <c:v>51.785795483709357</c:v>
                </c:pt>
                <c:pt idx="549">
                  <c:v>52.166570957602445</c:v>
                </c:pt>
                <c:pt idx="550">
                  <c:v>52.739756530196971</c:v>
                </c:pt>
                <c:pt idx="551">
                  <c:v>53.307920522125201</c:v>
                </c:pt>
                <c:pt idx="552">
                  <c:v>53.824736119422113</c:v>
                </c:pt>
                <c:pt idx="553">
                  <c:v>54.343943680352638</c:v>
                </c:pt>
                <c:pt idx="554">
                  <c:v>54.819649772832534</c:v>
                </c:pt>
                <c:pt idx="555">
                  <c:v>55.177692870265595</c:v>
                </c:pt>
                <c:pt idx="556">
                  <c:v>55.553279805493027</c:v>
                </c:pt>
                <c:pt idx="557">
                  <c:v>55.956656171761452</c:v>
                </c:pt>
                <c:pt idx="558">
                  <c:v>56.397785736923247</c:v>
                </c:pt>
                <c:pt idx="559">
                  <c:v>56.823344978404528</c:v>
                </c:pt>
                <c:pt idx="560">
                  <c:v>57.267757302662815</c:v>
                </c:pt>
                <c:pt idx="561">
                  <c:v>57.80289772584571</c:v>
                </c:pt>
                <c:pt idx="562">
                  <c:v>58.31630048104671</c:v>
                </c:pt>
                <c:pt idx="563">
                  <c:v>58.766290300053946</c:v>
                </c:pt>
                <c:pt idx="564">
                  <c:v>59.167672793296958</c:v>
                </c:pt>
                <c:pt idx="565">
                  <c:v>59.591101391950112</c:v>
                </c:pt>
                <c:pt idx="566">
                  <c:v>60.04326036650027</c:v>
                </c:pt>
                <c:pt idx="567">
                  <c:v>60.491247032800679</c:v>
                </c:pt>
                <c:pt idx="568">
                  <c:v>60.900294600345084</c:v>
                </c:pt>
                <c:pt idx="569">
                  <c:v>61.318545929611382</c:v>
                </c:pt>
                <c:pt idx="570">
                  <c:v>61.759796681307584</c:v>
                </c:pt>
                <c:pt idx="571">
                  <c:v>62.223313751220509</c:v>
                </c:pt>
                <c:pt idx="572">
                  <c:v>62.678168996897782</c:v>
                </c:pt>
                <c:pt idx="573">
                  <c:v>63.118427628125495</c:v>
                </c:pt>
                <c:pt idx="574">
                  <c:v>63.539404557372741</c:v>
                </c:pt>
                <c:pt idx="575">
                  <c:v>64.021723618367133</c:v>
                </c:pt>
                <c:pt idx="576">
                  <c:v>64.455366033480146</c:v>
                </c:pt>
                <c:pt idx="577">
                  <c:v>64.873345402224885</c:v>
                </c:pt>
                <c:pt idx="578">
                  <c:v>65.287895230103501</c:v>
                </c:pt>
                <c:pt idx="579">
                  <c:v>65.752190993996422</c:v>
                </c:pt>
                <c:pt idx="580">
                  <c:v>66.235550912381029</c:v>
                </c:pt>
                <c:pt idx="581">
                  <c:v>66.753577434646616</c:v>
                </c:pt>
                <c:pt idx="582">
                  <c:v>67.239640007950186</c:v>
                </c:pt>
                <c:pt idx="583">
                  <c:v>67.684035697156204</c:v>
                </c:pt>
                <c:pt idx="584">
                  <c:v>68.13078692965</c:v>
                </c:pt>
                <c:pt idx="585">
                  <c:v>68.612743541152454</c:v>
                </c:pt>
                <c:pt idx="586">
                  <c:v>69.057006936730417</c:v>
                </c:pt>
                <c:pt idx="587">
                  <c:v>69.510566066480209</c:v>
                </c:pt>
                <c:pt idx="588">
                  <c:v>69.964346746447987</c:v>
                </c:pt>
                <c:pt idx="589">
                  <c:v>70.455046036292373</c:v>
                </c:pt>
                <c:pt idx="590">
                  <c:v>71.098914135200857</c:v>
                </c:pt>
                <c:pt idx="591">
                  <c:v>71.601823800987248</c:v>
                </c:pt>
                <c:pt idx="592">
                  <c:v>72.112483915866122</c:v>
                </c:pt>
                <c:pt idx="593">
                  <c:v>72.505788206340938</c:v>
                </c:pt>
                <c:pt idx="594">
                  <c:v>72.8735464564311</c:v>
                </c:pt>
                <c:pt idx="595">
                  <c:v>73.357002764193638</c:v>
                </c:pt>
                <c:pt idx="596">
                  <c:v>73.87237239667661</c:v>
                </c:pt>
                <c:pt idx="597">
                  <c:v>74.395657770483908</c:v>
                </c:pt>
                <c:pt idx="598">
                  <c:v>75.09554308808606</c:v>
                </c:pt>
                <c:pt idx="599">
                  <c:v>75.625532694047749</c:v>
                </c:pt>
                <c:pt idx="600">
                  <c:v>76.189117661118246</c:v>
                </c:pt>
                <c:pt idx="601">
                  <c:v>76.763845673399473</c:v>
                </c:pt>
                <c:pt idx="602">
                  <c:v>77.39171271314504</c:v>
                </c:pt>
                <c:pt idx="603">
                  <c:v>78.041223972842829</c:v>
                </c:pt>
                <c:pt idx="604">
                  <c:v>78.70672731655354</c:v>
                </c:pt>
                <c:pt idx="605">
                  <c:v>79.271278817650568</c:v>
                </c:pt>
                <c:pt idx="606">
                  <c:v>79.778637617683273</c:v>
                </c:pt>
                <c:pt idx="607">
                  <c:v>80.312159422173664</c:v>
                </c:pt>
                <c:pt idx="608">
                  <c:v>80.839483811088982</c:v>
                </c:pt>
                <c:pt idx="609">
                  <c:v>81.285255291418309</c:v>
                </c:pt>
                <c:pt idx="610">
                  <c:v>81.814152760753529</c:v>
                </c:pt>
                <c:pt idx="611">
                  <c:v>82.46615933307794</c:v>
                </c:pt>
                <c:pt idx="612">
                  <c:v>83.11674841239541</c:v>
                </c:pt>
                <c:pt idx="613">
                  <c:v>83.888259133617836</c:v>
                </c:pt>
                <c:pt idx="614">
                  <c:v>84.530685535100503</c:v>
                </c:pt>
                <c:pt idx="615">
                  <c:v>85.116042570409803</c:v>
                </c:pt>
                <c:pt idx="616">
                  <c:v>85.618074612652933</c:v>
                </c:pt>
                <c:pt idx="617">
                  <c:v>86.183215737565774</c:v>
                </c:pt>
                <c:pt idx="618">
                  <c:v>86.905610146302934</c:v>
                </c:pt>
                <c:pt idx="619">
                  <c:v>87.460530053230116</c:v>
                </c:pt>
                <c:pt idx="620">
                  <c:v>88.086583617332664</c:v>
                </c:pt>
                <c:pt idx="621">
                  <c:v>88.640345172916582</c:v>
                </c:pt>
                <c:pt idx="622">
                  <c:v>89.242328308351958</c:v>
                </c:pt>
                <c:pt idx="623">
                  <c:v>89.837301300785072</c:v>
                </c:pt>
                <c:pt idx="624">
                  <c:v>90.460215996091804</c:v>
                </c:pt>
                <c:pt idx="625">
                  <c:v>91.130898979519444</c:v>
                </c:pt>
                <c:pt idx="626">
                  <c:v>91.728087829431885</c:v>
                </c:pt>
                <c:pt idx="627">
                  <c:v>92.313607700870193</c:v>
                </c:pt>
                <c:pt idx="628">
                  <c:v>92.953684115186334</c:v>
                </c:pt>
                <c:pt idx="629">
                  <c:v>93.692096707971885</c:v>
                </c:pt>
                <c:pt idx="630">
                  <c:v>94.353431928007453</c:v>
                </c:pt>
                <c:pt idx="631">
                  <c:v>95.104031191297622</c:v>
                </c:pt>
                <c:pt idx="632">
                  <c:v>95.900039778454968</c:v>
                </c:pt>
                <c:pt idx="633">
                  <c:v>96.812164281696184</c:v>
                </c:pt>
                <c:pt idx="634">
                  <c:v>97.540455921255116</c:v>
                </c:pt>
                <c:pt idx="635">
                  <c:v>98.376917812700384</c:v>
                </c:pt>
                <c:pt idx="636">
                  <c:v>99.153047973725123</c:v>
                </c:pt>
                <c:pt idx="637">
                  <c:v>99.904992231771729</c:v>
                </c:pt>
                <c:pt idx="638">
                  <c:v>100.68699645352334</c:v>
                </c:pt>
                <c:pt idx="639">
                  <c:v>101.49401557719982</c:v>
                </c:pt>
                <c:pt idx="640">
                  <c:v>102.2365986784078</c:v>
                </c:pt>
                <c:pt idx="641">
                  <c:v>102.76415528130177</c:v>
                </c:pt>
                <c:pt idx="642">
                  <c:v>103.44848275488107</c:v>
                </c:pt>
                <c:pt idx="643">
                  <c:v>104.12621565352292</c:v>
                </c:pt>
                <c:pt idx="644">
                  <c:v>104.84957814271496</c:v>
                </c:pt>
                <c:pt idx="645">
                  <c:v>105.49338128775798</c:v>
                </c:pt>
                <c:pt idx="646">
                  <c:v>105.98285004619568</c:v>
                </c:pt>
                <c:pt idx="647">
                  <c:v>106.56959491943113</c:v>
                </c:pt>
                <c:pt idx="648">
                  <c:v>107.26374665600072</c:v>
                </c:pt>
                <c:pt idx="649">
                  <c:v>107.88536172360001</c:v>
                </c:pt>
                <c:pt idx="650">
                  <c:v>108.50879323462615</c:v>
                </c:pt>
                <c:pt idx="651">
                  <c:v>109.27238238984476</c:v>
                </c:pt>
                <c:pt idx="652">
                  <c:v>110.0247874593214</c:v>
                </c:pt>
                <c:pt idx="653">
                  <c:v>110.78281941766143</c:v>
                </c:pt>
                <c:pt idx="654">
                  <c:v>111.47565327142281</c:v>
                </c:pt>
                <c:pt idx="655">
                  <c:v>112.17553120760883</c:v>
                </c:pt>
                <c:pt idx="656">
                  <c:v>112.96842341889528</c:v>
                </c:pt>
                <c:pt idx="657">
                  <c:v>114.02934769559201</c:v>
                </c:pt>
                <c:pt idx="658">
                  <c:v>114.9176898610385</c:v>
                </c:pt>
                <c:pt idx="659">
                  <c:v>115.62343113925343</c:v>
                </c:pt>
                <c:pt idx="660">
                  <c:v>116.22157346235902</c:v>
                </c:pt>
                <c:pt idx="661">
                  <c:v>116.91658270396375</c:v>
                </c:pt>
                <c:pt idx="662">
                  <c:v>117.622248589855</c:v>
                </c:pt>
                <c:pt idx="663">
                  <c:v>118.3893447393053</c:v>
                </c:pt>
                <c:pt idx="664">
                  <c:v>119.14468552361514</c:v>
                </c:pt>
                <c:pt idx="665">
                  <c:v>119.90674825562158</c:v>
                </c:pt>
                <c:pt idx="666">
                  <c:v>120.64501861204252</c:v>
                </c:pt>
                <c:pt idx="667">
                  <c:v>121.40327087556872</c:v>
                </c:pt>
                <c:pt idx="668">
                  <c:v>122.0708940855212</c:v>
                </c:pt>
                <c:pt idx="669">
                  <c:v>122.81599443924613</c:v>
                </c:pt>
                <c:pt idx="670">
                  <c:v>123.58050340157003</c:v>
                </c:pt>
                <c:pt idx="671">
                  <c:v>124.24845995798667</c:v>
                </c:pt>
                <c:pt idx="672">
                  <c:v>125.0127673517844</c:v>
                </c:pt>
                <c:pt idx="673">
                  <c:v>125.63925461852257</c:v>
                </c:pt>
                <c:pt idx="674">
                  <c:v>126.3915650246538</c:v>
                </c:pt>
                <c:pt idx="675">
                  <c:v>127.15872102120035</c:v>
                </c:pt>
                <c:pt idx="676">
                  <c:v>127.94483026044917</c:v>
                </c:pt>
                <c:pt idx="677">
                  <c:v>128.73580606077596</c:v>
                </c:pt>
                <c:pt idx="678">
                  <c:v>129.53382053461451</c:v>
                </c:pt>
                <c:pt idx="679">
                  <c:v>130.33373429737574</c:v>
                </c:pt>
                <c:pt idx="680">
                  <c:v>131.13631082274881</c:v>
                </c:pt>
                <c:pt idx="681">
                  <c:v>131.9009797538549</c:v>
                </c:pt>
                <c:pt idx="682">
                  <c:v>132.59843752919693</c:v>
                </c:pt>
                <c:pt idx="683">
                  <c:v>133.40057741348946</c:v>
                </c:pt>
                <c:pt idx="684">
                  <c:v>134.20469616539054</c:v>
                </c:pt>
                <c:pt idx="685">
                  <c:v>135.00336397298594</c:v>
                </c:pt>
                <c:pt idx="686">
                  <c:v>135.83960773273134</c:v>
                </c:pt>
                <c:pt idx="687">
                  <c:v>136.65460850160727</c:v>
                </c:pt>
                <c:pt idx="688">
                  <c:v>137.56178386466809</c:v>
                </c:pt>
                <c:pt idx="689">
                  <c:v>138.56231816322946</c:v>
                </c:pt>
                <c:pt idx="690">
                  <c:v>139.52002476871485</c:v>
                </c:pt>
                <c:pt idx="691">
                  <c:v>140.43677444824149</c:v>
                </c:pt>
                <c:pt idx="692">
                  <c:v>141.36605365286522</c:v>
                </c:pt>
                <c:pt idx="693">
                  <c:v>142.0972280395207</c:v>
                </c:pt>
                <c:pt idx="694">
                  <c:v>143.01393982922028</c:v>
                </c:pt>
                <c:pt idx="695">
                  <c:v>144.02777678055955</c:v>
                </c:pt>
                <c:pt idx="696">
                  <c:v>145.03906060344667</c:v>
                </c:pt>
                <c:pt idx="697">
                  <c:v>146.00183806230771</c:v>
                </c:pt>
                <c:pt idx="698">
                  <c:v>146.74841911393847</c:v>
                </c:pt>
                <c:pt idx="699">
                  <c:v>146.76332705745648</c:v>
                </c:pt>
                <c:pt idx="700">
                  <c:v>147.64804202789267</c:v>
                </c:pt>
                <c:pt idx="701">
                  <c:v>148.68059246753984</c:v>
                </c:pt>
                <c:pt idx="702">
                  <c:v>149.58951642702641</c:v>
                </c:pt>
                <c:pt idx="703">
                  <c:v>150.5335193269413</c:v>
                </c:pt>
                <c:pt idx="704">
                  <c:v>151.55034420385172</c:v>
                </c:pt>
                <c:pt idx="705">
                  <c:v>152.46725471729351</c:v>
                </c:pt>
                <c:pt idx="706">
                  <c:v>153.40799326818555</c:v>
                </c:pt>
                <c:pt idx="707">
                  <c:v>154.31326570569959</c:v>
                </c:pt>
                <c:pt idx="708">
                  <c:v>155.31849998183137</c:v>
                </c:pt>
                <c:pt idx="709">
                  <c:v>156.46330950312941</c:v>
                </c:pt>
                <c:pt idx="710">
                  <c:v>157.62612423482128</c:v>
                </c:pt>
                <c:pt idx="711">
                  <c:v>158.74143506163364</c:v>
                </c:pt>
                <c:pt idx="712">
                  <c:v>159.5443550169129</c:v>
                </c:pt>
                <c:pt idx="713">
                  <c:v>160.54040933626339</c:v>
                </c:pt>
                <c:pt idx="714">
                  <c:v>160.74434823931003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7AC-D545-80B2-13006FF1E0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32930911"/>
        <c:axId val="1102284127"/>
      </c:lineChart>
      <c:dateAx>
        <c:axId val="1632930911"/>
        <c:scaling>
          <c:orientation val="minMax"/>
          <c:min val="41275"/>
        </c:scaling>
        <c:delete val="0"/>
        <c:axPos val="b"/>
        <c:numFmt formatCode="yyyy\-mm\-dd;@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2284127"/>
        <c:crosses val="autoZero"/>
        <c:auto val="1"/>
        <c:lblOffset val="100"/>
        <c:baseTimeUnit val="days"/>
      </c:dateAx>
      <c:valAx>
        <c:axId val="1102284127"/>
        <c:scaling>
          <c:logBase val="10"/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293091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FB652-9866-40A9-AB86-B87A71EFD1F6}" type="datetimeFigureOut">
              <a:rPr lang="en-US" smtClean="0"/>
              <a:t>4/15/24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F9651-EDBC-4C7D-9803-F9F8256698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718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6FDC7-ADE1-4054-B3E4-28CE4DE02E6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5781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9651-EDBC-4C7D-9803-F9F82566984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722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Dig into the performance of individual nodes</a:t>
            </a:r>
          </a:p>
          <a:p>
            <a:r>
              <a:rPr lang="en-US"/>
              <a:t>Combined with varnish logs can track read operations through the cache read stack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9651-EDBC-4C7D-9803-F9F82566984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19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1DF526-BA15-4118-ADE5-FD0AFED358A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99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1DF526-BA15-4118-ADE5-FD0AFED358A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3084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endParaRPr lang="en-GB" b="1">
              <a:latin typeface="Arial"/>
              <a:cs typeface="Arial"/>
            </a:endParaRPr>
          </a:p>
          <a:p>
            <a:pPr lvl="1"/>
            <a:r>
              <a:rPr lang="en-GB">
                <a:latin typeface="Arial"/>
                <a:cs typeface="Arial"/>
              </a:rPr>
              <a:t>Paying for hard drives for data we never access (e.g., second copies)</a:t>
            </a:r>
          </a:p>
          <a:p>
            <a:pPr lvl="1"/>
            <a:r>
              <a:rPr lang="en-GB">
                <a:latin typeface="Arial"/>
                <a:cs typeface="Arial"/>
              </a:rPr>
              <a:t>Very difficult to handle HPC pods scaling – choices are multihoming or more </a:t>
            </a:r>
            <a:r>
              <a:rPr lang="en-GB" err="1">
                <a:latin typeface="Arial"/>
                <a:cs typeface="Arial"/>
              </a:rPr>
              <a:t>rsyncs</a:t>
            </a:r>
            <a:r>
              <a:rPr lang="en-GB">
                <a:latin typeface="Arial"/>
                <a:cs typeface="Arial"/>
              </a:rPr>
              <a:t>.</a:t>
            </a:r>
          </a:p>
          <a:p>
            <a:pPr lvl="1"/>
            <a:r>
              <a:rPr lang="en-GB">
                <a:latin typeface="Arial"/>
                <a:cs typeface="Arial"/>
              </a:rPr>
              <a:t>Massive </a:t>
            </a:r>
            <a:r>
              <a:rPr lang="en-GB" err="1">
                <a:latin typeface="Arial"/>
                <a:cs typeface="Arial"/>
              </a:rPr>
              <a:t>rsyncs</a:t>
            </a:r>
            <a:r>
              <a:rPr lang="en-GB">
                <a:latin typeface="Arial"/>
                <a:cs typeface="Arial"/>
              </a:rPr>
              <a:t> hard to manage</a:t>
            </a:r>
          </a:p>
          <a:p>
            <a:pPr lvl="1"/>
            <a:r>
              <a:rPr lang="en-GB">
                <a:latin typeface="Arial"/>
                <a:cs typeface="Arial"/>
              </a:rPr>
              <a:t>Complex </a:t>
            </a:r>
            <a:r>
              <a:rPr lang="en-GB" err="1">
                <a:latin typeface="Arial"/>
                <a:cs typeface="Arial"/>
              </a:rPr>
              <a:t>symlink</a:t>
            </a:r>
            <a:r>
              <a:rPr lang="en-GB">
                <a:latin typeface="Arial"/>
                <a:cs typeface="Arial"/>
              </a:rPr>
              <a:t> and mount management to present 4+ GPFS/NFS filesystems as "/jump/archive"</a:t>
            </a:r>
          </a:p>
          <a:p>
            <a:pPr lvl="1"/>
            <a:r>
              <a:rPr lang="en-GB">
                <a:latin typeface="Arial"/>
                <a:cs typeface="Arial"/>
              </a:rPr>
              <a:t>Hard to provide archive access in "non-grid" areas (e.g., dev hosts and hosts with experimental hardware)</a:t>
            </a:r>
          </a:p>
          <a:p>
            <a:pPr lvl="1"/>
            <a:r>
              <a:rPr lang="en-GB">
                <a:latin typeface="Arial"/>
                <a:cs typeface="Arial"/>
              </a:rPr>
              <a:t>Hard to add new datasets: more hard drives, servers, and </a:t>
            </a:r>
            <a:r>
              <a:rPr lang="en-GB" err="1">
                <a:latin typeface="Arial"/>
                <a:cs typeface="Arial"/>
              </a:rPr>
              <a:t>rsyncs</a:t>
            </a:r>
            <a:endParaRPr lang="en-GB">
              <a:latin typeface="Arial"/>
              <a:cs typeface="Arial"/>
            </a:endParaRPr>
          </a:p>
          <a:p>
            <a:pPr lvl="1"/>
            <a:r>
              <a:rPr lang="en-GB">
                <a:latin typeface="Arial"/>
                <a:cs typeface="Arial"/>
              </a:rPr>
              <a:t>GPFS is not the ideal place to store zero-</a:t>
            </a:r>
            <a:r>
              <a:rPr lang="en-GB" err="1">
                <a:latin typeface="Arial"/>
                <a:cs typeface="Arial"/>
              </a:rPr>
              <a:t>bitrot</a:t>
            </a:r>
            <a:r>
              <a:rPr lang="en-GB">
                <a:latin typeface="Arial"/>
                <a:cs typeface="Arial"/>
              </a:rPr>
              <a:t> data for decades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9651-EDBC-4C7D-9803-F9F82566984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9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Allow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6FDC7-ADE1-4054-B3E4-28CE4DE02E6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913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1DF526-BA15-4118-ADE5-FD0AFED358A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4328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1DF526-BA15-4118-ADE5-FD0AFED358A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248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>
                <a:latin typeface="Arial"/>
                <a:cs typeface="Arial"/>
              </a:rPr>
              <a:t>This paper: proposed an extension to CVMFS to handle “external” data – files whose content not managed by CVMFS in it’s content-addressable-storage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56FDC7-ADE1-4054-B3E4-28CE4DE02E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5788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Also: reduce default lease lifetime and add lease extensions – allows quick recovery from crashes of graft jobs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C5F9651-EDBC-4C7D-9803-F9F82566984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5153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Futura Std Book" panose="020B0502020204020303" pitchFamily="34" charset="0"/>
              </a:defRPr>
            </a:lvl1pPr>
          </a:lstStyle>
          <a:p>
            <a:fld id="{06960A92-F411-4B66-8F04-662A3D05D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53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30000"/>
              </a:lnSpc>
              <a:defRPr/>
            </a:lvl1pPr>
            <a:lvl2pPr>
              <a:lnSpc>
                <a:spcPct val="130000"/>
              </a:lnSpc>
              <a:defRPr/>
            </a:lvl2pPr>
            <a:lvl3pPr>
              <a:lnSpc>
                <a:spcPct val="130000"/>
              </a:lnSpc>
              <a:defRPr/>
            </a:lvl3pPr>
            <a:lvl4pPr>
              <a:lnSpc>
                <a:spcPct val="130000"/>
              </a:lnSpc>
              <a:defRPr/>
            </a:lvl4pPr>
            <a:lvl5pPr>
              <a:lnSpc>
                <a:spcPct val="13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49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81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619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2" b="6769"/>
          <a:stretch/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2836" y="5854390"/>
            <a:ext cx="724830" cy="72483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838200" y="3895221"/>
            <a:ext cx="10515600" cy="1325563"/>
          </a:xfrm>
        </p:spPr>
        <p:txBody>
          <a:bodyPr anchor="b">
            <a:normAutofit/>
          </a:bodyPr>
          <a:lstStyle>
            <a:lvl1pPr algn="ctr">
              <a:defRPr sz="4000">
                <a:solidFill>
                  <a:schemeClr val="bg1"/>
                </a:solidFill>
                <a:latin typeface="Trade Gothic LT Std Cn" panose="020B08060205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133560" y="5119531"/>
            <a:ext cx="3924880" cy="370297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2"/>
                </a:solidFill>
                <a:latin typeface="Futura Std Book" panose="020B0502020204020303" pitchFamily="34" charset="0"/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  <a:latin typeface="Futura Std Book" panose="020B0502020204020303" pitchFamily="34" charset="0"/>
              </a:defRPr>
            </a:lvl2pPr>
            <a:lvl3pPr algn="ctr">
              <a:defRPr>
                <a:solidFill>
                  <a:schemeClr val="bg1"/>
                </a:solidFill>
                <a:latin typeface="Futura Std Book" panose="020B0502020204020303" pitchFamily="34" charset="0"/>
              </a:defRPr>
            </a:lvl3pPr>
            <a:lvl4pPr algn="ctr">
              <a:defRPr>
                <a:solidFill>
                  <a:schemeClr val="bg1"/>
                </a:solidFill>
                <a:latin typeface="Futura Std Book" panose="020B0502020204020303" pitchFamily="34" charset="0"/>
              </a:defRPr>
            </a:lvl4pPr>
            <a:lvl5pPr algn="ctr">
              <a:defRPr>
                <a:solidFill>
                  <a:schemeClr val="bg1"/>
                </a:solidFill>
                <a:latin typeface="Futura Std Book" panose="020B05020202040203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4553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288758" y="-1"/>
            <a:ext cx="11614484" cy="6858001"/>
          </a:xfrm>
          <a:prstGeom prst="rect">
            <a:avLst/>
          </a:prstGeom>
          <a:blipFill dpi="0" rotWithShape="1">
            <a:blip r:embed="rId7">
              <a:alphaModFix amt="7000"/>
            </a:blip>
            <a:srcRect/>
            <a:stretch>
              <a:fillRect t="-36048" b="-3331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324601"/>
            <a:ext cx="12192000" cy="5334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156117"/>
            <a:ext cx="10515600" cy="1182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21134"/>
            <a:ext cx="10515600" cy="4755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62287" y="6405357"/>
            <a:ext cx="7508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  <a:latin typeface="Futura Std Book" panose="020B0502020204020303" pitchFamily="34" charset="0"/>
              </a:defRPr>
            </a:lvl1pPr>
          </a:lstStyle>
          <a:p>
            <a:fld id="{06960A92-F411-4B66-8F04-662A3D05DF96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008" y="6407589"/>
            <a:ext cx="333768" cy="333768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11628834" y="6436553"/>
            <a:ext cx="0" cy="275841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523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7" r:id="rId3"/>
    <p:sldLayoutId id="2147483678" r:id="rId4"/>
    <p:sldLayoutId id="2147483670" r:id="rId5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9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varnish-cache.org/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en.wikipedia.org/wiki/Rendezvous_hashin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4124700"/>
            <a:ext cx="10515600" cy="994831"/>
          </a:xfrm>
        </p:spPr>
        <p:txBody>
          <a:bodyPr>
            <a:normAutofit fontScale="90000"/>
          </a:bodyPr>
          <a:lstStyle/>
          <a:p>
            <a:r>
              <a:rPr lang="en-US"/>
              <a:t>Lessons learnt from large scale data processing with CVMFS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HEPIX, April 2024</a:t>
            </a:r>
          </a:p>
        </p:txBody>
      </p:sp>
    </p:spTree>
    <p:extLst>
      <p:ext uri="{BB962C8B-B14F-4D97-AF65-F5344CB8AC3E}">
        <p14:creationId xmlns:p14="http://schemas.microsoft.com/office/powerpoint/2010/main" val="2364684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Tiered Archive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416" y="1193800"/>
            <a:ext cx="11773785" cy="4732867"/>
          </a:xfrm>
        </p:spPr>
        <p:txBody>
          <a:bodyPr vert="horz" lIns="121920" tIns="60960" rIns="121920" bIns="60960" rtlCol="0" anchor="t">
            <a:normAutofit fontScale="85000" lnSpcReduction="10000"/>
          </a:bodyPr>
          <a:lstStyle/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Three puzzle pieces:</a:t>
            </a:r>
          </a:p>
          <a:p>
            <a:pPr marL="0" indent="0">
              <a:buNone/>
            </a:pPr>
            <a:endParaRPr lang="en-US" b="1">
              <a:latin typeface="Arial"/>
              <a:cs typeface="Arial"/>
            </a:endParaRPr>
          </a:p>
          <a:p>
            <a:pPr marL="609585" indent="-609585">
              <a:buFont typeface="+mj-lt"/>
              <a:buAutoNum type="arabicPeriod"/>
            </a:pPr>
            <a:r>
              <a:rPr lang="en-US" b="1">
                <a:latin typeface="Arial"/>
                <a:cs typeface="Arial"/>
              </a:rPr>
              <a:t>Filesystem presentation: </a:t>
            </a:r>
            <a:r>
              <a:rPr lang="en-US">
                <a:latin typeface="Arial"/>
                <a:cs typeface="Arial"/>
              </a:rPr>
              <a:t>POSIX-like to allow existing apps to keep working</a:t>
            </a:r>
            <a:br>
              <a:rPr lang="en-US" b="1">
                <a:latin typeface="Arial"/>
                <a:cs typeface="Arial"/>
              </a:rPr>
            </a:br>
            <a:endParaRPr lang="en-US">
              <a:latin typeface="Arial"/>
              <a:cs typeface="Arial"/>
            </a:endParaRPr>
          </a:p>
          <a:p>
            <a:pPr marL="609585" indent="-609585">
              <a:buFont typeface="+mj-lt"/>
              <a:buAutoNum type="arabicPeriod"/>
            </a:pPr>
            <a:r>
              <a:rPr lang="en-US" b="1">
                <a:latin typeface="Arial"/>
                <a:cs typeface="Arial"/>
              </a:rPr>
              <a:t>Read Path: </a:t>
            </a:r>
            <a:r>
              <a:rPr lang="en-US">
                <a:latin typeface="Arial"/>
                <a:cs typeface="Arial"/>
              </a:rPr>
              <a:t>Cloud storage backed by many layers of cache</a:t>
            </a:r>
            <a:br>
              <a:rPr lang="en-US">
                <a:latin typeface="Arial"/>
                <a:cs typeface="Arial"/>
              </a:rPr>
            </a:br>
            <a:endParaRPr lang="en-US">
              <a:latin typeface="Arial"/>
              <a:cs typeface="Arial"/>
            </a:endParaRPr>
          </a:p>
          <a:p>
            <a:pPr marL="609585" indent="-609585">
              <a:buFont typeface="+mj-lt"/>
              <a:buAutoNum type="arabicPeriod"/>
            </a:pPr>
            <a:r>
              <a:rPr lang="en-US" b="1">
                <a:latin typeface="Arial"/>
                <a:cs typeface="Arial"/>
              </a:rPr>
              <a:t>Write Path: </a:t>
            </a:r>
            <a:r>
              <a:rPr lang="en-US">
                <a:latin typeface="Arial"/>
                <a:cs typeface="Arial"/>
              </a:rPr>
              <a:t>Pipeline to add new data to the system at scale</a:t>
            </a:r>
            <a:br>
              <a:rPr lang="en-US" b="1">
                <a:latin typeface="Arial"/>
                <a:cs typeface="Arial"/>
              </a:rPr>
            </a:br>
            <a:br>
              <a:rPr lang="en-US" b="1"/>
            </a:br>
            <a:endParaRPr lang="en-US" b="1"/>
          </a:p>
          <a:p>
            <a:pPr marL="609585" indent="-609585">
              <a:buAutoNum type="arabicPeriod"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9501360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Tiered Archive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416" y="1193800"/>
            <a:ext cx="11773785" cy="4732867"/>
          </a:xfrm>
        </p:spPr>
        <p:txBody>
          <a:bodyPr vert="horz" lIns="121920" tIns="60960" rIns="121920" bIns="60960" rtlCol="0" anchor="t">
            <a:normAutofit fontScale="85000" lnSpcReduction="20000"/>
          </a:bodyPr>
          <a:lstStyle/>
          <a:p>
            <a:pPr marL="0" indent="0">
              <a:buNone/>
            </a:pPr>
            <a:r>
              <a:rPr lang="en-US" b="1">
                <a:latin typeface="Arial"/>
                <a:cs typeface="Arial"/>
              </a:rPr>
              <a:t>Three puzzle pieces: CVMFS?</a:t>
            </a:r>
          </a:p>
          <a:p>
            <a:pPr marL="0" indent="0">
              <a:buNone/>
            </a:pPr>
            <a:endParaRPr lang="en-US" b="1">
              <a:latin typeface="Arial"/>
              <a:cs typeface="Arial"/>
            </a:endParaRPr>
          </a:p>
          <a:p>
            <a:pPr marL="609585" indent="-609585">
              <a:buFont typeface="+mj-lt"/>
              <a:buAutoNum type="arabicPeriod"/>
            </a:pPr>
            <a:r>
              <a:rPr lang="en-US" b="1">
                <a:latin typeface="Arial"/>
                <a:cs typeface="Arial"/>
              </a:rPr>
              <a:t>✅ Filesystem presentation: </a:t>
            </a:r>
            <a:r>
              <a:rPr lang="en-US">
                <a:latin typeface="Arial"/>
                <a:cs typeface="Arial"/>
              </a:rPr>
              <a:t>POSIX-like to allow existing apps to keep working </a:t>
            </a:r>
          </a:p>
          <a:p>
            <a:pPr marL="609585" indent="-609585">
              <a:buFont typeface="+mj-lt"/>
              <a:buAutoNum type="arabicPeriod"/>
            </a:pPr>
            <a:endParaRPr lang="en-US" b="1">
              <a:latin typeface="Arial"/>
              <a:cs typeface="Arial"/>
            </a:endParaRPr>
          </a:p>
          <a:p>
            <a:pPr marL="609585" indent="-609585">
              <a:buFont typeface="+mj-lt"/>
              <a:buAutoNum type="arabicPeriod"/>
            </a:pPr>
            <a:r>
              <a:rPr lang="en-US" b="1">
                <a:latin typeface="Arial"/>
                <a:cs typeface="Arial"/>
              </a:rPr>
              <a:t>✅ Read Path: </a:t>
            </a:r>
            <a:r>
              <a:rPr lang="en-US">
                <a:latin typeface="Arial"/>
                <a:cs typeface="Arial"/>
              </a:rPr>
              <a:t>Object storage backed by many layers of cache </a:t>
            </a:r>
            <a:br>
              <a:rPr lang="en-US">
                <a:latin typeface="Arial"/>
                <a:cs typeface="Arial"/>
              </a:rPr>
            </a:br>
            <a:endParaRPr lang="en-US">
              <a:latin typeface="Arial"/>
              <a:cs typeface="Arial"/>
            </a:endParaRPr>
          </a:p>
          <a:p>
            <a:pPr marL="609585" indent="-609585">
              <a:buFont typeface="+mj-lt"/>
              <a:buAutoNum type="arabicPeriod"/>
            </a:pPr>
            <a:r>
              <a:rPr lang="en-US" b="1">
                <a:latin typeface="Arial"/>
                <a:cs typeface="Arial"/>
              </a:rPr>
              <a:t>❌ Write Path: </a:t>
            </a:r>
            <a:r>
              <a:rPr lang="en-US">
                <a:latin typeface="Arial"/>
                <a:cs typeface="Arial"/>
              </a:rPr>
              <a:t>Pipeline to add new data to the system at scale</a:t>
            </a:r>
          </a:p>
          <a:p>
            <a:pPr marL="457200" lvl="1" indent="0">
              <a:buNone/>
            </a:pPr>
            <a:br>
              <a:rPr lang="en-US" b="1">
                <a:latin typeface="Arial"/>
                <a:cs typeface="Arial"/>
              </a:rPr>
            </a:br>
            <a:br>
              <a:rPr lang="en-US" b="1"/>
            </a:br>
            <a:endParaRPr lang="en-US" b="1"/>
          </a:p>
          <a:p>
            <a:pPr marL="609585" indent="-609585">
              <a:buAutoNum type="arabicPeriod"/>
            </a:pP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256725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Tiered Archive: </a:t>
            </a:r>
            <a:r>
              <a:rPr lang="en-US">
                <a:solidFill>
                  <a:srgbClr val="FF0000"/>
                </a:solidFill>
              </a:rPr>
              <a:t>CVMFS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43D8B3B6-EDFF-3319-4E48-638CD818FB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47003" y="1512515"/>
            <a:ext cx="9890628" cy="360157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80F8DF-F100-783C-84FC-B9BE8E2E5708}"/>
              </a:ext>
            </a:extLst>
          </p:cNvPr>
          <p:cNvSpPr txBox="1"/>
          <p:nvPr/>
        </p:nvSpPr>
        <p:spPr>
          <a:xfrm>
            <a:off x="2659823" y="5288462"/>
            <a:ext cx="5324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Describes how to use CVMFS with “external” data </a:t>
            </a:r>
            <a:r>
              <a:rPr lang="en-US" err="1"/>
              <a:t>ie</a:t>
            </a:r>
            <a:r>
              <a:rPr lang="en-US"/>
              <a:t> not stored in content-addressable form</a:t>
            </a:r>
          </a:p>
        </p:txBody>
      </p:sp>
    </p:spTree>
    <p:extLst>
      <p:ext uri="{BB962C8B-B14F-4D97-AF65-F5344CB8AC3E}">
        <p14:creationId xmlns:p14="http://schemas.microsoft.com/office/powerpoint/2010/main" val="2058231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5EF5-CF33-578D-014F-07FC48BF4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 performance write path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E9A74-C3B0-441D-4116-2B8FE7F7C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CVMFS “grafting” to separate data and metadata write paths</a:t>
            </a:r>
          </a:p>
          <a:p>
            <a:pPr lvl="1"/>
            <a:r>
              <a:rPr lang="en-US" dirty="0"/>
              <a:t>Data is uploaded directly to cloud storage</a:t>
            </a:r>
          </a:p>
          <a:p>
            <a:pPr lvl="1"/>
            <a:r>
              <a:rPr lang="en-US" dirty="0"/>
              <a:t>Doesn’t use CVMFS content-addressable storage</a:t>
            </a:r>
          </a:p>
          <a:p>
            <a:r>
              <a:rPr lang="en-US" dirty="0" err="1"/>
              <a:t>cvmfs-rsync</a:t>
            </a:r>
            <a:r>
              <a:rPr lang="en-US" dirty="0"/>
              <a:t>  </a:t>
            </a:r>
          </a:p>
          <a:p>
            <a:pPr lvl="1"/>
            <a:r>
              <a:rPr lang="en-US" dirty="0"/>
              <a:t>diff </a:t>
            </a:r>
            <a:r>
              <a:rPr lang="en-US" dirty="0" err="1"/>
              <a:t>src</a:t>
            </a:r>
            <a:r>
              <a:rPr lang="en-US" dirty="0"/>
              <a:t> and </a:t>
            </a:r>
            <a:r>
              <a:rPr lang="en-US" dirty="0" err="1"/>
              <a:t>dest</a:t>
            </a:r>
            <a:r>
              <a:rPr lang="en-US" dirty="0"/>
              <a:t>, upload changes to object store</a:t>
            </a:r>
          </a:p>
          <a:p>
            <a:pPr lvl="1"/>
            <a:r>
              <a:rPr lang="en-US" dirty="0"/>
              <a:t>Capture file metadata</a:t>
            </a:r>
          </a:p>
          <a:p>
            <a:r>
              <a:rPr lang="en-US" dirty="0" err="1"/>
              <a:t>cvmfs_swissknife</a:t>
            </a:r>
            <a:r>
              <a:rPr lang="en-US" dirty="0"/>
              <a:t> </a:t>
            </a:r>
            <a:r>
              <a:rPr lang="en-US" dirty="0" err="1"/>
              <a:t>ingestsql</a:t>
            </a:r>
            <a:endParaRPr lang="en-US" dirty="0"/>
          </a:p>
          <a:p>
            <a:pPr lvl="1"/>
            <a:r>
              <a:rPr lang="en-US" dirty="0"/>
              <a:t>Send metadata to gateway for addition to repo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F7D23-C1B4-7985-468D-CDFB6E35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329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AF02D8-8B3C-2E07-E08C-510F8A360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37228"/>
            <a:ext cx="10515600" cy="1182029"/>
          </a:xfrm>
        </p:spPr>
        <p:txBody>
          <a:bodyPr/>
          <a:lstStyle/>
          <a:p>
            <a:r>
              <a:rPr lang="en-US">
                <a:latin typeface="Arial"/>
                <a:cs typeface="Arial"/>
              </a:rPr>
              <a:t>Problems and Solutions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3290AB-9A3F-5ABF-B85C-08AFB5995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504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6321D-8339-DD5E-4AD1-5FD0F18209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Grafting throughput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D0CD-0C4C-7E64-3993-BD1DF746A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C4A493A-263F-8E6A-A673-1678B91F8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012725"/>
            <a:ext cx="10515600" cy="2164238"/>
          </a:xfrm>
        </p:spPr>
        <p:txBody>
          <a:bodyPr>
            <a:normAutofit lnSpcReduction="10000"/>
          </a:bodyPr>
          <a:lstStyle/>
          <a:p>
            <a:r>
              <a:rPr lang="en-US"/>
              <a:t>Grafting is a point of serialization</a:t>
            </a:r>
          </a:p>
          <a:p>
            <a:pPr lvl="1"/>
            <a:r>
              <a:rPr lang="en-US"/>
              <a:t>Need to </a:t>
            </a:r>
            <a:r>
              <a:rPr lang="en-US" err="1"/>
              <a:t>optimise</a:t>
            </a:r>
            <a:r>
              <a:rPr lang="en-US"/>
              <a:t> critical path performance </a:t>
            </a:r>
          </a:p>
          <a:p>
            <a:pPr lvl="1"/>
            <a:r>
              <a:rPr lang="en-US"/>
              <a:t>Can now achieve a floor time of &lt; 300ms, down from 2+ sec.</a:t>
            </a:r>
          </a:p>
          <a:p>
            <a:pPr lvl="1"/>
            <a:r>
              <a:rPr lang="en-US"/>
              <a:t>Fixed scenarios leading to grafts of minutes duration</a:t>
            </a:r>
          </a:p>
          <a:p>
            <a:pPr marL="457200" lvl="1" indent="0">
              <a:buNone/>
            </a:pPr>
            <a:endParaRPr lang="en-US"/>
          </a:p>
          <a:p>
            <a:pPr marL="457200" lvl="1" indent="0">
              <a:buNone/>
            </a:pPr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FA7B0C-CE01-E053-1179-7BC36C775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579" y="1561872"/>
            <a:ext cx="11700132" cy="224722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63151BE-7C00-F0A8-DA51-419645F50044}"/>
              </a:ext>
            </a:extLst>
          </p:cNvPr>
          <p:cNvSpPr/>
          <p:nvPr/>
        </p:nvSpPr>
        <p:spPr>
          <a:xfrm>
            <a:off x="622998" y="3567165"/>
            <a:ext cx="1487156" cy="100483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502526-7141-16F9-F2FA-8A2C359ACE82}"/>
              </a:ext>
            </a:extLst>
          </p:cNvPr>
          <p:cNvSpPr/>
          <p:nvPr/>
        </p:nvSpPr>
        <p:spPr>
          <a:xfrm>
            <a:off x="6461090" y="3567165"/>
            <a:ext cx="1457011" cy="100483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762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5EF5-CF33-578D-014F-07FC48BF4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Read cache hierarchy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E9A74-C3B0-441D-4116-2B8FE7F7C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4" y="1421134"/>
            <a:ext cx="5472176" cy="475582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Use Varnish HTTP cache </a:t>
            </a:r>
            <a:r>
              <a:rPr lang="en-US" dirty="0">
                <a:hlinkClick r:id="rId2"/>
              </a:rPr>
              <a:t>https://varnish-cache.org/</a:t>
            </a:r>
            <a:endParaRPr lang="en-US" dirty="0"/>
          </a:p>
          <a:p>
            <a:pPr lvl="1"/>
            <a:r>
              <a:rPr lang="en-US" dirty="0"/>
              <a:t>NVME caches in each HPC cluster</a:t>
            </a:r>
          </a:p>
          <a:p>
            <a:pPr lvl="2"/>
            <a:r>
              <a:rPr lang="en-US" dirty="0"/>
              <a:t>Bridges cluster network and DC ethernet</a:t>
            </a:r>
          </a:p>
          <a:p>
            <a:pPr lvl="2"/>
            <a:r>
              <a:rPr lang="en-US" dirty="0"/>
              <a:t>Measured 30GiB/s per server</a:t>
            </a:r>
          </a:p>
          <a:p>
            <a:pPr lvl="1"/>
            <a:r>
              <a:rPr lang="en-US" dirty="0"/>
              <a:t>NVME+HDD caches in each DC</a:t>
            </a:r>
          </a:p>
          <a:p>
            <a:pPr lvl="1"/>
            <a:r>
              <a:rPr lang="en-US" dirty="0"/>
              <a:t>Cache tiers horizontally scalable as required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F7D23-C1B4-7985-468D-CDFB6E35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4B00332-C0C5-6906-F0B9-A8DF44451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200" y="1084145"/>
            <a:ext cx="3390900" cy="52167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5EA299B-0648-7F85-F363-F43802DFC32C}"/>
              </a:ext>
            </a:extLst>
          </p:cNvPr>
          <p:cNvSpPr txBox="1"/>
          <p:nvPr/>
        </p:nvSpPr>
        <p:spPr>
          <a:xfrm>
            <a:off x="7623919" y="3376715"/>
            <a:ext cx="1155293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Colo varnish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85C84D-637F-23B9-F09A-E3C34A16A95A}"/>
              </a:ext>
            </a:extLst>
          </p:cNvPr>
          <p:cNvSpPr txBox="1"/>
          <p:nvPr/>
        </p:nvSpPr>
        <p:spPr>
          <a:xfrm>
            <a:off x="8696528" y="4146822"/>
            <a:ext cx="1196502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/>
              <a:t>Cluster varnish</a:t>
            </a:r>
          </a:p>
        </p:txBody>
      </p:sp>
    </p:spTree>
    <p:extLst>
      <p:ext uri="{BB962C8B-B14F-4D97-AF65-F5344CB8AC3E}">
        <p14:creationId xmlns:p14="http://schemas.microsoft.com/office/powerpoint/2010/main" val="2360823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8B69CC-8348-FBA7-B83B-67D65B270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out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5E2D7-580A-D98F-85B0-FFF2E60BA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7587FD5E-8DCD-91AF-7D4E-4CB319A952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76" y="1071467"/>
            <a:ext cx="11099800" cy="52075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30D5F5D-F28C-2983-CDB4-79317C8420D5}"/>
              </a:ext>
            </a:extLst>
          </p:cNvPr>
          <p:cNvSpPr txBox="1"/>
          <p:nvPr/>
        </p:nvSpPr>
        <p:spPr>
          <a:xfrm>
            <a:off x="8670753" y="4112819"/>
            <a:ext cx="924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Cluster varnish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41FB11-D8C9-165C-1C90-28BA3D5004A2}"/>
              </a:ext>
            </a:extLst>
          </p:cNvPr>
          <p:cNvSpPr txBox="1"/>
          <p:nvPr/>
        </p:nvSpPr>
        <p:spPr>
          <a:xfrm>
            <a:off x="6391238" y="4112819"/>
            <a:ext cx="924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Cluster varnish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83E784-B532-E497-A086-580B64CF9BDE}"/>
              </a:ext>
            </a:extLst>
          </p:cNvPr>
          <p:cNvSpPr txBox="1"/>
          <p:nvPr/>
        </p:nvSpPr>
        <p:spPr>
          <a:xfrm>
            <a:off x="4024593" y="4112819"/>
            <a:ext cx="924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Cluster varnish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257A2-0AB6-04AE-3BDF-FB91796C851F}"/>
              </a:ext>
            </a:extLst>
          </p:cNvPr>
          <p:cNvSpPr txBox="1"/>
          <p:nvPr/>
        </p:nvSpPr>
        <p:spPr>
          <a:xfrm>
            <a:off x="1708641" y="4112819"/>
            <a:ext cx="92412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/>
              <a:t>Cluster varnish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44C782-C4F9-ADF3-42F8-BCC943959AEC}"/>
              </a:ext>
            </a:extLst>
          </p:cNvPr>
          <p:cNvSpPr txBox="1"/>
          <p:nvPr/>
        </p:nvSpPr>
        <p:spPr>
          <a:xfrm>
            <a:off x="966281" y="3339830"/>
            <a:ext cx="93385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Colo varnish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B1D466-3337-7BED-C0CA-C47B3582DB50}"/>
              </a:ext>
            </a:extLst>
          </p:cNvPr>
          <p:cNvSpPr txBox="1"/>
          <p:nvPr/>
        </p:nvSpPr>
        <p:spPr>
          <a:xfrm>
            <a:off x="5629072" y="3338209"/>
            <a:ext cx="93385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Colo varnish</a:t>
            </a:r>
          </a:p>
        </p:txBody>
      </p:sp>
    </p:spTree>
    <p:extLst>
      <p:ext uri="{BB962C8B-B14F-4D97-AF65-F5344CB8AC3E}">
        <p14:creationId xmlns:p14="http://schemas.microsoft.com/office/powerpoint/2010/main" val="31900038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5EF5-CF33-578D-014F-07FC48BF4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Read cache efficiency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E9A74-C3B0-441D-4116-2B8FE7F7C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58" y="1421134"/>
            <a:ext cx="5824329" cy="475582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Shard data across all caches</a:t>
            </a:r>
          </a:p>
          <a:p>
            <a:pPr lvl="1"/>
            <a:r>
              <a:rPr lang="en-US" dirty="0"/>
              <a:t>Use rendezvous hashing </a:t>
            </a:r>
            <a:r>
              <a:rPr lang="en-US" dirty="0">
                <a:hlinkClick r:id="rId2"/>
              </a:rPr>
              <a:t>https://en.wikipedia.org/wiki/Rendezvous_hashing</a:t>
            </a:r>
            <a:endParaRPr lang="en-US" dirty="0"/>
          </a:p>
          <a:p>
            <a:pPr lvl="1"/>
            <a:r>
              <a:rPr lang="en-US" dirty="0"/>
              <a:t>Failure of a cache causes traffic to be equally redistributed</a:t>
            </a:r>
          </a:p>
          <a:p>
            <a:pPr lvl="1"/>
            <a:r>
              <a:rPr lang="en-US" dirty="0"/>
              <a:t>Shard at 24MiB chunks, not whole object</a:t>
            </a:r>
          </a:p>
          <a:p>
            <a:pPr marL="457200" lvl="1" indent="0">
              <a:buNone/>
            </a:pPr>
            <a:r>
              <a:rPr lang="en-US" dirty="0"/>
              <a:t>* Supported in CVMFS as compile time addition</a:t>
            </a:r>
          </a:p>
          <a:p>
            <a:r>
              <a:rPr lang="en-US" dirty="0"/>
              <a:t>Added health-checking code to accommodate cache instance failures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F7D23-C1B4-7985-468D-CDFB6E35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AC66C2-D6B5-2B2F-CD8B-75417E102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066" y="1670489"/>
            <a:ext cx="5043409" cy="226991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89DD83B-B4AA-727B-0ECE-34F295095A42}"/>
              </a:ext>
            </a:extLst>
          </p:cNvPr>
          <p:cNvSpPr/>
          <p:nvPr/>
        </p:nvSpPr>
        <p:spPr>
          <a:xfrm>
            <a:off x="8770562" y="2359292"/>
            <a:ext cx="94232" cy="114125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786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5EF5-CF33-578D-014F-07FC48BF4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Object immutability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E9A74-C3B0-441D-4116-2B8FE7F7C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58" y="1421134"/>
            <a:ext cx="10671785" cy="475582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CVMFS has direct mapping from </a:t>
            </a:r>
            <a:r>
              <a:rPr lang="en-US" dirty="0" err="1"/>
              <a:t>filepath</a:t>
            </a:r>
            <a:r>
              <a:rPr lang="en-US" dirty="0"/>
              <a:t> -&gt; object key</a:t>
            </a:r>
          </a:p>
          <a:p>
            <a:r>
              <a:rPr lang="en-US" dirty="0"/>
              <a:t>Changing a file requires cache invalidation</a:t>
            </a:r>
          </a:p>
          <a:p>
            <a:pPr lvl="1"/>
            <a:r>
              <a:rPr lang="en-US" dirty="0"/>
              <a:t>Expensive, race-prone</a:t>
            </a:r>
          </a:p>
          <a:p>
            <a:r>
              <a:rPr lang="en-US" dirty="0"/>
              <a:t>Solution:</a:t>
            </a:r>
          </a:p>
          <a:p>
            <a:pPr lvl="1"/>
            <a:r>
              <a:rPr lang="en-US" dirty="0"/>
              <a:t>Object key = 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path/.filename.&lt;content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shasum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1"/>
            <a:r>
              <a:rPr lang="en-US" dirty="0"/>
              <a:t>Add file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path/filename</a:t>
            </a:r>
            <a:r>
              <a:rPr lang="en-US" dirty="0"/>
              <a:t> to CVMFS as:</a:t>
            </a:r>
          </a:p>
          <a:p>
            <a:pPr lvl="2"/>
            <a:r>
              <a:rPr lang="en-US" dirty="0"/>
              <a:t>File: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path/.filename.&lt;content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shasum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lvl="2"/>
            <a:r>
              <a:rPr lang="en-US" dirty="0" err="1"/>
              <a:t>Symlink</a:t>
            </a:r>
            <a:r>
              <a:rPr lang="en-US" dirty="0"/>
              <a:t>: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path/filename -&gt; .filename.&lt;content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shasum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r>
              <a:rPr lang="en-US" dirty="0"/>
              <a:t>Changing a file -&gt; new dot file, flipped </a:t>
            </a:r>
            <a:r>
              <a:rPr lang="en-US" dirty="0" err="1"/>
              <a:t>symlink</a:t>
            </a:r>
            <a:r>
              <a:rPr lang="en-US" dirty="0"/>
              <a:t> (atomic)</a:t>
            </a:r>
          </a:p>
          <a:p>
            <a:pPr lvl="1"/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F7D23-C1B4-7985-468D-CDFB6E35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086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Matt </a:t>
            </a:r>
            <a:r>
              <a:rPr lang="en-US">
                <a:solidFill>
                  <a:schemeClr val="accent1"/>
                </a:solidFill>
              </a:rPr>
              <a:t>Harvey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HPC Production Engineer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15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5EF5-CF33-578D-014F-07FC48BF4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Symlink</a:t>
            </a:r>
            <a:r>
              <a:rPr lang="en-US"/>
              <a:t> lookups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E9A74-C3B0-441D-4116-2B8FE7F7C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59" y="1421134"/>
            <a:ext cx="5409572" cy="475582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en-US"/>
              <a:t>* Dot-scheme is </a:t>
            </a:r>
            <a:r>
              <a:rPr lang="en-US" err="1"/>
              <a:t>symlink</a:t>
            </a:r>
            <a:r>
              <a:rPr lang="en-US"/>
              <a:t> heavy</a:t>
            </a:r>
          </a:p>
          <a:p>
            <a:pPr lvl="1"/>
            <a:r>
              <a:rPr lang="en-US"/>
              <a:t>FUSE does not cache </a:t>
            </a:r>
            <a:r>
              <a:rPr lang="en-US" err="1"/>
              <a:t>symlink</a:t>
            </a:r>
            <a:r>
              <a:rPr lang="en-US"/>
              <a:t> lookups by default</a:t>
            </a:r>
          </a:p>
          <a:p>
            <a:pPr lvl="1"/>
            <a:r>
              <a:rPr lang="en-US"/>
              <a:t>Enabling it exposed bug when </a:t>
            </a:r>
            <a:r>
              <a:rPr lang="en-US" err="1"/>
              <a:t>symlink</a:t>
            </a:r>
            <a:r>
              <a:rPr lang="en-US"/>
              <a:t> target changes – kernel cached value not expired</a:t>
            </a:r>
          </a:p>
          <a:p>
            <a:pPr lvl="1"/>
            <a:r>
              <a:rPr lang="en-US"/>
              <a:t>Fixed with CVMFS, </a:t>
            </a:r>
            <a:r>
              <a:rPr lang="en-US" err="1"/>
              <a:t>libfuse</a:t>
            </a:r>
            <a:r>
              <a:rPr lang="en-US"/>
              <a:t>, kernel fuse patches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F7D23-C1B4-7985-468D-CDFB6E35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851D4E4-DBCF-5EE6-6485-040ACEF1BB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421134"/>
            <a:ext cx="5568642" cy="22117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6BC14B-5F83-DBAC-2842-4543ACAA1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795853"/>
            <a:ext cx="5599040" cy="222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862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D6F29-D260-CD96-12C0-BA7E8A68A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Low read performance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F92640-5796-8795-E976-A211577497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Reads are slow: ~500MB/s</a:t>
            </a:r>
          </a:p>
          <a:p>
            <a:r>
              <a:rPr lang="en-US" dirty="0"/>
              <a:t> Reads in chunks of 24MiB</a:t>
            </a:r>
          </a:p>
          <a:p>
            <a:r>
              <a:rPr lang="en-US" dirty="0"/>
              <a:t>Downloads, sha1sums multiplexed onto a single thread</a:t>
            </a:r>
          </a:p>
          <a:p>
            <a:r>
              <a:rPr lang="en-US" dirty="0"/>
              <a:t>Local disk cache must be populated before returning read</a:t>
            </a:r>
          </a:p>
          <a:p>
            <a:pPr lvl="1"/>
            <a:r>
              <a:rPr lang="en-US" dirty="0"/>
              <a:t>Write-limited on local disk</a:t>
            </a:r>
          </a:p>
          <a:p>
            <a:r>
              <a:rPr lang="en-US" dirty="0"/>
              <a:t>Data ends up in page cache twice</a:t>
            </a:r>
          </a:p>
          <a:p>
            <a:r>
              <a:rPr lang="en-US" dirty="0"/>
              <a:t>In our case, hit rate of local caching very low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2FB-6A94-84D7-6061-C479DB9B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2727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D6F29-D260-CD96-12C0-BA7E8A68A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bypass “direct” read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2FB-6A94-84D7-6061-C479DB9B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9637B0-F80D-B1BE-A9A3-C4F3BA5F2883}"/>
              </a:ext>
            </a:extLst>
          </p:cNvPr>
          <p:cNvSpPr txBox="1"/>
          <p:nvPr/>
        </p:nvSpPr>
        <p:spPr>
          <a:xfrm>
            <a:off x="5327374" y="695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E88D5D-03CC-B831-84A2-06FFB9BA8D2D}"/>
              </a:ext>
            </a:extLst>
          </p:cNvPr>
          <p:cNvSpPr txBox="1">
            <a:spLocks/>
          </p:cNvSpPr>
          <p:nvPr/>
        </p:nvSpPr>
        <p:spPr>
          <a:xfrm>
            <a:off x="838200" y="1394596"/>
            <a:ext cx="10515600" cy="475582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Completely bypass CVMFS download path</a:t>
            </a:r>
          </a:p>
          <a:p>
            <a:r>
              <a:rPr lang="en-US"/>
              <a:t>Map each </a:t>
            </a:r>
            <a:r>
              <a:rPr lang="en-US" err="1"/>
              <a:t>fuse_read</a:t>
            </a:r>
            <a:r>
              <a:rPr lang="en-US"/>
              <a:t>() to an HTTP GET</a:t>
            </a:r>
          </a:p>
          <a:p>
            <a:pPr lvl="1"/>
            <a:r>
              <a:rPr lang="en-US"/>
              <a:t>Multithreaded</a:t>
            </a:r>
          </a:p>
          <a:p>
            <a:pPr lvl="1"/>
            <a:r>
              <a:rPr lang="en-US"/>
              <a:t>No sha1summing</a:t>
            </a:r>
          </a:p>
          <a:p>
            <a:r>
              <a:rPr lang="en-US"/>
              <a:t>No local cache</a:t>
            </a:r>
          </a:p>
          <a:p>
            <a:pPr lvl="1"/>
            <a:r>
              <a:rPr lang="en-US"/>
              <a:t>rely on page cache, fast network and varnish</a:t>
            </a:r>
          </a:p>
          <a:p>
            <a:r>
              <a:rPr lang="en-US"/>
              <a:t>Tune kernel readahead and increase fuse message size</a:t>
            </a:r>
          </a:p>
          <a:p>
            <a:pPr lvl="1"/>
            <a:r>
              <a:rPr lang="en-US"/>
              <a:t>128 </a:t>
            </a:r>
            <a:r>
              <a:rPr lang="en-US" err="1"/>
              <a:t>kiB</a:t>
            </a:r>
            <a:r>
              <a:rPr lang="en-US"/>
              <a:t> -&gt;1MiB</a:t>
            </a:r>
          </a:p>
          <a:p>
            <a:pPr lvl="1"/>
            <a:r>
              <a:rPr lang="en-US"/>
              <a:t>Requires minor kernel patches (RHEL8)</a:t>
            </a:r>
          </a:p>
        </p:txBody>
      </p:sp>
    </p:spTree>
    <p:extLst>
      <p:ext uri="{BB962C8B-B14F-4D97-AF65-F5344CB8AC3E}">
        <p14:creationId xmlns:p14="http://schemas.microsoft.com/office/powerpoint/2010/main" val="35238299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D6F29-D260-CD96-12C0-BA7E8A68A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Cache bypass “direct” read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F1A2FB-6A94-84D7-6061-C479DB9B7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9637B0-F80D-B1BE-A9A3-C4F3BA5F2883}"/>
              </a:ext>
            </a:extLst>
          </p:cNvPr>
          <p:cNvSpPr txBox="1"/>
          <p:nvPr/>
        </p:nvSpPr>
        <p:spPr>
          <a:xfrm>
            <a:off x="5327374" y="695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7E88D5D-03CC-B831-84A2-06FFB9BA8D2D}"/>
              </a:ext>
            </a:extLst>
          </p:cNvPr>
          <p:cNvSpPr txBox="1">
            <a:spLocks/>
          </p:cNvSpPr>
          <p:nvPr/>
        </p:nvSpPr>
        <p:spPr>
          <a:xfrm>
            <a:off x="838200" y="1394596"/>
            <a:ext cx="10515600" cy="47558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30000"/>
              </a:lnSpc>
              <a:spcBef>
                <a:spcPts val="10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30000"/>
              </a:lnSpc>
              <a:spcBef>
                <a:spcPts val="500"/>
              </a:spcBef>
              <a:buClr>
                <a:schemeClr val="bg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0" lvl="8" indent="0">
              <a:buNone/>
            </a:pP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B17B8E-1C6A-C79E-8921-5708EFC913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3643" y="1207174"/>
            <a:ext cx="7790866" cy="36919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837B84-776F-9751-1335-E84B5318EC0F}"/>
              </a:ext>
            </a:extLst>
          </p:cNvPr>
          <p:cNvSpPr txBox="1"/>
          <p:nvPr/>
        </p:nvSpPr>
        <p:spPr>
          <a:xfrm>
            <a:off x="2273643" y="5283545"/>
            <a:ext cx="8002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8x parallel reads, randomly selected files between 0 and 2GiB, 1MiB reads</a:t>
            </a:r>
            <a:br>
              <a:rPr lang="en-US"/>
            </a:br>
            <a:r>
              <a:rPr lang="en-US"/>
              <a:t>CVMFS cache in </a:t>
            </a:r>
            <a:r>
              <a:rPr lang="en-US" err="1"/>
              <a:t>shmem</a:t>
            </a:r>
            <a:br>
              <a:rPr lang="en-US"/>
            </a:br>
            <a:r>
              <a:rPr lang="en-US"/>
              <a:t>500MiB -&gt; &gt; 3GiB/s</a:t>
            </a:r>
          </a:p>
        </p:txBody>
      </p:sp>
    </p:spTree>
    <p:extLst>
      <p:ext uri="{BB962C8B-B14F-4D97-AF65-F5344CB8AC3E}">
        <p14:creationId xmlns:p14="http://schemas.microsoft.com/office/powerpoint/2010/main" val="10735424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CE5EF5-CF33-578D-014F-07FC48BF4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Catalogue load inefficiencies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E9A74-C3B0-441D-4116-2B8FE7F7CE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Every directory is represented by a </a:t>
            </a:r>
            <a:r>
              <a:rPr lang="en-US" err="1"/>
              <a:t>sqlite</a:t>
            </a:r>
            <a:r>
              <a:rPr lang="en-US"/>
              <a:t> database stored in an object.</a:t>
            </a:r>
          </a:p>
          <a:p>
            <a:r>
              <a:rPr lang="en-US"/>
              <a:t>Catalog loads could stall all fuse operations</a:t>
            </a:r>
          </a:p>
          <a:p>
            <a:pPr lvl="1"/>
            <a:r>
              <a:rPr lang="en-US"/>
              <a:t>Very bad if historical data where catalog not in cache</a:t>
            </a:r>
          </a:p>
          <a:p>
            <a:pPr lvl="1"/>
            <a:r>
              <a:rPr lang="en-US"/>
              <a:t>Wide compute nodes very likely to encounter the issue</a:t>
            </a:r>
          </a:p>
          <a:p>
            <a:r>
              <a:rPr lang="en-US"/>
              <a:t>Single-threaded catalog decompression could peg a core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F7D23-C1B4-7985-468D-CDFB6E358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0842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5083D1C-6900-B312-E4D1-253736394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9880" y="2063310"/>
            <a:ext cx="5222446" cy="282909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981B75-6E8F-4707-08E0-08980B3D4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4BBAB67-5413-F46C-39B5-170DF2242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6117"/>
            <a:ext cx="10515600" cy="1182029"/>
          </a:xfrm>
        </p:spPr>
        <p:txBody>
          <a:bodyPr/>
          <a:lstStyle/>
          <a:p>
            <a:r>
              <a:rPr lang="en-US"/>
              <a:t>Catalogue load improvements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E53D1E-DB50-416B-DC65-09E4C628B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014452"/>
            <a:ext cx="5402829" cy="29268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4A1DC02-0C82-84EE-9F67-9C04AB522C23}"/>
              </a:ext>
            </a:extLst>
          </p:cNvPr>
          <p:cNvSpPr txBox="1"/>
          <p:nvPr/>
        </p:nvSpPr>
        <p:spPr>
          <a:xfrm>
            <a:off x="6096000" y="5189838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Fixed locking, multithreaded decompression</a:t>
            </a:r>
          </a:p>
          <a:p>
            <a:endParaRPr lang="en-US"/>
          </a:p>
          <a:p>
            <a:r>
              <a:rPr lang="en-US"/>
              <a:t>Startup time down from ~90s to ~5s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6115A1-473A-201C-56F8-353C9438DBAA}"/>
              </a:ext>
            </a:extLst>
          </p:cNvPr>
          <p:cNvSpPr txBox="1"/>
          <p:nvPr/>
        </p:nvSpPr>
        <p:spPr>
          <a:xfrm>
            <a:off x="519880" y="5189838"/>
            <a:ext cx="5222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128 core AMD system</a:t>
            </a:r>
          </a:p>
        </p:txBody>
      </p:sp>
    </p:spTree>
    <p:extLst>
      <p:ext uri="{BB962C8B-B14F-4D97-AF65-F5344CB8AC3E}">
        <p14:creationId xmlns:p14="http://schemas.microsoft.com/office/powerpoint/2010/main" val="36840123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91E83-FA6F-2EA8-8850-3F0897B24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Observability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82E93-3018-1D2C-208E-596B804EF8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Export internal counters, operation latencies via </a:t>
            </a:r>
            <a:r>
              <a:rPr lang="en-US" dirty="0" err="1"/>
              <a:t>telegraf</a:t>
            </a: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A108A-36E1-D53F-4DEF-60592DFDD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A2792AD-5D76-BEA9-D691-3C7862BB6C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0299" y="2107324"/>
            <a:ext cx="6396037" cy="344096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8FE70AD-5D94-F29A-391A-22C2AF7DA47B}"/>
              </a:ext>
            </a:extLst>
          </p:cNvPr>
          <p:cNvSpPr/>
          <p:nvPr/>
        </p:nvSpPr>
        <p:spPr>
          <a:xfrm>
            <a:off x="2547257" y="3429000"/>
            <a:ext cx="254000" cy="112486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366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161E7-4DE1-2F7A-F94B-FBD8BAA5D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C2F21-F48E-A532-C768-617721F22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4600" y="2033337"/>
            <a:ext cx="7162800" cy="190098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/>
              <a:t>Questions?</a:t>
            </a:r>
          </a:p>
          <a:p>
            <a:pPr algn="ctr"/>
            <a:endParaRPr lang="en-US"/>
          </a:p>
          <a:p>
            <a:pPr marL="0" indent="0" algn="ctr">
              <a:buNone/>
            </a:pPr>
            <a:r>
              <a:rPr lang="en-US" err="1"/>
              <a:t>mharvey@jumptrading.com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E1FD7-2418-D7A8-55F8-D58F4497F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5590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733CB-CF61-4687-3911-9F184D420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Infiniband</a:t>
            </a:r>
            <a:r>
              <a:rPr lang="en-US" dirty="0"/>
              <a:t> fabric-aware routing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EFD9B95-2482-01C9-11AE-FBD672A648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7580" y="1420813"/>
            <a:ext cx="4816298" cy="245867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112B3D-AA7B-D9FB-B09C-253CA25C0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4B81D0-BDF3-BC0D-5479-B785D5880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2346" y="1420813"/>
            <a:ext cx="4754418" cy="245867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0577AD-2312-FBF1-A2AF-35FD33E4E7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7580" y="3949646"/>
            <a:ext cx="4816298" cy="97322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0CEEBB8-0812-C2C0-A62B-40CD331687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2346" y="3962150"/>
            <a:ext cx="4754418" cy="9607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2D992D-E16C-C77E-4C82-4A5D6667B38F}"/>
              </a:ext>
            </a:extLst>
          </p:cNvPr>
          <p:cNvSpPr txBox="1"/>
          <p:nvPr/>
        </p:nvSpPr>
        <p:spPr>
          <a:xfrm>
            <a:off x="1437580" y="5135418"/>
            <a:ext cx="9405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Varnish caches have multiple HBAs</a:t>
            </a:r>
          </a:p>
          <a:p>
            <a:r>
              <a:rPr lang="en-US" dirty="0"/>
              <a:t>Shard over all caches, but client routes via the best interface</a:t>
            </a:r>
          </a:p>
          <a:p>
            <a:r>
              <a:rPr lang="en-US" dirty="0"/>
              <a:t>Reduces P-values, fabric congestion</a:t>
            </a:r>
          </a:p>
        </p:txBody>
      </p:sp>
    </p:spTree>
    <p:extLst>
      <p:ext uri="{BB962C8B-B14F-4D97-AF65-F5344CB8AC3E}">
        <p14:creationId xmlns:p14="http://schemas.microsoft.com/office/powerpoint/2010/main" val="3545659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JUMP </a:t>
            </a:r>
            <a:r>
              <a:rPr lang="en-US">
                <a:solidFill>
                  <a:srgbClr val="C00000"/>
                </a:solidFill>
              </a:rPr>
              <a:t>TRADING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/>
              <a:t>Privately-owned proprietary trading firm, established 1999</a:t>
            </a:r>
          </a:p>
          <a:p>
            <a:r>
              <a:rPr lang="en-US"/>
              <a:t>Focus on algorithmic and high-frequency trading</a:t>
            </a:r>
          </a:p>
          <a:p>
            <a:r>
              <a:rPr lang="en-US"/>
              <a:t>World-wide operations</a:t>
            </a:r>
          </a:p>
          <a:p>
            <a:pPr lvl="1"/>
            <a:r>
              <a:rPr lang="en-US"/>
              <a:t>12 offices across US, EU, Asia, Pacific</a:t>
            </a:r>
          </a:p>
          <a:p>
            <a:r>
              <a:rPr lang="en-US"/>
              <a:t>&gt;700 employees</a:t>
            </a:r>
          </a:p>
          <a:p>
            <a:pPr lvl="1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318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536C3-7077-4AC0-9370-DE66FCEAC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901" y="1803401"/>
            <a:ext cx="3543300" cy="2620961"/>
          </a:xfrm>
        </p:spPr>
        <p:txBody>
          <a:bodyPr/>
          <a:lstStyle/>
          <a:p>
            <a:r>
              <a:rPr lang="en-GB">
                <a:latin typeface="Arial"/>
                <a:cs typeface="Arial"/>
              </a:rPr>
              <a:t>HPC at Jump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191049-E9D8-4DF6-B36A-6C8D513757D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30997" r="-31013"/>
          <a:stretch/>
        </p:blipFill>
        <p:spPr>
          <a:xfrm>
            <a:off x="3759200" y="1"/>
            <a:ext cx="12192997" cy="6429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40"/>
            <a:ext cx="6834964" cy="715961"/>
          </a:xfrm>
        </p:spPr>
        <p:txBody>
          <a:bodyPr>
            <a:normAutofit fontScale="90000"/>
          </a:bodyPr>
          <a:lstStyle/>
          <a:p>
            <a:r>
              <a:rPr lang="en-US" sz="3733"/>
              <a:t>Jump’s Research Environment</a:t>
            </a:r>
            <a:br>
              <a:rPr lang="en-US" sz="3733"/>
            </a:br>
            <a:r>
              <a:rPr lang="en-US" sz="3733"/>
              <a:t>(HPC / “The Grid”)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54164"/>
            <a:ext cx="6595731" cy="4572000"/>
          </a:xfrm>
        </p:spPr>
        <p:txBody>
          <a:bodyPr vert="horz" lIns="121920" tIns="60960" rIns="121920" bIns="60960" rtlCol="0" anchor="t">
            <a:normAutofit fontScale="77500" lnSpcReduction="20000"/>
          </a:bodyPr>
          <a:lstStyle/>
          <a:p>
            <a:r>
              <a:rPr lang="en-US">
                <a:latin typeface="Arial"/>
                <a:cs typeface="Arial"/>
              </a:rPr>
              <a:t>The platform where we develop and optimize trading strategies </a:t>
            </a:r>
          </a:p>
          <a:p>
            <a:r>
              <a:rPr lang="en-US">
                <a:latin typeface="Arial"/>
                <a:cs typeface="Arial"/>
              </a:rPr>
              <a:t>Sophisticated data-intensive and compute-intensive research workflows</a:t>
            </a:r>
          </a:p>
          <a:p>
            <a:r>
              <a:rPr lang="en-US"/>
              <a:t>Technologically competitive with some of the largest publicly known research systems in the world</a:t>
            </a:r>
            <a:endParaRPr lang="en-US">
              <a:latin typeface="Arial"/>
              <a:cs typeface="Arial"/>
            </a:endParaRPr>
          </a:p>
          <a:p>
            <a:pPr lvl="1"/>
            <a:r>
              <a:rPr lang="en-US">
                <a:latin typeface="Arial"/>
                <a:cs typeface="Arial"/>
              </a:rPr>
              <a:t>Thousands of servers</a:t>
            </a:r>
          </a:p>
          <a:p>
            <a:pPr lvl="1"/>
            <a:r>
              <a:rPr lang="en-US">
                <a:latin typeface="Arial"/>
                <a:cs typeface="Arial"/>
              </a:rPr>
              <a:t>Hundreds of petabytes of storage</a:t>
            </a:r>
          </a:p>
          <a:p>
            <a:pPr lvl="1"/>
            <a:r>
              <a:rPr lang="en-US">
                <a:latin typeface="Arial"/>
                <a:cs typeface="Arial"/>
              </a:rPr>
              <a:t>Fast network interconnects</a:t>
            </a:r>
          </a:p>
          <a:p>
            <a:pPr lvl="1"/>
            <a:r>
              <a:rPr lang="en-US">
                <a:latin typeface="Arial"/>
                <a:cs typeface="Arial"/>
              </a:rPr>
              <a:t>Keeps growing: more hardware every year</a:t>
            </a:r>
          </a:p>
        </p:txBody>
      </p:sp>
      <p:pic>
        <p:nvPicPr>
          <p:cNvPr id="5" name="Content Placeholder 6">
            <a:extLst>
              <a:ext uri="{FF2B5EF4-FFF2-40B4-BE49-F238E27FC236}">
                <a16:creationId xmlns:a16="http://schemas.microsoft.com/office/drawing/2014/main" id="{14A702F3-5BA7-4164-92BC-CD78F6CE8680}"/>
              </a:ext>
            </a:extLst>
          </p:cNvPr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4301" y="685800"/>
            <a:ext cx="4637700" cy="45720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9B8A6C-D25D-4B11-8B6C-1914491F8ADC}"/>
              </a:ext>
            </a:extLst>
          </p:cNvPr>
          <p:cNvSpPr txBox="1">
            <a:spLocks/>
          </p:cNvSpPr>
          <p:nvPr/>
        </p:nvSpPr>
        <p:spPr>
          <a:xfrm>
            <a:off x="8687134" y="5259254"/>
            <a:ext cx="2886705" cy="518844"/>
          </a:xfrm>
          <a:prstGeom prst="rect">
            <a:avLst/>
          </a:prstGeom>
        </p:spPr>
        <p:txBody>
          <a:bodyPr vert="horz" lIns="121920" tIns="60960" rIns="121920" bIns="60960" rtlCol="0" anchor="t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467">
                <a:latin typeface="Arial"/>
                <a:cs typeface="Arial"/>
              </a:rPr>
              <a:t>Fabric logical diagram</a:t>
            </a:r>
            <a:br>
              <a:rPr lang="en-US" sz="1467">
                <a:latin typeface="Arial"/>
                <a:cs typeface="Arial"/>
              </a:rPr>
            </a:br>
            <a:r>
              <a:rPr lang="en-US" sz="1467">
                <a:latin typeface="Arial"/>
                <a:cs typeface="Arial"/>
              </a:rPr>
              <a:t>Image Credit: Olli-Pekka Lehto</a:t>
            </a:r>
            <a:endParaRPr lang="en-US" sz="3200"/>
          </a:p>
        </p:txBody>
      </p:sp>
    </p:spTree>
    <p:extLst>
      <p:ext uri="{BB962C8B-B14F-4D97-AF65-F5344CB8AC3E}">
        <p14:creationId xmlns:p14="http://schemas.microsoft.com/office/powerpoint/2010/main" val="3869053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536C3-7077-4AC0-9370-DE66FCEAC1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565" y="1711053"/>
            <a:ext cx="4200635" cy="1203597"/>
          </a:xfrm>
        </p:spPr>
        <p:txBody>
          <a:bodyPr>
            <a:normAutofit fontScale="90000"/>
          </a:bodyPr>
          <a:lstStyle/>
          <a:p>
            <a:r>
              <a:rPr lang="en-GB">
                <a:latin typeface="Arial"/>
                <a:cs typeface="Arial"/>
              </a:rPr>
              <a:t>Data Archive</a:t>
            </a:r>
            <a:br>
              <a:rPr lang="en-GB">
                <a:latin typeface="Arial"/>
                <a:cs typeface="Arial"/>
              </a:rPr>
            </a:br>
            <a:endParaRPr lang="en-US"/>
          </a:p>
        </p:txBody>
      </p:sp>
      <p:pic>
        <p:nvPicPr>
          <p:cNvPr id="3" name="Picture 4" descr="A picture containing computer, indoor, tiled, subway&#10;&#10;Description automatically generated">
            <a:extLst>
              <a:ext uri="{FF2B5EF4-FFF2-40B4-BE49-F238E27FC236}">
                <a16:creationId xmlns:a16="http://schemas.microsoft.com/office/drawing/2014/main" id="{F2B605B6-75BF-73E2-4B8B-D0C4B8D83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0596" y="227904"/>
            <a:ext cx="6861404" cy="518006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BB06294-0B32-F19F-D062-9A9E8AD23C99}"/>
              </a:ext>
            </a:extLst>
          </p:cNvPr>
          <p:cNvSpPr txBox="1">
            <a:spLocks/>
          </p:cNvSpPr>
          <p:nvPr/>
        </p:nvSpPr>
        <p:spPr>
          <a:xfrm>
            <a:off x="582847" y="2588572"/>
            <a:ext cx="4200635" cy="281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>
                <a:latin typeface="Arial"/>
                <a:cs typeface="Arial"/>
              </a:rPr>
              <a:t>Realtime-updated repository of all market data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>
                <a:latin typeface="Arial"/>
                <a:cs typeface="Arial"/>
              </a:rPr>
              <a:t>Data captured from exchanges around the globe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>
                <a:latin typeface="Arial"/>
                <a:cs typeface="Arial"/>
              </a:rPr>
              <a:t>Derivative products for end-users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400">
              <a:latin typeface="Arial"/>
              <a:cs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787058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536C3-7077-4AC0-9370-DE66FCEAC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/>
                <a:cs typeface="Arial"/>
              </a:rPr>
              <a:t>Ten Years of Archive Growth</a:t>
            </a:r>
            <a:endParaRPr lang="en-GB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9F3D085-5E26-9E79-9106-579216580E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4193798"/>
              </p:ext>
            </p:extLst>
          </p:nvPr>
        </p:nvGraphicFramePr>
        <p:xfrm>
          <a:off x="2460625" y="1606549"/>
          <a:ext cx="7287532" cy="3683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E2A0D1F0-D84A-D7A2-309E-F7E2837F2D2D}"/>
              </a:ext>
            </a:extLst>
          </p:cNvPr>
          <p:cNvSpPr txBox="1"/>
          <p:nvPr/>
        </p:nvSpPr>
        <p:spPr>
          <a:xfrm>
            <a:off x="3101008" y="5633357"/>
            <a:ext cx="5764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Doubling ~2 years, currently growing at ~1.5PB/week</a:t>
            </a:r>
            <a:br>
              <a:rPr lang="en-US" dirty="0"/>
            </a:br>
            <a:r>
              <a:rPr lang="en-US" dirty="0"/>
              <a:t>substantial day-on-day volatility</a:t>
            </a:r>
          </a:p>
        </p:txBody>
      </p:sp>
    </p:spTree>
    <p:extLst>
      <p:ext uri="{BB962C8B-B14F-4D97-AF65-F5344CB8AC3E}">
        <p14:creationId xmlns:p14="http://schemas.microsoft.com/office/powerpoint/2010/main" val="17204060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536C3-7077-4AC0-9370-DE66FCEAC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Arial"/>
                <a:cs typeface="Arial"/>
              </a:rPr>
              <a:t>Archive infrastructure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8F985B-2638-4251-8F48-E04560F699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93801"/>
            <a:ext cx="11414936" cy="4932364"/>
          </a:xfrm>
        </p:spPr>
        <p:txBody>
          <a:bodyPr vert="horz" lIns="121920" tIns="60960" rIns="121920" bIns="60960" rtlCol="0" anchor="t">
            <a:normAutofit/>
          </a:bodyPr>
          <a:lstStyle/>
          <a:p>
            <a:r>
              <a:rPr lang="en-GB">
                <a:latin typeface="Arial"/>
                <a:cs typeface="Arial"/>
              </a:rPr>
              <a:t>Before 2022, stored on conventional on-prem GPFS filesystem</a:t>
            </a:r>
          </a:p>
          <a:p>
            <a:pPr lvl="1"/>
            <a:r>
              <a:rPr lang="en-GB">
                <a:latin typeface="Arial"/>
                <a:cs typeface="Arial"/>
              </a:rPr>
              <a:t>Continual capacity management issues</a:t>
            </a:r>
          </a:p>
          <a:p>
            <a:pPr lvl="1"/>
            <a:r>
              <a:rPr lang="en-GB">
                <a:latin typeface="Arial"/>
                <a:cs typeface="Arial"/>
              </a:rPr>
              <a:t>Cost-inefficient</a:t>
            </a:r>
          </a:p>
          <a:p>
            <a:pPr lvl="1"/>
            <a:r>
              <a:rPr lang="en-GB">
                <a:latin typeface="Arial"/>
                <a:cs typeface="Arial"/>
              </a:rPr>
              <a:t>Could not scale to multiple </a:t>
            </a:r>
            <a:r>
              <a:rPr lang="en-GB" err="1">
                <a:latin typeface="Arial"/>
                <a:cs typeface="Arial"/>
              </a:rPr>
              <a:t>colos</a:t>
            </a:r>
            <a:endParaRPr lang="en-GB">
              <a:latin typeface="Arial"/>
              <a:cs typeface="Arial"/>
            </a:endParaRPr>
          </a:p>
          <a:p>
            <a:pPr lvl="1"/>
            <a:r>
              <a:rPr lang="en-GB" b="1">
                <a:latin typeface="Arial"/>
                <a:cs typeface="Arial"/>
              </a:rPr>
              <a:t>The Legacy Archive was an obstacle to growth</a:t>
            </a:r>
          </a:p>
          <a:p>
            <a:pPr lvl="1"/>
            <a:r>
              <a:rPr lang="en-GB">
                <a:latin typeface="Arial"/>
                <a:cs typeface="Arial"/>
              </a:rPr>
              <a:t>Re-architect to use commercial object storage</a:t>
            </a:r>
          </a:p>
        </p:txBody>
      </p:sp>
    </p:spTree>
    <p:extLst>
      <p:ext uri="{BB962C8B-B14F-4D97-AF65-F5344CB8AC3E}">
        <p14:creationId xmlns:p14="http://schemas.microsoft.com/office/powerpoint/2010/main" val="2218211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New Design: </a:t>
            </a:r>
            <a:r>
              <a:rPr lang="en-US">
                <a:solidFill>
                  <a:srgbClr val="FF0000"/>
                </a:solidFill>
              </a:rPr>
              <a:t>Tiered Archive 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/>
              <a:t>Able to run existing work-loads unmodified </a:t>
            </a:r>
          </a:p>
          <a:p>
            <a:pPr lvl="2"/>
            <a:r>
              <a:rPr lang="en-US"/>
              <a:t>POSIX filesystem presentation</a:t>
            </a:r>
          </a:p>
          <a:p>
            <a:pPr lvl="1"/>
            <a:r>
              <a:rPr lang="en-US"/>
              <a:t>Decoupled from HPC fabric / filesystems</a:t>
            </a:r>
          </a:p>
          <a:p>
            <a:pPr lvl="2"/>
            <a:r>
              <a:rPr lang="en-US"/>
              <a:t>Accessible outside of HPC environment</a:t>
            </a:r>
          </a:p>
          <a:p>
            <a:pPr lvl="1"/>
            <a:r>
              <a:rPr lang="en-US"/>
              <a:t>Able to accommodate &gt;10x growth in capability</a:t>
            </a:r>
          </a:p>
          <a:p>
            <a:pPr lvl="2"/>
            <a:r>
              <a:rPr lang="en-US"/>
              <a:t>capacity, bandwidth</a:t>
            </a:r>
          </a:p>
          <a:p>
            <a:pPr lvl="1"/>
            <a:r>
              <a:rPr lang="en-US"/>
              <a:t>Non-requirements:</a:t>
            </a:r>
          </a:p>
          <a:p>
            <a:pPr lvl="2"/>
            <a:r>
              <a:rPr lang="en-US"/>
              <a:t>Read-write mounts on compute nodes</a:t>
            </a:r>
          </a:p>
          <a:p>
            <a:pPr lvl="2"/>
            <a:r>
              <a:rPr lang="en-US"/>
              <a:t>Concurrent writes on the same file</a:t>
            </a:r>
          </a:p>
          <a:p>
            <a:pPr lvl="2"/>
            <a:r>
              <a:rPr lang="en-US"/>
              <a:t>Global consistency and file locking</a:t>
            </a:r>
          </a:p>
          <a:p>
            <a:pPr lvl="1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60A92-F411-4B66-8F04-662A3D05DF96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785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232323"/>
      </a:dk2>
      <a:lt2>
        <a:srgbClr val="848789"/>
      </a:lt2>
      <a:accent1>
        <a:srgbClr val="D31145"/>
      </a:accent1>
      <a:accent2>
        <a:srgbClr val="5C0CD7"/>
      </a:accent2>
      <a:accent3>
        <a:srgbClr val="082FDD"/>
      </a:accent3>
      <a:accent4>
        <a:srgbClr val="2E7695"/>
      </a:accent4>
      <a:accent5>
        <a:srgbClr val="4472C4"/>
      </a:accent5>
      <a:accent6>
        <a:srgbClr val="005D00"/>
      </a:accent6>
      <a:hlink>
        <a:srgbClr val="ECD7C2"/>
      </a:hlink>
      <a:folHlink>
        <a:srgbClr val="954F72"/>
      </a:folHlink>
    </a:clrScheme>
    <a:fontScheme name="Jump">
      <a:majorFont>
        <a:latin typeface="Trade Gothic LT Std Cn"/>
        <a:ea typeface=""/>
        <a:cs typeface=""/>
      </a:majorFont>
      <a:minorFont>
        <a:latin typeface="HelveticaNeueLT Std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1155</Words>
  <Application>Microsoft Macintosh PowerPoint</Application>
  <PresentationFormat>Widescreen</PresentationFormat>
  <Paragraphs>201</Paragraphs>
  <Slides>28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Consolas</vt:lpstr>
      <vt:lpstr>Futura Std Book</vt:lpstr>
      <vt:lpstr>HelveticaNeueLT Std</vt:lpstr>
      <vt:lpstr>Trade Gothic LT Std Cn</vt:lpstr>
      <vt:lpstr>Office Theme</vt:lpstr>
      <vt:lpstr>Lessons learnt from large scale data processing with CVMFS</vt:lpstr>
      <vt:lpstr>Matt Harvey</vt:lpstr>
      <vt:lpstr>JUMP TRADING</vt:lpstr>
      <vt:lpstr>HPC at Jump</vt:lpstr>
      <vt:lpstr>Jump’s Research Environment (HPC / “The Grid”)</vt:lpstr>
      <vt:lpstr>Data Archive </vt:lpstr>
      <vt:lpstr>Ten Years of Archive Growth</vt:lpstr>
      <vt:lpstr>Archive infrastructure</vt:lpstr>
      <vt:lpstr>A New Design: Tiered Archive </vt:lpstr>
      <vt:lpstr>The Tiered Archive</vt:lpstr>
      <vt:lpstr>The Tiered Archive</vt:lpstr>
      <vt:lpstr>Tiered Archive: CVMFS</vt:lpstr>
      <vt:lpstr>High performance write path</vt:lpstr>
      <vt:lpstr>Problems and Solutions</vt:lpstr>
      <vt:lpstr>Grafting throughput</vt:lpstr>
      <vt:lpstr>Read cache hierarchy</vt:lpstr>
      <vt:lpstr>Scaling out</vt:lpstr>
      <vt:lpstr>Read cache efficiency</vt:lpstr>
      <vt:lpstr>Object immutability</vt:lpstr>
      <vt:lpstr>Symlink lookups</vt:lpstr>
      <vt:lpstr>Low read performance</vt:lpstr>
      <vt:lpstr>Cache bypass “direct” read </vt:lpstr>
      <vt:lpstr>Cache bypass “direct” read </vt:lpstr>
      <vt:lpstr>Catalogue load inefficiencies</vt:lpstr>
      <vt:lpstr>Catalogue load improvements</vt:lpstr>
      <vt:lpstr>Observability</vt:lpstr>
      <vt:lpstr>Thank you</vt:lpstr>
      <vt:lpstr>Infiniband fabric-aware routing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Salomon</dc:creator>
  <cp:lastModifiedBy>Matt Harvey</cp:lastModifiedBy>
  <cp:revision>1</cp:revision>
  <dcterms:created xsi:type="dcterms:W3CDTF">2016-10-06T14:51:37Z</dcterms:created>
  <dcterms:modified xsi:type="dcterms:W3CDTF">2024-04-16T06:34:28Z</dcterms:modified>
</cp:coreProperties>
</file>