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0" r:id="rId2"/>
  </p:sldMasterIdLst>
  <p:notesMasterIdLst>
    <p:notesMasterId r:id="rId20"/>
  </p:notesMasterIdLst>
  <p:sldIdLst>
    <p:sldId id="256" r:id="rId3"/>
    <p:sldId id="257" r:id="rId4"/>
    <p:sldId id="258" r:id="rId5"/>
    <p:sldId id="264" r:id="rId6"/>
    <p:sldId id="259" r:id="rId7"/>
    <p:sldId id="260" r:id="rId8"/>
    <p:sldId id="261" r:id="rId9"/>
    <p:sldId id="262" r:id="rId10"/>
    <p:sldId id="263" r:id="rId11"/>
    <p:sldId id="266" r:id="rId12"/>
    <p:sldId id="267" r:id="rId13"/>
    <p:sldId id="268" r:id="rId14"/>
    <p:sldId id="271" r:id="rId15"/>
    <p:sldId id="269" r:id="rId16"/>
    <p:sldId id="270" r:id="rId17"/>
    <p:sldId id="265" r:id="rId18"/>
    <p:sldId id="27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BDB8CE-3C16-4B6D-A105-689CD0951200}" v="5" dt="2024-04-17T11:51:08.5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111" d="100"/>
          <a:sy n="111" d="100"/>
        </p:scale>
        <p:origin x="59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 Sciaba" userId="e3f5a945-6c0c-4a97-a38f-9b3c5b616a8c" providerId="ADAL" clId="{3DD78520-4E59-4659-9B72-85D522F2B50C}"/>
    <pc:docChg chg="custSel modSld">
      <pc:chgData name="Andrea Sciaba" userId="e3f5a945-6c0c-4a97-a38f-9b3c5b616a8c" providerId="ADAL" clId="{3DD78520-4E59-4659-9B72-85D522F2B50C}" dt="2023-10-17T12:23:27.432" v="217" actId="20577"/>
      <pc:docMkLst>
        <pc:docMk/>
      </pc:docMkLst>
      <pc:sldChg chg="modSp mod">
        <pc:chgData name="Andrea Sciaba" userId="e3f5a945-6c0c-4a97-a38f-9b3c5b616a8c" providerId="ADAL" clId="{3DD78520-4E59-4659-9B72-85D522F2B50C}" dt="2023-10-17T08:20:02.092" v="63" actId="27636"/>
        <pc:sldMkLst>
          <pc:docMk/>
          <pc:sldMk cId="1299063412" sldId="256"/>
        </pc:sldMkLst>
        <pc:spChg chg="mod">
          <ac:chgData name="Andrea Sciaba" userId="e3f5a945-6c0c-4a97-a38f-9b3c5b616a8c" providerId="ADAL" clId="{3DD78520-4E59-4659-9B72-85D522F2B50C}" dt="2023-10-17T08:20:02.092" v="63" actId="27636"/>
          <ac:spMkLst>
            <pc:docMk/>
            <pc:sldMk cId="1299063412" sldId="256"/>
            <ac:spMk id="5" creationId="{AB506C71-0494-8EE4-BC9B-6DF28CE2E677}"/>
          </ac:spMkLst>
        </pc:spChg>
      </pc:sldChg>
      <pc:sldChg chg="modSp mod">
        <pc:chgData name="Andrea Sciaba" userId="e3f5a945-6c0c-4a97-a38f-9b3c5b616a8c" providerId="ADAL" clId="{3DD78520-4E59-4659-9B72-85D522F2B50C}" dt="2023-10-17T12:17:59.383" v="142" actId="33524"/>
        <pc:sldMkLst>
          <pc:docMk/>
          <pc:sldMk cId="1136595491" sldId="257"/>
        </pc:sldMkLst>
        <pc:spChg chg="mod">
          <ac:chgData name="Andrea Sciaba" userId="e3f5a945-6c0c-4a97-a38f-9b3c5b616a8c" providerId="ADAL" clId="{3DD78520-4E59-4659-9B72-85D522F2B50C}" dt="2023-10-17T12:17:59.383" v="142" actId="33524"/>
          <ac:spMkLst>
            <pc:docMk/>
            <pc:sldMk cId="1136595491" sldId="257"/>
            <ac:spMk id="2" creationId="{E041A959-CD89-4C10-66BB-FADF7ABDC870}"/>
          </ac:spMkLst>
        </pc:spChg>
      </pc:sldChg>
      <pc:sldChg chg="addSp modSp mod">
        <pc:chgData name="Andrea Sciaba" userId="e3f5a945-6c0c-4a97-a38f-9b3c5b616a8c" providerId="ADAL" clId="{3DD78520-4E59-4659-9B72-85D522F2B50C}" dt="2023-10-17T08:29:19.786" v="74" actId="20577"/>
        <pc:sldMkLst>
          <pc:docMk/>
          <pc:sldMk cId="518056338" sldId="258"/>
        </pc:sldMkLst>
        <pc:spChg chg="mod">
          <ac:chgData name="Andrea Sciaba" userId="e3f5a945-6c0c-4a97-a38f-9b3c5b616a8c" providerId="ADAL" clId="{3DD78520-4E59-4659-9B72-85D522F2B50C}" dt="2023-10-17T08:29:19.786" v="74" actId="20577"/>
          <ac:spMkLst>
            <pc:docMk/>
            <pc:sldMk cId="518056338" sldId="258"/>
            <ac:spMk id="2" creationId="{227B8461-16C5-C4E8-8D92-B02A51E9CA83}"/>
          </ac:spMkLst>
        </pc:spChg>
        <pc:spChg chg="add mod">
          <ac:chgData name="Andrea Sciaba" userId="e3f5a945-6c0c-4a97-a38f-9b3c5b616a8c" providerId="ADAL" clId="{3DD78520-4E59-4659-9B72-85D522F2B50C}" dt="2023-10-17T08:02:52.338" v="41" actId="1076"/>
          <ac:spMkLst>
            <pc:docMk/>
            <pc:sldMk cId="518056338" sldId="258"/>
            <ac:spMk id="9" creationId="{221B1204-C101-734E-A989-1FCDBE4143FA}"/>
          </ac:spMkLst>
        </pc:spChg>
        <pc:picChg chg="add mod">
          <ac:chgData name="Andrea Sciaba" userId="e3f5a945-6c0c-4a97-a38f-9b3c5b616a8c" providerId="ADAL" clId="{3DD78520-4E59-4659-9B72-85D522F2B50C}" dt="2023-10-17T08:01:48.926" v="10" actId="1076"/>
          <ac:picMkLst>
            <pc:docMk/>
            <pc:sldMk cId="518056338" sldId="258"/>
            <ac:picMk id="5" creationId="{BA61E5F3-E68B-FC53-9C5C-5E48F3D70D02}"/>
          </ac:picMkLst>
        </pc:picChg>
        <pc:picChg chg="add mod">
          <ac:chgData name="Andrea Sciaba" userId="e3f5a945-6c0c-4a97-a38f-9b3c5b616a8c" providerId="ADAL" clId="{3DD78520-4E59-4659-9B72-85D522F2B50C}" dt="2023-10-17T08:02:11.268" v="13" actId="1036"/>
          <ac:picMkLst>
            <pc:docMk/>
            <pc:sldMk cId="518056338" sldId="258"/>
            <ac:picMk id="7" creationId="{0F9F36A3-03FD-5B95-7B71-5A354FEAC075}"/>
          </ac:picMkLst>
        </pc:picChg>
      </pc:sldChg>
      <pc:sldChg chg="modSp mod">
        <pc:chgData name="Andrea Sciaba" userId="e3f5a945-6c0c-4a97-a38f-9b3c5b616a8c" providerId="ADAL" clId="{3DD78520-4E59-4659-9B72-85D522F2B50C}" dt="2023-10-17T08:31:20.520" v="116" actId="15"/>
        <pc:sldMkLst>
          <pc:docMk/>
          <pc:sldMk cId="2209717957" sldId="260"/>
        </pc:sldMkLst>
        <pc:spChg chg="mod">
          <ac:chgData name="Andrea Sciaba" userId="e3f5a945-6c0c-4a97-a38f-9b3c5b616a8c" providerId="ADAL" clId="{3DD78520-4E59-4659-9B72-85D522F2B50C}" dt="2023-10-17T08:31:20.520" v="116" actId="15"/>
          <ac:spMkLst>
            <pc:docMk/>
            <pc:sldMk cId="2209717957" sldId="260"/>
            <ac:spMk id="2" creationId="{0616D817-B18D-2D00-05B2-1296A399207D}"/>
          </ac:spMkLst>
        </pc:spChg>
      </pc:sldChg>
      <pc:sldChg chg="modSp mod">
        <pc:chgData name="Andrea Sciaba" userId="e3f5a945-6c0c-4a97-a38f-9b3c5b616a8c" providerId="ADAL" clId="{3DD78520-4E59-4659-9B72-85D522F2B50C}" dt="2023-10-17T08:31:55.297" v="117" actId="15"/>
        <pc:sldMkLst>
          <pc:docMk/>
          <pc:sldMk cId="3655473702" sldId="261"/>
        </pc:sldMkLst>
        <pc:spChg chg="mod">
          <ac:chgData name="Andrea Sciaba" userId="e3f5a945-6c0c-4a97-a38f-9b3c5b616a8c" providerId="ADAL" clId="{3DD78520-4E59-4659-9B72-85D522F2B50C}" dt="2023-10-17T08:31:55.297" v="117" actId="15"/>
          <ac:spMkLst>
            <pc:docMk/>
            <pc:sldMk cId="3655473702" sldId="261"/>
            <ac:spMk id="2" creationId="{C89F6E8C-6CA8-A917-E9AC-BED9F6CAB7B3}"/>
          </ac:spMkLst>
        </pc:spChg>
      </pc:sldChg>
      <pc:sldChg chg="modSp mod">
        <pc:chgData name="Andrea Sciaba" userId="e3f5a945-6c0c-4a97-a38f-9b3c5b616a8c" providerId="ADAL" clId="{3DD78520-4E59-4659-9B72-85D522F2B50C}" dt="2023-10-17T08:33:15.935" v="127" actId="20577"/>
        <pc:sldMkLst>
          <pc:docMk/>
          <pc:sldMk cId="3477532006" sldId="263"/>
        </pc:sldMkLst>
        <pc:spChg chg="mod">
          <ac:chgData name="Andrea Sciaba" userId="e3f5a945-6c0c-4a97-a38f-9b3c5b616a8c" providerId="ADAL" clId="{3DD78520-4E59-4659-9B72-85D522F2B50C}" dt="2023-10-17T08:33:15.935" v="127" actId="20577"/>
          <ac:spMkLst>
            <pc:docMk/>
            <pc:sldMk cId="3477532006" sldId="263"/>
            <ac:spMk id="2" creationId="{0EBD65D8-15FE-0760-0211-4C04C324C14D}"/>
          </ac:spMkLst>
        </pc:spChg>
      </pc:sldChg>
      <pc:sldChg chg="modSp mod">
        <pc:chgData name="Andrea Sciaba" userId="e3f5a945-6c0c-4a97-a38f-9b3c5b616a8c" providerId="ADAL" clId="{3DD78520-4E59-4659-9B72-85D522F2B50C}" dt="2023-10-17T08:34:24.351" v="131" actId="20577"/>
        <pc:sldMkLst>
          <pc:docMk/>
          <pc:sldMk cId="461838169" sldId="264"/>
        </pc:sldMkLst>
        <pc:spChg chg="mod">
          <ac:chgData name="Andrea Sciaba" userId="e3f5a945-6c0c-4a97-a38f-9b3c5b616a8c" providerId="ADAL" clId="{3DD78520-4E59-4659-9B72-85D522F2B50C}" dt="2023-10-17T08:34:24.351" v="131" actId="20577"/>
          <ac:spMkLst>
            <pc:docMk/>
            <pc:sldMk cId="461838169" sldId="264"/>
            <ac:spMk id="2" creationId="{0F02026E-4288-DAB6-527C-1EB0ABE9639D}"/>
          </ac:spMkLst>
        </pc:spChg>
      </pc:sldChg>
      <pc:sldChg chg="modSp mod">
        <pc:chgData name="Andrea Sciaba" userId="e3f5a945-6c0c-4a97-a38f-9b3c5b616a8c" providerId="ADAL" clId="{3DD78520-4E59-4659-9B72-85D522F2B50C}" dt="2023-10-17T12:23:27.432" v="217" actId="20577"/>
        <pc:sldMkLst>
          <pc:docMk/>
          <pc:sldMk cId="3501090277" sldId="265"/>
        </pc:sldMkLst>
        <pc:spChg chg="mod">
          <ac:chgData name="Andrea Sciaba" userId="e3f5a945-6c0c-4a97-a38f-9b3c5b616a8c" providerId="ADAL" clId="{3DD78520-4E59-4659-9B72-85D522F2B50C}" dt="2023-10-17T12:23:27.432" v="217" actId="20577"/>
          <ac:spMkLst>
            <pc:docMk/>
            <pc:sldMk cId="3501090277" sldId="265"/>
            <ac:spMk id="2" creationId="{F270AE05-4AD5-9DAB-A79C-4CD9D4EA95B7}"/>
          </ac:spMkLst>
        </pc:spChg>
      </pc:sldChg>
    </pc:docChg>
  </pc:docChgLst>
  <pc:docChgLst>
    <pc:chgData name="Andrea Sciaba" userId="e3f5a945-6c0c-4a97-a38f-9b3c5b616a8c" providerId="ADAL" clId="{96BDB8CE-3C16-4B6D-A105-689CD0951200}"/>
    <pc:docChg chg="undo custSel addSld modSld">
      <pc:chgData name="Andrea Sciaba" userId="e3f5a945-6c0c-4a97-a38f-9b3c5b616a8c" providerId="ADAL" clId="{96BDB8CE-3C16-4B6D-A105-689CD0951200}" dt="2024-04-18T09:18:57.534" v="728" actId="20577"/>
      <pc:docMkLst>
        <pc:docMk/>
      </pc:docMkLst>
      <pc:sldChg chg="modSp mod">
        <pc:chgData name="Andrea Sciaba" userId="e3f5a945-6c0c-4a97-a38f-9b3c5b616a8c" providerId="ADAL" clId="{96BDB8CE-3C16-4B6D-A105-689CD0951200}" dt="2024-04-17T11:46:30.768" v="47" actId="115"/>
        <pc:sldMkLst>
          <pc:docMk/>
          <pc:sldMk cId="1136595491" sldId="257"/>
        </pc:sldMkLst>
        <pc:spChg chg="mod">
          <ac:chgData name="Andrea Sciaba" userId="e3f5a945-6c0c-4a97-a38f-9b3c5b616a8c" providerId="ADAL" clId="{96BDB8CE-3C16-4B6D-A105-689CD0951200}" dt="2024-04-17T11:46:30.768" v="47" actId="115"/>
          <ac:spMkLst>
            <pc:docMk/>
            <pc:sldMk cId="1136595491" sldId="257"/>
            <ac:spMk id="2" creationId="{E041A959-CD89-4C10-66BB-FADF7ABDC870}"/>
          </ac:spMkLst>
        </pc:spChg>
      </pc:sldChg>
      <pc:sldChg chg="modSp mod">
        <pc:chgData name="Andrea Sciaba" userId="e3f5a945-6c0c-4a97-a38f-9b3c5b616a8c" providerId="ADAL" clId="{96BDB8CE-3C16-4B6D-A105-689CD0951200}" dt="2024-04-18T09:15:09.026" v="384" actId="20577"/>
        <pc:sldMkLst>
          <pc:docMk/>
          <pc:sldMk cId="518056338" sldId="258"/>
        </pc:sldMkLst>
        <pc:spChg chg="mod">
          <ac:chgData name="Andrea Sciaba" userId="e3f5a945-6c0c-4a97-a38f-9b3c5b616a8c" providerId="ADAL" clId="{96BDB8CE-3C16-4B6D-A105-689CD0951200}" dt="2024-04-18T09:15:09.026" v="384" actId="20577"/>
          <ac:spMkLst>
            <pc:docMk/>
            <pc:sldMk cId="518056338" sldId="258"/>
            <ac:spMk id="9" creationId="{221B1204-C101-734E-A989-1FCDBE4143FA}"/>
          </ac:spMkLst>
        </pc:spChg>
      </pc:sldChg>
      <pc:sldChg chg="modSp mod">
        <pc:chgData name="Andrea Sciaba" userId="e3f5a945-6c0c-4a97-a38f-9b3c5b616a8c" providerId="ADAL" clId="{96BDB8CE-3C16-4B6D-A105-689CD0951200}" dt="2024-04-17T11:57:07.971" v="366" actId="20577"/>
        <pc:sldMkLst>
          <pc:docMk/>
          <pc:sldMk cId="3501090277" sldId="265"/>
        </pc:sldMkLst>
        <pc:spChg chg="mod">
          <ac:chgData name="Andrea Sciaba" userId="e3f5a945-6c0c-4a97-a38f-9b3c5b616a8c" providerId="ADAL" clId="{96BDB8CE-3C16-4B6D-A105-689CD0951200}" dt="2024-04-17T11:57:07.971" v="366" actId="20577"/>
          <ac:spMkLst>
            <pc:docMk/>
            <pc:sldMk cId="3501090277" sldId="265"/>
            <ac:spMk id="2" creationId="{F270AE05-4AD5-9DAB-A79C-4CD9D4EA95B7}"/>
          </ac:spMkLst>
        </pc:spChg>
      </pc:sldChg>
      <pc:sldChg chg="addSp delSp modSp mod">
        <pc:chgData name="Andrea Sciaba" userId="e3f5a945-6c0c-4a97-a38f-9b3c5b616a8c" providerId="ADAL" clId="{96BDB8CE-3C16-4B6D-A105-689CD0951200}" dt="2024-04-17T11:50:43.130" v="207" actId="20577"/>
        <pc:sldMkLst>
          <pc:docMk/>
          <pc:sldMk cId="1290164869" sldId="267"/>
        </pc:sldMkLst>
        <pc:spChg chg="mod">
          <ac:chgData name="Andrea Sciaba" userId="e3f5a945-6c0c-4a97-a38f-9b3c5b616a8c" providerId="ADAL" clId="{96BDB8CE-3C16-4B6D-A105-689CD0951200}" dt="2024-04-17T11:50:43.130" v="207" actId="20577"/>
          <ac:spMkLst>
            <pc:docMk/>
            <pc:sldMk cId="1290164869" sldId="267"/>
            <ac:spMk id="2" creationId="{7776636F-16F4-5923-9C6F-88EC6A44D81E}"/>
          </ac:spMkLst>
        </pc:spChg>
        <pc:picChg chg="del">
          <ac:chgData name="Andrea Sciaba" userId="e3f5a945-6c0c-4a97-a38f-9b3c5b616a8c" providerId="ADAL" clId="{96BDB8CE-3C16-4B6D-A105-689CD0951200}" dt="2024-04-17T09:20:30.324" v="3" actId="478"/>
          <ac:picMkLst>
            <pc:docMk/>
            <pc:sldMk cId="1290164869" sldId="267"/>
            <ac:picMk id="6" creationId="{AE296B94-C83A-9402-5FBE-EE49BE4CDFE8}"/>
          </ac:picMkLst>
        </pc:picChg>
        <pc:picChg chg="add mod">
          <ac:chgData name="Andrea Sciaba" userId="e3f5a945-6c0c-4a97-a38f-9b3c5b616a8c" providerId="ADAL" clId="{96BDB8CE-3C16-4B6D-A105-689CD0951200}" dt="2024-04-17T09:20:57.334" v="11" actId="962"/>
          <ac:picMkLst>
            <pc:docMk/>
            <pc:sldMk cId="1290164869" sldId="267"/>
            <ac:picMk id="7" creationId="{F2A04222-D484-F7D4-8180-CB23250AD70A}"/>
          </ac:picMkLst>
        </pc:picChg>
        <pc:picChg chg="del mod">
          <ac:chgData name="Andrea Sciaba" userId="e3f5a945-6c0c-4a97-a38f-9b3c5b616a8c" providerId="ADAL" clId="{96BDB8CE-3C16-4B6D-A105-689CD0951200}" dt="2024-04-17T09:20:27.807" v="2" actId="478"/>
          <ac:picMkLst>
            <pc:docMk/>
            <pc:sldMk cId="1290164869" sldId="267"/>
            <ac:picMk id="8" creationId="{760554CA-64E0-254A-356D-D2671D7C09B6}"/>
          </ac:picMkLst>
        </pc:picChg>
        <pc:picChg chg="add mod">
          <ac:chgData name="Andrea Sciaba" userId="e3f5a945-6c0c-4a97-a38f-9b3c5b616a8c" providerId="ADAL" clId="{96BDB8CE-3C16-4B6D-A105-689CD0951200}" dt="2024-04-17T09:21:31.996" v="18" actId="1076"/>
          <ac:picMkLst>
            <pc:docMk/>
            <pc:sldMk cId="1290164869" sldId="267"/>
            <ac:picMk id="10" creationId="{B33DA1AE-3A76-94C3-7F8F-9166DC13E8FD}"/>
          </ac:picMkLst>
        </pc:picChg>
      </pc:sldChg>
      <pc:sldChg chg="addSp delSp modSp mod">
        <pc:chgData name="Andrea Sciaba" userId="e3f5a945-6c0c-4a97-a38f-9b3c5b616a8c" providerId="ADAL" clId="{96BDB8CE-3C16-4B6D-A105-689CD0951200}" dt="2024-04-17T11:51:33.230" v="210" actId="20577"/>
        <pc:sldMkLst>
          <pc:docMk/>
          <pc:sldMk cId="278763758" sldId="268"/>
        </pc:sldMkLst>
        <pc:spChg chg="mod">
          <ac:chgData name="Andrea Sciaba" userId="e3f5a945-6c0c-4a97-a38f-9b3c5b616a8c" providerId="ADAL" clId="{96BDB8CE-3C16-4B6D-A105-689CD0951200}" dt="2024-04-17T11:51:33.230" v="210" actId="20577"/>
          <ac:spMkLst>
            <pc:docMk/>
            <pc:sldMk cId="278763758" sldId="268"/>
            <ac:spMk id="2" creationId="{85B34716-4766-480A-AF5A-207AEBE0C1A4}"/>
          </ac:spMkLst>
        </pc:spChg>
        <pc:picChg chg="del">
          <ac:chgData name="Andrea Sciaba" userId="e3f5a945-6c0c-4a97-a38f-9b3c5b616a8c" providerId="ADAL" clId="{96BDB8CE-3C16-4B6D-A105-689CD0951200}" dt="2024-04-17T09:21:41.909" v="19" actId="478"/>
          <ac:picMkLst>
            <pc:docMk/>
            <pc:sldMk cId="278763758" sldId="268"/>
            <ac:picMk id="6" creationId="{CAD88409-141E-47A2-8897-D1838D9C3457}"/>
          </ac:picMkLst>
        </pc:picChg>
        <pc:picChg chg="add mod">
          <ac:chgData name="Andrea Sciaba" userId="e3f5a945-6c0c-4a97-a38f-9b3c5b616a8c" providerId="ADAL" clId="{96BDB8CE-3C16-4B6D-A105-689CD0951200}" dt="2024-04-17T09:21:59.049" v="25" actId="1076"/>
          <ac:picMkLst>
            <pc:docMk/>
            <pc:sldMk cId="278763758" sldId="268"/>
            <ac:picMk id="7" creationId="{802759C5-CDF5-8C28-CC20-0F9C03106493}"/>
          </ac:picMkLst>
        </pc:picChg>
      </pc:sldChg>
      <pc:sldChg chg="modSp mod">
        <pc:chgData name="Andrea Sciaba" userId="e3f5a945-6c0c-4a97-a38f-9b3c5b616a8c" providerId="ADAL" clId="{96BDB8CE-3C16-4B6D-A105-689CD0951200}" dt="2024-04-17T11:55:29.297" v="352" actId="207"/>
        <pc:sldMkLst>
          <pc:docMk/>
          <pc:sldMk cId="1346436549" sldId="269"/>
        </pc:sldMkLst>
        <pc:spChg chg="mod">
          <ac:chgData name="Andrea Sciaba" userId="e3f5a945-6c0c-4a97-a38f-9b3c5b616a8c" providerId="ADAL" clId="{96BDB8CE-3C16-4B6D-A105-689CD0951200}" dt="2024-04-17T11:55:29.297" v="352" actId="207"/>
          <ac:spMkLst>
            <pc:docMk/>
            <pc:sldMk cId="1346436549" sldId="269"/>
            <ac:spMk id="2" creationId="{FFAA32EC-8437-548B-CDB9-0756237533DC}"/>
          </ac:spMkLst>
        </pc:spChg>
      </pc:sldChg>
      <pc:sldChg chg="modSp new mod">
        <pc:chgData name="Andrea Sciaba" userId="e3f5a945-6c0c-4a97-a38f-9b3c5b616a8c" providerId="ADAL" clId="{96BDB8CE-3C16-4B6D-A105-689CD0951200}" dt="2024-04-18T09:18:57.534" v="728" actId="20577"/>
        <pc:sldMkLst>
          <pc:docMk/>
          <pc:sldMk cId="1468956565" sldId="272"/>
        </pc:sldMkLst>
        <pc:spChg chg="mod">
          <ac:chgData name="Andrea Sciaba" userId="e3f5a945-6c0c-4a97-a38f-9b3c5b616a8c" providerId="ADAL" clId="{96BDB8CE-3C16-4B6D-A105-689CD0951200}" dt="2024-04-18T09:18:57.534" v="728" actId="20577"/>
          <ac:spMkLst>
            <pc:docMk/>
            <pc:sldMk cId="1468956565" sldId="272"/>
            <ac:spMk id="2" creationId="{3CE77D02-91FC-594D-845D-CE57E2C064F3}"/>
          </ac:spMkLst>
        </pc:spChg>
        <pc:spChg chg="mod">
          <ac:chgData name="Andrea Sciaba" userId="e3f5a945-6c0c-4a97-a38f-9b3c5b616a8c" providerId="ADAL" clId="{96BDB8CE-3C16-4B6D-A105-689CD0951200}" dt="2024-04-18T09:13:58.555" v="377" actId="20577"/>
          <ac:spMkLst>
            <pc:docMk/>
            <pc:sldMk cId="1468956565" sldId="272"/>
            <ac:spMk id="4" creationId="{9299324E-C074-CFBB-07AE-46FC84F092BB}"/>
          </ac:spMkLst>
        </pc:spChg>
      </pc:sldChg>
    </pc:docChg>
  </pc:docChgLst>
  <pc:docChgLst>
    <pc:chgData name="Andrea Sciaba" userId="e3f5a945-6c0c-4a97-a38f-9b3c5b616a8c" providerId="ADAL" clId="{92B8371F-5212-411C-9B9E-02AF1AE2C232}"/>
    <pc:docChg chg="custSel addSld modSld sldOrd">
      <pc:chgData name="Andrea Sciaba" userId="e3f5a945-6c0c-4a97-a38f-9b3c5b616a8c" providerId="ADAL" clId="{92B8371F-5212-411C-9B9E-02AF1AE2C232}" dt="2024-03-28T10:05:42.942" v="446" actId="680"/>
      <pc:docMkLst>
        <pc:docMk/>
      </pc:docMkLst>
      <pc:sldChg chg="modSp mod">
        <pc:chgData name="Andrea Sciaba" userId="e3f5a945-6c0c-4a97-a38f-9b3c5b616a8c" providerId="ADAL" clId="{92B8371F-5212-411C-9B9E-02AF1AE2C232}" dt="2024-03-28T09:56:23.899" v="51" actId="20577"/>
        <pc:sldMkLst>
          <pc:docMk/>
          <pc:sldMk cId="1299063412" sldId="256"/>
        </pc:sldMkLst>
        <pc:spChg chg="mod">
          <ac:chgData name="Andrea Sciaba" userId="e3f5a945-6c0c-4a97-a38f-9b3c5b616a8c" providerId="ADAL" clId="{92B8371F-5212-411C-9B9E-02AF1AE2C232}" dt="2024-03-28T09:55:50.020" v="1" actId="27636"/>
          <ac:spMkLst>
            <pc:docMk/>
            <pc:sldMk cId="1299063412" sldId="256"/>
            <ac:spMk id="5" creationId="{AB506C71-0494-8EE4-BC9B-6DF28CE2E677}"/>
          </ac:spMkLst>
        </pc:spChg>
        <pc:spChg chg="mod">
          <ac:chgData name="Andrea Sciaba" userId="e3f5a945-6c0c-4a97-a38f-9b3c5b616a8c" providerId="ADAL" clId="{92B8371F-5212-411C-9B9E-02AF1AE2C232}" dt="2024-03-28T09:56:23.899" v="51" actId="20577"/>
          <ac:spMkLst>
            <pc:docMk/>
            <pc:sldMk cId="1299063412" sldId="256"/>
            <ac:spMk id="7" creationId="{1CFEF9D3-394C-C57F-30C0-6520DF6C6BEE}"/>
          </ac:spMkLst>
        </pc:spChg>
      </pc:sldChg>
      <pc:sldChg chg="modSp mod">
        <pc:chgData name="Andrea Sciaba" userId="e3f5a945-6c0c-4a97-a38f-9b3c5b616a8c" providerId="ADAL" clId="{92B8371F-5212-411C-9B9E-02AF1AE2C232}" dt="2024-03-28T09:57:11.722" v="63" actId="27636"/>
        <pc:sldMkLst>
          <pc:docMk/>
          <pc:sldMk cId="1136595491" sldId="257"/>
        </pc:sldMkLst>
        <pc:spChg chg="mod">
          <ac:chgData name="Andrea Sciaba" userId="e3f5a945-6c0c-4a97-a38f-9b3c5b616a8c" providerId="ADAL" clId="{92B8371F-5212-411C-9B9E-02AF1AE2C232}" dt="2024-03-28T09:57:11.722" v="63" actId="27636"/>
          <ac:spMkLst>
            <pc:docMk/>
            <pc:sldMk cId="1136595491" sldId="257"/>
            <ac:spMk id="2" creationId="{E041A959-CD89-4C10-66BB-FADF7ABDC870}"/>
          </ac:spMkLst>
        </pc:spChg>
      </pc:sldChg>
      <pc:sldChg chg="modSp mod">
        <pc:chgData name="Andrea Sciaba" userId="e3f5a945-6c0c-4a97-a38f-9b3c5b616a8c" providerId="ADAL" clId="{92B8371F-5212-411C-9B9E-02AF1AE2C232}" dt="2024-03-28T09:57:51.708" v="64" actId="115"/>
        <pc:sldMkLst>
          <pc:docMk/>
          <pc:sldMk cId="518056338" sldId="258"/>
        </pc:sldMkLst>
        <pc:spChg chg="mod">
          <ac:chgData name="Andrea Sciaba" userId="e3f5a945-6c0c-4a97-a38f-9b3c5b616a8c" providerId="ADAL" clId="{92B8371F-5212-411C-9B9E-02AF1AE2C232}" dt="2024-03-28T09:57:51.708" v="64" actId="115"/>
          <ac:spMkLst>
            <pc:docMk/>
            <pc:sldMk cId="518056338" sldId="258"/>
            <ac:spMk id="2" creationId="{227B8461-16C5-C4E8-8D92-B02A51E9CA83}"/>
          </ac:spMkLst>
        </pc:spChg>
      </pc:sldChg>
      <pc:sldChg chg="modSp mod">
        <pc:chgData name="Andrea Sciaba" userId="e3f5a945-6c0c-4a97-a38f-9b3c5b616a8c" providerId="ADAL" clId="{92B8371F-5212-411C-9B9E-02AF1AE2C232}" dt="2024-03-28T09:58:48.807" v="96" actId="20577"/>
        <pc:sldMkLst>
          <pc:docMk/>
          <pc:sldMk cId="2260068389" sldId="259"/>
        </pc:sldMkLst>
        <pc:spChg chg="mod">
          <ac:chgData name="Andrea Sciaba" userId="e3f5a945-6c0c-4a97-a38f-9b3c5b616a8c" providerId="ADAL" clId="{92B8371F-5212-411C-9B9E-02AF1AE2C232}" dt="2024-03-28T09:58:48.807" v="96" actId="20577"/>
          <ac:spMkLst>
            <pc:docMk/>
            <pc:sldMk cId="2260068389" sldId="259"/>
            <ac:spMk id="2" creationId="{42E5761B-9340-8268-5373-58A90A649E11}"/>
          </ac:spMkLst>
        </pc:spChg>
      </pc:sldChg>
      <pc:sldChg chg="modSp mod">
        <pc:chgData name="Andrea Sciaba" userId="e3f5a945-6c0c-4a97-a38f-9b3c5b616a8c" providerId="ADAL" clId="{92B8371F-5212-411C-9B9E-02AF1AE2C232}" dt="2024-03-28T09:59:13.605" v="97"/>
        <pc:sldMkLst>
          <pc:docMk/>
          <pc:sldMk cId="2209717957" sldId="260"/>
        </pc:sldMkLst>
        <pc:spChg chg="mod">
          <ac:chgData name="Andrea Sciaba" userId="e3f5a945-6c0c-4a97-a38f-9b3c5b616a8c" providerId="ADAL" clId="{92B8371F-5212-411C-9B9E-02AF1AE2C232}" dt="2024-03-28T09:59:13.605" v="97"/>
          <ac:spMkLst>
            <pc:docMk/>
            <pc:sldMk cId="2209717957" sldId="260"/>
            <ac:spMk id="2" creationId="{0616D817-B18D-2D00-05B2-1296A399207D}"/>
          </ac:spMkLst>
        </pc:spChg>
      </pc:sldChg>
      <pc:sldChg chg="modSp mod">
        <pc:chgData name="Andrea Sciaba" userId="e3f5a945-6c0c-4a97-a38f-9b3c5b616a8c" providerId="ADAL" clId="{92B8371F-5212-411C-9B9E-02AF1AE2C232}" dt="2024-03-28T09:59:37.262" v="98"/>
        <pc:sldMkLst>
          <pc:docMk/>
          <pc:sldMk cId="3655473702" sldId="261"/>
        </pc:sldMkLst>
        <pc:spChg chg="mod">
          <ac:chgData name="Andrea Sciaba" userId="e3f5a945-6c0c-4a97-a38f-9b3c5b616a8c" providerId="ADAL" clId="{92B8371F-5212-411C-9B9E-02AF1AE2C232}" dt="2024-03-28T09:59:37.262" v="98"/>
          <ac:spMkLst>
            <pc:docMk/>
            <pc:sldMk cId="3655473702" sldId="261"/>
            <ac:spMk id="2" creationId="{C89F6E8C-6CA8-A917-E9AC-BED9F6CAB7B3}"/>
          </ac:spMkLst>
        </pc:spChg>
      </pc:sldChg>
      <pc:sldChg chg="modSp mod">
        <pc:chgData name="Andrea Sciaba" userId="e3f5a945-6c0c-4a97-a38f-9b3c5b616a8c" providerId="ADAL" clId="{92B8371F-5212-411C-9B9E-02AF1AE2C232}" dt="2024-03-28T09:59:49.604" v="99"/>
        <pc:sldMkLst>
          <pc:docMk/>
          <pc:sldMk cId="2064247646" sldId="262"/>
        </pc:sldMkLst>
        <pc:spChg chg="mod">
          <ac:chgData name="Andrea Sciaba" userId="e3f5a945-6c0c-4a97-a38f-9b3c5b616a8c" providerId="ADAL" clId="{92B8371F-5212-411C-9B9E-02AF1AE2C232}" dt="2024-03-28T09:59:49.604" v="99"/>
          <ac:spMkLst>
            <pc:docMk/>
            <pc:sldMk cId="2064247646" sldId="262"/>
            <ac:spMk id="2" creationId="{24680D84-3343-F65A-31DC-871546BF2895}"/>
          </ac:spMkLst>
        </pc:spChg>
      </pc:sldChg>
      <pc:sldChg chg="modSp mod ord">
        <pc:chgData name="Andrea Sciaba" userId="e3f5a945-6c0c-4a97-a38f-9b3c5b616a8c" providerId="ADAL" clId="{92B8371F-5212-411C-9B9E-02AF1AE2C232}" dt="2024-03-28T10:00:51.335" v="148" actId="207"/>
        <pc:sldMkLst>
          <pc:docMk/>
          <pc:sldMk cId="461838169" sldId="264"/>
        </pc:sldMkLst>
        <pc:spChg chg="mod">
          <ac:chgData name="Andrea Sciaba" userId="e3f5a945-6c0c-4a97-a38f-9b3c5b616a8c" providerId="ADAL" clId="{92B8371F-5212-411C-9B9E-02AF1AE2C232}" dt="2024-03-28T10:00:51.335" v="148" actId="207"/>
          <ac:spMkLst>
            <pc:docMk/>
            <pc:sldMk cId="461838169" sldId="264"/>
            <ac:spMk id="2" creationId="{0F02026E-4288-DAB6-527C-1EB0ABE9639D}"/>
          </ac:spMkLst>
        </pc:spChg>
      </pc:sldChg>
      <pc:sldChg chg="modSp new mod">
        <pc:chgData name="Andrea Sciaba" userId="e3f5a945-6c0c-4a97-a38f-9b3c5b616a8c" providerId="ADAL" clId="{92B8371F-5212-411C-9B9E-02AF1AE2C232}" dt="2024-03-28T10:05:25.393" v="445" actId="115"/>
        <pc:sldMkLst>
          <pc:docMk/>
          <pc:sldMk cId="2525599697" sldId="266"/>
        </pc:sldMkLst>
        <pc:spChg chg="mod">
          <ac:chgData name="Andrea Sciaba" userId="e3f5a945-6c0c-4a97-a38f-9b3c5b616a8c" providerId="ADAL" clId="{92B8371F-5212-411C-9B9E-02AF1AE2C232}" dt="2024-03-28T10:05:25.393" v="445" actId="115"/>
          <ac:spMkLst>
            <pc:docMk/>
            <pc:sldMk cId="2525599697" sldId="266"/>
            <ac:spMk id="2" creationId="{D403820B-3FC1-3347-AD6A-74FE25DF655A}"/>
          </ac:spMkLst>
        </pc:spChg>
        <pc:spChg chg="mod">
          <ac:chgData name="Andrea Sciaba" userId="e3f5a945-6c0c-4a97-a38f-9b3c5b616a8c" providerId="ADAL" clId="{92B8371F-5212-411C-9B9E-02AF1AE2C232}" dt="2024-03-28T10:01:48.637" v="167" actId="20577"/>
          <ac:spMkLst>
            <pc:docMk/>
            <pc:sldMk cId="2525599697" sldId="266"/>
            <ac:spMk id="4" creationId="{5622984D-D8AA-468C-FA27-299D4A681B4B}"/>
          </ac:spMkLst>
        </pc:spChg>
      </pc:sldChg>
      <pc:sldChg chg="new">
        <pc:chgData name="Andrea Sciaba" userId="e3f5a945-6c0c-4a97-a38f-9b3c5b616a8c" providerId="ADAL" clId="{92B8371F-5212-411C-9B9E-02AF1AE2C232}" dt="2024-03-28T10:05:42.942" v="446" actId="680"/>
        <pc:sldMkLst>
          <pc:docMk/>
          <pc:sldMk cId="1290164869" sldId="267"/>
        </pc:sldMkLst>
      </pc:sldChg>
    </pc:docChg>
  </pc:docChgLst>
  <pc:docChgLst>
    <pc:chgData name="Andrea Sciaba" userId="e3f5a945-6c0c-4a97-a38f-9b3c5b616a8c" providerId="ADAL" clId="{92A02DBE-4713-4502-9417-A0CD3A401C1F}"/>
    <pc:docChg chg="custSel addSld modSld">
      <pc:chgData name="Andrea Sciaba" userId="e3f5a945-6c0c-4a97-a38f-9b3c5b616a8c" providerId="ADAL" clId="{92A02DBE-4713-4502-9417-A0CD3A401C1F}" dt="2024-04-08T15:06:06.291" v="1236" actId="20577"/>
      <pc:docMkLst>
        <pc:docMk/>
      </pc:docMkLst>
      <pc:sldChg chg="addSp modSp mod">
        <pc:chgData name="Andrea Sciaba" userId="e3f5a945-6c0c-4a97-a38f-9b3c5b616a8c" providerId="ADAL" clId="{92A02DBE-4713-4502-9417-A0CD3A401C1F}" dt="2024-04-08T14:23:16.706" v="1020" actId="20577"/>
        <pc:sldMkLst>
          <pc:docMk/>
          <pc:sldMk cId="1290164869" sldId="267"/>
        </pc:sldMkLst>
        <pc:spChg chg="mod">
          <ac:chgData name="Andrea Sciaba" userId="e3f5a945-6c0c-4a97-a38f-9b3c5b616a8c" providerId="ADAL" clId="{92A02DBE-4713-4502-9417-A0CD3A401C1F}" dt="2024-04-08T14:23:16.706" v="1020" actId="20577"/>
          <ac:spMkLst>
            <pc:docMk/>
            <pc:sldMk cId="1290164869" sldId="267"/>
            <ac:spMk id="2" creationId="{7776636F-16F4-5923-9C6F-88EC6A44D81E}"/>
          </ac:spMkLst>
        </pc:spChg>
        <pc:spChg chg="mod">
          <ac:chgData name="Andrea Sciaba" userId="e3f5a945-6c0c-4a97-a38f-9b3c5b616a8c" providerId="ADAL" clId="{92A02DBE-4713-4502-9417-A0CD3A401C1F}" dt="2024-04-08T13:53:26.313" v="15" actId="20577"/>
          <ac:spMkLst>
            <pc:docMk/>
            <pc:sldMk cId="1290164869" sldId="267"/>
            <ac:spMk id="4" creationId="{D6B0DAA1-2C8A-E166-EE77-C317CF76B860}"/>
          </ac:spMkLst>
        </pc:spChg>
        <pc:picChg chg="add mod">
          <ac:chgData name="Andrea Sciaba" userId="e3f5a945-6c0c-4a97-a38f-9b3c5b616a8c" providerId="ADAL" clId="{92A02DBE-4713-4502-9417-A0CD3A401C1F}" dt="2024-04-08T13:55:36.891" v="49" actId="1038"/>
          <ac:picMkLst>
            <pc:docMk/>
            <pc:sldMk cId="1290164869" sldId="267"/>
            <ac:picMk id="6" creationId="{AE296B94-C83A-9402-5FBE-EE49BE4CDFE8}"/>
          </ac:picMkLst>
        </pc:picChg>
        <pc:picChg chg="add mod">
          <ac:chgData name="Andrea Sciaba" userId="e3f5a945-6c0c-4a97-a38f-9b3c5b616a8c" providerId="ADAL" clId="{92A02DBE-4713-4502-9417-A0CD3A401C1F}" dt="2024-04-08T13:55:23.309" v="26" actId="1076"/>
          <ac:picMkLst>
            <pc:docMk/>
            <pc:sldMk cId="1290164869" sldId="267"/>
            <ac:picMk id="8" creationId="{760554CA-64E0-254A-356D-D2671D7C09B6}"/>
          </ac:picMkLst>
        </pc:picChg>
      </pc:sldChg>
      <pc:sldChg chg="addSp modSp new mod">
        <pc:chgData name="Andrea Sciaba" userId="e3f5a945-6c0c-4a97-a38f-9b3c5b616a8c" providerId="ADAL" clId="{92A02DBE-4713-4502-9417-A0CD3A401C1F}" dt="2024-04-08T14:06:02.709" v="658" actId="20577"/>
        <pc:sldMkLst>
          <pc:docMk/>
          <pc:sldMk cId="278763758" sldId="268"/>
        </pc:sldMkLst>
        <pc:spChg chg="mod">
          <ac:chgData name="Andrea Sciaba" userId="e3f5a945-6c0c-4a97-a38f-9b3c5b616a8c" providerId="ADAL" clId="{92A02DBE-4713-4502-9417-A0CD3A401C1F}" dt="2024-04-08T14:06:02.709" v="658" actId="20577"/>
          <ac:spMkLst>
            <pc:docMk/>
            <pc:sldMk cId="278763758" sldId="268"/>
            <ac:spMk id="2" creationId="{85B34716-4766-480A-AF5A-207AEBE0C1A4}"/>
          </ac:spMkLst>
        </pc:spChg>
        <pc:spChg chg="mod">
          <ac:chgData name="Andrea Sciaba" userId="e3f5a945-6c0c-4a97-a38f-9b3c5b616a8c" providerId="ADAL" clId="{92A02DBE-4713-4502-9417-A0CD3A401C1F}" dt="2024-04-08T14:00:30.786" v="261" actId="20577"/>
          <ac:spMkLst>
            <pc:docMk/>
            <pc:sldMk cId="278763758" sldId="268"/>
            <ac:spMk id="4" creationId="{64437763-800B-6E1F-BAA5-C2E323997C72}"/>
          </ac:spMkLst>
        </pc:spChg>
        <pc:picChg chg="add mod">
          <ac:chgData name="Andrea Sciaba" userId="e3f5a945-6c0c-4a97-a38f-9b3c5b616a8c" providerId="ADAL" clId="{92A02DBE-4713-4502-9417-A0CD3A401C1F}" dt="2024-04-08T14:01:48.147" v="267" actId="1076"/>
          <ac:picMkLst>
            <pc:docMk/>
            <pc:sldMk cId="278763758" sldId="268"/>
            <ac:picMk id="6" creationId="{CAD88409-141E-47A2-8897-D1838D9C3457}"/>
          </ac:picMkLst>
        </pc:picChg>
      </pc:sldChg>
      <pc:sldChg chg="modSp new mod">
        <pc:chgData name="Andrea Sciaba" userId="e3f5a945-6c0c-4a97-a38f-9b3c5b616a8c" providerId="ADAL" clId="{92A02DBE-4713-4502-9417-A0CD3A401C1F}" dt="2024-04-08T15:06:06.291" v="1236" actId="20577"/>
        <pc:sldMkLst>
          <pc:docMk/>
          <pc:sldMk cId="1346436549" sldId="269"/>
        </pc:sldMkLst>
        <pc:spChg chg="mod">
          <ac:chgData name="Andrea Sciaba" userId="e3f5a945-6c0c-4a97-a38f-9b3c5b616a8c" providerId="ADAL" clId="{92A02DBE-4713-4502-9417-A0CD3A401C1F}" dt="2024-04-08T15:06:06.291" v="1236" actId="20577"/>
          <ac:spMkLst>
            <pc:docMk/>
            <pc:sldMk cId="1346436549" sldId="269"/>
            <ac:spMk id="2" creationId="{FFAA32EC-8437-548B-CDB9-0756237533DC}"/>
          </ac:spMkLst>
        </pc:spChg>
        <pc:spChg chg="mod">
          <ac:chgData name="Andrea Sciaba" userId="e3f5a945-6c0c-4a97-a38f-9b3c5b616a8c" providerId="ADAL" clId="{92A02DBE-4713-4502-9417-A0CD3A401C1F}" dt="2024-04-08T14:06:32.681" v="702" actId="20577"/>
          <ac:spMkLst>
            <pc:docMk/>
            <pc:sldMk cId="1346436549" sldId="269"/>
            <ac:spMk id="4" creationId="{11F59661-65C5-56DC-B896-28BC4385742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72807F-CF62-4538-A1CF-A766335E9DEB}" type="datetimeFigureOut">
              <a:rPr lang="en-GB" smtClean="0"/>
              <a:t>18/04/2024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3ECCB4-A390-4D56-8D99-537A15623B20}" type="slidenum">
              <a:rPr lang="en-GB" smtClean="0"/>
              <a:t>‹#›</a:t>
            </a:fld>
            <a:endParaRPr lang="en-GB"/>
          </a:p>
        </p:txBody>
      </p:sp>
    </p:spTree>
    <p:extLst>
      <p:ext uri="{BB962C8B-B14F-4D97-AF65-F5344CB8AC3E}">
        <p14:creationId xmlns:p14="http://schemas.microsoft.com/office/powerpoint/2010/main" val="267215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tiff"/><Relationship Id="rId5" Type="http://schemas.openxmlformats.org/officeDocument/2006/relationships/image" Target="../media/image4.tiff"/><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p:nvPicPr>
        <p:blipFill>
          <a:blip r:embed="rId2" cstate="print"/>
          <a:srcRect/>
          <a:stretch>
            <a:fillRect/>
          </a:stretch>
        </p:blipFill>
        <p:spPr>
          <a:xfrm>
            <a:off x="9956800" y="4343400"/>
            <a:ext cx="2235200" cy="914400"/>
          </a:xfrm>
          <a:prstGeom prst="rect">
            <a:avLst/>
          </a:prstGeom>
        </p:spPr>
      </p:pic>
      <p:pic>
        <p:nvPicPr>
          <p:cNvPr id="9" name="Picture 8" descr="accelerator.jpg"/>
          <p:cNvPicPr>
            <a:picLocks noChangeAspect="1"/>
          </p:cNvPicPr>
          <p:nvPr/>
        </p:nvPicPr>
        <p:blipFill>
          <a:blip r:embed="rId3" cstate="print"/>
          <a:srcRect/>
          <a:stretch>
            <a:fillRect/>
          </a:stretch>
        </p:blipFill>
        <p:spPr>
          <a:xfrm>
            <a:off x="1930400" y="4343400"/>
            <a:ext cx="2032000" cy="914400"/>
          </a:xfrm>
          <a:prstGeom prst="rect">
            <a:avLst/>
          </a:prstGeom>
        </p:spPr>
      </p:pic>
      <p:sp>
        <p:nvSpPr>
          <p:cNvPr id="2" name="Title 1"/>
          <p:cNvSpPr>
            <a:spLocks noGrp="1"/>
          </p:cNvSpPr>
          <p:nvPr>
            <p:ph type="ctrTitle" hasCustomPrompt="1"/>
          </p:nvPr>
        </p:nvSpPr>
        <p:spPr>
          <a:xfrm>
            <a:off x="1035507" y="1066801"/>
            <a:ext cx="7905293" cy="1470025"/>
          </a:xfrm>
        </p:spPr>
        <p:txBody>
          <a:bodyPr/>
          <a:lstStyle>
            <a:lvl1pPr algn="l">
              <a:defRPr>
                <a:solidFill>
                  <a:schemeClr val="bg1"/>
                </a:solidFill>
              </a:defRPr>
            </a:lvl1pPr>
          </a:lstStyle>
          <a:p>
            <a:r>
              <a:rPr lang="en-US" dirty="0"/>
              <a:t>Principle Title</a:t>
            </a:r>
          </a:p>
        </p:txBody>
      </p:sp>
      <p:sp>
        <p:nvSpPr>
          <p:cNvPr id="3" name="Subtitle 2"/>
          <p:cNvSpPr>
            <a:spLocks noGrp="1"/>
          </p:cNvSpPr>
          <p:nvPr>
            <p:ph type="subTitle" idx="1" hasCustomPrompt="1"/>
          </p:nvPr>
        </p:nvSpPr>
        <p:spPr>
          <a:xfrm>
            <a:off x="2327047" y="2590800"/>
            <a:ext cx="38608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Author</a:t>
            </a:r>
          </a:p>
        </p:txBody>
      </p:sp>
      <p:pic>
        <p:nvPicPr>
          <p:cNvPr id="8" name="Picture 7" descr="HiggsInCMS.jpg"/>
          <p:cNvPicPr>
            <a:picLocks noChangeAspect="1"/>
          </p:cNvPicPr>
          <p:nvPr/>
        </p:nvPicPr>
        <p:blipFill>
          <a:blip r:embed="rId4" cstate="print"/>
          <a:srcRect/>
          <a:stretch>
            <a:fillRect/>
          </a:stretch>
        </p:blipFill>
        <p:spPr>
          <a:xfrm>
            <a:off x="0" y="4343401"/>
            <a:ext cx="1950720" cy="924025"/>
          </a:xfrm>
          <a:prstGeom prst="rect">
            <a:avLst/>
          </a:prstGeom>
        </p:spPr>
      </p:pic>
      <p:pic>
        <p:nvPicPr>
          <p:cNvPr id="10" name="Picture 9" descr="01 nyte - globe encounters.tif"/>
          <p:cNvPicPr>
            <a:picLocks noChangeAspect="1"/>
          </p:cNvPicPr>
          <p:nvPr/>
        </p:nvPicPr>
        <p:blipFill>
          <a:blip r:embed="rId5" cstate="print"/>
          <a:srcRect/>
          <a:stretch>
            <a:fillRect/>
          </a:stretch>
        </p:blipFill>
        <p:spPr>
          <a:xfrm>
            <a:off x="3894127" y="3773425"/>
            <a:ext cx="1950720" cy="1627890"/>
          </a:xfrm>
          <a:prstGeom prst="rect">
            <a:avLst/>
          </a:prstGeom>
        </p:spPr>
      </p:pic>
      <p:pic>
        <p:nvPicPr>
          <p:cNvPr id="11" name="Picture 10" descr="0804041_30.tif"/>
          <p:cNvPicPr>
            <a:picLocks noChangeAspect="1"/>
          </p:cNvPicPr>
          <p:nvPr/>
        </p:nvPicPr>
        <p:blipFill>
          <a:blip r:embed="rId6" cstate="print"/>
          <a:srcRect/>
          <a:stretch>
            <a:fillRect/>
          </a:stretch>
        </p:blipFill>
        <p:spPr>
          <a:xfrm>
            <a:off x="6075680" y="4343400"/>
            <a:ext cx="1950720" cy="914400"/>
          </a:xfrm>
          <a:prstGeom prst="rect">
            <a:avLst/>
          </a:prstGeom>
        </p:spPr>
      </p:pic>
      <p:pic>
        <p:nvPicPr>
          <p:cNvPr id="12" name="Picture 11" descr="blueinstall.jpg"/>
          <p:cNvPicPr>
            <a:picLocks noChangeAspect="1"/>
          </p:cNvPicPr>
          <p:nvPr/>
        </p:nvPicPr>
        <p:blipFill>
          <a:blip r:embed="rId7" cstate="print"/>
          <a:srcRect/>
          <a:stretch>
            <a:fillRect/>
          </a:stretch>
        </p:blipFill>
        <p:spPr>
          <a:xfrm>
            <a:off x="8026400" y="4343400"/>
            <a:ext cx="1950720" cy="914400"/>
          </a:xfrm>
          <a:prstGeom prst="rect">
            <a:avLst/>
          </a:prstGeom>
        </p:spPr>
      </p:pic>
      <p:sp>
        <p:nvSpPr>
          <p:cNvPr id="24" name="Text Placeholder 23"/>
          <p:cNvSpPr>
            <a:spLocks noGrp="1"/>
          </p:cNvSpPr>
          <p:nvPr>
            <p:ph type="body" sz="quarter" idx="13" hasCustomPrompt="1"/>
          </p:nvPr>
        </p:nvSpPr>
        <p:spPr>
          <a:xfrm>
            <a:off x="8940800" y="228600"/>
            <a:ext cx="3251200" cy="457200"/>
          </a:xfrm>
        </p:spPr>
        <p:txBody>
          <a:bodyPr/>
          <a:lstStyle>
            <a:lvl1pPr algn="r">
              <a:buNone/>
              <a:defRPr baseline="0">
                <a:solidFill>
                  <a:schemeClr val="bg1">
                    <a:lumMod val="50000"/>
                  </a:schemeClr>
                </a:solidFill>
              </a:defRPr>
            </a:lvl1pPr>
            <a:lvl2pPr>
              <a:buNone/>
              <a:defRPr/>
            </a:lvl2pPr>
          </a:lstStyle>
          <a:p>
            <a:pPr lvl="0"/>
            <a:r>
              <a:rPr lang="en-US" dirty="0"/>
              <a:t>WLCG Group</a:t>
            </a:r>
          </a:p>
        </p:txBody>
      </p:sp>
      <p:sp>
        <p:nvSpPr>
          <p:cNvPr id="28" name="Text Placeholder 27"/>
          <p:cNvSpPr>
            <a:spLocks noGrp="1"/>
          </p:cNvSpPr>
          <p:nvPr>
            <p:ph type="body" sz="quarter" idx="15" hasCustomPrompt="1"/>
          </p:nvPr>
        </p:nvSpPr>
        <p:spPr>
          <a:xfrm>
            <a:off x="2336800" y="3200400"/>
            <a:ext cx="41656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a:t>Date/other info</a:t>
            </a:r>
          </a:p>
        </p:txBody>
      </p:sp>
      <p:sp>
        <p:nvSpPr>
          <p:cNvPr id="23" name="Date Placeholder 22"/>
          <p:cNvSpPr>
            <a:spLocks noGrp="1"/>
          </p:cNvSpPr>
          <p:nvPr>
            <p:ph type="dt" sz="half" idx="16"/>
          </p:nvPr>
        </p:nvSpPr>
        <p:spPr/>
        <p:txBody>
          <a:bodyPr/>
          <a:lstStyle/>
          <a:p>
            <a:fld id="{2E1E9F4D-3EFE-4348-B9E0-A2B7450940FB}" type="datetime1">
              <a:rPr lang="en-GB" smtClean="0"/>
              <a:t>18/04/2024</a:t>
            </a:fld>
            <a:endParaRPr lang="en-GB"/>
          </a:p>
        </p:txBody>
      </p:sp>
      <p:sp>
        <p:nvSpPr>
          <p:cNvPr id="25" name="Slide Number Placeholder 24"/>
          <p:cNvSpPr>
            <a:spLocks noGrp="1"/>
          </p:cNvSpPr>
          <p:nvPr>
            <p:ph type="sldNum" sz="quarter" idx="17"/>
          </p:nvPr>
        </p:nvSpPr>
        <p:spPr/>
        <p:txBody>
          <a:bodyPr/>
          <a:lstStyle/>
          <a:p>
            <a:fld id="{8004BDD9-F82A-494E-BA89-ADE3876BA855}" type="slidenum">
              <a:rPr lang="en-GB" smtClean="0"/>
              <a:t>‹#›</a:t>
            </a:fld>
            <a:endParaRPr lang="en-GB"/>
          </a:p>
        </p:txBody>
      </p:sp>
      <p:sp>
        <p:nvSpPr>
          <p:cNvPr id="26" name="Footer Placeholder 25"/>
          <p:cNvSpPr>
            <a:spLocks noGrp="1"/>
          </p:cNvSpPr>
          <p:nvPr>
            <p:ph type="ftr" sz="quarter" idx="18"/>
          </p:nvPr>
        </p:nvSpPr>
        <p:spPr/>
        <p:txBody>
          <a:bodyPr/>
          <a:lstStyle/>
          <a:p>
            <a:endParaRPr lang="en-GB"/>
          </a:p>
        </p:txBody>
      </p:sp>
      <p:grpSp>
        <p:nvGrpSpPr>
          <p:cNvPr id="22" name="Group 21"/>
          <p:cNvGrpSpPr/>
          <p:nvPr/>
        </p:nvGrpSpPr>
        <p:grpSpPr>
          <a:xfrm>
            <a:off x="101600" y="6248400"/>
            <a:ext cx="2785533" cy="548640"/>
            <a:chOff x="76200" y="13479"/>
            <a:chExt cx="2089150" cy="548640"/>
          </a:xfrm>
        </p:grpSpPr>
        <p:pic>
          <p:nvPicPr>
            <p:cNvPr id="27" name="Picture 26" descr="WLCG-TextOnly_black.jpg"/>
            <p:cNvPicPr>
              <a:picLocks noChangeAspect="1"/>
            </p:cNvPicPr>
            <p:nvPr userDrawn="1"/>
          </p:nvPicPr>
          <p:blipFill>
            <a:blip r:embed="rId8" cstate="print">
              <a:clrChange>
                <a:clrFrom>
                  <a:srgbClr val="000000"/>
                </a:clrFrom>
                <a:clrTo>
                  <a:srgbClr val="000000">
                    <a:alpha val="0"/>
                  </a:srgbClr>
                </a:clrTo>
              </a:clrChange>
            </a:blip>
            <a:srcRect l="2464" t="16667" r="4985" b="16667"/>
            <a:stretch>
              <a:fillRect/>
            </a:stretch>
          </p:blipFill>
          <p:spPr>
            <a:xfrm>
              <a:off x="412750" y="13479"/>
              <a:ext cx="1752600" cy="548640"/>
            </a:xfrm>
            <a:prstGeom prst="rect">
              <a:avLst/>
            </a:prstGeom>
          </p:spPr>
        </p:pic>
        <p:pic>
          <p:nvPicPr>
            <p:cNvPr id="29" name="Picture 28"/>
            <p:cNvPicPr>
              <a:picLocks noChangeAspect="1"/>
            </p:cNvPicPr>
            <p:nvPr userDrawn="1"/>
          </p:nvPicPr>
          <p:blipFill rotWithShape="1">
            <a:blip r:embed="rId9">
              <a:clrChange>
                <a:clrFrom>
                  <a:srgbClr val="000000"/>
                </a:clrFrom>
                <a:clrTo>
                  <a:srgbClr val="000000">
                    <a:alpha val="0"/>
                  </a:srgbClr>
                </a:clrTo>
              </a:clrChange>
            </a:blip>
            <a:srcRect l="7324" t="5143" r="5141" b="5667"/>
            <a:stretch/>
          </p:blipFill>
          <p:spPr>
            <a:xfrm>
              <a:off x="76200" y="51840"/>
              <a:ext cx="500132" cy="450720"/>
            </a:xfrm>
            <a:prstGeom prst="rect">
              <a:avLst/>
            </a:prstGeom>
          </p:spPr>
        </p:pic>
      </p:grpSp>
      <p:pic>
        <p:nvPicPr>
          <p:cNvPr id="4" name="Picture 3" descr="CERN-logo_outline.jpg"/>
          <p:cNvPicPr>
            <a:picLocks noChangeAspect="1"/>
          </p:cNvPicPr>
          <p:nvPr/>
        </p:nvPicPr>
        <p:blipFill>
          <a:blip r:embed="rId10" cstate="print">
            <a:clrChange>
              <a:clrFrom>
                <a:srgbClr val="FFFFFF"/>
              </a:clrFrom>
              <a:clrTo>
                <a:srgbClr val="FFFFFF">
                  <a:alpha val="0"/>
                </a:srgbClr>
              </a:clrTo>
            </a:clrChange>
            <a:biLevel thresh="25000"/>
            <a:extLst>
              <a:ext uri="{28A0092B-C50C-407E-A947-70E740481C1C}">
                <a14:useLocalDpi xmlns:a14="http://schemas.microsoft.com/office/drawing/2010/main" val="0"/>
              </a:ext>
            </a:extLst>
          </a:blip>
          <a:stretch>
            <a:fillRect/>
          </a:stretch>
        </p:blipFill>
        <p:spPr>
          <a:xfrm>
            <a:off x="11277601" y="6313802"/>
            <a:ext cx="634508" cy="467999"/>
          </a:xfrm>
          <a:prstGeom prst="rect">
            <a:avLst/>
          </a:prstGeom>
        </p:spPr>
      </p:pic>
    </p:spTree>
    <p:extLst>
      <p:ext uri="{BB962C8B-B14F-4D97-AF65-F5344CB8AC3E}">
        <p14:creationId xmlns:p14="http://schemas.microsoft.com/office/powerpoint/2010/main" val="1458683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400" y="914401"/>
            <a:ext cx="11176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a:xfrm>
            <a:off x="4470400" y="6356351"/>
            <a:ext cx="3860800" cy="365125"/>
          </a:xfrm>
        </p:spPr>
        <p:txBody>
          <a:bodyPr/>
          <a:lstStyle/>
          <a:p>
            <a:endParaRPr lang="en-GB"/>
          </a:p>
        </p:txBody>
      </p:sp>
      <p:sp>
        <p:nvSpPr>
          <p:cNvPr id="7" name="Slide Number Placeholder 6"/>
          <p:cNvSpPr>
            <a:spLocks noGrp="1"/>
          </p:cNvSpPr>
          <p:nvPr>
            <p:ph type="sldNum" sz="quarter" idx="12"/>
          </p:nvPr>
        </p:nvSpPr>
        <p:spPr>
          <a:xfrm>
            <a:off x="9042400" y="6356351"/>
            <a:ext cx="2844800" cy="365125"/>
          </a:xfrm>
        </p:spPr>
        <p:txBody>
          <a:bodyPr/>
          <a:lstStyle/>
          <a:p>
            <a:fld id="{8004BDD9-F82A-494E-BA89-ADE3876BA855}" type="slidenum">
              <a:rPr lang="en-GB" smtClean="0"/>
              <a:t>‹#›</a:t>
            </a:fld>
            <a:endParaRPr lang="en-GB"/>
          </a:p>
        </p:txBody>
      </p:sp>
      <p:sp>
        <p:nvSpPr>
          <p:cNvPr id="8" name="Rectangle 7"/>
          <p:cNvSpPr/>
          <p:nvPr/>
        </p:nvSpPr>
        <p:spPr>
          <a:xfrm rot="16200000">
            <a:off x="-3022600" y="3022601"/>
            <a:ext cx="68580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9" name="Picture 8" descr="WLCG-TextOnly_black.jpg"/>
          <p:cNvPicPr>
            <a:picLocks noChangeAspect="1"/>
          </p:cNvPicPr>
          <p:nvPr/>
        </p:nvPicPr>
        <p:blipFill>
          <a:blip r:embed="rId2" cstate="print">
            <a:clrChange>
              <a:clrFrom>
                <a:srgbClr val="000000"/>
              </a:clrFrom>
              <a:clrTo>
                <a:srgbClr val="000000">
                  <a:alpha val="0"/>
                </a:srgbClr>
              </a:clrTo>
            </a:clrChange>
          </a:blip>
          <a:srcRect l="2464" t="16667" r="4985" b="16667"/>
          <a:stretch>
            <a:fillRect/>
          </a:stretch>
        </p:blipFill>
        <p:spPr>
          <a:xfrm rot="16200000">
            <a:off x="-491927" y="5158740"/>
            <a:ext cx="1752600" cy="731520"/>
          </a:xfrm>
          <a:prstGeom prst="rect">
            <a:avLst/>
          </a:prstGeom>
        </p:spPr>
      </p:pic>
      <p:sp>
        <p:nvSpPr>
          <p:cNvPr id="18" name="Rectangle 17"/>
          <p:cNvSpPr/>
          <p:nvPr/>
        </p:nvSpPr>
        <p:spPr>
          <a:xfrm>
            <a:off x="812800" y="0"/>
            <a:ext cx="113792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Title 1"/>
          <p:cNvSpPr>
            <a:spLocks noGrp="1"/>
          </p:cNvSpPr>
          <p:nvPr>
            <p:ph type="title"/>
          </p:nvPr>
        </p:nvSpPr>
        <p:spPr>
          <a:xfrm>
            <a:off x="1016000" y="0"/>
            <a:ext cx="10566400" cy="762000"/>
          </a:xfrm>
        </p:spPr>
        <p:txBody>
          <a:bodyPr/>
          <a:lstStyle>
            <a:lvl1pPr>
              <a:defRPr b="1">
                <a:solidFill>
                  <a:schemeClr val="bg1"/>
                </a:solidFill>
                <a:latin typeface="Candara" pitchFamily="34" charset="0"/>
              </a:defRPr>
            </a:lvl1pPr>
          </a:lstStyle>
          <a:p>
            <a:r>
              <a:rPr lang="en-US"/>
              <a:t>Click to edit Master title style</a:t>
            </a:r>
            <a:endParaRPr lang="en-US" dirty="0"/>
          </a:p>
        </p:txBody>
      </p:sp>
      <p:sp>
        <p:nvSpPr>
          <p:cNvPr id="17" name="Date Placeholder 22"/>
          <p:cNvSpPr>
            <a:spLocks noGrp="1"/>
          </p:cNvSpPr>
          <p:nvPr>
            <p:ph type="dt" sz="half" idx="16"/>
          </p:nvPr>
        </p:nvSpPr>
        <p:spPr>
          <a:xfrm>
            <a:off x="914400" y="6356351"/>
            <a:ext cx="2540000" cy="365125"/>
          </a:xfrm>
        </p:spPr>
        <p:txBody>
          <a:bodyPr/>
          <a:lstStyle/>
          <a:p>
            <a:fld id="{B0342669-8CF0-4F21-B225-CE998F88F1C0}" type="datetime1">
              <a:rPr lang="en-GB" smtClean="0"/>
              <a:t>18/04/2024</a:t>
            </a:fld>
            <a:endParaRPr lang="en-GB"/>
          </a:p>
        </p:txBody>
      </p:sp>
      <p:pic>
        <p:nvPicPr>
          <p:cNvPr id="2" name="Picture 1"/>
          <p:cNvPicPr>
            <a:picLocks noChangeAspect="1"/>
          </p:cNvPicPr>
          <p:nvPr/>
        </p:nvPicPr>
        <p:blipFill>
          <a:blip r:embed="rId3"/>
          <a:stretch>
            <a:fillRect/>
          </a:stretch>
        </p:blipFill>
        <p:spPr>
          <a:xfrm>
            <a:off x="0" y="6248401"/>
            <a:ext cx="812800" cy="539181"/>
          </a:xfrm>
          <a:prstGeom prst="rect">
            <a:avLst/>
          </a:prstGeom>
        </p:spPr>
      </p:pic>
    </p:spTree>
    <p:extLst>
      <p:ext uri="{BB962C8B-B14F-4D97-AF65-F5344CB8AC3E}">
        <p14:creationId xmlns:p14="http://schemas.microsoft.com/office/powerpoint/2010/main" val="122488567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400" y="914401"/>
            <a:ext cx="53848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02400" y="914401"/>
            <a:ext cx="53848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a:t>Click to edit Master text styles</a:t>
            </a:r>
          </a:p>
          <a:p>
            <a:pPr marL="342900" lvl="1" indent="-342900" algn="l" defTabSz="914400" rtl="0" eaLnBrk="1" latinLnBrk="0" hangingPunct="1">
              <a:spcBef>
                <a:spcPct val="20000"/>
              </a:spcBef>
              <a:buFont typeface="Arial" pitchFamily="34" charset="0"/>
              <a:buChar char="•"/>
            </a:pPr>
            <a:r>
              <a:rPr lang="en-US"/>
              <a:t>Second level</a:t>
            </a:r>
          </a:p>
          <a:p>
            <a:pPr marL="342900" lvl="2" indent="-342900" algn="l" defTabSz="914400" rtl="0" eaLnBrk="1" latinLnBrk="0" hangingPunct="1">
              <a:spcBef>
                <a:spcPct val="20000"/>
              </a:spcBef>
              <a:buFont typeface="Arial" pitchFamily="34" charset="0"/>
              <a:buChar char="•"/>
            </a:pPr>
            <a:r>
              <a:rPr lang="en-US"/>
              <a:t>Third level</a:t>
            </a:r>
          </a:p>
          <a:p>
            <a:pPr marL="342900" lvl="3" indent="-342900" algn="l" defTabSz="914400" rtl="0" eaLnBrk="1" latinLnBrk="0" hangingPunct="1">
              <a:spcBef>
                <a:spcPct val="20000"/>
              </a:spcBef>
              <a:buFont typeface="Arial" pitchFamily="34" charset="0"/>
              <a:buChar char="•"/>
            </a:pPr>
            <a:r>
              <a:rPr lang="en-US"/>
              <a:t>Fourth level</a:t>
            </a:r>
          </a:p>
          <a:p>
            <a:pPr marL="342900" lvl="4" indent="-342900" algn="l" defTabSz="914400" rtl="0" eaLnBrk="1" latinLnBrk="0" hangingPunct="1">
              <a:spcBef>
                <a:spcPct val="20000"/>
              </a:spcBef>
              <a:buFont typeface="Arial" pitchFamily="34" charset="0"/>
              <a:buChar char="•"/>
            </a:pPr>
            <a:r>
              <a:rPr lang="en-US"/>
              <a:t>Fifth level</a:t>
            </a:r>
            <a:endParaRPr lang="en-US" dirty="0"/>
          </a:p>
        </p:txBody>
      </p:sp>
      <p:sp>
        <p:nvSpPr>
          <p:cNvPr id="6" name="Footer Placeholder 5"/>
          <p:cNvSpPr>
            <a:spLocks noGrp="1"/>
          </p:cNvSpPr>
          <p:nvPr>
            <p:ph type="ftr" sz="quarter" idx="11"/>
          </p:nvPr>
        </p:nvSpPr>
        <p:spPr>
          <a:xfrm>
            <a:off x="4470400" y="6356351"/>
            <a:ext cx="3860800" cy="365125"/>
          </a:xfrm>
        </p:spPr>
        <p:txBody>
          <a:bodyPr/>
          <a:lstStyle/>
          <a:p>
            <a:endParaRPr lang="en-GB"/>
          </a:p>
        </p:txBody>
      </p:sp>
      <p:sp>
        <p:nvSpPr>
          <p:cNvPr id="7" name="Slide Number Placeholder 6"/>
          <p:cNvSpPr>
            <a:spLocks noGrp="1"/>
          </p:cNvSpPr>
          <p:nvPr>
            <p:ph type="sldNum" sz="quarter" idx="12"/>
          </p:nvPr>
        </p:nvSpPr>
        <p:spPr>
          <a:xfrm>
            <a:off x="9042400" y="6356351"/>
            <a:ext cx="2844800" cy="365125"/>
          </a:xfrm>
        </p:spPr>
        <p:txBody>
          <a:bodyPr/>
          <a:lstStyle/>
          <a:p>
            <a:fld id="{8004BDD9-F82A-494E-BA89-ADE3876BA855}" type="slidenum">
              <a:rPr lang="en-GB" smtClean="0"/>
              <a:t>‹#›</a:t>
            </a:fld>
            <a:endParaRPr lang="en-GB"/>
          </a:p>
        </p:txBody>
      </p:sp>
      <p:sp>
        <p:nvSpPr>
          <p:cNvPr id="8" name="Rectangle 7"/>
          <p:cNvSpPr/>
          <p:nvPr/>
        </p:nvSpPr>
        <p:spPr>
          <a:xfrm rot="16200000">
            <a:off x="-3022600" y="3022601"/>
            <a:ext cx="6858000" cy="812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9" name="Picture 8" descr="WLCG-TextOnly_black.jpg"/>
          <p:cNvPicPr>
            <a:picLocks noChangeAspect="1"/>
          </p:cNvPicPr>
          <p:nvPr/>
        </p:nvPicPr>
        <p:blipFill>
          <a:blip r:embed="rId2" cstate="print">
            <a:clrChange>
              <a:clrFrom>
                <a:srgbClr val="000000"/>
              </a:clrFrom>
              <a:clrTo>
                <a:srgbClr val="000000">
                  <a:alpha val="0"/>
                </a:srgbClr>
              </a:clrTo>
            </a:clrChange>
          </a:blip>
          <a:srcRect l="2464" t="16667" r="4985" b="16667"/>
          <a:stretch>
            <a:fillRect/>
          </a:stretch>
        </p:blipFill>
        <p:spPr>
          <a:xfrm rot="16200000">
            <a:off x="-491927" y="5158740"/>
            <a:ext cx="1752600" cy="731520"/>
          </a:xfrm>
          <a:prstGeom prst="rect">
            <a:avLst/>
          </a:prstGeom>
        </p:spPr>
      </p:pic>
      <p:sp>
        <p:nvSpPr>
          <p:cNvPr id="18" name="Rectangle 17"/>
          <p:cNvSpPr/>
          <p:nvPr/>
        </p:nvSpPr>
        <p:spPr>
          <a:xfrm>
            <a:off x="812800" y="0"/>
            <a:ext cx="113792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Title 1"/>
          <p:cNvSpPr>
            <a:spLocks noGrp="1"/>
          </p:cNvSpPr>
          <p:nvPr>
            <p:ph type="title"/>
          </p:nvPr>
        </p:nvSpPr>
        <p:spPr>
          <a:xfrm>
            <a:off x="1016000" y="0"/>
            <a:ext cx="10566400" cy="762000"/>
          </a:xfrm>
        </p:spPr>
        <p:txBody>
          <a:bodyPr/>
          <a:lstStyle>
            <a:lvl1pPr>
              <a:defRPr b="1">
                <a:solidFill>
                  <a:schemeClr val="bg1"/>
                </a:solidFill>
                <a:latin typeface="Candara" pitchFamily="34" charset="0"/>
              </a:defRPr>
            </a:lvl1pPr>
          </a:lstStyle>
          <a:p>
            <a:r>
              <a:rPr lang="en-US"/>
              <a:t>Click to edit Master title style</a:t>
            </a:r>
            <a:endParaRPr lang="en-US" dirty="0"/>
          </a:p>
        </p:txBody>
      </p:sp>
      <p:sp>
        <p:nvSpPr>
          <p:cNvPr id="17" name="Date Placeholder 22"/>
          <p:cNvSpPr>
            <a:spLocks noGrp="1"/>
          </p:cNvSpPr>
          <p:nvPr>
            <p:ph type="dt" sz="half" idx="16"/>
          </p:nvPr>
        </p:nvSpPr>
        <p:spPr>
          <a:xfrm>
            <a:off x="914400" y="6356351"/>
            <a:ext cx="2540000" cy="365125"/>
          </a:xfrm>
        </p:spPr>
        <p:txBody>
          <a:bodyPr/>
          <a:lstStyle/>
          <a:p>
            <a:fld id="{9712DA81-D412-4880-B19D-4206AC822C2B}" type="datetime1">
              <a:rPr lang="en-GB" smtClean="0"/>
              <a:t>18/04/2024</a:t>
            </a:fld>
            <a:endParaRPr lang="en-GB"/>
          </a:p>
        </p:txBody>
      </p:sp>
      <p:pic>
        <p:nvPicPr>
          <p:cNvPr id="20" name="Picture 19"/>
          <p:cNvPicPr>
            <a:picLocks noChangeAspect="1"/>
          </p:cNvPicPr>
          <p:nvPr/>
        </p:nvPicPr>
        <p:blipFill>
          <a:blip r:embed="rId3"/>
          <a:stretch>
            <a:fillRect/>
          </a:stretch>
        </p:blipFill>
        <p:spPr>
          <a:xfrm>
            <a:off x="0" y="6248401"/>
            <a:ext cx="812800" cy="539181"/>
          </a:xfrm>
          <a:prstGeom prst="rect">
            <a:avLst/>
          </a:prstGeom>
        </p:spPr>
      </p:pic>
    </p:spTree>
    <p:extLst>
      <p:ext uri="{BB962C8B-B14F-4D97-AF65-F5344CB8AC3E}">
        <p14:creationId xmlns:p14="http://schemas.microsoft.com/office/powerpoint/2010/main" val="172612613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12192000" cy="990600"/>
          </a:xfrm>
          <a:prstGeom prst="rect">
            <a:avLst/>
          </a:prstGeom>
          <a:blipFill dpi="0" rotWithShape="1">
            <a:blip r:embed="rId2" cstate="print">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p:cNvSpPr/>
          <p:nvPr/>
        </p:nvSpPr>
        <p:spPr>
          <a:xfrm>
            <a:off x="0" y="6248400"/>
            <a:ext cx="12192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609600" y="-76200"/>
            <a:ext cx="10972800" cy="1143000"/>
          </a:xfrm>
        </p:spPr>
        <p:txBody>
          <a:bodyPr/>
          <a:lstStyle>
            <a:lvl1pPr>
              <a:defRPr b="1">
                <a:solidFill>
                  <a:schemeClr val="tx1"/>
                </a:solidFill>
                <a:latin typeface="Candara"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1219201"/>
            <a:ext cx="109728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GB"/>
          </a:p>
        </p:txBody>
      </p:sp>
      <p:sp>
        <p:nvSpPr>
          <p:cNvPr id="12" name="Slide Number Placeholder 24"/>
          <p:cNvSpPr>
            <a:spLocks noGrp="1"/>
          </p:cNvSpPr>
          <p:nvPr>
            <p:ph type="sldNum" sz="quarter" idx="17"/>
          </p:nvPr>
        </p:nvSpPr>
        <p:spPr>
          <a:xfrm>
            <a:off x="8737600" y="6356351"/>
            <a:ext cx="2844800" cy="365125"/>
          </a:xfrm>
        </p:spPr>
        <p:txBody>
          <a:bodyPr/>
          <a:lstStyle/>
          <a:p>
            <a:fld id="{8004BDD9-F82A-494E-BA89-ADE3876BA855}" type="slidenum">
              <a:rPr lang="en-GB" smtClean="0"/>
              <a:t>‹#›</a:t>
            </a:fld>
            <a:endParaRPr lang="en-GB"/>
          </a:p>
        </p:txBody>
      </p:sp>
      <p:grpSp>
        <p:nvGrpSpPr>
          <p:cNvPr id="17" name="Group 16"/>
          <p:cNvGrpSpPr/>
          <p:nvPr/>
        </p:nvGrpSpPr>
        <p:grpSpPr>
          <a:xfrm>
            <a:off x="84323" y="6267840"/>
            <a:ext cx="2785533" cy="548640"/>
            <a:chOff x="76200" y="13479"/>
            <a:chExt cx="2089150" cy="548640"/>
          </a:xfrm>
        </p:grpSpPr>
        <p:pic>
          <p:nvPicPr>
            <p:cNvPr id="18" name="Picture 17"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412750" y="13479"/>
              <a:ext cx="1752600" cy="548640"/>
            </a:xfrm>
            <a:prstGeom prst="rect">
              <a:avLst/>
            </a:prstGeom>
          </p:spPr>
        </p:pic>
        <p:pic>
          <p:nvPicPr>
            <p:cNvPr id="19" name="Picture 18"/>
            <p:cNvPicPr>
              <a:picLocks noChangeAspect="1"/>
            </p:cNvPicPr>
            <p:nvPr userDrawn="1"/>
          </p:nvPicPr>
          <p:blipFill rotWithShape="1">
            <a:blip r:embed="rId4">
              <a:clrChange>
                <a:clrFrom>
                  <a:srgbClr val="000000"/>
                </a:clrFrom>
                <a:clrTo>
                  <a:srgbClr val="000000">
                    <a:alpha val="0"/>
                  </a:srgbClr>
                </a:clrTo>
              </a:clrChange>
            </a:blip>
            <a:srcRect l="7324" t="5143" r="5141" b="5667"/>
            <a:stretch/>
          </p:blipFill>
          <p:spPr>
            <a:xfrm>
              <a:off x="76200" y="51840"/>
              <a:ext cx="500132" cy="450720"/>
            </a:xfrm>
            <a:prstGeom prst="rect">
              <a:avLst/>
            </a:prstGeom>
          </p:spPr>
        </p:pic>
      </p:grpSp>
    </p:spTree>
    <p:extLst>
      <p:ext uri="{BB962C8B-B14F-4D97-AF65-F5344CB8AC3E}">
        <p14:creationId xmlns:p14="http://schemas.microsoft.com/office/powerpoint/2010/main" val="101696390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and Content">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0"/>
            <a:ext cx="12192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endParaRPr lang="en-GB"/>
          </a:p>
        </p:txBody>
      </p:sp>
      <p:sp>
        <p:nvSpPr>
          <p:cNvPr id="12" name="Slide Number Placeholder 24"/>
          <p:cNvSpPr>
            <a:spLocks noGrp="1"/>
          </p:cNvSpPr>
          <p:nvPr>
            <p:ph type="sldNum" sz="quarter" idx="17"/>
          </p:nvPr>
        </p:nvSpPr>
        <p:spPr>
          <a:xfrm>
            <a:off x="8737600" y="6356351"/>
            <a:ext cx="2844800" cy="365125"/>
          </a:xfrm>
        </p:spPr>
        <p:txBody>
          <a:bodyPr/>
          <a:lstStyle/>
          <a:p>
            <a:fld id="{8004BDD9-F82A-494E-BA89-ADE3876BA855}" type="slidenum">
              <a:rPr lang="en-GB" smtClean="0"/>
              <a:t>‹#›</a:t>
            </a:fld>
            <a:endParaRPr lang="en-GB"/>
          </a:p>
        </p:txBody>
      </p:sp>
      <p:sp>
        <p:nvSpPr>
          <p:cNvPr id="2" name="Title 1"/>
          <p:cNvSpPr>
            <a:spLocks noGrp="1"/>
          </p:cNvSpPr>
          <p:nvPr>
            <p:ph type="title"/>
          </p:nvPr>
        </p:nvSpPr>
        <p:spPr>
          <a:xfrm>
            <a:off x="2946400" y="0"/>
            <a:ext cx="8636000" cy="609600"/>
          </a:xfrm>
        </p:spPr>
        <p:txBody>
          <a:bodyPr>
            <a:noAutofit/>
          </a:bodyPr>
          <a:lstStyle>
            <a:lvl1pPr>
              <a:defRPr sz="3600" b="1">
                <a:solidFill>
                  <a:schemeClr val="bg1"/>
                </a:solidFill>
                <a:latin typeface="Candara" pitchFamily="34" charset="0"/>
              </a:defRPr>
            </a:lvl1pPr>
          </a:lstStyle>
          <a:p>
            <a:r>
              <a:rPr lang="en-US"/>
              <a:t>Click to edit Master title style</a:t>
            </a:r>
            <a:endParaRPr lang="en-US" dirty="0"/>
          </a:p>
        </p:txBody>
      </p:sp>
      <p:sp>
        <p:nvSpPr>
          <p:cNvPr id="10" name="Date Placeholder 22"/>
          <p:cNvSpPr>
            <a:spLocks noGrp="1"/>
          </p:cNvSpPr>
          <p:nvPr>
            <p:ph type="dt" sz="half" idx="16"/>
          </p:nvPr>
        </p:nvSpPr>
        <p:spPr>
          <a:xfrm>
            <a:off x="914400" y="6356351"/>
            <a:ext cx="2540000" cy="365125"/>
          </a:xfrm>
        </p:spPr>
        <p:txBody>
          <a:bodyPr/>
          <a:lstStyle/>
          <a:p>
            <a:fld id="{16264266-C30E-4986-B90B-A3DAF8AD11B4}" type="datetime1">
              <a:rPr lang="en-GB" smtClean="0"/>
              <a:t>18/04/2024</a:t>
            </a:fld>
            <a:endParaRPr lang="en-GB"/>
          </a:p>
        </p:txBody>
      </p:sp>
      <p:grpSp>
        <p:nvGrpSpPr>
          <p:cNvPr id="6" name="Group 5"/>
          <p:cNvGrpSpPr/>
          <p:nvPr/>
        </p:nvGrpSpPr>
        <p:grpSpPr>
          <a:xfrm>
            <a:off x="101600" y="13479"/>
            <a:ext cx="2785533" cy="548640"/>
            <a:chOff x="76200" y="13479"/>
            <a:chExt cx="2089150" cy="548640"/>
          </a:xfrm>
        </p:grpSpPr>
        <p:pic>
          <p:nvPicPr>
            <p:cNvPr id="15" name="Picture 14" descr="WLCG-TextOnly_black.jpg"/>
            <p:cNvPicPr>
              <a:picLocks noChangeAspect="1"/>
            </p:cNvPicPr>
            <p:nvPr userDrawn="1"/>
          </p:nvPicPr>
          <p:blipFill>
            <a:blip r:embed="rId2" cstate="print">
              <a:clrChange>
                <a:clrFrom>
                  <a:srgbClr val="000000"/>
                </a:clrFrom>
                <a:clrTo>
                  <a:srgbClr val="000000">
                    <a:alpha val="0"/>
                  </a:srgbClr>
                </a:clrTo>
              </a:clrChange>
            </a:blip>
            <a:srcRect l="2464" t="16667" r="4985" b="16667"/>
            <a:stretch>
              <a:fillRect/>
            </a:stretch>
          </p:blipFill>
          <p:spPr>
            <a:xfrm>
              <a:off x="412750" y="13479"/>
              <a:ext cx="1752600" cy="548640"/>
            </a:xfrm>
            <a:prstGeom prst="rect">
              <a:avLst/>
            </a:prstGeom>
          </p:spPr>
        </p:pic>
        <p:pic>
          <p:nvPicPr>
            <p:cNvPr id="19" name="Picture 18"/>
            <p:cNvPicPr>
              <a:picLocks noChangeAspect="1"/>
            </p:cNvPicPr>
            <p:nvPr userDrawn="1"/>
          </p:nvPicPr>
          <p:blipFill rotWithShape="1">
            <a:blip r:embed="rId3">
              <a:clrChange>
                <a:clrFrom>
                  <a:srgbClr val="000000"/>
                </a:clrFrom>
                <a:clrTo>
                  <a:srgbClr val="000000">
                    <a:alpha val="0"/>
                  </a:srgbClr>
                </a:clrTo>
              </a:clrChange>
            </a:blip>
            <a:srcRect l="7324" t="5143" r="5141" b="5667"/>
            <a:stretch/>
          </p:blipFill>
          <p:spPr>
            <a:xfrm>
              <a:off x="76200" y="51840"/>
              <a:ext cx="500132" cy="450720"/>
            </a:xfrm>
            <a:prstGeom prst="rect">
              <a:avLst/>
            </a:prstGeom>
          </p:spPr>
        </p:pic>
      </p:grpSp>
    </p:spTree>
    <p:extLst>
      <p:ext uri="{BB962C8B-B14F-4D97-AF65-F5344CB8AC3E}">
        <p14:creationId xmlns:p14="http://schemas.microsoft.com/office/powerpoint/2010/main" val="603222750"/>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1"/>
            <a:ext cx="4165600" cy="6846277"/>
          </a:xfrm>
          <a:prstGeom prst="rect">
            <a:avLst/>
          </a:prstGeom>
          <a:noFill/>
          <a:ln w="9525">
            <a:noFill/>
            <a:miter lim="800000"/>
            <a:headEnd/>
            <a:tailEnd/>
          </a:ln>
        </p:spPr>
      </p:pic>
      <p:sp>
        <p:nvSpPr>
          <p:cNvPr id="3" name="Footer Placeholder 2"/>
          <p:cNvSpPr>
            <a:spLocks noGrp="1"/>
          </p:cNvSpPr>
          <p:nvPr>
            <p:ph type="ftr" sz="quarter" idx="11"/>
          </p:nvPr>
        </p:nvSpPr>
        <p:spPr>
          <a:xfrm>
            <a:off x="4165600" y="6356351"/>
            <a:ext cx="5791200" cy="365125"/>
          </a:xfrm>
        </p:spPr>
        <p:txBody>
          <a:bodyPr/>
          <a:lstStyle/>
          <a:p>
            <a:endParaRPr lang="en-GB"/>
          </a:p>
        </p:txBody>
      </p:sp>
      <p:sp>
        <p:nvSpPr>
          <p:cNvPr id="7" name="Rectangle 6"/>
          <p:cNvSpPr/>
          <p:nvPr/>
        </p:nvSpPr>
        <p:spPr>
          <a:xfrm>
            <a:off x="2540000" y="6172200"/>
            <a:ext cx="16256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Text Placeholder 12"/>
          <p:cNvSpPr>
            <a:spLocks noGrp="1"/>
          </p:cNvSpPr>
          <p:nvPr>
            <p:ph type="body" sz="quarter" idx="12" hasCustomPrompt="1"/>
          </p:nvPr>
        </p:nvSpPr>
        <p:spPr>
          <a:xfrm>
            <a:off x="4064000" y="609600"/>
            <a:ext cx="7112000" cy="685800"/>
          </a:xfrm>
        </p:spPr>
        <p:txBody>
          <a:bodyPr/>
          <a:lstStyle>
            <a:lvl1pPr>
              <a:buNone/>
              <a:defRPr>
                <a:solidFill>
                  <a:schemeClr val="bg1"/>
                </a:solidFill>
              </a:defRPr>
            </a:lvl1pPr>
          </a:lstStyle>
          <a:p>
            <a:pPr lvl="0"/>
            <a:r>
              <a:rPr lang="en-US" dirty="0"/>
              <a:t>Final Slide Title (EMEA)</a:t>
            </a:r>
          </a:p>
        </p:txBody>
      </p:sp>
      <p:sp>
        <p:nvSpPr>
          <p:cNvPr id="15" name="Content Placeholder 14"/>
          <p:cNvSpPr>
            <a:spLocks noGrp="1"/>
          </p:cNvSpPr>
          <p:nvPr>
            <p:ph sz="quarter" idx="13"/>
          </p:nvPr>
        </p:nvSpPr>
        <p:spPr>
          <a:xfrm>
            <a:off x="4876800" y="1676400"/>
            <a:ext cx="62992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24"/>
          <p:cNvSpPr>
            <a:spLocks noGrp="1"/>
          </p:cNvSpPr>
          <p:nvPr>
            <p:ph type="sldNum" sz="quarter" idx="17"/>
          </p:nvPr>
        </p:nvSpPr>
        <p:spPr>
          <a:xfrm>
            <a:off x="10058400" y="6356351"/>
            <a:ext cx="1422400" cy="365125"/>
          </a:xfrm>
        </p:spPr>
        <p:txBody>
          <a:bodyPr/>
          <a:lstStyle/>
          <a:p>
            <a:fld id="{8004BDD9-F82A-494E-BA89-ADE3876BA855}" type="slidenum">
              <a:rPr lang="en-GB" smtClean="0"/>
              <a:t>‹#›</a:t>
            </a:fld>
            <a:endParaRPr lang="en-GB"/>
          </a:p>
        </p:txBody>
      </p:sp>
      <p:grpSp>
        <p:nvGrpSpPr>
          <p:cNvPr id="17" name="Group 16"/>
          <p:cNvGrpSpPr/>
          <p:nvPr/>
        </p:nvGrpSpPr>
        <p:grpSpPr>
          <a:xfrm>
            <a:off x="101600" y="6172200"/>
            <a:ext cx="2785533" cy="548640"/>
            <a:chOff x="76200" y="13479"/>
            <a:chExt cx="2089150" cy="548640"/>
          </a:xfrm>
        </p:grpSpPr>
        <p:pic>
          <p:nvPicPr>
            <p:cNvPr id="18" name="Picture 17"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412750" y="13479"/>
              <a:ext cx="1752600" cy="548640"/>
            </a:xfrm>
            <a:prstGeom prst="rect">
              <a:avLst/>
            </a:prstGeom>
          </p:spPr>
        </p:pic>
        <p:pic>
          <p:nvPicPr>
            <p:cNvPr id="19" name="Picture 18"/>
            <p:cNvPicPr>
              <a:picLocks noChangeAspect="1"/>
            </p:cNvPicPr>
            <p:nvPr userDrawn="1"/>
          </p:nvPicPr>
          <p:blipFill rotWithShape="1">
            <a:blip r:embed="rId4">
              <a:clrChange>
                <a:clrFrom>
                  <a:srgbClr val="000000"/>
                </a:clrFrom>
                <a:clrTo>
                  <a:srgbClr val="000000">
                    <a:alpha val="0"/>
                  </a:srgbClr>
                </a:clrTo>
              </a:clrChange>
            </a:blip>
            <a:srcRect l="7324" t="5143" r="5141" b="5667"/>
            <a:stretch/>
          </p:blipFill>
          <p:spPr>
            <a:xfrm>
              <a:off x="76200" y="51840"/>
              <a:ext cx="500132" cy="450720"/>
            </a:xfrm>
            <a:prstGeom prst="rect">
              <a:avLst/>
            </a:prstGeom>
          </p:spPr>
        </p:pic>
      </p:grpSp>
    </p:spTree>
    <p:extLst>
      <p:ext uri="{BB962C8B-B14F-4D97-AF65-F5344CB8AC3E}">
        <p14:creationId xmlns:p14="http://schemas.microsoft.com/office/powerpoint/2010/main" val="146746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1"/>
            <a:ext cx="4165600" cy="6846277"/>
          </a:xfrm>
          <a:prstGeom prst="rect">
            <a:avLst/>
          </a:prstGeom>
          <a:noFill/>
          <a:ln w="9525">
            <a:noFill/>
            <a:miter lim="800000"/>
            <a:headEnd/>
            <a:tailEnd/>
          </a:ln>
        </p:spPr>
      </p:pic>
      <p:sp>
        <p:nvSpPr>
          <p:cNvPr id="3" name="Footer Placeholder 2"/>
          <p:cNvSpPr>
            <a:spLocks noGrp="1"/>
          </p:cNvSpPr>
          <p:nvPr>
            <p:ph type="ftr" sz="quarter" idx="11"/>
          </p:nvPr>
        </p:nvSpPr>
        <p:spPr>
          <a:xfrm>
            <a:off x="4165600" y="6356351"/>
            <a:ext cx="5791200" cy="365125"/>
          </a:xfrm>
        </p:spPr>
        <p:txBody>
          <a:bodyPr/>
          <a:lstStyle/>
          <a:p>
            <a:endParaRPr lang="en-GB"/>
          </a:p>
        </p:txBody>
      </p:sp>
      <p:sp>
        <p:nvSpPr>
          <p:cNvPr id="7" name="Rectangle 6"/>
          <p:cNvSpPr/>
          <p:nvPr/>
        </p:nvSpPr>
        <p:spPr>
          <a:xfrm>
            <a:off x="2540000" y="6172200"/>
            <a:ext cx="16256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Text Placeholder 12"/>
          <p:cNvSpPr>
            <a:spLocks noGrp="1"/>
          </p:cNvSpPr>
          <p:nvPr>
            <p:ph type="body" sz="quarter" idx="12" hasCustomPrompt="1"/>
          </p:nvPr>
        </p:nvSpPr>
        <p:spPr>
          <a:xfrm>
            <a:off x="4064000" y="609600"/>
            <a:ext cx="7112000" cy="685800"/>
          </a:xfrm>
        </p:spPr>
        <p:txBody>
          <a:bodyPr/>
          <a:lstStyle>
            <a:lvl1pPr>
              <a:buNone/>
              <a:defRPr>
                <a:solidFill>
                  <a:schemeClr val="bg1"/>
                </a:solidFill>
              </a:defRPr>
            </a:lvl1pPr>
          </a:lstStyle>
          <a:p>
            <a:pPr lvl="0"/>
            <a:r>
              <a:rPr lang="en-US" dirty="0"/>
              <a:t>Final Slide Title (EMEA)</a:t>
            </a:r>
          </a:p>
        </p:txBody>
      </p:sp>
      <p:sp>
        <p:nvSpPr>
          <p:cNvPr id="15" name="Content Placeholder 14"/>
          <p:cNvSpPr>
            <a:spLocks noGrp="1"/>
          </p:cNvSpPr>
          <p:nvPr>
            <p:ph sz="quarter" idx="13"/>
          </p:nvPr>
        </p:nvSpPr>
        <p:spPr>
          <a:xfrm>
            <a:off x="4876800" y="1676400"/>
            <a:ext cx="62992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24"/>
          <p:cNvSpPr>
            <a:spLocks noGrp="1"/>
          </p:cNvSpPr>
          <p:nvPr>
            <p:ph type="sldNum" sz="quarter" idx="17"/>
          </p:nvPr>
        </p:nvSpPr>
        <p:spPr>
          <a:xfrm>
            <a:off x="10058400" y="6356351"/>
            <a:ext cx="1524000" cy="365125"/>
          </a:xfrm>
        </p:spPr>
        <p:txBody>
          <a:bodyPr/>
          <a:lstStyle/>
          <a:p>
            <a:fld id="{8004BDD9-F82A-494E-BA89-ADE3876BA855}" type="slidenum">
              <a:rPr lang="en-GB" smtClean="0"/>
              <a:t>‹#›</a:t>
            </a:fld>
            <a:endParaRPr lang="en-GB"/>
          </a:p>
        </p:txBody>
      </p:sp>
      <p:grpSp>
        <p:nvGrpSpPr>
          <p:cNvPr id="17" name="Group 16"/>
          <p:cNvGrpSpPr/>
          <p:nvPr/>
        </p:nvGrpSpPr>
        <p:grpSpPr>
          <a:xfrm>
            <a:off x="101600" y="6172200"/>
            <a:ext cx="2785533" cy="548640"/>
            <a:chOff x="76200" y="13479"/>
            <a:chExt cx="2089150" cy="548640"/>
          </a:xfrm>
        </p:grpSpPr>
        <p:pic>
          <p:nvPicPr>
            <p:cNvPr id="18" name="Picture 17"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412750" y="13479"/>
              <a:ext cx="1752600" cy="548640"/>
            </a:xfrm>
            <a:prstGeom prst="rect">
              <a:avLst/>
            </a:prstGeom>
          </p:spPr>
        </p:pic>
        <p:pic>
          <p:nvPicPr>
            <p:cNvPr id="19" name="Picture 18"/>
            <p:cNvPicPr>
              <a:picLocks noChangeAspect="1"/>
            </p:cNvPicPr>
            <p:nvPr userDrawn="1"/>
          </p:nvPicPr>
          <p:blipFill rotWithShape="1">
            <a:blip r:embed="rId4">
              <a:clrChange>
                <a:clrFrom>
                  <a:srgbClr val="000000"/>
                </a:clrFrom>
                <a:clrTo>
                  <a:srgbClr val="000000">
                    <a:alpha val="0"/>
                  </a:srgbClr>
                </a:clrTo>
              </a:clrChange>
            </a:blip>
            <a:srcRect l="7324" t="5143" r="5141" b="5667"/>
            <a:stretch/>
          </p:blipFill>
          <p:spPr>
            <a:xfrm>
              <a:off x="76200" y="51840"/>
              <a:ext cx="500132" cy="450720"/>
            </a:xfrm>
            <a:prstGeom prst="rect">
              <a:avLst/>
            </a:prstGeom>
          </p:spPr>
        </p:pic>
      </p:grpSp>
    </p:spTree>
    <p:extLst>
      <p:ext uri="{BB962C8B-B14F-4D97-AF65-F5344CB8AC3E}">
        <p14:creationId xmlns:p14="http://schemas.microsoft.com/office/powerpoint/2010/main" val="412434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 y="0"/>
            <a:ext cx="4330129" cy="6848856"/>
          </a:xfrm>
          <a:prstGeom prst="rect">
            <a:avLst/>
          </a:prstGeom>
          <a:noFill/>
          <a:ln w="9525">
            <a:noFill/>
            <a:miter lim="800000"/>
            <a:headEnd/>
            <a:tailEnd/>
          </a:ln>
        </p:spPr>
      </p:pic>
      <p:sp>
        <p:nvSpPr>
          <p:cNvPr id="3" name="Footer Placeholder 2"/>
          <p:cNvSpPr>
            <a:spLocks noGrp="1"/>
          </p:cNvSpPr>
          <p:nvPr>
            <p:ph type="ftr" sz="quarter" idx="11"/>
          </p:nvPr>
        </p:nvSpPr>
        <p:spPr>
          <a:xfrm>
            <a:off x="4165600" y="6356351"/>
            <a:ext cx="5791200" cy="365125"/>
          </a:xfrm>
        </p:spPr>
        <p:txBody>
          <a:bodyPr/>
          <a:lstStyle/>
          <a:p>
            <a:endParaRPr lang="en-GB"/>
          </a:p>
        </p:txBody>
      </p:sp>
      <p:sp>
        <p:nvSpPr>
          <p:cNvPr id="7" name="Rectangle 6"/>
          <p:cNvSpPr/>
          <p:nvPr/>
        </p:nvSpPr>
        <p:spPr>
          <a:xfrm>
            <a:off x="2844800" y="6172200"/>
            <a:ext cx="16256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Text Placeholder 12"/>
          <p:cNvSpPr>
            <a:spLocks noGrp="1"/>
          </p:cNvSpPr>
          <p:nvPr>
            <p:ph type="body" sz="quarter" idx="12" hasCustomPrompt="1"/>
          </p:nvPr>
        </p:nvSpPr>
        <p:spPr>
          <a:xfrm>
            <a:off x="4064000" y="609600"/>
            <a:ext cx="7112000" cy="685800"/>
          </a:xfrm>
        </p:spPr>
        <p:txBody>
          <a:bodyPr/>
          <a:lstStyle>
            <a:lvl1pPr>
              <a:buNone/>
              <a:defRPr>
                <a:solidFill>
                  <a:schemeClr val="bg1"/>
                </a:solidFill>
              </a:defRPr>
            </a:lvl1pPr>
          </a:lstStyle>
          <a:p>
            <a:pPr lvl="0"/>
            <a:r>
              <a:rPr lang="en-US" dirty="0"/>
              <a:t>Final Slide Title (USA)</a:t>
            </a:r>
          </a:p>
        </p:txBody>
      </p:sp>
      <p:sp>
        <p:nvSpPr>
          <p:cNvPr id="15" name="Content Placeholder 14"/>
          <p:cNvSpPr>
            <a:spLocks noGrp="1"/>
          </p:cNvSpPr>
          <p:nvPr>
            <p:ph sz="quarter" idx="13"/>
          </p:nvPr>
        </p:nvSpPr>
        <p:spPr>
          <a:xfrm>
            <a:off x="4876800" y="1676400"/>
            <a:ext cx="62992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24"/>
          <p:cNvSpPr>
            <a:spLocks noGrp="1"/>
          </p:cNvSpPr>
          <p:nvPr>
            <p:ph type="sldNum" sz="quarter" idx="17"/>
          </p:nvPr>
        </p:nvSpPr>
        <p:spPr>
          <a:xfrm>
            <a:off x="10058400" y="6356351"/>
            <a:ext cx="1422400" cy="365125"/>
          </a:xfrm>
        </p:spPr>
        <p:txBody>
          <a:bodyPr/>
          <a:lstStyle/>
          <a:p>
            <a:fld id="{8004BDD9-F82A-494E-BA89-ADE3876BA855}" type="slidenum">
              <a:rPr lang="en-GB" smtClean="0"/>
              <a:t>‹#›</a:t>
            </a:fld>
            <a:endParaRPr lang="en-GB"/>
          </a:p>
        </p:txBody>
      </p:sp>
      <p:grpSp>
        <p:nvGrpSpPr>
          <p:cNvPr id="17" name="Group 16"/>
          <p:cNvGrpSpPr/>
          <p:nvPr/>
        </p:nvGrpSpPr>
        <p:grpSpPr>
          <a:xfrm>
            <a:off x="101600" y="6172200"/>
            <a:ext cx="2785533" cy="548640"/>
            <a:chOff x="76200" y="13479"/>
            <a:chExt cx="2089150" cy="548640"/>
          </a:xfrm>
        </p:grpSpPr>
        <p:pic>
          <p:nvPicPr>
            <p:cNvPr id="18" name="Picture 17" descr="WLCG-TextOnly_black.jpg"/>
            <p:cNvPicPr>
              <a:picLocks noChangeAspect="1"/>
            </p:cNvPicPr>
            <p:nvPr userDrawn="1"/>
          </p:nvPicPr>
          <p:blipFill>
            <a:blip r:embed="rId3" cstate="print">
              <a:clrChange>
                <a:clrFrom>
                  <a:srgbClr val="000000"/>
                </a:clrFrom>
                <a:clrTo>
                  <a:srgbClr val="000000">
                    <a:alpha val="0"/>
                  </a:srgbClr>
                </a:clrTo>
              </a:clrChange>
            </a:blip>
            <a:srcRect l="2464" t="16667" r="4985" b="16667"/>
            <a:stretch>
              <a:fillRect/>
            </a:stretch>
          </p:blipFill>
          <p:spPr>
            <a:xfrm>
              <a:off x="412750" y="13479"/>
              <a:ext cx="1752600" cy="548640"/>
            </a:xfrm>
            <a:prstGeom prst="rect">
              <a:avLst/>
            </a:prstGeom>
          </p:spPr>
        </p:pic>
        <p:pic>
          <p:nvPicPr>
            <p:cNvPr id="19" name="Picture 18"/>
            <p:cNvPicPr>
              <a:picLocks noChangeAspect="1"/>
            </p:cNvPicPr>
            <p:nvPr userDrawn="1"/>
          </p:nvPicPr>
          <p:blipFill rotWithShape="1">
            <a:blip r:embed="rId4">
              <a:clrChange>
                <a:clrFrom>
                  <a:srgbClr val="000000"/>
                </a:clrFrom>
                <a:clrTo>
                  <a:srgbClr val="000000">
                    <a:alpha val="0"/>
                  </a:srgbClr>
                </a:clrTo>
              </a:clrChange>
            </a:blip>
            <a:srcRect l="7324" t="5143" r="5141" b="5667"/>
            <a:stretch/>
          </p:blipFill>
          <p:spPr>
            <a:xfrm>
              <a:off x="76200" y="51840"/>
              <a:ext cx="500132" cy="450720"/>
            </a:xfrm>
            <a:prstGeom prst="rect">
              <a:avLst/>
            </a:prstGeom>
          </p:spPr>
        </p:pic>
      </p:grpSp>
    </p:spTree>
    <p:extLst>
      <p:ext uri="{BB962C8B-B14F-4D97-AF65-F5344CB8AC3E}">
        <p14:creationId xmlns:p14="http://schemas.microsoft.com/office/powerpoint/2010/main" val="1908561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4CEDA-D9E3-7F4F-6AD0-3CFF900312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3FC4E37-9C0A-CCB6-7E40-E17B131EC8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FFA1545-42B5-972A-FD35-A10EE5FF1E20}"/>
              </a:ext>
            </a:extLst>
          </p:cNvPr>
          <p:cNvSpPr>
            <a:spLocks noGrp="1"/>
          </p:cNvSpPr>
          <p:nvPr>
            <p:ph type="dt" sz="half" idx="10"/>
          </p:nvPr>
        </p:nvSpPr>
        <p:spPr/>
        <p:txBody>
          <a:bodyPr/>
          <a:lstStyle/>
          <a:p>
            <a:fld id="{D5D9A91E-6227-41BF-8853-45C6C382B1B2}" type="datetime1">
              <a:rPr lang="en-GB" smtClean="0"/>
              <a:t>18/04/2024</a:t>
            </a:fld>
            <a:endParaRPr lang="en-GB"/>
          </a:p>
        </p:txBody>
      </p:sp>
      <p:sp>
        <p:nvSpPr>
          <p:cNvPr id="5" name="Footer Placeholder 4">
            <a:extLst>
              <a:ext uri="{FF2B5EF4-FFF2-40B4-BE49-F238E27FC236}">
                <a16:creationId xmlns:a16="http://schemas.microsoft.com/office/drawing/2014/main" id="{D67B4978-4D51-6185-C1C1-7CBE6C641B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670E97-C968-EAFB-909F-131F0A280679}"/>
              </a:ext>
            </a:extLst>
          </p:cNvPr>
          <p:cNvSpPr>
            <a:spLocks noGrp="1"/>
          </p:cNvSpPr>
          <p:nvPr>
            <p:ph type="sldNum" sz="quarter" idx="12"/>
          </p:nvPr>
        </p:nvSpPr>
        <p:spPr/>
        <p:txBody>
          <a:bodyPr/>
          <a:lstStyle/>
          <a:p>
            <a:fld id="{8004BDD9-F82A-494E-BA89-ADE3876BA855}" type="slidenum">
              <a:rPr lang="en-GB" smtClean="0"/>
              <a:t>‹#›</a:t>
            </a:fld>
            <a:endParaRPr lang="en-GB"/>
          </a:p>
        </p:txBody>
      </p:sp>
    </p:spTree>
    <p:extLst>
      <p:ext uri="{BB962C8B-B14F-4D97-AF65-F5344CB8AC3E}">
        <p14:creationId xmlns:p14="http://schemas.microsoft.com/office/powerpoint/2010/main" val="671379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AFA2F5-BF34-41FE-915E-495D5DD4D12D}" type="datetime1">
              <a:rPr lang="en-GB" smtClean="0"/>
              <a:t>18/04/2024</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04BDD9-F82A-494E-BA89-ADE3876BA855}" type="slidenum">
              <a:rPr lang="en-GB" smtClean="0"/>
              <a:t>‹#›</a:t>
            </a:fld>
            <a:endParaRPr lang="en-GB"/>
          </a:p>
        </p:txBody>
      </p:sp>
    </p:spTree>
    <p:extLst>
      <p:ext uri="{BB962C8B-B14F-4D97-AF65-F5344CB8AC3E}">
        <p14:creationId xmlns:p14="http://schemas.microsoft.com/office/powerpoint/2010/main" val="18046986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9AC8B7-4FB4-48DF-AE12-479FF0A0907E}" type="datetime1">
              <a:rPr lang="en-GB" smtClean="0"/>
              <a:t>18/04/2024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73BF3F-C9BD-49B4-9F22-AB3D6D301D02}" type="slidenum">
              <a:rPr lang="en-US" smtClean="0"/>
              <a:pPr/>
              <a:t>‹#›</a:t>
            </a:fld>
            <a:endParaRPr lang="en-US"/>
          </a:p>
        </p:txBody>
      </p:sp>
    </p:spTree>
    <p:extLst>
      <p:ext uri="{BB962C8B-B14F-4D97-AF65-F5344CB8AC3E}">
        <p14:creationId xmlns:p14="http://schemas.microsoft.com/office/powerpoint/2010/main" val="578223874"/>
      </p:ext>
    </p:extLst>
  </p:cSld>
  <p:clrMap bg1="lt1" tx1="dk1" bg2="lt2" tx2="dk2" accent1="accent1" accent2="accent2" accent3="accent3" accent4="accent4" accent5="accent5" accent6="accent6" hlink="hlink" folHlink="folHlink"/>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twiki.cern.ch/twiki/bin/view/LCG/WlcgIpv6#WLCG_IPv6_CE_and_WN_deployment_s"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ggus.eu/index.php?mode=ticket_info&amp;ticket_id=164411"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E98CD-937C-C4A6-CC29-6E3EDC4E7414}"/>
              </a:ext>
            </a:extLst>
          </p:cNvPr>
          <p:cNvSpPr>
            <a:spLocks noGrp="1"/>
          </p:cNvSpPr>
          <p:nvPr>
            <p:ph type="ctrTitle"/>
          </p:nvPr>
        </p:nvSpPr>
        <p:spPr/>
        <p:txBody>
          <a:bodyPr/>
          <a:lstStyle/>
          <a:p>
            <a:r>
              <a:rPr lang="en-GB" dirty="0"/>
              <a:t>IPv6 deployment on WLCG compute services</a:t>
            </a:r>
          </a:p>
        </p:txBody>
      </p:sp>
      <p:sp>
        <p:nvSpPr>
          <p:cNvPr id="5" name="Subtitle 4">
            <a:extLst>
              <a:ext uri="{FF2B5EF4-FFF2-40B4-BE49-F238E27FC236}">
                <a16:creationId xmlns:a16="http://schemas.microsoft.com/office/drawing/2014/main" id="{AB506C71-0494-8EE4-BC9B-6DF28CE2E677}"/>
              </a:ext>
            </a:extLst>
          </p:cNvPr>
          <p:cNvSpPr>
            <a:spLocks noGrp="1"/>
          </p:cNvSpPr>
          <p:nvPr>
            <p:ph type="subTitle" idx="1"/>
          </p:nvPr>
        </p:nvSpPr>
        <p:spPr>
          <a:xfrm>
            <a:off x="2327047" y="2590800"/>
            <a:ext cx="6994506" cy="609600"/>
          </a:xfrm>
        </p:spPr>
        <p:txBody>
          <a:bodyPr>
            <a:normAutofit/>
          </a:bodyPr>
          <a:lstStyle/>
          <a:p>
            <a:r>
              <a:rPr lang="en-GB" dirty="0"/>
              <a:t>A. Sciabà</a:t>
            </a:r>
          </a:p>
        </p:txBody>
      </p:sp>
      <p:sp>
        <p:nvSpPr>
          <p:cNvPr id="6" name="Text Placeholder 5">
            <a:extLst>
              <a:ext uri="{FF2B5EF4-FFF2-40B4-BE49-F238E27FC236}">
                <a16:creationId xmlns:a16="http://schemas.microsoft.com/office/drawing/2014/main" id="{539623D7-B61E-125B-08EA-EA8D39E6FABC}"/>
              </a:ext>
            </a:extLst>
          </p:cNvPr>
          <p:cNvSpPr>
            <a:spLocks noGrp="1"/>
          </p:cNvSpPr>
          <p:nvPr>
            <p:ph type="body" sz="quarter" idx="13"/>
          </p:nvPr>
        </p:nvSpPr>
        <p:spPr/>
        <p:txBody>
          <a:bodyPr>
            <a:normAutofit fontScale="85000" lnSpcReduction="20000"/>
          </a:bodyPr>
          <a:lstStyle/>
          <a:p>
            <a:endParaRPr lang="en-GB"/>
          </a:p>
        </p:txBody>
      </p:sp>
      <p:sp>
        <p:nvSpPr>
          <p:cNvPr id="7" name="Text Placeholder 6">
            <a:extLst>
              <a:ext uri="{FF2B5EF4-FFF2-40B4-BE49-F238E27FC236}">
                <a16:creationId xmlns:a16="http://schemas.microsoft.com/office/drawing/2014/main" id="{1CFEF9D3-394C-C57F-30C0-6520DF6C6BEE}"/>
              </a:ext>
            </a:extLst>
          </p:cNvPr>
          <p:cNvSpPr>
            <a:spLocks noGrp="1"/>
          </p:cNvSpPr>
          <p:nvPr>
            <p:ph type="body" sz="quarter" idx="15"/>
          </p:nvPr>
        </p:nvSpPr>
        <p:spPr>
          <a:xfrm>
            <a:off x="2336799" y="3200400"/>
            <a:ext cx="5599837" cy="533400"/>
          </a:xfrm>
        </p:spPr>
        <p:txBody>
          <a:bodyPr>
            <a:normAutofit fontScale="92500"/>
          </a:bodyPr>
          <a:lstStyle/>
          <a:p>
            <a:r>
              <a:rPr lang="en-GB" dirty="0"/>
              <a:t>HEPiX Spring Workshop, Paris, 15-19 April 2024</a:t>
            </a:r>
          </a:p>
        </p:txBody>
      </p:sp>
    </p:spTree>
    <p:extLst>
      <p:ext uri="{BB962C8B-B14F-4D97-AF65-F5344CB8AC3E}">
        <p14:creationId xmlns:p14="http://schemas.microsoft.com/office/powerpoint/2010/main" val="1299063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03820B-3FC1-3347-AD6A-74FE25DF655A}"/>
              </a:ext>
            </a:extLst>
          </p:cNvPr>
          <p:cNvSpPr>
            <a:spLocks noGrp="1"/>
          </p:cNvSpPr>
          <p:nvPr>
            <p:ph sz="half" idx="1"/>
          </p:nvPr>
        </p:nvSpPr>
        <p:spPr/>
        <p:txBody>
          <a:bodyPr/>
          <a:lstStyle/>
          <a:p>
            <a:r>
              <a:rPr lang="en-US" dirty="0"/>
              <a:t>Launched on 28 November 2023 on all WLCG sites</a:t>
            </a:r>
          </a:p>
          <a:p>
            <a:pPr lvl="1"/>
            <a:r>
              <a:rPr lang="en-US" dirty="0"/>
              <a:t>Tier-3 sites </a:t>
            </a:r>
            <a:r>
              <a:rPr lang="en-US" u="sng" dirty="0"/>
              <a:t>not</a:t>
            </a:r>
            <a:r>
              <a:rPr lang="en-US" dirty="0"/>
              <a:t> included</a:t>
            </a:r>
          </a:p>
          <a:p>
            <a:r>
              <a:rPr lang="en-US" dirty="0"/>
              <a:t>“</a:t>
            </a:r>
            <a:r>
              <a:rPr lang="en-US" b="1" dirty="0"/>
              <a:t>Please deploy dual-stack connectivity (IPv4+IPv6) on your computing services (computing elements and worker nodes) as soon as possible and by 30 June 2024 at the latest”</a:t>
            </a:r>
          </a:p>
          <a:p>
            <a:r>
              <a:rPr lang="en-US" dirty="0"/>
              <a:t>Provide estimates for timescale and some details on the necessary steps</a:t>
            </a:r>
          </a:p>
          <a:p>
            <a:r>
              <a:rPr lang="en-US" dirty="0"/>
              <a:t>It cannot meet the deadline, </a:t>
            </a:r>
            <a:r>
              <a:rPr lang="en-US" u="sng" dirty="0"/>
              <a:t>explain why</a:t>
            </a:r>
          </a:p>
        </p:txBody>
      </p:sp>
      <p:sp>
        <p:nvSpPr>
          <p:cNvPr id="3" name="Slide Number Placeholder 2">
            <a:extLst>
              <a:ext uri="{FF2B5EF4-FFF2-40B4-BE49-F238E27FC236}">
                <a16:creationId xmlns:a16="http://schemas.microsoft.com/office/drawing/2014/main" id="{E32DDACF-1A6C-DA86-026C-E9461D62BF8A}"/>
              </a:ext>
            </a:extLst>
          </p:cNvPr>
          <p:cNvSpPr>
            <a:spLocks noGrp="1"/>
          </p:cNvSpPr>
          <p:nvPr>
            <p:ph type="sldNum" sz="quarter" idx="12"/>
          </p:nvPr>
        </p:nvSpPr>
        <p:spPr/>
        <p:txBody>
          <a:bodyPr/>
          <a:lstStyle/>
          <a:p>
            <a:fld id="{8004BDD9-F82A-494E-BA89-ADE3876BA855}" type="slidenum">
              <a:rPr lang="en-GB" smtClean="0"/>
              <a:t>10</a:t>
            </a:fld>
            <a:endParaRPr lang="en-GB"/>
          </a:p>
        </p:txBody>
      </p:sp>
      <p:sp>
        <p:nvSpPr>
          <p:cNvPr id="4" name="Title 3">
            <a:extLst>
              <a:ext uri="{FF2B5EF4-FFF2-40B4-BE49-F238E27FC236}">
                <a16:creationId xmlns:a16="http://schemas.microsoft.com/office/drawing/2014/main" id="{5622984D-D8AA-468C-FA27-299D4A681B4B}"/>
              </a:ext>
            </a:extLst>
          </p:cNvPr>
          <p:cNvSpPr>
            <a:spLocks noGrp="1"/>
          </p:cNvSpPr>
          <p:nvPr>
            <p:ph type="title"/>
          </p:nvPr>
        </p:nvSpPr>
        <p:spPr/>
        <p:txBody>
          <a:bodyPr/>
          <a:lstStyle/>
          <a:p>
            <a:r>
              <a:rPr lang="en-US" dirty="0"/>
              <a:t>Ticketing campaign</a:t>
            </a:r>
          </a:p>
        </p:txBody>
      </p:sp>
    </p:spTree>
    <p:extLst>
      <p:ext uri="{BB962C8B-B14F-4D97-AF65-F5344CB8AC3E}">
        <p14:creationId xmlns:p14="http://schemas.microsoft.com/office/powerpoint/2010/main" val="2525599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76636F-16F4-5923-9C6F-88EC6A44D81E}"/>
              </a:ext>
            </a:extLst>
          </p:cNvPr>
          <p:cNvSpPr>
            <a:spLocks noGrp="1"/>
          </p:cNvSpPr>
          <p:nvPr>
            <p:ph sz="half" idx="1"/>
          </p:nvPr>
        </p:nvSpPr>
        <p:spPr>
          <a:xfrm>
            <a:off x="914400" y="914401"/>
            <a:ext cx="5839834" cy="5211763"/>
          </a:xfrm>
        </p:spPr>
        <p:txBody>
          <a:bodyPr/>
          <a:lstStyle/>
          <a:p>
            <a:r>
              <a:rPr lang="en-US" dirty="0"/>
              <a:t>Around 44% of sites completed IPv6 deployment</a:t>
            </a:r>
          </a:p>
          <a:p>
            <a:r>
              <a:rPr lang="en-US" dirty="0"/>
              <a:t>A few regions (France included) have (almost) all sites on IPv6</a:t>
            </a:r>
          </a:p>
          <a:p>
            <a:pPr lvl="1"/>
            <a:r>
              <a:rPr lang="en-US" dirty="0"/>
              <a:t>And a few ones stand out for the opposite reason</a:t>
            </a:r>
          </a:p>
          <a:p>
            <a:r>
              <a:rPr lang="en-US" dirty="0"/>
              <a:t>Status always visible from a </a:t>
            </a:r>
            <a:r>
              <a:rPr lang="en-US" dirty="0">
                <a:hlinkClick r:id="rId2"/>
              </a:rPr>
              <a:t>twiki page</a:t>
            </a:r>
            <a:endParaRPr lang="en-US" dirty="0"/>
          </a:p>
        </p:txBody>
      </p:sp>
      <p:sp>
        <p:nvSpPr>
          <p:cNvPr id="3" name="Slide Number Placeholder 2">
            <a:extLst>
              <a:ext uri="{FF2B5EF4-FFF2-40B4-BE49-F238E27FC236}">
                <a16:creationId xmlns:a16="http://schemas.microsoft.com/office/drawing/2014/main" id="{0D60746A-5D29-BD39-C658-BCE15AFF59AF}"/>
              </a:ext>
            </a:extLst>
          </p:cNvPr>
          <p:cNvSpPr>
            <a:spLocks noGrp="1"/>
          </p:cNvSpPr>
          <p:nvPr>
            <p:ph type="sldNum" sz="quarter" idx="12"/>
          </p:nvPr>
        </p:nvSpPr>
        <p:spPr/>
        <p:txBody>
          <a:bodyPr/>
          <a:lstStyle/>
          <a:p>
            <a:fld id="{8004BDD9-F82A-494E-BA89-ADE3876BA855}" type="slidenum">
              <a:rPr lang="en-GB" smtClean="0"/>
              <a:t>11</a:t>
            </a:fld>
            <a:endParaRPr lang="en-GB"/>
          </a:p>
        </p:txBody>
      </p:sp>
      <p:sp>
        <p:nvSpPr>
          <p:cNvPr id="4" name="Title 3">
            <a:extLst>
              <a:ext uri="{FF2B5EF4-FFF2-40B4-BE49-F238E27FC236}">
                <a16:creationId xmlns:a16="http://schemas.microsoft.com/office/drawing/2014/main" id="{D6B0DAA1-2C8A-E166-EE77-C317CF76B860}"/>
              </a:ext>
            </a:extLst>
          </p:cNvPr>
          <p:cNvSpPr>
            <a:spLocks noGrp="1"/>
          </p:cNvSpPr>
          <p:nvPr>
            <p:ph type="title"/>
          </p:nvPr>
        </p:nvSpPr>
        <p:spPr/>
        <p:txBody>
          <a:bodyPr/>
          <a:lstStyle/>
          <a:p>
            <a:r>
              <a:rPr lang="en-US" dirty="0"/>
              <a:t>Current status</a:t>
            </a:r>
          </a:p>
        </p:txBody>
      </p:sp>
      <p:pic>
        <p:nvPicPr>
          <p:cNvPr id="7" name="Picture 6" descr="A graph of different colored bars">
            <a:extLst>
              <a:ext uri="{FF2B5EF4-FFF2-40B4-BE49-F238E27FC236}">
                <a16:creationId xmlns:a16="http://schemas.microsoft.com/office/drawing/2014/main" id="{F2A04222-D484-F7D4-8180-CB23250AD7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0470" y="1010881"/>
            <a:ext cx="4559429" cy="2819247"/>
          </a:xfrm>
          <a:prstGeom prst="rect">
            <a:avLst/>
          </a:prstGeom>
        </p:spPr>
      </p:pic>
      <p:pic>
        <p:nvPicPr>
          <p:cNvPr id="10" name="Picture 9" descr="A pie chart with different colors with Crust in the background">
            <a:extLst>
              <a:ext uri="{FF2B5EF4-FFF2-40B4-BE49-F238E27FC236}">
                <a16:creationId xmlns:a16="http://schemas.microsoft.com/office/drawing/2014/main" id="{B33DA1AE-3A76-94C3-7F8F-9166DC13E8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2971" y="3683616"/>
            <a:ext cx="4559429" cy="2819247"/>
          </a:xfrm>
          <a:prstGeom prst="rect">
            <a:avLst/>
          </a:prstGeom>
        </p:spPr>
      </p:pic>
    </p:spTree>
    <p:extLst>
      <p:ext uri="{BB962C8B-B14F-4D97-AF65-F5344CB8AC3E}">
        <p14:creationId xmlns:p14="http://schemas.microsoft.com/office/powerpoint/2010/main" val="1290164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B34716-4766-480A-AF5A-207AEBE0C1A4}"/>
              </a:ext>
            </a:extLst>
          </p:cNvPr>
          <p:cNvSpPr>
            <a:spLocks noGrp="1"/>
          </p:cNvSpPr>
          <p:nvPr>
            <p:ph sz="half" idx="1"/>
          </p:nvPr>
        </p:nvSpPr>
        <p:spPr>
          <a:xfrm>
            <a:off x="914401" y="914401"/>
            <a:ext cx="5181600" cy="5211763"/>
          </a:xfrm>
        </p:spPr>
        <p:txBody>
          <a:bodyPr>
            <a:normAutofit fontScale="92500" lnSpcReduction="10000"/>
          </a:bodyPr>
          <a:lstStyle/>
          <a:p>
            <a:r>
              <a:rPr lang="en-US" dirty="0"/>
              <a:t>About 20% of sites already had IPv6 on compute services at the start of the campaign</a:t>
            </a:r>
          </a:p>
          <a:p>
            <a:r>
              <a:rPr lang="en-US" dirty="0"/>
              <a:t>2.5 months left until the deadline</a:t>
            </a:r>
          </a:p>
          <a:p>
            <a:r>
              <a:rPr lang="en-US" dirty="0"/>
              <a:t>A linear extrapolation would have 62% of sites done by the deadline</a:t>
            </a:r>
          </a:p>
          <a:p>
            <a:pPr lvl="1"/>
            <a:r>
              <a:rPr lang="en-US" dirty="0"/>
              <a:t>Need to pick up the speed!</a:t>
            </a:r>
          </a:p>
          <a:p>
            <a:pPr lvl="1"/>
            <a:r>
              <a:rPr lang="en-US" dirty="0"/>
              <a:t>Not to be too worried, several sites will take their time but still meet the deadline</a:t>
            </a:r>
          </a:p>
          <a:p>
            <a:endParaRPr lang="en-GB" dirty="0"/>
          </a:p>
        </p:txBody>
      </p:sp>
      <p:sp>
        <p:nvSpPr>
          <p:cNvPr id="3" name="Slide Number Placeholder 2">
            <a:extLst>
              <a:ext uri="{FF2B5EF4-FFF2-40B4-BE49-F238E27FC236}">
                <a16:creationId xmlns:a16="http://schemas.microsoft.com/office/drawing/2014/main" id="{C8ECFA55-38F3-77B0-4BF8-DBCE25E9FC94}"/>
              </a:ext>
            </a:extLst>
          </p:cNvPr>
          <p:cNvSpPr>
            <a:spLocks noGrp="1"/>
          </p:cNvSpPr>
          <p:nvPr>
            <p:ph type="sldNum" sz="quarter" idx="12"/>
          </p:nvPr>
        </p:nvSpPr>
        <p:spPr/>
        <p:txBody>
          <a:bodyPr/>
          <a:lstStyle/>
          <a:p>
            <a:fld id="{8004BDD9-F82A-494E-BA89-ADE3876BA855}" type="slidenum">
              <a:rPr lang="en-GB" smtClean="0"/>
              <a:t>12</a:t>
            </a:fld>
            <a:endParaRPr lang="en-GB"/>
          </a:p>
        </p:txBody>
      </p:sp>
      <p:sp>
        <p:nvSpPr>
          <p:cNvPr id="4" name="Title 3">
            <a:extLst>
              <a:ext uri="{FF2B5EF4-FFF2-40B4-BE49-F238E27FC236}">
                <a16:creationId xmlns:a16="http://schemas.microsoft.com/office/drawing/2014/main" id="{64437763-800B-6E1F-BAA5-C2E323997C72}"/>
              </a:ext>
            </a:extLst>
          </p:cNvPr>
          <p:cNvSpPr>
            <a:spLocks noGrp="1"/>
          </p:cNvSpPr>
          <p:nvPr>
            <p:ph type="title"/>
          </p:nvPr>
        </p:nvSpPr>
        <p:spPr/>
        <p:txBody>
          <a:bodyPr/>
          <a:lstStyle/>
          <a:p>
            <a:r>
              <a:rPr lang="en-US" dirty="0"/>
              <a:t>Time evolution</a:t>
            </a:r>
            <a:endParaRPr lang="en-GB" dirty="0"/>
          </a:p>
        </p:txBody>
      </p:sp>
      <p:pic>
        <p:nvPicPr>
          <p:cNvPr id="7" name="Picture 6" descr="A graph of different colored lines">
            <a:extLst>
              <a:ext uri="{FF2B5EF4-FFF2-40B4-BE49-F238E27FC236}">
                <a16:creationId xmlns:a16="http://schemas.microsoft.com/office/drawing/2014/main" id="{802759C5-CDF5-8C28-CC20-0F9C031064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9200" y="1753394"/>
            <a:ext cx="5715000" cy="3533775"/>
          </a:xfrm>
          <a:prstGeom prst="rect">
            <a:avLst/>
          </a:prstGeom>
        </p:spPr>
      </p:pic>
    </p:spTree>
    <p:extLst>
      <p:ext uri="{BB962C8B-B14F-4D97-AF65-F5344CB8AC3E}">
        <p14:creationId xmlns:p14="http://schemas.microsoft.com/office/powerpoint/2010/main" val="2787637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1CA5AD80-840E-7C37-7F0A-FBF2D4F3147E}"/>
              </a:ext>
            </a:extLst>
          </p:cNvPr>
          <p:cNvGraphicFramePr>
            <a:graphicFrameLocks noGrp="1"/>
          </p:cNvGraphicFramePr>
          <p:nvPr>
            <p:ph sz="half" idx="1"/>
            <p:extLst>
              <p:ext uri="{D42A27DB-BD31-4B8C-83A1-F6EECF244321}">
                <p14:modId xmlns:p14="http://schemas.microsoft.com/office/powerpoint/2010/main" val="3866131395"/>
              </p:ext>
            </p:extLst>
          </p:nvPr>
        </p:nvGraphicFramePr>
        <p:xfrm>
          <a:off x="1509203" y="1570355"/>
          <a:ext cx="9836459" cy="3708400"/>
        </p:xfrm>
        <a:graphic>
          <a:graphicData uri="http://schemas.openxmlformats.org/drawingml/2006/table">
            <a:tbl>
              <a:tblPr firstRow="1" bandRow="1">
                <a:tableStyleId>{5C22544A-7EE6-4342-B048-85BDC9FD1C3A}</a:tableStyleId>
              </a:tblPr>
              <a:tblGrid>
                <a:gridCol w="8939814">
                  <a:extLst>
                    <a:ext uri="{9D8B030D-6E8A-4147-A177-3AD203B41FA5}">
                      <a16:colId xmlns:a16="http://schemas.microsoft.com/office/drawing/2014/main" val="2715374345"/>
                    </a:ext>
                  </a:extLst>
                </a:gridCol>
                <a:gridCol w="896645">
                  <a:extLst>
                    <a:ext uri="{9D8B030D-6E8A-4147-A177-3AD203B41FA5}">
                      <a16:colId xmlns:a16="http://schemas.microsoft.com/office/drawing/2014/main" val="396522841"/>
                    </a:ext>
                  </a:extLst>
                </a:gridCol>
              </a:tblGrid>
              <a:tr h="370840">
                <a:tc>
                  <a:txBody>
                    <a:bodyPr/>
                    <a:lstStyle/>
                    <a:p>
                      <a:pPr algn="ctr"/>
                      <a:r>
                        <a:rPr lang="en-US" dirty="0"/>
                        <a:t>Type of answer</a:t>
                      </a:r>
                      <a:endParaRPr lang="en-GB" dirty="0"/>
                    </a:p>
                  </a:txBody>
                  <a:tcPr/>
                </a:tc>
                <a:tc>
                  <a:txBody>
                    <a:bodyPr/>
                    <a:lstStyle/>
                    <a:p>
                      <a:pPr algn="ctr"/>
                      <a:r>
                        <a:rPr lang="en-US" dirty="0"/>
                        <a:t>Sites</a:t>
                      </a:r>
                      <a:endParaRPr lang="en-GB" dirty="0"/>
                    </a:p>
                  </a:txBody>
                  <a:tcPr/>
                </a:tc>
                <a:extLst>
                  <a:ext uri="{0D108BD9-81ED-4DB2-BD59-A6C34878D82A}">
                    <a16:rowId xmlns:a16="http://schemas.microsoft.com/office/drawing/2014/main" val="2884979220"/>
                  </a:ext>
                </a:extLst>
              </a:tr>
              <a:tr h="370840">
                <a:tc>
                  <a:txBody>
                    <a:bodyPr/>
                    <a:lstStyle/>
                    <a:p>
                      <a:r>
                        <a:rPr lang="en-US" dirty="0">
                          <a:solidFill>
                            <a:srgbClr val="00B050"/>
                          </a:solidFill>
                        </a:rPr>
                        <a:t>The site already had IPv6</a:t>
                      </a:r>
                      <a:endParaRPr lang="en-GB" dirty="0">
                        <a:solidFill>
                          <a:srgbClr val="00B050"/>
                        </a:solidFill>
                      </a:endParaRPr>
                    </a:p>
                  </a:txBody>
                  <a:tcPr/>
                </a:tc>
                <a:tc>
                  <a:txBody>
                    <a:bodyPr/>
                    <a:lstStyle/>
                    <a:p>
                      <a:pPr algn="ctr"/>
                      <a:r>
                        <a:rPr lang="en-US" dirty="0"/>
                        <a:t>33</a:t>
                      </a:r>
                      <a:endParaRPr lang="en-GB" dirty="0"/>
                    </a:p>
                  </a:txBody>
                  <a:tcPr/>
                </a:tc>
                <a:extLst>
                  <a:ext uri="{0D108BD9-81ED-4DB2-BD59-A6C34878D82A}">
                    <a16:rowId xmlns:a16="http://schemas.microsoft.com/office/drawing/2014/main" val="3864823481"/>
                  </a:ext>
                </a:extLst>
              </a:tr>
              <a:tr h="370840">
                <a:tc>
                  <a:txBody>
                    <a:bodyPr/>
                    <a:lstStyle/>
                    <a:p>
                      <a:r>
                        <a:rPr lang="en-US" dirty="0">
                          <a:solidFill>
                            <a:srgbClr val="FF0000"/>
                          </a:solidFill>
                        </a:rPr>
                        <a:t>The site is silent</a:t>
                      </a:r>
                      <a:endParaRPr lang="en-GB" dirty="0">
                        <a:solidFill>
                          <a:srgbClr val="FF0000"/>
                        </a:solidFill>
                      </a:endParaRPr>
                    </a:p>
                  </a:txBody>
                  <a:tcPr/>
                </a:tc>
                <a:tc>
                  <a:txBody>
                    <a:bodyPr/>
                    <a:lstStyle/>
                    <a:p>
                      <a:pPr algn="ctr"/>
                      <a:r>
                        <a:rPr lang="en-US" dirty="0"/>
                        <a:t>25</a:t>
                      </a:r>
                      <a:endParaRPr lang="en-GB" dirty="0"/>
                    </a:p>
                  </a:txBody>
                  <a:tcPr/>
                </a:tc>
                <a:extLst>
                  <a:ext uri="{0D108BD9-81ED-4DB2-BD59-A6C34878D82A}">
                    <a16:rowId xmlns:a16="http://schemas.microsoft.com/office/drawing/2014/main" val="762571331"/>
                  </a:ext>
                </a:extLst>
              </a:tr>
              <a:tr h="370840">
                <a:tc>
                  <a:txBody>
                    <a:bodyPr/>
                    <a:lstStyle/>
                    <a:p>
                      <a:r>
                        <a:rPr lang="en-GB" sz="1800" b="0" i="0" u="none" strike="noStrike" kern="1200" dirty="0">
                          <a:solidFill>
                            <a:schemeClr val="dk1"/>
                          </a:solidFill>
                          <a:effectLst/>
                          <a:latin typeface="+mn-lt"/>
                          <a:ea typeface="+mn-ea"/>
                          <a:cs typeface="+mn-cs"/>
                        </a:rPr>
                        <a:t>The site acknowledges the request and adds it to their planning</a:t>
                      </a:r>
                      <a:endParaRPr lang="en-GB" dirty="0"/>
                    </a:p>
                  </a:txBody>
                  <a:tcPr/>
                </a:tc>
                <a:tc>
                  <a:txBody>
                    <a:bodyPr/>
                    <a:lstStyle/>
                    <a:p>
                      <a:pPr algn="ctr"/>
                      <a:r>
                        <a:rPr lang="en-US" dirty="0"/>
                        <a:t>17</a:t>
                      </a:r>
                    </a:p>
                  </a:txBody>
                  <a:tcPr/>
                </a:tc>
                <a:extLst>
                  <a:ext uri="{0D108BD9-81ED-4DB2-BD59-A6C34878D82A}">
                    <a16:rowId xmlns:a16="http://schemas.microsoft.com/office/drawing/2014/main" val="2390279356"/>
                  </a:ext>
                </a:extLst>
              </a:tr>
              <a:tr h="370840">
                <a:tc>
                  <a:txBody>
                    <a:bodyPr/>
                    <a:lstStyle/>
                    <a:p>
                      <a:r>
                        <a:rPr lang="en-GB" sz="1800" i="0" kern="1200" dirty="0">
                          <a:solidFill>
                            <a:srgbClr val="00B050"/>
                          </a:solidFill>
                          <a:effectLst/>
                          <a:latin typeface="+mn-lt"/>
                          <a:ea typeface="+mn-ea"/>
                          <a:cs typeface="+mn-cs"/>
                        </a:rPr>
                        <a:t>The site promptly reacts and takes necessary action, deployment is completed quickly</a:t>
                      </a:r>
                      <a:endParaRPr lang="en-GB" dirty="0">
                        <a:solidFill>
                          <a:srgbClr val="00B050"/>
                        </a:solidFill>
                      </a:endParaRPr>
                    </a:p>
                  </a:txBody>
                  <a:tcPr/>
                </a:tc>
                <a:tc>
                  <a:txBody>
                    <a:bodyPr/>
                    <a:lstStyle/>
                    <a:p>
                      <a:pPr algn="ctr"/>
                      <a:r>
                        <a:rPr lang="en-US" dirty="0"/>
                        <a:t>15</a:t>
                      </a:r>
                      <a:endParaRPr lang="en-GB" dirty="0"/>
                    </a:p>
                  </a:txBody>
                  <a:tcPr/>
                </a:tc>
                <a:extLst>
                  <a:ext uri="{0D108BD9-81ED-4DB2-BD59-A6C34878D82A}">
                    <a16:rowId xmlns:a16="http://schemas.microsoft.com/office/drawing/2014/main" val="964188035"/>
                  </a:ext>
                </a:extLst>
              </a:tr>
              <a:tr h="370840">
                <a:tc>
                  <a:txBody>
                    <a:bodyPr/>
                    <a:lstStyle/>
                    <a:p>
                      <a:r>
                        <a:rPr lang="en-GB" sz="1800" i="0" kern="1200" dirty="0">
                          <a:solidFill>
                            <a:srgbClr val="FF0000"/>
                          </a:solidFill>
                          <a:effectLst/>
                          <a:latin typeface="+mn-lt"/>
                          <a:ea typeface="+mn-ea"/>
                          <a:cs typeface="+mn-cs"/>
                        </a:rPr>
                        <a:t>The site needs to figure out how to do it or planning is not trivial</a:t>
                      </a:r>
                      <a:endParaRPr lang="en-GB" dirty="0">
                        <a:solidFill>
                          <a:srgbClr val="FF0000"/>
                        </a:solidFill>
                      </a:endParaRPr>
                    </a:p>
                  </a:txBody>
                  <a:tcPr/>
                </a:tc>
                <a:tc>
                  <a:txBody>
                    <a:bodyPr/>
                    <a:lstStyle/>
                    <a:p>
                      <a:pPr algn="ctr"/>
                      <a:r>
                        <a:rPr lang="en-US" dirty="0"/>
                        <a:t>9</a:t>
                      </a:r>
                      <a:endParaRPr lang="en-GB" dirty="0"/>
                    </a:p>
                  </a:txBody>
                  <a:tcPr/>
                </a:tc>
                <a:extLst>
                  <a:ext uri="{0D108BD9-81ED-4DB2-BD59-A6C34878D82A}">
                    <a16:rowId xmlns:a16="http://schemas.microsoft.com/office/drawing/2014/main" val="4162479811"/>
                  </a:ext>
                </a:extLst>
              </a:tr>
              <a:tr h="370840">
                <a:tc>
                  <a:txBody>
                    <a:bodyPr/>
                    <a:lstStyle/>
                    <a:p>
                      <a:r>
                        <a:rPr lang="en-GB" sz="1800" i="0" kern="1200" dirty="0">
                          <a:solidFill>
                            <a:schemeClr val="dk1"/>
                          </a:solidFill>
                          <a:effectLst/>
                          <a:latin typeface="+mn-lt"/>
                          <a:ea typeface="+mn-ea"/>
                          <a:cs typeface="+mn-cs"/>
                        </a:rPr>
                        <a:t>The site promptly reacts and takes necessary action, but deployment takes some time</a:t>
                      </a:r>
                      <a:endParaRPr lang="en-GB" dirty="0"/>
                    </a:p>
                  </a:txBody>
                  <a:tcPr/>
                </a:tc>
                <a:tc>
                  <a:txBody>
                    <a:bodyPr/>
                    <a:lstStyle/>
                    <a:p>
                      <a:pPr algn="ctr"/>
                      <a:r>
                        <a:rPr lang="en-US" dirty="0"/>
                        <a:t>6</a:t>
                      </a:r>
                      <a:endParaRPr lang="en-GB" dirty="0"/>
                    </a:p>
                  </a:txBody>
                  <a:tcPr/>
                </a:tc>
                <a:extLst>
                  <a:ext uri="{0D108BD9-81ED-4DB2-BD59-A6C34878D82A}">
                    <a16:rowId xmlns:a16="http://schemas.microsoft.com/office/drawing/2014/main" val="2046864723"/>
                  </a:ext>
                </a:extLst>
              </a:tr>
              <a:tr h="370840">
                <a:tc>
                  <a:txBody>
                    <a:bodyPr/>
                    <a:lstStyle/>
                    <a:p>
                      <a:r>
                        <a:rPr lang="en-GB" sz="1800" i="0" kern="1200" dirty="0">
                          <a:solidFill>
                            <a:schemeClr val="dk1"/>
                          </a:solidFill>
                          <a:effectLst/>
                          <a:latin typeface="+mn-lt"/>
                          <a:ea typeface="+mn-ea"/>
                          <a:cs typeface="+mn-cs"/>
                        </a:rPr>
                        <a:t>The site needs to wait for some other upgrade </a:t>
                      </a:r>
                      <a:endParaRPr lang="en-GB" dirty="0"/>
                    </a:p>
                  </a:txBody>
                  <a:tcPr/>
                </a:tc>
                <a:tc>
                  <a:txBody>
                    <a:bodyPr/>
                    <a:lstStyle/>
                    <a:p>
                      <a:pPr algn="ctr"/>
                      <a:r>
                        <a:rPr lang="en-US" dirty="0"/>
                        <a:t>6</a:t>
                      </a:r>
                      <a:endParaRPr lang="en-GB" dirty="0"/>
                    </a:p>
                  </a:txBody>
                  <a:tcPr/>
                </a:tc>
                <a:extLst>
                  <a:ext uri="{0D108BD9-81ED-4DB2-BD59-A6C34878D82A}">
                    <a16:rowId xmlns:a16="http://schemas.microsoft.com/office/drawing/2014/main" val="3973826949"/>
                  </a:ext>
                </a:extLst>
              </a:tr>
              <a:tr h="370840">
                <a:tc>
                  <a:txBody>
                    <a:bodyPr/>
                    <a:lstStyle/>
                    <a:p>
                      <a:r>
                        <a:rPr lang="en-GB" sz="1800" i="0" kern="1200" dirty="0">
                          <a:solidFill>
                            <a:srgbClr val="00B050"/>
                          </a:solidFill>
                          <a:effectLst/>
                          <a:latin typeface="+mn-lt"/>
                          <a:ea typeface="+mn-ea"/>
                          <a:cs typeface="+mn-cs"/>
                        </a:rPr>
                        <a:t>The site is silent and suddenly announces that deployment is completed or almost completed</a:t>
                      </a:r>
                      <a:endParaRPr lang="en-GB" dirty="0">
                        <a:solidFill>
                          <a:srgbClr val="00B050"/>
                        </a:solidFill>
                      </a:endParaRPr>
                    </a:p>
                  </a:txBody>
                  <a:tcPr/>
                </a:tc>
                <a:tc>
                  <a:txBody>
                    <a:bodyPr/>
                    <a:lstStyle/>
                    <a:p>
                      <a:pPr algn="ctr"/>
                      <a:r>
                        <a:rPr lang="en-US" dirty="0"/>
                        <a:t>6</a:t>
                      </a:r>
                      <a:endParaRPr lang="en-GB" dirty="0"/>
                    </a:p>
                  </a:txBody>
                  <a:tcPr/>
                </a:tc>
                <a:extLst>
                  <a:ext uri="{0D108BD9-81ED-4DB2-BD59-A6C34878D82A}">
                    <a16:rowId xmlns:a16="http://schemas.microsoft.com/office/drawing/2014/main" val="3924710640"/>
                  </a:ext>
                </a:extLst>
              </a:tr>
              <a:tr h="370840">
                <a:tc>
                  <a:txBody>
                    <a:bodyPr/>
                    <a:lstStyle/>
                    <a:p>
                      <a:r>
                        <a:rPr lang="en-GB" sz="1800" i="0" kern="1200" dirty="0">
                          <a:solidFill>
                            <a:srgbClr val="FF0000"/>
                          </a:solidFill>
                          <a:effectLst/>
                          <a:latin typeface="+mn-lt"/>
                          <a:ea typeface="+mn-ea"/>
                          <a:cs typeface="+mn-cs"/>
                        </a:rPr>
                        <a:t>The site did something but then went silent</a:t>
                      </a:r>
                      <a:endParaRPr lang="en-GB" dirty="0">
                        <a:solidFill>
                          <a:srgbClr val="FF0000"/>
                        </a:solidFill>
                      </a:endParaRPr>
                    </a:p>
                  </a:txBody>
                  <a:tcPr/>
                </a:tc>
                <a:tc>
                  <a:txBody>
                    <a:bodyPr/>
                    <a:lstStyle/>
                    <a:p>
                      <a:pPr algn="ctr"/>
                      <a:r>
                        <a:rPr lang="en-US" dirty="0"/>
                        <a:t>2</a:t>
                      </a:r>
                      <a:endParaRPr lang="en-GB" dirty="0"/>
                    </a:p>
                  </a:txBody>
                  <a:tcPr/>
                </a:tc>
                <a:extLst>
                  <a:ext uri="{0D108BD9-81ED-4DB2-BD59-A6C34878D82A}">
                    <a16:rowId xmlns:a16="http://schemas.microsoft.com/office/drawing/2014/main" val="3746210635"/>
                  </a:ext>
                </a:extLst>
              </a:tr>
            </a:tbl>
          </a:graphicData>
        </a:graphic>
      </p:graphicFrame>
      <p:sp>
        <p:nvSpPr>
          <p:cNvPr id="3" name="Slide Number Placeholder 2">
            <a:extLst>
              <a:ext uri="{FF2B5EF4-FFF2-40B4-BE49-F238E27FC236}">
                <a16:creationId xmlns:a16="http://schemas.microsoft.com/office/drawing/2014/main" id="{E8DD4E36-A996-A1A0-E686-445C6B9F042A}"/>
              </a:ext>
            </a:extLst>
          </p:cNvPr>
          <p:cNvSpPr>
            <a:spLocks noGrp="1"/>
          </p:cNvSpPr>
          <p:nvPr>
            <p:ph type="sldNum" sz="quarter" idx="12"/>
          </p:nvPr>
        </p:nvSpPr>
        <p:spPr/>
        <p:txBody>
          <a:bodyPr/>
          <a:lstStyle/>
          <a:p>
            <a:fld id="{8004BDD9-F82A-494E-BA89-ADE3876BA855}" type="slidenum">
              <a:rPr lang="en-GB" smtClean="0"/>
              <a:t>13</a:t>
            </a:fld>
            <a:endParaRPr lang="en-GB"/>
          </a:p>
        </p:txBody>
      </p:sp>
      <p:sp>
        <p:nvSpPr>
          <p:cNvPr id="4" name="Title 3">
            <a:extLst>
              <a:ext uri="{FF2B5EF4-FFF2-40B4-BE49-F238E27FC236}">
                <a16:creationId xmlns:a16="http://schemas.microsoft.com/office/drawing/2014/main" id="{C8693F96-AE09-7C2F-77FC-94D5E008684F}"/>
              </a:ext>
            </a:extLst>
          </p:cNvPr>
          <p:cNvSpPr>
            <a:spLocks noGrp="1"/>
          </p:cNvSpPr>
          <p:nvPr>
            <p:ph type="title"/>
          </p:nvPr>
        </p:nvSpPr>
        <p:spPr/>
        <p:txBody>
          <a:bodyPr/>
          <a:lstStyle/>
          <a:p>
            <a:r>
              <a:rPr lang="en-US" dirty="0"/>
              <a:t>Analysis of the site replies</a:t>
            </a:r>
            <a:endParaRPr lang="en-GB" dirty="0"/>
          </a:p>
        </p:txBody>
      </p:sp>
    </p:spTree>
    <p:extLst>
      <p:ext uri="{BB962C8B-B14F-4D97-AF65-F5344CB8AC3E}">
        <p14:creationId xmlns:p14="http://schemas.microsoft.com/office/powerpoint/2010/main" val="2496865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AA32EC-8437-548B-CDB9-0756237533DC}"/>
              </a:ext>
            </a:extLst>
          </p:cNvPr>
          <p:cNvSpPr>
            <a:spLocks noGrp="1"/>
          </p:cNvSpPr>
          <p:nvPr>
            <p:ph sz="half" idx="1"/>
          </p:nvPr>
        </p:nvSpPr>
        <p:spPr/>
        <p:txBody>
          <a:bodyPr>
            <a:normAutofit fontScale="92500"/>
          </a:bodyPr>
          <a:lstStyle/>
          <a:p>
            <a:r>
              <a:rPr lang="en-US" dirty="0"/>
              <a:t>Some sites will couple it to other changes (e.g. new OS, new nodes, change internal routing, etc.)</a:t>
            </a:r>
          </a:p>
          <a:p>
            <a:r>
              <a:rPr lang="en-US" dirty="0"/>
              <a:t>Some sites admit that they will not meet the deadline</a:t>
            </a:r>
          </a:p>
          <a:p>
            <a:pPr lvl="1"/>
            <a:r>
              <a:rPr lang="en-US" dirty="0"/>
              <a:t>Manpower issues, very complex or special site setup, other constraints, …</a:t>
            </a:r>
          </a:p>
          <a:p>
            <a:r>
              <a:rPr lang="en-US" dirty="0"/>
              <a:t>A few sites asked if they can go IPv6-only or at least test it!</a:t>
            </a:r>
          </a:p>
          <a:p>
            <a:pPr lvl="1"/>
            <a:r>
              <a:rPr lang="en-US" dirty="0"/>
              <a:t>Possible but must be arranged with their experiments</a:t>
            </a:r>
          </a:p>
          <a:p>
            <a:r>
              <a:rPr lang="en-US" dirty="0"/>
              <a:t>A couple of sites are afraid that WNs (now behind NAT) will become more “exposed”</a:t>
            </a:r>
          </a:p>
          <a:p>
            <a:r>
              <a:rPr lang="en-US" dirty="0"/>
              <a:t>A site needed some expert help but eventually managed</a:t>
            </a:r>
          </a:p>
          <a:p>
            <a:r>
              <a:rPr lang="en-US" dirty="0">
                <a:solidFill>
                  <a:srgbClr val="FF0000"/>
                </a:solidFill>
              </a:rPr>
              <a:t>Overall, sites tend to take the request seriously and act on it</a:t>
            </a:r>
          </a:p>
          <a:p>
            <a:endParaRPr lang="en-GB" dirty="0"/>
          </a:p>
        </p:txBody>
      </p:sp>
      <p:sp>
        <p:nvSpPr>
          <p:cNvPr id="3" name="Slide Number Placeholder 2">
            <a:extLst>
              <a:ext uri="{FF2B5EF4-FFF2-40B4-BE49-F238E27FC236}">
                <a16:creationId xmlns:a16="http://schemas.microsoft.com/office/drawing/2014/main" id="{76D12503-54DC-C5BF-AD20-4544F5835E82}"/>
              </a:ext>
            </a:extLst>
          </p:cNvPr>
          <p:cNvSpPr>
            <a:spLocks noGrp="1"/>
          </p:cNvSpPr>
          <p:nvPr>
            <p:ph type="sldNum" sz="quarter" idx="12"/>
          </p:nvPr>
        </p:nvSpPr>
        <p:spPr/>
        <p:txBody>
          <a:bodyPr/>
          <a:lstStyle/>
          <a:p>
            <a:fld id="{8004BDD9-F82A-494E-BA89-ADE3876BA855}" type="slidenum">
              <a:rPr lang="en-GB" smtClean="0"/>
              <a:t>14</a:t>
            </a:fld>
            <a:endParaRPr lang="en-GB"/>
          </a:p>
        </p:txBody>
      </p:sp>
      <p:sp>
        <p:nvSpPr>
          <p:cNvPr id="4" name="Title 3">
            <a:extLst>
              <a:ext uri="{FF2B5EF4-FFF2-40B4-BE49-F238E27FC236}">
                <a16:creationId xmlns:a16="http://schemas.microsoft.com/office/drawing/2014/main" id="{11F59661-65C5-56DC-B896-28BC43857424}"/>
              </a:ext>
            </a:extLst>
          </p:cNvPr>
          <p:cNvSpPr>
            <a:spLocks noGrp="1"/>
          </p:cNvSpPr>
          <p:nvPr>
            <p:ph type="title"/>
          </p:nvPr>
        </p:nvSpPr>
        <p:spPr/>
        <p:txBody>
          <a:bodyPr/>
          <a:lstStyle/>
          <a:p>
            <a:r>
              <a:rPr lang="en-US" dirty="0"/>
              <a:t>Special concerns, problems or requests</a:t>
            </a:r>
            <a:endParaRPr lang="en-GB" dirty="0"/>
          </a:p>
        </p:txBody>
      </p:sp>
    </p:spTree>
    <p:extLst>
      <p:ext uri="{BB962C8B-B14F-4D97-AF65-F5344CB8AC3E}">
        <p14:creationId xmlns:p14="http://schemas.microsoft.com/office/powerpoint/2010/main" val="1346436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A16FE5-01BC-7E81-F339-2417C07E72F7}"/>
              </a:ext>
            </a:extLst>
          </p:cNvPr>
          <p:cNvSpPr>
            <a:spLocks noGrp="1"/>
          </p:cNvSpPr>
          <p:nvPr>
            <p:ph sz="half" idx="1"/>
          </p:nvPr>
        </p:nvSpPr>
        <p:spPr>
          <a:xfrm>
            <a:off x="914400" y="914401"/>
            <a:ext cx="11176000" cy="1775533"/>
          </a:xfrm>
        </p:spPr>
        <p:txBody>
          <a:bodyPr/>
          <a:lstStyle/>
          <a:p>
            <a:r>
              <a:rPr lang="en-US" dirty="0"/>
              <a:t>The only site which explained in detail what was done to deploy IPv6!</a:t>
            </a:r>
          </a:p>
          <a:p>
            <a:pPr lvl="1"/>
            <a:r>
              <a:rPr lang="en-GB" dirty="0">
                <a:hlinkClick r:id="rId2"/>
              </a:rPr>
              <a:t>https://ggus.eu/index.php?mode=ticket_info&amp;ticket_id=164411</a:t>
            </a:r>
            <a:endParaRPr lang="en-US" dirty="0"/>
          </a:p>
        </p:txBody>
      </p:sp>
      <p:sp>
        <p:nvSpPr>
          <p:cNvPr id="3" name="Slide Number Placeholder 2">
            <a:extLst>
              <a:ext uri="{FF2B5EF4-FFF2-40B4-BE49-F238E27FC236}">
                <a16:creationId xmlns:a16="http://schemas.microsoft.com/office/drawing/2014/main" id="{BDA278D8-4A3E-A889-3627-FE38FC6A94B4}"/>
              </a:ext>
            </a:extLst>
          </p:cNvPr>
          <p:cNvSpPr>
            <a:spLocks noGrp="1"/>
          </p:cNvSpPr>
          <p:nvPr>
            <p:ph type="sldNum" sz="quarter" idx="12"/>
          </p:nvPr>
        </p:nvSpPr>
        <p:spPr/>
        <p:txBody>
          <a:bodyPr/>
          <a:lstStyle/>
          <a:p>
            <a:fld id="{8004BDD9-F82A-494E-BA89-ADE3876BA855}" type="slidenum">
              <a:rPr lang="en-GB" smtClean="0"/>
              <a:t>15</a:t>
            </a:fld>
            <a:endParaRPr lang="en-GB"/>
          </a:p>
        </p:txBody>
      </p:sp>
      <p:sp>
        <p:nvSpPr>
          <p:cNvPr id="4" name="Title 3">
            <a:extLst>
              <a:ext uri="{FF2B5EF4-FFF2-40B4-BE49-F238E27FC236}">
                <a16:creationId xmlns:a16="http://schemas.microsoft.com/office/drawing/2014/main" id="{D0CE2A36-0481-5866-4379-A030D6FACD7A}"/>
              </a:ext>
            </a:extLst>
          </p:cNvPr>
          <p:cNvSpPr>
            <a:spLocks noGrp="1"/>
          </p:cNvSpPr>
          <p:nvPr>
            <p:ph type="title"/>
          </p:nvPr>
        </p:nvSpPr>
        <p:spPr/>
        <p:txBody>
          <a:bodyPr/>
          <a:lstStyle/>
          <a:p>
            <a:r>
              <a:rPr lang="en-US" dirty="0"/>
              <a:t>An example: UAM-LCG2</a:t>
            </a:r>
            <a:endParaRPr lang="en-GB" dirty="0"/>
          </a:p>
        </p:txBody>
      </p:sp>
      <p:pic>
        <p:nvPicPr>
          <p:cNvPr id="6" name="Picture 5">
            <a:extLst>
              <a:ext uri="{FF2B5EF4-FFF2-40B4-BE49-F238E27FC236}">
                <a16:creationId xmlns:a16="http://schemas.microsoft.com/office/drawing/2014/main" id="{870AD954-B1B3-7487-8F5A-C694E485ED1D}"/>
              </a:ext>
            </a:extLst>
          </p:cNvPr>
          <p:cNvPicPr>
            <a:picLocks noChangeAspect="1"/>
          </p:cNvPicPr>
          <p:nvPr/>
        </p:nvPicPr>
        <p:blipFill>
          <a:blip r:embed="rId3"/>
          <a:stretch>
            <a:fillRect/>
          </a:stretch>
        </p:blipFill>
        <p:spPr>
          <a:xfrm>
            <a:off x="3486334" y="3017534"/>
            <a:ext cx="5556066" cy="3405331"/>
          </a:xfrm>
          <a:prstGeom prst="rect">
            <a:avLst/>
          </a:prstGeom>
        </p:spPr>
      </p:pic>
    </p:spTree>
    <p:extLst>
      <p:ext uri="{BB962C8B-B14F-4D97-AF65-F5344CB8AC3E}">
        <p14:creationId xmlns:p14="http://schemas.microsoft.com/office/powerpoint/2010/main" val="500310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70AE05-4AD5-9DAB-A79C-4CD9D4EA95B7}"/>
              </a:ext>
            </a:extLst>
          </p:cNvPr>
          <p:cNvSpPr>
            <a:spLocks noGrp="1"/>
          </p:cNvSpPr>
          <p:nvPr>
            <p:ph sz="half" idx="1"/>
          </p:nvPr>
        </p:nvSpPr>
        <p:spPr/>
        <p:txBody>
          <a:bodyPr>
            <a:normAutofit fontScale="85000" lnSpcReduction="10000"/>
          </a:bodyPr>
          <a:lstStyle/>
          <a:p>
            <a:r>
              <a:rPr lang="en-GB" dirty="0"/>
              <a:t>Almost all WLCG sites had already adopted IPv6 for storage and a large fraction also provided it on compute</a:t>
            </a:r>
          </a:p>
          <a:p>
            <a:r>
              <a:rPr lang="en-GB" dirty="0"/>
              <a:t>All LHC experiments fully support IPv6 in their computing operations</a:t>
            </a:r>
          </a:p>
          <a:p>
            <a:r>
              <a:rPr lang="en-GB" dirty="0"/>
              <a:t>The next logical step for the WLCG network strategy is to reach 100% adoption</a:t>
            </a:r>
          </a:p>
          <a:p>
            <a:pPr lvl="1"/>
            <a:r>
              <a:rPr lang="en-GB" dirty="0"/>
              <a:t>Low risk, relatively short completion time expected in most cases</a:t>
            </a:r>
          </a:p>
          <a:p>
            <a:pPr lvl="1"/>
            <a:r>
              <a:rPr lang="en-GB" dirty="0"/>
              <a:t>Leverage the resources of the HEPiX IPv6 working group and WLCG operations</a:t>
            </a:r>
          </a:p>
          <a:p>
            <a:r>
              <a:rPr lang="en-GB" dirty="0"/>
              <a:t>Deployment on compute services is proceeding reasonably well</a:t>
            </a:r>
          </a:p>
          <a:p>
            <a:pPr lvl="1"/>
            <a:r>
              <a:rPr lang="en-GB" dirty="0"/>
              <a:t>Sites very rarely ask for help, they figure it out by themselves!</a:t>
            </a:r>
          </a:p>
          <a:p>
            <a:pPr lvl="1"/>
            <a:r>
              <a:rPr lang="en-GB" dirty="0"/>
              <a:t>Few sites are pessimistic about their ability to meet the deadline</a:t>
            </a:r>
          </a:p>
          <a:p>
            <a:pPr lvl="1"/>
            <a:r>
              <a:rPr lang="en-GB" dirty="0"/>
              <a:t>Too many sites (15%) still did not react to the ticket</a:t>
            </a:r>
            <a:r>
              <a:rPr lang="en-GB"/>
              <a:t>, though</a:t>
            </a:r>
            <a:endParaRPr lang="en-GB" dirty="0"/>
          </a:p>
          <a:p>
            <a:pPr lvl="1"/>
            <a:r>
              <a:rPr lang="en-GB" dirty="0"/>
              <a:t>44% of sites have finished!</a:t>
            </a:r>
          </a:p>
        </p:txBody>
      </p:sp>
      <p:sp>
        <p:nvSpPr>
          <p:cNvPr id="3" name="Title 2">
            <a:extLst>
              <a:ext uri="{FF2B5EF4-FFF2-40B4-BE49-F238E27FC236}">
                <a16:creationId xmlns:a16="http://schemas.microsoft.com/office/drawing/2014/main" id="{28D0B023-3BB8-1A23-CD9A-56DDA0091E47}"/>
              </a:ext>
            </a:extLst>
          </p:cNvPr>
          <p:cNvSpPr>
            <a:spLocks noGrp="1"/>
          </p:cNvSpPr>
          <p:nvPr>
            <p:ph type="title"/>
          </p:nvPr>
        </p:nvSpPr>
        <p:spPr/>
        <p:txBody>
          <a:bodyPr/>
          <a:lstStyle/>
          <a:p>
            <a:r>
              <a:rPr lang="en-US" dirty="0"/>
              <a:t>Conclusions</a:t>
            </a:r>
            <a:endParaRPr lang="en-GB" dirty="0"/>
          </a:p>
        </p:txBody>
      </p:sp>
      <p:sp>
        <p:nvSpPr>
          <p:cNvPr id="4" name="Slide Number Placeholder 3">
            <a:extLst>
              <a:ext uri="{FF2B5EF4-FFF2-40B4-BE49-F238E27FC236}">
                <a16:creationId xmlns:a16="http://schemas.microsoft.com/office/drawing/2014/main" id="{3CAA8BBE-8F23-A201-6457-658049A9879F}"/>
              </a:ext>
            </a:extLst>
          </p:cNvPr>
          <p:cNvSpPr>
            <a:spLocks noGrp="1"/>
          </p:cNvSpPr>
          <p:nvPr>
            <p:ph type="sldNum" sz="quarter" idx="12"/>
          </p:nvPr>
        </p:nvSpPr>
        <p:spPr/>
        <p:txBody>
          <a:bodyPr/>
          <a:lstStyle/>
          <a:p>
            <a:fld id="{8004BDD9-F82A-494E-BA89-ADE3876BA855}" type="slidenum">
              <a:rPr lang="en-GB" smtClean="0"/>
              <a:t>16</a:t>
            </a:fld>
            <a:endParaRPr lang="en-GB"/>
          </a:p>
        </p:txBody>
      </p:sp>
    </p:spTree>
    <p:extLst>
      <p:ext uri="{BB962C8B-B14F-4D97-AF65-F5344CB8AC3E}">
        <p14:creationId xmlns:p14="http://schemas.microsoft.com/office/powerpoint/2010/main" val="3501090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77D02-91FC-594D-845D-CE57E2C064F3}"/>
              </a:ext>
            </a:extLst>
          </p:cNvPr>
          <p:cNvSpPr>
            <a:spLocks noGrp="1"/>
          </p:cNvSpPr>
          <p:nvPr>
            <p:ph sz="half" idx="1"/>
          </p:nvPr>
        </p:nvSpPr>
        <p:spPr/>
        <p:txBody>
          <a:bodyPr/>
          <a:lstStyle/>
          <a:p>
            <a:r>
              <a:rPr lang="en-US" dirty="0"/>
              <a:t>Desire to still retain NAT for WNs? Discuss</a:t>
            </a:r>
          </a:p>
          <a:p>
            <a:r>
              <a:rPr lang="en-US" dirty="0"/>
              <a:t>Are there any sites in the audience which have not </a:t>
            </a:r>
            <a:r>
              <a:rPr lang="en-US"/>
              <a:t>yet replied </a:t>
            </a:r>
            <a:r>
              <a:rPr lang="en-US" dirty="0"/>
              <a:t>to the ticket? If so, can you comment why?</a:t>
            </a:r>
          </a:p>
          <a:p>
            <a:pPr lvl="1"/>
            <a:r>
              <a:rPr lang="en-US" dirty="0"/>
              <a:t>Are you struggling with a technical challenge?</a:t>
            </a:r>
          </a:p>
          <a:p>
            <a:r>
              <a:rPr lang="en-US" dirty="0"/>
              <a:t>Anyone in the room who wants to share experiences? Or challenges? Already solved or still to be solved?</a:t>
            </a:r>
          </a:p>
          <a:p>
            <a:r>
              <a:rPr lang="en-US" dirty="0"/>
              <a:t>Other issues?</a:t>
            </a:r>
          </a:p>
          <a:p>
            <a:endParaRPr lang="en-US" dirty="0"/>
          </a:p>
        </p:txBody>
      </p:sp>
      <p:sp>
        <p:nvSpPr>
          <p:cNvPr id="3" name="Slide Number Placeholder 2">
            <a:extLst>
              <a:ext uri="{FF2B5EF4-FFF2-40B4-BE49-F238E27FC236}">
                <a16:creationId xmlns:a16="http://schemas.microsoft.com/office/drawing/2014/main" id="{E7D35402-3E89-CAB8-3941-032084441EF6}"/>
              </a:ext>
            </a:extLst>
          </p:cNvPr>
          <p:cNvSpPr>
            <a:spLocks noGrp="1"/>
          </p:cNvSpPr>
          <p:nvPr>
            <p:ph type="sldNum" sz="quarter" idx="12"/>
          </p:nvPr>
        </p:nvSpPr>
        <p:spPr/>
        <p:txBody>
          <a:bodyPr/>
          <a:lstStyle/>
          <a:p>
            <a:fld id="{8004BDD9-F82A-494E-BA89-ADE3876BA855}" type="slidenum">
              <a:rPr lang="en-GB" smtClean="0"/>
              <a:t>17</a:t>
            </a:fld>
            <a:endParaRPr lang="en-GB"/>
          </a:p>
        </p:txBody>
      </p:sp>
      <p:sp>
        <p:nvSpPr>
          <p:cNvPr id="4" name="Title 3">
            <a:extLst>
              <a:ext uri="{FF2B5EF4-FFF2-40B4-BE49-F238E27FC236}">
                <a16:creationId xmlns:a16="http://schemas.microsoft.com/office/drawing/2014/main" id="{9299324E-C074-CFBB-07AE-46FC84F092BB}"/>
              </a:ext>
            </a:extLst>
          </p:cNvPr>
          <p:cNvSpPr>
            <a:spLocks noGrp="1"/>
          </p:cNvSpPr>
          <p:nvPr>
            <p:ph type="title"/>
          </p:nvPr>
        </p:nvSpPr>
        <p:spPr/>
        <p:txBody>
          <a:bodyPr/>
          <a:lstStyle/>
          <a:p>
            <a:r>
              <a:rPr lang="en-US" dirty="0"/>
              <a:t>Discussion</a:t>
            </a:r>
          </a:p>
        </p:txBody>
      </p:sp>
    </p:spTree>
    <p:extLst>
      <p:ext uri="{BB962C8B-B14F-4D97-AF65-F5344CB8AC3E}">
        <p14:creationId xmlns:p14="http://schemas.microsoft.com/office/powerpoint/2010/main" val="1468956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041A959-CD89-4C10-66BB-FADF7ABDC870}"/>
              </a:ext>
            </a:extLst>
          </p:cNvPr>
          <p:cNvSpPr>
            <a:spLocks noGrp="1"/>
          </p:cNvSpPr>
          <p:nvPr>
            <p:ph sz="half" idx="1"/>
          </p:nvPr>
        </p:nvSpPr>
        <p:spPr>
          <a:xfrm>
            <a:off x="914400" y="914401"/>
            <a:ext cx="6698723" cy="5211763"/>
          </a:xfrm>
        </p:spPr>
        <p:txBody>
          <a:bodyPr>
            <a:normAutofit fontScale="77500" lnSpcReduction="20000"/>
          </a:bodyPr>
          <a:lstStyle/>
          <a:p>
            <a:r>
              <a:rPr lang="en-GB" dirty="0"/>
              <a:t>WLCG’s agreed end-point is to have IPv6-only sites and services</a:t>
            </a:r>
          </a:p>
          <a:p>
            <a:pPr lvl="1"/>
            <a:r>
              <a:rPr lang="en-GB" dirty="0"/>
              <a:t>Removes the complexity of operating dual stacks and improves security</a:t>
            </a:r>
          </a:p>
          <a:p>
            <a:pPr lvl="1"/>
            <a:r>
              <a:rPr lang="en-GB" dirty="0"/>
              <a:t>Few IPv6-only clusters already there, e.g., at CERN</a:t>
            </a:r>
          </a:p>
          <a:p>
            <a:pPr lvl="1"/>
            <a:r>
              <a:rPr lang="en-GB" dirty="0"/>
              <a:t>Dual stack is just a </a:t>
            </a:r>
            <a:r>
              <a:rPr lang="en-GB" u="sng" dirty="0"/>
              <a:t>necessary step </a:t>
            </a:r>
            <a:r>
              <a:rPr lang="en-GB" dirty="0"/>
              <a:t>along this path</a:t>
            </a:r>
          </a:p>
          <a:p>
            <a:r>
              <a:rPr lang="en-GB" dirty="0"/>
              <a:t>The campaign to deploy IPv6 on </a:t>
            </a:r>
            <a:r>
              <a:rPr lang="en-GB" u="sng" dirty="0"/>
              <a:t>storage</a:t>
            </a:r>
            <a:r>
              <a:rPr lang="en-GB" dirty="0"/>
              <a:t> services has practically ended</a:t>
            </a:r>
          </a:p>
          <a:p>
            <a:pPr lvl="1"/>
            <a:r>
              <a:rPr lang="en-GB" dirty="0"/>
              <a:t>Its goal was to support IPv6-only WNs</a:t>
            </a:r>
          </a:p>
          <a:p>
            <a:pPr lvl="1"/>
            <a:r>
              <a:rPr lang="en-GB" dirty="0"/>
              <a:t>Took very long mainly due to difficulties convincing the hosting institute to deploy IPv6</a:t>
            </a:r>
          </a:p>
          <a:p>
            <a:r>
              <a:rPr lang="en-GB" u="sng" dirty="0"/>
              <a:t>Today, almost all WLCG sites have IPv6 on site</a:t>
            </a:r>
          </a:p>
          <a:p>
            <a:endParaRPr lang="en-GB" dirty="0"/>
          </a:p>
        </p:txBody>
      </p:sp>
      <p:sp>
        <p:nvSpPr>
          <p:cNvPr id="3" name="Title 2">
            <a:extLst>
              <a:ext uri="{FF2B5EF4-FFF2-40B4-BE49-F238E27FC236}">
                <a16:creationId xmlns:a16="http://schemas.microsoft.com/office/drawing/2014/main" id="{540A4D6F-34F9-B635-01BD-97B1DFE3A9C6}"/>
              </a:ext>
            </a:extLst>
          </p:cNvPr>
          <p:cNvSpPr>
            <a:spLocks noGrp="1"/>
          </p:cNvSpPr>
          <p:nvPr>
            <p:ph type="title"/>
          </p:nvPr>
        </p:nvSpPr>
        <p:spPr/>
        <p:txBody>
          <a:bodyPr/>
          <a:lstStyle/>
          <a:p>
            <a:r>
              <a:rPr lang="en-GB" dirty="0"/>
              <a:t>Status of IPv6 in WLCG</a:t>
            </a:r>
          </a:p>
        </p:txBody>
      </p:sp>
      <p:pic>
        <p:nvPicPr>
          <p:cNvPr id="1029" name="Picture 5">
            <a:extLst>
              <a:ext uri="{FF2B5EF4-FFF2-40B4-BE49-F238E27FC236}">
                <a16:creationId xmlns:a16="http://schemas.microsoft.com/office/drawing/2014/main" id="{EC247FCA-8BF2-F0B6-72D6-9A66E23D4F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9907" y="914401"/>
            <a:ext cx="4192365" cy="259227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460301E3-5DDF-401B-E909-150DD9E7E7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3067" y="4126084"/>
            <a:ext cx="3752305" cy="232017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a:extLst>
              <a:ext uri="{FF2B5EF4-FFF2-40B4-BE49-F238E27FC236}">
                <a16:creationId xmlns:a16="http://schemas.microsoft.com/office/drawing/2014/main" id="{B2C163C9-FF93-B77C-D1FC-D9D54A4645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83796" y="3160451"/>
            <a:ext cx="1521692" cy="112418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3A8C8632-6F76-1AD6-BD99-CC0BC5912829}"/>
              </a:ext>
            </a:extLst>
          </p:cNvPr>
          <p:cNvSpPr>
            <a:spLocks noGrp="1"/>
          </p:cNvSpPr>
          <p:nvPr>
            <p:ph type="sldNum" sz="quarter" idx="12"/>
          </p:nvPr>
        </p:nvSpPr>
        <p:spPr/>
        <p:txBody>
          <a:bodyPr/>
          <a:lstStyle/>
          <a:p>
            <a:fld id="{8004BDD9-F82A-494E-BA89-ADE3876BA855}" type="slidenum">
              <a:rPr lang="en-GB" smtClean="0"/>
              <a:t>2</a:t>
            </a:fld>
            <a:endParaRPr lang="en-GB"/>
          </a:p>
        </p:txBody>
      </p:sp>
    </p:spTree>
    <p:extLst>
      <p:ext uri="{BB962C8B-B14F-4D97-AF65-F5344CB8AC3E}">
        <p14:creationId xmlns:p14="http://schemas.microsoft.com/office/powerpoint/2010/main" val="1136595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7B8461-16C5-C4E8-8D92-B02A51E9CA83}"/>
              </a:ext>
            </a:extLst>
          </p:cNvPr>
          <p:cNvSpPr>
            <a:spLocks noGrp="1"/>
          </p:cNvSpPr>
          <p:nvPr>
            <p:ph sz="half" idx="1"/>
          </p:nvPr>
        </p:nvSpPr>
        <p:spPr>
          <a:xfrm>
            <a:off x="914400" y="914401"/>
            <a:ext cx="6604986" cy="5211763"/>
          </a:xfrm>
        </p:spPr>
        <p:txBody>
          <a:bodyPr>
            <a:normAutofit fontScale="70000" lnSpcReduction="20000"/>
          </a:bodyPr>
          <a:lstStyle/>
          <a:p>
            <a:r>
              <a:rPr lang="en-GB" dirty="0"/>
              <a:t>IPv4 addresses are a very scarce resource</a:t>
            </a:r>
          </a:p>
          <a:p>
            <a:pPr lvl="1"/>
            <a:r>
              <a:rPr lang="en-GB" dirty="0"/>
              <a:t>May limit site expansion and creation of new sites</a:t>
            </a:r>
          </a:p>
          <a:p>
            <a:pPr lvl="1"/>
            <a:r>
              <a:rPr lang="en-GB" dirty="0"/>
              <a:t>Want to avoid use of NAT</a:t>
            </a:r>
          </a:p>
          <a:p>
            <a:r>
              <a:rPr lang="en-GB" dirty="0"/>
              <a:t>Strong push by some governments to fully embrace IPv6</a:t>
            </a:r>
          </a:p>
          <a:p>
            <a:pPr lvl="1"/>
            <a:r>
              <a:rPr lang="en-GB" dirty="0"/>
              <a:t>The US government mandates 50% of systems IPv6-only in 2024 and 80% in 2025, affecting FNAL and BNL</a:t>
            </a:r>
          </a:p>
          <a:p>
            <a:r>
              <a:rPr lang="en-GB" dirty="0"/>
              <a:t>Packet marking works only for IPv6</a:t>
            </a:r>
          </a:p>
          <a:p>
            <a:r>
              <a:rPr lang="en-GB" dirty="0"/>
              <a:t>All LHC experiments and Grid middleware fully support IPv6 in production</a:t>
            </a:r>
          </a:p>
          <a:p>
            <a:pPr lvl="1"/>
            <a:r>
              <a:rPr lang="en-GB" dirty="0"/>
              <a:t>Has been the case for quite some time</a:t>
            </a:r>
          </a:p>
          <a:p>
            <a:r>
              <a:rPr lang="en-GB" dirty="0"/>
              <a:t>Almost all sites have IPv6 in their intranet</a:t>
            </a:r>
          </a:p>
          <a:p>
            <a:pPr lvl="1"/>
            <a:r>
              <a:rPr lang="en-GB" dirty="0"/>
              <a:t>The biggest obstacle has been already removed</a:t>
            </a:r>
          </a:p>
          <a:p>
            <a:pPr lvl="1"/>
            <a:r>
              <a:rPr lang="en-GB" dirty="0"/>
              <a:t>A large fraction of CEs and WNs has IPv6 </a:t>
            </a:r>
            <a:r>
              <a:rPr lang="en-GB" u="sng" dirty="0"/>
              <a:t>now</a:t>
            </a:r>
          </a:p>
          <a:p>
            <a:r>
              <a:rPr lang="en-GB" dirty="0"/>
              <a:t>Eliminate the biggest remaining source of IPv4 traffic</a:t>
            </a:r>
          </a:p>
          <a:p>
            <a:pPr lvl="1"/>
            <a:r>
              <a:rPr lang="en-GB" dirty="0"/>
              <a:t>Data transfers between WNs and storage systems</a:t>
            </a:r>
          </a:p>
          <a:p>
            <a:endParaRPr lang="en-GB" dirty="0"/>
          </a:p>
        </p:txBody>
      </p:sp>
      <p:sp>
        <p:nvSpPr>
          <p:cNvPr id="3" name="Title 2">
            <a:extLst>
              <a:ext uri="{FF2B5EF4-FFF2-40B4-BE49-F238E27FC236}">
                <a16:creationId xmlns:a16="http://schemas.microsoft.com/office/drawing/2014/main" id="{226771C3-274D-374B-12CD-B3D041CBF9D1}"/>
              </a:ext>
            </a:extLst>
          </p:cNvPr>
          <p:cNvSpPr>
            <a:spLocks noGrp="1"/>
          </p:cNvSpPr>
          <p:nvPr>
            <p:ph type="title"/>
          </p:nvPr>
        </p:nvSpPr>
        <p:spPr/>
        <p:txBody>
          <a:bodyPr>
            <a:normAutofit fontScale="90000"/>
          </a:bodyPr>
          <a:lstStyle/>
          <a:p>
            <a:r>
              <a:rPr lang="en-GB" dirty="0"/>
              <a:t>IPv6 on Compute Services: general motivations</a:t>
            </a:r>
          </a:p>
        </p:txBody>
      </p:sp>
      <p:pic>
        <p:nvPicPr>
          <p:cNvPr id="5" name="Picture 4" descr="A graph with green lines&#10;&#10;Description automatically generated">
            <a:extLst>
              <a:ext uri="{FF2B5EF4-FFF2-40B4-BE49-F238E27FC236}">
                <a16:creationId xmlns:a16="http://schemas.microsoft.com/office/drawing/2014/main" id="{BA61E5F3-E68B-FC53-9C5C-5E48F3D70D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5320" y="1249054"/>
            <a:ext cx="3988002" cy="2103854"/>
          </a:xfrm>
          <a:prstGeom prst="rect">
            <a:avLst/>
          </a:prstGeom>
        </p:spPr>
      </p:pic>
      <p:pic>
        <p:nvPicPr>
          <p:cNvPr id="7" name="Picture 6" descr="A graph on a computer screen&#10;&#10;Description automatically generated">
            <a:extLst>
              <a:ext uri="{FF2B5EF4-FFF2-40B4-BE49-F238E27FC236}">
                <a16:creationId xmlns:a16="http://schemas.microsoft.com/office/drawing/2014/main" id="{0F9F36A3-03FD-5B95-7B71-5A354FEAC0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5320" y="4124480"/>
            <a:ext cx="3988002" cy="2019440"/>
          </a:xfrm>
          <a:prstGeom prst="rect">
            <a:avLst/>
          </a:prstGeom>
        </p:spPr>
      </p:pic>
      <p:sp>
        <p:nvSpPr>
          <p:cNvPr id="8" name="Slide Number Placeholder 7">
            <a:extLst>
              <a:ext uri="{FF2B5EF4-FFF2-40B4-BE49-F238E27FC236}">
                <a16:creationId xmlns:a16="http://schemas.microsoft.com/office/drawing/2014/main" id="{781ABA8E-FAA9-CEBB-8522-7B2365DB506F}"/>
              </a:ext>
            </a:extLst>
          </p:cNvPr>
          <p:cNvSpPr>
            <a:spLocks noGrp="1"/>
          </p:cNvSpPr>
          <p:nvPr>
            <p:ph type="sldNum" sz="quarter" idx="12"/>
          </p:nvPr>
        </p:nvSpPr>
        <p:spPr/>
        <p:txBody>
          <a:bodyPr/>
          <a:lstStyle/>
          <a:p>
            <a:fld id="{8004BDD9-F82A-494E-BA89-ADE3876BA855}" type="slidenum">
              <a:rPr lang="en-GB" smtClean="0"/>
              <a:t>3</a:t>
            </a:fld>
            <a:endParaRPr lang="en-GB"/>
          </a:p>
        </p:txBody>
      </p:sp>
      <p:sp>
        <p:nvSpPr>
          <p:cNvPr id="9" name="TextBox 8">
            <a:extLst>
              <a:ext uri="{FF2B5EF4-FFF2-40B4-BE49-F238E27FC236}">
                <a16:creationId xmlns:a16="http://schemas.microsoft.com/office/drawing/2014/main" id="{221B1204-C101-734E-A989-1FCDBE4143FA}"/>
              </a:ext>
            </a:extLst>
          </p:cNvPr>
          <p:cNvSpPr txBox="1"/>
          <p:nvPr/>
        </p:nvSpPr>
        <p:spPr>
          <a:xfrm>
            <a:off x="8350896" y="3565339"/>
            <a:ext cx="2927083" cy="369332"/>
          </a:xfrm>
          <a:prstGeom prst="rect">
            <a:avLst/>
          </a:prstGeom>
          <a:noFill/>
        </p:spPr>
        <p:txBody>
          <a:bodyPr wrap="none" rtlCol="0">
            <a:spAutoFit/>
          </a:bodyPr>
          <a:lstStyle/>
          <a:p>
            <a:r>
              <a:rPr lang="en-US" dirty="0"/>
              <a:t>LHCOPN traffic to/from CERN</a:t>
            </a:r>
            <a:endParaRPr lang="en-GB" dirty="0"/>
          </a:p>
        </p:txBody>
      </p:sp>
    </p:spTree>
    <p:extLst>
      <p:ext uri="{BB962C8B-B14F-4D97-AF65-F5344CB8AC3E}">
        <p14:creationId xmlns:p14="http://schemas.microsoft.com/office/powerpoint/2010/main" val="518056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02026E-4288-DAB6-527C-1EB0ABE9639D}"/>
              </a:ext>
            </a:extLst>
          </p:cNvPr>
          <p:cNvSpPr>
            <a:spLocks noGrp="1"/>
          </p:cNvSpPr>
          <p:nvPr>
            <p:ph sz="half" idx="1"/>
          </p:nvPr>
        </p:nvSpPr>
        <p:spPr/>
        <p:txBody>
          <a:bodyPr/>
          <a:lstStyle/>
          <a:p>
            <a:r>
              <a:rPr lang="en-GB" dirty="0"/>
              <a:t>All WLCG sites should offer IPv6 connectivity on their compute services (CEs and WNs) by June 30, 2024</a:t>
            </a:r>
          </a:p>
          <a:p>
            <a:pPr lvl="1"/>
            <a:r>
              <a:rPr lang="en-GB" dirty="0"/>
              <a:t>Switching off IPv4 is </a:t>
            </a:r>
            <a:r>
              <a:rPr lang="en-GB" u="sng" dirty="0"/>
              <a:t>not requested nor recommended</a:t>
            </a:r>
            <a:r>
              <a:rPr lang="en-GB" dirty="0"/>
              <a:t>: sites wishing do to it must discuss it with the supported experiments</a:t>
            </a:r>
          </a:p>
          <a:p>
            <a:r>
              <a:rPr lang="en-GB" dirty="0"/>
              <a:t>Progress would be tracked by launching a GGUS ticketing campaign, exactly as it happened for the storage services and </a:t>
            </a:r>
            <a:r>
              <a:rPr lang="en-GB" dirty="0" err="1"/>
              <a:t>perfSONAR</a:t>
            </a:r>
            <a:endParaRPr lang="en-GB" dirty="0"/>
          </a:p>
          <a:p>
            <a:pPr lvl="1"/>
            <a:r>
              <a:rPr lang="en-GB" dirty="0"/>
              <a:t>ETF could be used to test full functionality of the job management system over IPv6</a:t>
            </a:r>
          </a:p>
          <a:p>
            <a:r>
              <a:rPr lang="en-GB" dirty="0">
                <a:solidFill>
                  <a:srgbClr val="FF0000"/>
                </a:solidFill>
              </a:rPr>
              <a:t>The proposal was accepted in October 2023</a:t>
            </a:r>
          </a:p>
        </p:txBody>
      </p:sp>
      <p:sp>
        <p:nvSpPr>
          <p:cNvPr id="3" name="Title 2">
            <a:extLst>
              <a:ext uri="{FF2B5EF4-FFF2-40B4-BE49-F238E27FC236}">
                <a16:creationId xmlns:a16="http://schemas.microsoft.com/office/drawing/2014/main" id="{95E5027C-5799-EEA7-3666-181425CC4730}"/>
              </a:ext>
            </a:extLst>
          </p:cNvPr>
          <p:cNvSpPr>
            <a:spLocks noGrp="1"/>
          </p:cNvSpPr>
          <p:nvPr>
            <p:ph type="title"/>
          </p:nvPr>
        </p:nvSpPr>
        <p:spPr/>
        <p:txBody>
          <a:bodyPr/>
          <a:lstStyle/>
          <a:p>
            <a:r>
              <a:rPr lang="en-GB" dirty="0"/>
              <a:t>Proposal submitted for approval to the MB</a:t>
            </a:r>
          </a:p>
        </p:txBody>
      </p:sp>
      <p:sp>
        <p:nvSpPr>
          <p:cNvPr id="4" name="Slide Number Placeholder 3">
            <a:extLst>
              <a:ext uri="{FF2B5EF4-FFF2-40B4-BE49-F238E27FC236}">
                <a16:creationId xmlns:a16="http://schemas.microsoft.com/office/drawing/2014/main" id="{79ACEC35-8E2D-203C-F6B3-3461BF0774DD}"/>
              </a:ext>
            </a:extLst>
          </p:cNvPr>
          <p:cNvSpPr>
            <a:spLocks noGrp="1"/>
          </p:cNvSpPr>
          <p:nvPr>
            <p:ph type="sldNum" sz="quarter" idx="12"/>
          </p:nvPr>
        </p:nvSpPr>
        <p:spPr/>
        <p:txBody>
          <a:bodyPr/>
          <a:lstStyle/>
          <a:p>
            <a:fld id="{8004BDD9-F82A-494E-BA89-ADE3876BA855}" type="slidenum">
              <a:rPr lang="en-GB" smtClean="0"/>
              <a:t>4</a:t>
            </a:fld>
            <a:endParaRPr lang="en-GB"/>
          </a:p>
        </p:txBody>
      </p:sp>
    </p:spTree>
    <p:extLst>
      <p:ext uri="{BB962C8B-B14F-4D97-AF65-F5344CB8AC3E}">
        <p14:creationId xmlns:p14="http://schemas.microsoft.com/office/powerpoint/2010/main" val="461838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E5761B-9340-8268-5373-58A90A649E11}"/>
              </a:ext>
            </a:extLst>
          </p:cNvPr>
          <p:cNvSpPr>
            <a:spLocks noGrp="1"/>
          </p:cNvSpPr>
          <p:nvPr>
            <p:ph sz="half" idx="1"/>
          </p:nvPr>
        </p:nvSpPr>
        <p:spPr/>
        <p:txBody>
          <a:bodyPr>
            <a:normAutofit fontScale="92500" lnSpcReduction="10000"/>
          </a:bodyPr>
          <a:lstStyle/>
          <a:p>
            <a:r>
              <a:rPr lang="en-GB" dirty="0"/>
              <a:t>Status at the start of the campaign</a:t>
            </a:r>
          </a:p>
          <a:p>
            <a:pPr lvl="1"/>
            <a:r>
              <a:rPr lang="en-GB" dirty="0"/>
              <a:t>Storage</a:t>
            </a:r>
          </a:p>
          <a:p>
            <a:pPr lvl="2"/>
            <a:r>
              <a:rPr lang="en-GB" dirty="0"/>
              <a:t>95% of the distributed disk space is dual stacked (only a handful of T2 endpoints still IPv4-only)</a:t>
            </a:r>
          </a:p>
          <a:p>
            <a:pPr lvl="1"/>
            <a:r>
              <a:rPr lang="en-GB" dirty="0"/>
              <a:t>Worker nodes</a:t>
            </a:r>
          </a:p>
          <a:p>
            <a:pPr lvl="2"/>
            <a:r>
              <a:rPr lang="en-GB" dirty="0"/>
              <a:t>49% of the job slots (150k jobs running) connected to the ALICE central services over IPv6 (preferred by default)</a:t>
            </a:r>
          </a:p>
          <a:p>
            <a:pPr lvl="2"/>
            <a:r>
              <a:rPr lang="en-GB" dirty="0"/>
              <a:t>45% of the machines pass an explicit ‘curl -6’ test</a:t>
            </a:r>
          </a:p>
          <a:p>
            <a:r>
              <a:rPr lang="en-GB" dirty="0"/>
              <a:t>Requirements</a:t>
            </a:r>
          </a:p>
          <a:p>
            <a:pPr lvl="1"/>
            <a:r>
              <a:rPr lang="en-GB" dirty="0"/>
              <a:t>ALICE is asking all remaining sites to dual stack their resources to enable sites that run out of IPv4 addresses to run jobs efficiently (by direct connection to data sources without NAT boxes or proxies)</a:t>
            </a:r>
          </a:p>
          <a:p>
            <a:pPr lvl="1"/>
            <a:r>
              <a:rPr lang="en-GB" dirty="0"/>
              <a:t>For the same reason sites are encouraged to dual stack their entire infrastructure</a:t>
            </a:r>
          </a:p>
          <a:p>
            <a:endParaRPr lang="en-GB" dirty="0"/>
          </a:p>
        </p:txBody>
      </p:sp>
      <p:sp>
        <p:nvSpPr>
          <p:cNvPr id="3" name="Title 2">
            <a:extLst>
              <a:ext uri="{FF2B5EF4-FFF2-40B4-BE49-F238E27FC236}">
                <a16:creationId xmlns:a16="http://schemas.microsoft.com/office/drawing/2014/main" id="{C2D1282F-D655-5FF9-043E-5B4DC0EC2435}"/>
              </a:ext>
            </a:extLst>
          </p:cNvPr>
          <p:cNvSpPr>
            <a:spLocks noGrp="1"/>
          </p:cNvSpPr>
          <p:nvPr>
            <p:ph type="title"/>
          </p:nvPr>
        </p:nvSpPr>
        <p:spPr/>
        <p:txBody>
          <a:bodyPr/>
          <a:lstStyle/>
          <a:p>
            <a:r>
              <a:rPr lang="en-US" dirty="0"/>
              <a:t>ALICE</a:t>
            </a:r>
            <a:endParaRPr lang="en-GB" dirty="0"/>
          </a:p>
        </p:txBody>
      </p:sp>
      <p:sp>
        <p:nvSpPr>
          <p:cNvPr id="4" name="Slide Number Placeholder 3">
            <a:extLst>
              <a:ext uri="{FF2B5EF4-FFF2-40B4-BE49-F238E27FC236}">
                <a16:creationId xmlns:a16="http://schemas.microsoft.com/office/drawing/2014/main" id="{EE15A1E1-27C9-AC7B-2351-5FB25DAC753F}"/>
              </a:ext>
            </a:extLst>
          </p:cNvPr>
          <p:cNvSpPr>
            <a:spLocks noGrp="1"/>
          </p:cNvSpPr>
          <p:nvPr>
            <p:ph type="sldNum" sz="quarter" idx="12"/>
          </p:nvPr>
        </p:nvSpPr>
        <p:spPr/>
        <p:txBody>
          <a:bodyPr/>
          <a:lstStyle/>
          <a:p>
            <a:fld id="{8004BDD9-F82A-494E-BA89-ADE3876BA855}" type="slidenum">
              <a:rPr lang="en-GB" smtClean="0"/>
              <a:t>5</a:t>
            </a:fld>
            <a:endParaRPr lang="en-GB"/>
          </a:p>
        </p:txBody>
      </p:sp>
    </p:spTree>
    <p:extLst>
      <p:ext uri="{BB962C8B-B14F-4D97-AF65-F5344CB8AC3E}">
        <p14:creationId xmlns:p14="http://schemas.microsoft.com/office/powerpoint/2010/main" val="2260068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16D817-B18D-2D00-05B2-1296A399207D}"/>
              </a:ext>
            </a:extLst>
          </p:cNvPr>
          <p:cNvSpPr>
            <a:spLocks noGrp="1"/>
          </p:cNvSpPr>
          <p:nvPr>
            <p:ph sz="half" idx="1"/>
          </p:nvPr>
        </p:nvSpPr>
        <p:spPr/>
        <p:txBody>
          <a:bodyPr/>
          <a:lstStyle/>
          <a:p>
            <a:r>
              <a:rPr lang="en-GB" dirty="0"/>
              <a:t>Status at the start of the campaign</a:t>
            </a:r>
          </a:p>
          <a:p>
            <a:pPr lvl="1"/>
            <a:r>
              <a:rPr lang="en-GB" dirty="0"/>
              <a:t>IPv6 support for storage already a requirement, mostly met</a:t>
            </a:r>
          </a:p>
          <a:p>
            <a:pPr lvl="2"/>
            <a:r>
              <a:rPr lang="en-GB" dirty="0"/>
              <a:t>The long tail has proved troublesome</a:t>
            </a:r>
          </a:p>
          <a:p>
            <a:pPr lvl="1"/>
            <a:r>
              <a:rPr lang="en-GB" dirty="0"/>
              <a:t>However, 50 % of the requests to the data-management service (</a:t>
            </a:r>
            <a:r>
              <a:rPr lang="en-GB" dirty="0" err="1"/>
              <a:t>Rucio</a:t>
            </a:r>
            <a:r>
              <a:rPr lang="en-GB" dirty="0"/>
              <a:t>) are done over IPv4</a:t>
            </a:r>
          </a:p>
          <a:p>
            <a:r>
              <a:rPr lang="en-GB" dirty="0"/>
              <a:t>Requirements</a:t>
            </a:r>
          </a:p>
          <a:p>
            <a:pPr lvl="1"/>
            <a:r>
              <a:rPr lang="en-GB" dirty="0"/>
              <a:t>ATLAS recommends that all Grid-facing services and resources be requested to deploy IPv6</a:t>
            </a:r>
          </a:p>
          <a:p>
            <a:endParaRPr lang="en-GB" dirty="0"/>
          </a:p>
        </p:txBody>
      </p:sp>
      <p:sp>
        <p:nvSpPr>
          <p:cNvPr id="3" name="Title 2">
            <a:extLst>
              <a:ext uri="{FF2B5EF4-FFF2-40B4-BE49-F238E27FC236}">
                <a16:creationId xmlns:a16="http://schemas.microsoft.com/office/drawing/2014/main" id="{B4FE0504-BE12-7821-50EB-E4E1EE8BE8E3}"/>
              </a:ext>
            </a:extLst>
          </p:cNvPr>
          <p:cNvSpPr>
            <a:spLocks noGrp="1"/>
          </p:cNvSpPr>
          <p:nvPr>
            <p:ph type="title"/>
          </p:nvPr>
        </p:nvSpPr>
        <p:spPr/>
        <p:txBody>
          <a:bodyPr/>
          <a:lstStyle/>
          <a:p>
            <a:r>
              <a:rPr lang="en-US" dirty="0"/>
              <a:t>ATLAS</a:t>
            </a:r>
            <a:endParaRPr lang="en-GB" dirty="0"/>
          </a:p>
        </p:txBody>
      </p:sp>
      <p:sp>
        <p:nvSpPr>
          <p:cNvPr id="4" name="Slide Number Placeholder 3">
            <a:extLst>
              <a:ext uri="{FF2B5EF4-FFF2-40B4-BE49-F238E27FC236}">
                <a16:creationId xmlns:a16="http://schemas.microsoft.com/office/drawing/2014/main" id="{1CA8A40F-3973-B6FC-0727-32F24C6E9707}"/>
              </a:ext>
            </a:extLst>
          </p:cNvPr>
          <p:cNvSpPr>
            <a:spLocks noGrp="1"/>
          </p:cNvSpPr>
          <p:nvPr>
            <p:ph type="sldNum" sz="quarter" idx="12"/>
          </p:nvPr>
        </p:nvSpPr>
        <p:spPr/>
        <p:txBody>
          <a:bodyPr/>
          <a:lstStyle/>
          <a:p>
            <a:fld id="{8004BDD9-F82A-494E-BA89-ADE3876BA855}" type="slidenum">
              <a:rPr lang="en-GB" smtClean="0"/>
              <a:t>6</a:t>
            </a:fld>
            <a:endParaRPr lang="en-GB"/>
          </a:p>
        </p:txBody>
      </p:sp>
    </p:spTree>
    <p:extLst>
      <p:ext uri="{BB962C8B-B14F-4D97-AF65-F5344CB8AC3E}">
        <p14:creationId xmlns:p14="http://schemas.microsoft.com/office/powerpoint/2010/main" val="2209717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9F6E8C-6CA8-A917-E9AC-BED9F6CAB7B3}"/>
              </a:ext>
            </a:extLst>
          </p:cNvPr>
          <p:cNvSpPr>
            <a:spLocks noGrp="1"/>
          </p:cNvSpPr>
          <p:nvPr>
            <p:ph sz="half" idx="1"/>
          </p:nvPr>
        </p:nvSpPr>
        <p:spPr/>
        <p:txBody>
          <a:bodyPr>
            <a:normAutofit/>
          </a:bodyPr>
          <a:lstStyle/>
          <a:p>
            <a:r>
              <a:rPr lang="en-GB" dirty="0"/>
              <a:t>Status at the start of the campaign</a:t>
            </a:r>
          </a:p>
          <a:p>
            <a:pPr lvl="1"/>
            <a:r>
              <a:rPr lang="en-GB" dirty="0"/>
              <a:t>The CMS submission infrastructure is using IPv6 when available</a:t>
            </a:r>
          </a:p>
          <a:p>
            <a:pPr lvl="1"/>
            <a:r>
              <a:rPr lang="en-GB" dirty="0"/>
              <a:t>About 52% of the CEs already dual stack</a:t>
            </a:r>
          </a:p>
          <a:p>
            <a:pPr lvl="1"/>
            <a:r>
              <a:rPr lang="en-GB" dirty="0"/>
              <a:t>About 25% of the WNs in the global pool and 74% in the CERN pool have IPv6</a:t>
            </a:r>
          </a:p>
          <a:p>
            <a:r>
              <a:rPr lang="en-GB" dirty="0"/>
              <a:t>Requirements</a:t>
            </a:r>
          </a:p>
          <a:p>
            <a:pPr lvl="1"/>
            <a:r>
              <a:rPr lang="en-GB" dirty="0"/>
              <a:t>Need to meet the US government mandate</a:t>
            </a:r>
          </a:p>
          <a:p>
            <a:pPr lvl="2"/>
            <a:r>
              <a:rPr lang="en-GB" dirty="0"/>
              <a:t>The CMS pilot factories in the US have to become IPv6-only!</a:t>
            </a:r>
          </a:p>
          <a:p>
            <a:pPr lvl="1"/>
            <a:r>
              <a:rPr lang="en-GB" dirty="0"/>
              <a:t>Proposing deadline on 30 June 2024</a:t>
            </a:r>
          </a:p>
          <a:p>
            <a:pPr lvl="2"/>
            <a:r>
              <a:rPr lang="en-GB" dirty="0"/>
              <a:t>Chosen to coincide with the CentOS 7 end-of-life</a:t>
            </a:r>
          </a:p>
          <a:p>
            <a:endParaRPr lang="en-GB" dirty="0"/>
          </a:p>
        </p:txBody>
      </p:sp>
      <p:sp>
        <p:nvSpPr>
          <p:cNvPr id="3" name="Title 2">
            <a:extLst>
              <a:ext uri="{FF2B5EF4-FFF2-40B4-BE49-F238E27FC236}">
                <a16:creationId xmlns:a16="http://schemas.microsoft.com/office/drawing/2014/main" id="{65DDC115-A386-73F4-E17F-4C1131C84CE5}"/>
              </a:ext>
            </a:extLst>
          </p:cNvPr>
          <p:cNvSpPr>
            <a:spLocks noGrp="1"/>
          </p:cNvSpPr>
          <p:nvPr>
            <p:ph type="title"/>
          </p:nvPr>
        </p:nvSpPr>
        <p:spPr/>
        <p:txBody>
          <a:bodyPr/>
          <a:lstStyle/>
          <a:p>
            <a:r>
              <a:rPr lang="en-US" dirty="0"/>
              <a:t>CMS</a:t>
            </a:r>
            <a:endParaRPr lang="en-GB" dirty="0"/>
          </a:p>
        </p:txBody>
      </p:sp>
      <p:sp>
        <p:nvSpPr>
          <p:cNvPr id="4" name="Slide Number Placeholder 3">
            <a:extLst>
              <a:ext uri="{FF2B5EF4-FFF2-40B4-BE49-F238E27FC236}">
                <a16:creationId xmlns:a16="http://schemas.microsoft.com/office/drawing/2014/main" id="{1D2FB667-6A85-E226-9AF1-CEC6F9092DE3}"/>
              </a:ext>
            </a:extLst>
          </p:cNvPr>
          <p:cNvSpPr>
            <a:spLocks noGrp="1"/>
          </p:cNvSpPr>
          <p:nvPr>
            <p:ph type="sldNum" sz="quarter" idx="12"/>
          </p:nvPr>
        </p:nvSpPr>
        <p:spPr/>
        <p:txBody>
          <a:bodyPr/>
          <a:lstStyle/>
          <a:p>
            <a:fld id="{8004BDD9-F82A-494E-BA89-ADE3876BA855}" type="slidenum">
              <a:rPr lang="en-GB" smtClean="0"/>
              <a:t>7</a:t>
            </a:fld>
            <a:endParaRPr lang="en-GB"/>
          </a:p>
        </p:txBody>
      </p:sp>
    </p:spTree>
    <p:extLst>
      <p:ext uri="{BB962C8B-B14F-4D97-AF65-F5344CB8AC3E}">
        <p14:creationId xmlns:p14="http://schemas.microsoft.com/office/powerpoint/2010/main" val="3655473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680D84-3343-F65A-31DC-871546BF2895}"/>
              </a:ext>
            </a:extLst>
          </p:cNvPr>
          <p:cNvSpPr>
            <a:spLocks noGrp="1"/>
          </p:cNvSpPr>
          <p:nvPr>
            <p:ph sz="half" idx="1"/>
          </p:nvPr>
        </p:nvSpPr>
        <p:spPr/>
        <p:txBody>
          <a:bodyPr/>
          <a:lstStyle/>
          <a:p>
            <a:r>
              <a:rPr lang="en-GB" dirty="0"/>
              <a:t>Status at the start of the campaign</a:t>
            </a:r>
          </a:p>
          <a:p>
            <a:pPr lvl="1"/>
            <a:r>
              <a:rPr lang="en-GB" dirty="0"/>
              <a:t>100% of services and storage already dual stacked</a:t>
            </a:r>
          </a:p>
          <a:p>
            <a:pPr lvl="1"/>
            <a:r>
              <a:rPr lang="en-GB" dirty="0"/>
              <a:t>Pure IPv6 nodes thoroughly tested with no loss of performance or capability</a:t>
            </a:r>
          </a:p>
          <a:p>
            <a:r>
              <a:rPr lang="en-GB" dirty="0"/>
              <a:t>Requirements</a:t>
            </a:r>
          </a:p>
          <a:p>
            <a:pPr lvl="1"/>
            <a:r>
              <a:rPr lang="en-GB" dirty="0"/>
              <a:t>Support full scale deployment on CEs and WNs</a:t>
            </a:r>
          </a:p>
          <a:p>
            <a:endParaRPr lang="en-GB" dirty="0"/>
          </a:p>
        </p:txBody>
      </p:sp>
      <p:sp>
        <p:nvSpPr>
          <p:cNvPr id="3" name="Title 2">
            <a:extLst>
              <a:ext uri="{FF2B5EF4-FFF2-40B4-BE49-F238E27FC236}">
                <a16:creationId xmlns:a16="http://schemas.microsoft.com/office/drawing/2014/main" id="{ED8C54CA-2743-19C2-E3EF-EFDF630C92E5}"/>
              </a:ext>
            </a:extLst>
          </p:cNvPr>
          <p:cNvSpPr>
            <a:spLocks noGrp="1"/>
          </p:cNvSpPr>
          <p:nvPr>
            <p:ph type="title"/>
          </p:nvPr>
        </p:nvSpPr>
        <p:spPr/>
        <p:txBody>
          <a:bodyPr/>
          <a:lstStyle/>
          <a:p>
            <a:r>
              <a:rPr lang="en-US" dirty="0"/>
              <a:t>LHCb</a:t>
            </a:r>
            <a:endParaRPr lang="en-GB" dirty="0"/>
          </a:p>
        </p:txBody>
      </p:sp>
      <p:sp>
        <p:nvSpPr>
          <p:cNvPr id="4" name="Slide Number Placeholder 3">
            <a:extLst>
              <a:ext uri="{FF2B5EF4-FFF2-40B4-BE49-F238E27FC236}">
                <a16:creationId xmlns:a16="http://schemas.microsoft.com/office/drawing/2014/main" id="{43918F22-F506-80AF-C623-B854C1A1D6E6}"/>
              </a:ext>
            </a:extLst>
          </p:cNvPr>
          <p:cNvSpPr>
            <a:spLocks noGrp="1"/>
          </p:cNvSpPr>
          <p:nvPr>
            <p:ph type="sldNum" sz="quarter" idx="12"/>
          </p:nvPr>
        </p:nvSpPr>
        <p:spPr/>
        <p:txBody>
          <a:bodyPr/>
          <a:lstStyle/>
          <a:p>
            <a:fld id="{8004BDD9-F82A-494E-BA89-ADE3876BA855}" type="slidenum">
              <a:rPr lang="en-GB" smtClean="0"/>
              <a:t>8</a:t>
            </a:fld>
            <a:endParaRPr lang="en-GB"/>
          </a:p>
        </p:txBody>
      </p:sp>
    </p:spTree>
    <p:extLst>
      <p:ext uri="{BB962C8B-B14F-4D97-AF65-F5344CB8AC3E}">
        <p14:creationId xmlns:p14="http://schemas.microsoft.com/office/powerpoint/2010/main" val="2064247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EBD65D8-15FE-0760-0211-4C04C324C14D}"/>
              </a:ext>
            </a:extLst>
          </p:cNvPr>
          <p:cNvSpPr>
            <a:spLocks noGrp="1"/>
          </p:cNvSpPr>
          <p:nvPr>
            <p:ph sz="half" idx="1"/>
          </p:nvPr>
        </p:nvSpPr>
        <p:spPr/>
        <p:txBody>
          <a:bodyPr/>
          <a:lstStyle/>
          <a:p>
            <a:r>
              <a:rPr lang="en-GB" dirty="0"/>
              <a:t>Requirements</a:t>
            </a:r>
          </a:p>
          <a:p>
            <a:pPr lvl="1"/>
            <a:r>
              <a:rPr lang="en-GB" dirty="0"/>
              <a:t>No objections to IPv6 (even only) on WNs</a:t>
            </a:r>
          </a:p>
          <a:p>
            <a:pPr lvl="2"/>
            <a:r>
              <a:rPr lang="en-GB" dirty="0"/>
              <a:t>Fulfils the US government requirement</a:t>
            </a:r>
          </a:p>
          <a:p>
            <a:pPr lvl="1"/>
            <a:r>
              <a:rPr lang="en-GB" dirty="0"/>
              <a:t>Move to IPv6-supported hardware </a:t>
            </a:r>
            <a:r>
              <a:rPr lang="en-GB" dirty="0" err="1"/>
              <a:t>Rucio</a:t>
            </a:r>
            <a:r>
              <a:rPr lang="en-GB" dirty="0"/>
              <a:t> services (FTS)</a:t>
            </a:r>
          </a:p>
          <a:p>
            <a:pPr lvl="1"/>
            <a:r>
              <a:rPr lang="en-GB" dirty="0"/>
              <a:t>opensciencegrid.org lacks IPv6!</a:t>
            </a:r>
          </a:p>
          <a:p>
            <a:pPr lvl="1"/>
            <a:r>
              <a:rPr lang="en-GB" dirty="0"/>
              <a:t>Some sites (e.g., BNL) will need to dual stack internal services (Puppet, Condor) to dual stack</a:t>
            </a:r>
          </a:p>
          <a:p>
            <a:pPr lvl="1"/>
            <a:r>
              <a:rPr lang="en-GB" dirty="0"/>
              <a:t>Likely timescale to be comfortable with pure ipv6 on WNs: </a:t>
            </a:r>
            <a:r>
              <a:rPr lang="en-GB" dirty="0">
                <a:sym typeface="Symbol" panose="05050102010706020507" pitchFamily="18" charset="2"/>
              </a:rPr>
              <a:t></a:t>
            </a:r>
            <a:r>
              <a:rPr lang="en-GB" dirty="0"/>
              <a:t>12 - 18 months</a:t>
            </a:r>
          </a:p>
        </p:txBody>
      </p:sp>
      <p:sp>
        <p:nvSpPr>
          <p:cNvPr id="3" name="Title 2">
            <a:extLst>
              <a:ext uri="{FF2B5EF4-FFF2-40B4-BE49-F238E27FC236}">
                <a16:creationId xmlns:a16="http://schemas.microsoft.com/office/drawing/2014/main" id="{DD60A391-717F-94E8-A574-A218006C61C2}"/>
              </a:ext>
            </a:extLst>
          </p:cNvPr>
          <p:cNvSpPr>
            <a:spLocks noGrp="1"/>
          </p:cNvSpPr>
          <p:nvPr>
            <p:ph type="title"/>
          </p:nvPr>
        </p:nvSpPr>
        <p:spPr/>
        <p:txBody>
          <a:bodyPr/>
          <a:lstStyle/>
          <a:p>
            <a:r>
              <a:rPr lang="en-US" dirty="0"/>
              <a:t>DUNE</a:t>
            </a:r>
            <a:endParaRPr lang="en-GB" dirty="0"/>
          </a:p>
        </p:txBody>
      </p:sp>
      <p:sp>
        <p:nvSpPr>
          <p:cNvPr id="4" name="Slide Number Placeholder 3">
            <a:extLst>
              <a:ext uri="{FF2B5EF4-FFF2-40B4-BE49-F238E27FC236}">
                <a16:creationId xmlns:a16="http://schemas.microsoft.com/office/drawing/2014/main" id="{BEA918D8-A93D-9A71-1784-BE7CA1EFD462}"/>
              </a:ext>
            </a:extLst>
          </p:cNvPr>
          <p:cNvSpPr>
            <a:spLocks noGrp="1"/>
          </p:cNvSpPr>
          <p:nvPr>
            <p:ph type="sldNum" sz="quarter" idx="12"/>
          </p:nvPr>
        </p:nvSpPr>
        <p:spPr/>
        <p:txBody>
          <a:bodyPr/>
          <a:lstStyle/>
          <a:p>
            <a:fld id="{8004BDD9-F82A-494E-BA89-ADE3876BA855}" type="slidenum">
              <a:rPr lang="en-GB" smtClean="0"/>
              <a:t>9</a:t>
            </a:fld>
            <a:endParaRPr lang="en-GB"/>
          </a:p>
        </p:txBody>
      </p:sp>
    </p:spTree>
    <p:extLst>
      <p:ext uri="{BB962C8B-B14F-4D97-AF65-F5344CB8AC3E}">
        <p14:creationId xmlns:p14="http://schemas.microsoft.com/office/powerpoint/2010/main" val="34775320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LCG-powerpoint-template_2013.pptx" id="{70599341-C101-4726-A8EE-4FD7A0EDE05F}" vid="{C3C5C908-DA39-4906-8621-9503F18D00BE}"/>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WLCG-powerpoint-template_2013.pptx" id="{70599341-C101-4726-A8EE-4FD7A0EDE05F}" vid="{00CB3280-197B-4F95-BC31-F88DC81D661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WLCG-powerpoint-template_2013</Template>
  <TotalTime>206</TotalTime>
  <Words>1340</Words>
  <Application>Microsoft Office PowerPoint</Application>
  <PresentationFormat>Widescreen</PresentationFormat>
  <Paragraphs>157</Paragraphs>
  <Slides>17</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Candara</vt:lpstr>
      <vt:lpstr>Symbol</vt:lpstr>
      <vt:lpstr>Office Theme</vt:lpstr>
      <vt:lpstr>Custom Design</vt:lpstr>
      <vt:lpstr>IPv6 deployment on WLCG compute services</vt:lpstr>
      <vt:lpstr>Status of IPv6 in WLCG</vt:lpstr>
      <vt:lpstr>IPv6 on Compute Services: general motivations</vt:lpstr>
      <vt:lpstr>Proposal submitted for approval to the MB</vt:lpstr>
      <vt:lpstr>ALICE</vt:lpstr>
      <vt:lpstr>ATLAS</vt:lpstr>
      <vt:lpstr>CMS</vt:lpstr>
      <vt:lpstr>LHCb</vt:lpstr>
      <vt:lpstr>DUNE</vt:lpstr>
      <vt:lpstr>Ticketing campaign</vt:lpstr>
      <vt:lpstr>Current status</vt:lpstr>
      <vt:lpstr>Time evolution</vt:lpstr>
      <vt:lpstr>Analysis of the site replies</vt:lpstr>
      <vt:lpstr>Special concerns, problems or requests</vt:lpstr>
      <vt:lpstr>An example: UAM-LCG2</vt:lpstr>
      <vt:lpstr>Conclusions</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IPv6 deployment on WLCG compute services</dc:title>
  <dc:creator>Andrea Sciabà</dc:creator>
  <cp:lastModifiedBy>Andrea Sciabà</cp:lastModifiedBy>
  <cp:revision>3</cp:revision>
  <dcterms:created xsi:type="dcterms:W3CDTF">2023-10-16T13:13:25Z</dcterms:created>
  <dcterms:modified xsi:type="dcterms:W3CDTF">2024-04-18T09:18:58Z</dcterms:modified>
</cp:coreProperties>
</file>