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3" r:id="rId1"/>
    <p:sldMasterId id="2147483664" r:id="rId2"/>
  </p:sldMasterIdLst>
  <p:notesMasterIdLst>
    <p:notesMasterId r:id="rId4"/>
  </p:notesMasterIdLst>
  <p:sldIdLst>
    <p:sldId id="307" r:id="rId3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7C9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5394" autoAdjust="0"/>
  </p:normalViewPr>
  <p:slideViewPr>
    <p:cSldViewPr snapToGrid="0" showGuides="1">
      <p:cViewPr varScale="1">
        <p:scale>
          <a:sx n="82" d="100"/>
          <a:sy n="82" d="100"/>
        </p:scale>
        <p:origin x="-768" y="-8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2515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28AAEF-438F-4B25-AEDA-67B56B404123}" type="datetimeFigureOut">
              <a:rPr lang="it-IT" smtClean="0"/>
              <a:t>20/05/2024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0D7264-8EFB-4D7A-9340-B7A16788185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677295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1122363"/>
            <a:ext cx="10363200" cy="3159003"/>
          </a:xfrm>
        </p:spPr>
        <p:txBody>
          <a:bodyPr anchor="b">
            <a:normAutofit/>
          </a:bodyPr>
          <a:lstStyle>
            <a:lvl1pPr algn="l" defTabSz="914309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4000" b="1" kern="1200" spc="-51" baseline="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it-IT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4419600"/>
            <a:ext cx="10363200" cy="838200"/>
          </a:xfrm>
        </p:spPr>
        <p:txBody>
          <a:bodyPr vert="horz" lIns="91440" tIns="45720" rIns="91440" bIns="45720" rtlCol="0">
            <a:normAutofit/>
          </a:bodyPr>
          <a:lstStyle>
            <a:lvl1pPr marL="228600" indent="-228600">
              <a:buNone/>
              <a:defRPr lang="en-US" sz="2400" cap="all" spc="200" baseline="0" dirty="0">
                <a:solidFill>
                  <a:schemeClr val="tx2"/>
                </a:solidFill>
                <a:latin typeface="+mj-lt"/>
              </a:defRPr>
            </a:lvl1pPr>
          </a:lstStyle>
          <a:p>
            <a:pPr marL="0" lvl="0" indent="0" defTabSz="914309"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</a:pPr>
            <a:r>
              <a:rPr lang="it-IT" dirty="0" smtClean="0"/>
              <a:t>AUTHOR NAME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432552"/>
            <a:ext cx="4114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it-IT" dirty="0">
              <a:solidFill>
                <a:prstClr val="white"/>
              </a:solidFill>
            </a:endParaRPr>
          </a:p>
        </p:txBody>
      </p:sp>
      <p:pic>
        <p:nvPicPr>
          <p:cNvPr id="7" name="Immagin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1332" y="34622"/>
            <a:ext cx="2769336" cy="1038833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4389" y="5670001"/>
            <a:ext cx="6723223" cy="586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96822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5"/>
          <p:cNvSpPr>
            <a:spLocks noChangeArrowheads="1"/>
          </p:cNvSpPr>
          <p:nvPr/>
        </p:nvSpPr>
        <p:spPr bwMode="gray">
          <a:xfrm>
            <a:off x="2882901" y="6408738"/>
            <a:ext cx="6379633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it-IT" altLang="it-IT" sz="1000" smtClean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11269" name="Rectangle 10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292101" y="6408738"/>
            <a:ext cx="1790700" cy="24765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000000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DE" altLang="it-IT">
                <a:cs typeface="Arial" panose="020B0604020202020204" pitchFamily="34" charset="0"/>
              </a:rPr>
              <a:t>Page </a:t>
            </a:r>
            <a:r>
              <a:rPr lang="de-DE" altLang="it-IT">
                <a:cs typeface="Arial" panose="020B0604020202020204" pitchFamily="34" charset="0"/>
                <a:sym typeface="Wingdings" panose="05000000000000000000" pitchFamily="2" charset="2"/>
              </a:rPr>
              <a:t></a:t>
            </a:r>
            <a:r>
              <a:rPr lang="de-DE" altLang="it-IT">
                <a:cs typeface="Arial" panose="020B0604020202020204" pitchFamily="34" charset="0"/>
              </a:rPr>
              <a:t> </a:t>
            </a:r>
            <a:fld id="{47BBBE6E-416A-4C67-9DD2-869F8969D4F7}" type="slidenum">
              <a:rPr lang="de-DE" altLang="it-IT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‹N›</a:t>
            </a:fld>
            <a:endParaRPr lang="de-DE" altLang="it-IT">
              <a:cs typeface="Arial" panose="020B0604020202020204" pitchFamily="34" charset="0"/>
            </a:endParaRPr>
          </a:p>
        </p:txBody>
      </p:sp>
      <p:sp>
        <p:nvSpPr>
          <p:cNvPr id="18436" name="Rectangle 12"/>
          <p:cNvSpPr>
            <a:spLocks noGrp="1" noChangeArrowheads="1"/>
          </p:cNvSpPr>
          <p:nvPr>
            <p:ph type="body" idx="1"/>
          </p:nvPr>
        </p:nvSpPr>
        <p:spPr bwMode="gray">
          <a:xfrm>
            <a:off x="419101" y="1614489"/>
            <a:ext cx="113665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de-DE" altLang="it-IT" smtClean="0"/>
          </a:p>
        </p:txBody>
      </p:sp>
      <p:sp>
        <p:nvSpPr>
          <p:cNvPr id="18437" name="Rectangle 7"/>
          <p:cNvSpPr>
            <a:spLocks noGrp="1" noChangeArrowheads="1"/>
          </p:cNvSpPr>
          <p:nvPr>
            <p:ph type="title"/>
          </p:nvPr>
        </p:nvSpPr>
        <p:spPr bwMode="gray">
          <a:xfrm>
            <a:off x="419101" y="300039"/>
            <a:ext cx="9165167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de-DE" altLang="it-IT" smtClean="0"/>
          </a:p>
        </p:txBody>
      </p:sp>
    </p:spTree>
    <p:extLst>
      <p:ext uri="{BB962C8B-B14F-4D97-AF65-F5344CB8AC3E}">
        <p14:creationId xmlns:p14="http://schemas.microsoft.com/office/powerpoint/2010/main" val="1225704001"/>
      </p:ext>
    </p:extLst>
  </p:cSld>
  <p:clrMap bg1="lt1" tx1="dk1" bg2="lt2" tx2="dk2" accent1="accent1" accent2="accent2" accent3="accent3" accent4="accent4" accent5="accent5" accent6="accent6" hlink="hlink" folHlink="folHlink"/>
  <p:transition spd="med">
    <p:fade/>
  </p:transition>
  <p:hf sldNum="0" hdr="0" dt="0"/>
  <p:txStyles>
    <p:titleStyle>
      <a:lvl1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+mj-lt"/>
          <a:ea typeface="+mj-ea"/>
          <a:cs typeface="ＭＳ Ｐゴシック" charset="0"/>
        </a:defRPr>
      </a:lvl1pPr>
      <a:lvl2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6pPr>
      <a:lvl7pPr marL="9144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7pPr>
      <a:lvl8pPr marL="13716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8pPr>
      <a:lvl9pPr marL="1828800"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ea typeface="ＭＳ Ｐゴシック" charset="0"/>
        </a:defRPr>
      </a:lvl9pPr>
    </p:titleStyle>
    <p:bodyStyle>
      <a:lvl1pPr marL="190500" indent="-190500" algn="l" rtl="0" eaLnBrk="0" fontAlgn="base" hangingPunct="0">
        <a:spcBef>
          <a:spcPct val="6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 b="1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381000" indent="-188913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  <a:ea typeface="+mn-ea"/>
        </a:defRPr>
      </a:lvl2pPr>
      <a:lvl3pPr marL="561975" indent="-179388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+mn-ea"/>
        </a:defRPr>
      </a:lvl3pPr>
      <a:lvl4pPr marL="768350" indent="-204788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+mn-ea"/>
        </a:defRPr>
      </a:lvl4pPr>
      <a:lvl5pPr marL="10509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15081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19653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24225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28797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705B72-CDB5-471B-90E1-8628FBCC4A23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20/05/2024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1F2E69-F918-4664-80AD-83D9A825D66E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2" y="6400800"/>
            <a:ext cx="12191999" cy="457200"/>
          </a:xfrm>
          <a:prstGeom prst="rect">
            <a:avLst/>
          </a:prstGeom>
          <a:solidFill>
            <a:srgbClr val="67C9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8"/>
          <p:cNvSpPr/>
          <p:nvPr userDrawn="1"/>
        </p:nvSpPr>
        <p:spPr>
          <a:xfrm>
            <a:off x="9" y="6334316"/>
            <a:ext cx="12192000" cy="65998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Date Placeholder 3"/>
          <p:cNvSpPr txBox="1">
            <a:spLocks/>
          </p:cNvSpPr>
          <p:nvPr userDrawn="1"/>
        </p:nvSpPr>
        <p:spPr>
          <a:xfrm>
            <a:off x="-4025899" y="5694363"/>
            <a:ext cx="32963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l" defTabSz="914400" rtl="0" eaLnBrk="1" latinLnBrk="0" hangingPunct="1">
              <a:defRPr sz="900" kern="120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7F50668-7C7A-4E04-AF8E-2281C5E456CB}" type="datetime1">
              <a:rPr lang="it-IT" sz="900" smtClean="0"/>
              <a:pPr/>
              <a:t>20/05/2024</a:t>
            </a:fld>
            <a:endParaRPr lang="it-IT" sz="900" dirty="0"/>
          </a:p>
        </p:txBody>
      </p:sp>
      <p:sp>
        <p:nvSpPr>
          <p:cNvPr id="10" name="Rectangle 8"/>
          <p:cNvSpPr/>
          <p:nvPr userDrawn="1"/>
        </p:nvSpPr>
        <p:spPr>
          <a:xfrm>
            <a:off x="-1" y="6305866"/>
            <a:ext cx="12192000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Slide Number Placeholder 4"/>
          <p:cNvSpPr txBox="1">
            <a:spLocks/>
          </p:cNvSpPr>
          <p:nvPr userDrawn="1"/>
        </p:nvSpPr>
        <p:spPr>
          <a:xfrm>
            <a:off x="-2893984" y="5125749"/>
            <a:ext cx="1749367" cy="365125"/>
          </a:xfrm>
          <a:prstGeom prst="rect">
            <a:avLst/>
          </a:prstGeom>
        </p:spPr>
        <p:txBody>
          <a:bodyPr anchor="ctr"/>
          <a:lstStyle>
            <a:defPPr>
              <a:defRPr lang="it-IT"/>
            </a:defPPr>
            <a:lvl1pPr marL="0" algn="ctr" defTabSz="914309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E41927E-02D3-48FC-A7AE-9ADDEF39952D}" type="slidenum">
              <a:rPr sz="900"/>
              <a:pPr/>
              <a:t>‹N›</a:t>
            </a:fld>
            <a:endParaRPr sz="900" dirty="0"/>
          </a:p>
        </p:txBody>
      </p:sp>
    </p:spTree>
    <p:extLst>
      <p:ext uri="{BB962C8B-B14F-4D97-AF65-F5344CB8AC3E}">
        <p14:creationId xmlns:p14="http://schemas.microsoft.com/office/powerpoint/2010/main" val="1485517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371670" y="1542668"/>
            <a:ext cx="12192000" cy="1896312"/>
          </a:xfrm>
        </p:spPr>
        <p:txBody>
          <a:bodyPr>
            <a:noAutofit/>
          </a:bodyPr>
          <a:lstStyle/>
          <a:p>
            <a:pPr>
              <a:lnSpc>
                <a:spcPct val="114000"/>
              </a:lnSpc>
            </a:pPr>
            <a:r>
              <a:rPr lang="it-IT" dirty="0" smtClean="0">
                <a:solidFill>
                  <a:schemeClr val="tx1"/>
                </a:solidFill>
              </a:rPr>
              <a:t>Project </a:t>
            </a:r>
            <a:r>
              <a:rPr lang="it-IT" dirty="0" smtClean="0">
                <a:solidFill>
                  <a:schemeClr val="tx1"/>
                </a:solidFill>
              </a:rPr>
              <a:t/>
            </a:r>
            <a:br>
              <a:rPr lang="it-IT" dirty="0" smtClean="0">
                <a:solidFill>
                  <a:schemeClr val="tx1"/>
                </a:solidFill>
              </a:rPr>
            </a:br>
            <a:r>
              <a:rPr lang="it-IT" dirty="0" smtClean="0">
                <a:solidFill>
                  <a:schemeClr val="tx1"/>
                </a:solidFill>
              </a:rPr>
              <a:t>and </a:t>
            </a:r>
            <a:br>
              <a:rPr lang="it-IT" dirty="0" smtClean="0">
                <a:solidFill>
                  <a:schemeClr val="tx1"/>
                </a:solidFill>
              </a:rPr>
            </a:br>
            <a:r>
              <a:rPr lang="it-IT" dirty="0" err="1" smtClean="0">
                <a:solidFill>
                  <a:schemeClr val="tx1"/>
                </a:solidFill>
              </a:rPr>
              <a:t>Review</a:t>
            </a:r>
            <a:r>
              <a:rPr lang="it-IT" dirty="0" smtClean="0">
                <a:solidFill>
                  <a:schemeClr val="tx1"/>
                </a:solidFill>
              </a:rPr>
              <a:t> Meeting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381000" y="3121226"/>
            <a:ext cx="12192000" cy="1035555"/>
          </a:xfrm>
        </p:spPr>
        <p:txBody>
          <a:bodyPr>
            <a:noAutofit/>
          </a:bodyPr>
          <a:lstStyle/>
          <a:p>
            <a:endParaRPr lang="it-IT" sz="1800" cap="none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800" cap="none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Marburg</a:t>
            </a:r>
            <a:r>
              <a:rPr lang="en-GB" sz="1800" cap="none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May 22</a:t>
            </a:r>
            <a:r>
              <a:rPr lang="en-GB" sz="1800" cap="none" baseline="30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  <a:r>
              <a:rPr lang="en-GB" sz="1800" cap="none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-23</a:t>
            </a:r>
            <a:r>
              <a:rPr lang="en-GB" sz="1800" cap="none" baseline="30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rd</a:t>
            </a:r>
            <a:r>
              <a:rPr lang="en-GB" sz="1800" cap="none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2024</a:t>
            </a:r>
          </a:p>
          <a:p>
            <a:endParaRPr lang="en-GB" sz="3600" cap="none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 rotWithShape="1">
          <a:blip r:embed="rId2"/>
          <a:srcRect l="16779" t="20678" r="71001" b="62194"/>
          <a:stretch/>
        </p:blipFill>
        <p:spPr>
          <a:xfrm>
            <a:off x="4989970" y="1248072"/>
            <a:ext cx="7202030" cy="4205669"/>
          </a:xfrm>
          <a:prstGeom prst="rect">
            <a:avLst/>
          </a:prstGeom>
        </p:spPr>
      </p:pic>
      <p:sp>
        <p:nvSpPr>
          <p:cNvPr id="6" name="Sottotitolo 2"/>
          <p:cNvSpPr txBox="1">
            <a:spLocks/>
          </p:cNvSpPr>
          <p:nvPr/>
        </p:nvSpPr>
        <p:spPr>
          <a:xfrm>
            <a:off x="5246915" y="5159970"/>
            <a:ext cx="6640285" cy="33731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2400" kern="1200" cap="all" spc="200" baseline="0" dirty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 b="1" i="1" cap="none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Vila Vita </a:t>
            </a:r>
            <a:r>
              <a:rPr lang="en-GB" sz="1200" b="1" i="1" cap="none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Rosenpark</a:t>
            </a:r>
            <a:r>
              <a:rPr lang="en-GB" sz="1200" b="1" i="1" cap="none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Hotel</a:t>
            </a:r>
          </a:p>
          <a:p>
            <a:pPr algn="ctr"/>
            <a:endParaRPr lang="en-GB" b="1" i="1" cap="none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8866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93_PresentationLoad">
  <a:themeElements>
    <a:clrScheme name="PresentationLoad 1">
      <a:dk1>
        <a:srgbClr val="000000"/>
      </a:dk1>
      <a:lt1>
        <a:srgbClr val="FFFFFF"/>
      </a:lt1>
      <a:dk2>
        <a:srgbClr val="004074"/>
      </a:dk2>
      <a:lt2>
        <a:srgbClr val="FEA501"/>
      </a:lt2>
      <a:accent1>
        <a:srgbClr val="0061B2"/>
      </a:accent1>
      <a:accent2>
        <a:srgbClr val="2A79D0"/>
      </a:accent2>
      <a:accent3>
        <a:srgbClr val="FFFFFF"/>
      </a:accent3>
      <a:accent4>
        <a:srgbClr val="000000"/>
      </a:accent4>
      <a:accent5>
        <a:srgbClr val="AAB7D5"/>
      </a:accent5>
      <a:accent6>
        <a:srgbClr val="256DBC"/>
      </a:accent6>
      <a:hlink>
        <a:srgbClr val="69A2E1"/>
      </a:hlink>
      <a:folHlink>
        <a:srgbClr val="9DC2EB"/>
      </a:folHlink>
    </a:clrScheme>
    <a:fontScheme name="PresentationLoad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lnDef>
  </a:objectDefaults>
  <a:extraClrSchemeLst>
    <a:extraClrScheme>
      <a:clrScheme name="PresentationLoad 1">
        <a:dk1>
          <a:srgbClr val="000000"/>
        </a:dk1>
        <a:lt1>
          <a:srgbClr val="FFFFFF"/>
        </a:lt1>
        <a:dk2>
          <a:srgbClr val="004074"/>
        </a:dk2>
        <a:lt2>
          <a:srgbClr val="FEA501"/>
        </a:lt2>
        <a:accent1>
          <a:srgbClr val="0061B2"/>
        </a:accent1>
        <a:accent2>
          <a:srgbClr val="2A79D0"/>
        </a:accent2>
        <a:accent3>
          <a:srgbClr val="FFFFFF"/>
        </a:accent3>
        <a:accent4>
          <a:srgbClr val="000000"/>
        </a:accent4>
        <a:accent5>
          <a:srgbClr val="AAB7D5"/>
        </a:accent5>
        <a:accent6>
          <a:srgbClr val="256DBC"/>
        </a:accent6>
        <a:hlink>
          <a:srgbClr val="69A2E1"/>
        </a:hlink>
        <a:folHlink>
          <a:srgbClr val="9DC2E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6_Retrospettivo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3568</TotalTime>
  <Words>11</Words>
  <Application>Microsoft Office PowerPoint</Application>
  <PresentationFormat>Personalizzato</PresentationFormat>
  <Paragraphs>4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Titoli diapositive</vt:lpstr>
      </vt:variant>
      <vt:variant>
        <vt:i4>1</vt:i4>
      </vt:variant>
    </vt:vector>
  </HeadingPairs>
  <TitlesOfParts>
    <vt:vector size="3" baseType="lpstr">
      <vt:lpstr>193_PresentationLoad</vt:lpstr>
      <vt:lpstr>6_Retrospettivo</vt:lpstr>
      <vt:lpstr>Project  and  Review Meeting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Gaglianone Maria Teresa</dc:creator>
  <cp:lastModifiedBy>Facoetti Angelica</cp:lastModifiedBy>
  <cp:revision>132</cp:revision>
  <dcterms:created xsi:type="dcterms:W3CDTF">2021-04-12T07:15:47Z</dcterms:created>
  <dcterms:modified xsi:type="dcterms:W3CDTF">2024-05-22T03:23:26Z</dcterms:modified>
</cp:coreProperties>
</file>