
<file path=[Content_Types].xml><?xml version="1.0" encoding="utf-8"?>
<Types xmlns="http://schemas.openxmlformats.org/package/2006/content-types">
  <Default Extension="png" ContentType="image/png"/>
  <Default Extension="bin" ContentType="application/vnd.openxmlformats-officedocument.oleObject"/>
  <Default Extension="svg" ContentType="image/svg+xml"/>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theme/theme5.xml" ContentType="application/vnd.openxmlformats-officedocument.theme+xml"/>
  <Override PartName="/ppt/slideLayouts/slideLayout1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notesSlides/notesSlide7.xml" ContentType="application/vnd.openxmlformats-officedocument.presentationml.notesSlide+xml"/>
  <Override PartName="/ppt/tags/tag6.xml" ContentType="application/vnd.openxmlformats-officedocument.presentationml.tags+xml"/>
  <Override PartName="/ppt/notesSlides/notesSlide8.xml" ContentType="application/vnd.openxmlformats-officedocument.presentationml.notesSlide+xml"/>
  <Override PartName="/ppt/tags/tag7.xml" ContentType="application/vnd.openxmlformats-officedocument.presentationml.tags+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tags/tag9.xml" ContentType="application/vnd.openxmlformats-officedocument.presentationml.tags+xml"/>
  <Override PartName="/ppt/notesSlides/notesSlide11.xml" ContentType="application/vnd.openxmlformats-officedocument.presentationml.notesSlide+xml"/>
  <Override PartName="/ppt/tags/tag10.xml" ContentType="application/vnd.openxmlformats-officedocument.presentationml.tags+xml"/>
  <Override PartName="/ppt/notesSlides/notesSlide12.xml" ContentType="application/vnd.openxmlformats-officedocument.presentationml.notesSlide+xml"/>
  <Override PartName="/ppt/tags/tag11.xml" ContentType="application/vnd.openxmlformats-officedocument.presentationml.tags+xml"/>
  <Override PartName="/ppt/notesSlides/notesSlide13.xml" ContentType="application/vnd.openxmlformats-officedocument.presentationml.notesSlide+xml"/>
  <Override PartName="/ppt/tags/tag12.xml" ContentType="application/vnd.openxmlformats-officedocument.presentationml.tags+xml"/>
  <Override PartName="/ppt/notesSlides/notesSlide14.xml" ContentType="application/vnd.openxmlformats-officedocument.presentationml.notesSlide+xml"/>
  <Override PartName="/ppt/tags/tag13.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7" r:id="rId2"/>
    <p:sldMasterId id="2147483663" r:id="rId3"/>
    <p:sldMasterId id="2147483664" r:id="rId4"/>
    <p:sldMasterId id="2147483666" r:id="rId5"/>
    <p:sldMasterId id="2147483685" r:id="rId6"/>
  </p:sldMasterIdLst>
  <p:notesMasterIdLst>
    <p:notesMasterId r:id="rId34"/>
  </p:notesMasterIdLst>
  <p:sldIdLst>
    <p:sldId id="307" r:id="rId7"/>
    <p:sldId id="300" r:id="rId8"/>
    <p:sldId id="292" r:id="rId9"/>
    <p:sldId id="317" r:id="rId10"/>
    <p:sldId id="301" r:id="rId11"/>
    <p:sldId id="280" r:id="rId12"/>
    <p:sldId id="267" r:id="rId13"/>
    <p:sldId id="288" r:id="rId14"/>
    <p:sldId id="262" r:id="rId15"/>
    <p:sldId id="289" r:id="rId16"/>
    <p:sldId id="290" r:id="rId17"/>
    <p:sldId id="278" r:id="rId18"/>
    <p:sldId id="328" r:id="rId19"/>
    <p:sldId id="260" r:id="rId20"/>
    <p:sldId id="257" r:id="rId21"/>
    <p:sldId id="311" r:id="rId22"/>
    <p:sldId id="302" r:id="rId23"/>
    <p:sldId id="310" r:id="rId24"/>
    <p:sldId id="320" r:id="rId25"/>
    <p:sldId id="321" r:id="rId26"/>
    <p:sldId id="312" r:id="rId27"/>
    <p:sldId id="313" r:id="rId28"/>
    <p:sldId id="314" r:id="rId29"/>
    <p:sldId id="283" r:id="rId30"/>
    <p:sldId id="325" r:id="rId31"/>
    <p:sldId id="326" r:id="rId32"/>
    <p:sldId id="324" r:id="rId33"/>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C9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5394" autoAdjust="0"/>
  </p:normalViewPr>
  <p:slideViewPr>
    <p:cSldViewPr snapToGrid="0" showGuides="1">
      <p:cViewPr varScale="1">
        <p:scale>
          <a:sx n="82" d="100"/>
          <a:sy n="82" d="100"/>
        </p:scale>
        <p:origin x="-720" y="-82"/>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432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 Id="rId8" Type="http://schemas.openxmlformats.org/officeDocument/2006/relationships/slide" Target="slides/slide2.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28AAEF-438F-4B25-AEDA-67B56B404123}" type="datetimeFigureOut">
              <a:rPr lang="it-IT" smtClean="0"/>
              <a:t>22/05/2024</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0D7264-8EFB-4D7A-9340-B7A167881855}" type="slidenum">
              <a:rPr lang="it-IT" smtClean="0"/>
              <a:t>‹N›</a:t>
            </a:fld>
            <a:endParaRPr lang="it-IT"/>
          </a:p>
        </p:txBody>
      </p:sp>
    </p:spTree>
    <p:extLst>
      <p:ext uri="{BB962C8B-B14F-4D97-AF65-F5344CB8AC3E}">
        <p14:creationId xmlns:p14="http://schemas.microsoft.com/office/powerpoint/2010/main" val="34677295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5963" y="381000"/>
            <a:ext cx="4381500" cy="24653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r>
              <a:rPr lang="en-US">
                <a:solidFill>
                  <a:prstClr val="black"/>
                </a:solidFill>
              </a:rPr>
              <a:t>Notes view: </a:t>
            </a:r>
            <a:fld id="{128CEAFE-FA94-43E5-B0FF-D47E1CCDD1B4}"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3377820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5963" y="381000"/>
            <a:ext cx="4381500" cy="24653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r>
              <a:rPr lang="en-US">
                <a:solidFill>
                  <a:prstClr val="black"/>
                </a:solidFill>
              </a:rPr>
              <a:t>Notes view: </a:t>
            </a:r>
            <a:fld id="{128CEAFE-FA94-43E5-B0FF-D47E1CCDD1B4}"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24567793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5963" y="381000"/>
            <a:ext cx="4381500" cy="24653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r>
              <a:rPr lang="en-US">
                <a:solidFill>
                  <a:prstClr val="black"/>
                </a:solidFill>
              </a:rPr>
              <a:t>Notes view: </a:t>
            </a:r>
            <a:fld id="{128CEAFE-FA94-43E5-B0FF-D47E1CCDD1B4}"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20925254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5963" y="381000"/>
            <a:ext cx="4381500" cy="24653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r>
              <a:rPr lang="en-US">
                <a:solidFill>
                  <a:prstClr val="black"/>
                </a:solidFill>
              </a:rPr>
              <a:t>Notes view: </a:t>
            </a:r>
            <a:fld id="{128CEAFE-FA94-43E5-B0FF-D47E1CCDD1B4}"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23358137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5963" y="381000"/>
            <a:ext cx="4381500" cy="24653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r>
              <a:rPr lang="en-US">
                <a:solidFill>
                  <a:prstClr val="black"/>
                </a:solidFill>
              </a:rPr>
              <a:t>Notes view: </a:t>
            </a:r>
            <a:fld id="{128CEAFE-FA94-43E5-B0FF-D47E1CCDD1B4}"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19245432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5963" y="381000"/>
            <a:ext cx="4381500" cy="24653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r>
              <a:rPr lang="en-US">
                <a:solidFill>
                  <a:prstClr val="black"/>
                </a:solidFill>
              </a:rPr>
              <a:t>Notes view: </a:t>
            </a:r>
            <a:fld id="{128CEAFE-FA94-43E5-B0FF-D47E1CCDD1B4}"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20600233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5963" y="381000"/>
            <a:ext cx="4381500" cy="24653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r>
              <a:rPr lang="en-US">
                <a:solidFill>
                  <a:prstClr val="black"/>
                </a:solidFill>
              </a:rPr>
              <a:t>Notes view: </a:t>
            </a:r>
            <a:fld id="{128CEAFE-FA94-43E5-B0FF-D47E1CCDD1B4}"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894148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2600" y="414338"/>
            <a:ext cx="4752975" cy="267493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r>
              <a:rPr lang="en-US">
                <a:solidFill>
                  <a:prstClr val="black"/>
                </a:solidFill>
              </a:rPr>
              <a:t>Notes view: </a:t>
            </a:r>
            <a:fld id="{128CEAFE-FA94-43E5-B0FF-D47E1CCDD1B4}"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921920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5963" y="381000"/>
            <a:ext cx="4381500" cy="24653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r>
              <a:rPr lang="en-US">
                <a:solidFill>
                  <a:prstClr val="black"/>
                </a:solidFill>
              </a:rPr>
              <a:t>Notes view: </a:t>
            </a:r>
            <a:fld id="{128CEAFE-FA94-43E5-B0FF-D47E1CCDD1B4}"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8175269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10"/>
          </p:nvPr>
        </p:nvSpPr>
        <p:spPr/>
        <p:txBody>
          <a:bodyPr/>
          <a:lstStyle/>
          <a:p>
            <a:fld id="{D20D7264-8EFB-4D7A-9340-B7A167881855}" type="slidenum">
              <a:rPr lang="it-IT" smtClean="0">
                <a:solidFill>
                  <a:prstClr val="black"/>
                </a:solidFill>
              </a:rPr>
              <a:pPr/>
              <a:t>6</a:t>
            </a:fld>
            <a:endParaRPr lang="it-IT">
              <a:solidFill>
                <a:prstClr val="black"/>
              </a:solidFill>
            </a:endParaRPr>
          </a:p>
        </p:txBody>
      </p:sp>
    </p:spTree>
    <p:extLst>
      <p:ext uri="{BB962C8B-B14F-4D97-AF65-F5344CB8AC3E}">
        <p14:creationId xmlns:p14="http://schemas.microsoft.com/office/powerpoint/2010/main" val="1435954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20D7264-8EFB-4D7A-9340-B7A167881855}" type="slidenum">
              <a:rPr lang="it-IT" smtClean="0"/>
              <a:t>7</a:t>
            </a:fld>
            <a:endParaRPr lang="it-IT"/>
          </a:p>
        </p:txBody>
      </p:sp>
    </p:spTree>
    <p:extLst>
      <p:ext uri="{BB962C8B-B14F-4D97-AF65-F5344CB8AC3E}">
        <p14:creationId xmlns:p14="http://schemas.microsoft.com/office/powerpoint/2010/main" val="3530280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5963" y="381000"/>
            <a:ext cx="4381500" cy="24653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r>
              <a:rPr lang="en-US">
                <a:solidFill>
                  <a:prstClr val="black"/>
                </a:solidFill>
              </a:rPr>
              <a:t>Notes view: </a:t>
            </a:r>
            <a:fld id="{128CEAFE-FA94-43E5-B0FF-D47E1CCDD1B4}"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21038086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5963" y="381000"/>
            <a:ext cx="4381500" cy="24653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r>
              <a:rPr lang="en-US">
                <a:solidFill>
                  <a:prstClr val="black"/>
                </a:solidFill>
              </a:rPr>
              <a:t>Notes view: </a:t>
            </a:r>
            <a:fld id="{128CEAFE-FA94-43E5-B0FF-D47E1CCDD1B4}"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30632041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5963" y="381000"/>
            <a:ext cx="4381500" cy="24653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r>
              <a:rPr lang="en-US">
                <a:solidFill>
                  <a:prstClr val="black"/>
                </a:solidFill>
              </a:rPr>
              <a:t>Notes view: </a:t>
            </a:r>
            <a:fld id="{128CEAFE-FA94-43E5-B0FF-D47E1CCDD1B4}"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20930084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5963" y="381000"/>
            <a:ext cx="4381500" cy="24653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r>
              <a:rPr lang="en-US">
                <a:solidFill>
                  <a:prstClr val="black"/>
                </a:solidFill>
              </a:rPr>
              <a:t>Notes view: </a:t>
            </a:r>
            <a:fld id="{128CEAFE-FA94-43E5-B0FF-D47E1CCDD1B4}"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38371560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2" name="Titolo 1"/>
          <p:cNvSpPr>
            <a:spLocks noGrp="1"/>
          </p:cNvSpPr>
          <p:nvPr>
            <p:ph type="ctrTitle" hasCustomPrompt="1"/>
          </p:nvPr>
        </p:nvSpPr>
        <p:spPr>
          <a:xfrm>
            <a:off x="541537" y="1122363"/>
            <a:ext cx="11150353" cy="2387600"/>
          </a:xfrm>
        </p:spPr>
        <p:txBody>
          <a:bodyPr anchor="b">
            <a:normAutofit/>
          </a:bodyPr>
          <a:lstStyle>
            <a:lvl1pPr algn="l" defTabSz="914400" rtl="0" eaLnBrk="1" latinLnBrk="0" hangingPunct="1">
              <a:lnSpc>
                <a:spcPct val="85000"/>
              </a:lnSpc>
              <a:spcBef>
                <a:spcPct val="0"/>
              </a:spcBef>
              <a:buNone/>
              <a:defRPr lang="it-IT" sz="4000" b="1" kern="1200" spc="-50" baseline="0" dirty="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smtClean="0"/>
              <a:t>TITLE</a:t>
            </a:r>
            <a:endParaRPr lang="it-IT" dirty="0"/>
          </a:p>
        </p:txBody>
      </p:sp>
      <p:sp>
        <p:nvSpPr>
          <p:cNvPr id="3" name="Sottotitolo 2"/>
          <p:cNvSpPr>
            <a:spLocks noGrp="1"/>
          </p:cNvSpPr>
          <p:nvPr>
            <p:ph type="subTitle" idx="1" hasCustomPrompt="1"/>
          </p:nvPr>
        </p:nvSpPr>
        <p:spPr>
          <a:xfrm>
            <a:off x="541536" y="3602038"/>
            <a:ext cx="11150353" cy="1655762"/>
          </a:xfrm>
        </p:spPr>
        <p:txBody>
          <a:bodyPr/>
          <a:lstStyle>
            <a:lvl1pPr marL="0" indent="0" algn="l">
              <a:buNone/>
              <a:defRPr lang="it-IT" sz="2400" kern="1200" cap="all" spc="200" baseline="0" smtClean="0">
                <a:solidFill>
                  <a:schemeClr val="tx2"/>
                </a:solidFill>
                <a:latin typeface="+mj-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smtClean="0"/>
              <a:t>Autor NAME</a:t>
            </a:r>
            <a:endParaRPr lang="it-IT" dirty="0"/>
          </a:p>
        </p:txBody>
      </p:sp>
      <p:sp>
        <p:nvSpPr>
          <p:cNvPr id="12"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1" name="Immagine 2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81022" y="-51247"/>
            <a:ext cx="2229954" cy="1115334"/>
          </a:xfrm>
          <a:prstGeom prst="rect">
            <a:avLst/>
          </a:prstGeom>
        </p:spPr>
      </p:pic>
      <p:pic>
        <p:nvPicPr>
          <p:cNvPr id="22" name="Immagin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5803" y="5650938"/>
            <a:ext cx="5042417" cy="586217"/>
          </a:xfrm>
          <a:prstGeom prst="rect">
            <a:avLst/>
          </a:prstGeom>
        </p:spPr>
      </p:pic>
      <p:sp>
        <p:nvSpPr>
          <p:cNvPr id="23"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Segnaposto data 3"/>
          <p:cNvSpPr>
            <a:spLocks noGrp="1"/>
          </p:cNvSpPr>
          <p:nvPr>
            <p:ph type="dt" sz="half" idx="2"/>
          </p:nvPr>
        </p:nvSpPr>
        <p:spPr>
          <a:xfrm>
            <a:off x="838200" y="6446837"/>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EF22BCDF-73DE-4056-9110-2C129C09140F}" type="datetime1">
              <a:rPr lang="it-IT" smtClean="0"/>
              <a:t>22/05/2024</a:t>
            </a:fld>
            <a:endParaRPr lang="it-IT"/>
          </a:p>
        </p:txBody>
      </p:sp>
      <p:sp>
        <p:nvSpPr>
          <p:cNvPr id="25" name="Segnaposto numero diapositiva 5"/>
          <p:cNvSpPr>
            <a:spLocks noGrp="1"/>
          </p:cNvSpPr>
          <p:nvPr>
            <p:ph type="sldNum" sz="quarter" idx="4"/>
          </p:nvPr>
        </p:nvSpPr>
        <p:spPr>
          <a:xfrm>
            <a:off x="8610600" y="6428764"/>
            <a:ext cx="27432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44B3000C-AF20-481F-AF4F-24E9E8451D0A}" type="slidenum">
              <a:rPr lang="it-IT" smtClean="0"/>
              <a:pPr/>
              <a:t>‹N›</a:t>
            </a:fld>
            <a:endParaRPr lang="it-IT"/>
          </a:p>
        </p:txBody>
      </p:sp>
    </p:spTree>
    <p:extLst>
      <p:ext uri="{BB962C8B-B14F-4D97-AF65-F5344CB8AC3E}">
        <p14:creationId xmlns:p14="http://schemas.microsoft.com/office/powerpoint/2010/main" val="8126211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Due contenuti">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DE22C4E7-555B-4452-B3D8-E52ACA50F1DE}"/>
              </a:ext>
            </a:extLst>
          </p:cNvPr>
          <p:cNvSpPr>
            <a:spLocks noGrp="1"/>
          </p:cNvSpPr>
          <p:nvPr>
            <p:ph type="title"/>
          </p:nvPr>
        </p:nvSpPr>
        <p:spPr/>
        <p:txBody>
          <a:bodyPr/>
          <a:lstStyle>
            <a:lvl1pPr>
              <a:defRPr>
                <a:solidFill>
                  <a:srgbClr val="0062A5"/>
                </a:solidFill>
              </a:defRPr>
            </a:lvl1pPr>
          </a:lstStyle>
          <a:p>
            <a:r>
              <a:rPr lang="it-IT" dirty="0"/>
              <a:t>Fare clic per modificare lo stile del titolo dello schema</a:t>
            </a:r>
          </a:p>
        </p:txBody>
      </p:sp>
      <p:sp>
        <p:nvSpPr>
          <p:cNvPr id="8" name="Content Placeholder 2">
            <a:extLst>
              <a:ext uri="{FF2B5EF4-FFF2-40B4-BE49-F238E27FC236}">
                <a16:creationId xmlns="" xmlns:a16="http://schemas.microsoft.com/office/drawing/2014/main" id="{F91BDA8D-266F-4D59-B123-A1F8408DBFF6}"/>
              </a:ext>
            </a:extLst>
          </p:cNvPr>
          <p:cNvSpPr>
            <a:spLocks noGrp="1"/>
          </p:cNvSpPr>
          <p:nvPr>
            <p:ph sz="half" idx="1"/>
          </p:nvPr>
        </p:nvSpPr>
        <p:spPr>
          <a:xfrm>
            <a:off x="311988" y="1222422"/>
            <a:ext cx="5134237" cy="3263504"/>
          </a:xfrm>
        </p:spPr>
        <p:txBody>
          <a:body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US" dirty="0"/>
          </a:p>
        </p:txBody>
      </p:sp>
      <p:sp>
        <p:nvSpPr>
          <p:cNvPr id="9" name="Content Placeholder 3">
            <a:extLst>
              <a:ext uri="{FF2B5EF4-FFF2-40B4-BE49-F238E27FC236}">
                <a16:creationId xmlns="" xmlns:a16="http://schemas.microsoft.com/office/drawing/2014/main" id="{0A31428B-1EDB-4885-A12F-2D7A64BBE836}"/>
              </a:ext>
            </a:extLst>
          </p:cNvPr>
          <p:cNvSpPr>
            <a:spLocks noGrp="1"/>
          </p:cNvSpPr>
          <p:nvPr>
            <p:ph sz="half" idx="2"/>
          </p:nvPr>
        </p:nvSpPr>
        <p:spPr>
          <a:xfrm>
            <a:off x="5867138" y="1222422"/>
            <a:ext cx="5134237" cy="326350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10" name="Segnaposto contenuto 3">
            <a:extLst>
              <a:ext uri="{FF2B5EF4-FFF2-40B4-BE49-F238E27FC236}">
                <a16:creationId xmlns="" xmlns:a16="http://schemas.microsoft.com/office/drawing/2014/main" id="{6E75DFF0-BC58-47AD-AE9D-902E9C875237}"/>
              </a:ext>
            </a:extLst>
          </p:cNvPr>
          <p:cNvSpPr>
            <a:spLocks noGrp="1"/>
          </p:cNvSpPr>
          <p:nvPr>
            <p:ph sz="quarter" idx="10"/>
          </p:nvPr>
        </p:nvSpPr>
        <p:spPr>
          <a:xfrm>
            <a:off x="311987" y="6538185"/>
            <a:ext cx="11488948" cy="230832"/>
          </a:xfrm>
        </p:spPr>
        <p:txBody>
          <a:bodyPr anchor="b" anchorCtr="0">
            <a:noAutofit/>
          </a:bodyPr>
          <a:lstStyle>
            <a:lvl1pPr marL="0" indent="0" algn="r">
              <a:spcBef>
                <a:spcPts val="0"/>
              </a:spcBef>
              <a:buNone/>
              <a:defRPr sz="1100"/>
            </a:lvl1pPr>
          </a:lstStyle>
          <a:p>
            <a:pPr lvl="0"/>
            <a:r>
              <a:rPr lang="it-IT" dirty="0"/>
              <a:t>Fare clic per modificare gli stili del testo dello schema</a:t>
            </a:r>
          </a:p>
        </p:txBody>
      </p:sp>
    </p:spTree>
    <p:extLst>
      <p:ext uri="{BB962C8B-B14F-4D97-AF65-F5344CB8AC3E}">
        <p14:creationId xmlns:p14="http://schemas.microsoft.com/office/powerpoint/2010/main" val="2594671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365125"/>
            <a:ext cx="11132598" cy="1325563"/>
          </a:xfrm>
        </p:spPr>
        <p:txBody>
          <a:bodyPr/>
          <a:lstStyle>
            <a:lvl1pPr>
              <a:defRPr lang="it-IT" sz="3000" kern="1200" spc="-50" baseline="0" smtClean="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it-IT" dirty="0"/>
          </a:p>
        </p:txBody>
      </p:sp>
      <p:sp>
        <p:nvSpPr>
          <p:cNvPr id="3" name="Segnaposto data 2"/>
          <p:cNvSpPr>
            <a:spLocks noGrp="1"/>
          </p:cNvSpPr>
          <p:nvPr>
            <p:ph type="dt" sz="half" idx="10"/>
          </p:nvPr>
        </p:nvSpPr>
        <p:spPr/>
        <p:txBody>
          <a:bodyPr/>
          <a:lstStyle/>
          <a:p>
            <a:fld id="{D6AEBDD3-F76E-4FD5-BC5B-7ACC4A9F697E}" type="datetime1">
              <a:rPr lang="it-IT" smtClean="0"/>
              <a:t>22/05/2024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44B3000C-AF20-481F-AF4F-24E9E8451D0A}" type="slidenum">
              <a:rPr lang="it-IT" smtClean="0"/>
              <a:t>‹N›</a:t>
            </a:fld>
            <a:endParaRPr lang="it-IT"/>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4256737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365125"/>
            <a:ext cx="11132598" cy="1325563"/>
          </a:xfrm>
        </p:spPr>
        <p:txBody>
          <a:bodyPr/>
          <a:lstStyle>
            <a:lvl1pPr>
              <a:defRPr lang="it-IT" sz="3000" kern="1200" spc="-50" baseline="0" smtClean="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it-IT" dirty="0"/>
          </a:p>
        </p:txBody>
      </p:sp>
      <p:sp>
        <p:nvSpPr>
          <p:cNvPr id="3" name="Segnaposto contenuto 2"/>
          <p:cNvSpPr>
            <a:spLocks noGrp="1"/>
          </p:cNvSpPr>
          <p:nvPr>
            <p:ph idx="1"/>
          </p:nvPr>
        </p:nvSpPr>
        <p:spPr>
          <a:xfrm>
            <a:off x="541538" y="1825625"/>
            <a:ext cx="11132598" cy="3773100"/>
          </a:xfrm>
        </p:spPr>
        <p:txBody>
          <a:bodyPr/>
          <a:lstStyle>
            <a:lvl1pPr>
              <a:defRPr sz="2400">
                <a:solidFill>
                  <a:schemeClr val="tx1">
                    <a:lumMod val="85000"/>
                    <a:lumOff val="15000"/>
                  </a:schemeClr>
                </a:solidFill>
              </a:defRPr>
            </a:lvl1pPr>
            <a:lvl2pPr>
              <a:defRPr sz="2000">
                <a:solidFill>
                  <a:schemeClr val="tx1">
                    <a:lumMod val="85000"/>
                    <a:lumOff val="15000"/>
                  </a:schemeClr>
                </a:solidFill>
              </a:defRPr>
            </a:lvl2pPr>
            <a:lvl3pPr>
              <a:defRPr sz="1800">
                <a:solidFill>
                  <a:schemeClr val="tx1">
                    <a:lumMod val="85000"/>
                    <a:lumOff val="15000"/>
                  </a:schemeClr>
                </a:solidFill>
              </a:defRPr>
            </a:lvl3pPr>
            <a:lvl4pPr>
              <a:defRPr sz="1600">
                <a:solidFill>
                  <a:schemeClr val="tx1">
                    <a:lumMod val="85000"/>
                    <a:lumOff val="15000"/>
                  </a:schemeClr>
                </a:solidFill>
              </a:defRPr>
            </a:lvl4pPr>
            <a:lvl5pPr>
              <a:defRPr sz="1400">
                <a:solidFill>
                  <a:schemeClr val="tx1">
                    <a:lumMod val="85000"/>
                    <a:lumOff val="15000"/>
                  </a:schemeClr>
                </a:solidFill>
              </a:defRPr>
            </a:lvl5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data 3"/>
          <p:cNvSpPr>
            <a:spLocks noGrp="1"/>
          </p:cNvSpPr>
          <p:nvPr>
            <p:ph type="dt" sz="half" idx="10"/>
          </p:nvPr>
        </p:nvSpPr>
        <p:spPr/>
        <p:txBody>
          <a:bodyPr/>
          <a:lstStyle/>
          <a:p>
            <a:fld id="{E8EA834B-651A-4B43-A1FA-CEE7F282B40F}" type="datetime1">
              <a:rPr lang="it-IT" smtClean="0"/>
              <a:t>22/05/2024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‹N›</a:t>
            </a:fld>
            <a:endParaRPr lang="it-IT"/>
          </a:p>
        </p:txBody>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2007123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image">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457200"/>
            <a:ext cx="11141476" cy="1437186"/>
          </a:xfrm>
        </p:spPr>
        <p:txBody>
          <a:bodyPr anchor="b"/>
          <a:lstStyle>
            <a:lvl1pPr>
              <a:defRPr sz="3200"/>
            </a:lvl1pPr>
          </a:lstStyle>
          <a:p>
            <a:r>
              <a:rPr lang="it-IT" dirty="0" smtClean="0"/>
              <a:t>FARE CLIC PER MODIFICARE LO STILE DEL TITOLO</a:t>
            </a:r>
            <a:endParaRPr lang="it-IT" dirty="0"/>
          </a:p>
        </p:txBody>
      </p:sp>
      <p:sp>
        <p:nvSpPr>
          <p:cNvPr id="3" name="Segnaposto contenuto 2"/>
          <p:cNvSpPr>
            <a:spLocks noGrp="1"/>
          </p:cNvSpPr>
          <p:nvPr>
            <p:ph idx="1" hasCustomPrompt="1"/>
          </p:nvPr>
        </p:nvSpPr>
        <p:spPr>
          <a:xfrm>
            <a:off x="5183188" y="2057400"/>
            <a:ext cx="6499826" cy="354132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dirty="0" smtClean="0"/>
              <a:t>Immagine</a:t>
            </a:r>
            <a:endParaRPr lang="it-IT" dirty="0"/>
          </a:p>
        </p:txBody>
      </p:sp>
      <p:sp>
        <p:nvSpPr>
          <p:cNvPr id="4" name="Segnaposto testo 3"/>
          <p:cNvSpPr>
            <a:spLocks noGrp="1"/>
          </p:cNvSpPr>
          <p:nvPr>
            <p:ph type="body" sz="half" idx="2"/>
          </p:nvPr>
        </p:nvSpPr>
        <p:spPr>
          <a:xfrm>
            <a:off x="541538" y="2057400"/>
            <a:ext cx="4230487" cy="35413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dirty="0" smtClean="0"/>
              <a:t>Fare clic per modificare stili del testo dello schema</a:t>
            </a:r>
          </a:p>
        </p:txBody>
      </p:sp>
      <p:sp>
        <p:nvSpPr>
          <p:cNvPr id="5" name="Segnaposto data 4"/>
          <p:cNvSpPr>
            <a:spLocks noGrp="1"/>
          </p:cNvSpPr>
          <p:nvPr>
            <p:ph type="dt" sz="half" idx="10"/>
          </p:nvPr>
        </p:nvSpPr>
        <p:spPr/>
        <p:txBody>
          <a:bodyPr/>
          <a:lstStyle/>
          <a:p>
            <a:fld id="{BE2D1D93-CA71-4357-A704-593D4B6835E9}" type="datetime1">
              <a:rPr lang="it-IT" smtClean="0"/>
              <a:t>22/05/2024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4B3000C-AF20-481F-AF4F-24E9E8451D0A}" type="slidenum">
              <a:rPr lang="it-IT" smtClean="0"/>
              <a:t>‹N›</a:t>
            </a:fld>
            <a:endParaRPr lang="it-IT"/>
          </a:p>
        </p:txBody>
      </p:sp>
      <p:pic>
        <p:nvPicPr>
          <p:cNvPr id="8" name="Immagin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9" name="Immagin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1119372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ANK YOU PAGE">
    <p:spTree>
      <p:nvGrpSpPr>
        <p:cNvPr id="1" name=""/>
        <p:cNvGrpSpPr/>
        <p:nvPr/>
      </p:nvGrpSpPr>
      <p:grpSpPr>
        <a:xfrm>
          <a:off x="0" y="0"/>
          <a:ext cx="0" cy="0"/>
          <a:chOff x="0" y="0"/>
          <a:chExt cx="0" cy="0"/>
        </a:xfrm>
      </p:grpSpPr>
      <p:pic>
        <p:nvPicPr>
          <p:cNvPr id="5" name="Immagine 4"/>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6" name="Immagin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
        <p:nvSpPr>
          <p:cNvPr id="7" name="Title 1"/>
          <p:cNvSpPr>
            <a:spLocks noGrp="1"/>
          </p:cNvSpPr>
          <p:nvPr>
            <p:ph type="ctrTitle" hasCustomPrompt="1"/>
          </p:nvPr>
        </p:nvSpPr>
        <p:spPr>
          <a:xfrm>
            <a:off x="541537" y="1651246"/>
            <a:ext cx="1113259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smtClean="0"/>
              <a:t>THANK YOU</a:t>
            </a:r>
            <a:endParaRPr lang="en-US" dirty="0"/>
          </a:p>
        </p:txBody>
      </p:sp>
    </p:spTree>
    <p:extLst>
      <p:ext uri="{BB962C8B-B14F-4D97-AF65-F5344CB8AC3E}">
        <p14:creationId xmlns:p14="http://schemas.microsoft.com/office/powerpoint/2010/main" val="4129208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olo titolo">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1EE80D6B-75F6-4F54-963D-3A45B2DB468A}"/>
              </a:ext>
            </a:extLst>
          </p:cNvPr>
          <p:cNvSpPr>
            <a:spLocks noGrp="1"/>
          </p:cNvSpPr>
          <p:nvPr>
            <p:ph type="title"/>
          </p:nvPr>
        </p:nvSpPr>
        <p:spPr/>
        <p:txBody>
          <a:bodyPr/>
          <a:lstStyle/>
          <a:p>
            <a:r>
              <a:rPr lang="it-IT" dirty="0"/>
              <a:t>Fare clic per modificare lo stile del titolo dello schema</a:t>
            </a:r>
          </a:p>
        </p:txBody>
      </p:sp>
      <p:sp>
        <p:nvSpPr>
          <p:cNvPr id="6" name="Segnaposto contenuto 3">
            <a:extLst>
              <a:ext uri="{FF2B5EF4-FFF2-40B4-BE49-F238E27FC236}">
                <a16:creationId xmlns="" xmlns:a16="http://schemas.microsoft.com/office/drawing/2014/main" id="{C6B0A16C-EACF-4BD5-8824-D32F0BB16B3C}"/>
              </a:ext>
            </a:extLst>
          </p:cNvPr>
          <p:cNvSpPr>
            <a:spLocks noGrp="1"/>
          </p:cNvSpPr>
          <p:nvPr>
            <p:ph sz="quarter" idx="10"/>
          </p:nvPr>
        </p:nvSpPr>
        <p:spPr>
          <a:xfrm>
            <a:off x="311987" y="6538185"/>
            <a:ext cx="11488948" cy="230832"/>
          </a:xfrm>
        </p:spPr>
        <p:txBody>
          <a:bodyPr anchor="b" anchorCtr="0">
            <a:noAutofit/>
          </a:bodyPr>
          <a:lstStyle>
            <a:lvl1pPr marL="0" indent="0" algn="r">
              <a:spcBef>
                <a:spcPts val="0"/>
              </a:spcBef>
              <a:buNone/>
              <a:defRPr sz="1100"/>
            </a:lvl1pPr>
          </a:lstStyle>
          <a:p>
            <a:pPr lvl="0"/>
            <a:r>
              <a:rPr lang="it-IT" dirty="0"/>
              <a:t>Fare clic per modificare gli stili del testo dello schema</a:t>
            </a:r>
          </a:p>
        </p:txBody>
      </p:sp>
    </p:spTree>
    <p:extLst>
      <p:ext uri="{BB962C8B-B14F-4D97-AF65-F5344CB8AC3E}">
        <p14:creationId xmlns:p14="http://schemas.microsoft.com/office/powerpoint/2010/main" val="119560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en-US" dirty="0"/>
          </a:p>
        </p:txBody>
      </p:sp>
      <p:sp>
        <p:nvSpPr>
          <p:cNvPr id="4" name="Footer Placeholder 3"/>
          <p:cNvSpPr>
            <a:spLocks noGrp="1"/>
          </p:cNvSpPr>
          <p:nvPr>
            <p:ph type="ftr" sz="quarter" idx="11"/>
          </p:nvPr>
        </p:nvSpPr>
        <p:spPr>
          <a:xfrm>
            <a:off x="4038600" y="6442077"/>
            <a:ext cx="4114800" cy="365125"/>
          </a:xfrm>
        </p:spPr>
        <p:txBody>
          <a:bodyPr/>
          <a:lstStyle>
            <a:lvl1pPr>
              <a:defRPr>
                <a:solidFill>
                  <a:schemeClr val="bg1"/>
                </a:solidFill>
              </a:defRPr>
            </a:lvl1pPr>
          </a:lstStyle>
          <a:p>
            <a:endParaRPr lang="it-IT" dirty="0">
              <a:solidFill>
                <a:prstClr val="white"/>
              </a:solidFill>
            </a:endParaRPr>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658556" y="5606473"/>
            <a:ext cx="1846553"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54941" y="5742592"/>
            <a:ext cx="5477953" cy="477638"/>
          </a:xfrm>
          <a:prstGeom prst="rect">
            <a:avLst/>
          </a:prstGeom>
        </p:spPr>
      </p:pic>
      <p:sp>
        <p:nvSpPr>
          <p:cNvPr id="8" name="Date Placeholder 3"/>
          <p:cNvSpPr txBox="1">
            <a:spLocks/>
          </p:cNvSpPr>
          <p:nvPr userDrawn="1"/>
        </p:nvSpPr>
        <p:spPr>
          <a:xfrm>
            <a:off x="838201" y="6442077"/>
            <a:ext cx="329636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z="900" smtClean="0"/>
              <a:pPr/>
              <a:t>22/05/2024</a:t>
            </a:fld>
            <a:endParaRPr lang="it-IT" sz="900" dirty="0"/>
          </a:p>
        </p:txBody>
      </p:sp>
      <p:sp>
        <p:nvSpPr>
          <p:cNvPr id="9" name="Slide Number Placeholder 4"/>
          <p:cNvSpPr txBox="1">
            <a:spLocks/>
          </p:cNvSpPr>
          <p:nvPr userDrawn="1"/>
        </p:nvSpPr>
        <p:spPr>
          <a:xfrm>
            <a:off x="10021917" y="6442076"/>
            <a:ext cx="1749367"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sz="900"/>
              <a:pPr/>
              <a:t>‹N›</a:t>
            </a:fld>
            <a:endParaRPr sz="900" dirty="0"/>
          </a:p>
        </p:txBody>
      </p:sp>
    </p:spTree>
    <p:extLst>
      <p:ext uri="{BB962C8B-B14F-4D97-AF65-F5344CB8AC3E}">
        <p14:creationId xmlns:p14="http://schemas.microsoft.com/office/powerpoint/2010/main" val="286467392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1122363"/>
            <a:ext cx="10363200" cy="3159003"/>
          </a:xfrm>
        </p:spPr>
        <p:txBody>
          <a:bodyPr anchor="b">
            <a:normAutofit/>
          </a:bodyPr>
          <a:lstStyle>
            <a:lvl1pPr algn="l" defTabSz="914309" rtl="0" eaLnBrk="1" latinLnBrk="0" hangingPunct="1">
              <a:lnSpc>
                <a:spcPct val="85000"/>
              </a:lnSpc>
              <a:spcBef>
                <a:spcPct val="0"/>
              </a:spcBef>
              <a:buNone/>
              <a:defRPr lang="en-US" sz="4000" b="1" kern="1200" spc="-51" baseline="0" dirty="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smtClean="0"/>
              <a:t>TITLE</a:t>
            </a:r>
            <a:endParaRPr lang="en-US" dirty="0"/>
          </a:p>
        </p:txBody>
      </p:sp>
      <p:sp>
        <p:nvSpPr>
          <p:cNvPr id="3" name="Subtitle 2"/>
          <p:cNvSpPr>
            <a:spLocks noGrp="1"/>
          </p:cNvSpPr>
          <p:nvPr>
            <p:ph type="subTitle" idx="1" hasCustomPrompt="1"/>
          </p:nvPr>
        </p:nvSpPr>
        <p:spPr>
          <a:xfrm>
            <a:off x="914400" y="4419600"/>
            <a:ext cx="10363200" cy="838200"/>
          </a:xfrm>
        </p:spPr>
        <p:txBody>
          <a:bodyPr vert="horz" lIns="91440" tIns="45720" rIns="91440" bIns="45720" rtlCol="0">
            <a:normAutofit/>
          </a:bodyPr>
          <a:lstStyle>
            <a:lvl1pPr marL="228600" indent="-228600">
              <a:buNone/>
              <a:defRPr lang="en-US" sz="2400" cap="all" spc="200" baseline="0" dirty="0">
                <a:solidFill>
                  <a:schemeClr val="tx2"/>
                </a:solidFill>
                <a:latin typeface="+mj-lt"/>
              </a:defRPr>
            </a:lvl1pPr>
          </a:lstStyle>
          <a:p>
            <a:pPr marL="0" lvl="0" indent="0" defTabSz="914309">
              <a:spcBef>
                <a:spcPts val="1200"/>
              </a:spcBef>
              <a:spcAft>
                <a:spcPts val="200"/>
              </a:spcAft>
              <a:buClr>
                <a:schemeClr val="accent1"/>
              </a:buClr>
              <a:buSzPct val="100000"/>
            </a:pPr>
            <a:r>
              <a:rPr lang="it-IT" dirty="0" smtClean="0"/>
              <a:t>AUTHOR NAME</a:t>
            </a:r>
            <a:endParaRPr lang="en-US" dirty="0"/>
          </a:p>
        </p:txBody>
      </p:sp>
      <p:sp>
        <p:nvSpPr>
          <p:cNvPr id="5" name="Footer Placeholder 4"/>
          <p:cNvSpPr>
            <a:spLocks noGrp="1"/>
          </p:cNvSpPr>
          <p:nvPr>
            <p:ph type="ftr" sz="quarter" idx="11"/>
          </p:nvPr>
        </p:nvSpPr>
        <p:spPr>
          <a:xfrm>
            <a:off x="4038600" y="6432552"/>
            <a:ext cx="4114800" cy="365125"/>
          </a:xfrm>
        </p:spPr>
        <p:txBody>
          <a:bodyPr/>
          <a:lstStyle>
            <a:lvl1pPr>
              <a:defRPr>
                <a:solidFill>
                  <a:schemeClr val="bg1"/>
                </a:solidFill>
              </a:defRPr>
            </a:lvl1pPr>
          </a:lstStyle>
          <a:p>
            <a:endParaRPr lang="it-IT" dirty="0">
              <a:solidFill>
                <a:prstClr val="white"/>
              </a:solidFill>
            </a:endParaRPr>
          </a:p>
        </p:txBody>
      </p:sp>
      <p:pic>
        <p:nvPicPr>
          <p:cNvPr id="7" name="Immagin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711332" y="34622"/>
            <a:ext cx="2769336" cy="1038833"/>
          </a:xfrm>
          <a:prstGeom prst="rect">
            <a:avLst/>
          </a:prstGeom>
        </p:spPr>
      </p:pic>
      <p:pic>
        <p:nvPicPr>
          <p:cNvPr id="8" name="Immagin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34389" y="5670001"/>
            <a:ext cx="6723223" cy="586217"/>
          </a:xfrm>
          <a:prstGeom prst="rect">
            <a:avLst/>
          </a:prstGeom>
        </p:spPr>
      </p:pic>
    </p:spTree>
    <p:extLst>
      <p:ext uri="{BB962C8B-B14F-4D97-AF65-F5344CB8AC3E}">
        <p14:creationId xmlns:p14="http://schemas.microsoft.com/office/powerpoint/2010/main" val="13196822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1EE80D6B-75F6-4F54-963D-3A45B2DB468A}"/>
              </a:ext>
            </a:extLst>
          </p:cNvPr>
          <p:cNvSpPr>
            <a:spLocks noGrp="1"/>
          </p:cNvSpPr>
          <p:nvPr>
            <p:ph type="title"/>
          </p:nvPr>
        </p:nvSpPr>
        <p:spPr/>
        <p:txBody>
          <a:bodyPr/>
          <a:lstStyle/>
          <a:p>
            <a:r>
              <a:rPr lang="it-IT" dirty="0"/>
              <a:t>Fare clic per modificare lo stile del titolo dello schema</a:t>
            </a:r>
          </a:p>
        </p:txBody>
      </p:sp>
      <p:sp>
        <p:nvSpPr>
          <p:cNvPr id="6" name="Segnaposto contenuto 3">
            <a:extLst>
              <a:ext uri="{FF2B5EF4-FFF2-40B4-BE49-F238E27FC236}">
                <a16:creationId xmlns:a16="http://schemas.microsoft.com/office/drawing/2014/main" xmlns="" id="{C6B0A16C-EACF-4BD5-8824-D32F0BB16B3C}"/>
              </a:ext>
            </a:extLst>
          </p:cNvPr>
          <p:cNvSpPr>
            <a:spLocks noGrp="1"/>
          </p:cNvSpPr>
          <p:nvPr>
            <p:ph sz="quarter" idx="10"/>
          </p:nvPr>
        </p:nvSpPr>
        <p:spPr>
          <a:xfrm>
            <a:off x="311987" y="6538185"/>
            <a:ext cx="11488948" cy="230832"/>
          </a:xfrm>
        </p:spPr>
        <p:txBody>
          <a:bodyPr anchor="b" anchorCtr="0">
            <a:noAutofit/>
          </a:bodyPr>
          <a:lstStyle>
            <a:lvl1pPr marL="0" indent="0" algn="r">
              <a:spcBef>
                <a:spcPts val="0"/>
              </a:spcBef>
              <a:buNone/>
              <a:defRPr sz="1100"/>
            </a:lvl1pPr>
          </a:lstStyle>
          <a:p>
            <a:pPr lvl="0"/>
            <a:r>
              <a:rPr lang="it-IT" dirty="0"/>
              <a:t>Fare clic per modificare gli stili del testo dello schema</a:t>
            </a:r>
          </a:p>
        </p:txBody>
      </p:sp>
    </p:spTree>
    <p:extLst>
      <p:ext uri="{BB962C8B-B14F-4D97-AF65-F5344CB8AC3E}">
        <p14:creationId xmlns:p14="http://schemas.microsoft.com/office/powerpoint/2010/main" val="20982888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8.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9.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dirty="0" smtClean="0"/>
              <a:t>FARE CLIC PER MODIFICARE LO STILE DEL TITOLO</a:t>
            </a:r>
            <a:endParaRPr lang="it-IT" dirty="0"/>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data 3"/>
          <p:cNvSpPr>
            <a:spLocks noGrp="1"/>
          </p:cNvSpPr>
          <p:nvPr>
            <p:ph type="dt" sz="half" idx="2"/>
          </p:nvPr>
        </p:nvSpPr>
        <p:spPr>
          <a:xfrm>
            <a:off x="838200" y="6446837"/>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370B799D-5FDD-4558-8391-65425D22255E}" type="datetime1">
              <a:rPr lang="it-IT" smtClean="0"/>
              <a:t>22/05/2024</a:t>
            </a:fld>
            <a:endParaRPr lang="it-IT"/>
          </a:p>
        </p:txBody>
      </p:sp>
      <p:sp>
        <p:nvSpPr>
          <p:cNvPr id="5" name="Segnaposto piè di pagina 4"/>
          <p:cNvSpPr>
            <a:spLocks noGrp="1"/>
          </p:cNvSpPr>
          <p:nvPr>
            <p:ph type="ftr" sz="quarter" idx="3"/>
          </p:nvPr>
        </p:nvSpPr>
        <p:spPr>
          <a:xfrm>
            <a:off x="4038600" y="6446836"/>
            <a:ext cx="4114800" cy="365125"/>
          </a:xfrm>
          <a:prstGeom prst="rect">
            <a:avLst/>
          </a:prstGeom>
        </p:spPr>
        <p:txBody>
          <a:bodyPr vert="horz" lIns="91440" tIns="45720" rIns="91440" bIns="45720" rtlCol="0" anchor="ctr"/>
          <a:lstStyle>
            <a:lvl1pPr algn="ctr">
              <a:defRPr sz="1200">
                <a:solidFill>
                  <a:schemeClr val="bg1"/>
                </a:solidFill>
                <a:latin typeface="Arial" panose="020B0604020202020204" pitchFamily="34" charset="0"/>
                <a:cs typeface="Arial" panose="020B0604020202020204" pitchFamily="34" charset="0"/>
              </a:defRPr>
            </a:lvl1pPr>
          </a:lstStyle>
          <a:p>
            <a:endParaRPr lang="it-IT"/>
          </a:p>
        </p:txBody>
      </p:sp>
      <p:sp>
        <p:nvSpPr>
          <p:cNvPr id="6" name="Segnaposto numero diapositiva 5"/>
          <p:cNvSpPr>
            <a:spLocks noGrp="1"/>
          </p:cNvSpPr>
          <p:nvPr>
            <p:ph type="sldNum" sz="quarter" idx="4"/>
          </p:nvPr>
        </p:nvSpPr>
        <p:spPr>
          <a:xfrm>
            <a:off x="8610600" y="6428764"/>
            <a:ext cx="27432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44B3000C-AF20-481F-AF4F-24E9E8451D0A}" type="slidenum">
              <a:rPr lang="it-IT" smtClean="0"/>
              <a:pPr/>
              <a:t>‹N›</a:t>
            </a:fld>
            <a:endParaRPr lang="it-IT"/>
          </a:p>
        </p:txBody>
      </p:sp>
    </p:spTree>
    <p:extLst>
      <p:ext uri="{BB962C8B-B14F-4D97-AF65-F5344CB8AC3E}">
        <p14:creationId xmlns:p14="http://schemas.microsoft.com/office/powerpoint/2010/main" val="3352897251"/>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0" r:id="rId3"/>
    <p:sldLayoutId id="2147483656" r:id="rId4"/>
    <p:sldLayoutId id="2147483655" r:id="rId5"/>
    <p:sldLayoutId id="2147483680" r:id="rId6"/>
  </p:sldLayoutIdLst>
  <p:hf hdr="0"/>
  <p:txStyles>
    <p:titleStyle>
      <a:lvl1pPr algn="l" defTabSz="914400" rtl="0" eaLnBrk="1" latinLnBrk="0" hangingPunct="1">
        <a:lnSpc>
          <a:spcPct val="90000"/>
        </a:lnSpc>
        <a:spcBef>
          <a:spcPct val="0"/>
        </a:spcBef>
        <a:buNone/>
        <a:defRPr sz="4400" kern="120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smtClean="0">
                <a:solidFill>
                  <a:prstClr val="black">
                    <a:tint val="75000"/>
                  </a:prstClr>
                </a:solidFill>
              </a:rPr>
              <a:t>28/03/2022</a:t>
            </a:r>
            <a:endParaRPr lang="it-IT">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F2E69-F918-4664-80AD-83D9A825D66E}" type="slidenum">
              <a:rPr lang="it-IT" smtClean="0">
                <a:solidFill>
                  <a:prstClr val="black">
                    <a:tint val="75000"/>
                  </a:prstClr>
                </a:solidFill>
              </a:rPr>
              <a:pPr/>
              <a:t>‹N›</a:t>
            </a:fld>
            <a:endParaRPr lang="it-IT">
              <a:solidFill>
                <a:prstClr val="black">
                  <a:tint val="75000"/>
                </a:prstClr>
              </a:solidFill>
            </a:endParaRPr>
          </a:p>
        </p:txBody>
      </p:sp>
      <p:sp>
        <p:nvSpPr>
          <p:cNvPr id="7" name="Rectangle 6"/>
          <p:cNvSpPr/>
          <p:nvPr userDrawn="1"/>
        </p:nvSpPr>
        <p:spPr>
          <a:xfrm>
            <a:off x="2" y="6400800"/>
            <a:ext cx="12191999"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8"/>
          <p:cNvSpPr/>
          <p:nvPr userDrawn="1"/>
        </p:nvSpPr>
        <p:spPr>
          <a:xfrm>
            <a:off x="9" y="6334316"/>
            <a:ext cx="12192000"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Date Placeholder 3"/>
          <p:cNvSpPr txBox="1">
            <a:spLocks/>
          </p:cNvSpPr>
          <p:nvPr userDrawn="1"/>
        </p:nvSpPr>
        <p:spPr>
          <a:xfrm>
            <a:off x="-4025899" y="5694363"/>
            <a:ext cx="329636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z="900" smtClean="0"/>
              <a:pPr/>
              <a:t>22/05/2024</a:t>
            </a:fld>
            <a:endParaRPr lang="it-IT" sz="900" dirty="0"/>
          </a:p>
        </p:txBody>
      </p:sp>
      <p:sp>
        <p:nvSpPr>
          <p:cNvPr id="10" name="Rectangle 8"/>
          <p:cNvSpPr/>
          <p:nvPr userDrawn="1"/>
        </p:nvSpPr>
        <p:spPr>
          <a:xfrm>
            <a:off x="-1" y="6305866"/>
            <a:ext cx="12192000"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Slide Number Placeholder 4"/>
          <p:cNvSpPr txBox="1">
            <a:spLocks/>
          </p:cNvSpPr>
          <p:nvPr userDrawn="1"/>
        </p:nvSpPr>
        <p:spPr>
          <a:xfrm>
            <a:off x="-2893984" y="5125749"/>
            <a:ext cx="1749367"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sz="900"/>
              <a:pPr/>
              <a:t>‹N›</a:t>
            </a:fld>
            <a:endParaRPr sz="900" dirty="0"/>
          </a:p>
        </p:txBody>
      </p:sp>
    </p:spTree>
    <p:extLst>
      <p:ext uri="{BB962C8B-B14F-4D97-AF65-F5344CB8AC3E}">
        <p14:creationId xmlns:p14="http://schemas.microsoft.com/office/powerpoint/2010/main" val="2107887231"/>
      </p:ext>
    </p:extLst>
  </p:cSld>
  <p:clrMap bg1="lt1" tx1="dk1" bg2="lt2" tx2="dk2" accent1="accent1" accent2="accent2" accent3="accent3" accent4="accent4" accent5="accent5" accent6="accent6" hlink="hlink" folHlink="folHlink"/>
  <p:sldLayoutIdLst>
    <p:sldLayoutId id="2147483658" r:id="rId1"/>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gray">
          <a:xfrm>
            <a:off x="2882901" y="6408738"/>
            <a:ext cx="6379633"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itchFamily="34" charset="0"/>
                <a:ea typeface="ＭＳ Ｐゴシック" pitchFamily="34" charset="-128"/>
              </a:defRPr>
            </a:lvl1pPr>
            <a:lvl2pPr marL="742950" indent="-285750" eaLnBrk="0" hangingPunct="0">
              <a:defRPr sz="2000">
                <a:solidFill>
                  <a:schemeClr val="tx1"/>
                </a:solidFill>
                <a:latin typeface="Arial" pitchFamily="34" charset="0"/>
                <a:ea typeface="ＭＳ Ｐゴシック" pitchFamily="34" charset="-128"/>
              </a:defRPr>
            </a:lvl2pPr>
            <a:lvl3pPr marL="1143000" indent="-228600" eaLnBrk="0" hangingPunct="0">
              <a:defRPr sz="2000">
                <a:solidFill>
                  <a:schemeClr val="tx1"/>
                </a:solidFill>
                <a:latin typeface="Arial" pitchFamily="34" charset="0"/>
                <a:ea typeface="ＭＳ Ｐゴシック" pitchFamily="34" charset="-128"/>
              </a:defRPr>
            </a:lvl3pPr>
            <a:lvl4pPr marL="1600200" indent="-228600" eaLnBrk="0" hangingPunct="0">
              <a:defRPr sz="2000">
                <a:solidFill>
                  <a:schemeClr val="tx1"/>
                </a:solidFill>
                <a:latin typeface="Arial" pitchFamily="34" charset="0"/>
                <a:ea typeface="ＭＳ Ｐゴシック" pitchFamily="34" charset="-128"/>
              </a:defRPr>
            </a:lvl4pPr>
            <a:lvl5pPr marL="2057400" indent="-228600" eaLnBrk="0" hangingPunct="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defRPr/>
            </a:pPr>
            <a:endParaRPr lang="it-IT" altLang="it-IT" sz="1000" smtClean="0">
              <a:solidFill>
                <a:srgbClr val="000000"/>
              </a:solidFill>
              <a:cs typeface="Arial" panose="020B0604020202020204" pitchFamily="34" charset="0"/>
            </a:endParaRPr>
          </a:p>
        </p:txBody>
      </p:sp>
      <p:sp>
        <p:nvSpPr>
          <p:cNvPr id="11269" name="Rectangle 10"/>
          <p:cNvSpPr>
            <a:spLocks noGrp="1" noChangeArrowheads="1"/>
          </p:cNvSpPr>
          <p:nvPr>
            <p:ph type="ftr" sz="quarter" idx="3"/>
          </p:nvPr>
        </p:nvSpPr>
        <p:spPr bwMode="gray">
          <a:xfrm>
            <a:off x="292101" y="6408738"/>
            <a:ext cx="1790700" cy="24765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000">
                <a:solidFill>
                  <a:srgbClr val="000000"/>
                </a:solidFill>
              </a:defRPr>
            </a:lvl1pPr>
          </a:lstStyle>
          <a:p>
            <a:pPr fontAlgn="base">
              <a:spcBef>
                <a:spcPct val="0"/>
              </a:spcBef>
              <a:spcAft>
                <a:spcPct val="0"/>
              </a:spcAft>
            </a:pPr>
            <a:r>
              <a:rPr lang="de-DE" altLang="it-IT">
                <a:cs typeface="Arial" panose="020B0604020202020204" pitchFamily="34" charset="0"/>
              </a:rPr>
              <a:t>Page </a:t>
            </a:r>
            <a:r>
              <a:rPr lang="de-DE" altLang="it-IT">
                <a:cs typeface="Arial" panose="020B0604020202020204" pitchFamily="34" charset="0"/>
                <a:sym typeface="Wingdings" panose="05000000000000000000" pitchFamily="2" charset="2"/>
              </a:rPr>
              <a:t></a:t>
            </a:r>
            <a:r>
              <a:rPr lang="de-DE" altLang="it-IT">
                <a:cs typeface="Arial" panose="020B0604020202020204" pitchFamily="34" charset="0"/>
              </a:rPr>
              <a:t> </a:t>
            </a:r>
            <a:fld id="{47BBBE6E-416A-4C67-9DD2-869F8969D4F7}" type="slidenum">
              <a:rPr lang="de-DE" altLang="it-IT">
                <a:cs typeface="Arial" panose="020B0604020202020204" pitchFamily="34" charset="0"/>
              </a:rPr>
              <a:pPr fontAlgn="base">
                <a:spcBef>
                  <a:spcPct val="0"/>
                </a:spcBef>
                <a:spcAft>
                  <a:spcPct val="0"/>
                </a:spcAft>
              </a:pPr>
              <a:t>‹N›</a:t>
            </a:fld>
            <a:endParaRPr lang="de-DE" altLang="it-IT">
              <a:cs typeface="Arial" panose="020B0604020202020204" pitchFamily="34" charset="0"/>
            </a:endParaRPr>
          </a:p>
        </p:txBody>
      </p:sp>
      <p:sp>
        <p:nvSpPr>
          <p:cNvPr id="18436" name="Rectangle 12"/>
          <p:cNvSpPr>
            <a:spLocks noGrp="1" noChangeArrowheads="1"/>
          </p:cNvSpPr>
          <p:nvPr>
            <p:ph type="body" idx="1"/>
          </p:nvPr>
        </p:nvSpPr>
        <p:spPr bwMode="gray">
          <a:xfrm>
            <a:off x="419101" y="1614489"/>
            <a:ext cx="11366500"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endParaRPr lang="de-DE" altLang="it-IT" smtClean="0"/>
          </a:p>
        </p:txBody>
      </p:sp>
      <p:sp>
        <p:nvSpPr>
          <p:cNvPr id="18437" name="Rectangle 7"/>
          <p:cNvSpPr>
            <a:spLocks noGrp="1" noChangeArrowheads="1"/>
          </p:cNvSpPr>
          <p:nvPr>
            <p:ph type="title"/>
          </p:nvPr>
        </p:nvSpPr>
        <p:spPr bwMode="gray">
          <a:xfrm>
            <a:off x="419101" y="300039"/>
            <a:ext cx="916516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ctr" anchorCtr="0" compatLnSpc="1">
            <a:prstTxWarp prst="textNoShape">
              <a:avLst/>
            </a:prstTxWarp>
          </a:bodyPr>
          <a:lstStyle/>
          <a:p>
            <a:pPr lvl="0"/>
            <a:endParaRPr lang="de-DE" altLang="it-IT" smtClean="0"/>
          </a:p>
        </p:txBody>
      </p:sp>
    </p:spTree>
    <p:extLst>
      <p:ext uri="{BB962C8B-B14F-4D97-AF65-F5344CB8AC3E}">
        <p14:creationId xmlns:p14="http://schemas.microsoft.com/office/powerpoint/2010/main" val="1225704001"/>
      </p:ext>
    </p:extLst>
  </p:cSld>
  <p:clrMap bg1="lt1" tx1="dk1" bg2="lt2" tx2="dk2" accent1="accent1" accent2="accent2" accent3="accent3" accent4="accent4" accent5="accent5" accent6="accent6" hlink="hlink" folHlink="folHlink"/>
  <p:transition spd="med">
    <p:fade/>
  </p:transition>
  <p:hf sldNum="0" hdr="0" dt="0"/>
  <p:txStyles>
    <p:titleStyle>
      <a:lvl1pPr algn="l" rtl="0" eaLnBrk="0" fontAlgn="base" hangingPunct="0">
        <a:lnSpc>
          <a:spcPct val="95000"/>
        </a:lnSpc>
        <a:spcBef>
          <a:spcPct val="0"/>
        </a:spcBef>
        <a:spcAft>
          <a:spcPct val="0"/>
        </a:spcAft>
        <a:defRPr sz="2200" b="1">
          <a:solidFill>
            <a:schemeClr val="tx1"/>
          </a:solidFill>
          <a:latin typeface="+mj-lt"/>
          <a:ea typeface="+mj-ea"/>
          <a:cs typeface="ＭＳ Ｐゴシック" charset="0"/>
        </a:defRPr>
      </a:lvl1pPr>
      <a:lvl2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2pPr>
      <a:lvl3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3pPr>
      <a:lvl4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4pPr>
      <a:lvl5pPr algn="l" rtl="0" eaLnBrk="0" fontAlgn="base" hangingPunct="0">
        <a:lnSpc>
          <a:spcPct val="95000"/>
        </a:lnSpc>
        <a:spcBef>
          <a:spcPct val="0"/>
        </a:spcBef>
        <a:spcAft>
          <a:spcPct val="0"/>
        </a:spcAft>
        <a:defRPr sz="2200" b="1">
          <a:solidFill>
            <a:schemeClr val="tx1"/>
          </a:solidFill>
          <a:latin typeface="Arial" charset="0"/>
          <a:ea typeface="ＭＳ Ｐゴシック" charset="0"/>
          <a:cs typeface="ＭＳ Ｐゴシック" charset="0"/>
        </a:defRPr>
      </a:lvl5pPr>
      <a:lvl6pPr marL="4572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6pPr>
      <a:lvl7pPr marL="9144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7pPr>
      <a:lvl8pPr marL="13716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8pPr>
      <a:lvl9pPr marL="1828800" algn="l" rtl="0" eaLnBrk="0" fontAlgn="base" hangingPunct="0">
        <a:lnSpc>
          <a:spcPct val="95000"/>
        </a:lnSpc>
        <a:spcBef>
          <a:spcPct val="0"/>
        </a:spcBef>
        <a:spcAft>
          <a:spcPct val="0"/>
        </a:spcAft>
        <a:defRPr sz="2200" b="1">
          <a:solidFill>
            <a:schemeClr val="tx1"/>
          </a:solidFill>
          <a:latin typeface="Arial" charset="0"/>
          <a:ea typeface="ＭＳ Ｐゴシック" charset="0"/>
        </a:defRPr>
      </a:lvl9pPr>
    </p:titleStyle>
    <p:bodyStyle>
      <a:lvl1pPr marL="190500" indent="-190500" algn="l" rtl="0" eaLnBrk="0" fontAlgn="base" hangingPunct="0">
        <a:spcBef>
          <a:spcPct val="60000"/>
        </a:spcBef>
        <a:spcAft>
          <a:spcPct val="0"/>
        </a:spcAft>
        <a:buClr>
          <a:schemeClr val="accent1"/>
        </a:buClr>
        <a:buFont typeface="Wingdings" panose="05000000000000000000" pitchFamily="2" charset="2"/>
        <a:buChar char="§"/>
        <a:defRPr sz="2000" b="1">
          <a:solidFill>
            <a:schemeClr val="tx1"/>
          </a:solidFill>
          <a:latin typeface="+mn-lt"/>
          <a:ea typeface="+mn-ea"/>
          <a:cs typeface="ＭＳ Ｐゴシック" charset="0"/>
        </a:defRPr>
      </a:lvl1pPr>
      <a:lvl2pPr marL="381000" indent="-188913" algn="l" rtl="0" eaLnBrk="0" fontAlgn="base" hangingPunct="0">
        <a:spcBef>
          <a:spcPct val="30000"/>
        </a:spcBef>
        <a:spcAft>
          <a:spcPct val="0"/>
        </a:spcAft>
        <a:buClr>
          <a:schemeClr val="accent1"/>
        </a:buClr>
        <a:buFont typeface="Wingdings" panose="05000000000000000000" pitchFamily="2" charset="2"/>
        <a:buChar char="§"/>
        <a:defRPr>
          <a:solidFill>
            <a:schemeClr val="tx1"/>
          </a:solidFill>
          <a:latin typeface="+mn-lt"/>
          <a:ea typeface="+mn-ea"/>
        </a:defRPr>
      </a:lvl2pPr>
      <a:lvl3pPr marL="561975" indent="-1793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3pPr>
      <a:lvl4pPr marL="768350" indent="-204788" algn="l" rtl="0" eaLnBrk="0" fontAlgn="base" hangingPunct="0">
        <a:spcBef>
          <a:spcPct val="30000"/>
        </a:spcBef>
        <a:spcAft>
          <a:spcPct val="0"/>
        </a:spcAft>
        <a:buClr>
          <a:schemeClr val="accent1"/>
        </a:buClr>
        <a:buFont typeface="Wingdings" panose="05000000000000000000" pitchFamily="2" charset="2"/>
        <a:buChar char="§"/>
        <a:defRPr sz="1600">
          <a:solidFill>
            <a:schemeClr val="tx1"/>
          </a:solidFill>
          <a:latin typeface="+mn-lt"/>
          <a:ea typeface="+mn-ea"/>
        </a:defRPr>
      </a:lvl4pPr>
      <a:lvl5pPr marL="1050925" indent="-168275" algn="l" rtl="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mn-lt"/>
          <a:ea typeface="+mn-ea"/>
        </a:defRPr>
      </a:lvl5pPr>
      <a:lvl6pPr marL="15081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6pPr>
      <a:lvl7pPr marL="19653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7pPr>
      <a:lvl8pPr marL="24225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8pPr>
      <a:lvl9pPr marL="2879725" indent="-168275" algn="l" rtl="0" eaLnBrk="0" fontAlgn="base" hangingPunct="0">
        <a:spcBef>
          <a:spcPct val="40000"/>
        </a:spcBef>
        <a:spcAft>
          <a:spcPct val="0"/>
        </a:spcAft>
        <a:buClr>
          <a:schemeClr val="accent1"/>
        </a:buClr>
        <a:buFont typeface="Wingdings" charset="0"/>
        <a:buChar char="»"/>
        <a:defRPr sz="20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705B72-CDB5-471B-90E1-8628FBCC4A23}" type="datetime1">
              <a:rPr lang="it-IT" smtClean="0">
                <a:solidFill>
                  <a:prstClr val="black">
                    <a:tint val="75000"/>
                  </a:prstClr>
                </a:solidFill>
              </a:rPr>
              <a:pPr/>
              <a:t>22/05/2024</a:t>
            </a:fld>
            <a:endParaRPr lang="it-IT">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F2E69-F918-4664-80AD-83D9A825D66E}" type="slidenum">
              <a:rPr lang="it-IT" smtClean="0">
                <a:solidFill>
                  <a:prstClr val="black">
                    <a:tint val="75000"/>
                  </a:prstClr>
                </a:solidFill>
              </a:rPr>
              <a:pPr/>
              <a:t>‹N›</a:t>
            </a:fld>
            <a:endParaRPr lang="it-IT">
              <a:solidFill>
                <a:prstClr val="black">
                  <a:tint val="75000"/>
                </a:prstClr>
              </a:solidFill>
            </a:endParaRPr>
          </a:p>
        </p:txBody>
      </p:sp>
      <p:sp>
        <p:nvSpPr>
          <p:cNvPr id="7" name="Rectangle 6"/>
          <p:cNvSpPr/>
          <p:nvPr userDrawn="1"/>
        </p:nvSpPr>
        <p:spPr>
          <a:xfrm>
            <a:off x="2" y="6400800"/>
            <a:ext cx="12191999"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8"/>
          <p:cNvSpPr/>
          <p:nvPr userDrawn="1"/>
        </p:nvSpPr>
        <p:spPr>
          <a:xfrm>
            <a:off x="9" y="6334316"/>
            <a:ext cx="12192000"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Date Placeholder 3"/>
          <p:cNvSpPr txBox="1">
            <a:spLocks/>
          </p:cNvSpPr>
          <p:nvPr userDrawn="1"/>
        </p:nvSpPr>
        <p:spPr>
          <a:xfrm>
            <a:off x="-4025899" y="5694363"/>
            <a:ext cx="329636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z="900" smtClean="0"/>
              <a:pPr/>
              <a:t>22/05/2024</a:t>
            </a:fld>
            <a:endParaRPr lang="it-IT" sz="900" dirty="0"/>
          </a:p>
        </p:txBody>
      </p:sp>
      <p:sp>
        <p:nvSpPr>
          <p:cNvPr id="10" name="Rectangle 8"/>
          <p:cNvSpPr/>
          <p:nvPr userDrawn="1"/>
        </p:nvSpPr>
        <p:spPr>
          <a:xfrm>
            <a:off x="-1" y="6305866"/>
            <a:ext cx="12192000"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Slide Number Placeholder 4"/>
          <p:cNvSpPr txBox="1">
            <a:spLocks/>
          </p:cNvSpPr>
          <p:nvPr userDrawn="1"/>
        </p:nvSpPr>
        <p:spPr>
          <a:xfrm>
            <a:off x="-2893984" y="5125749"/>
            <a:ext cx="1749367"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sz="900"/>
              <a:pPr/>
              <a:t>‹N›</a:t>
            </a:fld>
            <a:endParaRPr sz="900" dirty="0"/>
          </a:p>
        </p:txBody>
      </p:sp>
    </p:spTree>
    <p:extLst>
      <p:ext uri="{BB962C8B-B14F-4D97-AF65-F5344CB8AC3E}">
        <p14:creationId xmlns:p14="http://schemas.microsoft.com/office/powerpoint/2010/main" val="1485517803"/>
      </p:ext>
    </p:extLst>
  </p:cSld>
  <p:clrMap bg1="lt1" tx1="dk1" bg2="lt2" tx2="dk2" accent1="accent1" accent2="accent2" accent3="accent3" accent4="accent4" accent5="accent5" accent6="accent6" hlink="hlink" folHlink="folHlink"/>
  <p:sldLayoutIdLst>
    <p:sldLayoutId id="2147483665" r:id="rId1"/>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xmlns="" id="{01CC3A5F-D949-42A8-9090-D201D4F3DA18}"/>
              </a:ext>
            </a:extLst>
          </p:cNvPr>
          <p:cNvSpPr>
            <a:spLocks noGrp="1"/>
          </p:cNvSpPr>
          <p:nvPr>
            <p:ph type="title"/>
          </p:nvPr>
        </p:nvSpPr>
        <p:spPr>
          <a:xfrm>
            <a:off x="311988" y="290664"/>
            <a:ext cx="11488948" cy="394000"/>
          </a:xfrm>
          <a:prstGeom prst="rect">
            <a:avLst/>
          </a:prstGeom>
        </p:spPr>
        <p:txBody>
          <a:bodyPr vert="horz" lIns="91440" tIns="45720" rIns="91440" bIns="45720" rtlCol="0" anchor="ctr">
            <a:noAutofit/>
          </a:bodyPr>
          <a:lstStyle/>
          <a:p>
            <a:r>
              <a:rPr lang="it-IT" dirty="0"/>
              <a:t>Fare clic per modificare lo stile del titolo dello schema</a:t>
            </a:r>
          </a:p>
        </p:txBody>
      </p:sp>
      <p:sp>
        <p:nvSpPr>
          <p:cNvPr id="3" name="Segnaposto testo 2">
            <a:extLst>
              <a:ext uri="{FF2B5EF4-FFF2-40B4-BE49-F238E27FC236}">
                <a16:creationId xmlns:a16="http://schemas.microsoft.com/office/drawing/2014/main" xmlns="" id="{A69DEA5B-7F23-4D48-AFA3-05D319903828}"/>
              </a:ext>
            </a:extLst>
          </p:cNvPr>
          <p:cNvSpPr>
            <a:spLocks noGrp="1"/>
          </p:cNvSpPr>
          <p:nvPr>
            <p:ph type="body" idx="1"/>
          </p:nvPr>
        </p:nvSpPr>
        <p:spPr>
          <a:xfrm>
            <a:off x="311988" y="1109632"/>
            <a:ext cx="11488948" cy="4351338"/>
          </a:xfrm>
          <a:prstGeom prst="rect">
            <a:avLst/>
          </a:prstGeom>
        </p:spPr>
        <p:txBody>
          <a:bodyPr vert="horz" lIns="91440" tIns="45720" rIns="91440" bIns="45720" rtlCol="0">
            <a:noAutofit/>
          </a:body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5" name="Rettangolo 4">
            <a:extLst>
              <a:ext uri="{FF2B5EF4-FFF2-40B4-BE49-F238E27FC236}">
                <a16:creationId xmlns:a16="http://schemas.microsoft.com/office/drawing/2014/main" xmlns="" id="{83EBEE18-793B-4059-AB99-8C4CB7B1C0ED}"/>
              </a:ext>
            </a:extLst>
          </p:cNvPr>
          <p:cNvSpPr/>
          <p:nvPr userDrawn="1"/>
        </p:nvSpPr>
        <p:spPr>
          <a:xfrm>
            <a:off x="0" y="0"/>
            <a:ext cx="12192000" cy="127809"/>
          </a:xfrm>
          <a:prstGeom prst="rect">
            <a:avLst/>
          </a:prstGeom>
          <a:solidFill>
            <a:srgbClr val="1C89BA">
              <a:alpha val="3547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prstClr val="white"/>
              </a:solidFill>
            </a:endParaRPr>
          </a:p>
        </p:txBody>
      </p:sp>
      <p:cxnSp>
        <p:nvCxnSpPr>
          <p:cNvPr id="6" name="Connettore 1 9">
            <a:extLst>
              <a:ext uri="{FF2B5EF4-FFF2-40B4-BE49-F238E27FC236}">
                <a16:creationId xmlns:a16="http://schemas.microsoft.com/office/drawing/2014/main" xmlns="" id="{398A387C-7775-4C73-B938-D6397BBDA471}"/>
              </a:ext>
            </a:extLst>
          </p:cNvPr>
          <p:cNvCxnSpPr>
            <a:cxnSpLocks/>
          </p:cNvCxnSpPr>
          <p:nvPr userDrawn="1"/>
        </p:nvCxnSpPr>
        <p:spPr>
          <a:xfrm>
            <a:off x="0" y="127816"/>
            <a:ext cx="12192000" cy="0"/>
          </a:xfrm>
          <a:prstGeom prst="line">
            <a:avLst/>
          </a:prstGeom>
          <a:ln w="38100">
            <a:solidFill>
              <a:srgbClr val="0062A5"/>
            </a:solidFill>
          </a:ln>
        </p:spPr>
        <p:style>
          <a:lnRef idx="1">
            <a:schemeClr val="accent1"/>
          </a:lnRef>
          <a:fillRef idx="0">
            <a:schemeClr val="accent1"/>
          </a:fillRef>
          <a:effectRef idx="0">
            <a:schemeClr val="accent1"/>
          </a:effectRef>
          <a:fontRef idx="minor">
            <a:schemeClr val="tx1"/>
          </a:fontRef>
        </p:style>
      </p:cxnSp>
      <p:cxnSp>
        <p:nvCxnSpPr>
          <p:cNvPr id="7" name="Connettore 1 9">
            <a:extLst>
              <a:ext uri="{FF2B5EF4-FFF2-40B4-BE49-F238E27FC236}">
                <a16:creationId xmlns:a16="http://schemas.microsoft.com/office/drawing/2014/main" xmlns="" id="{2050D43F-68BE-4D5D-A29F-DB1663561CD1}"/>
              </a:ext>
            </a:extLst>
          </p:cNvPr>
          <p:cNvCxnSpPr>
            <a:cxnSpLocks/>
          </p:cNvCxnSpPr>
          <p:nvPr userDrawn="1"/>
        </p:nvCxnSpPr>
        <p:spPr>
          <a:xfrm>
            <a:off x="0" y="861061"/>
            <a:ext cx="12192000"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288715"/>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685800" rtl="0" eaLnBrk="1" latinLnBrk="0" hangingPunct="1">
        <a:lnSpc>
          <a:spcPct val="90000"/>
        </a:lnSpc>
        <a:spcBef>
          <a:spcPct val="0"/>
        </a:spcBef>
        <a:buNone/>
        <a:defRPr lang="it-IT" sz="2400" kern="1200" dirty="0">
          <a:solidFill>
            <a:srgbClr val="0062A5"/>
          </a:solidFill>
          <a:latin typeface="Arial" panose="020B0604020202020204" pitchFamily="34" charset="0"/>
          <a:ea typeface="+mj-ea"/>
          <a:cs typeface="Arial" panose="020B0604020202020204" pitchFamily="34" charset="0"/>
        </a:defRPr>
      </a:lvl1pPr>
    </p:titleStyle>
    <p:bodyStyle>
      <a:lvl1pPr marL="361950" indent="-361950" algn="l" defTabSz="685800" rtl="0" eaLnBrk="1" latinLnBrk="0" hangingPunct="1">
        <a:lnSpc>
          <a:spcPct val="100000"/>
        </a:lnSpc>
        <a:spcBef>
          <a:spcPts val="0"/>
        </a:spcBef>
        <a:spcAft>
          <a:spcPts val="600"/>
        </a:spcAft>
        <a:buClr>
          <a:srgbClr val="1C89BA"/>
        </a:buClr>
        <a:buFont typeface="Arial" panose="020B0604020202020204" pitchFamily="34" charset="0"/>
        <a:buChar char="•"/>
        <a:defRPr lang="it-IT" sz="2000" kern="1200" dirty="0" smtClean="0">
          <a:solidFill>
            <a:schemeClr val="tx1"/>
          </a:solidFill>
          <a:latin typeface="Arial" panose="020B0604020202020204" pitchFamily="34" charset="0"/>
          <a:ea typeface="+mn-ea"/>
          <a:cs typeface="Arial" panose="020B0604020202020204" pitchFamily="34" charset="0"/>
        </a:defRPr>
      </a:lvl1pPr>
      <a:lvl2pPr marL="801688" indent="-266700" algn="l" defTabSz="685800" rtl="0" eaLnBrk="1" latinLnBrk="0" hangingPunct="1">
        <a:lnSpc>
          <a:spcPct val="100000"/>
        </a:lnSpc>
        <a:spcBef>
          <a:spcPts val="0"/>
        </a:spcBef>
        <a:spcAft>
          <a:spcPts val="600"/>
        </a:spcAft>
        <a:buClr>
          <a:srgbClr val="1C89BA"/>
        </a:buClr>
        <a:buFont typeface="Arial" panose="020B0604020202020204" pitchFamily="34" charset="0"/>
        <a:buChar char="•"/>
        <a:defRPr lang="it-IT" sz="2000" kern="1200" dirty="0" smtClean="0">
          <a:solidFill>
            <a:schemeClr val="tx1"/>
          </a:solidFill>
          <a:latin typeface="Arial" panose="020B0604020202020204" pitchFamily="34" charset="0"/>
          <a:ea typeface="+mn-ea"/>
          <a:cs typeface="Arial" panose="020B0604020202020204" pitchFamily="34" charset="0"/>
        </a:defRPr>
      </a:lvl2pPr>
      <a:lvl3pPr marL="1258888" indent="-276225" algn="l" defTabSz="685800" rtl="0" eaLnBrk="1" latinLnBrk="0" hangingPunct="1">
        <a:lnSpc>
          <a:spcPct val="100000"/>
        </a:lnSpc>
        <a:spcBef>
          <a:spcPts val="0"/>
        </a:spcBef>
        <a:spcAft>
          <a:spcPts val="600"/>
        </a:spcAft>
        <a:buClr>
          <a:srgbClr val="1C89BA"/>
        </a:buClr>
        <a:buFont typeface="Arial" panose="020B0604020202020204" pitchFamily="34" charset="0"/>
        <a:buChar char="•"/>
        <a:defRPr lang="it-IT" sz="1800" kern="1200" dirty="0" smtClean="0">
          <a:solidFill>
            <a:schemeClr val="tx1"/>
          </a:solidFill>
          <a:latin typeface="Arial" panose="020B0604020202020204" pitchFamily="34" charset="0"/>
          <a:ea typeface="+mn-ea"/>
          <a:cs typeface="Arial" panose="020B0604020202020204" pitchFamily="34" charset="0"/>
        </a:defRPr>
      </a:lvl3pPr>
      <a:lvl4pPr marL="1612900" indent="-180975" algn="l" defTabSz="685800" rtl="0" eaLnBrk="1" latinLnBrk="0" hangingPunct="1">
        <a:lnSpc>
          <a:spcPct val="100000"/>
        </a:lnSpc>
        <a:spcBef>
          <a:spcPts val="0"/>
        </a:spcBef>
        <a:spcAft>
          <a:spcPts val="600"/>
        </a:spcAft>
        <a:buClr>
          <a:srgbClr val="1C89BA"/>
        </a:buClr>
        <a:buFont typeface="Arial" panose="020B0604020202020204" pitchFamily="34" charset="0"/>
        <a:buChar char="•"/>
        <a:defRPr lang="it-IT" sz="1800" kern="1200" dirty="0" smtClean="0">
          <a:solidFill>
            <a:schemeClr val="tx1"/>
          </a:solidFill>
          <a:latin typeface="Arial" panose="020B0604020202020204" pitchFamily="34" charset="0"/>
          <a:ea typeface="+mn-ea"/>
          <a:cs typeface="Arial" panose="020B0604020202020204" pitchFamily="34" charset="0"/>
        </a:defRPr>
      </a:lvl4pPr>
      <a:lvl5pPr marL="2062163" indent="-180975" algn="l" defTabSz="685800" rtl="0" eaLnBrk="1" latinLnBrk="0" hangingPunct="1">
        <a:lnSpc>
          <a:spcPct val="100000"/>
        </a:lnSpc>
        <a:spcBef>
          <a:spcPts val="0"/>
        </a:spcBef>
        <a:spcAft>
          <a:spcPts val="600"/>
        </a:spcAft>
        <a:buClr>
          <a:srgbClr val="1C89BA"/>
        </a:buClr>
        <a:buFont typeface="Arial" panose="020B0604020202020204" pitchFamily="34" charset="0"/>
        <a:buChar char="•"/>
        <a:defRPr lang="it-IT" sz="18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705B72-CDB5-471B-90E1-8628FBCC4A23}" type="datetime1">
              <a:rPr lang="it-IT" smtClean="0">
                <a:solidFill>
                  <a:prstClr val="black">
                    <a:tint val="75000"/>
                  </a:prstClr>
                </a:solidFill>
              </a:rPr>
              <a:pPr/>
              <a:t>22/05/2024</a:t>
            </a:fld>
            <a:endParaRPr lang="it-IT">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F2E69-F918-4664-80AD-83D9A825D66E}" type="slidenum">
              <a:rPr lang="it-IT" smtClean="0">
                <a:solidFill>
                  <a:prstClr val="black">
                    <a:tint val="75000"/>
                  </a:prstClr>
                </a:solidFill>
              </a:rPr>
              <a:pPr/>
              <a:t>‹N›</a:t>
            </a:fld>
            <a:endParaRPr lang="it-IT">
              <a:solidFill>
                <a:prstClr val="black">
                  <a:tint val="75000"/>
                </a:prstClr>
              </a:solidFill>
            </a:endParaRPr>
          </a:p>
        </p:txBody>
      </p:sp>
      <p:sp>
        <p:nvSpPr>
          <p:cNvPr id="7" name="Rectangle 6"/>
          <p:cNvSpPr/>
          <p:nvPr userDrawn="1"/>
        </p:nvSpPr>
        <p:spPr>
          <a:xfrm>
            <a:off x="2" y="6400800"/>
            <a:ext cx="12191999"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8"/>
          <p:cNvSpPr/>
          <p:nvPr userDrawn="1"/>
        </p:nvSpPr>
        <p:spPr>
          <a:xfrm>
            <a:off x="9" y="6334316"/>
            <a:ext cx="12192000"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Date Placeholder 3"/>
          <p:cNvSpPr txBox="1">
            <a:spLocks/>
          </p:cNvSpPr>
          <p:nvPr userDrawn="1"/>
        </p:nvSpPr>
        <p:spPr>
          <a:xfrm>
            <a:off x="-4025899" y="5694363"/>
            <a:ext cx="329636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z="900" smtClean="0"/>
              <a:pPr/>
              <a:t>22/05/2024</a:t>
            </a:fld>
            <a:endParaRPr lang="it-IT" sz="900" dirty="0"/>
          </a:p>
        </p:txBody>
      </p:sp>
      <p:sp>
        <p:nvSpPr>
          <p:cNvPr id="10" name="Rectangle 8"/>
          <p:cNvSpPr/>
          <p:nvPr userDrawn="1"/>
        </p:nvSpPr>
        <p:spPr>
          <a:xfrm>
            <a:off x="-1" y="6305866"/>
            <a:ext cx="12192000"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Slide Number Placeholder 4"/>
          <p:cNvSpPr txBox="1">
            <a:spLocks/>
          </p:cNvSpPr>
          <p:nvPr userDrawn="1"/>
        </p:nvSpPr>
        <p:spPr>
          <a:xfrm>
            <a:off x="-2893984" y="5125749"/>
            <a:ext cx="1749367"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sz="900"/>
              <a:pPr/>
              <a:t>‹N›</a:t>
            </a:fld>
            <a:endParaRPr sz="900" dirty="0"/>
          </a:p>
        </p:txBody>
      </p:sp>
    </p:spTree>
    <p:extLst>
      <p:ext uri="{BB962C8B-B14F-4D97-AF65-F5344CB8AC3E}">
        <p14:creationId xmlns:p14="http://schemas.microsoft.com/office/powerpoint/2010/main" val="3256621615"/>
      </p:ext>
    </p:extLst>
  </p:cSld>
  <p:clrMap bg1="lt1" tx1="dk1" bg2="lt2" tx2="dk2" accent1="accent1" accent2="accent2" accent3="accent3" accent4="accent4" accent5="accent5" accent6="accent6" hlink="hlink" folHlink="folHlink"/>
  <p:sldLayoutIdLst>
    <p:sldLayoutId id="2147483686" r:id="rId1"/>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image" Target="../media/image44.png"/><Relationship Id="rId2" Type="http://schemas.openxmlformats.org/officeDocument/2006/relationships/image" Target="../media/image39.jpe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jpeg"/></Relationships>
</file>

<file path=ppt/slides/_rels/slide11.xml.rels><?xml version="1.0" encoding="UTF-8" standalone="yes"?>
<Relationships xmlns="http://schemas.openxmlformats.org/package/2006/relationships"><Relationship Id="rId3" Type="http://schemas.openxmlformats.org/officeDocument/2006/relationships/image" Target="../media/image46.jpeg"/><Relationship Id="rId7" Type="http://schemas.openxmlformats.org/officeDocument/2006/relationships/image" Target="../media/image50.emf"/><Relationship Id="rId2" Type="http://schemas.openxmlformats.org/officeDocument/2006/relationships/image" Target="../media/image45.jpeg"/><Relationship Id="rId1" Type="http://schemas.openxmlformats.org/officeDocument/2006/relationships/slideLayout" Target="../slideLayouts/slideLayout2.xml"/><Relationship Id="rId6" Type="http://schemas.openxmlformats.org/officeDocument/2006/relationships/image" Target="../media/image49.emf"/><Relationship Id="rId5" Type="http://schemas.openxmlformats.org/officeDocument/2006/relationships/image" Target="../media/image48.png"/><Relationship Id="rId4" Type="http://schemas.openxmlformats.org/officeDocument/2006/relationships/image" Target="../media/image47.png"/></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e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jpg"/></Relationships>
</file>

<file path=ppt/slides/_rels/slide1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7.png"/><Relationship Id="rId1" Type="http://schemas.openxmlformats.org/officeDocument/2006/relationships/slideLayout" Target="../slideLayouts/slideLayout5.xml"/><Relationship Id="rId5" Type="http://schemas.openxmlformats.org/officeDocument/2006/relationships/image" Target="../media/image59.png"/><Relationship Id="rId4" Type="http://schemas.openxmlformats.org/officeDocument/2006/relationships/image" Target="../media/image58.png"/></Relationships>
</file>

<file path=ppt/slides/_rels/slide15.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hyperlink" Target="mailto:Silvia.meneghello@cnao.it" TargetMode="External"/><Relationship Id="rId7" Type="http://schemas.openxmlformats.org/officeDocument/2006/relationships/image" Target="../media/image62.jpeg"/><Relationship Id="rId2" Type="http://schemas.openxmlformats.org/officeDocument/2006/relationships/hyperlink" Target="mailto:Angelica.facoetti@cnao.it" TargetMode="External"/><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0.png"/><Relationship Id="rId10" Type="http://schemas.openxmlformats.org/officeDocument/2006/relationships/hyperlink" Target="mailto:mariavittoria.livraga@cnao.it" TargetMode="External"/><Relationship Id="rId4" Type="http://schemas.openxmlformats.org/officeDocument/2006/relationships/hyperlink" Target="mailto:Chiara.Marazzi@cnao.it" TargetMode="External"/><Relationship Id="rId9"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xml"/><Relationship Id="rId1" Type="http://schemas.openxmlformats.org/officeDocument/2006/relationships/vmlDrawing" Target="../drawings/vmlDrawing4.vml"/><Relationship Id="rId6" Type="http://schemas.openxmlformats.org/officeDocument/2006/relationships/image" Target="../media/image7.emf"/><Relationship Id="rId5" Type="http://schemas.openxmlformats.org/officeDocument/2006/relationships/oleObject" Target="../embeddings/oleObject4.bin"/><Relationship Id="rId4"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slideLayout" Target="../slideLayouts/slideLayout9.xml"/><Relationship Id="rId7" Type="http://schemas.openxmlformats.org/officeDocument/2006/relationships/image" Target="../media/image64.png"/><Relationship Id="rId2" Type="http://schemas.openxmlformats.org/officeDocument/2006/relationships/tags" Target="../tags/tag5.xml"/><Relationship Id="rId1" Type="http://schemas.openxmlformats.org/officeDocument/2006/relationships/vmlDrawing" Target="../drawings/vmlDrawing5.vml"/><Relationship Id="rId6" Type="http://schemas.openxmlformats.org/officeDocument/2006/relationships/image" Target="../media/image7.emf"/><Relationship Id="rId5" Type="http://schemas.openxmlformats.org/officeDocument/2006/relationships/oleObject" Target="../embeddings/oleObject5.bin"/><Relationship Id="rId4"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slideLayout" Target="../slideLayouts/slideLayout9.xml"/><Relationship Id="rId7" Type="http://schemas.openxmlformats.org/officeDocument/2006/relationships/image" Target="../media/image66.png"/><Relationship Id="rId2" Type="http://schemas.openxmlformats.org/officeDocument/2006/relationships/tags" Target="../tags/tag6.xml"/><Relationship Id="rId1" Type="http://schemas.openxmlformats.org/officeDocument/2006/relationships/vmlDrawing" Target="../drawings/vmlDrawing6.vml"/><Relationship Id="rId6" Type="http://schemas.openxmlformats.org/officeDocument/2006/relationships/image" Target="../media/image7.emf"/><Relationship Id="rId5" Type="http://schemas.openxmlformats.org/officeDocument/2006/relationships/oleObject" Target="../embeddings/oleObject6.bin"/><Relationship Id="rId4" Type="http://schemas.openxmlformats.org/officeDocument/2006/relationships/notesSlide" Target="../notesSlides/notesSlide8.xml"/></Relationships>
</file>

<file path=ppt/slides/_rels/slide19.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slideLayout" Target="../slideLayouts/slideLayout9.xml"/><Relationship Id="rId7" Type="http://schemas.openxmlformats.org/officeDocument/2006/relationships/image" Target="../media/image67.png"/><Relationship Id="rId2" Type="http://schemas.openxmlformats.org/officeDocument/2006/relationships/tags" Target="../tags/tag7.xml"/><Relationship Id="rId1" Type="http://schemas.openxmlformats.org/officeDocument/2006/relationships/vmlDrawing" Target="../drawings/vmlDrawing7.vml"/><Relationship Id="rId6" Type="http://schemas.openxmlformats.org/officeDocument/2006/relationships/image" Target="../media/image7.emf"/><Relationship Id="rId5" Type="http://schemas.openxmlformats.org/officeDocument/2006/relationships/oleObject" Target="../embeddings/oleObject7.bin"/><Relationship Id="rId4"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slideLayout" Target="../slideLayouts/slideLayout9.xml"/><Relationship Id="rId7" Type="http://schemas.openxmlformats.org/officeDocument/2006/relationships/image" Target="../media/image8.png"/><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notesSlide" Target="../notesSlides/notesSlide1.xml"/><Relationship Id="rId9" Type="http://schemas.openxmlformats.org/officeDocument/2006/relationships/image" Target="../media/image10.png"/></Relationships>
</file>

<file path=ppt/slides/_rels/slide20.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slideLayout" Target="../slideLayouts/slideLayout9.xml"/><Relationship Id="rId7" Type="http://schemas.openxmlformats.org/officeDocument/2006/relationships/image" Target="../media/image69.png"/><Relationship Id="rId2" Type="http://schemas.openxmlformats.org/officeDocument/2006/relationships/tags" Target="../tags/tag8.xml"/><Relationship Id="rId1" Type="http://schemas.openxmlformats.org/officeDocument/2006/relationships/vmlDrawing" Target="../drawings/vmlDrawing8.vml"/><Relationship Id="rId6" Type="http://schemas.openxmlformats.org/officeDocument/2006/relationships/image" Target="../media/image7.emf"/><Relationship Id="rId5" Type="http://schemas.openxmlformats.org/officeDocument/2006/relationships/oleObject" Target="../embeddings/oleObject8.bin"/><Relationship Id="rId4" Type="http://schemas.openxmlformats.org/officeDocument/2006/relationships/notesSlide" Target="../notesSlides/notesSlide10.xml"/></Relationships>
</file>

<file path=ppt/slides/_rels/slide21.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slideLayout" Target="../slideLayouts/slideLayout9.xml"/><Relationship Id="rId7" Type="http://schemas.openxmlformats.org/officeDocument/2006/relationships/image" Target="../media/image71.png"/><Relationship Id="rId2" Type="http://schemas.openxmlformats.org/officeDocument/2006/relationships/tags" Target="../tags/tag9.xml"/><Relationship Id="rId1" Type="http://schemas.openxmlformats.org/officeDocument/2006/relationships/vmlDrawing" Target="../drawings/vmlDrawing9.vml"/><Relationship Id="rId6" Type="http://schemas.openxmlformats.org/officeDocument/2006/relationships/image" Target="../media/image7.emf"/><Relationship Id="rId5" Type="http://schemas.openxmlformats.org/officeDocument/2006/relationships/oleObject" Target="../embeddings/oleObject9.bin"/><Relationship Id="rId4" Type="http://schemas.openxmlformats.org/officeDocument/2006/relationships/notesSlide" Target="../notesSlides/notesSlide11.xml"/></Relationships>
</file>

<file path=ppt/slides/_rels/slide22.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slideLayout" Target="../slideLayouts/slideLayout9.xml"/><Relationship Id="rId7" Type="http://schemas.openxmlformats.org/officeDocument/2006/relationships/image" Target="../media/image72.png"/><Relationship Id="rId2" Type="http://schemas.openxmlformats.org/officeDocument/2006/relationships/tags" Target="../tags/tag10.xml"/><Relationship Id="rId1" Type="http://schemas.openxmlformats.org/officeDocument/2006/relationships/vmlDrawing" Target="../drawings/vmlDrawing10.vml"/><Relationship Id="rId6" Type="http://schemas.openxmlformats.org/officeDocument/2006/relationships/image" Target="../media/image7.emf"/><Relationship Id="rId5" Type="http://schemas.openxmlformats.org/officeDocument/2006/relationships/oleObject" Target="../embeddings/oleObject10.bin"/><Relationship Id="rId4" Type="http://schemas.openxmlformats.org/officeDocument/2006/relationships/notesSlide" Target="../notesSlides/notesSlide1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74.png"/><Relationship Id="rId2" Type="http://schemas.openxmlformats.org/officeDocument/2006/relationships/tags" Target="../tags/tag11.xml"/><Relationship Id="rId1" Type="http://schemas.openxmlformats.org/officeDocument/2006/relationships/vmlDrawing" Target="../drawings/vmlDrawing11.vml"/><Relationship Id="rId6" Type="http://schemas.openxmlformats.org/officeDocument/2006/relationships/image" Target="../media/image7.emf"/><Relationship Id="rId5" Type="http://schemas.openxmlformats.org/officeDocument/2006/relationships/oleObject" Target="../embeddings/oleObject11.bin"/><Relationship Id="rId4" Type="http://schemas.openxmlformats.org/officeDocument/2006/relationships/notesSlide" Target="../notesSlides/notesSlide13.xml"/></Relationships>
</file>

<file path=ppt/slides/_rels/slide24.xml.rels><?xml version="1.0" encoding="UTF-8" standalone="yes"?>
<Relationships xmlns="http://schemas.openxmlformats.org/package/2006/relationships"><Relationship Id="rId13" Type="http://schemas.openxmlformats.org/officeDocument/2006/relationships/image" Target="../media/image77.png"/><Relationship Id="rId3" Type="http://schemas.openxmlformats.org/officeDocument/2006/relationships/image" Target="../media/image76.png"/><Relationship Id="rId12" Type="http://schemas.openxmlformats.org/officeDocument/2006/relationships/image" Target="../media/image45.svg"/><Relationship Id="rId2" Type="http://schemas.openxmlformats.org/officeDocument/2006/relationships/image" Target="../media/image75.png"/><Relationship Id="rId16" Type="http://schemas.openxmlformats.org/officeDocument/2006/relationships/image" Target="../media/image80.png"/><Relationship Id="rId1" Type="http://schemas.openxmlformats.org/officeDocument/2006/relationships/slideLayout" Target="../slideLayouts/slideLayout2.xml"/><Relationship Id="rId15" Type="http://schemas.openxmlformats.org/officeDocument/2006/relationships/image" Target="../media/image79.png"/><Relationship Id="rId14" Type="http://schemas.openxmlformats.org/officeDocument/2006/relationships/image" Target="../media/image78.png"/></Relationships>
</file>

<file path=ppt/slides/_rels/slide25.xml.rels><?xml version="1.0" encoding="UTF-8" standalone="yes"?>
<Relationships xmlns="http://schemas.openxmlformats.org/package/2006/relationships"><Relationship Id="rId8" Type="http://schemas.openxmlformats.org/officeDocument/2006/relationships/image" Target="../media/image82.png"/><Relationship Id="rId13" Type="http://schemas.openxmlformats.org/officeDocument/2006/relationships/image" Target="../media/image87.png"/><Relationship Id="rId3" Type="http://schemas.openxmlformats.org/officeDocument/2006/relationships/slideLayout" Target="../slideLayouts/slideLayout9.xml"/><Relationship Id="rId7" Type="http://schemas.openxmlformats.org/officeDocument/2006/relationships/image" Target="../media/image81.png"/><Relationship Id="rId12" Type="http://schemas.openxmlformats.org/officeDocument/2006/relationships/image" Target="../media/image86.png"/><Relationship Id="rId2" Type="http://schemas.openxmlformats.org/officeDocument/2006/relationships/tags" Target="../tags/tag12.xml"/><Relationship Id="rId1" Type="http://schemas.openxmlformats.org/officeDocument/2006/relationships/vmlDrawing" Target="../drawings/vmlDrawing12.vml"/><Relationship Id="rId6" Type="http://schemas.openxmlformats.org/officeDocument/2006/relationships/image" Target="../media/image7.emf"/><Relationship Id="rId11" Type="http://schemas.openxmlformats.org/officeDocument/2006/relationships/image" Target="../media/image85.png"/><Relationship Id="rId5" Type="http://schemas.openxmlformats.org/officeDocument/2006/relationships/oleObject" Target="../embeddings/oleObject12.bin"/><Relationship Id="rId10" Type="http://schemas.openxmlformats.org/officeDocument/2006/relationships/image" Target="../media/image84.png"/><Relationship Id="rId4" Type="http://schemas.openxmlformats.org/officeDocument/2006/relationships/notesSlide" Target="../notesSlides/notesSlide14.xml"/><Relationship Id="rId9" Type="http://schemas.openxmlformats.org/officeDocument/2006/relationships/image" Target="../media/image83.png"/><Relationship Id="rId14" Type="http://schemas.openxmlformats.org/officeDocument/2006/relationships/image" Target="../media/image88.png"/></Relationships>
</file>

<file path=ppt/slides/_rels/slide26.xml.rels><?xml version="1.0" encoding="UTF-8" standalone="yes"?>
<Relationships xmlns="http://schemas.openxmlformats.org/package/2006/relationships"><Relationship Id="rId8" Type="http://schemas.openxmlformats.org/officeDocument/2006/relationships/image" Target="../media/image90.png"/><Relationship Id="rId13" Type="http://schemas.openxmlformats.org/officeDocument/2006/relationships/image" Target="../media/image94.png"/><Relationship Id="rId18" Type="http://schemas.openxmlformats.org/officeDocument/2006/relationships/image" Target="../media/image98.png"/><Relationship Id="rId3" Type="http://schemas.openxmlformats.org/officeDocument/2006/relationships/slideLayout" Target="../slideLayouts/slideLayout9.xml"/><Relationship Id="rId7" Type="http://schemas.openxmlformats.org/officeDocument/2006/relationships/image" Target="../media/image89.png"/><Relationship Id="rId12" Type="http://schemas.openxmlformats.org/officeDocument/2006/relationships/image" Target="../media/image93.png"/><Relationship Id="rId17" Type="http://schemas.openxmlformats.org/officeDocument/2006/relationships/image" Target="../media/image87.png"/><Relationship Id="rId2" Type="http://schemas.openxmlformats.org/officeDocument/2006/relationships/tags" Target="../tags/tag13.xml"/><Relationship Id="rId16" Type="http://schemas.openxmlformats.org/officeDocument/2006/relationships/image" Target="../media/image97.png"/><Relationship Id="rId1" Type="http://schemas.openxmlformats.org/officeDocument/2006/relationships/vmlDrawing" Target="../drawings/vmlDrawing13.vml"/><Relationship Id="rId6" Type="http://schemas.openxmlformats.org/officeDocument/2006/relationships/image" Target="../media/image7.emf"/><Relationship Id="rId11" Type="http://schemas.openxmlformats.org/officeDocument/2006/relationships/image" Target="../media/image92.png"/><Relationship Id="rId5" Type="http://schemas.openxmlformats.org/officeDocument/2006/relationships/oleObject" Target="../embeddings/oleObject13.bin"/><Relationship Id="rId15" Type="http://schemas.openxmlformats.org/officeDocument/2006/relationships/image" Target="../media/image96.png"/><Relationship Id="rId10" Type="http://schemas.openxmlformats.org/officeDocument/2006/relationships/image" Target="../media/image91.png"/><Relationship Id="rId19" Type="http://schemas.openxmlformats.org/officeDocument/2006/relationships/image" Target="../media/image99.png"/><Relationship Id="rId4" Type="http://schemas.openxmlformats.org/officeDocument/2006/relationships/notesSlide" Target="../notesSlides/notesSlide15.xml"/><Relationship Id="rId9" Type="http://schemas.openxmlformats.org/officeDocument/2006/relationships/image" Target="../media/image85.png"/><Relationship Id="rId14" Type="http://schemas.openxmlformats.org/officeDocument/2006/relationships/image" Target="../media/image9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Layout" Target="../slideLayouts/slideLayout9.xml"/><Relationship Id="rId7" Type="http://schemas.openxmlformats.org/officeDocument/2006/relationships/image" Target="../media/image11.png"/><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image" Target="../media/image7.emf"/><Relationship Id="rId5" Type="http://schemas.openxmlformats.org/officeDocument/2006/relationships/oleObject" Target="../embeddings/oleObject2.bin"/><Relationship Id="rId10" Type="http://schemas.openxmlformats.org/officeDocument/2006/relationships/image" Target="../media/image14.png"/><Relationship Id="rId4" Type="http://schemas.openxmlformats.org/officeDocument/2006/relationships/notesSlide" Target="../notesSlides/notesSlide2.xml"/><Relationship Id="rId9"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xml"/><Relationship Id="rId1" Type="http://schemas.openxmlformats.org/officeDocument/2006/relationships/vmlDrawing" Target="../drawings/vmlDrawing3.vml"/><Relationship Id="rId6" Type="http://schemas.openxmlformats.org/officeDocument/2006/relationships/image" Target="../media/image7.emf"/><Relationship Id="rId5" Type="http://schemas.openxmlformats.org/officeDocument/2006/relationships/oleObject" Target="../embeddings/oleObject3.bin"/><Relationship Id="rId4"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6.jpeg"/><Relationship Id="rId7"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23.jpe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hyperlink" Target="mailto:Sanja.Damjanovic@cern.ch" TargetMode="External"/><Relationship Id="rId9" Type="http://schemas.openxmlformats.org/officeDocument/2006/relationships/image" Target="../media/image21.png"/></Relationships>
</file>

<file path=ppt/slides/_rels/slide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hyperlink" Target="mailto:Manjit.Dosanjh@cern.ch" TargetMode="External"/><Relationship Id="rId7" Type="http://schemas.openxmlformats.org/officeDocument/2006/relationships/hyperlink" Target="mailto:Maurizio.Vretenar@cern.ch"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mailto:M.Durante@gsi.de" TargetMode="External"/><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31.tiff"/><Relationship Id="rId5" Type="http://schemas.openxmlformats.org/officeDocument/2006/relationships/image" Target="../media/image30.tiff"/><Relationship Id="rId4" Type="http://schemas.openxmlformats.org/officeDocument/2006/relationships/image" Target="../media/image29.png"/><Relationship Id="rId9" Type="http://schemas.openxmlformats.org/officeDocument/2006/relationships/image" Target="../media/image34.png"/></Relationships>
</file>

<file path=ppt/slides/_rels/slide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381000" y="1141452"/>
            <a:ext cx="12192000" cy="1896312"/>
          </a:xfrm>
        </p:spPr>
        <p:txBody>
          <a:bodyPr>
            <a:noAutofit/>
          </a:bodyPr>
          <a:lstStyle/>
          <a:p>
            <a:pPr>
              <a:lnSpc>
                <a:spcPct val="114000"/>
              </a:lnSpc>
            </a:pPr>
            <a:r>
              <a:rPr lang="it-IT" dirty="0" smtClean="0"/>
              <a:t>Project </a:t>
            </a:r>
            <a:r>
              <a:rPr lang="it-IT" dirty="0" err="1" smtClean="0"/>
              <a:t>Overview</a:t>
            </a:r>
            <a:r>
              <a:rPr lang="it-IT" dirty="0"/>
              <a:t/>
            </a:r>
            <a:br>
              <a:rPr lang="it-IT" dirty="0"/>
            </a:br>
            <a:r>
              <a:rPr lang="it-IT" dirty="0" smtClean="0"/>
              <a:t>WP1 &amp; WP13</a:t>
            </a:r>
            <a:endParaRPr lang="it-IT" dirty="0"/>
          </a:p>
        </p:txBody>
      </p:sp>
      <p:sp>
        <p:nvSpPr>
          <p:cNvPr id="3" name="Sottotitolo 2"/>
          <p:cNvSpPr>
            <a:spLocks noGrp="1"/>
          </p:cNvSpPr>
          <p:nvPr>
            <p:ph type="subTitle" idx="1"/>
          </p:nvPr>
        </p:nvSpPr>
        <p:spPr>
          <a:xfrm>
            <a:off x="381000" y="3363832"/>
            <a:ext cx="12192000" cy="1035555"/>
          </a:xfrm>
        </p:spPr>
        <p:txBody>
          <a:bodyPr>
            <a:noAutofit/>
          </a:bodyPr>
          <a:lstStyle/>
          <a:p>
            <a:pPr>
              <a:spcBef>
                <a:spcPts val="400"/>
              </a:spcBef>
            </a:pPr>
            <a:r>
              <a:rPr lang="it-IT" sz="2800" cap="none" dirty="0">
                <a:solidFill>
                  <a:schemeClr val="tx1"/>
                </a:solidFill>
                <a:latin typeface="Arial" panose="020B0604020202020204" pitchFamily="34" charset="0"/>
                <a:cs typeface="Arial" panose="020B0604020202020204" pitchFamily="34" charset="0"/>
              </a:rPr>
              <a:t>Sandro Rossi</a:t>
            </a:r>
          </a:p>
          <a:p>
            <a:pPr>
              <a:spcBef>
                <a:spcPts val="400"/>
              </a:spcBef>
            </a:pPr>
            <a:r>
              <a:rPr lang="it-IT" sz="1400" cap="none" dirty="0">
                <a:solidFill>
                  <a:schemeClr val="tx1"/>
                </a:solidFill>
                <a:latin typeface="Arial" panose="020B0604020202020204" pitchFamily="34" charset="0"/>
                <a:cs typeface="Arial" panose="020B0604020202020204" pitchFamily="34" charset="0"/>
              </a:rPr>
              <a:t>Coordinator</a:t>
            </a:r>
          </a:p>
          <a:p>
            <a:endParaRPr lang="it-IT" sz="1200" cap="none" dirty="0">
              <a:solidFill>
                <a:schemeClr val="tx1"/>
              </a:solidFill>
              <a:latin typeface="Arial" panose="020B0604020202020204" pitchFamily="34" charset="0"/>
              <a:cs typeface="Arial" panose="020B0604020202020204" pitchFamily="34" charset="0"/>
            </a:endParaRPr>
          </a:p>
          <a:p>
            <a:r>
              <a:rPr lang="en-GB" sz="1200" cap="none" dirty="0" smtClean="0">
                <a:solidFill>
                  <a:schemeClr val="tx1"/>
                </a:solidFill>
                <a:latin typeface="Arial" panose="020B0604020202020204" pitchFamily="34" charset="0"/>
                <a:cs typeface="Arial" panose="020B0604020202020204" pitchFamily="34" charset="0"/>
              </a:rPr>
              <a:t>Project </a:t>
            </a:r>
            <a:r>
              <a:rPr lang="en-GB" sz="1200" cap="none" dirty="0">
                <a:solidFill>
                  <a:schemeClr val="tx1"/>
                </a:solidFill>
                <a:latin typeface="Arial" panose="020B0604020202020204" pitchFamily="34" charset="0"/>
                <a:cs typeface="Arial" panose="020B0604020202020204" pitchFamily="34" charset="0"/>
              </a:rPr>
              <a:t>Meeting – Marburg, May 22</a:t>
            </a:r>
            <a:r>
              <a:rPr lang="en-GB" sz="1200" cap="none" baseline="30000" dirty="0">
                <a:solidFill>
                  <a:schemeClr val="tx1"/>
                </a:solidFill>
                <a:latin typeface="Arial" panose="020B0604020202020204" pitchFamily="34" charset="0"/>
                <a:cs typeface="Arial" panose="020B0604020202020204" pitchFamily="34" charset="0"/>
              </a:rPr>
              <a:t>nd</a:t>
            </a:r>
            <a:r>
              <a:rPr lang="en-GB" sz="1200" cap="none" dirty="0">
                <a:solidFill>
                  <a:schemeClr val="tx1"/>
                </a:solidFill>
                <a:latin typeface="Arial" panose="020B0604020202020204" pitchFamily="34" charset="0"/>
                <a:cs typeface="Arial" panose="020B0604020202020204" pitchFamily="34" charset="0"/>
              </a:rPr>
              <a:t>-23</a:t>
            </a:r>
            <a:r>
              <a:rPr lang="en-GB" sz="1200" cap="none" baseline="30000" dirty="0">
                <a:solidFill>
                  <a:schemeClr val="tx1"/>
                </a:solidFill>
                <a:latin typeface="Arial" panose="020B0604020202020204" pitchFamily="34" charset="0"/>
                <a:cs typeface="Arial" panose="020B0604020202020204" pitchFamily="34" charset="0"/>
              </a:rPr>
              <a:t>rd</a:t>
            </a:r>
            <a:r>
              <a:rPr lang="en-GB" sz="1200" cap="none" dirty="0">
                <a:solidFill>
                  <a:schemeClr val="tx1"/>
                </a:solidFill>
                <a:latin typeface="Arial" panose="020B0604020202020204" pitchFamily="34" charset="0"/>
                <a:cs typeface="Arial" panose="020B0604020202020204" pitchFamily="34" charset="0"/>
              </a:rPr>
              <a:t>, 2024</a:t>
            </a:r>
          </a:p>
          <a:p>
            <a:endParaRPr lang="en-GB" cap="none" dirty="0" smtClean="0">
              <a:solidFill>
                <a:schemeClr val="tx1"/>
              </a:solidFill>
              <a:latin typeface="Arial" panose="020B0604020202020204" pitchFamily="34" charset="0"/>
              <a:cs typeface="Arial" panose="020B0604020202020204" pitchFamily="34" charset="0"/>
            </a:endParaRPr>
          </a:p>
        </p:txBody>
      </p:sp>
      <p:pic>
        <p:nvPicPr>
          <p:cNvPr id="4" name="Immagine 3"/>
          <p:cNvPicPr>
            <a:picLocks noChangeAspect="1"/>
          </p:cNvPicPr>
          <p:nvPr/>
        </p:nvPicPr>
        <p:blipFill rotWithShape="1">
          <a:blip r:embed="rId2"/>
          <a:srcRect l="16779" t="20678" r="71001" b="62194"/>
          <a:stretch/>
        </p:blipFill>
        <p:spPr>
          <a:xfrm>
            <a:off x="4989970" y="1248072"/>
            <a:ext cx="7202030" cy="4205669"/>
          </a:xfrm>
          <a:prstGeom prst="rect">
            <a:avLst/>
          </a:prstGeom>
        </p:spPr>
      </p:pic>
      <p:sp>
        <p:nvSpPr>
          <p:cNvPr id="6" name="Sottotitolo 2"/>
          <p:cNvSpPr txBox="1">
            <a:spLocks/>
          </p:cNvSpPr>
          <p:nvPr/>
        </p:nvSpPr>
        <p:spPr>
          <a:xfrm>
            <a:off x="5246915" y="5159970"/>
            <a:ext cx="6640285" cy="33731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None/>
              <a:defRPr lang="en-US" sz="2400" kern="1200" cap="all" spc="200" baseline="0" dirty="0">
                <a:solidFill>
                  <a:schemeClr val="tx2"/>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1200" b="1" i="1" cap="none" dirty="0" smtClean="0">
                <a:solidFill>
                  <a:schemeClr val="tx1"/>
                </a:solidFill>
                <a:latin typeface="Arial" panose="020B0604020202020204" pitchFamily="34" charset="0"/>
                <a:cs typeface="Arial" panose="020B0604020202020204" pitchFamily="34" charset="0"/>
              </a:rPr>
              <a:t>Vila Vita </a:t>
            </a:r>
            <a:r>
              <a:rPr lang="en-GB" sz="1200" b="1" i="1" cap="none" dirty="0" err="1" smtClean="0">
                <a:solidFill>
                  <a:schemeClr val="tx1"/>
                </a:solidFill>
                <a:latin typeface="Arial" panose="020B0604020202020204" pitchFamily="34" charset="0"/>
                <a:cs typeface="Arial" panose="020B0604020202020204" pitchFamily="34" charset="0"/>
              </a:rPr>
              <a:t>Rosenpark</a:t>
            </a:r>
            <a:r>
              <a:rPr lang="en-GB" sz="1200" b="1" i="1" cap="none" dirty="0" smtClean="0">
                <a:solidFill>
                  <a:schemeClr val="tx1"/>
                </a:solidFill>
                <a:latin typeface="Arial" panose="020B0604020202020204" pitchFamily="34" charset="0"/>
                <a:cs typeface="Arial" panose="020B0604020202020204" pitchFamily="34" charset="0"/>
              </a:rPr>
              <a:t> Hotel</a:t>
            </a:r>
          </a:p>
          <a:p>
            <a:pPr algn="ctr"/>
            <a:endParaRPr lang="en-GB" b="1" i="1" cap="none" dirty="0" smtClean="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688663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ttangolo 14"/>
          <p:cNvSpPr/>
          <p:nvPr/>
        </p:nvSpPr>
        <p:spPr>
          <a:xfrm>
            <a:off x="0" y="5535827"/>
            <a:ext cx="12192000" cy="1322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2" name="Gruppo 1"/>
          <p:cNvGrpSpPr/>
          <p:nvPr/>
        </p:nvGrpSpPr>
        <p:grpSpPr>
          <a:xfrm>
            <a:off x="3263952" y="1066689"/>
            <a:ext cx="3148967" cy="3213426"/>
            <a:chOff x="3263952" y="1066689"/>
            <a:chExt cx="3148967" cy="3213426"/>
          </a:xfrm>
        </p:grpSpPr>
        <p:sp>
          <p:nvSpPr>
            <p:cNvPr id="10" name="CasellaDiTesto 9"/>
            <p:cNvSpPr txBox="1"/>
            <p:nvPr/>
          </p:nvSpPr>
          <p:spPr>
            <a:xfrm>
              <a:off x="3263952" y="3910783"/>
              <a:ext cx="3144906" cy="369332"/>
            </a:xfrm>
            <a:prstGeom prst="rect">
              <a:avLst/>
            </a:prstGeom>
            <a:noFill/>
          </p:spPr>
          <p:txBody>
            <a:bodyPr wrap="square" rtlCol="0">
              <a:spAutoFit/>
            </a:bodyPr>
            <a:lstStyle/>
            <a:p>
              <a:pPr algn="ctr"/>
              <a:r>
                <a:rPr lang="en-GB" b="1" dirty="0"/>
                <a:t>Maurizio </a:t>
              </a:r>
              <a:r>
                <a:rPr lang="en-GB" b="1" dirty="0" smtClean="0"/>
                <a:t>Vretenar, CERN</a:t>
              </a:r>
            </a:p>
          </p:txBody>
        </p:sp>
        <p:sp>
          <p:nvSpPr>
            <p:cNvPr id="8" name="CasellaDiTesto 7"/>
            <p:cNvSpPr txBox="1"/>
            <p:nvPr/>
          </p:nvSpPr>
          <p:spPr>
            <a:xfrm>
              <a:off x="3434330" y="1066689"/>
              <a:ext cx="2978589" cy="923330"/>
            </a:xfrm>
            <a:prstGeom prst="rect">
              <a:avLst/>
            </a:prstGeom>
            <a:noFill/>
          </p:spPr>
          <p:txBody>
            <a:bodyPr wrap="square" rtlCol="0">
              <a:spAutoFit/>
            </a:bodyPr>
            <a:lstStyle/>
            <a:p>
              <a:pPr algn="ctr"/>
              <a:r>
                <a:rPr lang="it-IT" b="1" dirty="0" smtClean="0">
                  <a:solidFill>
                    <a:schemeClr val="accent5"/>
                  </a:solidFill>
                </a:rPr>
                <a:t> </a:t>
              </a:r>
              <a:r>
                <a:rPr lang="it-IT" b="1" dirty="0" smtClean="0">
                  <a:solidFill>
                    <a:srgbClr val="FF0000"/>
                  </a:solidFill>
                </a:rPr>
                <a:t>WP7</a:t>
              </a:r>
              <a:br>
                <a:rPr lang="it-IT" b="1" dirty="0" smtClean="0">
                  <a:solidFill>
                    <a:srgbClr val="FF0000"/>
                  </a:solidFill>
                </a:rPr>
              </a:br>
              <a:r>
                <a:rPr lang="en-GB" b="1" dirty="0" smtClean="0">
                  <a:solidFill>
                    <a:srgbClr val="FF0000"/>
                  </a:solidFill>
                </a:rPr>
                <a:t>Advanced </a:t>
              </a:r>
              <a:r>
                <a:rPr lang="en-GB" b="1" dirty="0">
                  <a:solidFill>
                    <a:srgbClr val="FF0000"/>
                  </a:solidFill>
                </a:rPr>
                <a:t>accelerator and gantry design</a:t>
              </a:r>
            </a:p>
          </p:txBody>
        </p:sp>
        <p:pic>
          <p:nvPicPr>
            <p:cNvPr id="19"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6906" y="1998650"/>
              <a:ext cx="1879115" cy="187911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 name="Gruppo 2"/>
          <p:cNvGrpSpPr/>
          <p:nvPr/>
        </p:nvGrpSpPr>
        <p:grpSpPr>
          <a:xfrm>
            <a:off x="8664308" y="1441206"/>
            <a:ext cx="3404122" cy="2935425"/>
            <a:chOff x="8664308" y="1577133"/>
            <a:chExt cx="3404122" cy="2935425"/>
          </a:xfrm>
        </p:grpSpPr>
        <p:sp>
          <p:nvSpPr>
            <p:cNvPr id="16" name="CasellaDiTesto 15"/>
            <p:cNvSpPr txBox="1"/>
            <p:nvPr/>
          </p:nvSpPr>
          <p:spPr>
            <a:xfrm>
              <a:off x="8664308" y="1577133"/>
              <a:ext cx="3404122" cy="646331"/>
            </a:xfrm>
            <a:prstGeom prst="rect">
              <a:avLst/>
            </a:prstGeom>
            <a:noFill/>
          </p:spPr>
          <p:txBody>
            <a:bodyPr wrap="square" rtlCol="0">
              <a:spAutoFit/>
            </a:bodyPr>
            <a:lstStyle/>
            <a:p>
              <a:pPr algn="ctr"/>
              <a:r>
                <a:rPr lang="it-IT" b="1" dirty="0" smtClean="0">
                  <a:solidFill>
                    <a:schemeClr val="accent5"/>
                  </a:solidFill>
                </a:rPr>
                <a:t> </a:t>
              </a:r>
              <a:r>
                <a:rPr lang="it-IT" b="1" dirty="0" smtClean="0">
                  <a:solidFill>
                    <a:srgbClr val="FF0000"/>
                  </a:solidFill>
                </a:rPr>
                <a:t>WP8</a:t>
              </a:r>
              <a:br>
                <a:rPr lang="it-IT" b="1" dirty="0" smtClean="0">
                  <a:solidFill>
                    <a:srgbClr val="FF0000"/>
                  </a:solidFill>
                </a:rPr>
              </a:br>
              <a:r>
                <a:rPr lang="it-IT" b="1" dirty="0" err="1" smtClean="0">
                  <a:solidFill>
                    <a:srgbClr val="FF0000"/>
                  </a:solidFill>
                </a:rPr>
                <a:t>Superconducting</a:t>
              </a:r>
              <a:r>
                <a:rPr lang="it-IT" b="1" dirty="0" smtClean="0">
                  <a:solidFill>
                    <a:srgbClr val="FF0000"/>
                  </a:solidFill>
                </a:rPr>
                <a:t> </a:t>
              </a:r>
              <a:r>
                <a:rPr lang="it-IT" b="1" dirty="0" err="1">
                  <a:solidFill>
                    <a:srgbClr val="FF0000"/>
                  </a:solidFill>
                </a:rPr>
                <a:t>magnet</a:t>
              </a:r>
              <a:r>
                <a:rPr lang="it-IT" b="1" dirty="0">
                  <a:solidFill>
                    <a:srgbClr val="FF0000"/>
                  </a:solidFill>
                </a:rPr>
                <a:t> design</a:t>
              </a:r>
              <a:endParaRPr lang="en-GB" b="1" dirty="0">
                <a:solidFill>
                  <a:srgbClr val="FF0000"/>
                </a:solidFill>
              </a:endParaRPr>
            </a:p>
          </p:txBody>
        </p:sp>
        <p:sp>
          <p:nvSpPr>
            <p:cNvPr id="21" name="CasellaDiTesto 20"/>
            <p:cNvSpPr txBox="1"/>
            <p:nvPr/>
          </p:nvSpPr>
          <p:spPr>
            <a:xfrm>
              <a:off x="8811509" y="4143226"/>
              <a:ext cx="3144906" cy="369332"/>
            </a:xfrm>
            <a:prstGeom prst="rect">
              <a:avLst/>
            </a:prstGeom>
            <a:solidFill>
              <a:schemeClr val="bg1"/>
            </a:solidFill>
          </p:spPr>
          <p:txBody>
            <a:bodyPr wrap="square" rtlCol="0">
              <a:spAutoFit/>
            </a:bodyPr>
            <a:lstStyle>
              <a:defPPr>
                <a:defRPr lang="it-IT"/>
              </a:defPPr>
              <a:lvl1pPr algn="ctr">
                <a:defRPr sz="1600" b="1"/>
              </a:lvl1pPr>
            </a:lstStyle>
            <a:p>
              <a:r>
                <a:rPr lang="en-GB" sz="1800" dirty="0"/>
                <a:t>Ernesto De Matteis, </a:t>
              </a:r>
              <a:r>
                <a:rPr lang="en-GB" sz="1800" dirty="0" smtClean="0"/>
                <a:t>INFN</a:t>
              </a:r>
              <a:r>
                <a:rPr lang="en-GB" sz="1800" b="0" dirty="0" smtClean="0"/>
                <a:t> </a:t>
              </a:r>
            </a:p>
          </p:txBody>
        </p:sp>
        <p:pic>
          <p:nvPicPr>
            <p:cNvPr id="3074" name="Picture 2" descr="Ernesto De Matteis - Research Fellow / Engineer - INFN | Linked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20351" y="2242612"/>
              <a:ext cx="1879114" cy="187911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Lst>
          </p:spPr>
        </p:pic>
      </p:grpSp>
      <p:sp>
        <p:nvSpPr>
          <p:cNvPr id="7" name="AutoShape 8" descr="Cosylab - Home | Faceboo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10" descr="Cosylab - Home | Faceboo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 name="Titolo 1"/>
          <p:cNvSpPr>
            <a:spLocks noGrp="1"/>
          </p:cNvSpPr>
          <p:nvPr>
            <p:ph type="title"/>
          </p:nvPr>
        </p:nvSpPr>
        <p:spPr>
          <a:xfrm>
            <a:off x="240270" y="226743"/>
            <a:ext cx="7766908" cy="768764"/>
          </a:xfrm>
        </p:spPr>
        <p:txBody>
          <a:bodyPr anchor="t">
            <a:noAutofit/>
          </a:bodyPr>
          <a:lstStyle/>
          <a:p>
            <a:r>
              <a:rPr lang="it-IT" sz="3800" b="1" dirty="0" smtClean="0">
                <a:solidFill>
                  <a:srgbClr val="00B0F0"/>
                </a:solidFill>
                <a:latin typeface="Calibri" panose="020F0502020204030204" pitchFamily="34" charset="0"/>
                <a:ea typeface="+mn-ea"/>
              </a:rPr>
              <a:t>JRA: Joint Research </a:t>
            </a:r>
            <a:r>
              <a:rPr lang="it-IT" sz="3800" b="1" dirty="0" err="1" smtClean="0">
                <a:solidFill>
                  <a:srgbClr val="00B0F0"/>
                </a:solidFill>
                <a:latin typeface="Calibri" panose="020F0502020204030204" pitchFamily="34" charset="0"/>
                <a:ea typeface="+mn-ea"/>
              </a:rPr>
              <a:t>Activities</a:t>
            </a:r>
            <a:endParaRPr lang="it-IT" sz="3800" b="1" dirty="0">
              <a:solidFill>
                <a:srgbClr val="00B0F0"/>
              </a:solidFill>
              <a:latin typeface="Calibri" panose="020F0502020204030204" pitchFamily="34" charset="0"/>
              <a:ea typeface="+mn-ea"/>
            </a:endParaRPr>
          </a:p>
        </p:txBody>
      </p:sp>
      <p:grpSp>
        <p:nvGrpSpPr>
          <p:cNvPr id="4" name="Gruppo 3"/>
          <p:cNvGrpSpPr/>
          <p:nvPr/>
        </p:nvGrpSpPr>
        <p:grpSpPr>
          <a:xfrm>
            <a:off x="100240" y="1643449"/>
            <a:ext cx="5670366" cy="5069582"/>
            <a:chOff x="100240" y="1643449"/>
            <a:chExt cx="5670366" cy="5069582"/>
          </a:xfrm>
        </p:grpSpPr>
        <p:pic>
          <p:nvPicPr>
            <p:cNvPr id="22" name="Picture 8">
              <a:extLst>
                <a:ext uri="{FF2B5EF4-FFF2-40B4-BE49-F238E27FC236}">
                  <a16:creationId xmlns:lc="http://schemas.openxmlformats.org/drawingml/2006/lockedCanvas" xmlns:a16="http://schemas.microsoft.com/office/drawing/2014/main" xmlns="" id="{B194D276-0DC9-764E-AF90-08DA85CD20FB}"/>
                </a:ext>
              </a:extLst>
            </p:cNvPr>
            <p:cNvPicPr>
              <a:picLocks noChangeAspect="1"/>
            </p:cNvPicPr>
            <p:nvPr/>
          </p:nvPicPr>
          <p:blipFill rotWithShape="1">
            <a:blip r:embed="rId4"/>
            <a:srcRect l="-1" r="-51"/>
            <a:stretch/>
          </p:blipFill>
          <p:spPr>
            <a:xfrm>
              <a:off x="523698" y="4349105"/>
              <a:ext cx="5246908" cy="2363926"/>
            </a:xfrm>
            <a:prstGeom prst="rect">
              <a:avLst/>
            </a:prstGeom>
          </p:spPr>
        </p:pic>
        <p:pic>
          <p:nvPicPr>
            <p:cNvPr id="20" name="Picture 5" descr="gantryim2.png">
              <a:extLst>
                <a:ext uri="{FF2B5EF4-FFF2-40B4-BE49-F238E27FC236}">
                  <a16:creationId xmlns:lc="http://schemas.openxmlformats.org/drawingml/2006/lockedCanvas" xmlns:a16="http://schemas.microsoft.com/office/drawing/2014/main" xmlns="" id="{14E7B0F0-B83D-5C4C-9C05-DE2994ECB2B2}"/>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t="7968" r="13738"/>
            <a:stretch/>
          </p:blipFill>
          <p:spPr bwMode="auto">
            <a:xfrm>
              <a:off x="100240" y="1643449"/>
              <a:ext cx="3495575" cy="261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Gruppo 4"/>
          <p:cNvGrpSpPr/>
          <p:nvPr/>
        </p:nvGrpSpPr>
        <p:grpSpPr>
          <a:xfrm>
            <a:off x="6702457" y="2138752"/>
            <a:ext cx="5128181" cy="4629693"/>
            <a:chOff x="6702457" y="2138752"/>
            <a:chExt cx="5128181" cy="4629693"/>
          </a:xfrm>
        </p:grpSpPr>
        <p:pic>
          <p:nvPicPr>
            <p:cNvPr id="26" name="Immagine 25"/>
            <p:cNvPicPr>
              <a:picLocks noChangeAspect="1"/>
            </p:cNvPicPr>
            <p:nvPr/>
          </p:nvPicPr>
          <p:blipFill>
            <a:blip r:embed="rId6"/>
            <a:stretch>
              <a:fillRect/>
            </a:stretch>
          </p:blipFill>
          <p:spPr>
            <a:xfrm>
              <a:off x="6702457" y="4475334"/>
              <a:ext cx="5128181" cy="2293111"/>
            </a:xfrm>
            <a:prstGeom prst="rect">
              <a:avLst/>
            </a:prstGeom>
          </p:spPr>
        </p:pic>
        <p:pic>
          <p:nvPicPr>
            <p:cNvPr id="30" name="Picture 14">
              <a:extLst>
                <a:ext uri="{FF2B5EF4-FFF2-40B4-BE49-F238E27FC236}">
                  <a16:creationId xmlns:a16="http://schemas.microsoft.com/office/drawing/2014/main" xmlns="" id="{D806D6BF-204B-4FD7-81BA-9E87711B117E}"/>
                </a:ext>
              </a:extLst>
            </p:cNvPr>
            <p:cNvPicPr>
              <a:picLocks noChangeAspect="1"/>
            </p:cNvPicPr>
            <p:nvPr/>
          </p:nvPicPr>
          <p:blipFill>
            <a:blip r:embed="rId7"/>
            <a:stretch>
              <a:fillRect/>
            </a:stretch>
          </p:blipFill>
          <p:spPr>
            <a:xfrm>
              <a:off x="6752059" y="2138752"/>
              <a:ext cx="2424402" cy="1914310"/>
            </a:xfrm>
            <a:prstGeom prst="rect">
              <a:avLst/>
            </a:prstGeom>
          </p:spPr>
        </p:pic>
      </p:grpSp>
    </p:spTree>
    <p:extLst>
      <p:ext uri="{BB962C8B-B14F-4D97-AF65-F5344CB8AC3E}">
        <p14:creationId xmlns:p14="http://schemas.microsoft.com/office/powerpoint/2010/main" val="2720960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3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arn(inVertical)">
                                      <p:cBhvr>
                                        <p:cTn id="20" dur="3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ttangolo 18"/>
          <p:cNvSpPr/>
          <p:nvPr/>
        </p:nvSpPr>
        <p:spPr>
          <a:xfrm>
            <a:off x="0" y="5535827"/>
            <a:ext cx="12192000" cy="1322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AutoShape 8" descr="Cosylab - Home | Faceboo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10" descr="Cosylab - Home | Faceboo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 name="Titolo 1"/>
          <p:cNvSpPr>
            <a:spLocks noGrp="1"/>
          </p:cNvSpPr>
          <p:nvPr>
            <p:ph type="title"/>
          </p:nvPr>
        </p:nvSpPr>
        <p:spPr>
          <a:xfrm>
            <a:off x="240270" y="226743"/>
            <a:ext cx="7766908" cy="768764"/>
          </a:xfrm>
        </p:spPr>
        <p:txBody>
          <a:bodyPr anchor="t">
            <a:noAutofit/>
          </a:bodyPr>
          <a:lstStyle/>
          <a:p>
            <a:r>
              <a:rPr lang="it-IT" sz="3800" b="1" dirty="0" smtClean="0">
                <a:solidFill>
                  <a:srgbClr val="00B0F0"/>
                </a:solidFill>
                <a:latin typeface="Calibri" panose="020F0502020204030204" pitchFamily="34" charset="0"/>
                <a:ea typeface="+mn-ea"/>
              </a:rPr>
              <a:t>JRA: Joint Research </a:t>
            </a:r>
            <a:r>
              <a:rPr lang="it-IT" sz="3800" b="1" dirty="0" err="1" smtClean="0">
                <a:solidFill>
                  <a:srgbClr val="00B0F0"/>
                </a:solidFill>
                <a:latin typeface="Calibri" panose="020F0502020204030204" pitchFamily="34" charset="0"/>
                <a:ea typeface="+mn-ea"/>
              </a:rPr>
              <a:t>Activities</a:t>
            </a:r>
            <a:endParaRPr lang="it-IT" sz="3800" b="1" dirty="0">
              <a:solidFill>
                <a:srgbClr val="00B0F0"/>
              </a:solidFill>
              <a:latin typeface="Calibri" panose="020F0502020204030204" pitchFamily="34" charset="0"/>
              <a:ea typeface="+mn-ea"/>
            </a:endParaRPr>
          </a:p>
        </p:txBody>
      </p:sp>
      <p:grpSp>
        <p:nvGrpSpPr>
          <p:cNvPr id="3" name="Gruppo 2"/>
          <p:cNvGrpSpPr/>
          <p:nvPr/>
        </p:nvGrpSpPr>
        <p:grpSpPr>
          <a:xfrm>
            <a:off x="7222909" y="382093"/>
            <a:ext cx="3890515" cy="3182871"/>
            <a:chOff x="7247623" y="876363"/>
            <a:chExt cx="3890515" cy="3182871"/>
          </a:xfrm>
        </p:grpSpPr>
        <p:sp>
          <p:nvSpPr>
            <p:cNvPr id="18" name="CasellaDiTesto 17"/>
            <p:cNvSpPr txBox="1"/>
            <p:nvPr/>
          </p:nvSpPr>
          <p:spPr>
            <a:xfrm>
              <a:off x="7247623" y="876363"/>
              <a:ext cx="3890515" cy="923330"/>
            </a:xfrm>
            <a:prstGeom prst="rect">
              <a:avLst/>
            </a:prstGeom>
            <a:noFill/>
          </p:spPr>
          <p:txBody>
            <a:bodyPr wrap="square" rtlCol="0">
              <a:spAutoFit/>
            </a:bodyPr>
            <a:lstStyle/>
            <a:p>
              <a:pPr algn="ctr"/>
              <a:r>
                <a:rPr lang="it-IT" b="1" dirty="0" smtClean="0">
                  <a:solidFill>
                    <a:schemeClr val="accent5"/>
                  </a:solidFill>
                </a:rPr>
                <a:t> </a:t>
              </a:r>
              <a:r>
                <a:rPr lang="it-IT" b="1" dirty="0" smtClean="0">
                  <a:solidFill>
                    <a:srgbClr val="FF0000"/>
                  </a:solidFill>
                </a:rPr>
                <a:t>WP10</a:t>
              </a:r>
              <a:br>
                <a:rPr lang="it-IT" b="1" dirty="0" smtClean="0">
                  <a:solidFill>
                    <a:srgbClr val="FF0000"/>
                  </a:solidFill>
                </a:rPr>
              </a:br>
              <a:r>
                <a:rPr lang="it-IT" b="1" dirty="0" smtClean="0">
                  <a:solidFill>
                    <a:srgbClr val="FF0000"/>
                  </a:solidFill>
                </a:rPr>
                <a:t>Multiple </a:t>
              </a:r>
              <a:r>
                <a:rPr lang="it-IT" b="1" dirty="0" err="1">
                  <a:solidFill>
                    <a:srgbClr val="FF0000"/>
                  </a:solidFill>
                </a:rPr>
                <a:t>energy</a:t>
              </a:r>
              <a:r>
                <a:rPr lang="it-IT" b="1" dirty="0">
                  <a:solidFill>
                    <a:srgbClr val="FF0000"/>
                  </a:solidFill>
                </a:rPr>
                <a:t> </a:t>
              </a:r>
              <a:r>
                <a:rPr lang="it-IT" b="1" dirty="0" smtClean="0">
                  <a:solidFill>
                    <a:srgbClr val="FF0000"/>
                  </a:solidFill>
                </a:rPr>
                <a:t/>
              </a:r>
              <a:br>
                <a:rPr lang="it-IT" b="1" dirty="0" smtClean="0">
                  <a:solidFill>
                    <a:srgbClr val="FF0000"/>
                  </a:solidFill>
                </a:rPr>
              </a:br>
              <a:r>
                <a:rPr lang="it-IT" b="1" dirty="0" err="1" smtClean="0">
                  <a:solidFill>
                    <a:srgbClr val="FF0000"/>
                  </a:solidFill>
                </a:rPr>
                <a:t>extraction</a:t>
              </a:r>
              <a:r>
                <a:rPr lang="it-IT" b="1" dirty="0" smtClean="0">
                  <a:solidFill>
                    <a:srgbClr val="FF0000"/>
                  </a:solidFill>
                </a:rPr>
                <a:t> </a:t>
              </a:r>
              <a:r>
                <a:rPr lang="it-IT" b="1" dirty="0" err="1">
                  <a:solidFill>
                    <a:srgbClr val="FF0000"/>
                  </a:solidFill>
                </a:rPr>
                <a:t>system</a:t>
              </a:r>
              <a:endParaRPr lang="en-GB" b="1" dirty="0">
                <a:solidFill>
                  <a:srgbClr val="FF0000"/>
                </a:solidFill>
              </a:endParaRPr>
            </a:p>
          </p:txBody>
        </p:sp>
        <p:sp>
          <p:nvSpPr>
            <p:cNvPr id="20" name="CasellaDiTesto 19"/>
            <p:cNvSpPr txBox="1"/>
            <p:nvPr/>
          </p:nvSpPr>
          <p:spPr>
            <a:xfrm>
              <a:off x="7431711" y="3689902"/>
              <a:ext cx="3516650" cy="369332"/>
            </a:xfrm>
            <a:prstGeom prst="rect">
              <a:avLst/>
            </a:prstGeom>
            <a:solidFill>
              <a:schemeClr val="bg1"/>
            </a:solidFill>
          </p:spPr>
          <p:txBody>
            <a:bodyPr wrap="square" rtlCol="0">
              <a:spAutoFit/>
            </a:bodyPr>
            <a:lstStyle/>
            <a:p>
              <a:pPr algn="ctr"/>
              <a:r>
                <a:rPr lang="en-GB" b="1" dirty="0" smtClean="0"/>
                <a:t>Thomas Haberer, UKHD/HIT</a:t>
              </a:r>
            </a:p>
          </p:txBody>
        </p:sp>
        <p:pic>
          <p:nvPicPr>
            <p:cNvPr id="22" name="Picture 6" descr="Universitätsklinikum Heidelberg: Prof. Dr. Thomas Haberer"/>
            <p:cNvPicPr>
              <a:picLocks noChangeAspect="1" noChangeArrowheads="1"/>
            </p:cNvPicPr>
            <p:nvPr/>
          </p:nvPicPr>
          <p:blipFill rotWithShape="1">
            <a:blip r:embed="rId2">
              <a:extLst>
                <a:ext uri="{28A0092B-C50C-407E-A947-70E740481C1C}">
                  <a14:useLocalDpi xmlns:a14="http://schemas.microsoft.com/office/drawing/2010/main" val="0"/>
                </a:ext>
              </a:extLst>
            </a:blip>
            <a:srcRect b="26097"/>
            <a:stretch/>
          </p:blipFill>
          <p:spPr bwMode="auto">
            <a:xfrm>
              <a:off x="8245366" y="1812454"/>
              <a:ext cx="1892775" cy="186509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Lst>
          </p:spPr>
        </p:pic>
      </p:grpSp>
      <p:grpSp>
        <p:nvGrpSpPr>
          <p:cNvPr id="2" name="Gruppo 1"/>
          <p:cNvGrpSpPr/>
          <p:nvPr/>
        </p:nvGrpSpPr>
        <p:grpSpPr>
          <a:xfrm>
            <a:off x="3317168" y="1321486"/>
            <a:ext cx="3144906" cy="3183174"/>
            <a:chOff x="3230671" y="1580978"/>
            <a:chExt cx="3144906" cy="3183174"/>
          </a:xfrm>
        </p:grpSpPr>
        <p:sp>
          <p:nvSpPr>
            <p:cNvPr id="15" name="CasellaDiTesto 14"/>
            <p:cNvSpPr txBox="1"/>
            <p:nvPr/>
          </p:nvSpPr>
          <p:spPr>
            <a:xfrm>
              <a:off x="3246542" y="1580978"/>
              <a:ext cx="3029557" cy="923330"/>
            </a:xfrm>
            <a:prstGeom prst="rect">
              <a:avLst/>
            </a:prstGeom>
            <a:noFill/>
          </p:spPr>
          <p:txBody>
            <a:bodyPr wrap="square" rtlCol="0">
              <a:spAutoFit/>
            </a:bodyPr>
            <a:lstStyle/>
            <a:p>
              <a:pPr algn="ctr"/>
              <a:r>
                <a:rPr lang="it-IT" b="1" dirty="0" smtClean="0">
                  <a:solidFill>
                    <a:schemeClr val="accent5"/>
                  </a:solidFill>
                </a:rPr>
                <a:t> </a:t>
              </a:r>
              <a:r>
                <a:rPr lang="it-IT" b="1" dirty="0" smtClean="0">
                  <a:solidFill>
                    <a:srgbClr val="FF0000"/>
                  </a:solidFill>
                </a:rPr>
                <a:t>WP9</a:t>
              </a:r>
              <a:br>
                <a:rPr lang="it-IT" b="1" dirty="0" smtClean="0">
                  <a:solidFill>
                    <a:srgbClr val="FF0000"/>
                  </a:solidFill>
                </a:rPr>
              </a:br>
              <a:r>
                <a:rPr lang="en-GB" b="1" dirty="0" smtClean="0">
                  <a:solidFill>
                    <a:srgbClr val="FF0000"/>
                  </a:solidFill>
                </a:rPr>
                <a:t>Advanced </a:t>
              </a:r>
              <a:br>
                <a:rPr lang="en-GB" b="1" dirty="0" smtClean="0">
                  <a:solidFill>
                    <a:srgbClr val="FF0000"/>
                  </a:solidFill>
                </a:rPr>
              </a:br>
              <a:r>
                <a:rPr lang="en-GB" b="1" dirty="0" smtClean="0">
                  <a:solidFill>
                    <a:srgbClr val="FF0000"/>
                  </a:solidFill>
                </a:rPr>
                <a:t>beam </a:t>
              </a:r>
              <a:r>
                <a:rPr lang="en-GB" b="1" dirty="0">
                  <a:solidFill>
                    <a:srgbClr val="FF0000"/>
                  </a:solidFill>
                </a:rPr>
                <a:t>delivery</a:t>
              </a:r>
            </a:p>
          </p:txBody>
        </p:sp>
        <p:sp>
          <p:nvSpPr>
            <p:cNvPr id="16" name="CasellaDiTesto 15"/>
            <p:cNvSpPr txBox="1"/>
            <p:nvPr/>
          </p:nvSpPr>
          <p:spPr>
            <a:xfrm>
              <a:off x="3230671" y="4394820"/>
              <a:ext cx="3144906" cy="369332"/>
            </a:xfrm>
            <a:prstGeom prst="rect">
              <a:avLst/>
            </a:prstGeom>
            <a:noFill/>
          </p:spPr>
          <p:txBody>
            <a:bodyPr wrap="square" rtlCol="0">
              <a:spAutoFit/>
            </a:bodyPr>
            <a:lstStyle/>
            <a:p>
              <a:pPr algn="ctr"/>
              <a:r>
                <a:rPr lang="en-GB" b="1" dirty="0"/>
                <a:t>Christian Graeff</a:t>
              </a:r>
              <a:r>
                <a:rPr lang="en-GB" b="1" dirty="0" smtClean="0"/>
                <a:t>, GSI</a:t>
              </a:r>
              <a:endParaRPr lang="en-GB" dirty="0"/>
            </a:p>
          </p:txBody>
        </p:sp>
        <p:pic>
          <p:nvPicPr>
            <p:cNvPr id="17" name="Picture 4" descr="Prof. Dr.-Ing. Christian Graeff – Department of Electrical Engineering and  Information Technology – TU Darmstad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8013" b="3795"/>
            <a:stretch/>
          </p:blipFill>
          <p:spPr bwMode="auto">
            <a:xfrm>
              <a:off x="3864747" y="2515474"/>
              <a:ext cx="1879114" cy="186509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Lst>
          </p:spPr>
        </p:pic>
      </p:grpSp>
      <p:pic>
        <p:nvPicPr>
          <p:cNvPr id="21" name="Content Placeholder 4">
            <a:extLst>
              <a:ext uri="{FF2B5EF4-FFF2-40B4-BE49-F238E27FC236}">
                <a16:creationId xmlns:lc="http://schemas.openxmlformats.org/drawingml/2006/lockedCanvas" xmlns:a16="http://schemas.microsoft.com/office/drawing/2014/main" xmlns="" id="{4E8F56CA-1217-FA4C-A539-C3E294C84096}"/>
              </a:ext>
            </a:extLst>
          </p:cNvPr>
          <p:cNvPicPr>
            <a:picLocks noGrp="1" noChangeAspect="1"/>
          </p:cNvPicPr>
          <p:nvPr/>
        </p:nvPicPr>
        <p:blipFill>
          <a:blip r:embed="rId4"/>
          <a:stretch>
            <a:fillRect/>
          </a:stretch>
        </p:blipFill>
        <p:spPr>
          <a:xfrm>
            <a:off x="630960" y="981930"/>
            <a:ext cx="2900313" cy="3570504"/>
          </a:xfrm>
          <a:prstGeom prst="rect">
            <a:avLst/>
          </a:prstGeom>
        </p:spPr>
      </p:pic>
      <p:pic>
        <p:nvPicPr>
          <p:cNvPr id="32" name="Immagine 31"/>
          <p:cNvPicPr>
            <a:picLocks noChangeAspect="1"/>
          </p:cNvPicPr>
          <p:nvPr/>
        </p:nvPicPr>
        <p:blipFill rotWithShape="1">
          <a:blip r:embed="rId5"/>
          <a:srcRect t="7368" b="6430"/>
          <a:stretch/>
        </p:blipFill>
        <p:spPr>
          <a:xfrm>
            <a:off x="382722" y="4760535"/>
            <a:ext cx="2551289" cy="2007909"/>
          </a:xfrm>
          <a:prstGeom prst="rect">
            <a:avLst/>
          </a:prstGeom>
        </p:spPr>
      </p:pic>
      <p:pic>
        <p:nvPicPr>
          <p:cNvPr id="25" name="Immagine 24"/>
          <p:cNvPicPr>
            <a:picLocks noChangeAspect="1"/>
          </p:cNvPicPr>
          <p:nvPr/>
        </p:nvPicPr>
        <p:blipFill>
          <a:blip r:embed="rId6"/>
          <a:stretch>
            <a:fillRect/>
          </a:stretch>
        </p:blipFill>
        <p:spPr>
          <a:xfrm>
            <a:off x="2968808" y="4869034"/>
            <a:ext cx="2010030" cy="1566641"/>
          </a:xfrm>
          <a:prstGeom prst="rect">
            <a:avLst/>
          </a:prstGeom>
        </p:spPr>
      </p:pic>
      <p:sp>
        <p:nvSpPr>
          <p:cNvPr id="33" name="CasellaDiTesto 32"/>
          <p:cNvSpPr txBox="1"/>
          <p:nvPr/>
        </p:nvSpPr>
        <p:spPr>
          <a:xfrm>
            <a:off x="3014201" y="6363670"/>
            <a:ext cx="1793239" cy="400110"/>
          </a:xfrm>
          <a:prstGeom prst="rect">
            <a:avLst/>
          </a:prstGeom>
          <a:noFill/>
        </p:spPr>
        <p:txBody>
          <a:bodyPr wrap="square" rtlCol="0">
            <a:spAutoFit/>
          </a:bodyPr>
          <a:lstStyle/>
          <a:p>
            <a:pPr algn="ctr" fontAlgn="base">
              <a:spcBef>
                <a:spcPct val="0"/>
              </a:spcBef>
              <a:spcAft>
                <a:spcPct val="0"/>
              </a:spcAft>
            </a:pPr>
            <a:r>
              <a:rPr lang="it-IT" sz="2000" dirty="0" err="1">
                <a:solidFill>
                  <a:srgbClr val="000000"/>
                </a:solidFill>
                <a:cs typeface="Arial" panose="020B0604020202020204" pitchFamily="34" charset="0"/>
              </a:rPr>
              <a:t>Arc</a:t>
            </a:r>
            <a:r>
              <a:rPr lang="it-IT" sz="2000" dirty="0">
                <a:solidFill>
                  <a:srgbClr val="000000"/>
                </a:solidFill>
                <a:cs typeface="Arial" panose="020B0604020202020204" pitchFamily="34" charset="0"/>
              </a:rPr>
              <a:t> - </a:t>
            </a:r>
            <a:r>
              <a:rPr lang="it-IT" sz="2000" dirty="0" err="1">
                <a:solidFill>
                  <a:srgbClr val="000000"/>
                </a:solidFill>
                <a:cs typeface="Arial" panose="020B0604020202020204" pitchFamily="34" charset="0"/>
              </a:rPr>
              <a:t>Therapy</a:t>
            </a:r>
            <a:endParaRPr lang="it-IT" sz="2000" dirty="0">
              <a:solidFill>
                <a:srgbClr val="000000"/>
              </a:solidFill>
              <a:cs typeface="Arial" panose="020B0604020202020204" pitchFamily="34" charset="0"/>
            </a:endParaRPr>
          </a:p>
        </p:txBody>
      </p:sp>
      <p:pic>
        <p:nvPicPr>
          <p:cNvPr id="35" name="Immagine 34"/>
          <p:cNvPicPr>
            <a:picLocks noChangeAspect="1"/>
          </p:cNvPicPr>
          <p:nvPr/>
        </p:nvPicPr>
        <p:blipFill rotWithShape="1">
          <a:blip r:embed="rId7"/>
          <a:srcRect b="2181"/>
          <a:stretch/>
        </p:blipFill>
        <p:spPr>
          <a:xfrm>
            <a:off x="6150974" y="3720246"/>
            <a:ext cx="5734822" cy="2940046"/>
          </a:xfrm>
          <a:prstGeom prst="rect">
            <a:avLst/>
          </a:prstGeom>
        </p:spPr>
      </p:pic>
    </p:spTree>
    <p:extLst>
      <p:ext uri="{BB962C8B-B14F-4D97-AF65-F5344CB8AC3E}">
        <p14:creationId xmlns:p14="http://schemas.microsoft.com/office/powerpoint/2010/main" val="1392134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randombar(horizontal)">
                                      <p:cBhvr>
                                        <p:cTn id="11" dur="300"/>
                                        <p:tgtEl>
                                          <p:spTgt spid="21"/>
                                        </p:tgtEl>
                                      </p:cBhvr>
                                    </p:animEffect>
                                  </p:childTnLst>
                                </p:cTn>
                              </p:par>
                              <p:par>
                                <p:cTn id="12" presetID="14" presetClass="entr" presetSubtype="10" fill="hold" nodeType="with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randombar(horizontal)">
                                      <p:cBhvr>
                                        <p:cTn id="14" dur="300"/>
                                        <p:tgtEl>
                                          <p:spTgt spid="32"/>
                                        </p:tgtEl>
                                      </p:cBhvr>
                                    </p:animEffect>
                                  </p:childTnLst>
                                </p:cTn>
                              </p:par>
                              <p:par>
                                <p:cTn id="15" presetID="14" presetClass="entr" presetSubtype="1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randombar(horizontal)">
                                      <p:cBhvr>
                                        <p:cTn id="17" dur="300"/>
                                        <p:tgtEl>
                                          <p:spTgt spid="25"/>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randombar(horizontal)">
                                      <p:cBhvr>
                                        <p:cTn id="20" dur="300"/>
                                        <p:tgtEl>
                                          <p:spTgt spid="33"/>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randombar(horizontal)">
                                      <p:cBhvr>
                                        <p:cTn id="29" dur="3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ttangolo 14"/>
          <p:cNvSpPr/>
          <p:nvPr/>
        </p:nvSpPr>
        <p:spPr>
          <a:xfrm>
            <a:off x="0" y="5535827"/>
            <a:ext cx="12192000" cy="1322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AutoShape 8" descr="Cosylab - Home | Faceboo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10" descr="Cosylab - Home | Faceboo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 name="Titolo 1"/>
          <p:cNvSpPr>
            <a:spLocks noGrp="1"/>
          </p:cNvSpPr>
          <p:nvPr>
            <p:ph type="title"/>
          </p:nvPr>
        </p:nvSpPr>
        <p:spPr>
          <a:xfrm>
            <a:off x="240270" y="226743"/>
            <a:ext cx="7766908" cy="768764"/>
          </a:xfrm>
        </p:spPr>
        <p:txBody>
          <a:bodyPr anchor="t">
            <a:noAutofit/>
          </a:bodyPr>
          <a:lstStyle/>
          <a:p>
            <a:r>
              <a:rPr lang="it-IT" sz="3800" b="1" dirty="0" smtClean="0">
                <a:solidFill>
                  <a:srgbClr val="00B0F0"/>
                </a:solidFill>
                <a:latin typeface="Calibri" panose="020F0502020204030204" pitchFamily="34" charset="0"/>
                <a:ea typeface="+mn-ea"/>
              </a:rPr>
              <a:t>JRA: Joint Research </a:t>
            </a:r>
            <a:r>
              <a:rPr lang="it-IT" sz="3800" b="1" dirty="0" err="1" smtClean="0">
                <a:solidFill>
                  <a:srgbClr val="00B0F0"/>
                </a:solidFill>
                <a:latin typeface="Calibri" panose="020F0502020204030204" pitchFamily="34" charset="0"/>
                <a:ea typeface="+mn-ea"/>
              </a:rPr>
              <a:t>Activities</a:t>
            </a:r>
            <a:endParaRPr lang="it-IT" sz="3800" b="1" dirty="0">
              <a:solidFill>
                <a:srgbClr val="00B0F0"/>
              </a:solidFill>
              <a:latin typeface="Calibri" panose="020F0502020204030204" pitchFamily="34" charset="0"/>
              <a:ea typeface="+mn-ea"/>
            </a:endParaRPr>
          </a:p>
        </p:txBody>
      </p:sp>
      <p:grpSp>
        <p:nvGrpSpPr>
          <p:cNvPr id="3" name="Gruppo 2"/>
          <p:cNvGrpSpPr/>
          <p:nvPr/>
        </p:nvGrpSpPr>
        <p:grpSpPr>
          <a:xfrm>
            <a:off x="7090887" y="86499"/>
            <a:ext cx="3830820" cy="3221547"/>
            <a:chOff x="7004386" y="275860"/>
            <a:chExt cx="3830820" cy="3221547"/>
          </a:xfrm>
        </p:grpSpPr>
        <p:sp>
          <p:nvSpPr>
            <p:cNvPr id="23" name="CasellaDiTesto 22"/>
            <p:cNvSpPr txBox="1"/>
            <p:nvPr/>
          </p:nvSpPr>
          <p:spPr>
            <a:xfrm>
              <a:off x="7004386" y="275860"/>
              <a:ext cx="3830820" cy="923330"/>
            </a:xfrm>
            <a:prstGeom prst="rect">
              <a:avLst/>
            </a:prstGeom>
            <a:noFill/>
          </p:spPr>
          <p:txBody>
            <a:bodyPr wrap="square" rtlCol="0">
              <a:spAutoFit/>
            </a:bodyPr>
            <a:lstStyle/>
            <a:p>
              <a:pPr algn="ctr"/>
              <a:r>
                <a:rPr lang="it-IT" b="1" dirty="0" smtClean="0">
                  <a:solidFill>
                    <a:srgbClr val="FF0000"/>
                  </a:solidFill>
                </a:rPr>
                <a:t> WP12</a:t>
              </a:r>
              <a:br>
                <a:rPr lang="it-IT" b="1" dirty="0" smtClean="0">
                  <a:solidFill>
                    <a:srgbClr val="FF0000"/>
                  </a:solidFill>
                </a:rPr>
              </a:br>
              <a:r>
                <a:rPr lang="it-IT" b="1" dirty="0" err="1" smtClean="0">
                  <a:solidFill>
                    <a:srgbClr val="FF0000"/>
                  </a:solidFill>
                </a:rPr>
                <a:t>Radiobiological</a:t>
              </a:r>
              <a:r>
                <a:rPr lang="it-IT" b="1" dirty="0" smtClean="0">
                  <a:solidFill>
                    <a:srgbClr val="FF0000"/>
                  </a:solidFill>
                </a:rPr>
                <a:t> </a:t>
              </a:r>
              <a:r>
                <a:rPr lang="it-IT" b="1" dirty="0" err="1">
                  <a:solidFill>
                    <a:srgbClr val="FF0000"/>
                  </a:solidFill>
                </a:rPr>
                <a:t>Dosimetry</a:t>
              </a:r>
              <a:r>
                <a:rPr lang="it-IT" b="1" dirty="0">
                  <a:solidFill>
                    <a:srgbClr val="FF0000"/>
                  </a:solidFill>
                </a:rPr>
                <a:t> </a:t>
              </a:r>
              <a:r>
                <a:rPr lang="it-IT" b="1" dirty="0" smtClean="0">
                  <a:solidFill>
                    <a:srgbClr val="FF0000"/>
                  </a:solidFill>
                </a:rPr>
                <a:t/>
              </a:r>
              <a:br>
                <a:rPr lang="it-IT" b="1" dirty="0" smtClean="0">
                  <a:solidFill>
                    <a:srgbClr val="FF0000"/>
                  </a:solidFill>
                </a:rPr>
              </a:br>
              <a:r>
                <a:rPr lang="it-IT" b="1" dirty="0" smtClean="0">
                  <a:solidFill>
                    <a:srgbClr val="FF0000"/>
                  </a:solidFill>
                </a:rPr>
                <a:t>and </a:t>
              </a:r>
              <a:r>
                <a:rPr lang="it-IT" b="1" dirty="0">
                  <a:solidFill>
                    <a:srgbClr val="FF0000"/>
                  </a:solidFill>
                </a:rPr>
                <a:t>QA</a:t>
              </a:r>
              <a:endParaRPr lang="en-GB" b="1" dirty="0">
                <a:solidFill>
                  <a:srgbClr val="FF0000"/>
                </a:solidFill>
              </a:endParaRPr>
            </a:p>
          </p:txBody>
        </p:sp>
        <p:pic>
          <p:nvPicPr>
            <p:cNvPr id="24" name="Picture 13" descr="Ulrike SCHÖTZ | Group Leader | Dr. rer. nat. | Philipps University of  Marburg, Marburg an der Lahn | PUM | Klinik für Strahlentherapie und  Radioonkologie (Marburg) | Research profil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7646" y="1208726"/>
              <a:ext cx="1934672" cy="193467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Lst>
          </p:spPr>
        </p:pic>
        <p:sp>
          <p:nvSpPr>
            <p:cNvPr id="26" name="CasellaDiTesto 25"/>
            <p:cNvSpPr txBox="1"/>
            <p:nvPr/>
          </p:nvSpPr>
          <p:spPr>
            <a:xfrm>
              <a:off x="7343966" y="3128075"/>
              <a:ext cx="3294028" cy="369332"/>
            </a:xfrm>
            <a:prstGeom prst="rect">
              <a:avLst/>
            </a:prstGeom>
            <a:solidFill>
              <a:schemeClr val="bg1"/>
            </a:solidFill>
          </p:spPr>
          <p:txBody>
            <a:bodyPr wrap="square" rtlCol="0">
              <a:spAutoFit/>
            </a:bodyPr>
            <a:lstStyle/>
            <a:p>
              <a:pPr algn="ctr"/>
              <a:r>
                <a:rPr lang="en-GB" b="1" dirty="0"/>
                <a:t>Ulrike Schötz, </a:t>
              </a:r>
              <a:r>
                <a:rPr lang="en-GB" b="1" dirty="0" smtClean="0"/>
                <a:t>UMR</a:t>
              </a:r>
              <a:endParaRPr lang="en-GB" b="1" dirty="0"/>
            </a:p>
          </p:txBody>
        </p:sp>
      </p:grpSp>
      <p:pic>
        <p:nvPicPr>
          <p:cNvPr id="17" name="image15.png" descr="Screenshot from 2021-12-06 16-27-05"/>
          <p:cNvPicPr/>
          <p:nvPr/>
        </p:nvPicPr>
        <p:blipFill>
          <a:blip r:embed="rId3"/>
          <a:srcRect/>
          <a:stretch>
            <a:fillRect/>
          </a:stretch>
        </p:blipFill>
        <p:spPr>
          <a:xfrm>
            <a:off x="172995" y="3583460"/>
            <a:ext cx="6032390" cy="3286897"/>
          </a:xfrm>
          <a:prstGeom prst="rect">
            <a:avLst/>
          </a:prstGeom>
          <a:ln/>
        </p:spPr>
      </p:pic>
      <p:pic>
        <p:nvPicPr>
          <p:cNvPr id="21" name="Picture 6">
            <a:extLst>
              <a:ext uri="{FF2B5EF4-FFF2-40B4-BE49-F238E27FC236}">
                <a16:creationId xmlns:lc="http://schemas.openxmlformats.org/drawingml/2006/lockedCanvas" xmlns:a16="http://schemas.microsoft.com/office/drawing/2014/main" xmlns="" id="{E4C38032-1FF7-684F-B71B-9A62B21F4E66}"/>
              </a:ext>
            </a:extLst>
          </p:cNvPr>
          <p:cNvPicPr>
            <a:picLocks noChangeAspect="1"/>
          </p:cNvPicPr>
          <p:nvPr/>
        </p:nvPicPr>
        <p:blipFill>
          <a:blip r:embed="rId4"/>
          <a:stretch>
            <a:fillRect/>
          </a:stretch>
        </p:blipFill>
        <p:spPr>
          <a:xfrm>
            <a:off x="6659018" y="3321488"/>
            <a:ext cx="4758625" cy="3502876"/>
          </a:xfrm>
          <a:prstGeom prst="rect">
            <a:avLst/>
          </a:prstGeom>
        </p:spPr>
      </p:pic>
      <p:grpSp>
        <p:nvGrpSpPr>
          <p:cNvPr id="4" name="Gruppo 3"/>
          <p:cNvGrpSpPr/>
          <p:nvPr/>
        </p:nvGrpSpPr>
        <p:grpSpPr>
          <a:xfrm>
            <a:off x="1660080" y="691786"/>
            <a:ext cx="3029557" cy="2916387"/>
            <a:chOff x="1660080" y="691786"/>
            <a:chExt cx="3029557" cy="2916387"/>
          </a:xfrm>
        </p:grpSpPr>
        <p:pic>
          <p:nvPicPr>
            <p:cNvPr id="1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95734" y="1411980"/>
              <a:ext cx="1943100" cy="1828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 name="Gruppo 18"/>
            <p:cNvGrpSpPr/>
            <p:nvPr/>
          </p:nvGrpSpPr>
          <p:grpSpPr>
            <a:xfrm>
              <a:off x="1660080" y="691786"/>
              <a:ext cx="3029557" cy="2916387"/>
              <a:chOff x="1997250" y="866711"/>
              <a:chExt cx="3029557" cy="2916387"/>
            </a:xfrm>
          </p:grpSpPr>
          <p:sp>
            <p:nvSpPr>
              <p:cNvPr id="20" name="CasellaDiTesto 19"/>
              <p:cNvSpPr txBox="1"/>
              <p:nvPr/>
            </p:nvSpPr>
            <p:spPr>
              <a:xfrm>
                <a:off x="1997250" y="866711"/>
                <a:ext cx="3029557" cy="646331"/>
              </a:xfrm>
              <a:prstGeom prst="rect">
                <a:avLst/>
              </a:prstGeom>
              <a:noFill/>
            </p:spPr>
            <p:txBody>
              <a:bodyPr wrap="square" rtlCol="0">
                <a:spAutoFit/>
              </a:bodyPr>
              <a:lstStyle/>
              <a:p>
                <a:pPr algn="ctr"/>
                <a:r>
                  <a:rPr lang="it-IT" b="1" dirty="0" smtClean="0">
                    <a:solidFill>
                      <a:schemeClr val="accent5"/>
                    </a:solidFill>
                  </a:rPr>
                  <a:t> </a:t>
                </a:r>
                <a:r>
                  <a:rPr lang="it-IT" b="1" dirty="0" smtClean="0">
                    <a:solidFill>
                      <a:srgbClr val="FF0000"/>
                    </a:solidFill>
                  </a:rPr>
                  <a:t>WP11 </a:t>
                </a:r>
                <a:r>
                  <a:rPr lang="it-IT" b="1" dirty="0">
                    <a:solidFill>
                      <a:srgbClr val="FF0000"/>
                    </a:solidFill>
                  </a:rPr>
                  <a:t/>
                </a:r>
                <a:br>
                  <a:rPr lang="it-IT" b="1" dirty="0">
                    <a:solidFill>
                      <a:srgbClr val="FF0000"/>
                    </a:solidFill>
                  </a:rPr>
                </a:br>
                <a:r>
                  <a:rPr lang="it-IT" b="1" dirty="0" err="1" smtClean="0">
                    <a:solidFill>
                      <a:srgbClr val="FF0000"/>
                    </a:solidFill>
                  </a:rPr>
                  <a:t>Controls</a:t>
                </a:r>
                <a:r>
                  <a:rPr lang="it-IT" b="1" dirty="0" smtClean="0">
                    <a:solidFill>
                      <a:srgbClr val="FF0000"/>
                    </a:solidFill>
                  </a:rPr>
                  <a:t> </a:t>
                </a:r>
                <a:r>
                  <a:rPr lang="it-IT" b="1" dirty="0">
                    <a:solidFill>
                      <a:srgbClr val="FF0000"/>
                    </a:solidFill>
                  </a:rPr>
                  <a:t>and </a:t>
                </a:r>
                <a:r>
                  <a:rPr lang="it-IT" b="1" dirty="0" err="1">
                    <a:solidFill>
                      <a:srgbClr val="FF0000"/>
                    </a:solidFill>
                  </a:rPr>
                  <a:t>Safety</a:t>
                </a:r>
                <a:endParaRPr lang="en-GB" b="1" dirty="0">
                  <a:solidFill>
                    <a:srgbClr val="FF0000"/>
                  </a:solidFill>
                </a:endParaRPr>
              </a:p>
            </p:txBody>
          </p:sp>
          <p:sp>
            <p:nvSpPr>
              <p:cNvPr id="22" name="Rettangolo 21"/>
              <p:cNvSpPr/>
              <p:nvPr/>
            </p:nvSpPr>
            <p:spPr>
              <a:xfrm>
                <a:off x="2373672" y="3413766"/>
                <a:ext cx="2237280" cy="369332"/>
              </a:xfrm>
              <a:prstGeom prst="rect">
                <a:avLst/>
              </a:prstGeom>
            </p:spPr>
            <p:txBody>
              <a:bodyPr wrap="none">
                <a:spAutoFit/>
              </a:bodyPr>
              <a:lstStyle/>
              <a:p>
                <a:pPr algn="ctr"/>
                <a:r>
                  <a:rPr lang="en-GB" b="1" dirty="0" smtClean="0"/>
                  <a:t>Dominik Perusko, CSL</a:t>
                </a:r>
              </a:p>
            </p:txBody>
          </p:sp>
        </p:grpSp>
      </p:grpSp>
    </p:spTree>
    <p:extLst>
      <p:ext uri="{BB962C8B-B14F-4D97-AF65-F5344CB8AC3E}">
        <p14:creationId xmlns:p14="http://schemas.microsoft.com/office/powerpoint/2010/main" val="478864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heel(1)">
                                      <p:cBhvr>
                                        <p:cTn id="11" dur="1000"/>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heel(1)">
                                      <p:cBhvr>
                                        <p:cTn id="20"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ttangolo 23"/>
          <p:cNvSpPr/>
          <p:nvPr/>
        </p:nvSpPr>
        <p:spPr>
          <a:xfrm>
            <a:off x="0" y="5556994"/>
            <a:ext cx="12192000" cy="1322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Titolo 1"/>
          <p:cNvSpPr txBox="1">
            <a:spLocks/>
          </p:cNvSpPr>
          <p:nvPr/>
        </p:nvSpPr>
        <p:spPr>
          <a:xfrm>
            <a:off x="131413" y="0"/>
            <a:ext cx="7766908" cy="768764"/>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it-IT" sz="3000" kern="1200" spc="-50" baseline="0" smtClean="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sz="3800" b="1" dirty="0" smtClean="0">
                <a:solidFill>
                  <a:srgbClr val="00B0F0"/>
                </a:solidFill>
                <a:latin typeface="Calibri" panose="020F0502020204030204" pitchFamily="34" charset="0"/>
                <a:ea typeface="+mn-ea"/>
              </a:rPr>
              <a:t>TNA: Trans National Access</a:t>
            </a:r>
            <a:endParaRPr lang="it-IT" sz="3800" b="1" dirty="0">
              <a:solidFill>
                <a:srgbClr val="00B0F0"/>
              </a:solidFill>
              <a:latin typeface="Calibri" panose="020F0502020204030204" pitchFamily="34" charset="0"/>
              <a:ea typeface="+mn-ea"/>
            </a:endParaRPr>
          </a:p>
        </p:txBody>
      </p:sp>
      <p:pic>
        <p:nvPicPr>
          <p:cNvPr id="17" name="Immagine 16"/>
          <p:cNvPicPr>
            <a:picLocks noChangeAspect="1"/>
          </p:cNvPicPr>
          <p:nvPr/>
        </p:nvPicPr>
        <p:blipFill rotWithShape="1">
          <a:blip r:embed="rId2" cstate="print">
            <a:extLst>
              <a:ext uri="{28A0092B-C50C-407E-A947-70E740481C1C}">
                <a14:useLocalDpi xmlns:a14="http://schemas.microsoft.com/office/drawing/2010/main" val="0"/>
              </a:ext>
            </a:extLst>
          </a:blip>
          <a:srcRect r="67201" b="67373"/>
          <a:stretch/>
        </p:blipFill>
        <p:spPr>
          <a:xfrm>
            <a:off x="148770" y="2522752"/>
            <a:ext cx="2623931" cy="1845414"/>
          </a:xfrm>
          <a:prstGeom prst="rect">
            <a:avLst/>
          </a:prstGeom>
        </p:spPr>
      </p:pic>
      <p:pic>
        <p:nvPicPr>
          <p:cNvPr id="18" name="Immagine 17"/>
          <p:cNvPicPr>
            <a:picLocks noChangeAspect="1"/>
          </p:cNvPicPr>
          <p:nvPr/>
        </p:nvPicPr>
        <p:blipFill rotWithShape="1">
          <a:blip r:embed="rId2" cstate="print">
            <a:extLst>
              <a:ext uri="{28A0092B-C50C-407E-A947-70E740481C1C}">
                <a14:useLocalDpi xmlns:a14="http://schemas.microsoft.com/office/drawing/2010/main" val="0"/>
              </a:ext>
            </a:extLst>
          </a:blip>
          <a:srcRect l="32912" r="33138" b="67053"/>
          <a:stretch/>
        </p:blipFill>
        <p:spPr>
          <a:xfrm>
            <a:off x="4038866" y="944531"/>
            <a:ext cx="2716040" cy="1863521"/>
          </a:xfrm>
          <a:prstGeom prst="rect">
            <a:avLst/>
          </a:prstGeom>
        </p:spPr>
      </p:pic>
      <p:pic>
        <p:nvPicPr>
          <p:cNvPr id="19" name="Immagine 18"/>
          <p:cNvPicPr>
            <a:picLocks noChangeAspect="1"/>
          </p:cNvPicPr>
          <p:nvPr/>
        </p:nvPicPr>
        <p:blipFill rotWithShape="1">
          <a:blip r:embed="rId2" cstate="print">
            <a:extLst>
              <a:ext uri="{28A0092B-C50C-407E-A947-70E740481C1C}">
                <a14:useLocalDpi xmlns:a14="http://schemas.microsoft.com/office/drawing/2010/main" val="0"/>
              </a:ext>
            </a:extLst>
          </a:blip>
          <a:srcRect l="66975" b="67373"/>
          <a:stretch/>
        </p:blipFill>
        <p:spPr>
          <a:xfrm>
            <a:off x="6758890" y="945332"/>
            <a:ext cx="2642038" cy="1845414"/>
          </a:xfrm>
          <a:prstGeom prst="rect">
            <a:avLst/>
          </a:prstGeom>
        </p:spPr>
      </p:pic>
      <p:pic>
        <p:nvPicPr>
          <p:cNvPr id="20" name="Immagine 19"/>
          <p:cNvPicPr>
            <a:picLocks noChangeAspect="1"/>
          </p:cNvPicPr>
          <p:nvPr/>
        </p:nvPicPr>
        <p:blipFill rotWithShape="1">
          <a:blip r:embed="rId2" cstate="print">
            <a:extLst>
              <a:ext uri="{28A0092B-C50C-407E-A947-70E740481C1C}">
                <a14:useLocalDpi xmlns:a14="http://schemas.microsoft.com/office/drawing/2010/main" val="0"/>
              </a:ext>
            </a:extLst>
          </a:blip>
          <a:srcRect t="32786" r="66975" b="32799"/>
          <a:stretch/>
        </p:blipFill>
        <p:spPr>
          <a:xfrm>
            <a:off x="148770" y="4523881"/>
            <a:ext cx="2680306" cy="1905094"/>
          </a:xfrm>
          <a:prstGeom prst="rect">
            <a:avLst/>
          </a:prstGeom>
        </p:spPr>
      </p:pic>
      <p:pic>
        <p:nvPicPr>
          <p:cNvPr id="21" name="Immagine 20"/>
          <p:cNvPicPr>
            <a:picLocks noChangeAspect="1"/>
          </p:cNvPicPr>
          <p:nvPr/>
        </p:nvPicPr>
        <p:blipFill rotWithShape="1">
          <a:blip r:embed="rId2" cstate="print">
            <a:extLst>
              <a:ext uri="{28A0092B-C50C-407E-A947-70E740481C1C}">
                <a14:useLocalDpi xmlns:a14="http://schemas.microsoft.com/office/drawing/2010/main" val="0"/>
              </a:ext>
            </a:extLst>
          </a:blip>
          <a:srcRect t="67521" r="67088"/>
          <a:stretch/>
        </p:blipFill>
        <p:spPr>
          <a:xfrm>
            <a:off x="9447014" y="911403"/>
            <a:ext cx="2632985" cy="1837013"/>
          </a:xfrm>
          <a:prstGeom prst="rect">
            <a:avLst/>
          </a:prstGeom>
        </p:spPr>
      </p:pic>
      <p:sp>
        <p:nvSpPr>
          <p:cNvPr id="22" name="Rettangolo 21"/>
          <p:cNvSpPr/>
          <p:nvPr/>
        </p:nvSpPr>
        <p:spPr>
          <a:xfrm>
            <a:off x="3091542" y="3729224"/>
            <a:ext cx="9100458" cy="2308324"/>
          </a:xfrm>
          <a:prstGeom prst="rect">
            <a:avLst/>
          </a:prstGeom>
          <a:solidFill>
            <a:schemeClr val="bg1"/>
          </a:solidFill>
        </p:spPr>
        <p:txBody>
          <a:bodyPr wrap="square">
            <a:spAutoFit/>
          </a:bodyPr>
          <a:lstStyle/>
          <a:p>
            <a:r>
              <a:rPr lang="en-GB" sz="2400" b="1" dirty="0" smtClean="0">
                <a:solidFill>
                  <a:srgbClr val="00B0F0"/>
                </a:solidFill>
                <a:cs typeface="Arial" panose="020B0604020202020204" pitchFamily="34" charset="0"/>
              </a:rPr>
              <a:t>Clinical </a:t>
            </a:r>
            <a:r>
              <a:rPr lang="en-GB" sz="2400" b="1" dirty="0">
                <a:solidFill>
                  <a:srgbClr val="00B0F0"/>
                </a:solidFill>
                <a:cs typeface="Arial" panose="020B0604020202020204" pitchFamily="34" charset="0"/>
              </a:rPr>
              <a:t>Research Access </a:t>
            </a:r>
            <a:r>
              <a:rPr lang="en-GB" sz="2400" b="1" dirty="0" smtClean="0">
                <a:solidFill>
                  <a:srgbClr val="00B0F0"/>
                </a:solidFill>
                <a:cs typeface="Arial" panose="020B0604020202020204" pitchFamily="34" charset="0"/>
              </a:rPr>
              <a:t>to </a:t>
            </a:r>
            <a:r>
              <a:rPr lang="en-GB" sz="2400" b="1" dirty="0">
                <a:solidFill>
                  <a:srgbClr val="00B0F0"/>
                </a:solidFill>
                <a:cs typeface="Arial" panose="020B0604020202020204" pitchFamily="34" charset="0"/>
              </a:rPr>
              <a:t>clinicians/medical physicists/technicians </a:t>
            </a:r>
            <a:r>
              <a:rPr lang="en-GB" sz="2400" dirty="0" smtClean="0">
                <a:solidFill>
                  <a:prstClr val="black"/>
                </a:solidFill>
              </a:rPr>
              <a:t>Free travel and accommodation for a 3 days full immersion in hadrontherapy clinics to discuss and examine real research clinical cases</a:t>
            </a:r>
            <a:endParaRPr lang="en-GB" sz="2400" dirty="0">
              <a:solidFill>
                <a:prstClr val="black"/>
              </a:solidFill>
            </a:endParaRPr>
          </a:p>
          <a:p>
            <a:endParaRPr lang="en-GB" sz="2400" dirty="0">
              <a:solidFill>
                <a:prstClr val="black"/>
              </a:solidFill>
            </a:endParaRPr>
          </a:p>
          <a:p>
            <a:r>
              <a:rPr lang="en-GB" sz="2400" b="1" dirty="0" smtClean="0">
                <a:solidFill>
                  <a:srgbClr val="00B0F0"/>
                </a:solidFill>
                <a:cs typeface="Arial" panose="020B0604020202020204" pitchFamily="34" charset="0"/>
              </a:rPr>
              <a:t>Research </a:t>
            </a:r>
            <a:r>
              <a:rPr lang="en-GB" sz="2400" b="1" dirty="0">
                <a:solidFill>
                  <a:srgbClr val="00B0F0"/>
                </a:solidFill>
                <a:cs typeface="Arial" panose="020B0604020202020204" pitchFamily="34" charset="0"/>
              </a:rPr>
              <a:t>Access </a:t>
            </a:r>
            <a:r>
              <a:rPr lang="en-GB" sz="2400" b="1" dirty="0" smtClean="0">
                <a:solidFill>
                  <a:srgbClr val="00B0F0"/>
                </a:solidFill>
                <a:cs typeface="Arial" panose="020B0604020202020204" pitchFamily="34" charset="0"/>
              </a:rPr>
              <a:t>to </a:t>
            </a:r>
            <a:r>
              <a:rPr lang="en-GB" sz="2400" b="1" dirty="0">
                <a:solidFill>
                  <a:srgbClr val="00B0F0"/>
                </a:solidFill>
                <a:cs typeface="Arial" panose="020B0604020202020204" pitchFamily="34" charset="0"/>
              </a:rPr>
              <a:t>perform research activities with carbon ion </a:t>
            </a:r>
            <a:r>
              <a:rPr lang="en-GB" sz="2400" b="1" dirty="0" smtClean="0">
                <a:solidFill>
                  <a:srgbClr val="00B0F0"/>
                </a:solidFill>
                <a:cs typeface="Arial" panose="020B0604020202020204" pitchFamily="34" charset="0"/>
              </a:rPr>
              <a:t>beams</a:t>
            </a:r>
            <a:r>
              <a:rPr lang="en-GB" sz="2400" dirty="0" smtClean="0">
                <a:solidFill>
                  <a:prstClr val="black"/>
                </a:solidFill>
              </a:rPr>
              <a:t> Free beam-time, travel and accommodation reimbursement </a:t>
            </a:r>
            <a:endParaRPr lang="en-GB" sz="2400" dirty="0">
              <a:solidFill>
                <a:prstClr val="black"/>
              </a:solidFill>
            </a:endParaRPr>
          </a:p>
        </p:txBody>
      </p:sp>
      <p:pic>
        <p:nvPicPr>
          <p:cNvPr id="2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66" y="892100"/>
            <a:ext cx="3911869" cy="15481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24990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7242" y="1926772"/>
            <a:ext cx="4031536" cy="27955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ttangolo 7"/>
          <p:cNvSpPr/>
          <p:nvPr/>
        </p:nvSpPr>
        <p:spPr>
          <a:xfrm>
            <a:off x="0" y="5535827"/>
            <a:ext cx="12192000" cy="1322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Titolo 1"/>
          <p:cNvSpPr txBox="1">
            <a:spLocks/>
          </p:cNvSpPr>
          <p:nvPr/>
        </p:nvSpPr>
        <p:spPr>
          <a:xfrm>
            <a:off x="131413" y="0"/>
            <a:ext cx="7766908" cy="768764"/>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it-IT" sz="3000" kern="1200" spc="-50" baseline="0" smtClean="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sz="3800" b="1" dirty="0" smtClean="0">
                <a:solidFill>
                  <a:srgbClr val="00B0F0"/>
                </a:solidFill>
                <a:latin typeface="Calibri" panose="020F0502020204030204" pitchFamily="34" charset="0"/>
                <a:ea typeface="+mn-ea"/>
              </a:rPr>
              <a:t>TNA: Trans National Access</a:t>
            </a:r>
            <a:endParaRPr lang="it-IT" sz="3800" b="1" dirty="0">
              <a:solidFill>
                <a:srgbClr val="00B0F0"/>
              </a:solidFill>
              <a:latin typeface="Calibri" panose="020F0502020204030204" pitchFamily="34" charset="0"/>
              <a:ea typeface="+mn-ea"/>
            </a:endParaRPr>
          </a:p>
        </p:txBody>
      </p:sp>
      <p:pic>
        <p:nvPicPr>
          <p:cNvPr id="10" name="Immagine 9"/>
          <p:cNvPicPr>
            <a:picLocks noChangeAspect="1"/>
          </p:cNvPicPr>
          <p:nvPr/>
        </p:nvPicPr>
        <p:blipFill rotWithShape="1">
          <a:blip r:embed="rId3" cstate="print">
            <a:extLst>
              <a:ext uri="{28A0092B-C50C-407E-A947-70E740481C1C}">
                <a14:useLocalDpi xmlns:a14="http://schemas.microsoft.com/office/drawing/2010/main" val="0"/>
              </a:ext>
            </a:extLst>
          </a:blip>
          <a:srcRect r="67201" b="67373"/>
          <a:stretch/>
        </p:blipFill>
        <p:spPr>
          <a:xfrm>
            <a:off x="29112" y="586821"/>
            <a:ext cx="2623931" cy="1845414"/>
          </a:xfrm>
          <a:prstGeom prst="rect">
            <a:avLst/>
          </a:prstGeom>
        </p:spPr>
      </p:pic>
      <p:pic>
        <p:nvPicPr>
          <p:cNvPr id="11" name="Immagine 10"/>
          <p:cNvPicPr>
            <a:picLocks noChangeAspect="1"/>
          </p:cNvPicPr>
          <p:nvPr/>
        </p:nvPicPr>
        <p:blipFill rotWithShape="1">
          <a:blip r:embed="rId3" cstate="print">
            <a:extLst>
              <a:ext uri="{28A0092B-C50C-407E-A947-70E740481C1C}">
                <a14:useLocalDpi xmlns:a14="http://schemas.microsoft.com/office/drawing/2010/main" val="0"/>
              </a:ext>
            </a:extLst>
          </a:blip>
          <a:srcRect l="32912" r="33138" b="67053"/>
          <a:stretch/>
        </p:blipFill>
        <p:spPr>
          <a:xfrm>
            <a:off x="-16685" y="4461080"/>
            <a:ext cx="2716040" cy="1863521"/>
          </a:xfrm>
          <a:prstGeom prst="rect">
            <a:avLst/>
          </a:prstGeom>
        </p:spPr>
      </p:pic>
      <p:pic>
        <p:nvPicPr>
          <p:cNvPr id="12" name="Immagine 11"/>
          <p:cNvPicPr>
            <a:picLocks noChangeAspect="1"/>
          </p:cNvPicPr>
          <p:nvPr/>
        </p:nvPicPr>
        <p:blipFill rotWithShape="1">
          <a:blip r:embed="rId3" cstate="print">
            <a:extLst>
              <a:ext uri="{28A0092B-C50C-407E-A947-70E740481C1C}">
                <a14:useLocalDpi xmlns:a14="http://schemas.microsoft.com/office/drawing/2010/main" val="0"/>
              </a:ext>
            </a:extLst>
          </a:blip>
          <a:srcRect l="66975" b="67373"/>
          <a:stretch/>
        </p:blipFill>
        <p:spPr>
          <a:xfrm>
            <a:off x="9533529" y="0"/>
            <a:ext cx="2642038" cy="1845414"/>
          </a:xfrm>
          <a:prstGeom prst="rect">
            <a:avLst/>
          </a:prstGeom>
        </p:spPr>
      </p:pic>
      <p:pic>
        <p:nvPicPr>
          <p:cNvPr id="13" name="Immagine 12"/>
          <p:cNvPicPr>
            <a:picLocks noChangeAspect="1"/>
          </p:cNvPicPr>
          <p:nvPr/>
        </p:nvPicPr>
        <p:blipFill rotWithShape="1">
          <a:blip r:embed="rId3" cstate="print">
            <a:extLst>
              <a:ext uri="{28A0092B-C50C-407E-A947-70E740481C1C}">
                <a14:useLocalDpi xmlns:a14="http://schemas.microsoft.com/office/drawing/2010/main" val="0"/>
              </a:ext>
            </a:extLst>
          </a:blip>
          <a:srcRect t="32786" r="66975" b="32799"/>
          <a:stretch/>
        </p:blipFill>
        <p:spPr>
          <a:xfrm>
            <a:off x="11720" y="2480331"/>
            <a:ext cx="2680306" cy="1905094"/>
          </a:xfrm>
          <a:prstGeom prst="rect">
            <a:avLst/>
          </a:prstGeom>
        </p:spPr>
      </p:pic>
      <p:pic>
        <p:nvPicPr>
          <p:cNvPr id="14" name="Immagine 13"/>
          <p:cNvPicPr>
            <a:picLocks noChangeAspect="1"/>
          </p:cNvPicPr>
          <p:nvPr/>
        </p:nvPicPr>
        <p:blipFill rotWithShape="1">
          <a:blip r:embed="rId3" cstate="print">
            <a:extLst>
              <a:ext uri="{28A0092B-C50C-407E-A947-70E740481C1C}">
                <a14:useLocalDpi xmlns:a14="http://schemas.microsoft.com/office/drawing/2010/main" val="0"/>
              </a:ext>
            </a:extLst>
          </a:blip>
          <a:srcRect t="67521" r="67088"/>
          <a:stretch/>
        </p:blipFill>
        <p:spPr>
          <a:xfrm>
            <a:off x="6936045" y="-21772"/>
            <a:ext cx="2632985" cy="1837013"/>
          </a:xfrm>
          <a:prstGeom prst="rect">
            <a:avLst/>
          </a:prstGeom>
        </p:spPr>
      </p:pic>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9629" y="4491714"/>
            <a:ext cx="7347857" cy="2170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32316" y="1119101"/>
            <a:ext cx="4942114" cy="3760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54250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p:cTn id="7" dur="500" fill="hold"/>
                                        <p:tgtEl>
                                          <p:spTgt spid="7170"/>
                                        </p:tgtEl>
                                        <p:attrNameLst>
                                          <p:attrName>ppt_w</p:attrName>
                                        </p:attrNameLst>
                                      </p:cBhvr>
                                      <p:tavLst>
                                        <p:tav tm="0">
                                          <p:val>
                                            <p:fltVal val="0"/>
                                          </p:val>
                                        </p:tav>
                                        <p:tav tm="100000">
                                          <p:val>
                                            <p:strVal val="#ppt_w"/>
                                          </p:val>
                                        </p:tav>
                                      </p:tavLst>
                                    </p:anim>
                                    <p:anim calcmode="lin" valueType="num">
                                      <p:cBhvr>
                                        <p:cTn id="8" dur="500" fill="hold"/>
                                        <p:tgtEl>
                                          <p:spTgt spid="7170"/>
                                        </p:tgtEl>
                                        <p:attrNameLst>
                                          <p:attrName>ppt_h</p:attrName>
                                        </p:attrNameLst>
                                      </p:cBhvr>
                                      <p:tavLst>
                                        <p:tav tm="0">
                                          <p:val>
                                            <p:fltVal val="0"/>
                                          </p:val>
                                        </p:tav>
                                        <p:tav tm="100000">
                                          <p:val>
                                            <p:strVal val="#ppt_h"/>
                                          </p:val>
                                        </p:tav>
                                      </p:tavLst>
                                    </p:anim>
                                    <p:animEffect transition="in" filter="fade">
                                      <p:cBhvr>
                                        <p:cTn id="9" dur="500"/>
                                        <p:tgtEl>
                                          <p:spTgt spid="7170"/>
                                        </p:tgtEl>
                                      </p:cBhvr>
                                    </p:animEffect>
                                  </p:childTnLst>
                                </p:cTn>
                              </p:par>
                              <p:par>
                                <p:cTn id="10" presetID="53" presetClass="entr" presetSubtype="16"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53" presetClass="entr" presetSubtype="16"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ttangolo 15"/>
          <p:cNvSpPr/>
          <p:nvPr/>
        </p:nvSpPr>
        <p:spPr>
          <a:xfrm>
            <a:off x="0" y="5556994"/>
            <a:ext cx="12192000" cy="1322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Segnaposto data 2"/>
          <p:cNvSpPr>
            <a:spLocks noGrp="1"/>
          </p:cNvSpPr>
          <p:nvPr>
            <p:ph type="dt" sz="half" idx="10"/>
          </p:nvPr>
        </p:nvSpPr>
        <p:spPr/>
        <p:txBody>
          <a:bodyPr/>
          <a:lstStyle/>
          <a:p>
            <a:fld id="{A2264725-1486-4B3B-81D9-9D86B7F1A8C2}" type="datetime1">
              <a:rPr lang="it-IT" smtClean="0"/>
              <a:t>22/05/2024</a:t>
            </a:fld>
            <a:endParaRPr lang="it-IT"/>
          </a:p>
        </p:txBody>
      </p:sp>
      <p:sp>
        <p:nvSpPr>
          <p:cNvPr id="5" name="Segnaposto numero diapositiva 4"/>
          <p:cNvSpPr>
            <a:spLocks noGrp="1"/>
          </p:cNvSpPr>
          <p:nvPr>
            <p:ph type="sldNum" sz="quarter" idx="12"/>
          </p:nvPr>
        </p:nvSpPr>
        <p:spPr/>
        <p:txBody>
          <a:bodyPr/>
          <a:lstStyle/>
          <a:p>
            <a:fld id="{44B3000C-AF20-481F-AF4F-24E9E8451D0A}" type="slidenum">
              <a:rPr lang="it-IT" smtClean="0"/>
              <a:t>15</a:t>
            </a:fld>
            <a:endParaRPr lang="it-IT"/>
          </a:p>
        </p:txBody>
      </p:sp>
      <p:sp>
        <p:nvSpPr>
          <p:cNvPr id="6" name="CasellaDiTesto 5"/>
          <p:cNvSpPr txBox="1"/>
          <p:nvPr/>
        </p:nvSpPr>
        <p:spPr>
          <a:xfrm>
            <a:off x="3897" y="4119796"/>
            <a:ext cx="3144906" cy="646331"/>
          </a:xfrm>
          <a:prstGeom prst="rect">
            <a:avLst/>
          </a:prstGeom>
          <a:noFill/>
        </p:spPr>
        <p:txBody>
          <a:bodyPr wrap="square" rtlCol="0">
            <a:spAutoFit/>
          </a:bodyPr>
          <a:lstStyle/>
          <a:p>
            <a:pPr algn="ctr"/>
            <a:r>
              <a:rPr lang="en-GB" b="1" dirty="0" smtClean="0"/>
              <a:t>Angelica Facoetti, CNAO</a:t>
            </a:r>
          </a:p>
          <a:p>
            <a:pPr algn="ctr"/>
            <a:r>
              <a:rPr lang="it-IT" dirty="0" smtClean="0">
                <a:hlinkClick r:id="rId2"/>
              </a:rPr>
              <a:t>Angelica.Facoetti@cnao.it</a:t>
            </a:r>
            <a:r>
              <a:rPr lang="it-IT" dirty="0" smtClean="0"/>
              <a:t> </a:t>
            </a:r>
            <a:endParaRPr lang="en-GB" dirty="0" smtClean="0"/>
          </a:p>
        </p:txBody>
      </p:sp>
      <p:sp>
        <p:nvSpPr>
          <p:cNvPr id="9" name="CasellaDiTesto 8"/>
          <p:cNvSpPr txBox="1"/>
          <p:nvPr/>
        </p:nvSpPr>
        <p:spPr>
          <a:xfrm>
            <a:off x="2885436" y="5625580"/>
            <a:ext cx="3144906" cy="646331"/>
          </a:xfrm>
          <a:prstGeom prst="rect">
            <a:avLst/>
          </a:prstGeom>
          <a:noFill/>
        </p:spPr>
        <p:txBody>
          <a:bodyPr wrap="square" rtlCol="0">
            <a:spAutoFit/>
          </a:bodyPr>
          <a:lstStyle/>
          <a:p>
            <a:pPr algn="ctr"/>
            <a:r>
              <a:rPr lang="en-GB" b="1" dirty="0" smtClean="0"/>
              <a:t>Silvia </a:t>
            </a:r>
            <a:r>
              <a:rPr lang="en-GB" b="1" dirty="0"/>
              <a:t>Meneghello , CNAO</a:t>
            </a:r>
            <a:endParaRPr lang="en-GB" b="1" dirty="0" smtClean="0"/>
          </a:p>
          <a:p>
            <a:pPr algn="ctr"/>
            <a:r>
              <a:rPr lang="it-IT" dirty="0" smtClean="0">
                <a:hlinkClick r:id="rId3"/>
              </a:rPr>
              <a:t>Silvia.Meneghello@cnao.it</a:t>
            </a:r>
            <a:r>
              <a:rPr lang="it-IT" dirty="0" smtClean="0"/>
              <a:t> </a:t>
            </a:r>
            <a:endParaRPr lang="en-GB" dirty="0" smtClean="0"/>
          </a:p>
        </p:txBody>
      </p:sp>
      <p:sp>
        <p:nvSpPr>
          <p:cNvPr id="10" name="CasellaDiTesto 9"/>
          <p:cNvSpPr txBox="1"/>
          <p:nvPr/>
        </p:nvSpPr>
        <p:spPr>
          <a:xfrm>
            <a:off x="8999942" y="5623426"/>
            <a:ext cx="3144906" cy="646331"/>
          </a:xfrm>
          <a:prstGeom prst="rect">
            <a:avLst/>
          </a:prstGeom>
          <a:noFill/>
        </p:spPr>
        <p:txBody>
          <a:bodyPr wrap="square" rtlCol="0">
            <a:spAutoFit/>
          </a:bodyPr>
          <a:lstStyle/>
          <a:p>
            <a:pPr algn="ctr"/>
            <a:r>
              <a:rPr lang="en-GB" b="1" dirty="0" smtClean="0"/>
              <a:t>Chiara </a:t>
            </a:r>
            <a:r>
              <a:rPr lang="en-GB" b="1" dirty="0"/>
              <a:t>Marazzi , CNAO</a:t>
            </a:r>
            <a:endParaRPr lang="en-GB" b="1" dirty="0" smtClean="0"/>
          </a:p>
          <a:p>
            <a:pPr algn="ctr"/>
            <a:r>
              <a:rPr lang="it-IT" dirty="0" smtClean="0">
                <a:hlinkClick r:id="rId4"/>
              </a:rPr>
              <a:t>Chiara.Marazzi@cnao.it</a:t>
            </a:r>
            <a:r>
              <a:rPr lang="it-IT" b="1" dirty="0" smtClean="0"/>
              <a:t> </a:t>
            </a:r>
            <a:endParaRPr lang="en-GB" dirty="0"/>
          </a:p>
        </p:txBody>
      </p:sp>
      <p:pic>
        <p:nvPicPr>
          <p:cNvPr id="2050"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19885"/>
          <a:stretch/>
        </p:blipFill>
        <p:spPr bwMode="auto">
          <a:xfrm>
            <a:off x="461423" y="1909077"/>
            <a:ext cx="2229854" cy="226639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24692" y="3359187"/>
            <a:ext cx="2266393" cy="226639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descr="20+ &quot;Chiara Marazzi&quot; profiles | LinkedI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446665" y="3351582"/>
            <a:ext cx="2266392" cy="226639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p:cNvPicPr>
            <a:picLocks noChangeAspect="1" noChangeArrowheads="1"/>
          </p:cNvPicPr>
          <p:nvPr/>
        </p:nvPicPr>
        <p:blipFill rotWithShape="1">
          <a:blip r:embed="rId8">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val="0"/>
              </a:ext>
            </a:extLst>
          </a:blip>
          <a:srcRect l="25809" t="4381" r="28885" b="51124"/>
          <a:stretch/>
        </p:blipFill>
        <p:spPr bwMode="auto">
          <a:xfrm>
            <a:off x="6271728" y="1925869"/>
            <a:ext cx="2266394" cy="228552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CasellaDiTesto 18"/>
          <p:cNvSpPr txBox="1"/>
          <p:nvPr/>
        </p:nvSpPr>
        <p:spPr>
          <a:xfrm>
            <a:off x="5879845" y="4234272"/>
            <a:ext cx="3144906" cy="646331"/>
          </a:xfrm>
          <a:prstGeom prst="rect">
            <a:avLst/>
          </a:prstGeom>
          <a:noFill/>
        </p:spPr>
        <p:txBody>
          <a:bodyPr wrap="square" rtlCol="0">
            <a:spAutoFit/>
          </a:bodyPr>
          <a:lstStyle/>
          <a:p>
            <a:pPr algn="ctr"/>
            <a:r>
              <a:rPr lang="en-GB" b="1" dirty="0" smtClean="0"/>
              <a:t>Maria Vittoria </a:t>
            </a:r>
            <a:r>
              <a:rPr lang="en-GB" b="1" dirty="0"/>
              <a:t>Livraga , CNAO</a:t>
            </a:r>
            <a:endParaRPr lang="en-GB" b="1" dirty="0" smtClean="0"/>
          </a:p>
          <a:p>
            <a:pPr algn="ctr"/>
            <a:r>
              <a:rPr lang="en-GB" dirty="0" smtClean="0">
                <a:hlinkClick r:id="rId10"/>
              </a:rPr>
              <a:t>mariavittoria.livraga@cnao.it</a:t>
            </a:r>
            <a:r>
              <a:rPr lang="en-GB" dirty="0" smtClean="0"/>
              <a:t> </a:t>
            </a:r>
            <a:endParaRPr lang="en-GB" dirty="0"/>
          </a:p>
        </p:txBody>
      </p:sp>
      <p:sp>
        <p:nvSpPr>
          <p:cNvPr id="15" name="Titolo 1"/>
          <p:cNvSpPr>
            <a:spLocks noGrp="1"/>
          </p:cNvSpPr>
          <p:nvPr>
            <p:ph type="title"/>
          </p:nvPr>
        </p:nvSpPr>
        <p:spPr>
          <a:xfrm>
            <a:off x="203200" y="309205"/>
            <a:ext cx="7766908" cy="1099466"/>
          </a:xfrm>
        </p:spPr>
        <p:txBody>
          <a:bodyPr anchor="t">
            <a:noAutofit/>
          </a:bodyPr>
          <a:lstStyle/>
          <a:p>
            <a:r>
              <a:rPr lang="en-GB" sz="3800" b="1" dirty="0" smtClean="0">
                <a:solidFill>
                  <a:srgbClr val="00B0F0"/>
                </a:solidFill>
                <a:latin typeface="Calibri" panose="020F0502020204030204" pitchFamily="34" charset="0"/>
                <a:ea typeface="+mn-ea"/>
              </a:rPr>
              <a:t>WP1: Management (‘the Angels’) </a:t>
            </a:r>
            <a:endParaRPr lang="en-GB" sz="3800" b="1" dirty="0">
              <a:solidFill>
                <a:srgbClr val="00B0F0"/>
              </a:solidFill>
              <a:latin typeface="Calibri" panose="020F0502020204030204" pitchFamily="34" charset="0"/>
              <a:ea typeface="+mn-ea"/>
            </a:endParaRPr>
          </a:p>
        </p:txBody>
      </p:sp>
      <p:sp>
        <p:nvSpPr>
          <p:cNvPr id="17" name="CasellaDiTesto 16"/>
          <p:cNvSpPr txBox="1"/>
          <p:nvPr/>
        </p:nvSpPr>
        <p:spPr>
          <a:xfrm>
            <a:off x="461912" y="1501017"/>
            <a:ext cx="2234153" cy="400110"/>
          </a:xfrm>
          <a:prstGeom prst="rect">
            <a:avLst/>
          </a:prstGeom>
          <a:noFill/>
        </p:spPr>
        <p:txBody>
          <a:bodyPr wrap="square" rtlCol="0">
            <a:spAutoFit/>
          </a:bodyPr>
          <a:lstStyle/>
          <a:p>
            <a:pPr algn="ctr"/>
            <a:r>
              <a:rPr lang="it-IT" sz="2000" b="1" dirty="0" smtClean="0">
                <a:solidFill>
                  <a:srgbClr val="FF0000"/>
                </a:solidFill>
              </a:rPr>
              <a:t> ‘</a:t>
            </a:r>
            <a:r>
              <a:rPr lang="it-IT" sz="2000" b="1" dirty="0" err="1" smtClean="0">
                <a:solidFill>
                  <a:srgbClr val="FF0000"/>
                </a:solidFill>
              </a:rPr>
              <a:t>Actual</a:t>
            </a:r>
            <a:r>
              <a:rPr lang="it-IT" sz="2000" b="1" dirty="0" smtClean="0">
                <a:solidFill>
                  <a:srgbClr val="FF0000"/>
                </a:solidFill>
              </a:rPr>
              <a:t>’ </a:t>
            </a:r>
            <a:r>
              <a:rPr lang="it-IT" sz="2000" b="1" dirty="0" err="1" smtClean="0">
                <a:solidFill>
                  <a:srgbClr val="FF0000"/>
                </a:solidFill>
              </a:rPr>
              <a:t>Deputy</a:t>
            </a:r>
            <a:endParaRPr lang="en-GB" sz="2000" b="1" dirty="0">
              <a:solidFill>
                <a:srgbClr val="FF0000"/>
              </a:solidFill>
            </a:endParaRPr>
          </a:p>
        </p:txBody>
      </p:sp>
      <p:sp>
        <p:nvSpPr>
          <p:cNvPr id="18" name="CasellaDiTesto 17"/>
          <p:cNvSpPr txBox="1"/>
          <p:nvPr/>
        </p:nvSpPr>
        <p:spPr>
          <a:xfrm>
            <a:off x="3348088" y="2992026"/>
            <a:ext cx="2234153" cy="400110"/>
          </a:xfrm>
          <a:prstGeom prst="rect">
            <a:avLst/>
          </a:prstGeom>
          <a:noFill/>
        </p:spPr>
        <p:txBody>
          <a:bodyPr wrap="square" rtlCol="0">
            <a:spAutoFit/>
          </a:bodyPr>
          <a:lstStyle/>
          <a:p>
            <a:pPr algn="ctr"/>
            <a:r>
              <a:rPr lang="it-IT" sz="2000" b="1" dirty="0" smtClean="0">
                <a:solidFill>
                  <a:srgbClr val="FF0000"/>
                </a:solidFill>
              </a:rPr>
              <a:t> </a:t>
            </a:r>
            <a:r>
              <a:rPr lang="it-IT" sz="2000" b="1" dirty="0" err="1" smtClean="0">
                <a:solidFill>
                  <a:srgbClr val="FF0000"/>
                </a:solidFill>
              </a:rPr>
              <a:t>Communication</a:t>
            </a:r>
            <a:endParaRPr lang="en-GB" sz="2000" b="1" dirty="0">
              <a:solidFill>
                <a:srgbClr val="FF0000"/>
              </a:solidFill>
            </a:endParaRPr>
          </a:p>
        </p:txBody>
      </p:sp>
      <p:sp>
        <p:nvSpPr>
          <p:cNvPr id="21" name="CasellaDiTesto 20"/>
          <p:cNvSpPr txBox="1"/>
          <p:nvPr/>
        </p:nvSpPr>
        <p:spPr>
          <a:xfrm>
            <a:off x="5881819" y="1568579"/>
            <a:ext cx="3051354" cy="400110"/>
          </a:xfrm>
          <a:prstGeom prst="rect">
            <a:avLst/>
          </a:prstGeom>
          <a:noFill/>
        </p:spPr>
        <p:txBody>
          <a:bodyPr wrap="square" rtlCol="0">
            <a:spAutoFit/>
          </a:bodyPr>
          <a:lstStyle/>
          <a:p>
            <a:pPr algn="ctr"/>
            <a:r>
              <a:rPr lang="it-IT" sz="2000" b="1" dirty="0" smtClean="0">
                <a:solidFill>
                  <a:srgbClr val="FF0000"/>
                </a:solidFill>
              </a:rPr>
              <a:t> Administration &amp; Finance</a:t>
            </a:r>
            <a:endParaRPr lang="en-GB" sz="2000" b="1" dirty="0">
              <a:solidFill>
                <a:srgbClr val="FF0000"/>
              </a:solidFill>
            </a:endParaRPr>
          </a:p>
        </p:txBody>
      </p:sp>
      <p:sp>
        <p:nvSpPr>
          <p:cNvPr id="22" name="CasellaDiTesto 21"/>
          <p:cNvSpPr txBox="1"/>
          <p:nvPr/>
        </p:nvSpPr>
        <p:spPr>
          <a:xfrm>
            <a:off x="9466083" y="3010878"/>
            <a:ext cx="2234153" cy="400110"/>
          </a:xfrm>
          <a:prstGeom prst="rect">
            <a:avLst/>
          </a:prstGeom>
          <a:noFill/>
        </p:spPr>
        <p:txBody>
          <a:bodyPr wrap="square" rtlCol="0">
            <a:spAutoFit/>
          </a:bodyPr>
          <a:lstStyle/>
          <a:p>
            <a:pPr algn="ctr"/>
            <a:r>
              <a:rPr lang="it-IT" sz="2000" b="1" dirty="0" smtClean="0">
                <a:solidFill>
                  <a:srgbClr val="FF0000"/>
                </a:solidFill>
              </a:rPr>
              <a:t> Organization</a:t>
            </a:r>
            <a:endParaRPr lang="en-GB" sz="2000" b="1" dirty="0">
              <a:solidFill>
                <a:srgbClr val="FF0000"/>
              </a:solidFill>
            </a:endParaRPr>
          </a:p>
        </p:txBody>
      </p:sp>
    </p:spTree>
    <p:extLst>
      <p:ext uri="{BB962C8B-B14F-4D97-AF65-F5344CB8AC3E}">
        <p14:creationId xmlns:p14="http://schemas.microsoft.com/office/powerpoint/2010/main" val="6947625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xmlns="" id="{FB9E6D25-1842-489C-B828-872DA2B8F31A}"/>
              </a:ext>
            </a:extLst>
          </p:cNvPr>
          <p:cNvGraphicFramePr>
            <a:graphicFrameLocks noChangeAspect="1"/>
          </p:cNvGraphicFramePr>
          <p:nvPr>
            <p:custDataLst>
              <p:tags r:id="rId2"/>
            </p:custDataLst>
          </p:nvPr>
        </p:nvGraphicFramePr>
        <p:xfrm>
          <a:off x="1525192" y="858442"/>
          <a:ext cx="1191" cy="1191"/>
        </p:xfrm>
        <a:graphic>
          <a:graphicData uri="http://schemas.openxmlformats.org/presentationml/2006/ole">
            <mc:AlternateContent xmlns:mc="http://schemas.openxmlformats.org/markup-compatibility/2006">
              <mc:Choice xmlns:v="urn:schemas-microsoft-com:vml" Requires="v">
                <p:oleObj spid="_x0000_s8205" name="think-cell Slide" r:id="rId5" imgW="473" imgH="476" progId="TCLayout.ActiveDocument.1">
                  <p:embed/>
                </p:oleObj>
              </mc:Choice>
              <mc:Fallback>
                <p:oleObj name="think-cell Slide" r:id="rId5" imgW="473" imgH="476" progId="TCLayout.ActiveDocument.1">
                  <p:embed/>
                  <p:pic>
                    <p:nvPicPr>
                      <p:cNvPr id="0" name=""/>
                      <p:cNvPicPr/>
                      <p:nvPr/>
                    </p:nvPicPr>
                    <p:blipFill>
                      <a:blip r:embed="rId6"/>
                      <a:stretch>
                        <a:fillRect/>
                      </a:stretch>
                    </p:blipFill>
                    <p:spPr>
                      <a:xfrm>
                        <a:off x="1525192" y="858442"/>
                        <a:ext cx="1191" cy="1191"/>
                      </a:xfrm>
                      <a:prstGeom prst="rect">
                        <a:avLst/>
                      </a:prstGeom>
                    </p:spPr>
                  </p:pic>
                </p:oleObj>
              </mc:Fallback>
            </mc:AlternateContent>
          </a:graphicData>
        </a:graphic>
      </p:graphicFrame>
      <p:sp>
        <p:nvSpPr>
          <p:cNvPr id="60" name="Titolo 4"/>
          <p:cNvSpPr>
            <a:spLocks noGrp="1"/>
          </p:cNvSpPr>
          <p:nvPr>
            <p:ph type="title"/>
          </p:nvPr>
        </p:nvSpPr>
        <p:spPr>
          <a:xfrm>
            <a:off x="0" y="122274"/>
            <a:ext cx="12192000" cy="685800"/>
          </a:xfrm>
        </p:spPr>
        <p:txBody>
          <a:bodyPr/>
          <a:lstStyle/>
          <a:p>
            <a:pPr algn="ctr"/>
            <a:r>
              <a:rPr lang="it-IT" b="1" dirty="0" err="1" smtClean="0"/>
              <a:t>Coordination</a:t>
            </a:r>
            <a:r>
              <a:rPr lang="it-IT" b="1" dirty="0" smtClean="0"/>
              <a:t> </a:t>
            </a:r>
            <a:r>
              <a:rPr lang="it-IT" b="1" dirty="0" err="1" smtClean="0"/>
              <a:t>meetings</a:t>
            </a:r>
            <a:r>
              <a:rPr lang="it-IT" b="1" dirty="0" smtClean="0"/>
              <a:t> so far …</a:t>
            </a:r>
            <a:endParaRPr lang="it-IT" dirty="0"/>
          </a:p>
        </p:txBody>
      </p:sp>
      <p:sp>
        <p:nvSpPr>
          <p:cNvPr id="4" name="CasellaDiTesto 3"/>
          <p:cNvSpPr txBox="1"/>
          <p:nvPr/>
        </p:nvSpPr>
        <p:spPr>
          <a:xfrm>
            <a:off x="726529" y="1112053"/>
            <a:ext cx="4108089" cy="5847755"/>
          </a:xfrm>
          <a:prstGeom prst="rect">
            <a:avLst/>
          </a:prstGeom>
          <a:solidFill>
            <a:schemeClr val="bg1"/>
          </a:solidFill>
        </p:spPr>
        <p:txBody>
          <a:bodyPr wrap="square" rtlCol="0">
            <a:spAutoFit/>
          </a:bodyPr>
          <a:lstStyle/>
          <a:p>
            <a:r>
              <a:rPr lang="it-IT" sz="2000" b="1" dirty="0">
                <a:solidFill>
                  <a:srgbClr val="4472C4"/>
                </a:solidFill>
              </a:rPr>
              <a:t>Technical Project Board meeting:</a:t>
            </a:r>
          </a:p>
          <a:p>
            <a:pPr marL="457200" indent="-457200">
              <a:buFont typeface="+mj-lt"/>
              <a:buAutoNum type="arabicParenR"/>
            </a:pPr>
            <a:r>
              <a:rPr lang="it-IT" sz="1400" dirty="0">
                <a:solidFill>
                  <a:prstClr val="black"/>
                </a:solidFill>
              </a:rPr>
              <a:t>April 9, 2021</a:t>
            </a:r>
          </a:p>
          <a:p>
            <a:pPr marL="457200" indent="-457200">
              <a:buFont typeface="+mj-lt"/>
              <a:buAutoNum type="arabicParenR"/>
            </a:pPr>
            <a:r>
              <a:rPr lang="it-IT" sz="1400" dirty="0" err="1">
                <a:solidFill>
                  <a:prstClr val="black"/>
                </a:solidFill>
              </a:rPr>
              <a:t>June</a:t>
            </a:r>
            <a:r>
              <a:rPr lang="it-IT" sz="1400" dirty="0">
                <a:solidFill>
                  <a:prstClr val="black"/>
                </a:solidFill>
              </a:rPr>
              <a:t> 30, 2021</a:t>
            </a:r>
          </a:p>
          <a:p>
            <a:pPr marL="457200" indent="-457200">
              <a:buFont typeface="+mj-lt"/>
              <a:buAutoNum type="arabicParenR"/>
            </a:pPr>
            <a:r>
              <a:rPr lang="it-IT" sz="1400" dirty="0" err="1">
                <a:solidFill>
                  <a:prstClr val="black"/>
                </a:solidFill>
              </a:rPr>
              <a:t>July</a:t>
            </a:r>
            <a:r>
              <a:rPr lang="it-IT" sz="1400" dirty="0">
                <a:solidFill>
                  <a:prstClr val="black"/>
                </a:solidFill>
              </a:rPr>
              <a:t> 29, 2021</a:t>
            </a:r>
          </a:p>
          <a:p>
            <a:pPr marL="457200" indent="-457200">
              <a:buFont typeface="+mj-lt"/>
              <a:buAutoNum type="arabicParenR"/>
            </a:pPr>
            <a:r>
              <a:rPr lang="it-IT" sz="1400" dirty="0" err="1">
                <a:solidFill>
                  <a:prstClr val="black"/>
                </a:solidFill>
              </a:rPr>
              <a:t>September</a:t>
            </a:r>
            <a:r>
              <a:rPr lang="it-IT" sz="1400" dirty="0">
                <a:solidFill>
                  <a:prstClr val="black"/>
                </a:solidFill>
              </a:rPr>
              <a:t> 29, 2021</a:t>
            </a:r>
          </a:p>
          <a:p>
            <a:pPr marL="457200" indent="-457200">
              <a:buFont typeface="+mj-lt"/>
              <a:buAutoNum type="arabicParenR"/>
            </a:pPr>
            <a:r>
              <a:rPr lang="it-IT" sz="1400" dirty="0" err="1">
                <a:solidFill>
                  <a:prstClr val="black"/>
                </a:solidFill>
              </a:rPr>
              <a:t>October</a:t>
            </a:r>
            <a:r>
              <a:rPr lang="it-IT" sz="1400" dirty="0">
                <a:solidFill>
                  <a:prstClr val="black"/>
                </a:solidFill>
              </a:rPr>
              <a:t> 27, 2021</a:t>
            </a:r>
          </a:p>
          <a:p>
            <a:pPr marL="457200" indent="-457200">
              <a:buFont typeface="+mj-lt"/>
              <a:buAutoNum type="arabicParenR"/>
            </a:pPr>
            <a:r>
              <a:rPr lang="it-IT" sz="1400" dirty="0" err="1">
                <a:solidFill>
                  <a:prstClr val="black"/>
                </a:solidFill>
              </a:rPr>
              <a:t>November</a:t>
            </a:r>
            <a:r>
              <a:rPr lang="it-IT" sz="1400" dirty="0">
                <a:solidFill>
                  <a:prstClr val="black"/>
                </a:solidFill>
              </a:rPr>
              <a:t> 25, 2021</a:t>
            </a:r>
          </a:p>
          <a:p>
            <a:pPr marL="457200" indent="-457200">
              <a:buFont typeface="+mj-lt"/>
              <a:buAutoNum type="arabicParenR"/>
            </a:pPr>
            <a:r>
              <a:rPr lang="it-IT" sz="1400" dirty="0" err="1">
                <a:solidFill>
                  <a:prstClr val="black"/>
                </a:solidFill>
              </a:rPr>
              <a:t>January</a:t>
            </a:r>
            <a:r>
              <a:rPr lang="it-IT" sz="1400" dirty="0">
                <a:solidFill>
                  <a:prstClr val="black"/>
                </a:solidFill>
              </a:rPr>
              <a:t> 18, 2022</a:t>
            </a:r>
          </a:p>
          <a:p>
            <a:pPr marL="457200" indent="-457200">
              <a:buFont typeface="+mj-lt"/>
              <a:buAutoNum type="arabicParenR"/>
            </a:pPr>
            <a:r>
              <a:rPr lang="it-IT" sz="1400" dirty="0" err="1">
                <a:solidFill>
                  <a:prstClr val="black"/>
                </a:solidFill>
              </a:rPr>
              <a:t>February</a:t>
            </a:r>
            <a:r>
              <a:rPr lang="it-IT" sz="1400" dirty="0">
                <a:solidFill>
                  <a:prstClr val="black"/>
                </a:solidFill>
              </a:rPr>
              <a:t> 10, 2022</a:t>
            </a:r>
          </a:p>
          <a:p>
            <a:pPr marL="457200" indent="-457200">
              <a:buFont typeface="+mj-lt"/>
              <a:buAutoNum type="arabicParenR"/>
            </a:pPr>
            <a:r>
              <a:rPr lang="it-IT" sz="1400" dirty="0">
                <a:solidFill>
                  <a:prstClr val="black"/>
                </a:solidFill>
              </a:rPr>
              <a:t>March 22, 2022</a:t>
            </a:r>
          </a:p>
          <a:p>
            <a:pPr marL="457200" indent="-457200">
              <a:buFont typeface="+mj-lt"/>
              <a:buAutoNum type="arabicParenR"/>
            </a:pPr>
            <a:r>
              <a:rPr lang="it-IT" sz="1400" dirty="0">
                <a:solidFill>
                  <a:prstClr val="black"/>
                </a:solidFill>
              </a:rPr>
              <a:t>April 27, 2022</a:t>
            </a:r>
          </a:p>
          <a:p>
            <a:pPr marL="457200" indent="-457200">
              <a:buFont typeface="+mj-lt"/>
              <a:buAutoNum type="arabicParenR"/>
            </a:pPr>
            <a:r>
              <a:rPr lang="it-IT" sz="1400" dirty="0" err="1">
                <a:solidFill>
                  <a:prstClr val="black"/>
                </a:solidFill>
              </a:rPr>
              <a:t>June</a:t>
            </a:r>
            <a:r>
              <a:rPr lang="it-IT" sz="1400" dirty="0">
                <a:solidFill>
                  <a:prstClr val="black"/>
                </a:solidFill>
              </a:rPr>
              <a:t> 23, 2022</a:t>
            </a:r>
            <a:endParaRPr lang="en-GB" sz="1400" dirty="0">
              <a:solidFill>
                <a:prstClr val="black"/>
              </a:solidFill>
            </a:endParaRPr>
          </a:p>
          <a:p>
            <a:pPr marL="457200" indent="-457200">
              <a:buFont typeface="+mj-lt"/>
              <a:buAutoNum type="arabicParenR"/>
            </a:pPr>
            <a:r>
              <a:rPr lang="it-IT" sz="1400" dirty="0" err="1">
                <a:solidFill>
                  <a:prstClr val="black"/>
                </a:solidFill>
              </a:rPr>
              <a:t>July</a:t>
            </a:r>
            <a:r>
              <a:rPr lang="it-IT" sz="1400" dirty="0">
                <a:solidFill>
                  <a:prstClr val="black"/>
                </a:solidFill>
              </a:rPr>
              <a:t> 28, 2022</a:t>
            </a:r>
          </a:p>
          <a:p>
            <a:pPr marL="457200" indent="-457200">
              <a:buFont typeface="+mj-lt"/>
              <a:buAutoNum type="arabicParenR"/>
            </a:pPr>
            <a:r>
              <a:rPr lang="it-IT" sz="1400" dirty="0" err="1">
                <a:solidFill>
                  <a:srgbClr val="FF0000"/>
                </a:solidFill>
              </a:rPr>
              <a:t>October</a:t>
            </a:r>
            <a:r>
              <a:rPr lang="it-IT" sz="1400" dirty="0">
                <a:solidFill>
                  <a:srgbClr val="FF0000"/>
                </a:solidFill>
              </a:rPr>
              <a:t> 25, 2022</a:t>
            </a:r>
          </a:p>
          <a:p>
            <a:pPr marL="457200" indent="-457200">
              <a:buFont typeface="+mj-lt"/>
              <a:buAutoNum type="arabicParenR"/>
            </a:pPr>
            <a:r>
              <a:rPr lang="it-IT" sz="1400" dirty="0" err="1">
                <a:solidFill>
                  <a:srgbClr val="FF0000"/>
                </a:solidFill>
              </a:rPr>
              <a:t>November</a:t>
            </a:r>
            <a:r>
              <a:rPr lang="it-IT" sz="1400" dirty="0">
                <a:solidFill>
                  <a:srgbClr val="FF0000"/>
                </a:solidFill>
              </a:rPr>
              <a:t> 22, 2022</a:t>
            </a:r>
          </a:p>
          <a:p>
            <a:pPr marL="457200" indent="-457200">
              <a:buFont typeface="+mj-lt"/>
              <a:buAutoNum type="arabicParenR"/>
            </a:pPr>
            <a:r>
              <a:rPr lang="it-IT" sz="1400" dirty="0" err="1">
                <a:solidFill>
                  <a:srgbClr val="FF0000"/>
                </a:solidFill>
              </a:rPr>
              <a:t>January</a:t>
            </a:r>
            <a:r>
              <a:rPr lang="it-IT" sz="1400" dirty="0">
                <a:solidFill>
                  <a:srgbClr val="FF0000"/>
                </a:solidFill>
              </a:rPr>
              <a:t> 26, 2023</a:t>
            </a:r>
          </a:p>
          <a:p>
            <a:pPr marL="457200" indent="-457200">
              <a:buFont typeface="+mj-lt"/>
              <a:buAutoNum type="arabicParenR"/>
            </a:pPr>
            <a:r>
              <a:rPr lang="it-IT" sz="1400" dirty="0" err="1">
                <a:solidFill>
                  <a:srgbClr val="FF0000"/>
                </a:solidFill>
              </a:rPr>
              <a:t>February</a:t>
            </a:r>
            <a:r>
              <a:rPr lang="it-IT" sz="1400" dirty="0">
                <a:solidFill>
                  <a:srgbClr val="FF0000"/>
                </a:solidFill>
              </a:rPr>
              <a:t> 28, 2023</a:t>
            </a:r>
          </a:p>
          <a:p>
            <a:pPr marL="457200" indent="-457200">
              <a:buFont typeface="+mj-lt"/>
              <a:buAutoNum type="arabicParenR"/>
            </a:pPr>
            <a:r>
              <a:rPr lang="it-IT" sz="1400" dirty="0">
                <a:solidFill>
                  <a:srgbClr val="FF0000"/>
                </a:solidFill>
              </a:rPr>
              <a:t>April 4, 2024</a:t>
            </a:r>
          </a:p>
          <a:p>
            <a:pPr marL="457200" indent="-457200">
              <a:buFont typeface="+mj-lt"/>
              <a:buAutoNum type="arabicParenR"/>
            </a:pPr>
            <a:r>
              <a:rPr lang="it-IT" sz="1400" dirty="0" err="1">
                <a:solidFill>
                  <a:srgbClr val="FF0000"/>
                </a:solidFill>
              </a:rPr>
              <a:t>May</a:t>
            </a:r>
            <a:r>
              <a:rPr lang="it-IT" sz="1400" dirty="0">
                <a:solidFill>
                  <a:srgbClr val="FF0000"/>
                </a:solidFill>
              </a:rPr>
              <a:t> 23, 2023</a:t>
            </a:r>
          </a:p>
          <a:p>
            <a:pPr marL="457200" indent="-457200">
              <a:buFont typeface="+mj-lt"/>
              <a:buAutoNum type="arabicParenR"/>
            </a:pPr>
            <a:r>
              <a:rPr lang="it-IT" sz="1400" dirty="0" err="1">
                <a:solidFill>
                  <a:srgbClr val="FF0000"/>
                </a:solidFill>
              </a:rPr>
              <a:t>June</a:t>
            </a:r>
            <a:r>
              <a:rPr lang="it-IT" sz="1400" dirty="0">
                <a:solidFill>
                  <a:srgbClr val="FF0000"/>
                </a:solidFill>
              </a:rPr>
              <a:t>  26, 2023</a:t>
            </a:r>
          </a:p>
          <a:p>
            <a:pPr marL="457200" indent="-457200">
              <a:buFont typeface="+mj-lt"/>
              <a:buAutoNum type="arabicParenR"/>
            </a:pPr>
            <a:r>
              <a:rPr lang="it-IT" sz="1400" dirty="0">
                <a:solidFill>
                  <a:srgbClr val="FF0000"/>
                </a:solidFill>
              </a:rPr>
              <a:t>September 13, 2023</a:t>
            </a:r>
          </a:p>
          <a:p>
            <a:pPr marL="457200" indent="-457200">
              <a:buFont typeface="+mj-lt"/>
              <a:buAutoNum type="arabicParenR"/>
            </a:pPr>
            <a:r>
              <a:rPr lang="it-IT" sz="1400" dirty="0" err="1">
                <a:solidFill>
                  <a:srgbClr val="FF0000"/>
                </a:solidFill>
              </a:rPr>
              <a:t>November</a:t>
            </a:r>
            <a:r>
              <a:rPr lang="it-IT" sz="1400" dirty="0">
                <a:solidFill>
                  <a:srgbClr val="FF0000"/>
                </a:solidFill>
              </a:rPr>
              <a:t> 3, 2023</a:t>
            </a:r>
          </a:p>
          <a:p>
            <a:pPr marL="457200" indent="-457200">
              <a:buFont typeface="+mj-lt"/>
              <a:buAutoNum type="arabicParenR"/>
            </a:pPr>
            <a:r>
              <a:rPr lang="it-IT" sz="1400" dirty="0" err="1">
                <a:solidFill>
                  <a:srgbClr val="FF0000"/>
                </a:solidFill>
              </a:rPr>
              <a:t>January</a:t>
            </a:r>
            <a:r>
              <a:rPr lang="it-IT" sz="1400" dirty="0">
                <a:solidFill>
                  <a:srgbClr val="FF0000"/>
                </a:solidFill>
              </a:rPr>
              <a:t> 26, 2024</a:t>
            </a:r>
          </a:p>
          <a:p>
            <a:pPr marL="457200" indent="-457200">
              <a:buFont typeface="+mj-lt"/>
              <a:buAutoNum type="arabicParenR"/>
            </a:pPr>
            <a:r>
              <a:rPr lang="it-IT" sz="1400" dirty="0">
                <a:solidFill>
                  <a:srgbClr val="FF0000"/>
                </a:solidFill>
              </a:rPr>
              <a:t>March 8, 2024</a:t>
            </a:r>
          </a:p>
          <a:p>
            <a:pPr marL="457200" indent="-457200">
              <a:buFont typeface="+mj-lt"/>
              <a:buAutoNum type="arabicParenR"/>
            </a:pPr>
            <a:endParaRPr lang="it-IT" sz="1200" dirty="0">
              <a:solidFill>
                <a:prstClr val="black"/>
              </a:solidFill>
            </a:endParaRPr>
          </a:p>
          <a:p>
            <a:endParaRPr lang="it-IT" sz="2000" dirty="0">
              <a:solidFill>
                <a:prstClr val="black"/>
              </a:solidFill>
            </a:endParaRPr>
          </a:p>
        </p:txBody>
      </p:sp>
      <p:sp>
        <p:nvSpPr>
          <p:cNvPr id="5" name="CasellaDiTesto 4"/>
          <p:cNvSpPr txBox="1"/>
          <p:nvPr/>
        </p:nvSpPr>
        <p:spPr>
          <a:xfrm>
            <a:off x="4574991" y="2294781"/>
            <a:ext cx="3990747" cy="4216539"/>
          </a:xfrm>
          <a:prstGeom prst="rect">
            <a:avLst/>
          </a:prstGeom>
          <a:solidFill>
            <a:schemeClr val="bg1"/>
          </a:solidFill>
        </p:spPr>
        <p:txBody>
          <a:bodyPr wrap="square" rtlCol="0">
            <a:spAutoFit/>
          </a:bodyPr>
          <a:lstStyle/>
          <a:p>
            <a:r>
              <a:rPr lang="it-IT" sz="2000" b="1" dirty="0">
                <a:solidFill>
                  <a:srgbClr val="4472C4"/>
                </a:solidFill>
              </a:rPr>
              <a:t>GA </a:t>
            </a:r>
            <a:r>
              <a:rPr lang="it-IT" sz="2000" b="1" dirty="0" err="1">
                <a:solidFill>
                  <a:srgbClr val="4472C4"/>
                </a:solidFill>
              </a:rPr>
              <a:t>meetings</a:t>
            </a:r>
            <a:r>
              <a:rPr lang="it-IT" sz="2000" b="1" dirty="0">
                <a:solidFill>
                  <a:srgbClr val="4472C4"/>
                </a:solidFill>
              </a:rPr>
              <a:t>:</a:t>
            </a:r>
            <a:endParaRPr lang="it-IT" sz="2000" dirty="0">
              <a:solidFill>
                <a:prstClr val="black"/>
              </a:solidFill>
            </a:endParaRPr>
          </a:p>
          <a:p>
            <a:pPr marL="214313" indent="-214313">
              <a:buFontTx/>
              <a:buChar char="-"/>
            </a:pPr>
            <a:r>
              <a:rPr lang="it-IT" sz="1400" dirty="0">
                <a:solidFill>
                  <a:prstClr val="black"/>
                </a:solidFill>
              </a:rPr>
              <a:t>(19 March 2021)</a:t>
            </a:r>
          </a:p>
          <a:p>
            <a:pPr marL="214313" indent="-214313">
              <a:buFontTx/>
              <a:buChar char="-"/>
            </a:pPr>
            <a:r>
              <a:rPr lang="it-IT" sz="1400" dirty="0" err="1">
                <a:solidFill>
                  <a:prstClr val="black"/>
                </a:solidFill>
              </a:rPr>
              <a:t>June</a:t>
            </a:r>
            <a:r>
              <a:rPr lang="it-IT" sz="1400" dirty="0">
                <a:solidFill>
                  <a:prstClr val="black"/>
                </a:solidFill>
              </a:rPr>
              <a:t> 21, 2021</a:t>
            </a:r>
          </a:p>
          <a:p>
            <a:pPr marL="214313" indent="-214313">
              <a:buFontTx/>
              <a:buChar char="-"/>
            </a:pPr>
            <a:r>
              <a:rPr lang="it-IT" sz="1400" dirty="0" err="1">
                <a:solidFill>
                  <a:prstClr val="black"/>
                </a:solidFill>
              </a:rPr>
              <a:t>December</a:t>
            </a:r>
            <a:r>
              <a:rPr lang="it-IT" sz="1400" dirty="0">
                <a:solidFill>
                  <a:prstClr val="black"/>
                </a:solidFill>
              </a:rPr>
              <a:t> 7, 2021</a:t>
            </a:r>
          </a:p>
          <a:p>
            <a:pPr marL="214313" indent="-214313">
              <a:buFontTx/>
              <a:buChar char="-"/>
            </a:pPr>
            <a:r>
              <a:rPr lang="it-IT" sz="1400" dirty="0" err="1">
                <a:solidFill>
                  <a:prstClr val="black"/>
                </a:solidFill>
              </a:rPr>
              <a:t>May</a:t>
            </a:r>
            <a:r>
              <a:rPr lang="it-IT" sz="1400" dirty="0">
                <a:solidFill>
                  <a:prstClr val="black"/>
                </a:solidFill>
              </a:rPr>
              <a:t> 18, 2022</a:t>
            </a:r>
          </a:p>
          <a:p>
            <a:pPr marL="214313" indent="-214313">
              <a:buFontTx/>
              <a:buChar char="-"/>
            </a:pPr>
            <a:r>
              <a:rPr lang="it-IT" sz="1400" dirty="0" err="1">
                <a:solidFill>
                  <a:srgbClr val="FF0000"/>
                </a:solidFill>
              </a:rPr>
              <a:t>December</a:t>
            </a:r>
            <a:r>
              <a:rPr lang="it-IT" sz="1400" dirty="0">
                <a:solidFill>
                  <a:srgbClr val="FF0000"/>
                </a:solidFill>
              </a:rPr>
              <a:t> 13, 2022</a:t>
            </a:r>
          </a:p>
          <a:p>
            <a:pPr marL="214313" indent="-214313">
              <a:buFontTx/>
              <a:buChar char="-"/>
            </a:pPr>
            <a:r>
              <a:rPr lang="it-IT" sz="1400" dirty="0" err="1">
                <a:solidFill>
                  <a:srgbClr val="FF0000"/>
                </a:solidFill>
              </a:rPr>
              <a:t>June</a:t>
            </a:r>
            <a:r>
              <a:rPr lang="it-IT" sz="1400" dirty="0">
                <a:solidFill>
                  <a:srgbClr val="FF0000"/>
                </a:solidFill>
              </a:rPr>
              <a:t> 28, 2023</a:t>
            </a:r>
          </a:p>
          <a:p>
            <a:pPr marL="214313" indent="-214313">
              <a:buFontTx/>
              <a:buChar char="-"/>
            </a:pPr>
            <a:r>
              <a:rPr lang="it-IT" sz="1400" dirty="0" err="1">
                <a:solidFill>
                  <a:srgbClr val="FF0000"/>
                </a:solidFill>
              </a:rPr>
              <a:t>December</a:t>
            </a:r>
            <a:r>
              <a:rPr lang="it-IT" sz="1400" dirty="0">
                <a:solidFill>
                  <a:srgbClr val="FF0000"/>
                </a:solidFill>
              </a:rPr>
              <a:t> 14, 20243</a:t>
            </a:r>
          </a:p>
          <a:p>
            <a:endParaRPr lang="it-IT" sz="2000" b="1" dirty="0">
              <a:solidFill>
                <a:srgbClr val="4472C4"/>
              </a:solidFill>
            </a:endParaRPr>
          </a:p>
          <a:p>
            <a:r>
              <a:rPr lang="it-IT" sz="2000" b="1" dirty="0">
                <a:solidFill>
                  <a:srgbClr val="4472C4"/>
                </a:solidFill>
              </a:rPr>
              <a:t>Project </a:t>
            </a:r>
            <a:r>
              <a:rPr lang="it-IT" sz="2000" b="1" dirty="0" err="1">
                <a:solidFill>
                  <a:srgbClr val="4472C4"/>
                </a:solidFill>
              </a:rPr>
              <a:t>meetings</a:t>
            </a:r>
            <a:r>
              <a:rPr lang="it-IT" sz="2000" b="1" dirty="0">
                <a:solidFill>
                  <a:srgbClr val="4472C4"/>
                </a:solidFill>
              </a:rPr>
              <a:t>:</a:t>
            </a:r>
            <a:endParaRPr lang="it-IT" sz="2000" dirty="0">
              <a:solidFill>
                <a:prstClr val="black"/>
              </a:solidFill>
            </a:endParaRPr>
          </a:p>
          <a:p>
            <a:pPr marL="214313" indent="-214313">
              <a:buFontTx/>
              <a:buChar char="-"/>
            </a:pPr>
            <a:r>
              <a:rPr lang="it-IT" sz="1400" dirty="0">
                <a:solidFill>
                  <a:prstClr val="black"/>
                </a:solidFill>
              </a:rPr>
              <a:t>April 13, 2021 (Kick off meeting</a:t>
            </a:r>
            <a:r>
              <a:rPr lang="it-IT" sz="1400" b="1" dirty="0">
                <a:solidFill>
                  <a:prstClr val="black"/>
                </a:solidFill>
              </a:rPr>
              <a:t>)</a:t>
            </a:r>
          </a:p>
          <a:p>
            <a:pPr marL="214313" indent="-214313">
              <a:buFontTx/>
              <a:buChar char="-"/>
            </a:pPr>
            <a:r>
              <a:rPr lang="it-IT" sz="1400" dirty="0" err="1">
                <a:solidFill>
                  <a:prstClr val="black"/>
                </a:solidFill>
              </a:rPr>
              <a:t>December</a:t>
            </a:r>
            <a:r>
              <a:rPr lang="it-IT" sz="1400" dirty="0">
                <a:solidFill>
                  <a:prstClr val="black"/>
                </a:solidFill>
              </a:rPr>
              <a:t> 7, 2021</a:t>
            </a:r>
          </a:p>
          <a:p>
            <a:pPr marL="214313" indent="-214313">
              <a:buFontTx/>
              <a:buChar char="-"/>
            </a:pPr>
            <a:r>
              <a:rPr lang="it-IT" sz="1400" dirty="0" err="1">
                <a:solidFill>
                  <a:prstClr val="black"/>
                </a:solidFill>
              </a:rPr>
              <a:t>May</a:t>
            </a:r>
            <a:r>
              <a:rPr lang="it-IT" sz="1400" dirty="0">
                <a:solidFill>
                  <a:prstClr val="black"/>
                </a:solidFill>
              </a:rPr>
              <a:t> 17-18, 2022 (CNAO, Pavia)</a:t>
            </a:r>
          </a:p>
          <a:p>
            <a:pPr marL="214313" indent="-214313">
              <a:buFontTx/>
              <a:buChar char="-"/>
            </a:pPr>
            <a:r>
              <a:rPr lang="it-IT" sz="1400" dirty="0" err="1">
                <a:solidFill>
                  <a:srgbClr val="FF0000"/>
                </a:solidFill>
              </a:rPr>
              <a:t>June</a:t>
            </a:r>
            <a:r>
              <a:rPr lang="it-IT" sz="1400" dirty="0">
                <a:solidFill>
                  <a:srgbClr val="FF0000"/>
                </a:solidFill>
              </a:rPr>
              <a:t> 26-28, 2023 (Riga, Latvia)</a:t>
            </a:r>
          </a:p>
          <a:p>
            <a:pPr marL="214313" indent="-214313">
              <a:buFontTx/>
              <a:buChar char="-"/>
            </a:pPr>
            <a:r>
              <a:rPr lang="it-IT" sz="1400" dirty="0" err="1">
                <a:solidFill>
                  <a:srgbClr val="FF0000"/>
                </a:solidFill>
              </a:rPr>
              <a:t>May</a:t>
            </a:r>
            <a:r>
              <a:rPr lang="it-IT" sz="1400" dirty="0">
                <a:solidFill>
                  <a:srgbClr val="FF0000"/>
                </a:solidFill>
              </a:rPr>
              <a:t> 22-23, 2024 (Marburg, Germany)</a:t>
            </a:r>
          </a:p>
          <a:p>
            <a:pPr marL="214313" indent="-214313">
              <a:buFontTx/>
              <a:buChar char="-"/>
            </a:pPr>
            <a:endParaRPr lang="it-IT" sz="2000" dirty="0">
              <a:solidFill>
                <a:prstClr val="black"/>
              </a:solidFill>
            </a:endParaRPr>
          </a:p>
          <a:p>
            <a:endParaRPr lang="it-IT" sz="2000" dirty="0">
              <a:solidFill>
                <a:prstClr val="black"/>
              </a:solidFill>
            </a:endParaRPr>
          </a:p>
        </p:txBody>
      </p:sp>
      <p:sp>
        <p:nvSpPr>
          <p:cNvPr id="6" name="CasellaDiTesto 5"/>
          <p:cNvSpPr txBox="1"/>
          <p:nvPr/>
        </p:nvSpPr>
        <p:spPr>
          <a:xfrm>
            <a:off x="8729007" y="2318700"/>
            <a:ext cx="2682192" cy="1569660"/>
          </a:xfrm>
          <a:prstGeom prst="rect">
            <a:avLst/>
          </a:prstGeom>
          <a:solidFill>
            <a:schemeClr val="bg1"/>
          </a:solidFill>
        </p:spPr>
        <p:txBody>
          <a:bodyPr wrap="square" rtlCol="0">
            <a:spAutoFit/>
          </a:bodyPr>
          <a:lstStyle/>
          <a:p>
            <a:r>
              <a:rPr lang="it-IT" sz="2000" b="1" dirty="0">
                <a:solidFill>
                  <a:srgbClr val="4472C4"/>
                </a:solidFill>
              </a:rPr>
              <a:t>ESAB meeting:</a:t>
            </a:r>
            <a:endParaRPr lang="it-IT" sz="2000" dirty="0">
              <a:solidFill>
                <a:prstClr val="black"/>
              </a:solidFill>
            </a:endParaRPr>
          </a:p>
          <a:p>
            <a:pPr marL="342900" indent="-342900">
              <a:buFontTx/>
              <a:buChar char="-"/>
            </a:pPr>
            <a:r>
              <a:rPr lang="it-IT" sz="1400" dirty="0">
                <a:solidFill>
                  <a:prstClr val="black"/>
                </a:solidFill>
              </a:rPr>
              <a:t>April 28, 2022</a:t>
            </a:r>
          </a:p>
          <a:p>
            <a:pPr marL="342900" indent="-342900">
              <a:buFontTx/>
              <a:buChar char="-"/>
            </a:pPr>
            <a:r>
              <a:rPr lang="it-IT" sz="1400" dirty="0" err="1">
                <a:solidFill>
                  <a:srgbClr val="FF0000"/>
                </a:solidFill>
              </a:rPr>
              <a:t>December</a:t>
            </a:r>
            <a:r>
              <a:rPr lang="it-IT" sz="1400" dirty="0">
                <a:solidFill>
                  <a:srgbClr val="FF0000"/>
                </a:solidFill>
              </a:rPr>
              <a:t> 12, 2022</a:t>
            </a:r>
          </a:p>
          <a:p>
            <a:pPr marL="342900" indent="-342900">
              <a:buFontTx/>
              <a:buChar char="-"/>
            </a:pPr>
            <a:r>
              <a:rPr lang="it-IT" sz="1400" dirty="0" err="1">
                <a:solidFill>
                  <a:srgbClr val="FF0000"/>
                </a:solidFill>
              </a:rPr>
              <a:t>June</a:t>
            </a:r>
            <a:r>
              <a:rPr lang="it-IT" sz="1400" dirty="0">
                <a:solidFill>
                  <a:srgbClr val="FF0000"/>
                </a:solidFill>
              </a:rPr>
              <a:t> 26, 2023</a:t>
            </a:r>
          </a:p>
          <a:p>
            <a:pPr marL="342900" indent="-342900">
              <a:buFontTx/>
              <a:buChar char="-"/>
            </a:pPr>
            <a:r>
              <a:rPr lang="it-IT" sz="1400" dirty="0" err="1">
                <a:solidFill>
                  <a:srgbClr val="FF0000"/>
                </a:solidFill>
              </a:rPr>
              <a:t>May</a:t>
            </a:r>
            <a:r>
              <a:rPr lang="it-IT" sz="1400" dirty="0">
                <a:solidFill>
                  <a:srgbClr val="FF0000"/>
                </a:solidFill>
              </a:rPr>
              <a:t> 22, 2024</a:t>
            </a:r>
            <a:endParaRPr lang="it-IT" sz="1400" dirty="0">
              <a:solidFill>
                <a:prstClr val="black"/>
              </a:solidFill>
            </a:endParaRPr>
          </a:p>
          <a:p>
            <a:pPr marL="342900" indent="-342900">
              <a:buFontTx/>
              <a:buChar char="-"/>
            </a:pPr>
            <a:endParaRPr lang="en-GB" sz="2000" dirty="0">
              <a:solidFill>
                <a:prstClr val="black"/>
              </a:solidFill>
            </a:endParaRPr>
          </a:p>
        </p:txBody>
      </p:sp>
      <p:sp>
        <p:nvSpPr>
          <p:cNvPr id="7" name="Rettangolo 6"/>
          <p:cNvSpPr/>
          <p:nvPr/>
        </p:nvSpPr>
        <p:spPr>
          <a:xfrm>
            <a:off x="4645917" y="1101331"/>
            <a:ext cx="4572000" cy="830997"/>
          </a:xfrm>
          <a:prstGeom prst="rect">
            <a:avLst/>
          </a:prstGeom>
          <a:solidFill>
            <a:schemeClr val="bg1"/>
          </a:solidFill>
        </p:spPr>
        <p:txBody>
          <a:bodyPr>
            <a:spAutoFit/>
          </a:bodyPr>
          <a:lstStyle/>
          <a:p>
            <a:r>
              <a:rPr lang="it-IT" sz="2000" b="1" dirty="0" err="1">
                <a:solidFill>
                  <a:srgbClr val="4472C4"/>
                </a:solidFill>
              </a:rPr>
              <a:t>WorkPackage</a:t>
            </a:r>
            <a:r>
              <a:rPr lang="it-IT" sz="2000" b="1" dirty="0">
                <a:solidFill>
                  <a:srgbClr val="4472C4"/>
                </a:solidFill>
              </a:rPr>
              <a:t> </a:t>
            </a:r>
            <a:r>
              <a:rPr lang="it-IT" sz="2000" b="1" dirty="0" err="1">
                <a:solidFill>
                  <a:srgbClr val="4472C4"/>
                </a:solidFill>
              </a:rPr>
              <a:t>Leaders</a:t>
            </a:r>
            <a:r>
              <a:rPr lang="it-IT" sz="2000" b="1" dirty="0">
                <a:solidFill>
                  <a:srgbClr val="4472C4"/>
                </a:solidFill>
              </a:rPr>
              <a:t> Meeting:</a:t>
            </a:r>
            <a:endParaRPr lang="it-IT" sz="2000" dirty="0">
              <a:solidFill>
                <a:prstClr val="black"/>
              </a:solidFill>
            </a:endParaRPr>
          </a:p>
          <a:p>
            <a:pPr marL="214313" indent="-214313">
              <a:buFontTx/>
              <a:buChar char="-"/>
            </a:pPr>
            <a:r>
              <a:rPr lang="it-IT" sz="1400" dirty="0" err="1">
                <a:solidFill>
                  <a:prstClr val="black"/>
                </a:solidFill>
              </a:rPr>
              <a:t>June</a:t>
            </a:r>
            <a:r>
              <a:rPr lang="it-IT" sz="1400" dirty="0">
                <a:solidFill>
                  <a:prstClr val="black"/>
                </a:solidFill>
              </a:rPr>
              <a:t> 16, 2021</a:t>
            </a:r>
          </a:p>
          <a:p>
            <a:pPr marL="214313" indent="-214313">
              <a:buFontTx/>
              <a:buChar char="-"/>
            </a:pPr>
            <a:r>
              <a:rPr lang="it-IT" sz="1400" dirty="0" err="1">
                <a:solidFill>
                  <a:srgbClr val="FF0000"/>
                </a:solidFill>
              </a:rPr>
              <a:t>December</a:t>
            </a:r>
            <a:r>
              <a:rPr lang="it-IT" sz="1400" dirty="0">
                <a:solidFill>
                  <a:srgbClr val="FF0000"/>
                </a:solidFill>
              </a:rPr>
              <a:t> 12, 2022</a:t>
            </a:r>
          </a:p>
        </p:txBody>
      </p:sp>
      <p:sp>
        <p:nvSpPr>
          <p:cNvPr id="8" name="CasellaDiTesto 7"/>
          <p:cNvSpPr txBox="1"/>
          <p:nvPr/>
        </p:nvSpPr>
        <p:spPr>
          <a:xfrm>
            <a:off x="8719457" y="3938524"/>
            <a:ext cx="2471058" cy="1877437"/>
          </a:xfrm>
          <a:prstGeom prst="rect">
            <a:avLst/>
          </a:prstGeom>
          <a:solidFill>
            <a:schemeClr val="bg1"/>
          </a:solidFill>
        </p:spPr>
        <p:txBody>
          <a:bodyPr wrap="square" rtlCol="0">
            <a:spAutoFit/>
          </a:bodyPr>
          <a:lstStyle/>
          <a:p>
            <a:r>
              <a:rPr lang="it-IT" sz="2000" b="1" dirty="0" smtClean="0">
                <a:solidFill>
                  <a:srgbClr val="4472C4"/>
                </a:solidFill>
              </a:rPr>
              <a:t>ABELII </a:t>
            </a:r>
            <a:r>
              <a:rPr lang="it-IT" sz="2000" b="1" dirty="0" err="1">
                <a:solidFill>
                  <a:srgbClr val="4472C4"/>
                </a:solidFill>
              </a:rPr>
              <a:t>Meetings</a:t>
            </a:r>
            <a:r>
              <a:rPr lang="it-IT" sz="2000" b="1" dirty="0">
                <a:solidFill>
                  <a:srgbClr val="4472C4"/>
                </a:solidFill>
              </a:rPr>
              <a:t>:</a:t>
            </a:r>
            <a:endParaRPr lang="it-IT" sz="2000" dirty="0">
              <a:solidFill>
                <a:prstClr val="black"/>
              </a:solidFill>
            </a:endParaRPr>
          </a:p>
          <a:p>
            <a:pPr marL="214313" indent="-214313">
              <a:buFontTx/>
              <a:buChar char="-"/>
            </a:pPr>
            <a:r>
              <a:rPr lang="it-IT" sz="1400" dirty="0" err="1">
                <a:solidFill>
                  <a:prstClr val="black"/>
                </a:solidFill>
              </a:rPr>
              <a:t>November</a:t>
            </a:r>
            <a:r>
              <a:rPr lang="it-IT" sz="1400" dirty="0">
                <a:solidFill>
                  <a:prstClr val="black"/>
                </a:solidFill>
              </a:rPr>
              <a:t> 16, 2021</a:t>
            </a:r>
            <a:endParaRPr lang="en-GB" sz="1400" dirty="0">
              <a:solidFill>
                <a:prstClr val="black"/>
              </a:solidFill>
            </a:endParaRPr>
          </a:p>
          <a:p>
            <a:pPr marL="214313" indent="-214313">
              <a:buFontTx/>
              <a:buChar char="-"/>
            </a:pPr>
            <a:r>
              <a:rPr lang="it-IT" sz="1400" dirty="0" err="1">
                <a:solidFill>
                  <a:prstClr val="black"/>
                </a:solidFill>
              </a:rPr>
              <a:t>May</a:t>
            </a:r>
            <a:r>
              <a:rPr lang="it-IT" sz="1400" dirty="0">
                <a:solidFill>
                  <a:prstClr val="black"/>
                </a:solidFill>
              </a:rPr>
              <a:t> 18, 2022</a:t>
            </a:r>
          </a:p>
          <a:p>
            <a:pPr marL="214313" indent="-214313">
              <a:buFontTx/>
              <a:buChar char="-"/>
            </a:pPr>
            <a:r>
              <a:rPr lang="it-IT" sz="1400" dirty="0" err="1">
                <a:solidFill>
                  <a:srgbClr val="FF0000"/>
                </a:solidFill>
              </a:rPr>
              <a:t>December</a:t>
            </a:r>
            <a:r>
              <a:rPr lang="it-IT" sz="1400" dirty="0">
                <a:solidFill>
                  <a:srgbClr val="FF0000"/>
                </a:solidFill>
              </a:rPr>
              <a:t> 12, 2022</a:t>
            </a:r>
            <a:endParaRPr lang="it-IT" sz="1400" dirty="0">
              <a:solidFill>
                <a:prstClr val="black"/>
              </a:solidFill>
            </a:endParaRPr>
          </a:p>
          <a:p>
            <a:pPr marL="214313" indent="-214313">
              <a:buFontTx/>
              <a:buChar char="-"/>
            </a:pPr>
            <a:r>
              <a:rPr lang="it-IT" sz="1400" dirty="0">
                <a:solidFill>
                  <a:srgbClr val="FF0000"/>
                </a:solidFill>
              </a:rPr>
              <a:t>April 28, 2023</a:t>
            </a:r>
          </a:p>
          <a:p>
            <a:pPr marL="214313" indent="-214313">
              <a:buFontTx/>
              <a:buChar char="-"/>
            </a:pPr>
            <a:endParaRPr lang="it-IT" sz="2000" dirty="0">
              <a:solidFill>
                <a:prstClr val="black"/>
              </a:solidFill>
            </a:endParaRPr>
          </a:p>
          <a:p>
            <a:endParaRPr lang="it-IT" sz="2000" dirty="0">
              <a:solidFill>
                <a:prstClr val="black"/>
              </a:solidFill>
            </a:endParaRPr>
          </a:p>
        </p:txBody>
      </p:sp>
    </p:spTree>
    <p:extLst>
      <p:ext uri="{BB962C8B-B14F-4D97-AF65-F5344CB8AC3E}">
        <p14:creationId xmlns:p14="http://schemas.microsoft.com/office/powerpoint/2010/main" val="149344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xmlns="" id="{FB9E6D25-1842-489C-B828-872DA2B8F31A}"/>
              </a:ext>
            </a:extLst>
          </p:cNvPr>
          <p:cNvGraphicFramePr>
            <a:graphicFrameLocks noChangeAspect="1"/>
          </p:cNvGraphicFramePr>
          <p:nvPr>
            <p:custDataLst>
              <p:tags r:id="rId2"/>
            </p:custDataLst>
          </p:nvPr>
        </p:nvGraphicFramePr>
        <p:xfrm>
          <a:off x="1525192" y="858442"/>
          <a:ext cx="1191" cy="1191"/>
        </p:xfrm>
        <a:graphic>
          <a:graphicData uri="http://schemas.openxmlformats.org/presentationml/2006/ole">
            <mc:AlternateContent xmlns:mc="http://schemas.openxmlformats.org/markup-compatibility/2006">
              <mc:Choice xmlns:v="urn:schemas-microsoft-com:vml" Requires="v">
                <p:oleObj spid="_x0000_s5137" name="think-cell Slide" r:id="rId5" imgW="473" imgH="476" progId="TCLayout.ActiveDocument.1">
                  <p:embed/>
                </p:oleObj>
              </mc:Choice>
              <mc:Fallback>
                <p:oleObj name="think-cell Slide" r:id="rId5" imgW="473" imgH="476" progId="TCLayout.ActiveDocument.1">
                  <p:embed/>
                  <p:pic>
                    <p:nvPicPr>
                      <p:cNvPr id="0" name=""/>
                      <p:cNvPicPr/>
                      <p:nvPr/>
                    </p:nvPicPr>
                    <p:blipFill>
                      <a:blip r:embed="rId6"/>
                      <a:stretch>
                        <a:fillRect/>
                      </a:stretch>
                    </p:blipFill>
                    <p:spPr>
                      <a:xfrm>
                        <a:off x="1525192" y="858442"/>
                        <a:ext cx="1191" cy="1191"/>
                      </a:xfrm>
                      <a:prstGeom prst="rect">
                        <a:avLst/>
                      </a:prstGeom>
                    </p:spPr>
                  </p:pic>
                </p:oleObj>
              </mc:Fallback>
            </mc:AlternateContent>
          </a:graphicData>
        </a:graphic>
      </p:graphicFrame>
      <p:sp>
        <p:nvSpPr>
          <p:cNvPr id="60" name="Titolo 4"/>
          <p:cNvSpPr>
            <a:spLocks noGrp="1"/>
          </p:cNvSpPr>
          <p:nvPr>
            <p:ph type="title"/>
          </p:nvPr>
        </p:nvSpPr>
        <p:spPr>
          <a:xfrm>
            <a:off x="0" y="122274"/>
            <a:ext cx="12192000" cy="685800"/>
          </a:xfrm>
        </p:spPr>
        <p:txBody>
          <a:bodyPr/>
          <a:lstStyle/>
          <a:p>
            <a:pPr algn="ctr"/>
            <a:r>
              <a:rPr lang="it-IT" b="1" dirty="0" err="1" smtClean="0"/>
              <a:t>Deliverables</a:t>
            </a:r>
            <a:endParaRPr lang="it-IT" dirty="0"/>
          </a:p>
        </p:txBody>
      </p:sp>
      <p:pic>
        <p:nvPicPr>
          <p:cNvPr id="12" name="Immagine 11"/>
          <p:cNvPicPr/>
          <p:nvPr/>
        </p:nvPicPr>
        <p:blipFill>
          <a:blip r:embed="rId7">
            <a:extLst>
              <a:ext uri="{28A0092B-C50C-407E-A947-70E740481C1C}">
                <a14:useLocalDpi xmlns:a14="http://schemas.microsoft.com/office/drawing/2010/main" val="0"/>
              </a:ext>
            </a:extLst>
          </a:blip>
          <a:srcRect/>
          <a:stretch>
            <a:fillRect/>
          </a:stretch>
        </p:blipFill>
        <p:spPr bwMode="auto">
          <a:xfrm>
            <a:off x="1086246" y="2558250"/>
            <a:ext cx="10082496" cy="3701036"/>
          </a:xfrm>
          <a:prstGeom prst="rect">
            <a:avLst/>
          </a:prstGeom>
          <a:noFill/>
          <a:ln>
            <a:solidFill>
              <a:schemeClr val="tx1"/>
            </a:solidFill>
          </a:ln>
        </p:spPr>
      </p:pic>
      <p:pic>
        <p:nvPicPr>
          <p:cNvPr id="13"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820945" y="1317552"/>
            <a:ext cx="477782" cy="3844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ttangolo 13"/>
          <p:cNvSpPr/>
          <p:nvPr/>
        </p:nvSpPr>
        <p:spPr>
          <a:xfrm>
            <a:off x="4298727" y="1194625"/>
            <a:ext cx="7509076" cy="877163"/>
          </a:xfrm>
          <a:prstGeom prst="rect">
            <a:avLst/>
          </a:prstGeom>
        </p:spPr>
        <p:txBody>
          <a:bodyPr wrap="square">
            <a:spAutoFit/>
          </a:bodyPr>
          <a:lstStyle/>
          <a:p>
            <a:r>
              <a:rPr lang="pt-BR" sz="2700" spc="-51" dirty="0">
                <a:solidFill>
                  <a:prstClr val="black">
                    <a:lumMod val="75000"/>
                    <a:lumOff val="25000"/>
                  </a:prstClr>
                </a:solidFill>
                <a:latin typeface="Arial" panose="020B0604020202020204" pitchFamily="34" charset="0"/>
                <a:cs typeface="Arial" panose="020B0604020202020204" pitchFamily="34" charset="0"/>
              </a:rPr>
              <a:t>8/8 Deliverables completed</a:t>
            </a:r>
          </a:p>
          <a:p>
            <a:r>
              <a:rPr lang="pt-BR" sz="2400" spc="-51" dirty="0">
                <a:solidFill>
                  <a:prstClr val="black">
                    <a:lumMod val="75000"/>
                    <a:lumOff val="25000"/>
                  </a:prstClr>
                </a:solidFill>
                <a:latin typeface="Arial" panose="020B0604020202020204" pitchFamily="34" charset="0"/>
                <a:cs typeface="Arial" panose="020B0604020202020204" pitchFamily="34" charset="0"/>
              </a:rPr>
              <a:t>(18/18 Deliverables completed)</a:t>
            </a:r>
          </a:p>
        </p:txBody>
      </p:sp>
    </p:spTree>
    <p:extLst>
      <p:ext uri="{BB962C8B-B14F-4D97-AF65-F5344CB8AC3E}">
        <p14:creationId xmlns:p14="http://schemas.microsoft.com/office/powerpoint/2010/main" val="6206744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xmlns="" id="{FB9E6D25-1842-489C-B828-872DA2B8F31A}"/>
              </a:ext>
            </a:extLst>
          </p:cNvPr>
          <p:cNvGraphicFramePr>
            <a:graphicFrameLocks noChangeAspect="1"/>
          </p:cNvGraphicFramePr>
          <p:nvPr>
            <p:custDataLst>
              <p:tags r:id="rId2"/>
            </p:custDataLst>
          </p:nvPr>
        </p:nvGraphicFramePr>
        <p:xfrm>
          <a:off x="1525192" y="858442"/>
          <a:ext cx="1191" cy="1191"/>
        </p:xfrm>
        <a:graphic>
          <a:graphicData uri="http://schemas.openxmlformats.org/presentationml/2006/ole">
            <mc:AlternateContent xmlns:mc="http://schemas.openxmlformats.org/markup-compatibility/2006">
              <mc:Choice xmlns:v="urn:schemas-microsoft-com:vml" Requires="v">
                <p:oleObj spid="_x0000_s7181" name="think-cell Slide" r:id="rId5" imgW="473" imgH="476" progId="TCLayout.ActiveDocument.1">
                  <p:embed/>
                </p:oleObj>
              </mc:Choice>
              <mc:Fallback>
                <p:oleObj name="think-cell Slide" r:id="rId5" imgW="473" imgH="476" progId="TCLayout.ActiveDocument.1">
                  <p:embed/>
                  <p:pic>
                    <p:nvPicPr>
                      <p:cNvPr id="0" name=""/>
                      <p:cNvPicPr/>
                      <p:nvPr/>
                    </p:nvPicPr>
                    <p:blipFill>
                      <a:blip r:embed="rId6"/>
                      <a:stretch>
                        <a:fillRect/>
                      </a:stretch>
                    </p:blipFill>
                    <p:spPr>
                      <a:xfrm>
                        <a:off x="1525192" y="858442"/>
                        <a:ext cx="1191" cy="1191"/>
                      </a:xfrm>
                      <a:prstGeom prst="rect">
                        <a:avLst/>
                      </a:prstGeom>
                    </p:spPr>
                  </p:pic>
                </p:oleObj>
              </mc:Fallback>
            </mc:AlternateContent>
          </a:graphicData>
        </a:graphic>
      </p:graphicFrame>
      <p:sp>
        <p:nvSpPr>
          <p:cNvPr id="60" name="Titolo 4"/>
          <p:cNvSpPr>
            <a:spLocks noGrp="1"/>
          </p:cNvSpPr>
          <p:nvPr>
            <p:ph type="title"/>
          </p:nvPr>
        </p:nvSpPr>
        <p:spPr>
          <a:xfrm>
            <a:off x="0" y="122274"/>
            <a:ext cx="12192000" cy="685800"/>
          </a:xfrm>
        </p:spPr>
        <p:txBody>
          <a:bodyPr/>
          <a:lstStyle/>
          <a:p>
            <a:pPr algn="ctr"/>
            <a:r>
              <a:rPr lang="it-IT" b="1" dirty="0" err="1" smtClean="0"/>
              <a:t>Milestones</a:t>
            </a:r>
            <a:endParaRPr lang="it-IT" dirty="0"/>
          </a:p>
        </p:txBody>
      </p:sp>
      <p:pic>
        <p:nvPicPr>
          <p:cNvPr id="4" name="Immagine 3"/>
          <p:cNvPicPr/>
          <p:nvPr/>
        </p:nvPicPr>
        <p:blipFill>
          <a:blip r:embed="rId7"/>
          <a:stretch>
            <a:fillRect/>
          </a:stretch>
        </p:blipFill>
        <p:spPr>
          <a:xfrm>
            <a:off x="762529" y="2271415"/>
            <a:ext cx="10558614" cy="3944327"/>
          </a:xfrm>
          <a:prstGeom prst="rect">
            <a:avLst/>
          </a:prstGeom>
          <a:noFill/>
          <a:ln>
            <a:solidFill>
              <a:schemeClr val="tx1"/>
            </a:solidFill>
          </a:ln>
        </p:spPr>
      </p:pic>
      <p:pic>
        <p:nvPicPr>
          <p:cNvPr id="5"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769207" y="1048185"/>
            <a:ext cx="396329" cy="3844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ttangolo 5"/>
          <p:cNvSpPr/>
          <p:nvPr/>
        </p:nvSpPr>
        <p:spPr>
          <a:xfrm>
            <a:off x="4208265" y="1056730"/>
            <a:ext cx="4602983" cy="1046440"/>
          </a:xfrm>
          <a:prstGeom prst="rect">
            <a:avLst/>
          </a:prstGeom>
        </p:spPr>
        <p:txBody>
          <a:bodyPr wrap="square">
            <a:spAutoFit/>
          </a:bodyPr>
          <a:lstStyle/>
          <a:p>
            <a:r>
              <a:rPr lang="pt-BR" sz="2700" spc="-51" dirty="0">
                <a:solidFill>
                  <a:prstClr val="black">
                    <a:lumMod val="75000"/>
                    <a:lumOff val="25000"/>
                  </a:prstClr>
                </a:solidFill>
                <a:latin typeface="Arial" panose="020B0604020202020204" pitchFamily="34" charset="0"/>
                <a:cs typeface="Arial" panose="020B0604020202020204" pitchFamily="34" charset="0"/>
              </a:rPr>
              <a:t>1/1 Milestones completed</a:t>
            </a:r>
          </a:p>
          <a:p>
            <a:r>
              <a:rPr lang="pt-BR" sz="2400" spc="-51" dirty="0">
                <a:solidFill>
                  <a:prstClr val="black">
                    <a:lumMod val="75000"/>
                    <a:lumOff val="25000"/>
                  </a:prstClr>
                </a:solidFill>
                <a:latin typeface="Arial" panose="020B0604020202020204" pitchFamily="34" charset="0"/>
                <a:cs typeface="Arial" panose="020B0604020202020204" pitchFamily="34" charset="0"/>
              </a:rPr>
              <a:t>(11/11 Milestones completed)</a:t>
            </a:r>
          </a:p>
          <a:p>
            <a:endParaRPr lang="pt-BR" sz="1100" spc="-51" dirty="0">
              <a:solidFill>
                <a:prstClr val="black">
                  <a:lumMod val="75000"/>
                  <a:lumOff val="25000"/>
                </a:prst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1553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xmlns="" id="{FB9E6D25-1842-489C-B828-872DA2B8F31A}"/>
              </a:ext>
            </a:extLst>
          </p:cNvPr>
          <p:cNvGraphicFramePr>
            <a:graphicFrameLocks noChangeAspect="1"/>
          </p:cNvGraphicFramePr>
          <p:nvPr>
            <p:custDataLst>
              <p:tags r:id="rId2"/>
            </p:custDataLst>
          </p:nvPr>
        </p:nvGraphicFramePr>
        <p:xfrm>
          <a:off x="1525192" y="858442"/>
          <a:ext cx="1191" cy="1191"/>
        </p:xfrm>
        <a:graphic>
          <a:graphicData uri="http://schemas.openxmlformats.org/presentationml/2006/ole">
            <mc:AlternateContent xmlns:mc="http://schemas.openxmlformats.org/markup-compatibility/2006">
              <mc:Choice xmlns:v="urn:schemas-microsoft-com:vml" Requires="v">
                <p:oleObj spid="_x0000_s14345" name="think-cell Slide" r:id="rId5" imgW="473" imgH="476" progId="TCLayout.ActiveDocument.1">
                  <p:embed/>
                </p:oleObj>
              </mc:Choice>
              <mc:Fallback>
                <p:oleObj name="think-cell Slide" r:id="rId5" imgW="473" imgH="476" progId="TCLayout.ActiveDocument.1">
                  <p:embed/>
                  <p:pic>
                    <p:nvPicPr>
                      <p:cNvPr id="0" name=""/>
                      <p:cNvPicPr/>
                      <p:nvPr/>
                    </p:nvPicPr>
                    <p:blipFill>
                      <a:blip r:embed="rId6"/>
                      <a:stretch>
                        <a:fillRect/>
                      </a:stretch>
                    </p:blipFill>
                    <p:spPr>
                      <a:xfrm>
                        <a:off x="1525192" y="858442"/>
                        <a:ext cx="1191" cy="1191"/>
                      </a:xfrm>
                      <a:prstGeom prst="rect">
                        <a:avLst/>
                      </a:prstGeom>
                    </p:spPr>
                  </p:pic>
                </p:oleObj>
              </mc:Fallback>
            </mc:AlternateContent>
          </a:graphicData>
        </a:graphic>
      </p:graphicFrame>
      <p:sp>
        <p:nvSpPr>
          <p:cNvPr id="60" name="Titolo 4"/>
          <p:cNvSpPr>
            <a:spLocks noGrp="1"/>
          </p:cNvSpPr>
          <p:nvPr>
            <p:ph type="title"/>
          </p:nvPr>
        </p:nvSpPr>
        <p:spPr>
          <a:xfrm>
            <a:off x="0" y="122274"/>
            <a:ext cx="12192000" cy="685800"/>
          </a:xfrm>
        </p:spPr>
        <p:txBody>
          <a:bodyPr/>
          <a:lstStyle/>
          <a:p>
            <a:pPr algn="ctr"/>
            <a:r>
              <a:rPr lang="it-IT" b="1" dirty="0" smtClean="0"/>
              <a:t>Publications </a:t>
            </a:r>
            <a:r>
              <a:rPr lang="it-IT" b="1" dirty="0" err="1" smtClean="0"/>
              <a:t>during</a:t>
            </a:r>
            <a:r>
              <a:rPr lang="it-IT" b="1" dirty="0" smtClean="0"/>
              <a:t> 2nd reporting </a:t>
            </a:r>
            <a:r>
              <a:rPr lang="it-IT" b="1" dirty="0" err="1" smtClean="0"/>
              <a:t>period</a:t>
            </a:r>
            <a:endParaRPr lang="it-IT" dirty="0"/>
          </a:p>
        </p:txBody>
      </p:sp>
      <p:sp>
        <p:nvSpPr>
          <p:cNvPr id="16" name="CasellaDiTesto 15"/>
          <p:cNvSpPr txBox="1"/>
          <p:nvPr/>
        </p:nvSpPr>
        <p:spPr>
          <a:xfrm>
            <a:off x="161236" y="1233211"/>
            <a:ext cx="8155450" cy="523220"/>
          </a:xfrm>
          <a:prstGeom prst="rect">
            <a:avLst/>
          </a:prstGeom>
          <a:noFill/>
        </p:spPr>
        <p:txBody>
          <a:bodyPr wrap="square" rtlCol="0">
            <a:spAutoFit/>
          </a:bodyPr>
          <a:lstStyle/>
          <a:p>
            <a:r>
              <a:rPr lang="it-IT" sz="2800" b="1" dirty="0" smtClean="0">
                <a:solidFill>
                  <a:prstClr val="black"/>
                </a:solidFill>
              </a:rPr>
              <a:t>19 </a:t>
            </a:r>
            <a:r>
              <a:rPr lang="it-IT" sz="2800" b="1" dirty="0" err="1" smtClean="0">
                <a:solidFill>
                  <a:prstClr val="black"/>
                </a:solidFill>
              </a:rPr>
              <a:t>articles</a:t>
            </a:r>
            <a:r>
              <a:rPr lang="it-IT" sz="2800" b="1" dirty="0" smtClean="0">
                <a:solidFill>
                  <a:prstClr val="black"/>
                </a:solidFill>
              </a:rPr>
              <a:t>, 9 conference </a:t>
            </a:r>
            <a:r>
              <a:rPr lang="it-IT" sz="2800" b="1" dirty="0" err="1" smtClean="0">
                <a:solidFill>
                  <a:prstClr val="black"/>
                </a:solidFill>
              </a:rPr>
              <a:t>proceedings</a:t>
            </a:r>
            <a:r>
              <a:rPr lang="it-IT" sz="2800" b="1" dirty="0" smtClean="0">
                <a:solidFill>
                  <a:prstClr val="black"/>
                </a:solidFill>
              </a:rPr>
              <a:t>, 9 </a:t>
            </a:r>
            <a:r>
              <a:rPr lang="it-IT" sz="2800" b="1" dirty="0" err="1" smtClean="0">
                <a:solidFill>
                  <a:prstClr val="black"/>
                </a:solidFill>
              </a:rPr>
              <a:t>posters</a:t>
            </a:r>
            <a:endParaRPr lang="en-GB" sz="2800" b="1" dirty="0">
              <a:solidFill>
                <a:prstClr val="black"/>
              </a:solidFill>
            </a:endParaRPr>
          </a:p>
        </p:txBody>
      </p:sp>
      <p:pic>
        <p:nvPicPr>
          <p:cNvPr id="13" name="Picture 40"/>
          <p:cNvPicPr>
            <a:picLocks noChangeAspect="1" noChangeArrowheads="1"/>
          </p:cNvPicPr>
          <p:nvPr/>
        </p:nvPicPr>
        <p:blipFill rotWithShape="1">
          <a:blip r:embed="rId7">
            <a:extLst>
              <a:ext uri="{28A0092B-C50C-407E-A947-70E740481C1C}">
                <a14:useLocalDpi xmlns:a14="http://schemas.microsoft.com/office/drawing/2010/main" val="0"/>
              </a:ext>
            </a:extLst>
          </a:blip>
          <a:srcRect b="41286"/>
          <a:stretch/>
        </p:blipFill>
        <p:spPr bwMode="auto">
          <a:xfrm>
            <a:off x="108857" y="2176956"/>
            <a:ext cx="5467350" cy="44460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41"/>
          <p:cNvPicPr>
            <a:picLocks noChangeAspect="1" noChangeArrowheads="1"/>
          </p:cNvPicPr>
          <p:nvPr/>
        </p:nvPicPr>
        <p:blipFill rotWithShape="1">
          <a:blip r:embed="rId8">
            <a:extLst>
              <a:ext uri="{28A0092B-C50C-407E-A947-70E740481C1C}">
                <a14:useLocalDpi xmlns:a14="http://schemas.microsoft.com/office/drawing/2010/main" val="0"/>
              </a:ext>
            </a:extLst>
          </a:blip>
          <a:srcRect b="38057"/>
          <a:stretch/>
        </p:blipFill>
        <p:spPr bwMode="auto">
          <a:xfrm>
            <a:off x="3195785" y="2630075"/>
            <a:ext cx="5419725" cy="40651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40"/>
          <p:cNvPicPr>
            <a:picLocks noChangeAspect="1" noChangeArrowheads="1"/>
          </p:cNvPicPr>
          <p:nvPr/>
        </p:nvPicPr>
        <p:blipFill rotWithShape="1">
          <a:blip r:embed="rId7">
            <a:extLst>
              <a:ext uri="{28A0092B-C50C-407E-A947-70E740481C1C}">
                <a14:useLocalDpi xmlns:a14="http://schemas.microsoft.com/office/drawing/2010/main" val="0"/>
              </a:ext>
            </a:extLst>
          </a:blip>
          <a:srcRect t="58335"/>
          <a:stretch/>
        </p:blipFill>
        <p:spPr bwMode="auto">
          <a:xfrm>
            <a:off x="6724650" y="3167739"/>
            <a:ext cx="5467350" cy="31550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6305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xmlns="" id="{FB9E6D25-1842-489C-B828-872DA2B8F31A}"/>
              </a:ext>
            </a:extLst>
          </p:cNvPr>
          <p:cNvGraphicFramePr>
            <a:graphicFrameLocks noChangeAspect="1"/>
          </p:cNvGraphicFramePr>
          <p:nvPr>
            <p:custDataLst>
              <p:tags r:id="rId2"/>
            </p:custDataLst>
          </p:nvPr>
        </p:nvGraphicFramePr>
        <p:xfrm>
          <a:off x="1525192" y="858442"/>
          <a:ext cx="1191" cy="1191"/>
        </p:xfrm>
        <a:graphic>
          <a:graphicData uri="http://schemas.openxmlformats.org/presentationml/2006/ole">
            <mc:AlternateContent xmlns:mc="http://schemas.openxmlformats.org/markup-compatibility/2006">
              <mc:Choice xmlns:v="urn:schemas-microsoft-com:vml" Requires="v">
                <p:oleObj spid="_x0000_s4111" name="think-cell Slide" r:id="rId5" imgW="473" imgH="476" progId="TCLayout.ActiveDocument.1">
                  <p:embed/>
                </p:oleObj>
              </mc:Choice>
              <mc:Fallback>
                <p:oleObj name="think-cell Slide" r:id="rId5" imgW="473" imgH="476" progId="TCLayout.ActiveDocument.1">
                  <p:embed/>
                  <p:pic>
                    <p:nvPicPr>
                      <p:cNvPr id="0" name=""/>
                      <p:cNvPicPr/>
                      <p:nvPr/>
                    </p:nvPicPr>
                    <p:blipFill>
                      <a:blip r:embed="rId6"/>
                      <a:stretch>
                        <a:fillRect/>
                      </a:stretch>
                    </p:blipFill>
                    <p:spPr>
                      <a:xfrm>
                        <a:off x="1525192" y="858442"/>
                        <a:ext cx="1191" cy="1191"/>
                      </a:xfrm>
                      <a:prstGeom prst="rect">
                        <a:avLst/>
                      </a:prstGeom>
                    </p:spPr>
                  </p:pic>
                </p:oleObj>
              </mc:Fallback>
            </mc:AlternateContent>
          </a:graphicData>
        </a:graphic>
      </p:graphicFrame>
      <p:sp>
        <p:nvSpPr>
          <p:cNvPr id="60" name="Titolo 4"/>
          <p:cNvSpPr>
            <a:spLocks noGrp="1"/>
          </p:cNvSpPr>
          <p:nvPr>
            <p:ph type="title"/>
          </p:nvPr>
        </p:nvSpPr>
        <p:spPr>
          <a:xfrm>
            <a:off x="0" y="122274"/>
            <a:ext cx="12192000" cy="685800"/>
          </a:xfrm>
        </p:spPr>
        <p:txBody>
          <a:bodyPr/>
          <a:lstStyle/>
          <a:p>
            <a:pPr algn="ctr"/>
            <a:r>
              <a:rPr lang="it-IT" b="1" dirty="0" smtClean="0"/>
              <a:t>New Project Officer</a:t>
            </a:r>
            <a:endParaRPr lang="it-IT" dirty="0"/>
          </a:p>
        </p:txBody>
      </p:sp>
      <p:pic>
        <p:nvPicPr>
          <p:cNvPr id="5"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0043" y="871396"/>
            <a:ext cx="7620000" cy="52595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asellaDiTesto 5"/>
          <p:cNvSpPr txBox="1"/>
          <p:nvPr/>
        </p:nvSpPr>
        <p:spPr>
          <a:xfrm>
            <a:off x="1754659" y="4440719"/>
            <a:ext cx="5647038" cy="2031325"/>
          </a:xfrm>
          <a:prstGeom prst="rect">
            <a:avLst/>
          </a:prstGeom>
          <a:solidFill>
            <a:schemeClr val="bg1"/>
          </a:solidFill>
        </p:spPr>
        <p:txBody>
          <a:bodyPr wrap="square" rtlCol="0">
            <a:spAutoFit/>
          </a:bodyPr>
          <a:lstStyle/>
          <a:p>
            <a:pPr algn="just"/>
            <a:r>
              <a:rPr lang="en-GB" dirty="0">
                <a:solidFill>
                  <a:prstClr val="black"/>
                </a:solidFill>
              </a:rPr>
              <a:t>Due to internal re-shuffling (partly linked to our Project Office retirement likely next year), a new PO has been appointed for HITRI</a:t>
            </a:r>
            <a:r>
              <a:rPr lang="en-GB" i="1" dirty="0">
                <a:solidFill>
                  <a:prstClr val="black"/>
                </a:solidFill>
              </a:rPr>
              <a:t>plu</a:t>
            </a:r>
            <a:r>
              <a:rPr lang="en-GB" dirty="0">
                <a:solidFill>
                  <a:prstClr val="black"/>
                </a:solidFill>
              </a:rPr>
              <a:t>s, </a:t>
            </a:r>
            <a:r>
              <a:rPr lang="en-GB" b="1" dirty="0">
                <a:solidFill>
                  <a:prstClr val="black"/>
                </a:solidFill>
              </a:rPr>
              <a:t>Anna Santoro.</a:t>
            </a:r>
          </a:p>
          <a:p>
            <a:pPr algn="just"/>
            <a:r>
              <a:rPr lang="en-GB" dirty="0">
                <a:solidFill>
                  <a:prstClr val="black"/>
                </a:solidFill>
              </a:rPr>
              <a:t>“…she is well familiar with particle accelerators and linked technology</a:t>
            </a:r>
            <a:r>
              <a:rPr lang="en-GB" dirty="0" smtClean="0">
                <a:solidFill>
                  <a:prstClr val="black"/>
                </a:solidFill>
              </a:rPr>
              <a:t>”.</a:t>
            </a:r>
            <a:endParaRPr lang="en-GB" dirty="0">
              <a:solidFill>
                <a:prstClr val="black"/>
              </a:solidFill>
            </a:endParaRPr>
          </a:p>
          <a:p>
            <a:pPr algn="just"/>
            <a:r>
              <a:rPr lang="en-GB" dirty="0">
                <a:solidFill>
                  <a:prstClr val="black"/>
                </a:solidFill>
              </a:rPr>
              <a:t>Andreas </a:t>
            </a:r>
            <a:r>
              <a:rPr lang="en-GB" dirty="0" err="1">
                <a:solidFill>
                  <a:prstClr val="black"/>
                </a:solidFill>
              </a:rPr>
              <a:t>Holtel</a:t>
            </a:r>
            <a:r>
              <a:rPr lang="en-GB" dirty="0">
                <a:solidFill>
                  <a:prstClr val="black"/>
                </a:solidFill>
              </a:rPr>
              <a:t> will still remain available to ensure smooth handover and/or additional assistance as needed.</a:t>
            </a:r>
          </a:p>
        </p:txBody>
      </p:sp>
      <p:sp>
        <p:nvSpPr>
          <p:cNvPr id="7" name="CasellaDiTesto 6"/>
          <p:cNvSpPr txBox="1"/>
          <p:nvPr/>
        </p:nvSpPr>
        <p:spPr>
          <a:xfrm>
            <a:off x="8162855" y="3464797"/>
            <a:ext cx="3144906" cy="369332"/>
          </a:xfrm>
          <a:prstGeom prst="rect">
            <a:avLst/>
          </a:prstGeom>
          <a:noFill/>
        </p:spPr>
        <p:txBody>
          <a:bodyPr wrap="square" rtlCol="0">
            <a:spAutoFit/>
          </a:bodyPr>
          <a:lstStyle/>
          <a:p>
            <a:pPr algn="ctr"/>
            <a:r>
              <a:rPr lang="it-IT" b="1" dirty="0" smtClean="0">
                <a:solidFill>
                  <a:prstClr val="black"/>
                </a:solidFill>
              </a:rPr>
              <a:t>Anna Santoro</a:t>
            </a:r>
            <a:endParaRPr lang="it-IT" dirty="0" smtClean="0">
              <a:solidFill>
                <a:prstClr val="black"/>
              </a:solidFill>
            </a:endParaRPr>
          </a:p>
        </p:txBody>
      </p:sp>
      <p:pic>
        <p:nvPicPr>
          <p:cNvPr id="9" name="Picture 5" descr="Anna Santoro - Project Adviser - European Commission | LinkedIn"/>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35559" y="210064"/>
            <a:ext cx="3258517" cy="325851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Lst>
        </p:spPr>
      </p:pic>
      <p:sp>
        <p:nvSpPr>
          <p:cNvPr id="10" name="CasellaDiTesto 9"/>
          <p:cNvSpPr txBox="1"/>
          <p:nvPr/>
        </p:nvSpPr>
        <p:spPr>
          <a:xfrm>
            <a:off x="8227675" y="6488668"/>
            <a:ext cx="3144906" cy="369332"/>
          </a:xfrm>
          <a:prstGeom prst="rect">
            <a:avLst/>
          </a:prstGeom>
          <a:noFill/>
        </p:spPr>
        <p:txBody>
          <a:bodyPr wrap="square" rtlCol="0">
            <a:spAutoFit/>
          </a:bodyPr>
          <a:lstStyle/>
          <a:p>
            <a:pPr algn="ctr"/>
            <a:r>
              <a:rPr lang="it-IT" b="1" dirty="0" smtClean="0">
                <a:solidFill>
                  <a:prstClr val="black"/>
                </a:solidFill>
              </a:rPr>
              <a:t>Alejandro </a:t>
            </a:r>
            <a:r>
              <a:rPr lang="it-IT" b="1" dirty="0" err="1" smtClean="0">
                <a:solidFill>
                  <a:prstClr val="black"/>
                </a:solidFill>
              </a:rPr>
              <a:t>Mazal</a:t>
            </a:r>
            <a:endParaRPr lang="en-GB" dirty="0" smtClean="0">
              <a:solidFill>
                <a:prstClr val="black"/>
              </a:solidFill>
            </a:endParaRPr>
          </a:p>
        </p:txBody>
      </p:sp>
      <p:sp>
        <p:nvSpPr>
          <p:cNvPr id="12" name="CasellaDiTesto 11"/>
          <p:cNvSpPr txBox="1"/>
          <p:nvPr/>
        </p:nvSpPr>
        <p:spPr>
          <a:xfrm>
            <a:off x="7697078" y="3817566"/>
            <a:ext cx="4173646" cy="523220"/>
          </a:xfrm>
          <a:prstGeom prst="rect">
            <a:avLst/>
          </a:prstGeom>
          <a:noFill/>
        </p:spPr>
        <p:txBody>
          <a:bodyPr wrap="square" rtlCol="0">
            <a:spAutoFit/>
          </a:bodyPr>
          <a:lstStyle/>
          <a:p>
            <a:pPr algn="ctr"/>
            <a:r>
              <a:rPr lang="it-IT" sz="2800" b="1" dirty="0" smtClean="0">
                <a:solidFill>
                  <a:srgbClr val="FF0000"/>
                </a:solidFill>
              </a:rPr>
              <a:t>Expert - </a:t>
            </a:r>
            <a:r>
              <a:rPr lang="it-IT" sz="2800" b="1" dirty="0" err="1" smtClean="0">
                <a:solidFill>
                  <a:srgbClr val="FF0000"/>
                </a:solidFill>
              </a:rPr>
              <a:t>Reviewer</a:t>
            </a:r>
            <a:endParaRPr lang="en-GB" sz="2800" b="1" dirty="0">
              <a:solidFill>
                <a:srgbClr val="FF0000"/>
              </a:solidFill>
            </a:endParaRPr>
          </a:p>
        </p:txBody>
      </p:sp>
      <p:pic>
        <p:nvPicPr>
          <p:cNvPr id="13"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79139" y="4316218"/>
            <a:ext cx="2143125" cy="21431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05822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xmlns="" id="{FB9E6D25-1842-489C-B828-872DA2B8F31A}"/>
              </a:ext>
            </a:extLst>
          </p:cNvPr>
          <p:cNvGraphicFramePr>
            <a:graphicFrameLocks noChangeAspect="1"/>
          </p:cNvGraphicFramePr>
          <p:nvPr>
            <p:custDataLst>
              <p:tags r:id="rId2"/>
            </p:custDataLst>
          </p:nvPr>
        </p:nvGraphicFramePr>
        <p:xfrm>
          <a:off x="1525192" y="858442"/>
          <a:ext cx="1191" cy="1191"/>
        </p:xfrm>
        <a:graphic>
          <a:graphicData uri="http://schemas.openxmlformats.org/presentationml/2006/ole">
            <mc:AlternateContent xmlns:mc="http://schemas.openxmlformats.org/markup-compatibility/2006">
              <mc:Choice xmlns:v="urn:schemas-microsoft-com:vml" Requires="v">
                <p:oleObj spid="_x0000_s15370" name="think-cell Slide" r:id="rId5" imgW="473" imgH="476" progId="TCLayout.ActiveDocument.1">
                  <p:embed/>
                </p:oleObj>
              </mc:Choice>
              <mc:Fallback>
                <p:oleObj name="think-cell Slide" r:id="rId5" imgW="473" imgH="476" progId="TCLayout.ActiveDocument.1">
                  <p:embed/>
                  <p:pic>
                    <p:nvPicPr>
                      <p:cNvPr id="0" name=""/>
                      <p:cNvPicPr/>
                      <p:nvPr/>
                    </p:nvPicPr>
                    <p:blipFill>
                      <a:blip r:embed="rId6"/>
                      <a:stretch>
                        <a:fillRect/>
                      </a:stretch>
                    </p:blipFill>
                    <p:spPr>
                      <a:xfrm>
                        <a:off x="1525192" y="858442"/>
                        <a:ext cx="1191" cy="1191"/>
                      </a:xfrm>
                      <a:prstGeom prst="rect">
                        <a:avLst/>
                      </a:prstGeom>
                    </p:spPr>
                  </p:pic>
                </p:oleObj>
              </mc:Fallback>
            </mc:AlternateContent>
          </a:graphicData>
        </a:graphic>
      </p:graphicFrame>
      <p:sp>
        <p:nvSpPr>
          <p:cNvPr id="60" name="Titolo 4"/>
          <p:cNvSpPr>
            <a:spLocks noGrp="1"/>
          </p:cNvSpPr>
          <p:nvPr>
            <p:ph type="title"/>
          </p:nvPr>
        </p:nvSpPr>
        <p:spPr>
          <a:xfrm>
            <a:off x="0" y="122274"/>
            <a:ext cx="12192000" cy="685800"/>
          </a:xfrm>
        </p:spPr>
        <p:txBody>
          <a:bodyPr/>
          <a:lstStyle/>
          <a:p>
            <a:pPr algn="ctr"/>
            <a:r>
              <a:rPr lang="it-IT" b="1" dirty="0" err="1" smtClean="0"/>
              <a:t>Summary</a:t>
            </a:r>
            <a:r>
              <a:rPr lang="it-IT" b="1" dirty="0" smtClean="0"/>
              <a:t> of </a:t>
            </a:r>
            <a:r>
              <a:rPr lang="it-IT" b="1" dirty="0" err="1" smtClean="0"/>
              <a:t>scientific</a:t>
            </a:r>
            <a:r>
              <a:rPr lang="it-IT" b="1" dirty="0" smtClean="0"/>
              <a:t> </a:t>
            </a:r>
            <a:r>
              <a:rPr lang="it-IT" b="1" dirty="0" err="1" smtClean="0"/>
              <a:t>contributions</a:t>
            </a:r>
            <a:endParaRPr lang="it-IT" dirty="0"/>
          </a:p>
        </p:txBody>
      </p:sp>
      <p:pic>
        <p:nvPicPr>
          <p:cNvPr id="9"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b="49032"/>
          <a:stretch/>
        </p:blipFill>
        <p:spPr bwMode="auto">
          <a:xfrm>
            <a:off x="81831" y="964460"/>
            <a:ext cx="6755130" cy="4625560"/>
          </a:xfrm>
          <a:prstGeom prst="rect">
            <a:avLst/>
          </a:prstGeom>
          <a:noFill/>
          <a:ln w="9525">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pic>
        <p:nvPicPr>
          <p:cNvPr id="10"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t="51300"/>
          <a:stretch/>
        </p:blipFill>
        <p:spPr bwMode="auto">
          <a:xfrm>
            <a:off x="2172624" y="1563487"/>
            <a:ext cx="6755130" cy="4419730"/>
          </a:xfrm>
          <a:prstGeom prst="rect">
            <a:avLst/>
          </a:prstGeom>
          <a:noFill/>
          <a:ln w="9525">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pic>
        <p:nvPicPr>
          <p:cNvPr id="11" name="Picture 3"/>
          <p:cNvPicPr>
            <a:picLocks noChangeAspect="1" noChangeArrowheads="1"/>
          </p:cNvPicPr>
          <p:nvPr/>
        </p:nvPicPr>
        <p:blipFill rotWithShape="1">
          <a:blip r:embed="rId8">
            <a:extLst>
              <a:ext uri="{28A0092B-C50C-407E-A947-70E740481C1C}">
                <a14:useLocalDpi xmlns:a14="http://schemas.microsoft.com/office/drawing/2010/main" val="0"/>
              </a:ext>
            </a:extLst>
          </a:blip>
          <a:srcRect b="52476"/>
          <a:stretch/>
        </p:blipFill>
        <p:spPr bwMode="auto">
          <a:xfrm>
            <a:off x="3982518" y="2246753"/>
            <a:ext cx="6675120" cy="4106587"/>
          </a:xfrm>
          <a:prstGeom prst="rect">
            <a:avLst/>
          </a:prstGeom>
          <a:noFill/>
          <a:ln w="9525">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pic>
        <p:nvPicPr>
          <p:cNvPr id="15" name="Picture 3"/>
          <p:cNvPicPr>
            <a:picLocks noChangeAspect="1" noChangeArrowheads="1"/>
          </p:cNvPicPr>
          <p:nvPr/>
        </p:nvPicPr>
        <p:blipFill rotWithShape="1">
          <a:blip r:embed="rId8">
            <a:extLst>
              <a:ext uri="{28A0092B-C50C-407E-A947-70E740481C1C}">
                <a14:useLocalDpi xmlns:a14="http://schemas.microsoft.com/office/drawing/2010/main" val="0"/>
              </a:ext>
            </a:extLst>
          </a:blip>
          <a:srcRect t="47115" b="12695"/>
          <a:stretch/>
        </p:blipFill>
        <p:spPr bwMode="auto">
          <a:xfrm>
            <a:off x="5281802" y="3385150"/>
            <a:ext cx="6675120" cy="3472850"/>
          </a:xfrm>
          <a:prstGeom prst="rect">
            <a:avLst/>
          </a:prstGeom>
          <a:noFill/>
          <a:ln w="9525">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sp>
        <p:nvSpPr>
          <p:cNvPr id="8" name="Titolo 2"/>
          <p:cNvSpPr txBox="1">
            <a:spLocks/>
          </p:cNvSpPr>
          <p:nvPr/>
        </p:nvSpPr>
        <p:spPr>
          <a:xfrm>
            <a:off x="3630168" y="932688"/>
            <a:ext cx="4700016" cy="5925312"/>
          </a:xfrm>
          <a:prstGeom prst="rect">
            <a:avLst/>
          </a:prstGeom>
          <a:solidFill>
            <a:schemeClr val="bg1"/>
          </a:solidFill>
          <a:ln>
            <a:solidFill>
              <a:srgbClr val="FF0000"/>
            </a:solidFill>
          </a:ln>
        </p:spPr>
        <p:txBody>
          <a:bodyPr vert="horz" lIns="91440" tIns="45720" rIns="91440" bIns="45720" rtlCol="0" anchor="ctr">
            <a:noAutofit/>
          </a:bodyPr>
          <a:lstStyle>
            <a:lvl1pPr algn="l" defTabSz="685800" rtl="0" eaLnBrk="1" latinLnBrk="0" hangingPunct="1">
              <a:lnSpc>
                <a:spcPct val="90000"/>
              </a:lnSpc>
              <a:spcBef>
                <a:spcPct val="0"/>
              </a:spcBef>
              <a:buNone/>
              <a:defRPr lang="it-IT" sz="2400" kern="1200" dirty="0">
                <a:solidFill>
                  <a:srgbClr val="0062A5"/>
                </a:solidFill>
                <a:latin typeface="Arial" panose="020B0604020202020204" pitchFamily="34" charset="0"/>
                <a:ea typeface="+mj-ea"/>
                <a:cs typeface="Arial" panose="020B0604020202020204" pitchFamily="34" charset="0"/>
              </a:defRPr>
            </a:lvl1pPr>
          </a:lstStyle>
          <a:p>
            <a:pPr algn="ctr"/>
            <a:r>
              <a:rPr lang="en-US" sz="4000" b="1" dirty="0" smtClean="0">
                <a:solidFill>
                  <a:schemeClr val="tx1"/>
                </a:solidFill>
              </a:rPr>
              <a:t>Scientific Talks</a:t>
            </a:r>
            <a:br>
              <a:rPr lang="en-US" sz="4000" b="1" dirty="0" smtClean="0">
                <a:solidFill>
                  <a:schemeClr val="tx1"/>
                </a:solidFill>
              </a:rPr>
            </a:br>
            <a:r>
              <a:rPr lang="en-US" sz="3200" dirty="0" smtClean="0">
                <a:solidFill>
                  <a:schemeClr val="tx1"/>
                </a:solidFill>
              </a:rPr>
              <a:t>(50 speeches)</a:t>
            </a:r>
          </a:p>
          <a:p>
            <a:pPr algn="ctr"/>
            <a:r>
              <a:rPr lang="en-US" sz="3200" b="1" dirty="0" smtClean="0">
                <a:solidFill>
                  <a:schemeClr val="tx1"/>
                </a:solidFill>
              </a:rPr>
              <a:t/>
            </a:r>
            <a:br>
              <a:rPr lang="en-US" sz="3200" b="1" dirty="0" smtClean="0">
                <a:solidFill>
                  <a:schemeClr val="tx1"/>
                </a:solidFill>
              </a:rPr>
            </a:br>
            <a:r>
              <a:rPr lang="en-US" sz="4000" b="1" dirty="0" smtClean="0">
                <a:solidFill>
                  <a:schemeClr val="tx1"/>
                </a:solidFill>
              </a:rPr>
              <a:t>Public talks </a:t>
            </a:r>
            <a:r>
              <a:rPr lang="en-US" sz="3200" b="1" dirty="0" smtClean="0">
                <a:solidFill>
                  <a:schemeClr val="tx1"/>
                </a:solidFill>
              </a:rPr>
              <a:t/>
            </a:r>
            <a:br>
              <a:rPr lang="en-US" sz="3200" b="1" dirty="0" smtClean="0">
                <a:solidFill>
                  <a:schemeClr val="tx1"/>
                </a:solidFill>
              </a:rPr>
            </a:br>
            <a:r>
              <a:rPr lang="en-US" sz="3200" dirty="0" smtClean="0">
                <a:solidFill>
                  <a:schemeClr val="tx1"/>
                </a:solidFill>
              </a:rPr>
              <a:t>(13 events)</a:t>
            </a:r>
          </a:p>
          <a:p>
            <a:pPr algn="ctr"/>
            <a:r>
              <a:rPr lang="en-US" sz="3200" b="1" dirty="0" smtClean="0">
                <a:solidFill>
                  <a:schemeClr val="tx1"/>
                </a:solidFill>
              </a:rPr>
              <a:t/>
            </a:r>
            <a:br>
              <a:rPr lang="en-US" sz="3200" b="1" dirty="0" smtClean="0">
                <a:solidFill>
                  <a:schemeClr val="tx1"/>
                </a:solidFill>
              </a:rPr>
            </a:br>
            <a:r>
              <a:rPr lang="en-US" sz="4000" b="1" dirty="0" smtClean="0">
                <a:solidFill>
                  <a:schemeClr val="tx1"/>
                </a:solidFill>
              </a:rPr>
              <a:t>Webinars</a:t>
            </a:r>
            <a:r>
              <a:rPr lang="en-US" sz="3200" b="1" dirty="0" smtClean="0">
                <a:solidFill>
                  <a:schemeClr val="tx1"/>
                </a:solidFill>
              </a:rPr>
              <a:t/>
            </a:r>
            <a:br>
              <a:rPr lang="en-US" sz="3200" b="1" dirty="0" smtClean="0">
                <a:solidFill>
                  <a:schemeClr val="tx1"/>
                </a:solidFill>
              </a:rPr>
            </a:br>
            <a:r>
              <a:rPr lang="en-US" sz="3200" dirty="0" smtClean="0">
                <a:solidFill>
                  <a:schemeClr val="tx1"/>
                </a:solidFill>
              </a:rPr>
              <a:t>(9 events)</a:t>
            </a:r>
            <a:br>
              <a:rPr lang="en-US" sz="3200" dirty="0" smtClean="0">
                <a:solidFill>
                  <a:schemeClr val="tx1"/>
                </a:solidFill>
              </a:rPr>
            </a:br>
            <a:endParaRPr lang="en-US" sz="3200" dirty="0" smtClean="0">
              <a:solidFill>
                <a:schemeClr val="tx1"/>
              </a:solidFill>
            </a:endParaRPr>
          </a:p>
          <a:p>
            <a:pPr algn="ctr"/>
            <a:r>
              <a:rPr lang="en-US" sz="4000" b="1" dirty="0" smtClean="0">
                <a:solidFill>
                  <a:schemeClr val="tx1"/>
                </a:solidFill>
              </a:rPr>
              <a:t>Lectures</a:t>
            </a:r>
            <a:r>
              <a:rPr lang="en-US" sz="3200" b="1" dirty="0" smtClean="0">
                <a:solidFill>
                  <a:schemeClr val="tx1"/>
                </a:solidFill>
              </a:rPr>
              <a:t/>
            </a:r>
            <a:br>
              <a:rPr lang="en-US" sz="3200" b="1" dirty="0" smtClean="0">
                <a:solidFill>
                  <a:schemeClr val="tx1"/>
                </a:solidFill>
              </a:rPr>
            </a:br>
            <a:r>
              <a:rPr lang="en-US" sz="3200" dirty="0" smtClean="0">
                <a:solidFill>
                  <a:schemeClr val="tx1"/>
                </a:solidFill>
              </a:rPr>
              <a:t>(18 events)</a:t>
            </a:r>
            <a:endParaRPr lang="en-US" sz="3200" dirty="0">
              <a:solidFill>
                <a:schemeClr val="tx1"/>
              </a:solidFill>
            </a:endParaRPr>
          </a:p>
        </p:txBody>
      </p:sp>
    </p:spTree>
    <p:extLst>
      <p:ext uri="{BB962C8B-B14F-4D97-AF65-F5344CB8AC3E}">
        <p14:creationId xmlns:p14="http://schemas.microsoft.com/office/powerpoint/2010/main" val="36297332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xmlns="" id="{FB9E6D25-1842-489C-B828-872DA2B8F31A}"/>
              </a:ext>
            </a:extLst>
          </p:cNvPr>
          <p:cNvGraphicFramePr>
            <a:graphicFrameLocks noChangeAspect="1"/>
          </p:cNvGraphicFramePr>
          <p:nvPr>
            <p:custDataLst>
              <p:tags r:id="rId2"/>
            </p:custDataLst>
          </p:nvPr>
        </p:nvGraphicFramePr>
        <p:xfrm>
          <a:off x="1525192" y="858442"/>
          <a:ext cx="1191" cy="1191"/>
        </p:xfrm>
        <a:graphic>
          <a:graphicData uri="http://schemas.openxmlformats.org/presentationml/2006/ole">
            <mc:AlternateContent xmlns:mc="http://schemas.openxmlformats.org/markup-compatibility/2006">
              <mc:Choice xmlns:v="urn:schemas-microsoft-com:vml" Requires="v">
                <p:oleObj spid="_x0000_s9229" name="think-cell Slide" r:id="rId5" imgW="473" imgH="476" progId="TCLayout.ActiveDocument.1">
                  <p:embed/>
                </p:oleObj>
              </mc:Choice>
              <mc:Fallback>
                <p:oleObj name="think-cell Slide" r:id="rId5" imgW="473" imgH="476" progId="TCLayout.ActiveDocument.1">
                  <p:embed/>
                  <p:pic>
                    <p:nvPicPr>
                      <p:cNvPr id="0" name=""/>
                      <p:cNvPicPr/>
                      <p:nvPr/>
                    </p:nvPicPr>
                    <p:blipFill>
                      <a:blip r:embed="rId6"/>
                      <a:stretch>
                        <a:fillRect/>
                      </a:stretch>
                    </p:blipFill>
                    <p:spPr>
                      <a:xfrm>
                        <a:off x="1525192" y="858442"/>
                        <a:ext cx="1191" cy="1191"/>
                      </a:xfrm>
                      <a:prstGeom prst="rect">
                        <a:avLst/>
                      </a:prstGeom>
                    </p:spPr>
                  </p:pic>
                </p:oleObj>
              </mc:Fallback>
            </mc:AlternateContent>
          </a:graphicData>
        </a:graphic>
      </p:graphicFrame>
      <p:sp>
        <p:nvSpPr>
          <p:cNvPr id="60" name="Titolo 4"/>
          <p:cNvSpPr>
            <a:spLocks noGrp="1"/>
          </p:cNvSpPr>
          <p:nvPr>
            <p:ph type="title"/>
          </p:nvPr>
        </p:nvSpPr>
        <p:spPr>
          <a:xfrm>
            <a:off x="0" y="122274"/>
            <a:ext cx="12192000" cy="685800"/>
          </a:xfrm>
        </p:spPr>
        <p:txBody>
          <a:bodyPr/>
          <a:lstStyle/>
          <a:p>
            <a:r>
              <a:rPr lang="it-IT" b="1" dirty="0" smtClean="0"/>
              <a:t>Agenda Wednesday 22nd </a:t>
            </a:r>
            <a:endParaRPr lang="it-IT" dirty="0"/>
          </a:p>
        </p:txBody>
      </p:sp>
      <p:pic>
        <p:nvPicPr>
          <p:cNvPr id="4" name="Immagine 3"/>
          <p:cNvPicPr>
            <a:picLocks noChangeAspect="1"/>
          </p:cNvPicPr>
          <p:nvPr/>
        </p:nvPicPr>
        <p:blipFill rotWithShape="1">
          <a:blip r:embed="rId7"/>
          <a:srcRect l="7327" t="7442" r="74959" b="56356"/>
          <a:stretch/>
        </p:blipFill>
        <p:spPr>
          <a:xfrm>
            <a:off x="4536545" y="32658"/>
            <a:ext cx="6604823" cy="5503402"/>
          </a:xfrm>
          <a:prstGeom prst="rect">
            <a:avLst/>
          </a:prstGeom>
        </p:spPr>
      </p:pic>
      <p:pic>
        <p:nvPicPr>
          <p:cNvPr id="5" name="Immagine 4"/>
          <p:cNvPicPr>
            <a:picLocks noChangeAspect="1"/>
          </p:cNvPicPr>
          <p:nvPr/>
        </p:nvPicPr>
        <p:blipFill rotWithShape="1">
          <a:blip r:embed="rId8"/>
          <a:srcRect l="7327" t="7728" r="74953" b="81521"/>
          <a:stretch/>
        </p:blipFill>
        <p:spPr>
          <a:xfrm>
            <a:off x="4536545" y="5179634"/>
            <a:ext cx="6606301" cy="1634071"/>
          </a:xfrm>
          <a:prstGeom prst="rect">
            <a:avLst/>
          </a:prstGeom>
        </p:spPr>
      </p:pic>
    </p:spTree>
    <p:extLst>
      <p:ext uri="{BB962C8B-B14F-4D97-AF65-F5344CB8AC3E}">
        <p14:creationId xmlns:p14="http://schemas.microsoft.com/office/powerpoint/2010/main" val="624378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xmlns="" id="{FB9E6D25-1842-489C-B828-872DA2B8F31A}"/>
              </a:ext>
            </a:extLst>
          </p:cNvPr>
          <p:cNvGraphicFramePr>
            <a:graphicFrameLocks noChangeAspect="1"/>
          </p:cNvGraphicFramePr>
          <p:nvPr>
            <p:custDataLst>
              <p:tags r:id="rId2"/>
            </p:custDataLst>
          </p:nvPr>
        </p:nvGraphicFramePr>
        <p:xfrm>
          <a:off x="1525192" y="858442"/>
          <a:ext cx="1191" cy="1191"/>
        </p:xfrm>
        <a:graphic>
          <a:graphicData uri="http://schemas.openxmlformats.org/presentationml/2006/ole">
            <mc:AlternateContent xmlns:mc="http://schemas.openxmlformats.org/markup-compatibility/2006">
              <mc:Choice xmlns:v="urn:schemas-microsoft-com:vml" Requires="v">
                <p:oleObj spid="_x0000_s10253" name="think-cell Slide" r:id="rId5" imgW="473" imgH="476" progId="TCLayout.ActiveDocument.1">
                  <p:embed/>
                </p:oleObj>
              </mc:Choice>
              <mc:Fallback>
                <p:oleObj name="think-cell Slide" r:id="rId5" imgW="473" imgH="476" progId="TCLayout.ActiveDocument.1">
                  <p:embed/>
                  <p:pic>
                    <p:nvPicPr>
                      <p:cNvPr id="0" name=""/>
                      <p:cNvPicPr/>
                      <p:nvPr/>
                    </p:nvPicPr>
                    <p:blipFill>
                      <a:blip r:embed="rId6"/>
                      <a:stretch>
                        <a:fillRect/>
                      </a:stretch>
                    </p:blipFill>
                    <p:spPr>
                      <a:xfrm>
                        <a:off x="1525192" y="858442"/>
                        <a:ext cx="1191" cy="1191"/>
                      </a:xfrm>
                      <a:prstGeom prst="rect">
                        <a:avLst/>
                      </a:prstGeom>
                    </p:spPr>
                  </p:pic>
                </p:oleObj>
              </mc:Fallback>
            </mc:AlternateContent>
          </a:graphicData>
        </a:graphic>
      </p:graphicFrame>
      <p:sp>
        <p:nvSpPr>
          <p:cNvPr id="60" name="Titolo 4"/>
          <p:cNvSpPr>
            <a:spLocks noGrp="1"/>
          </p:cNvSpPr>
          <p:nvPr>
            <p:ph type="title"/>
          </p:nvPr>
        </p:nvSpPr>
        <p:spPr>
          <a:xfrm>
            <a:off x="0" y="122274"/>
            <a:ext cx="12192000" cy="685800"/>
          </a:xfrm>
        </p:spPr>
        <p:txBody>
          <a:bodyPr/>
          <a:lstStyle/>
          <a:p>
            <a:r>
              <a:rPr lang="it-IT" b="1" dirty="0" smtClean="0"/>
              <a:t>Agenda </a:t>
            </a:r>
            <a:r>
              <a:rPr lang="it-IT" b="1" dirty="0" err="1" smtClean="0"/>
              <a:t>Thursday</a:t>
            </a:r>
            <a:r>
              <a:rPr lang="it-IT" b="1" dirty="0" smtClean="0"/>
              <a:t> 23rd</a:t>
            </a:r>
            <a:endParaRPr lang="it-IT" dirty="0"/>
          </a:p>
        </p:txBody>
      </p:sp>
      <p:grpSp>
        <p:nvGrpSpPr>
          <p:cNvPr id="4" name="Gruppo 3"/>
          <p:cNvGrpSpPr/>
          <p:nvPr/>
        </p:nvGrpSpPr>
        <p:grpSpPr>
          <a:xfrm>
            <a:off x="4247151" y="21773"/>
            <a:ext cx="7061704" cy="6762939"/>
            <a:chOff x="2290525" y="110197"/>
            <a:chExt cx="5541416" cy="5317143"/>
          </a:xfrm>
        </p:grpSpPr>
        <p:pic>
          <p:nvPicPr>
            <p:cNvPr id="5" name="Immagine 4"/>
            <p:cNvPicPr>
              <a:picLocks noChangeAspect="1"/>
            </p:cNvPicPr>
            <p:nvPr/>
          </p:nvPicPr>
          <p:blipFill rotWithShape="1">
            <a:blip r:embed="rId7"/>
            <a:srcRect l="7327" t="21339" r="74979" b="56897"/>
            <a:stretch/>
          </p:blipFill>
          <p:spPr>
            <a:xfrm>
              <a:off x="2290527" y="110197"/>
              <a:ext cx="5532673" cy="2835564"/>
            </a:xfrm>
            <a:prstGeom prst="rect">
              <a:avLst/>
            </a:prstGeom>
          </p:spPr>
        </p:pic>
        <p:pic>
          <p:nvPicPr>
            <p:cNvPr id="6" name="Immagine 5"/>
            <p:cNvPicPr>
              <a:picLocks noChangeAspect="1"/>
            </p:cNvPicPr>
            <p:nvPr/>
          </p:nvPicPr>
          <p:blipFill rotWithShape="1">
            <a:blip r:embed="rId8"/>
            <a:srcRect l="7327" t="16354" r="74951" b="62059"/>
            <a:stretch/>
          </p:blipFill>
          <p:spPr>
            <a:xfrm>
              <a:off x="2290525" y="2614821"/>
              <a:ext cx="5541416" cy="2812519"/>
            </a:xfrm>
            <a:prstGeom prst="rect">
              <a:avLst/>
            </a:prstGeom>
          </p:spPr>
        </p:pic>
      </p:grpSp>
    </p:spTree>
    <p:extLst>
      <p:ext uri="{BB962C8B-B14F-4D97-AF65-F5344CB8AC3E}">
        <p14:creationId xmlns:p14="http://schemas.microsoft.com/office/powerpoint/2010/main" val="2793236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xmlns="" id="{FB9E6D25-1842-489C-B828-872DA2B8F31A}"/>
              </a:ext>
            </a:extLst>
          </p:cNvPr>
          <p:cNvGraphicFramePr>
            <a:graphicFrameLocks noChangeAspect="1"/>
          </p:cNvGraphicFramePr>
          <p:nvPr>
            <p:custDataLst>
              <p:tags r:id="rId2"/>
            </p:custDataLst>
          </p:nvPr>
        </p:nvGraphicFramePr>
        <p:xfrm>
          <a:off x="1525192" y="858442"/>
          <a:ext cx="1191" cy="1191"/>
        </p:xfrm>
        <a:graphic>
          <a:graphicData uri="http://schemas.openxmlformats.org/presentationml/2006/ole">
            <mc:AlternateContent xmlns:mc="http://schemas.openxmlformats.org/markup-compatibility/2006">
              <mc:Choice xmlns:v="urn:schemas-microsoft-com:vml" Requires="v">
                <p:oleObj spid="_x0000_s11277" name="think-cell Slide" r:id="rId5" imgW="473" imgH="476" progId="TCLayout.ActiveDocument.1">
                  <p:embed/>
                </p:oleObj>
              </mc:Choice>
              <mc:Fallback>
                <p:oleObj name="think-cell Slide" r:id="rId5" imgW="473" imgH="476" progId="TCLayout.ActiveDocument.1">
                  <p:embed/>
                  <p:pic>
                    <p:nvPicPr>
                      <p:cNvPr id="0" name=""/>
                      <p:cNvPicPr/>
                      <p:nvPr/>
                    </p:nvPicPr>
                    <p:blipFill>
                      <a:blip r:embed="rId6"/>
                      <a:stretch>
                        <a:fillRect/>
                      </a:stretch>
                    </p:blipFill>
                    <p:spPr>
                      <a:xfrm>
                        <a:off x="1525192" y="858442"/>
                        <a:ext cx="1191" cy="1191"/>
                      </a:xfrm>
                      <a:prstGeom prst="rect">
                        <a:avLst/>
                      </a:prstGeom>
                    </p:spPr>
                  </p:pic>
                </p:oleObj>
              </mc:Fallback>
            </mc:AlternateContent>
          </a:graphicData>
        </a:graphic>
      </p:graphicFrame>
      <p:sp>
        <p:nvSpPr>
          <p:cNvPr id="60" name="Titolo 4"/>
          <p:cNvSpPr>
            <a:spLocks noGrp="1"/>
          </p:cNvSpPr>
          <p:nvPr>
            <p:ph type="title"/>
          </p:nvPr>
        </p:nvSpPr>
        <p:spPr>
          <a:xfrm>
            <a:off x="0" y="122274"/>
            <a:ext cx="12192000" cy="685800"/>
          </a:xfrm>
        </p:spPr>
        <p:txBody>
          <a:bodyPr/>
          <a:lstStyle/>
          <a:p>
            <a:r>
              <a:rPr lang="it-IT" b="1" dirty="0" smtClean="0"/>
              <a:t>Agenda General Assembly</a:t>
            </a:r>
            <a:endParaRPr lang="it-IT" dirty="0"/>
          </a:p>
        </p:txBody>
      </p:sp>
      <p:pic>
        <p:nvPicPr>
          <p:cNvPr id="4" name="Immagine 3"/>
          <p:cNvPicPr>
            <a:picLocks noChangeAspect="1"/>
          </p:cNvPicPr>
          <p:nvPr/>
        </p:nvPicPr>
        <p:blipFill>
          <a:blip r:embed="rId7"/>
          <a:stretch>
            <a:fillRect/>
          </a:stretch>
        </p:blipFill>
        <p:spPr>
          <a:xfrm>
            <a:off x="3917901" y="1382486"/>
            <a:ext cx="6891613" cy="4951537"/>
          </a:xfrm>
          <a:prstGeom prst="rect">
            <a:avLst/>
          </a:prstGeom>
        </p:spPr>
      </p:pic>
    </p:spTree>
    <p:extLst>
      <p:ext uri="{BB962C8B-B14F-4D97-AF65-F5344CB8AC3E}">
        <p14:creationId xmlns:p14="http://schemas.microsoft.com/office/powerpoint/2010/main" val="11459545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txBox="1">
            <a:spLocks/>
          </p:cNvSpPr>
          <p:nvPr/>
        </p:nvSpPr>
        <p:spPr>
          <a:xfrm>
            <a:off x="859828" y="1104130"/>
            <a:ext cx="10490200" cy="26738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it-IT" sz="3000" kern="1200" spc="-50" baseline="0" smtClean="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sz="7200" b="1" dirty="0">
                <a:solidFill>
                  <a:prstClr val="black">
                    <a:lumMod val="85000"/>
                    <a:lumOff val="15000"/>
                  </a:prstClr>
                </a:solidFill>
                <a:latin typeface="Calibri" panose="020F0502020204030204"/>
              </a:rPr>
              <a:t>THANK YOU!</a:t>
            </a:r>
          </a:p>
        </p:txBody>
      </p:sp>
      <p:pic>
        <p:nvPicPr>
          <p:cNvPr id="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17982">
            <a:off x="6167913" y="569042"/>
            <a:ext cx="3541275" cy="1055619"/>
          </a:xfrm>
          <a:prstGeom prst="rect">
            <a:avLst/>
          </a:prstGeom>
          <a:noFill/>
          <a:ln w="38100" cap="sq">
            <a:noFill/>
            <a:prstDash val="solid"/>
            <a:miter lim="800000"/>
          </a:ln>
          <a:effectLst/>
          <a:extLst/>
        </p:spPr>
      </p:pic>
      <p:sp>
        <p:nvSpPr>
          <p:cNvPr id="9" name="Rettangolo 8"/>
          <p:cNvSpPr/>
          <p:nvPr/>
        </p:nvSpPr>
        <p:spPr>
          <a:xfrm>
            <a:off x="7624995" y="1774692"/>
            <a:ext cx="3547959" cy="461665"/>
          </a:xfrm>
          <a:prstGeom prst="rect">
            <a:avLst/>
          </a:prstGeom>
          <a:solidFill>
            <a:schemeClr val="bg1"/>
          </a:solidFill>
          <a:ln w="38100">
            <a:noFill/>
          </a:ln>
        </p:spPr>
        <p:txBody>
          <a:bodyPr wrap="none">
            <a:spAutoFit/>
          </a:bodyPr>
          <a:lstStyle/>
          <a:p>
            <a:r>
              <a:rPr lang="en-GB" sz="2400" b="1" dirty="0">
                <a:solidFill>
                  <a:srgbClr val="009AD0"/>
                </a:solidFill>
              </a:rPr>
              <a:t>https://</a:t>
            </a:r>
            <a:r>
              <a:rPr lang="en-GB" sz="2400" b="1" dirty="0">
                <a:solidFill>
                  <a:srgbClr val="5B9BD5"/>
                </a:solidFill>
              </a:rPr>
              <a:t>www.hitriplus.eu</a:t>
            </a:r>
            <a:r>
              <a:rPr lang="en-GB" sz="2400" b="1" dirty="0">
                <a:solidFill>
                  <a:srgbClr val="009AD0"/>
                </a:solidFill>
              </a:rPr>
              <a:t>/</a:t>
            </a:r>
          </a:p>
        </p:txBody>
      </p:sp>
      <p:pic>
        <p:nvPicPr>
          <p:cNvPr id="6" name="Picture 17"/>
          <p:cNvPicPr>
            <a:picLocks noChangeAspect="1"/>
          </p:cNvPicPr>
          <p:nvPr/>
        </p:nvPicPr>
        <p:blipFill>
          <a:blip r:embed="rId3" cstate="print">
            <a:duotone>
              <a:prstClr val="black"/>
              <a:schemeClr val="accent5">
                <a:tint val="45000"/>
                <a:satMod val="400000"/>
              </a:schemeClr>
            </a:duotone>
            <a:extLst>
              <a:ext uri="{28A0092B-C50C-407E-A947-70E740481C1C}">
                <a14:useLocalDpi xmlns:a14="http://schemas.microsoft.com/office/drawing/2010/main" val="0"/>
              </a:ext>
              <a:ext uri="{96DAC541-7B7A-43D3-8B79-37D633B846F1}">
                <asvg:svgBlip xmlns="" xmlns:asvg="http://schemas.microsoft.com/office/drawing/2016/SVG/main" r:embed="rId12"/>
              </a:ext>
            </a:extLst>
          </a:blip>
          <a:srcRect/>
          <a:stretch>
            <a:fillRect/>
          </a:stretch>
        </p:blipFill>
        <p:spPr>
          <a:xfrm>
            <a:off x="7003483" y="1782657"/>
            <a:ext cx="437936" cy="445737"/>
          </a:xfrm>
          <a:prstGeom prst="rect">
            <a:avLst/>
          </a:prstGeom>
        </p:spPr>
      </p:pic>
      <p:pic>
        <p:nvPicPr>
          <p:cNvPr id="8" name="Picture 2"/>
          <p:cNvPicPr>
            <a:picLocks noChangeAspect="1"/>
          </p:cNvPicPr>
          <p:nvPr/>
        </p:nvPicPr>
        <p:blipFill>
          <a:blip r:embed="rId13">
            <a:duotone>
              <a:prstClr val="black"/>
              <a:schemeClr val="accent5">
                <a:tint val="45000"/>
                <a:satMod val="400000"/>
              </a:schemeClr>
            </a:duotone>
          </a:blip>
          <a:srcRect/>
          <a:stretch>
            <a:fillRect/>
          </a:stretch>
        </p:blipFill>
        <p:spPr>
          <a:xfrm>
            <a:off x="7121198" y="2521363"/>
            <a:ext cx="197022" cy="446584"/>
          </a:xfrm>
          <a:prstGeom prst="rect">
            <a:avLst/>
          </a:prstGeom>
        </p:spPr>
      </p:pic>
      <p:sp>
        <p:nvSpPr>
          <p:cNvPr id="2" name="Rettangolo 1"/>
          <p:cNvSpPr/>
          <p:nvPr/>
        </p:nvSpPr>
        <p:spPr>
          <a:xfrm>
            <a:off x="7624995" y="2369257"/>
            <a:ext cx="4360941" cy="830997"/>
          </a:xfrm>
          <a:prstGeom prst="rect">
            <a:avLst/>
          </a:prstGeom>
        </p:spPr>
        <p:txBody>
          <a:bodyPr wrap="square">
            <a:spAutoFit/>
          </a:bodyPr>
          <a:lstStyle/>
          <a:p>
            <a:r>
              <a:rPr lang="en-US" sz="2400" b="1" dirty="0" smtClean="0">
                <a:solidFill>
                  <a:srgbClr val="5B9BD5"/>
                </a:solidFill>
              </a:rPr>
              <a:t>@</a:t>
            </a:r>
            <a:r>
              <a:rPr lang="en-US" sz="2400" b="1" dirty="0" err="1" smtClean="0">
                <a:solidFill>
                  <a:srgbClr val="5B9BD5"/>
                </a:solidFill>
              </a:rPr>
              <a:t>HITRIplus</a:t>
            </a:r>
            <a:r>
              <a:rPr lang="en-US" sz="2400" b="1" dirty="0" smtClean="0">
                <a:solidFill>
                  <a:srgbClr val="5B9BD5"/>
                </a:solidFill>
              </a:rPr>
              <a:t> </a:t>
            </a:r>
            <a:r>
              <a:rPr lang="en-US" sz="2400" b="1" dirty="0">
                <a:solidFill>
                  <a:srgbClr val="5B9BD5"/>
                </a:solidFill>
              </a:rPr>
              <a:t>- Heavy Ion Therapy Research Integration</a:t>
            </a:r>
          </a:p>
        </p:txBody>
      </p:sp>
      <p:pic>
        <p:nvPicPr>
          <p:cNvPr id="10" name="Picture 5"/>
          <p:cNvPicPr>
            <a:picLocks noChangeAspect="1"/>
          </p:cNvPicPr>
          <p:nvPr/>
        </p:nvPicPr>
        <p:blipFill>
          <a:blip r:embed="rId14">
            <a:duotone>
              <a:schemeClr val="accent1">
                <a:shade val="45000"/>
                <a:satMod val="135000"/>
              </a:schemeClr>
              <a:prstClr val="white"/>
            </a:duotone>
          </a:blip>
          <a:srcRect/>
          <a:stretch>
            <a:fillRect/>
          </a:stretch>
        </p:blipFill>
        <p:spPr>
          <a:xfrm>
            <a:off x="6972199" y="3290582"/>
            <a:ext cx="501774" cy="501774"/>
          </a:xfrm>
          <a:prstGeom prst="rect">
            <a:avLst/>
          </a:prstGeom>
        </p:spPr>
      </p:pic>
      <p:sp>
        <p:nvSpPr>
          <p:cNvPr id="3" name="Rettangolo 2"/>
          <p:cNvSpPr/>
          <p:nvPr/>
        </p:nvSpPr>
        <p:spPr>
          <a:xfrm>
            <a:off x="7627818" y="3290582"/>
            <a:ext cx="1396536" cy="461665"/>
          </a:xfrm>
          <a:prstGeom prst="rect">
            <a:avLst/>
          </a:prstGeom>
        </p:spPr>
        <p:txBody>
          <a:bodyPr wrap="none">
            <a:spAutoFit/>
          </a:bodyPr>
          <a:lstStyle/>
          <a:p>
            <a:r>
              <a:rPr lang="it-IT" sz="2400" b="1" dirty="0" err="1">
                <a:solidFill>
                  <a:srgbClr val="5B9BD5"/>
                </a:solidFill>
              </a:rPr>
              <a:t>HITRIplus</a:t>
            </a:r>
            <a:endParaRPr lang="it-IT" sz="2400" b="1" dirty="0">
              <a:solidFill>
                <a:srgbClr val="5B9BD5"/>
              </a:solidFill>
            </a:endParaRPr>
          </a:p>
        </p:txBody>
      </p:sp>
      <p:pic>
        <p:nvPicPr>
          <p:cNvPr id="12" name="Picture 4"/>
          <p:cNvPicPr>
            <a:picLocks noChangeAspect="1"/>
          </p:cNvPicPr>
          <p:nvPr/>
        </p:nvPicPr>
        <p:blipFill>
          <a:blip r:embed="rId15">
            <a:duotone>
              <a:prstClr val="black"/>
              <a:schemeClr val="accent5">
                <a:tint val="45000"/>
                <a:satMod val="400000"/>
              </a:schemeClr>
            </a:duotone>
          </a:blip>
          <a:srcRect/>
          <a:stretch>
            <a:fillRect/>
          </a:stretch>
        </p:blipFill>
        <p:spPr>
          <a:xfrm>
            <a:off x="7010610" y="4841802"/>
            <a:ext cx="386607" cy="480330"/>
          </a:xfrm>
          <a:prstGeom prst="rect">
            <a:avLst/>
          </a:prstGeom>
        </p:spPr>
      </p:pic>
      <p:sp>
        <p:nvSpPr>
          <p:cNvPr id="13" name="Rettangolo 12"/>
          <p:cNvSpPr/>
          <p:nvPr/>
        </p:nvSpPr>
        <p:spPr>
          <a:xfrm>
            <a:off x="7627818" y="4851134"/>
            <a:ext cx="1396536" cy="461665"/>
          </a:xfrm>
          <a:prstGeom prst="rect">
            <a:avLst/>
          </a:prstGeom>
        </p:spPr>
        <p:txBody>
          <a:bodyPr wrap="none">
            <a:spAutoFit/>
          </a:bodyPr>
          <a:lstStyle/>
          <a:p>
            <a:r>
              <a:rPr lang="it-IT" sz="2400" b="1" dirty="0" err="1">
                <a:solidFill>
                  <a:srgbClr val="5B9BD5"/>
                </a:solidFill>
              </a:rPr>
              <a:t>HITRIplus</a:t>
            </a:r>
            <a:endParaRPr lang="it-IT" sz="2400" b="1" dirty="0">
              <a:solidFill>
                <a:srgbClr val="5B9BD5"/>
              </a:solidFill>
            </a:endParaRPr>
          </a:p>
        </p:txBody>
      </p:sp>
      <p:pic>
        <p:nvPicPr>
          <p:cNvPr id="14" name="Picture 3"/>
          <p:cNvPicPr>
            <a:picLocks noChangeAspect="1"/>
          </p:cNvPicPr>
          <p:nvPr/>
        </p:nvPicPr>
        <p:blipFill>
          <a:blip r:embed="rId16">
            <a:duotone>
              <a:prstClr val="black"/>
              <a:schemeClr val="accent5">
                <a:tint val="45000"/>
                <a:satMod val="400000"/>
              </a:schemeClr>
            </a:duotone>
          </a:blip>
          <a:srcRect/>
          <a:stretch>
            <a:fillRect/>
          </a:stretch>
        </p:blipFill>
        <p:spPr>
          <a:xfrm>
            <a:off x="7003483" y="4116649"/>
            <a:ext cx="400860" cy="400860"/>
          </a:xfrm>
          <a:prstGeom prst="rect">
            <a:avLst/>
          </a:prstGeom>
        </p:spPr>
      </p:pic>
      <p:sp>
        <p:nvSpPr>
          <p:cNvPr id="4" name="Rettangolo 3"/>
          <p:cNvSpPr/>
          <p:nvPr/>
        </p:nvSpPr>
        <p:spPr>
          <a:xfrm>
            <a:off x="7624995" y="4086246"/>
            <a:ext cx="1740669" cy="461665"/>
          </a:xfrm>
          <a:prstGeom prst="rect">
            <a:avLst/>
          </a:prstGeom>
        </p:spPr>
        <p:txBody>
          <a:bodyPr wrap="none">
            <a:spAutoFit/>
          </a:bodyPr>
          <a:lstStyle/>
          <a:p>
            <a:r>
              <a:rPr lang="it-IT" b="1" dirty="0" smtClean="0">
                <a:solidFill>
                  <a:srgbClr val="5B9BD5"/>
                </a:solidFill>
              </a:rPr>
              <a:t>@</a:t>
            </a:r>
            <a:r>
              <a:rPr lang="it-IT" sz="2400" b="1" dirty="0" err="1" smtClean="0">
                <a:solidFill>
                  <a:srgbClr val="5B9BD5"/>
                </a:solidFill>
              </a:rPr>
              <a:t>heavy_ion</a:t>
            </a:r>
            <a:endParaRPr lang="it-IT" sz="2400" b="1" dirty="0">
              <a:solidFill>
                <a:srgbClr val="5B9BD5"/>
              </a:solidFill>
            </a:endParaRPr>
          </a:p>
        </p:txBody>
      </p:sp>
    </p:spTree>
    <p:extLst>
      <p:ext uri="{BB962C8B-B14F-4D97-AF65-F5344CB8AC3E}">
        <p14:creationId xmlns:p14="http://schemas.microsoft.com/office/powerpoint/2010/main" val="15459645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xmlns="" id="{FB9E6D25-1842-489C-B828-872DA2B8F31A}"/>
              </a:ext>
            </a:extLst>
          </p:cNvPr>
          <p:cNvGraphicFramePr>
            <a:graphicFrameLocks noChangeAspect="1"/>
          </p:cNvGraphicFramePr>
          <p:nvPr>
            <p:custDataLst>
              <p:tags r:id="rId2"/>
            </p:custDataLst>
          </p:nvPr>
        </p:nvGraphicFramePr>
        <p:xfrm>
          <a:off x="1525192" y="858442"/>
          <a:ext cx="1191" cy="1191"/>
        </p:xfrm>
        <a:graphic>
          <a:graphicData uri="http://schemas.openxmlformats.org/presentationml/2006/ole">
            <mc:AlternateContent xmlns:mc="http://schemas.openxmlformats.org/markup-compatibility/2006">
              <mc:Choice xmlns:v="urn:schemas-microsoft-com:vml" Requires="v">
                <p:oleObj spid="_x0000_s16392" name="think-cell Slide" r:id="rId5" imgW="473" imgH="476" progId="TCLayout.ActiveDocument.1">
                  <p:embed/>
                </p:oleObj>
              </mc:Choice>
              <mc:Fallback>
                <p:oleObj name="think-cell Slide" r:id="rId5" imgW="473" imgH="476" progId="TCLayout.ActiveDocument.1">
                  <p:embed/>
                  <p:pic>
                    <p:nvPicPr>
                      <p:cNvPr id="0" name=""/>
                      <p:cNvPicPr/>
                      <p:nvPr/>
                    </p:nvPicPr>
                    <p:blipFill>
                      <a:blip r:embed="rId6"/>
                      <a:stretch>
                        <a:fillRect/>
                      </a:stretch>
                    </p:blipFill>
                    <p:spPr>
                      <a:xfrm>
                        <a:off x="1525192" y="858442"/>
                        <a:ext cx="1191" cy="1191"/>
                      </a:xfrm>
                      <a:prstGeom prst="rect">
                        <a:avLst/>
                      </a:prstGeom>
                    </p:spPr>
                  </p:pic>
                </p:oleObj>
              </mc:Fallback>
            </mc:AlternateContent>
          </a:graphicData>
        </a:graphic>
      </p:graphicFrame>
      <p:sp>
        <p:nvSpPr>
          <p:cNvPr id="60" name="Titolo 4"/>
          <p:cNvSpPr>
            <a:spLocks noGrp="1"/>
          </p:cNvSpPr>
          <p:nvPr>
            <p:ph type="title"/>
          </p:nvPr>
        </p:nvSpPr>
        <p:spPr>
          <a:xfrm>
            <a:off x="0" y="122274"/>
            <a:ext cx="12192000" cy="685800"/>
          </a:xfrm>
        </p:spPr>
        <p:txBody>
          <a:bodyPr/>
          <a:lstStyle/>
          <a:p>
            <a:r>
              <a:rPr lang="it-IT" b="1" dirty="0" smtClean="0"/>
              <a:t>TNA Research</a:t>
            </a:r>
            <a:endParaRPr lang="it-IT" dirty="0"/>
          </a:p>
        </p:txBody>
      </p:sp>
      <p:pic>
        <p:nvPicPr>
          <p:cNvPr id="8"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02828" y="0"/>
            <a:ext cx="5486399" cy="69098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0629" y="3523366"/>
            <a:ext cx="1969254" cy="157058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243943" y="3368949"/>
            <a:ext cx="2779816" cy="336144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grpSp>
        <p:nvGrpSpPr>
          <p:cNvPr id="9" name="Gruppo 8"/>
          <p:cNvGrpSpPr/>
          <p:nvPr/>
        </p:nvGrpSpPr>
        <p:grpSpPr>
          <a:xfrm>
            <a:off x="185551" y="1197429"/>
            <a:ext cx="4157849" cy="2921305"/>
            <a:chOff x="6738921" y="1407269"/>
            <a:chExt cx="4257907" cy="3222514"/>
          </a:xfrm>
        </p:grpSpPr>
        <p:pic>
          <p:nvPicPr>
            <p:cNvPr id="10"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408548" y="1407269"/>
              <a:ext cx="1795992" cy="119268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738921" y="2600157"/>
              <a:ext cx="1789028" cy="119268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5"/>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527949" y="2360808"/>
              <a:ext cx="1792591" cy="11928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8"/>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248121" y="3437097"/>
              <a:ext cx="1792288" cy="119268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204540" y="1407269"/>
              <a:ext cx="1792288" cy="11928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3057910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xmlns="" id="{FB9E6D25-1842-489C-B828-872DA2B8F31A}"/>
              </a:ext>
            </a:extLst>
          </p:cNvPr>
          <p:cNvGraphicFramePr>
            <a:graphicFrameLocks noChangeAspect="1"/>
          </p:cNvGraphicFramePr>
          <p:nvPr>
            <p:custDataLst>
              <p:tags r:id="rId2"/>
            </p:custDataLst>
          </p:nvPr>
        </p:nvGraphicFramePr>
        <p:xfrm>
          <a:off x="1525192" y="858442"/>
          <a:ext cx="1191" cy="1191"/>
        </p:xfrm>
        <a:graphic>
          <a:graphicData uri="http://schemas.openxmlformats.org/presentationml/2006/ole">
            <mc:AlternateContent xmlns:mc="http://schemas.openxmlformats.org/markup-compatibility/2006">
              <mc:Choice xmlns:v="urn:schemas-microsoft-com:vml" Requires="v">
                <p:oleObj spid="_x0000_s17416" name="think-cell Slide" r:id="rId5" imgW="473" imgH="476" progId="TCLayout.ActiveDocument.1">
                  <p:embed/>
                </p:oleObj>
              </mc:Choice>
              <mc:Fallback>
                <p:oleObj name="think-cell Slide" r:id="rId5" imgW="473" imgH="476" progId="TCLayout.ActiveDocument.1">
                  <p:embed/>
                  <p:pic>
                    <p:nvPicPr>
                      <p:cNvPr id="0" name=""/>
                      <p:cNvPicPr/>
                      <p:nvPr/>
                    </p:nvPicPr>
                    <p:blipFill>
                      <a:blip r:embed="rId6"/>
                      <a:stretch>
                        <a:fillRect/>
                      </a:stretch>
                    </p:blipFill>
                    <p:spPr>
                      <a:xfrm>
                        <a:off x="1525192" y="858442"/>
                        <a:ext cx="1191" cy="1191"/>
                      </a:xfrm>
                      <a:prstGeom prst="rect">
                        <a:avLst/>
                      </a:prstGeom>
                    </p:spPr>
                  </p:pic>
                </p:oleObj>
              </mc:Fallback>
            </mc:AlternateContent>
          </a:graphicData>
        </a:graphic>
      </p:graphicFrame>
      <p:sp>
        <p:nvSpPr>
          <p:cNvPr id="60" name="Titolo 4"/>
          <p:cNvSpPr>
            <a:spLocks noGrp="1"/>
          </p:cNvSpPr>
          <p:nvPr>
            <p:ph type="title"/>
          </p:nvPr>
        </p:nvSpPr>
        <p:spPr>
          <a:xfrm>
            <a:off x="0" y="122274"/>
            <a:ext cx="12192000" cy="685800"/>
          </a:xfrm>
        </p:spPr>
        <p:txBody>
          <a:bodyPr/>
          <a:lstStyle/>
          <a:p>
            <a:r>
              <a:rPr lang="it-IT" b="1" dirty="0" smtClean="0"/>
              <a:t>TNA </a:t>
            </a:r>
            <a:r>
              <a:rPr lang="it-IT" b="1" dirty="0" err="1" smtClean="0"/>
              <a:t>Clinical</a:t>
            </a:r>
            <a:endParaRPr lang="it-IT" dirty="0"/>
          </a:p>
        </p:txBody>
      </p:sp>
      <p:pic>
        <p:nvPicPr>
          <p:cNvPr id="13"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1034409"/>
            <a:ext cx="6934200" cy="52882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CasellaDiTesto 13"/>
          <p:cNvSpPr txBox="1"/>
          <p:nvPr/>
        </p:nvSpPr>
        <p:spPr>
          <a:xfrm rot="20810777">
            <a:off x="8891998" y="2909234"/>
            <a:ext cx="3243501" cy="1015663"/>
          </a:xfrm>
          <a:prstGeom prst="rect">
            <a:avLst/>
          </a:prstGeom>
          <a:noFill/>
        </p:spPr>
        <p:txBody>
          <a:bodyPr wrap="square" rtlCol="0">
            <a:spAutoFit/>
          </a:bodyPr>
          <a:lstStyle/>
          <a:p>
            <a:pPr algn="ctr"/>
            <a:r>
              <a:rPr lang="it-IT" sz="2000" b="1" dirty="0">
                <a:solidFill>
                  <a:srgbClr val="FF0000"/>
                </a:solidFill>
              </a:rPr>
              <a:t>9 </a:t>
            </a:r>
            <a:r>
              <a:rPr lang="it-IT" sz="2000" b="1" dirty="0" err="1">
                <a:solidFill>
                  <a:srgbClr val="FF0000"/>
                </a:solidFill>
              </a:rPr>
              <a:t>accesses</a:t>
            </a:r>
            <a:r>
              <a:rPr lang="it-IT" sz="2000" b="1" dirty="0">
                <a:solidFill>
                  <a:srgbClr val="FF0000"/>
                </a:solidFill>
              </a:rPr>
              <a:t> </a:t>
            </a:r>
            <a:r>
              <a:rPr lang="it-IT" sz="2000" b="1" dirty="0" err="1">
                <a:solidFill>
                  <a:srgbClr val="FF0000"/>
                </a:solidFill>
              </a:rPr>
              <a:t>completed</a:t>
            </a:r>
            <a:r>
              <a:rPr lang="it-IT" sz="2000" b="1" dirty="0">
                <a:solidFill>
                  <a:srgbClr val="FF0000"/>
                </a:solidFill>
              </a:rPr>
              <a:t> in 2 RP</a:t>
            </a:r>
          </a:p>
          <a:p>
            <a:pPr algn="ctr"/>
            <a:r>
              <a:rPr lang="it-IT" sz="2000" b="1" dirty="0">
                <a:solidFill>
                  <a:srgbClr val="FF0000"/>
                </a:solidFill>
              </a:rPr>
              <a:t>19 clinical </a:t>
            </a:r>
            <a:r>
              <a:rPr lang="it-IT" sz="2000" b="1" dirty="0" err="1">
                <a:solidFill>
                  <a:srgbClr val="FF0000"/>
                </a:solidFill>
              </a:rPr>
              <a:t>researchers</a:t>
            </a:r>
            <a:endParaRPr lang="it-IT" sz="2000" b="1" dirty="0">
              <a:solidFill>
                <a:srgbClr val="FF0000"/>
              </a:solidFill>
            </a:endParaRPr>
          </a:p>
          <a:p>
            <a:pPr algn="ctr"/>
            <a:r>
              <a:rPr lang="it-IT" sz="2000" b="1" dirty="0">
                <a:solidFill>
                  <a:srgbClr val="FF0000"/>
                </a:solidFill>
              </a:rPr>
              <a:t>10 </a:t>
            </a:r>
            <a:r>
              <a:rPr lang="it-IT" sz="2000" b="1" dirty="0" err="1">
                <a:solidFill>
                  <a:srgbClr val="FF0000"/>
                </a:solidFill>
              </a:rPr>
              <a:t>countries</a:t>
            </a:r>
            <a:endParaRPr lang="en-GB" sz="2000" b="1" dirty="0">
              <a:solidFill>
                <a:srgbClr val="FF0000"/>
              </a:solidFill>
            </a:endParaRPr>
          </a:p>
        </p:txBody>
      </p:sp>
      <p:pic>
        <p:nvPicPr>
          <p:cNvPr id="16" name="Picture 1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44695" y="4200796"/>
            <a:ext cx="3970361" cy="265720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grpSp>
        <p:nvGrpSpPr>
          <p:cNvPr id="21" name="Gruppo 20"/>
          <p:cNvGrpSpPr/>
          <p:nvPr/>
        </p:nvGrpSpPr>
        <p:grpSpPr>
          <a:xfrm>
            <a:off x="7113108" y="188085"/>
            <a:ext cx="4022978" cy="3110286"/>
            <a:chOff x="8649570" y="160437"/>
            <a:chExt cx="3221817" cy="2569157"/>
          </a:xfrm>
        </p:grpSpPr>
        <p:grpSp>
          <p:nvGrpSpPr>
            <p:cNvPr id="22" name="Gruppo 21"/>
            <p:cNvGrpSpPr/>
            <p:nvPr/>
          </p:nvGrpSpPr>
          <p:grpSpPr>
            <a:xfrm>
              <a:off x="8649570" y="160437"/>
              <a:ext cx="3221817" cy="2569157"/>
              <a:chOff x="6344117" y="517704"/>
              <a:chExt cx="5154737" cy="4304675"/>
            </a:xfrm>
          </p:grpSpPr>
          <p:pic>
            <p:nvPicPr>
              <p:cNvPr id="24"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31031" y="1840664"/>
                <a:ext cx="1789028" cy="119268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11"/>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344117" y="1676296"/>
                <a:ext cx="1632683" cy="95911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458801" y="517704"/>
                <a:ext cx="1764734" cy="115859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7"/>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948283" y="1923615"/>
                <a:ext cx="1750484" cy="122795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58801" y="2617329"/>
                <a:ext cx="1792288" cy="112918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3"/>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6659239" y="3629693"/>
                <a:ext cx="1792288" cy="119268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Picture 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062853" y="730929"/>
                <a:ext cx="1792288" cy="119268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5"/>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706566" y="600505"/>
                <a:ext cx="1792288" cy="119268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8"/>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8223535" y="3033350"/>
                <a:ext cx="1792288" cy="119268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14"/>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9631031" y="2921626"/>
                <a:ext cx="1764405" cy="117413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3" name="Picture 17"/>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9723815" y="271446"/>
              <a:ext cx="1120217" cy="7454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1488007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p:cNvSpPr txBox="1"/>
          <p:nvPr/>
        </p:nvSpPr>
        <p:spPr>
          <a:xfrm>
            <a:off x="5513121" y="3355679"/>
            <a:ext cx="6447559" cy="2893100"/>
          </a:xfrm>
          <a:prstGeom prst="rect">
            <a:avLst/>
          </a:prstGeom>
          <a:noFill/>
          <a:ln>
            <a:solidFill>
              <a:schemeClr val="accent1">
                <a:shade val="50000"/>
              </a:schemeClr>
            </a:solidFill>
          </a:ln>
        </p:spPr>
        <p:txBody>
          <a:bodyPr wrap="square" rtlCol="0">
            <a:spAutoFit/>
          </a:bodyPr>
          <a:lstStyle/>
          <a:p>
            <a:r>
              <a:rPr lang="en-GB" sz="1400" dirty="0">
                <a:solidFill>
                  <a:prstClr val="black"/>
                </a:solidFill>
                <a:latin typeface="Arial" panose="020B0604020202020204" pitchFamily="34" charset="0"/>
                <a:cs typeface="Arial" panose="020B0604020202020204" pitchFamily="34" charset="0"/>
              </a:rPr>
              <a:t>”[…] </a:t>
            </a:r>
            <a:r>
              <a:rPr lang="en-GB" sz="1400" i="1" dirty="0">
                <a:solidFill>
                  <a:prstClr val="black"/>
                </a:solidFill>
                <a:latin typeface="Arial" panose="020B0604020202020204" pitchFamily="34" charset="0"/>
                <a:cs typeface="Arial" panose="020B0604020202020204" pitchFamily="34" charset="0"/>
              </a:rPr>
              <a:t>We strongly believe particle therapy is the future for the Baltic States. […] The knowledge the experts at CNAO have shared with us allows us to have a better understanding of the intricacies of cancer treatment with protons and especially with carbon ions. We were familiarised with different clinical cases, treatment planning and delivery processes, as well as challenges and future directions for hadrontherapy.</a:t>
            </a:r>
            <a:endParaRPr lang="en-GB" sz="1400" dirty="0">
              <a:solidFill>
                <a:prstClr val="black"/>
              </a:solidFill>
              <a:latin typeface="Arial" panose="020B0604020202020204" pitchFamily="34" charset="0"/>
              <a:cs typeface="Arial" panose="020B0604020202020204" pitchFamily="34" charset="0"/>
            </a:endParaRPr>
          </a:p>
          <a:p>
            <a:r>
              <a:rPr lang="en-GB" sz="1400" i="1" dirty="0">
                <a:solidFill>
                  <a:prstClr val="black"/>
                </a:solidFill>
                <a:latin typeface="Arial" panose="020B0604020202020204" pitchFamily="34" charset="0"/>
                <a:cs typeface="Arial" panose="020B0604020202020204" pitchFamily="34" charset="0"/>
              </a:rPr>
              <a:t>The knowledge we have received in CNAO will help us to manage our expectations and envision possibilities regarding the future particle therapy centre in Lithuania or other Baltic states. Therefore, our goal is to establish a close collaborative partnership with CNAO, with a focus on actively participating in patient treatment, clinical research, as well as education and training initiatives</a:t>
            </a:r>
            <a:r>
              <a:rPr lang="en-GB" sz="1400" dirty="0">
                <a:solidFill>
                  <a:prstClr val="black"/>
                </a:solidFill>
                <a:latin typeface="Arial" panose="020B0604020202020204" pitchFamily="34" charset="0"/>
                <a:cs typeface="Arial" panose="020B0604020202020204" pitchFamily="34" charset="0"/>
              </a:rPr>
              <a:t>.” </a:t>
            </a:r>
            <a:r>
              <a:rPr lang="en-GB" sz="1400" dirty="0" smtClean="0">
                <a:solidFill>
                  <a:prstClr val="black"/>
                </a:solidFill>
                <a:latin typeface="Arial" panose="020B0604020202020204" pitchFamily="34" charset="0"/>
                <a:cs typeface="Arial" panose="020B0604020202020204" pitchFamily="34" charset="0"/>
              </a:rPr>
              <a:t/>
            </a:r>
            <a:br>
              <a:rPr lang="en-GB" sz="1400" dirty="0" smtClean="0">
                <a:solidFill>
                  <a:prstClr val="black"/>
                </a:solidFill>
                <a:latin typeface="Arial" panose="020B0604020202020204" pitchFamily="34" charset="0"/>
                <a:cs typeface="Arial" panose="020B0604020202020204" pitchFamily="34" charset="0"/>
              </a:rPr>
            </a:br>
            <a:r>
              <a:rPr lang="en-GB" sz="1400" b="1" dirty="0" err="1" smtClean="0">
                <a:solidFill>
                  <a:prstClr val="black"/>
                </a:solidFill>
                <a:latin typeface="Arial" panose="020B0604020202020204" pitchFamily="34" charset="0"/>
                <a:cs typeface="Arial" panose="020B0604020202020204" pitchFamily="34" charset="0"/>
              </a:rPr>
              <a:t>Julija</a:t>
            </a:r>
            <a:r>
              <a:rPr lang="en-GB" sz="1400" b="1" dirty="0" smtClean="0">
                <a:solidFill>
                  <a:prstClr val="black"/>
                </a:solidFill>
                <a:latin typeface="Arial" panose="020B0604020202020204" pitchFamily="34" charset="0"/>
                <a:cs typeface="Arial" panose="020B0604020202020204" pitchFamily="34" charset="0"/>
              </a:rPr>
              <a:t> </a:t>
            </a:r>
            <a:r>
              <a:rPr lang="en-GB" sz="1400" b="1" dirty="0" err="1">
                <a:solidFill>
                  <a:prstClr val="black"/>
                </a:solidFill>
                <a:latin typeface="Arial" panose="020B0604020202020204" pitchFamily="34" charset="0"/>
                <a:cs typeface="Arial" panose="020B0604020202020204" pitchFamily="34" charset="0"/>
              </a:rPr>
              <a:t>Joksaite</a:t>
            </a:r>
            <a:r>
              <a:rPr lang="en-GB" sz="1400" b="1" dirty="0">
                <a:solidFill>
                  <a:prstClr val="black"/>
                </a:solidFill>
                <a:latin typeface="Arial" panose="020B0604020202020204" pitchFamily="34" charset="0"/>
                <a:cs typeface="Arial" panose="020B0604020202020204" pitchFamily="34" charset="0"/>
              </a:rPr>
              <a:t> (Lithuania, Medical Physicist).</a:t>
            </a:r>
          </a:p>
        </p:txBody>
      </p:sp>
      <p:sp>
        <p:nvSpPr>
          <p:cNvPr id="7" name="Rettangolo 6"/>
          <p:cNvSpPr/>
          <p:nvPr/>
        </p:nvSpPr>
        <p:spPr>
          <a:xfrm>
            <a:off x="108857" y="32658"/>
            <a:ext cx="6240066" cy="3323987"/>
          </a:xfrm>
          <a:prstGeom prst="rect">
            <a:avLst/>
          </a:prstGeom>
          <a:noFill/>
          <a:ln>
            <a:solidFill>
              <a:schemeClr val="accent1">
                <a:shade val="50000"/>
              </a:schemeClr>
            </a:solidFill>
          </a:ln>
        </p:spPr>
        <p:txBody>
          <a:bodyPr wrap="square" rtlCol="0">
            <a:spAutoFit/>
          </a:bodyPr>
          <a:lstStyle/>
          <a:p>
            <a:r>
              <a:rPr lang="en-GB" sz="1400" i="1" dirty="0">
                <a:solidFill>
                  <a:prstClr val="black"/>
                </a:solidFill>
                <a:latin typeface="Arial" panose="020B0604020202020204" pitchFamily="34" charset="0"/>
                <a:cs typeface="Arial" panose="020B0604020202020204" pitchFamily="34" charset="0"/>
              </a:rPr>
              <a:t>“Understanding the technology and medical indications specific to Carbon ion therapy prior to sending our own patients there is of paramount importance. Witnessing first-hand the comprehensive approach your team takes in providing state-of-the-art treatment to patients has not only broadened our knowledge but has also equipped us with essential insights into the medical indications that fit treatment at your facility. Your commitment to excellence in patient care and research is truly commendable. Additionally, it was of great importance to us to have the opportunity to visit Mr. Y.L and Mrs. B.K, during their challenging treatments. Witnessing the path and care they are receiving was impressive.</a:t>
            </a:r>
          </a:p>
          <a:p>
            <a:r>
              <a:rPr lang="en-GB" sz="1400" i="1" dirty="0">
                <a:solidFill>
                  <a:prstClr val="black"/>
                </a:solidFill>
                <a:latin typeface="Arial" panose="020B0604020202020204" pitchFamily="34" charset="0"/>
                <a:cs typeface="Arial" panose="020B0604020202020204" pitchFamily="34" charset="0"/>
              </a:rPr>
              <a:t>Moreover, witnessing the futuristic carbon ion technology in action was nothing short of impressive. The innovative approaches and cutting-edge technology employed at MedAustron underscore the facility's commitment to pushing the boundaries of medical science and patient care. […]. </a:t>
            </a:r>
            <a:r>
              <a:rPr lang="en-GB" sz="1400" i="1" dirty="0" smtClean="0">
                <a:solidFill>
                  <a:prstClr val="black"/>
                </a:solidFill>
                <a:latin typeface="Arial" panose="020B0604020202020204" pitchFamily="34" charset="0"/>
                <a:cs typeface="Arial" panose="020B0604020202020204" pitchFamily="34" charset="0"/>
              </a:rPr>
              <a:t/>
            </a:r>
            <a:br>
              <a:rPr lang="en-GB" sz="1400" i="1" dirty="0" smtClean="0">
                <a:solidFill>
                  <a:prstClr val="black"/>
                </a:solidFill>
                <a:latin typeface="Arial" panose="020B0604020202020204" pitchFamily="34" charset="0"/>
                <a:cs typeface="Arial" panose="020B0604020202020204" pitchFamily="34" charset="0"/>
              </a:rPr>
            </a:br>
            <a:r>
              <a:rPr lang="en-GB" sz="1400" b="1" i="1" dirty="0" err="1" smtClean="0">
                <a:solidFill>
                  <a:prstClr val="black"/>
                </a:solidFill>
                <a:latin typeface="Arial" panose="020B0604020202020204" pitchFamily="34" charset="0"/>
                <a:cs typeface="Arial" panose="020B0604020202020204" pitchFamily="34" charset="0"/>
              </a:rPr>
              <a:t>Prof</a:t>
            </a:r>
            <a:r>
              <a:rPr lang="en-GB" sz="1400" b="1" i="1" dirty="0" err="1">
                <a:solidFill>
                  <a:prstClr val="black"/>
                </a:solidFill>
                <a:latin typeface="Arial" panose="020B0604020202020204" pitchFamily="34" charset="0"/>
                <a:cs typeface="Arial" panose="020B0604020202020204" pitchFamily="34" charset="0"/>
              </a:rPr>
              <a:t>.</a:t>
            </a:r>
            <a:r>
              <a:rPr lang="en-GB" sz="1400" b="1" i="1" dirty="0">
                <a:solidFill>
                  <a:prstClr val="black"/>
                </a:solidFill>
                <a:latin typeface="Arial" panose="020B0604020202020204" pitchFamily="34" charset="0"/>
                <a:cs typeface="Arial" panose="020B0604020202020204" pitchFamily="34" charset="0"/>
              </a:rPr>
              <a:t> Salem </a:t>
            </a:r>
            <a:r>
              <a:rPr lang="en-GB" sz="1400" b="1" i="1" dirty="0" err="1">
                <a:solidFill>
                  <a:prstClr val="black"/>
                </a:solidFill>
                <a:latin typeface="Arial" panose="020B0604020202020204" pitchFamily="34" charset="0"/>
                <a:cs typeface="Arial" panose="020B0604020202020204" pitchFamily="34" charset="0"/>
              </a:rPr>
              <a:t>Billan</a:t>
            </a:r>
            <a:r>
              <a:rPr lang="en-GB" sz="1400" b="1" i="1" dirty="0">
                <a:solidFill>
                  <a:prstClr val="black"/>
                </a:solidFill>
                <a:latin typeface="Arial" panose="020B0604020202020204" pitchFamily="34" charset="0"/>
                <a:cs typeface="Arial" panose="020B0604020202020204" pitchFamily="34" charset="0"/>
              </a:rPr>
              <a:t>, Dr Roy Holland, Israel</a:t>
            </a:r>
          </a:p>
        </p:txBody>
      </p:sp>
    </p:spTree>
    <p:extLst>
      <p:ext uri="{BB962C8B-B14F-4D97-AF65-F5344CB8AC3E}">
        <p14:creationId xmlns:p14="http://schemas.microsoft.com/office/powerpoint/2010/main" val="9082633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xmlns="" id="{FB9E6D25-1842-489C-B828-872DA2B8F31A}"/>
              </a:ext>
            </a:extLst>
          </p:cNvPr>
          <p:cNvGraphicFramePr>
            <a:graphicFrameLocks noChangeAspect="1"/>
          </p:cNvGraphicFramePr>
          <p:nvPr>
            <p:custDataLst>
              <p:tags r:id="rId2"/>
            </p:custDataLst>
          </p:nvPr>
        </p:nvGraphicFramePr>
        <p:xfrm>
          <a:off x="1525192" y="858442"/>
          <a:ext cx="1191" cy="1191"/>
        </p:xfrm>
        <a:graphic>
          <a:graphicData uri="http://schemas.openxmlformats.org/presentationml/2006/ole">
            <mc:AlternateContent xmlns:mc="http://schemas.openxmlformats.org/markup-compatibility/2006">
              <mc:Choice xmlns:v="urn:schemas-microsoft-com:vml" Requires="v">
                <p:oleObj spid="_x0000_s1042" name="think-cell Slide" r:id="rId5" imgW="473" imgH="476" progId="TCLayout.ActiveDocument.1">
                  <p:embed/>
                </p:oleObj>
              </mc:Choice>
              <mc:Fallback>
                <p:oleObj name="think-cell Slide" r:id="rId5" imgW="473" imgH="476" progId="TCLayout.ActiveDocument.1">
                  <p:embed/>
                  <p:pic>
                    <p:nvPicPr>
                      <p:cNvPr id="0" name=""/>
                      <p:cNvPicPr/>
                      <p:nvPr/>
                    </p:nvPicPr>
                    <p:blipFill>
                      <a:blip r:embed="rId6"/>
                      <a:stretch>
                        <a:fillRect/>
                      </a:stretch>
                    </p:blipFill>
                    <p:spPr>
                      <a:xfrm>
                        <a:off x="1525192" y="858442"/>
                        <a:ext cx="1191" cy="1191"/>
                      </a:xfrm>
                      <a:prstGeom prst="rect">
                        <a:avLst/>
                      </a:prstGeom>
                    </p:spPr>
                  </p:pic>
                </p:oleObj>
              </mc:Fallback>
            </mc:AlternateContent>
          </a:graphicData>
        </a:graphic>
      </p:graphicFrame>
      <p:sp>
        <p:nvSpPr>
          <p:cNvPr id="8" name="CasellaDiTesto 6"/>
          <p:cNvSpPr txBox="1">
            <a:spLocks noChangeArrowheads="1"/>
          </p:cNvSpPr>
          <p:nvPr/>
        </p:nvSpPr>
        <p:spPr bwMode="auto">
          <a:xfrm>
            <a:off x="7997060" y="1109505"/>
            <a:ext cx="401268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60000"/>
              </a:spcBef>
              <a:buClr>
                <a:schemeClr val="accent1"/>
              </a:buClr>
              <a:buFont typeface="Wingdings" panose="05000000000000000000" pitchFamily="2" charset="2"/>
              <a:buChar char="§"/>
              <a:defRPr sz="2000" b="1">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buClr>
                <a:schemeClr val="accent1"/>
              </a:buClr>
              <a:buFont typeface="Wingdings" panose="05000000000000000000" pitchFamily="2" charset="2"/>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buClr>
                <a:schemeClr val="accent1"/>
              </a:buClr>
              <a:buFont typeface="Wingdings" panose="05000000000000000000" pitchFamily="2" charset="2"/>
              <a:buChar char="§"/>
              <a:defRPr sz="1600">
                <a:solidFill>
                  <a:schemeClr val="tx1"/>
                </a:solidFill>
                <a:latin typeface="Arial" panose="020B0604020202020204" pitchFamily="34" charset="0"/>
                <a:ea typeface="ＭＳ Ｐゴシック" panose="020B0600070205080204" pitchFamily="34" charset="-128"/>
              </a:defRPr>
            </a:lvl4pPr>
            <a:lvl5pPr marL="2057400" indent="-228600">
              <a:spcBef>
                <a:spcPct val="40000"/>
              </a:spcBef>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4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ea typeface="ＭＳ Ｐゴシック" panose="020B0600070205080204" pitchFamily="34" charset="-128"/>
              </a:defRPr>
            </a:lvl9pPr>
          </a:lstStyle>
          <a:p>
            <a:pPr algn="ctr" fontAlgn="base">
              <a:spcBef>
                <a:spcPct val="0"/>
              </a:spcBef>
              <a:spcAft>
                <a:spcPct val="0"/>
              </a:spcAft>
              <a:buClrTx/>
              <a:buFontTx/>
              <a:buNone/>
            </a:pPr>
            <a:r>
              <a:rPr lang="en-GB" altLang="it-IT" sz="2800" dirty="0" smtClean="0">
                <a:solidFill>
                  <a:srgbClr val="FF0000"/>
                </a:solidFill>
                <a:latin typeface="Calibri" panose="020F0502020204030204"/>
                <a:cs typeface="Arial" panose="020B0604020202020204" pitchFamily="34" charset="0"/>
              </a:rPr>
              <a:t>23 Institutes</a:t>
            </a:r>
          </a:p>
          <a:p>
            <a:pPr algn="ctr" fontAlgn="base">
              <a:spcBef>
                <a:spcPct val="0"/>
              </a:spcBef>
              <a:spcAft>
                <a:spcPct val="0"/>
              </a:spcAft>
              <a:buClrTx/>
              <a:buFontTx/>
              <a:buNone/>
            </a:pPr>
            <a:r>
              <a:rPr lang="en-GB" altLang="it-IT" b="0" dirty="0" smtClean="0">
                <a:solidFill>
                  <a:prstClr val="black"/>
                </a:solidFill>
                <a:latin typeface="Calibri" panose="020F0502020204030204"/>
                <a:cs typeface="Arial" panose="020B0604020202020204" pitchFamily="34" charset="0"/>
              </a:rPr>
              <a:t>(4 CIRT centres, 11 research institutions, 5 universities, 3 SMEs)</a:t>
            </a:r>
          </a:p>
          <a:p>
            <a:pPr algn="ctr" fontAlgn="base">
              <a:spcBef>
                <a:spcPct val="0"/>
              </a:spcBef>
              <a:spcAft>
                <a:spcPct val="0"/>
              </a:spcAft>
              <a:buClrTx/>
              <a:buFontTx/>
              <a:buNone/>
            </a:pPr>
            <a:r>
              <a:rPr lang="en-GB" altLang="it-IT" sz="2800" dirty="0" smtClean="0">
                <a:solidFill>
                  <a:srgbClr val="FF0000"/>
                </a:solidFill>
                <a:latin typeface="Calibri" panose="020F0502020204030204"/>
                <a:cs typeface="Arial" panose="020B0604020202020204" pitchFamily="34" charset="0"/>
              </a:rPr>
              <a:t>14 European Countries</a:t>
            </a:r>
          </a:p>
        </p:txBody>
      </p:sp>
      <p:pic>
        <p:nvPicPr>
          <p:cNvPr id="9"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7695" y="1045228"/>
            <a:ext cx="7632071" cy="4886436"/>
          </a:xfrm>
          <a:prstGeom prst="rect">
            <a:avLst/>
          </a:prstGeom>
          <a:noFill/>
          <a:ln w="9525">
            <a:solidFill>
              <a:srgbClr val="67C9FA"/>
            </a:solidFill>
            <a:miter lim="800000"/>
            <a:headEnd/>
            <a:tailEnd/>
          </a:ln>
          <a:extLst>
            <a:ext uri="{909E8E84-426E-40DD-AFC4-6F175D3DCCD1}">
              <a14:hiddenFill xmlns:a14="http://schemas.microsoft.com/office/drawing/2010/main">
                <a:solidFill>
                  <a:schemeClr val="accent1"/>
                </a:solidFill>
              </a14:hiddenFill>
            </a:ext>
          </a:extLst>
        </p:spPr>
      </p:pic>
      <p:sp>
        <p:nvSpPr>
          <p:cNvPr id="10" name="Rettangolo 9"/>
          <p:cNvSpPr/>
          <p:nvPr/>
        </p:nvSpPr>
        <p:spPr>
          <a:xfrm>
            <a:off x="9052989" y="4022489"/>
            <a:ext cx="1979774" cy="671851"/>
          </a:xfrm>
          <a:prstGeom prst="rect">
            <a:avLst/>
          </a:prstGeom>
        </p:spPr>
        <p:txBody>
          <a:bodyPr wrap="none">
            <a:spAutoFit/>
          </a:bodyPr>
          <a:lstStyle/>
          <a:p>
            <a:pPr algn="ctr" fontAlgn="base">
              <a:lnSpc>
                <a:spcPct val="150000"/>
              </a:lnSpc>
              <a:spcBef>
                <a:spcPct val="0"/>
              </a:spcBef>
              <a:spcAft>
                <a:spcPct val="0"/>
              </a:spcAft>
            </a:pPr>
            <a:r>
              <a:rPr lang="en-GB" altLang="it-IT" sz="2800" b="1" dirty="0" smtClean="0">
                <a:solidFill>
                  <a:prstClr val="black"/>
                </a:solidFill>
                <a:cs typeface="Arial" panose="020B0604020202020204" pitchFamily="34" charset="0"/>
              </a:rPr>
              <a:t>New Entries</a:t>
            </a:r>
            <a:endParaRPr lang="en-GB" altLang="it-IT" sz="2800" b="1" dirty="0">
              <a:solidFill>
                <a:prstClr val="black"/>
              </a:solidFill>
              <a:cs typeface="Arial" panose="020B0604020202020204" pitchFamily="34" charset="0"/>
            </a:endParaRPr>
          </a:p>
        </p:txBody>
      </p:sp>
      <p:pic>
        <p:nvPicPr>
          <p:cNvPr id="14"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64990" y="4731059"/>
            <a:ext cx="1001466" cy="1001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descr="Normandy Hadrontherapy | LinkedIn"/>
          <p:cNvPicPr>
            <a:picLocks noChangeAspect="1" noChangeArrowheads="1"/>
          </p:cNvPicPr>
          <p:nvPr/>
        </p:nvPicPr>
        <p:blipFill rotWithShape="1">
          <a:blip r:embed="rId9">
            <a:extLst>
              <a:ext uri="{28A0092B-C50C-407E-A947-70E740481C1C}">
                <a14:useLocalDpi xmlns:a14="http://schemas.microsoft.com/office/drawing/2010/main" val="0"/>
              </a:ext>
            </a:extLst>
          </a:blip>
          <a:srcRect t="31443" b="29160"/>
          <a:stretch/>
        </p:blipFill>
        <p:spPr bwMode="auto">
          <a:xfrm>
            <a:off x="9858131" y="4688675"/>
            <a:ext cx="2065284" cy="813657"/>
          </a:xfrm>
          <a:prstGeom prst="rect">
            <a:avLst/>
          </a:prstGeom>
          <a:noFill/>
          <a:extLst/>
        </p:spPr>
      </p:pic>
      <p:pic>
        <p:nvPicPr>
          <p:cNvPr id="16" name="Picture 6" descr="Deutsches Krebsforschungszentrum"/>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r="57083"/>
          <a:stretch/>
        </p:blipFill>
        <p:spPr bwMode="auto">
          <a:xfrm>
            <a:off x="8436213" y="6220124"/>
            <a:ext cx="1295615" cy="362267"/>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4">
            <a:extLst>
              <a:ext uri="{FF2B5EF4-FFF2-40B4-BE49-F238E27FC236}">
                <a16:creationId xmlns:lc="http://schemas.openxmlformats.org/drawingml/2006/lockedCanvas" xmlns:a16="http://schemas.microsoft.com/office/drawing/2014/main" xmlns="" id="{D3238704-62EC-6996-1148-33EC18966EF6}"/>
              </a:ext>
            </a:extLst>
          </p:cNvPr>
          <p:cNvSpPr>
            <a:spLocks noGrp="1"/>
          </p:cNvSpPr>
          <p:nvPr/>
        </p:nvSpPr>
        <p:spPr>
          <a:xfrm>
            <a:off x="9602714" y="5473572"/>
            <a:ext cx="2589286" cy="67547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x-none" sz="2800" b="1" dirty="0">
                <a:solidFill>
                  <a:srgbClr val="002060"/>
                </a:solidFill>
                <a:latin typeface="Futura Condensed Medium" panose="020B0602020204020303" pitchFamily="34" charset="-79"/>
                <a:cs typeface="Futura Condensed Medium" panose="020B0602020204020303" pitchFamily="34" charset="-79"/>
              </a:rPr>
              <a:t>Tera-Care</a:t>
            </a:r>
          </a:p>
        </p:txBody>
      </p:sp>
      <p:sp>
        <p:nvSpPr>
          <p:cNvPr id="21" name="CasellaDiTesto 20"/>
          <p:cNvSpPr txBox="1"/>
          <p:nvPr/>
        </p:nvSpPr>
        <p:spPr>
          <a:xfrm>
            <a:off x="7966710" y="2710328"/>
            <a:ext cx="4091940" cy="923330"/>
          </a:xfrm>
          <a:prstGeom prst="rect">
            <a:avLst/>
          </a:prstGeom>
          <a:noFill/>
        </p:spPr>
        <p:txBody>
          <a:bodyPr wrap="square" rtlCol="0">
            <a:spAutoFit/>
          </a:bodyPr>
          <a:lstStyle/>
          <a:p>
            <a:pPr algn="ctr"/>
            <a:r>
              <a:rPr lang="it-IT" dirty="0">
                <a:solidFill>
                  <a:prstClr val="black"/>
                </a:solidFill>
              </a:rPr>
              <a:t>4.5 </a:t>
            </a:r>
            <a:r>
              <a:rPr lang="it-IT" dirty="0" err="1">
                <a:solidFill>
                  <a:prstClr val="black"/>
                </a:solidFill>
              </a:rPr>
              <a:t>years</a:t>
            </a:r>
            <a:r>
              <a:rPr lang="it-IT" dirty="0">
                <a:solidFill>
                  <a:prstClr val="black"/>
                </a:solidFill>
              </a:rPr>
              <a:t> </a:t>
            </a:r>
            <a:r>
              <a:rPr lang="it-IT" dirty="0" smtClean="0">
                <a:solidFill>
                  <a:prstClr val="black"/>
                </a:solidFill>
              </a:rPr>
              <a:t>Project</a:t>
            </a:r>
          </a:p>
          <a:p>
            <a:pPr algn="ctr"/>
            <a:r>
              <a:rPr lang="it-IT" sz="1600" dirty="0" smtClean="0">
                <a:solidFill>
                  <a:prstClr val="black"/>
                </a:solidFill>
              </a:rPr>
              <a:t>(1st </a:t>
            </a:r>
            <a:r>
              <a:rPr lang="it-IT" sz="1600" dirty="0">
                <a:solidFill>
                  <a:prstClr val="black"/>
                </a:solidFill>
              </a:rPr>
              <a:t>April 2021 – 30th </a:t>
            </a:r>
            <a:r>
              <a:rPr lang="it-IT" sz="1600" dirty="0" err="1">
                <a:solidFill>
                  <a:prstClr val="black"/>
                </a:solidFill>
              </a:rPr>
              <a:t>September</a:t>
            </a:r>
            <a:r>
              <a:rPr lang="it-IT" sz="1600" dirty="0">
                <a:solidFill>
                  <a:prstClr val="black"/>
                </a:solidFill>
              </a:rPr>
              <a:t> </a:t>
            </a:r>
            <a:r>
              <a:rPr lang="it-IT" sz="1600" dirty="0" smtClean="0">
                <a:solidFill>
                  <a:prstClr val="black"/>
                </a:solidFill>
              </a:rPr>
              <a:t>2025)</a:t>
            </a:r>
          </a:p>
          <a:p>
            <a:pPr algn="ctr"/>
            <a:r>
              <a:rPr lang="it-IT" dirty="0" smtClean="0">
                <a:solidFill>
                  <a:prstClr val="black"/>
                </a:solidFill>
              </a:rPr>
              <a:t>Total budget: 5 </a:t>
            </a:r>
            <a:r>
              <a:rPr lang="it-IT" dirty="0" err="1" smtClean="0">
                <a:solidFill>
                  <a:prstClr val="black"/>
                </a:solidFill>
              </a:rPr>
              <a:t>MEuro</a:t>
            </a:r>
            <a:endParaRPr lang="en-GB" dirty="0">
              <a:solidFill>
                <a:prstClr val="black"/>
              </a:solidFill>
            </a:endParaRPr>
          </a:p>
        </p:txBody>
      </p:sp>
      <p:sp>
        <p:nvSpPr>
          <p:cNvPr id="4" name="Doppia parentesi quadra 3"/>
          <p:cNvSpPr/>
          <p:nvPr/>
        </p:nvSpPr>
        <p:spPr>
          <a:xfrm>
            <a:off x="8175172" y="6128657"/>
            <a:ext cx="1600199" cy="587830"/>
          </a:xfrm>
          <a:prstGeom prst="bracketPair">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22" name="Titolo 4"/>
          <p:cNvSpPr>
            <a:spLocks noGrp="1"/>
          </p:cNvSpPr>
          <p:nvPr>
            <p:ph type="title"/>
          </p:nvPr>
        </p:nvSpPr>
        <p:spPr>
          <a:xfrm>
            <a:off x="0" y="122274"/>
            <a:ext cx="12192000" cy="685800"/>
          </a:xfrm>
        </p:spPr>
        <p:txBody>
          <a:bodyPr/>
          <a:lstStyle/>
          <a:p>
            <a:pPr algn="ctr"/>
            <a:r>
              <a:rPr lang="it-IT" b="1" dirty="0" err="1" smtClean="0"/>
              <a:t>HITRI</a:t>
            </a:r>
            <a:r>
              <a:rPr lang="it-IT" b="1" i="1" dirty="0" err="1" smtClean="0"/>
              <a:t>plus</a:t>
            </a:r>
            <a:r>
              <a:rPr lang="it-IT" b="1" dirty="0" smtClean="0"/>
              <a:t> </a:t>
            </a:r>
            <a:r>
              <a:rPr lang="it-IT" b="1" dirty="0" err="1" smtClean="0"/>
              <a:t>Consortium</a:t>
            </a:r>
            <a:r>
              <a:rPr lang="it-IT" b="1" dirty="0" smtClean="0"/>
              <a:t> (</a:t>
            </a:r>
            <a:r>
              <a:rPr lang="it-IT" b="1" dirty="0" err="1" smtClean="0"/>
              <a:t>started</a:t>
            </a:r>
            <a:r>
              <a:rPr lang="it-IT" b="1" dirty="0" smtClean="0"/>
              <a:t> April 2021)</a:t>
            </a:r>
            <a:endParaRPr lang="it-IT" dirty="0"/>
          </a:p>
        </p:txBody>
      </p:sp>
      <p:sp>
        <p:nvSpPr>
          <p:cNvPr id="23" name="CasellaDiTesto 22"/>
          <p:cNvSpPr txBox="1"/>
          <p:nvPr/>
        </p:nvSpPr>
        <p:spPr>
          <a:xfrm>
            <a:off x="105833" y="5969003"/>
            <a:ext cx="7653867" cy="830997"/>
          </a:xfrm>
          <a:prstGeom prst="rect">
            <a:avLst/>
          </a:prstGeom>
          <a:noFill/>
        </p:spPr>
        <p:txBody>
          <a:bodyPr wrap="square" rtlCol="0">
            <a:spAutoFit/>
          </a:bodyPr>
          <a:lstStyle/>
          <a:p>
            <a:pPr algn="ctr"/>
            <a:r>
              <a:rPr lang="it-IT" sz="2400" dirty="0" smtClean="0">
                <a:solidFill>
                  <a:prstClr val="black"/>
                </a:solidFill>
              </a:rPr>
              <a:t>Grant Agreement </a:t>
            </a:r>
            <a:r>
              <a:rPr lang="it-IT" sz="2400" dirty="0" err="1" smtClean="0">
                <a:solidFill>
                  <a:prstClr val="black"/>
                </a:solidFill>
              </a:rPr>
              <a:t>number</a:t>
            </a:r>
            <a:r>
              <a:rPr lang="it-IT" sz="2400" dirty="0" smtClean="0">
                <a:solidFill>
                  <a:prstClr val="black"/>
                </a:solidFill>
              </a:rPr>
              <a:t>: 101008548 – </a:t>
            </a:r>
            <a:r>
              <a:rPr lang="it-IT" sz="2400" dirty="0" err="1" smtClean="0">
                <a:solidFill>
                  <a:prstClr val="black"/>
                </a:solidFill>
              </a:rPr>
              <a:t>HITRIplus</a:t>
            </a:r>
            <a:r>
              <a:rPr lang="it-IT" sz="2400" dirty="0" smtClean="0">
                <a:solidFill>
                  <a:prstClr val="black"/>
                </a:solidFill>
              </a:rPr>
              <a:t/>
            </a:r>
            <a:br>
              <a:rPr lang="it-IT" sz="2400" dirty="0" smtClean="0">
                <a:solidFill>
                  <a:prstClr val="black"/>
                </a:solidFill>
              </a:rPr>
            </a:br>
            <a:r>
              <a:rPr lang="it-IT" sz="2400" dirty="0" smtClean="0">
                <a:solidFill>
                  <a:prstClr val="black"/>
                </a:solidFill>
              </a:rPr>
              <a:t>H2020-INFRAIA-2018-2020</a:t>
            </a:r>
            <a:endParaRPr lang="it-IT" sz="2400" dirty="0">
              <a:solidFill>
                <a:prstClr val="black"/>
              </a:solidFill>
            </a:endParaRPr>
          </a:p>
        </p:txBody>
      </p:sp>
    </p:spTree>
    <p:extLst>
      <p:ext uri="{BB962C8B-B14F-4D97-AF65-F5344CB8AC3E}">
        <p14:creationId xmlns:p14="http://schemas.microsoft.com/office/powerpoint/2010/main" val="18271987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xmlns="" id="{FB9E6D25-1842-489C-B828-872DA2B8F31A}"/>
              </a:ext>
            </a:extLst>
          </p:cNvPr>
          <p:cNvGraphicFramePr>
            <a:graphicFrameLocks noChangeAspect="1"/>
          </p:cNvGraphicFramePr>
          <p:nvPr>
            <p:custDataLst>
              <p:tags r:id="rId2"/>
            </p:custDataLst>
          </p:nvPr>
        </p:nvGraphicFramePr>
        <p:xfrm>
          <a:off x="1525192" y="858442"/>
          <a:ext cx="1191" cy="1191"/>
        </p:xfrm>
        <a:graphic>
          <a:graphicData uri="http://schemas.openxmlformats.org/presentationml/2006/ole">
            <mc:AlternateContent xmlns:mc="http://schemas.openxmlformats.org/markup-compatibility/2006">
              <mc:Choice xmlns:v="urn:schemas-microsoft-com:vml" Requires="v">
                <p:oleObj spid="_x0000_s13323" name="think-cell Slide" r:id="rId5" imgW="473" imgH="476" progId="TCLayout.ActiveDocument.1">
                  <p:embed/>
                </p:oleObj>
              </mc:Choice>
              <mc:Fallback>
                <p:oleObj name="think-cell Slide" r:id="rId5" imgW="473" imgH="476" progId="TCLayout.ActiveDocument.1">
                  <p:embed/>
                  <p:pic>
                    <p:nvPicPr>
                      <p:cNvPr id="0" name=""/>
                      <p:cNvPicPr/>
                      <p:nvPr/>
                    </p:nvPicPr>
                    <p:blipFill>
                      <a:blip r:embed="rId6"/>
                      <a:stretch>
                        <a:fillRect/>
                      </a:stretch>
                    </p:blipFill>
                    <p:spPr>
                      <a:xfrm>
                        <a:off x="1525192" y="858442"/>
                        <a:ext cx="1191" cy="1191"/>
                      </a:xfrm>
                      <a:prstGeom prst="rect">
                        <a:avLst/>
                      </a:prstGeom>
                    </p:spPr>
                  </p:pic>
                </p:oleObj>
              </mc:Fallback>
            </mc:AlternateContent>
          </a:graphicData>
        </a:graphic>
      </p:graphicFrame>
      <p:sp>
        <p:nvSpPr>
          <p:cNvPr id="60" name="Titolo 4"/>
          <p:cNvSpPr>
            <a:spLocks noGrp="1"/>
          </p:cNvSpPr>
          <p:nvPr>
            <p:ph type="title"/>
          </p:nvPr>
        </p:nvSpPr>
        <p:spPr>
          <a:xfrm>
            <a:off x="0" y="122274"/>
            <a:ext cx="12192000" cy="685800"/>
          </a:xfrm>
        </p:spPr>
        <p:txBody>
          <a:bodyPr/>
          <a:lstStyle/>
          <a:p>
            <a:pPr algn="ctr"/>
            <a:r>
              <a:rPr lang="it-IT" b="1" dirty="0" err="1" smtClean="0"/>
              <a:t>HITRIplus</a:t>
            </a:r>
            <a:r>
              <a:rPr lang="it-IT" b="1" dirty="0" smtClean="0"/>
              <a:t> </a:t>
            </a:r>
            <a:r>
              <a:rPr lang="it-IT" b="1" dirty="0" err="1" smtClean="0"/>
              <a:t>Objectives</a:t>
            </a:r>
            <a:endParaRPr lang="it-IT" dirty="0"/>
          </a:p>
        </p:txBody>
      </p:sp>
      <p:sp>
        <p:nvSpPr>
          <p:cNvPr id="11" name="CasellaDiTesto 22"/>
          <p:cNvSpPr txBox="1"/>
          <p:nvPr/>
        </p:nvSpPr>
        <p:spPr>
          <a:xfrm>
            <a:off x="126747" y="1439251"/>
            <a:ext cx="11862995" cy="5139869"/>
          </a:xfrm>
          <a:prstGeom prst="rect">
            <a:avLst/>
          </a:prstGeom>
          <a:solidFill>
            <a:schemeClr val="bg1"/>
          </a:solidFill>
          <a:ln>
            <a:noFill/>
          </a:ln>
        </p:spPr>
        <p:txBody>
          <a:bodyPr wrap="square" rtlCol="0">
            <a:spAutoFit/>
          </a:bodyPr>
          <a:lstStyle>
            <a:defPPr>
              <a:defRPr lang="en-US"/>
            </a:defPPr>
            <a:lvl1pPr algn="l" rtl="0" eaLnBrk="0" fontAlgn="base" hangingPunct="0">
              <a:spcBef>
                <a:spcPct val="0"/>
              </a:spcBef>
              <a:spcAft>
                <a:spcPct val="0"/>
              </a:spcAft>
              <a:defRPr sz="708" b="1" kern="1200">
                <a:solidFill>
                  <a:srgbClr val="003399"/>
                </a:solidFill>
                <a:latin typeface="Arial" panose="020B0604020202020204" pitchFamily="34" charset="0"/>
                <a:ea typeface="+mn-ea"/>
                <a:cs typeface="+mn-cs"/>
              </a:defRPr>
            </a:lvl1pPr>
            <a:lvl2pPr marL="81016" indent="14219" algn="l" rtl="0" eaLnBrk="0" fontAlgn="base" hangingPunct="0">
              <a:spcBef>
                <a:spcPct val="0"/>
              </a:spcBef>
              <a:spcAft>
                <a:spcPct val="0"/>
              </a:spcAft>
              <a:defRPr sz="708" b="1" kern="1200">
                <a:solidFill>
                  <a:srgbClr val="003399"/>
                </a:solidFill>
                <a:latin typeface="Arial" panose="020B0604020202020204" pitchFamily="34" charset="0"/>
                <a:ea typeface="+mn-ea"/>
                <a:cs typeface="+mn-cs"/>
              </a:defRPr>
            </a:lvl2pPr>
            <a:lvl3pPr marL="162031" indent="28438" algn="l" rtl="0" eaLnBrk="0" fontAlgn="base" hangingPunct="0">
              <a:spcBef>
                <a:spcPct val="0"/>
              </a:spcBef>
              <a:spcAft>
                <a:spcPct val="0"/>
              </a:spcAft>
              <a:defRPr sz="708" b="1" kern="1200">
                <a:solidFill>
                  <a:srgbClr val="003399"/>
                </a:solidFill>
                <a:latin typeface="Arial" panose="020B0604020202020204" pitchFamily="34" charset="0"/>
                <a:ea typeface="+mn-ea"/>
                <a:cs typeface="+mn-cs"/>
              </a:defRPr>
            </a:lvl3pPr>
            <a:lvl4pPr marL="243378" indent="42327" algn="l" rtl="0" eaLnBrk="0" fontAlgn="base" hangingPunct="0">
              <a:spcBef>
                <a:spcPct val="0"/>
              </a:spcBef>
              <a:spcAft>
                <a:spcPct val="0"/>
              </a:spcAft>
              <a:defRPr sz="708" b="1" kern="1200">
                <a:solidFill>
                  <a:srgbClr val="003399"/>
                </a:solidFill>
                <a:latin typeface="Arial" panose="020B0604020202020204" pitchFamily="34" charset="0"/>
                <a:ea typeface="+mn-ea"/>
                <a:cs typeface="+mn-cs"/>
              </a:defRPr>
            </a:lvl4pPr>
            <a:lvl5pPr marL="324394" indent="56546" algn="l" rtl="0" eaLnBrk="0" fontAlgn="base" hangingPunct="0">
              <a:spcBef>
                <a:spcPct val="0"/>
              </a:spcBef>
              <a:spcAft>
                <a:spcPct val="0"/>
              </a:spcAft>
              <a:defRPr sz="708" b="1" kern="1200">
                <a:solidFill>
                  <a:srgbClr val="003399"/>
                </a:solidFill>
                <a:latin typeface="Arial" panose="020B0604020202020204" pitchFamily="34" charset="0"/>
                <a:ea typeface="+mn-ea"/>
                <a:cs typeface="+mn-cs"/>
              </a:defRPr>
            </a:lvl5pPr>
            <a:lvl6pPr marL="476174" algn="l" defTabSz="190470" rtl="0" eaLnBrk="1" latinLnBrk="0" hangingPunct="1">
              <a:defRPr sz="708" b="1" kern="1200">
                <a:solidFill>
                  <a:srgbClr val="003399"/>
                </a:solidFill>
                <a:latin typeface="Arial" panose="020B0604020202020204" pitchFamily="34" charset="0"/>
                <a:ea typeface="+mn-ea"/>
                <a:cs typeface="+mn-cs"/>
              </a:defRPr>
            </a:lvl6pPr>
            <a:lvl7pPr marL="571409" algn="l" defTabSz="190470" rtl="0" eaLnBrk="1" latinLnBrk="0" hangingPunct="1">
              <a:defRPr sz="708" b="1" kern="1200">
                <a:solidFill>
                  <a:srgbClr val="003399"/>
                </a:solidFill>
                <a:latin typeface="Arial" panose="020B0604020202020204" pitchFamily="34" charset="0"/>
                <a:ea typeface="+mn-ea"/>
                <a:cs typeface="+mn-cs"/>
              </a:defRPr>
            </a:lvl7pPr>
            <a:lvl8pPr marL="666643" algn="l" defTabSz="190470" rtl="0" eaLnBrk="1" latinLnBrk="0" hangingPunct="1">
              <a:defRPr sz="708" b="1" kern="1200">
                <a:solidFill>
                  <a:srgbClr val="003399"/>
                </a:solidFill>
                <a:latin typeface="Arial" panose="020B0604020202020204" pitchFamily="34" charset="0"/>
                <a:ea typeface="+mn-ea"/>
                <a:cs typeface="+mn-cs"/>
              </a:defRPr>
            </a:lvl8pPr>
            <a:lvl9pPr marL="761878" algn="l" defTabSz="190470" rtl="0" eaLnBrk="1" latinLnBrk="0" hangingPunct="1">
              <a:defRPr sz="708" b="1" kern="1200">
                <a:solidFill>
                  <a:srgbClr val="003399"/>
                </a:solidFill>
                <a:latin typeface="Arial" panose="020B0604020202020204" pitchFamily="34" charset="0"/>
                <a:ea typeface="+mn-ea"/>
                <a:cs typeface="+mn-cs"/>
              </a:defRPr>
            </a:lvl9pPr>
          </a:lstStyle>
          <a:p>
            <a:pPr algn="just">
              <a:spcBef>
                <a:spcPts val="600"/>
              </a:spcBef>
            </a:pPr>
            <a:r>
              <a:rPr lang="en-GB" sz="1800" b="0" dirty="0">
                <a:solidFill>
                  <a:prstClr val="black"/>
                </a:solidFill>
                <a:latin typeface="Calibri" panose="020F0502020204030204"/>
              </a:rPr>
              <a:t>1. To integrate, </a:t>
            </a:r>
            <a:r>
              <a:rPr lang="en-GB" sz="1800" dirty="0">
                <a:solidFill>
                  <a:srgbClr val="00B0F0"/>
                </a:solidFill>
                <a:latin typeface="Calibri" panose="020F0502020204030204"/>
              </a:rPr>
              <a:t>open</a:t>
            </a:r>
            <a:r>
              <a:rPr lang="en-GB" sz="1800" dirty="0">
                <a:solidFill>
                  <a:srgbClr val="FF0000"/>
                </a:solidFill>
                <a:latin typeface="Calibri" panose="020F0502020204030204"/>
              </a:rPr>
              <a:t> </a:t>
            </a:r>
            <a:r>
              <a:rPr lang="en-GB" sz="1800" b="0" dirty="0">
                <a:solidFill>
                  <a:prstClr val="black"/>
                </a:solidFill>
                <a:latin typeface="Calibri" panose="020F0502020204030204"/>
              </a:rPr>
              <a:t>up and broaden </a:t>
            </a:r>
            <a:r>
              <a:rPr lang="en-GB" sz="1800" dirty="0">
                <a:solidFill>
                  <a:srgbClr val="00B0F0"/>
                </a:solidFill>
                <a:latin typeface="Calibri" panose="020F0502020204030204"/>
              </a:rPr>
              <a:t>the leading European Research Infrastructure for the treatment of cancer with</a:t>
            </a:r>
            <a:r>
              <a:rPr lang="en-GB" sz="1800" b="0" dirty="0">
                <a:solidFill>
                  <a:srgbClr val="00B0F0"/>
                </a:solidFill>
                <a:latin typeface="Calibri" panose="020F0502020204030204"/>
              </a:rPr>
              <a:t> </a:t>
            </a:r>
            <a:r>
              <a:rPr lang="en-GB" sz="1800" dirty="0">
                <a:solidFill>
                  <a:srgbClr val="00B0F0"/>
                </a:solidFill>
                <a:latin typeface="Calibri" panose="020F0502020204030204"/>
              </a:rPr>
              <a:t>beams of ions</a:t>
            </a:r>
            <a:r>
              <a:rPr lang="en-GB" sz="1800" dirty="0">
                <a:solidFill>
                  <a:prstClr val="black"/>
                </a:solidFill>
                <a:latin typeface="Calibri" panose="020F0502020204030204"/>
              </a:rPr>
              <a:t>, </a:t>
            </a:r>
            <a:r>
              <a:rPr lang="en-GB" sz="1800" b="0" dirty="0">
                <a:solidFill>
                  <a:prstClr val="black"/>
                </a:solidFill>
                <a:latin typeface="Calibri" panose="020F0502020204030204"/>
              </a:rPr>
              <a:t>ranging from helium to carbon and to </a:t>
            </a:r>
            <a:r>
              <a:rPr lang="en-GB" sz="1800" b="0" dirty="0" smtClean="0">
                <a:solidFill>
                  <a:prstClr val="black"/>
                </a:solidFill>
                <a:latin typeface="Calibri" panose="020F0502020204030204"/>
              </a:rPr>
              <a:t>heavier </a:t>
            </a:r>
            <a:r>
              <a:rPr lang="en-GB" sz="1800" b="0" dirty="0">
                <a:solidFill>
                  <a:prstClr val="black"/>
                </a:solidFill>
                <a:latin typeface="Calibri" panose="020F0502020204030204"/>
              </a:rPr>
              <a:t>ions.</a:t>
            </a:r>
          </a:p>
          <a:p>
            <a:pPr algn="just">
              <a:spcBef>
                <a:spcPts val="600"/>
              </a:spcBef>
            </a:pPr>
            <a:endParaRPr lang="en-GB" sz="1800" b="0" dirty="0">
              <a:solidFill>
                <a:prstClr val="black"/>
              </a:solidFill>
              <a:latin typeface="Calibri" panose="020F0502020204030204"/>
            </a:endParaRPr>
          </a:p>
          <a:p>
            <a:pPr algn="just">
              <a:spcBef>
                <a:spcPts val="600"/>
              </a:spcBef>
            </a:pPr>
            <a:r>
              <a:rPr lang="en-GB" sz="1800" b="0" dirty="0">
                <a:solidFill>
                  <a:prstClr val="black"/>
                </a:solidFill>
                <a:latin typeface="Calibri" panose="020F0502020204030204"/>
              </a:rPr>
              <a:t>2. To </a:t>
            </a:r>
            <a:r>
              <a:rPr lang="en-GB" sz="1800" dirty="0">
                <a:solidFill>
                  <a:srgbClr val="00B0F0"/>
                </a:solidFill>
                <a:latin typeface="Calibri" panose="020F0502020204030204"/>
              </a:rPr>
              <a:t>coordinate and strengthen the research programmes on heavy ion therapy </a:t>
            </a:r>
            <a:r>
              <a:rPr lang="en-GB" sz="1800" b="0" dirty="0">
                <a:solidFill>
                  <a:prstClr val="black"/>
                </a:solidFill>
                <a:latin typeface="Calibri" panose="020F0502020204030204"/>
              </a:rPr>
              <a:t>of different European institutions, by promoting synergies, collaborations, innovation, knowledge transfer, new initiatives and sharing of tools and data.</a:t>
            </a:r>
          </a:p>
          <a:p>
            <a:pPr algn="just">
              <a:spcBef>
                <a:spcPts val="600"/>
              </a:spcBef>
            </a:pPr>
            <a:endParaRPr lang="en-GB" sz="1800" b="0" dirty="0">
              <a:solidFill>
                <a:prstClr val="black"/>
              </a:solidFill>
              <a:latin typeface="Calibri" panose="020F0502020204030204"/>
            </a:endParaRPr>
          </a:p>
          <a:p>
            <a:pPr algn="just">
              <a:spcBef>
                <a:spcPts val="600"/>
              </a:spcBef>
            </a:pPr>
            <a:r>
              <a:rPr lang="en-GB" sz="1800" b="0" dirty="0">
                <a:solidFill>
                  <a:prstClr val="black"/>
                </a:solidFill>
                <a:latin typeface="Calibri" panose="020F0502020204030204"/>
              </a:rPr>
              <a:t>3. To </a:t>
            </a:r>
            <a:r>
              <a:rPr lang="en-GB" sz="1800" dirty="0">
                <a:solidFill>
                  <a:srgbClr val="00B0F0"/>
                </a:solidFill>
                <a:latin typeface="Calibri" panose="020F0502020204030204"/>
              </a:rPr>
              <a:t>develop</a:t>
            </a:r>
            <a:r>
              <a:rPr lang="en-GB" sz="1800" b="0" dirty="0">
                <a:solidFill>
                  <a:prstClr val="black"/>
                </a:solidFill>
                <a:latin typeface="Calibri" panose="020F0502020204030204"/>
              </a:rPr>
              <a:t> in a joint and coordinated way </a:t>
            </a:r>
            <a:r>
              <a:rPr lang="en-GB" sz="1800" dirty="0" smtClean="0">
                <a:solidFill>
                  <a:srgbClr val="00B0F0"/>
                </a:solidFill>
                <a:latin typeface="Calibri" panose="020F0502020204030204"/>
              </a:rPr>
              <a:t>novel technologies </a:t>
            </a:r>
            <a:r>
              <a:rPr lang="en-GB" sz="1800" b="0" dirty="0" smtClean="0">
                <a:solidFill>
                  <a:prstClr val="black"/>
                </a:solidFill>
                <a:latin typeface="Calibri" panose="020F0502020204030204"/>
              </a:rPr>
              <a:t>to </a:t>
            </a:r>
            <a:r>
              <a:rPr lang="en-GB" sz="1800" b="0" dirty="0">
                <a:solidFill>
                  <a:prstClr val="black"/>
                </a:solidFill>
                <a:latin typeface="Calibri" panose="020F0502020204030204"/>
              </a:rPr>
              <a:t>improve the accelerators and their ancillary systems that provide particle beams to this scientific community. These technologies will improve the present generation of facilities and will be the foundation for a next generation European design for ion therapy facilities.</a:t>
            </a:r>
          </a:p>
          <a:p>
            <a:pPr algn="just">
              <a:spcBef>
                <a:spcPts val="600"/>
              </a:spcBef>
            </a:pPr>
            <a:endParaRPr lang="en-GB" sz="1800" b="0" dirty="0">
              <a:solidFill>
                <a:prstClr val="black"/>
              </a:solidFill>
              <a:latin typeface="Calibri" panose="020F0502020204030204"/>
            </a:endParaRPr>
          </a:p>
          <a:p>
            <a:pPr algn="just">
              <a:spcBef>
                <a:spcPts val="600"/>
              </a:spcBef>
            </a:pPr>
            <a:r>
              <a:rPr lang="en-GB" sz="1800" b="0" dirty="0">
                <a:solidFill>
                  <a:prstClr val="black"/>
                </a:solidFill>
                <a:latin typeface="Calibri" panose="020F0502020204030204"/>
              </a:rPr>
              <a:t>4. To </a:t>
            </a:r>
            <a:r>
              <a:rPr lang="en-GB" sz="1800" dirty="0">
                <a:solidFill>
                  <a:srgbClr val="00B0F0"/>
                </a:solidFill>
                <a:latin typeface="Calibri" panose="020F0502020204030204"/>
              </a:rPr>
              <a:t>establish a European multidisciplinary community for heavy ion therapy </a:t>
            </a:r>
            <a:r>
              <a:rPr lang="en-GB" sz="1800" b="0" dirty="0">
                <a:solidFill>
                  <a:prstClr val="black"/>
                </a:solidFill>
                <a:latin typeface="Calibri" panose="020F0502020204030204"/>
              </a:rPr>
              <a:t>research, aiming at improving treatment strategies and modalities by connecting physics and engineering with medicine, biology and biophysics, and to extend this community towards emerging European regions, addressing in particular new initiatives in South East Europe.</a:t>
            </a:r>
          </a:p>
          <a:p>
            <a:pPr algn="just">
              <a:spcBef>
                <a:spcPts val="600"/>
              </a:spcBef>
            </a:pPr>
            <a:endParaRPr lang="en-GB" sz="1800" b="0" dirty="0">
              <a:solidFill>
                <a:prstClr val="black"/>
              </a:solidFill>
              <a:latin typeface="Calibri" panose="020F0502020204030204"/>
            </a:endParaRPr>
          </a:p>
          <a:p>
            <a:pPr algn="just">
              <a:spcBef>
                <a:spcPts val="600"/>
              </a:spcBef>
            </a:pPr>
            <a:r>
              <a:rPr lang="en-GB" sz="1800" b="0" dirty="0">
                <a:solidFill>
                  <a:prstClr val="black"/>
                </a:solidFill>
                <a:latin typeface="Calibri" panose="020F0502020204030204"/>
              </a:rPr>
              <a:t>5. To </a:t>
            </a:r>
            <a:r>
              <a:rPr lang="en-GB" sz="1800" dirty="0">
                <a:solidFill>
                  <a:srgbClr val="00B0F0"/>
                </a:solidFill>
                <a:latin typeface="Calibri" panose="020F0502020204030204"/>
              </a:rPr>
              <a:t>define</a:t>
            </a:r>
            <a:r>
              <a:rPr lang="en-GB" sz="1800" b="0" dirty="0">
                <a:solidFill>
                  <a:prstClr val="black"/>
                </a:solidFill>
                <a:latin typeface="Calibri" panose="020F0502020204030204"/>
              </a:rPr>
              <a:t> the main technical features and the scientific programme of </a:t>
            </a:r>
            <a:r>
              <a:rPr lang="en-GB" sz="1800" dirty="0">
                <a:solidFill>
                  <a:srgbClr val="00B0F0"/>
                </a:solidFill>
                <a:latin typeface="Calibri" panose="020F0502020204030204"/>
              </a:rPr>
              <a:t>a future pan-European Research Infrastructure</a:t>
            </a:r>
            <a:r>
              <a:rPr lang="en-GB" sz="1800" dirty="0">
                <a:solidFill>
                  <a:prstClr val="black"/>
                </a:solidFill>
                <a:latin typeface="Calibri" panose="020F0502020204030204"/>
              </a:rPr>
              <a:t> </a:t>
            </a:r>
            <a:r>
              <a:rPr lang="en-GB" sz="1800" b="0" dirty="0">
                <a:solidFill>
                  <a:prstClr val="black"/>
                </a:solidFill>
                <a:latin typeface="Calibri" panose="020F0502020204030204"/>
              </a:rPr>
              <a:t>for medical and radiobiological research with heavy ion beams, to be built in South East Europe or in another European region.</a:t>
            </a:r>
            <a:endParaRPr lang="en-GB" sz="1800" dirty="0">
              <a:solidFill>
                <a:prstClr val="black"/>
              </a:solidFill>
              <a:latin typeface="Calibri" panose="020F0502020204030204"/>
            </a:endParaRPr>
          </a:p>
        </p:txBody>
      </p:sp>
    </p:spTree>
    <p:extLst>
      <p:ext uri="{BB962C8B-B14F-4D97-AF65-F5344CB8AC3E}">
        <p14:creationId xmlns:p14="http://schemas.microsoft.com/office/powerpoint/2010/main" val="18021467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721" y="0"/>
            <a:ext cx="12417578"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08558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0" y="5535827"/>
            <a:ext cx="12192000" cy="1322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Titolo 1"/>
          <p:cNvSpPr>
            <a:spLocks noGrp="1"/>
          </p:cNvSpPr>
          <p:nvPr>
            <p:ph type="title"/>
          </p:nvPr>
        </p:nvSpPr>
        <p:spPr>
          <a:xfrm>
            <a:off x="240270" y="136210"/>
            <a:ext cx="6108860" cy="768764"/>
          </a:xfrm>
        </p:spPr>
        <p:txBody>
          <a:bodyPr anchor="t">
            <a:normAutofit/>
          </a:bodyPr>
          <a:lstStyle/>
          <a:p>
            <a:r>
              <a:rPr lang="it-IT" sz="3800" b="1" dirty="0" err="1">
                <a:solidFill>
                  <a:srgbClr val="00B0F0"/>
                </a:solidFill>
                <a:latin typeface="Calibri" panose="020F0502020204030204" pitchFamily="34" charset="0"/>
                <a:ea typeface="+mn-ea"/>
              </a:rPr>
              <a:t>HITRI</a:t>
            </a:r>
            <a:r>
              <a:rPr lang="it-IT" sz="3800" b="1" i="1" dirty="0" err="1">
                <a:solidFill>
                  <a:srgbClr val="00B0F0"/>
                </a:solidFill>
                <a:latin typeface="Calibri" panose="020F0502020204030204" pitchFamily="34" charset="0"/>
                <a:ea typeface="+mn-ea"/>
              </a:rPr>
              <a:t>plus</a:t>
            </a:r>
            <a:r>
              <a:rPr lang="it-IT" sz="3800" b="1" dirty="0">
                <a:solidFill>
                  <a:srgbClr val="00B0F0"/>
                </a:solidFill>
                <a:latin typeface="Calibri" panose="020F0502020204030204" pitchFamily="34" charset="0"/>
                <a:ea typeface="+mn-ea"/>
              </a:rPr>
              <a:t> </a:t>
            </a:r>
            <a:r>
              <a:rPr lang="it-IT" sz="3800" b="1" dirty="0" err="1" smtClean="0">
                <a:solidFill>
                  <a:srgbClr val="00B0F0"/>
                </a:solidFill>
                <a:latin typeface="Calibri" panose="020F0502020204030204" pitchFamily="34" charset="0"/>
                <a:ea typeface="+mn-ea"/>
              </a:rPr>
              <a:t>Governance</a:t>
            </a:r>
            <a:endParaRPr lang="it-IT" sz="3800" b="1" dirty="0">
              <a:solidFill>
                <a:srgbClr val="00B0F0"/>
              </a:solidFill>
              <a:latin typeface="Calibri" panose="020F0502020204030204" pitchFamily="34" charset="0"/>
              <a:ea typeface="+mn-ea"/>
            </a:endParaRPr>
          </a:p>
        </p:txBody>
      </p:sp>
      <p:sp>
        <p:nvSpPr>
          <p:cNvPr id="11" name="CasellaDiTesto 1"/>
          <p:cNvSpPr txBox="1">
            <a:spLocks noChangeArrowheads="1"/>
          </p:cNvSpPr>
          <p:nvPr/>
        </p:nvSpPr>
        <p:spPr bwMode="auto">
          <a:xfrm>
            <a:off x="1008667" y="935121"/>
            <a:ext cx="4161983" cy="830997"/>
          </a:xfrm>
          <a:prstGeom prst="rect">
            <a:avLst/>
          </a:prstGeom>
          <a:solidFill>
            <a:schemeClr val="bg1"/>
          </a:solidFill>
          <a:ln>
            <a:noFill/>
          </a:ln>
          <a:extLst/>
        </p:spPr>
        <p:txBody>
          <a:bodyPr wrap="square">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sz="2400" b="1" dirty="0">
                <a:latin typeface="Trebuchet MS" pitchFamily="34" charset="0"/>
                <a:ea typeface="ＭＳ Ｐゴシック" panose="020B0600070205080204" pitchFamily="34" charset="-128"/>
              </a:rPr>
              <a:t>General Assembly</a:t>
            </a:r>
          </a:p>
          <a:p>
            <a:pPr algn="ctr" eaLnBrk="1" fontAlgn="base" hangingPunct="1">
              <a:spcBef>
                <a:spcPct val="0"/>
              </a:spcBef>
              <a:spcAft>
                <a:spcPct val="0"/>
              </a:spcAft>
              <a:buClrTx/>
              <a:buSzTx/>
              <a:buFontTx/>
              <a:buNone/>
              <a:defRPr/>
            </a:pPr>
            <a:r>
              <a:rPr lang="it-IT" altLang="it-IT" sz="2400" dirty="0" smtClean="0">
                <a:latin typeface="Trebuchet MS" pitchFamily="34" charset="0"/>
                <a:ea typeface="ＭＳ Ｐゴシック" panose="020B0600070205080204" pitchFamily="34" charset="-128"/>
              </a:rPr>
              <a:t>1 </a:t>
            </a:r>
            <a:r>
              <a:rPr lang="en-GB" altLang="it-IT" sz="2400" dirty="0">
                <a:latin typeface="Trebuchet MS" pitchFamily="34" charset="0"/>
                <a:ea typeface="ＭＳ Ｐゴシック" panose="020B0600070205080204" pitchFamily="34" charset="-128"/>
              </a:rPr>
              <a:t>representative</a:t>
            </a:r>
            <a:r>
              <a:rPr lang="it-IT" altLang="it-IT" sz="2400" dirty="0">
                <a:latin typeface="Trebuchet MS" pitchFamily="34" charset="0"/>
                <a:ea typeface="ＭＳ Ｐゴシック" panose="020B0600070205080204" pitchFamily="34" charset="-128"/>
              </a:rPr>
              <a:t> per Party</a:t>
            </a:r>
          </a:p>
        </p:txBody>
      </p:sp>
      <p:pic>
        <p:nvPicPr>
          <p:cNvPr id="19" name="Picture 2" descr="Sanja Damjanovic | European Institute of Innovation &amp; Technology (EIT)"/>
          <p:cNvPicPr>
            <a:picLocks noChangeAspect="1" noChangeArrowheads="1"/>
          </p:cNvPicPr>
          <p:nvPr/>
        </p:nvPicPr>
        <p:blipFill rotWithShape="1">
          <a:blip r:embed="rId3">
            <a:extLst>
              <a:ext uri="{28A0092B-C50C-407E-A947-70E740481C1C}">
                <a14:useLocalDpi xmlns:a14="http://schemas.microsoft.com/office/drawing/2010/main" val="0"/>
              </a:ext>
            </a:extLst>
          </a:blip>
          <a:srcRect b="13676"/>
          <a:stretch/>
        </p:blipFill>
        <p:spPr bwMode="auto">
          <a:xfrm>
            <a:off x="5226630" y="140296"/>
            <a:ext cx="1879115" cy="195609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Lst>
        </p:spPr>
      </p:pic>
      <p:sp>
        <p:nvSpPr>
          <p:cNvPr id="20" name="CasellaDiTesto 7"/>
          <p:cNvSpPr txBox="1"/>
          <p:nvPr/>
        </p:nvSpPr>
        <p:spPr>
          <a:xfrm>
            <a:off x="4593734" y="2096393"/>
            <a:ext cx="3144906" cy="584775"/>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600" b="1" dirty="0"/>
              <a:t>Sanja </a:t>
            </a:r>
            <a:r>
              <a:rPr lang="en-GB" sz="1600" b="1" dirty="0" smtClean="0"/>
              <a:t>Damjanovic, SEEIIST</a:t>
            </a:r>
          </a:p>
          <a:p>
            <a:pPr algn="ctr"/>
            <a:r>
              <a:rPr lang="en-GB" sz="1600" b="1" dirty="0" smtClean="0">
                <a:hlinkClick r:id="rId4"/>
              </a:rPr>
              <a:t>Sanja.Damjanovic@cern.ch</a:t>
            </a:r>
            <a:r>
              <a:rPr lang="en-GB" sz="1600" b="1" dirty="0" smtClean="0"/>
              <a:t> </a:t>
            </a:r>
          </a:p>
        </p:txBody>
      </p:sp>
      <p:grpSp>
        <p:nvGrpSpPr>
          <p:cNvPr id="41" name="Gruppo 40"/>
          <p:cNvGrpSpPr/>
          <p:nvPr/>
        </p:nvGrpSpPr>
        <p:grpSpPr>
          <a:xfrm>
            <a:off x="-423345" y="2111605"/>
            <a:ext cx="7081811" cy="4619134"/>
            <a:chOff x="-423345" y="2111605"/>
            <a:chExt cx="7081811" cy="4619134"/>
          </a:xfrm>
        </p:grpSpPr>
        <p:sp>
          <p:nvSpPr>
            <p:cNvPr id="21" name="CasellaDiTesto 20"/>
            <p:cNvSpPr txBox="1"/>
            <p:nvPr/>
          </p:nvSpPr>
          <p:spPr>
            <a:xfrm>
              <a:off x="-423345" y="5061865"/>
              <a:ext cx="3144906" cy="276999"/>
            </a:xfrm>
            <a:prstGeom prst="rect">
              <a:avLst/>
            </a:prstGeom>
            <a:noFill/>
          </p:spPr>
          <p:txBody>
            <a:bodyPr wrap="square" rtlCol="0">
              <a:spAutoFit/>
            </a:bodyPr>
            <a:lstStyle/>
            <a:p>
              <a:pPr algn="ctr"/>
              <a:r>
                <a:rPr lang="en-GB" sz="1200" b="1" dirty="0" smtClean="0"/>
                <a:t>Katia Parodi</a:t>
              </a:r>
            </a:p>
          </p:txBody>
        </p:sp>
        <p:sp>
          <p:nvSpPr>
            <p:cNvPr id="24" name="CasellaDiTesto 23"/>
            <p:cNvSpPr txBox="1"/>
            <p:nvPr/>
          </p:nvSpPr>
          <p:spPr>
            <a:xfrm>
              <a:off x="2794037" y="5019880"/>
              <a:ext cx="3864429" cy="276999"/>
            </a:xfrm>
            <a:prstGeom prst="rect">
              <a:avLst/>
            </a:prstGeom>
            <a:noFill/>
          </p:spPr>
          <p:txBody>
            <a:bodyPr wrap="square" rtlCol="0">
              <a:spAutoFit/>
            </a:bodyPr>
            <a:lstStyle/>
            <a:p>
              <a:pPr algn="ctr"/>
              <a:r>
                <a:rPr lang="en-GB" sz="1200" b="1" dirty="0" smtClean="0"/>
                <a:t>Jens Habermann</a:t>
              </a:r>
              <a:r>
                <a:rPr lang="en-GB" sz="1200" dirty="0" smtClean="0"/>
                <a:t> </a:t>
              </a:r>
              <a:endParaRPr lang="en-GB" sz="1200" dirty="0"/>
            </a:p>
          </p:txBody>
        </p:sp>
        <p:grpSp>
          <p:nvGrpSpPr>
            <p:cNvPr id="40" name="Gruppo 39"/>
            <p:cNvGrpSpPr/>
            <p:nvPr/>
          </p:nvGrpSpPr>
          <p:grpSpPr>
            <a:xfrm>
              <a:off x="207389" y="2111605"/>
              <a:ext cx="5382706" cy="4619134"/>
              <a:chOff x="207389" y="2111605"/>
              <a:chExt cx="5382706" cy="4619134"/>
            </a:xfrm>
          </p:grpSpPr>
          <p:sp>
            <p:nvSpPr>
              <p:cNvPr id="22" name="CasellaDiTesto 21"/>
              <p:cNvSpPr txBox="1"/>
              <p:nvPr/>
            </p:nvSpPr>
            <p:spPr>
              <a:xfrm>
                <a:off x="722206" y="6430506"/>
                <a:ext cx="4207933" cy="276999"/>
              </a:xfrm>
              <a:prstGeom prst="rect">
                <a:avLst/>
              </a:prstGeom>
              <a:solidFill>
                <a:schemeClr val="bg1"/>
              </a:solidFill>
            </p:spPr>
            <p:txBody>
              <a:bodyPr wrap="square" rtlCol="0">
                <a:spAutoFit/>
              </a:bodyPr>
              <a:lstStyle/>
              <a:p>
                <a:pPr algn="ctr"/>
                <a:r>
                  <a:rPr lang="en-GB" sz="1200" b="1" dirty="0"/>
                  <a:t>Felipe </a:t>
                </a:r>
                <a:r>
                  <a:rPr lang="en-GB" sz="1200" b="1" dirty="0" smtClean="0"/>
                  <a:t>Calvo</a:t>
                </a:r>
              </a:p>
            </p:txBody>
          </p:sp>
          <p:sp>
            <p:nvSpPr>
              <p:cNvPr id="23" name="CasellaDiTesto 22"/>
              <p:cNvSpPr txBox="1"/>
              <p:nvPr/>
            </p:nvSpPr>
            <p:spPr>
              <a:xfrm>
                <a:off x="1339489" y="3616195"/>
                <a:ext cx="3144906" cy="276999"/>
              </a:xfrm>
              <a:prstGeom prst="rect">
                <a:avLst/>
              </a:prstGeom>
              <a:noFill/>
            </p:spPr>
            <p:txBody>
              <a:bodyPr wrap="square" rtlCol="0">
                <a:spAutoFit/>
              </a:bodyPr>
              <a:lstStyle/>
              <a:p>
                <a:pPr algn="ctr"/>
                <a:r>
                  <a:rPr lang="en-GB" sz="1200" b="1" dirty="0"/>
                  <a:t>Frederick </a:t>
                </a:r>
                <a:r>
                  <a:rPr lang="en-GB" sz="1200" b="1" dirty="0" smtClean="0"/>
                  <a:t>Bordry</a:t>
                </a:r>
              </a:p>
            </p:txBody>
          </p:sp>
          <p:pic>
            <p:nvPicPr>
              <p:cNvPr id="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2540" y="3668118"/>
                <a:ext cx="1357010" cy="13654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Imagen 4"/>
              <p:cNvPicPr>
                <a:picLocks noChangeAspect="1"/>
              </p:cNvPicPr>
              <p:nvPr/>
            </p:nvPicPr>
            <p:blipFill>
              <a:blip r:embed="rId6"/>
              <a:stretch>
                <a:fillRect/>
              </a:stretch>
            </p:blipFill>
            <p:spPr>
              <a:xfrm>
                <a:off x="2093369" y="5055258"/>
                <a:ext cx="1357010" cy="1370813"/>
              </a:xfrm>
              <a:prstGeom prst="rect">
                <a:avLst/>
              </a:prstGeom>
              <a:noFill/>
              <a:ln w="9525">
                <a:solidFill>
                  <a:schemeClr val="tx1"/>
                </a:solidFill>
                <a:miter lim="800000"/>
                <a:headEnd/>
                <a:tailEnd/>
              </a:ln>
              <a:effectLst/>
            </p:spPr>
          </p:pic>
          <p:pic>
            <p:nvPicPr>
              <p:cNvPr id="27" name="Picture 7" descr="Dr. Frédérick Bordry Joins Transmutex's Advisory Board"/>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88443" y="2260155"/>
                <a:ext cx="1365464" cy="13654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Lst>
            </p:spPr>
          </p:pic>
          <p:pic>
            <p:nvPicPr>
              <p:cNvPr id="28" name="Picture 9" descr="Jens Habermann appointed Director General of BBMRI-ERIC - BBMRI-ERIC:  Making New Treatments Possible"/>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b="25106"/>
              <a:stretch/>
            </p:blipFill>
            <p:spPr bwMode="auto">
              <a:xfrm flipH="1">
                <a:off x="4029494" y="3663840"/>
                <a:ext cx="1365464" cy="13654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Lst>
            </p:spPr>
          </p:pic>
          <p:sp>
            <p:nvSpPr>
              <p:cNvPr id="29" name="CasellaDiTesto 25"/>
              <p:cNvSpPr txBox="1">
                <a:spLocks noChangeArrowheads="1"/>
              </p:cNvSpPr>
              <p:nvPr/>
            </p:nvSpPr>
            <p:spPr bwMode="auto">
              <a:xfrm>
                <a:off x="1835362" y="3848266"/>
                <a:ext cx="2114469" cy="1015663"/>
              </a:xfrm>
              <a:prstGeom prst="rect">
                <a:avLst/>
              </a:prstGeom>
              <a:solidFill>
                <a:schemeClr val="bg1"/>
              </a:solidFill>
              <a:ln>
                <a:noFill/>
              </a:ln>
              <a:extLst/>
            </p:spPr>
            <p:txBody>
              <a:bodyPr wrap="square">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b="1" dirty="0" err="1">
                    <a:latin typeface="Trebuchet MS" pitchFamily="34" charset="0"/>
                    <a:ea typeface="ＭＳ Ｐゴシック" panose="020B0600070205080204" pitchFamily="34" charset="-128"/>
                  </a:rPr>
                  <a:t>External</a:t>
                </a:r>
                <a:r>
                  <a:rPr lang="it-IT" altLang="it-IT" b="1" dirty="0">
                    <a:latin typeface="Trebuchet MS" pitchFamily="34" charset="0"/>
                    <a:ea typeface="ＭＳ Ｐゴシック" panose="020B0600070205080204" pitchFamily="34" charset="-128"/>
                  </a:rPr>
                  <a:t> </a:t>
                </a:r>
                <a:r>
                  <a:rPr lang="it-IT" altLang="it-IT" b="1" dirty="0" err="1">
                    <a:latin typeface="Trebuchet MS" pitchFamily="34" charset="0"/>
                    <a:ea typeface="ＭＳ Ｐゴシック" panose="020B0600070205080204" pitchFamily="34" charset="-128"/>
                  </a:rPr>
                  <a:t>Scientific</a:t>
                </a:r>
                <a:r>
                  <a:rPr lang="it-IT" altLang="it-IT" b="1" dirty="0">
                    <a:latin typeface="Trebuchet MS" pitchFamily="34" charset="0"/>
                    <a:ea typeface="ＭＳ Ｐゴシック" panose="020B0600070205080204" pitchFamily="34" charset="-128"/>
                  </a:rPr>
                  <a:t> </a:t>
                </a:r>
                <a:r>
                  <a:rPr lang="it-IT" altLang="it-IT" b="1" dirty="0" err="1">
                    <a:latin typeface="Trebuchet MS" pitchFamily="34" charset="0"/>
                    <a:ea typeface="ＭＳ Ｐゴシック" panose="020B0600070205080204" pitchFamily="34" charset="-128"/>
                  </a:rPr>
                  <a:t>Advisory</a:t>
                </a:r>
                <a:r>
                  <a:rPr lang="it-IT" altLang="it-IT" b="1" dirty="0">
                    <a:latin typeface="Trebuchet MS" pitchFamily="34" charset="0"/>
                    <a:ea typeface="ＭＳ Ｐゴシック" panose="020B0600070205080204" pitchFamily="34" charset="-128"/>
                  </a:rPr>
                  <a:t> Board</a:t>
                </a:r>
              </a:p>
            </p:txBody>
          </p:sp>
          <p:sp>
            <p:nvSpPr>
              <p:cNvPr id="30" name="Ovale 29"/>
              <p:cNvSpPr/>
              <p:nvPr/>
            </p:nvSpPr>
            <p:spPr>
              <a:xfrm>
                <a:off x="207389" y="2111605"/>
                <a:ext cx="5382706" cy="461913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grpSp>
        <p:nvGrpSpPr>
          <p:cNvPr id="39" name="Gruppo 38"/>
          <p:cNvGrpSpPr/>
          <p:nvPr/>
        </p:nvGrpSpPr>
        <p:grpSpPr>
          <a:xfrm>
            <a:off x="5790494" y="2245148"/>
            <a:ext cx="6220829" cy="4561002"/>
            <a:chOff x="5601956" y="2386553"/>
            <a:chExt cx="6220829" cy="4561002"/>
          </a:xfrm>
        </p:grpSpPr>
        <p:sp>
          <p:nvSpPr>
            <p:cNvPr id="18" name="CasellaDiTesto 25"/>
            <p:cNvSpPr txBox="1">
              <a:spLocks noChangeArrowheads="1"/>
            </p:cNvSpPr>
            <p:nvPr/>
          </p:nvSpPr>
          <p:spPr bwMode="auto">
            <a:xfrm>
              <a:off x="7595141" y="4040302"/>
              <a:ext cx="2632942" cy="1015663"/>
            </a:xfrm>
            <a:prstGeom prst="rect">
              <a:avLst/>
            </a:prstGeom>
            <a:solidFill>
              <a:schemeClr val="bg1"/>
            </a:solidFill>
            <a:ln>
              <a:noFill/>
            </a:ln>
            <a:extLst/>
          </p:spPr>
          <p:txBody>
            <a:bodyPr wrap="square">
              <a:spAutoFit/>
            </a:bodyPr>
            <a:lstStyle>
              <a:lvl1pPr eaLnBrk="0" hangingPunct="0">
                <a:spcBef>
                  <a:spcPct val="20000"/>
                </a:spcBef>
                <a:buClr>
                  <a:schemeClr val="hlink"/>
                </a:buClr>
                <a:buSzPct val="80000"/>
                <a:buFont typeface="Wingdings" pitchFamily="2" charset="2"/>
                <a:buChar char="l"/>
                <a:defRPr sz="2000">
                  <a:solidFill>
                    <a:srgbClr val="FF0000"/>
                  </a:solidFill>
                  <a:latin typeface="Times New Roman" pitchFamily="18" charset="0"/>
                </a:defRPr>
              </a:lvl1pPr>
              <a:lvl2pPr marL="742950" indent="-285750" eaLnBrk="0" hangingPunct="0">
                <a:spcBef>
                  <a:spcPct val="20000"/>
                </a:spcBef>
                <a:buClr>
                  <a:schemeClr val="tx1"/>
                </a:buClr>
                <a:buSzPct val="90000"/>
                <a:buChar char="–"/>
                <a:defRPr>
                  <a:solidFill>
                    <a:srgbClr val="00FF99"/>
                  </a:solidFill>
                  <a:latin typeface="Times New Roman" pitchFamily="18" charset="0"/>
                </a:defRPr>
              </a:lvl2pPr>
              <a:lvl3pPr marL="1143000" indent="-228600" eaLnBrk="0" hangingPunct="0">
                <a:spcBef>
                  <a:spcPct val="20000"/>
                </a:spcBef>
                <a:buClr>
                  <a:schemeClr val="tx1"/>
                </a:buClr>
                <a:buSzPct val="60000"/>
                <a:buFont typeface="Wingdings" pitchFamily="2" charset="2"/>
                <a:buChar char="l"/>
                <a:defRPr>
                  <a:solidFill>
                    <a:schemeClr val="tx1"/>
                  </a:solidFill>
                  <a:latin typeface="Times New Roman" pitchFamily="18" charset="0"/>
                </a:defRPr>
              </a:lvl3pPr>
              <a:lvl4pPr marL="1600200" indent="-228600" eaLnBrk="0" hangingPunct="0">
                <a:spcBef>
                  <a:spcPct val="20000"/>
                </a:spcBef>
                <a:buClr>
                  <a:schemeClr val="tx1"/>
                </a:buClr>
                <a:buChar char="–"/>
                <a:defRPr>
                  <a:solidFill>
                    <a:schemeClr val="tx1"/>
                  </a:solidFill>
                  <a:latin typeface="Times New Roman" pitchFamily="18" charset="0"/>
                </a:defRPr>
              </a:lvl4pPr>
              <a:lvl5pPr marL="2057400" indent="-228600" eaLnBrk="0" hangingPunct="0">
                <a:spcBef>
                  <a:spcPct val="20000"/>
                </a:spcBef>
                <a:buClr>
                  <a:schemeClr val="accent1"/>
                </a:buClr>
                <a:buChar char="•"/>
                <a:defRPr>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a:solidFill>
                    <a:schemeClr val="tx1"/>
                  </a:solidFill>
                  <a:latin typeface="Times New Roman" pitchFamily="18" charset="0"/>
                </a:defRPr>
              </a:lvl9pPr>
            </a:lstStyle>
            <a:p>
              <a:pPr algn="ctr" eaLnBrk="1" fontAlgn="base" hangingPunct="1">
                <a:spcBef>
                  <a:spcPct val="0"/>
                </a:spcBef>
                <a:spcAft>
                  <a:spcPct val="0"/>
                </a:spcAft>
                <a:buClrTx/>
                <a:buSzTx/>
                <a:buFontTx/>
                <a:buNone/>
                <a:defRPr/>
              </a:pPr>
              <a:r>
                <a:rPr lang="it-IT" altLang="it-IT" b="1" dirty="0" err="1">
                  <a:latin typeface="Trebuchet MS" pitchFamily="34" charset="0"/>
                  <a:ea typeface="ＭＳ Ｐゴシック" panose="020B0600070205080204" pitchFamily="34" charset="-128"/>
                </a:rPr>
                <a:t>Advisory</a:t>
              </a:r>
              <a:r>
                <a:rPr lang="it-IT" altLang="it-IT" b="1" dirty="0">
                  <a:latin typeface="Trebuchet MS" pitchFamily="34" charset="0"/>
                  <a:ea typeface="ＭＳ Ｐゴシック" panose="020B0600070205080204" pitchFamily="34" charset="-128"/>
                </a:rPr>
                <a:t> Board for </a:t>
              </a:r>
              <a:r>
                <a:rPr lang="it-IT" altLang="it-IT" b="1" dirty="0" err="1">
                  <a:latin typeface="Trebuchet MS" pitchFamily="34" charset="0"/>
                  <a:ea typeface="ＭＳ Ｐゴシック" panose="020B0600070205080204" pitchFamily="34" charset="-128"/>
                </a:rPr>
                <a:t>ethical</a:t>
              </a:r>
              <a:r>
                <a:rPr lang="it-IT" altLang="it-IT" b="1" dirty="0">
                  <a:latin typeface="Trebuchet MS" pitchFamily="34" charset="0"/>
                  <a:ea typeface="ＭＳ Ｐゴシック" panose="020B0600070205080204" pitchFamily="34" charset="-128"/>
                </a:rPr>
                <a:t>/</a:t>
              </a:r>
              <a:r>
                <a:rPr lang="it-IT" altLang="it-IT" b="1" dirty="0" err="1">
                  <a:latin typeface="Trebuchet MS" pitchFamily="34" charset="0"/>
                  <a:ea typeface="ＭＳ Ｐゴシック" panose="020B0600070205080204" pitchFamily="34" charset="-128"/>
                </a:rPr>
                <a:t>legal</a:t>
              </a:r>
              <a:r>
                <a:rPr lang="it-IT" altLang="it-IT" b="1" dirty="0" smtClean="0">
                  <a:latin typeface="Trebuchet MS" pitchFamily="34" charset="0"/>
                  <a:ea typeface="ＭＳ Ｐゴシック" panose="020B0600070205080204" pitchFamily="34" charset="-128"/>
                </a:rPr>
                <a:t>/</a:t>
              </a:r>
              <a:br>
                <a:rPr lang="it-IT" altLang="it-IT" b="1" dirty="0" smtClean="0">
                  <a:latin typeface="Trebuchet MS" pitchFamily="34" charset="0"/>
                  <a:ea typeface="ＭＳ Ｐゴシック" panose="020B0600070205080204" pitchFamily="34" charset="-128"/>
                </a:rPr>
              </a:br>
              <a:r>
                <a:rPr lang="it-IT" altLang="it-IT" b="1" dirty="0" smtClean="0">
                  <a:latin typeface="Trebuchet MS" pitchFamily="34" charset="0"/>
                  <a:ea typeface="ＭＳ Ｐゴシック" panose="020B0600070205080204" pitchFamily="34" charset="-128"/>
                </a:rPr>
                <a:t>industrial </a:t>
              </a:r>
              <a:r>
                <a:rPr lang="it-IT" altLang="it-IT" b="1" dirty="0" err="1">
                  <a:latin typeface="Trebuchet MS" pitchFamily="34" charset="0"/>
                  <a:ea typeface="ＭＳ Ｐゴシック" panose="020B0600070205080204" pitchFamily="34" charset="-128"/>
                </a:rPr>
                <a:t>issues</a:t>
              </a:r>
              <a:endParaRPr lang="it-IT" altLang="it-IT" b="1" dirty="0">
                <a:latin typeface="Trebuchet MS" pitchFamily="34" charset="0"/>
                <a:ea typeface="ＭＳ Ｐゴシック" panose="020B0600070205080204" pitchFamily="34" charset="-128"/>
              </a:endParaRPr>
            </a:p>
          </p:txBody>
        </p:sp>
        <p:pic>
          <p:nvPicPr>
            <p:cNvPr id="32" name="Picture 1"/>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10689" b="11444"/>
            <a:stretch/>
          </p:blipFill>
          <p:spPr bwMode="auto">
            <a:xfrm>
              <a:off x="6535786" y="4446732"/>
              <a:ext cx="1363365" cy="137186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2"/>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r="40937"/>
            <a:stretch/>
          </p:blipFill>
          <p:spPr bwMode="auto">
            <a:xfrm>
              <a:off x="9918920" y="4451291"/>
              <a:ext cx="1440476" cy="137186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5" descr="Giovanni Anelli | Knowledge Transfe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254647" y="2498104"/>
              <a:ext cx="1371860" cy="137186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Lst>
          </p:spPr>
        </p:pic>
        <p:sp>
          <p:nvSpPr>
            <p:cNvPr id="35" name="CasellaDiTesto 34"/>
            <p:cNvSpPr txBox="1"/>
            <p:nvPr/>
          </p:nvSpPr>
          <p:spPr>
            <a:xfrm>
              <a:off x="5601956" y="5836429"/>
              <a:ext cx="3144906" cy="276999"/>
            </a:xfrm>
            <a:prstGeom prst="rect">
              <a:avLst/>
            </a:prstGeom>
            <a:noFill/>
          </p:spPr>
          <p:txBody>
            <a:bodyPr wrap="square" rtlCol="0">
              <a:spAutoFit/>
            </a:bodyPr>
            <a:lstStyle/>
            <a:p>
              <a:pPr algn="ctr"/>
              <a:r>
                <a:rPr lang="en-GB" sz="1200" b="1" dirty="0" smtClean="0"/>
                <a:t>Chiara Delaini</a:t>
              </a:r>
            </a:p>
          </p:txBody>
        </p:sp>
        <p:sp>
          <p:nvSpPr>
            <p:cNvPr id="36" name="CasellaDiTesto 35"/>
            <p:cNvSpPr txBox="1"/>
            <p:nvPr/>
          </p:nvSpPr>
          <p:spPr>
            <a:xfrm>
              <a:off x="7300349" y="3896085"/>
              <a:ext cx="3144906" cy="276999"/>
            </a:xfrm>
            <a:prstGeom prst="rect">
              <a:avLst/>
            </a:prstGeom>
            <a:noFill/>
          </p:spPr>
          <p:txBody>
            <a:bodyPr wrap="square" rtlCol="0">
              <a:spAutoFit/>
            </a:bodyPr>
            <a:lstStyle/>
            <a:p>
              <a:pPr algn="ctr"/>
              <a:r>
                <a:rPr lang="en-GB" sz="1200" b="1" dirty="0" smtClean="0"/>
                <a:t>Giovanni </a:t>
              </a:r>
              <a:r>
                <a:rPr lang="en-GB" sz="1200" b="1" dirty="0" err="1" smtClean="0"/>
                <a:t>Anelli</a:t>
              </a:r>
              <a:endParaRPr lang="en-GB" sz="1200" b="1" dirty="0" smtClean="0"/>
            </a:p>
          </p:txBody>
        </p:sp>
        <p:sp>
          <p:nvSpPr>
            <p:cNvPr id="37" name="CasellaDiTesto 36"/>
            <p:cNvSpPr txBox="1"/>
            <p:nvPr/>
          </p:nvSpPr>
          <p:spPr>
            <a:xfrm>
              <a:off x="9719034" y="5847427"/>
              <a:ext cx="1838584" cy="276999"/>
            </a:xfrm>
            <a:prstGeom prst="rect">
              <a:avLst/>
            </a:prstGeom>
            <a:noFill/>
          </p:spPr>
          <p:txBody>
            <a:bodyPr wrap="square" rtlCol="0">
              <a:spAutoFit/>
            </a:bodyPr>
            <a:lstStyle/>
            <a:p>
              <a:pPr algn="ctr"/>
              <a:r>
                <a:rPr lang="en-GB" sz="1200" b="1" dirty="0" smtClean="0"/>
                <a:t>Paolo De Carlo</a:t>
              </a:r>
            </a:p>
          </p:txBody>
        </p:sp>
        <p:sp>
          <p:nvSpPr>
            <p:cNvPr id="38" name="Ovale 37"/>
            <p:cNvSpPr/>
            <p:nvPr/>
          </p:nvSpPr>
          <p:spPr>
            <a:xfrm>
              <a:off x="6042583" y="2386553"/>
              <a:ext cx="5780202" cy="456100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18103789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ttangolo 17"/>
          <p:cNvSpPr/>
          <p:nvPr/>
        </p:nvSpPr>
        <p:spPr>
          <a:xfrm>
            <a:off x="0" y="5535827"/>
            <a:ext cx="12192000" cy="1322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Segnaposto data 2"/>
          <p:cNvSpPr>
            <a:spLocks noGrp="1"/>
          </p:cNvSpPr>
          <p:nvPr>
            <p:ph type="dt" sz="half" idx="10"/>
          </p:nvPr>
        </p:nvSpPr>
        <p:spPr/>
        <p:txBody>
          <a:bodyPr/>
          <a:lstStyle/>
          <a:p>
            <a:fld id="{A2264725-1486-4B3B-81D9-9D86B7F1A8C2}" type="datetime1">
              <a:rPr lang="it-IT" smtClean="0"/>
              <a:t>22/05/2024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44B3000C-AF20-481F-AF4F-24E9E8451D0A}" type="slidenum">
              <a:rPr lang="it-IT" smtClean="0"/>
              <a:t>7</a:t>
            </a:fld>
            <a:endParaRPr lang="it-IT"/>
          </a:p>
        </p:txBody>
      </p:sp>
      <p:sp>
        <p:nvSpPr>
          <p:cNvPr id="6" name="CasellaDiTesto 5"/>
          <p:cNvSpPr txBox="1"/>
          <p:nvPr/>
        </p:nvSpPr>
        <p:spPr>
          <a:xfrm>
            <a:off x="480664" y="4558632"/>
            <a:ext cx="3144906" cy="2031325"/>
          </a:xfrm>
          <a:prstGeom prst="rect">
            <a:avLst/>
          </a:prstGeom>
          <a:noFill/>
        </p:spPr>
        <p:txBody>
          <a:bodyPr wrap="square" rtlCol="0">
            <a:spAutoFit/>
          </a:bodyPr>
          <a:lstStyle/>
          <a:p>
            <a:pPr algn="ctr"/>
            <a:r>
              <a:rPr lang="en-GB" b="1" dirty="0"/>
              <a:t>Manjit </a:t>
            </a:r>
            <a:r>
              <a:rPr lang="en-GB" b="1" dirty="0" smtClean="0"/>
              <a:t>Dosanjh</a:t>
            </a:r>
          </a:p>
          <a:p>
            <a:pPr algn="ctr"/>
            <a:r>
              <a:rPr lang="en-GB" dirty="0" smtClean="0"/>
              <a:t>Senior </a:t>
            </a:r>
            <a:r>
              <a:rPr lang="en-GB" dirty="0"/>
              <a:t>Advisor for Medical Applications at </a:t>
            </a:r>
            <a:r>
              <a:rPr lang="en-GB" dirty="0" smtClean="0"/>
              <a:t>CERN and </a:t>
            </a:r>
            <a:r>
              <a:rPr lang="en-GB" dirty="0"/>
              <a:t>visiting professor </a:t>
            </a:r>
            <a:r>
              <a:rPr lang="en-GB" dirty="0" smtClean="0"/>
              <a:t/>
            </a:r>
            <a:br>
              <a:rPr lang="en-GB" dirty="0" smtClean="0"/>
            </a:br>
            <a:r>
              <a:rPr lang="en-GB" dirty="0" smtClean="0"/>
              <a:t>at University </a:t>
            </a:r>
            <a:r>
              <a:rPr lang="en-GB" dirty="0"/>
              <a:t>of </a:t>
            </a:r>
            <a:r>
              <a:rPr lang="en-GB" dirty="0" smtClean="0"/>
              <a:t>Oxford</a:t>
            </a:r>
          </a:p>
          <a:p>
            <a:pPr algn="ctr"/>
            <a:r>
              <a:rPr lang="en-GB" dirty="0" smtClean="0">
                <a:hlinkClick r:id="rId3"/>
              </a:rPr>
              <a:t>Manjit.Dosanjh@cern.ch</a:t>
            </a:r>
            <a:endParaRPr lang="en-GB" dirty="0" smtClean="0"/>
          </a:p>
          <a:p>
            <a:pPr algn="ctr"/>
            <a:endParaRPr lang="en-GB" dirty="0"/>
          </a:p>
        </p:txBody>
      </p:sp>
      <p:pic>
        <p:nvPicPr>
          <p:cNvPr id="102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4341"/>
          <a:stretch/>
        </p:blipFill>
        <p:spPr bwMode="auto">
          <a:xfrm>
            <a:off x="890920" y="2384450"/>
            <a:ext cx="2223477" cy="222985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1468" y="2384125"/>
            <a:ext cx="2229854" cy="222985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asellaDiTesto 8"/>
          <p:cNvSpPr txBox="1"/>
          <p:nvPr/>
        </p:nvSpPr>
        <p:spPr>
          <a:xfrm>
            <a:off x="4171624" y="4613979"/>
            <a:ext cx="3144906" cy="2585323"/>
          </a:xfrm>
          <a:prstGeom prst="rect">
            <a:avLst/>
          </a:prstGeom>
          <a:noFill/>
        </p:spPr>
        <p:txBody>
          <a:bodyPr wrap="square" rtlCol="0">
            <a:spAutoFit/>
          </a:bodyPr>
          <a:lstStyle/>
          <a:p>
            <a:pPr algn="ctr"/>
            <a:r>
              <a:rPr lang="en-GB" b="1" dirty="0" smtClean="0"/>
              <a:t>Marco Durante</a:t>
            </a:r>
          </a:p>
          <a:p>
            <a:pPr algn="ctr"/>
            <a:r>
              <a:rPr lang="en-GB" dirty="0"/>
              <a:t>Director of the Biophysics Department of GSI </a:t>
            </a:r>
            <a:r>
              <a:rPr lang="en-GB" dirty="0" smtClean="0"/>
              <a:t>and </a:t>
            </a:r>
            <a:r>
              <a:rPr lang="en-GB" dirty="0"/>
              <a:t>Professor of Physics at the Technical University of Darmstadt, </a:t>
            </a:r>
            <a:r>
              <a:rPr lang="en-GB" dirty="0" smtClean="0"/>
              <a:t>Germany</a:t>
            </a:r>
            <a:endParaRPr lang="en-GB" dirty="0"/>
          </a:p>
          <a:p>
            <a:pPr algn="ctr"/>
            <a:r>
              <a:rPr lang="it-IT" dirty="0" smtClean="0">
                <a:hlinkClick r:id="rId6"/>
              </a:rPr>
              <a:t>M.Durante@gsi.de</a:t>
            </a:r>
            <a:endParaRPr lang="it-IT" dirty="0" smtClean="0"/>
          </a:p>
          <a:p>
            <a:pPr algn="ctr"/>
            <a:r>
              <a:rPr lang="it-IT" dirty="0"/>
              <a:t/>
            </a:r>
            <a:br>
              <a:rPr lang="it-IT" dirty="0"/>
            </a:br>
            <a:r>
              <a:rPr lang="en-GB" dirty="0" smtClean="0"/>
              <a:t>.</a:t>
            </a:r>
            <a:endParaRPr lang="en-GB" dirty="0"/>
          </a:p>
        </p:txBody>
      </p:sp>
      <p:sp>
        <p:nvSpPr>
          <p:cNvPr id="10" name="CasellaDiTesto 9"/>
          <p:cNvSpPr txBox="1"/>
          <p:nvPr/>
        </p:nvSpPr>
        <p:spPr>
          <a:xfrm>
            <a:off x="8470520" y="4659570"/>
            <a:ext cx="3144906" cy="2585323"/>
          </a:xfrm>
          <a:prstGeom prst="rect">
            <a:avLst/>
          </a:prstGeom>
          <a:noFill/>
        </p:spPr>
        <p:txBody>
          <a:bodyPr wrap="square" rtlCol="0">
            <a:spAutoFit/>
          </a:bodyPr>
          <a:lstStyle/>
          <a:p>
            <a:pPr algn="ctr"/>
            <a:r>
              <a:rPr lang="en-GB" b="1" dirty="0" smtClean="0"/>
              <a:t>Maurizio Vretenar</a:t>
            </a:r>
          </a:p>
          <a:p>
            <a:pPr algn="ctr"/>
            <a:r>
              <a:rPr lang="en-GB" dirty="0"/>
              <a:t>Senior </a:t>
            </a:r>
            <a:r>
              <a:rPr lang="en-GB" dirty="0" smtClean="0"/>
              <a:t>physicist and project manager at CERN</a:t>
            </a:r>
          </a:p>
          <a:p>
            <a:pPr algn="ctr"/>
            <a:r>
              <a:rPr lang="en-GB" dirty="0" smtClean="0"/>
              <a:t> In </a:t>
            </a:r>
            <a:r>
              <a:rPr lang="en-GB" dirty="0" err="1" smtClean="0"/>
              <a:t>HITRI</a:t>
            </a:r>
            <a:r>
              <a:rPr lang="en-GB" i="1" dirty="0" err="1" smtClean="0"/>
              <a:t>plus</a:t>
            </a:r>
            <a:r>
              <a:rPr lang="en-GB" dirty="0" smtClean="0"/>
              <a:t> is</a:t>
            </a:r>
            <a:br>
              <a:rPr lang="en-GB" dirty="0" smtClean="0"/>
            </a:br>
            <a:r>
              <a:rPr lang="en-GB" dirty="0" smtClean="0"/>
              <a:t>Deputy </a:t>
            </a:r>
            <a:r>
              <a:rPr lang="en-GB" dirty="0"/>
              <a:t>Project </a:t>
            </a:r>
            <a:r>
              <a:rPr lang="en-GB" dirty="0" smtClean="0"/>
              <a:t>Coordinator</a:t>
            </a:r>
          </a:p>
          <a:p>
            <a:pPr algn="ctr"/>
            <a:r>
              <a:rPr lang="en-GB" dirty="0" smtClean="0">
                <a:hlinkClick r:id="rId7"/>
              </a:rPr>
              <a:t>Maurizio.Vretenar@cern.ch</a:t>
            </a:r>
            <a:endParaRPr lang="en-GB" dirty="0" smtClean="0"/>
          </a:p>
          <a:p>
            <a:pPr algn="ctr"/>
            <a:endParaRPr lang="en-GB" dirty="0"/>
          </a:p>
          <a:p>
            <a:pPr algn="ctr"/>
            <a:r>
              <a:rPr lang="it-IT" dirty="0"/>
              <a:t/>
            </a:r>
            <a:br>
              <a:rPr lang="it-IT" dirty="0"/>
            </a:br>
            <a:r>
              <a:rPr lang="en-GB" dirty="0" smtClean="0"/>
              <a:t>.</a:t>
            </a:r>
            <a:endParaRPr lang="en-GB" dirty="0"/>
          </a:p>
        </p:txBody>
      </p:sp>
      <p:pic>
        <p:nvPicPr>
          <p:cNvPr id="1028"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937613" y="2393178"/>
            <a:ext cx="2210719" cy="221071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asellaDiTesto 6"/>
          <p:cNvSpPr txBox="1"/>
          <p:nvPr/>
        </p:nvSpPr>
        <p:spPr>
          <a:xfrm>
            <a:off x="262550" y="1453483"/>
            <a:ext cx="3587674" cy="954107"/>
          </a:xfrm>
          <a:prstGeom prst="rect">
            <a:avLst/>
          </a:prstGeom>
          <a:noFill/>
        </p:spPr>
        <p:txBody>
          <a:bodyPr wrap="square" rtlCol="0">
            <a:spAutoFit/>
          </a:bodyPr>
          <a:lstStyle/>
          <a:p>
            <a:pPr algn="ctr"/>
            <a:r>
              <a:rPr lang="it-IT" sz="2800" b="1" dirty="0" smtClean="0">
                <a:solidFill>
                  <a:srgbClr val="FF0000"/>
                </a:solidFill>
              </a:rPr>
              <a:t>Networking </a:t>
            </a:r>
            <a:r>
              <a:rPr lang="it-IT" sz="2800" b="1" dirty="0" err="1">
                <a:solidFill>
                  <a:srgbClr val="FF0000"/>
                </a:solidFill>
              </a:rPr>
              <a:t>A</a:t>
            </a:r>
            <a:r>
              <a:rPr lang="it-IT" sz="2800" b="1" dirty="0" err="1" smtClean="0">
                <a:solidFill>
                  <a:srgbClr val="FF0000"/>
                </a:solidFill>
              </a:rPr>
              <a:t>ctivities</a:t>
            </a:r>
            <a:r>
              <a:rPr lang="it-IT" sz="2800" b="1" dirty="0" smtClean="0">
                <a:solidFill>
                  <a:srgbClr val="FF0000"/>
                </a:solidFill>
              </a:rPr>
              <a:t> NA</a:t>
            </a:r>
            <a:endParaRPr lang="en-GB" sz="2800" b="1" dirty="0">
              <a:solidFill>
                <a:srgbClr val="FF0000"/>
              </a:solidFill>
            </a:endParaRPr>
          </a:p>
        </p:txBody>
      </p:sp>
      <p:sp>
        <p:nvSpPr>
          <p:cNvPr id="13" name="CasellaDiTesto 12"/>
          <p:cNvSpPr txBox="1"/>
          <p:nvPr/>
        </p:nvSpPr>
        <p:spPr>
          <a:xfrm>
            <a:off x="4051846" y="1457434"/>
            <a:ext cx="3423547" cy="954107"/>
          </a:xfrm>
          <a:prstGeom prst="rect">
            <a:avLst/>
          </a:prstGeom>
          <a:noFill/>
        </p:spPr>
        <p:txBody>
          <a:bodyPr wrap="square" rtlCol="0">
            <a:spAutoFit/>
          </a:bodyPr>
          <a:lstStyle/>
          <a:p>
            <a:pPr algn="ctr"/>
            <a:r>
              <a:rPr lang="it-IT" sz="2800" b="1" dirty="0" smtClean="0">
                <a:solidFill>
                  <a:srgbClr val="FF0000"/>
                </a:solidFill>
              </a:rPr>
              <a:t>Trans National Access TNA</a:t>
            </a:r>
            <a:endParaRPr lang="en-GB" sz="2800" b="1" dirty="0">
              <a:solidFill>
                <a:srgbClr val="FF0000"/>
              </a:solidFill>
            </a:endParaRPr>
          </a:p>
        </p:txBody>
      </p:sp>
      <p:sp>
        <p:nvSpPr>
          <p:cNvPr id="14" name="CasellaDiTesto 13"/>
          <p:cNvSpPr txBox="1"/>
          <p:nvPr/>
        </p:nvSpPr>
        <p:spPr>
          <a:xfrm>
            <a:off x="7985155" y="1457425"/>
            <a:ext cx="4173646" cy="954107"/>
          </a:xfrm>
          <a:prstGeom prst="rect">
            <a:avLst/>
          </a:prstGeom>
          <a:noFill/>
        </p:spPr>
        <p:txBody>
          <a:bodyPr wrap="square" rtlCol="0">
            <a:spAutoFit/>
          </a:bodyPr>
          <a:lstStyle/>
          <a:p>
            <a:pPr algn="ctr"/>
            <a:r>
              <a:rPr lang="it-IT" sz="2800" b="1" dirty="0" smtClean="0">
                <a:solidFill>
                  <a:srgbClr val="FF0000"/>
                </a:solidFill>
              </a:rPr>
              <a:t>Joint Research </a:t>
            </a:r>
            <a:r>
              <a:rPr lang="it-IT" sz="2800" b="1" dirty="0" err="1" smtClean="0">
                <a:solidFill>
                  <a:srgbClr val="FF0000"/>
                </a:solidFill>
              </a:rPr>
              <a:t>Activities</a:t>
            </a:r>
            <a:r>
              <a:rPr lang="it-IT" sz="2800" b="1" dirty="0" smtClean="0">
                <a:solidFill>
                  <a:srgbClr val="FF0000"/>
                </a:solidFill>
              </a:rPr>
              <a:t> JRA</a:t>
            </a:r>
            <a:endParaRPr lang="en-GB" sz="2800" b="1" dirty="0">
              <a:solidFill>
                <a:srgbClr val="FF0000"/>
              </a:solidFill>
            </a:endParaRPr>
          </a:p>
        </p:txBody>
      </p:sp>
      <p:sp>
        <p:nvSpPr>
          <p:cNvPr id="17" name="Titolo 1"/>
          <p:cNvSpPr>
            <a:spLocks noGrp="1"/>
          </p:cNvSpPr>
          <p:nvPr>
            <p:ph type="title"/>
          </p:nvPr>
        </p:nvSpPr>
        <p:spPr>
          <a:xfrm>
            <a:off x="240270" y="226743"/>
            <a:ext cx="7766908" cy="768764"/>
          </a:xfrm>
        </p:spPr>
        <p:txBody>
          <a:bodyPr anchor="t">
            <a:noAutofit/>
          </a:bodyPr>
          <a:lstStyle/>
          <a:p>
            <a:r>
              <a:rPr lang="it-IT" sz="3800" b="1" dirty="0" smtClean="0">
                <a:solidFill>
                  <a:srgbClr val="00B0F0"/>
                </a:solidFill>
                <a:latin typeface="Calibri" panose="020F0502020204030204" pitchFamily="34" charset="0"/>
                <a:ea typeface="+mn-ea"/>
              </a:rPr>
              <a:t>The </a:t>
            </a:r>
            <a:r>
              <a:rPr lang="it-IT" sz="3800" b="1" dirty="0" err="1" smtClean="0">
                <a:solidFill>
                  <a:srgbClr val="00B0F0"/>
                </a:solidFill>
                <a:latin typeface="Calibri" panose="020F0502020204030204" pitchFamily="34" charset="0"/>
                <a:ea typeface="+mn-ea"/>
              </a:rPr>
              <a:t>Pillars</a:t>
            </a:r>
            <a:endParaRPr lang="it-IT" sz="3800" b="1" dirty="0">
              <a:solidFill>
                <a:srgbClr val="00B0F0"/>
              </a:solidFill>
              <a:latin typeface="Calibri" panose="020F0502020204030204" pitchFamily="34" charset="0"/>
              <a:ea typeface="+mn-ea"/>
            </a:endParaRPr>
          </a:p>
        </p:txBody>
      </p:sp>
    </p:spTree>
    <p:extLst>
      <p:ext uri="{BB962C8B-B14F-4D97-AF65-F5344CB8AC3E}">
        <p14:creationId xmlns:p14="http://schemas.microsoft.com/office/powerpoint/2010/main" val="2749474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7"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ttangolo 23"/>
          <p:cNvSpPr/>
          <p:nvPr/>
        </p:nvSpPr>
        <p:spPr>
          <a:xfrm>
            <a:off x="0" y="5535827"/>
            <a:ext cx="12192000" cy="1322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Segnaposto data 2"/>
          <p:cNvSpPr>
            <a:spLocks noGrp="1"/>
          </p:cNvSpPr>
          <p:nvPr>
            <p:ph type="dt" sz="half" idx="10"/>
          </p:nvPr>
        </p:nvSpPr>
        <p:spPr/>
        <p:txBody>
          <a:bodyPr/>
          <a:lstStyle/>
          <a:p>
            <a:fld id="{A2264725-1486-4B3B-81D9-9D86B7F1A8C2}" type="datetime1">
              <a:rPr lang="it-IT" smtClean="0"/>
              <a:t>22/05/2024</a:t>
            </a:fld>
            <a:endParaRPr lang="it-IT" dirty="0"/>
          </a:p>
        </p:txBody>
      </p:sp>
      <p:sp>
        <p:nvSpPr>
          <p:cNvPr id="4" name="Segnaposto piè di pagina 3"/>
          <p:cNvSpPr>
            <a:spLocks noGrp="1"/>
          </p:cNvSpPr>
          <p:nvPr>
            <p:ph type="ftr" sz="quarter" idx="11"/>
          </p:nvPr>
        </p:nvSpPr>
        <p:spPr/>
        <p:txBody>
          <a:bodyPr/>
          <a:lstStyle/>
          <a:p>
            <a:endParaRPr lang="it-IT" dirty="0"/>
          </a:p>
        </p:txBody>
      </p:sp>
      <p:sp>
        <p:nvSpPr>
          <p:cNvPr id="5" name="Segnaposto numero diapositiva 4"/>
          <p:cNvSpPr>
            <a:spLocks noGrp="1"/>
          </p:cNvSpPr>
          <p:nvPr>
            <p:ph type="sldNum" sz="quarter" idx="12"/>
          </p:nvPr>
        </p:nvSpPr>
        <p:spPr/>
        <p:txBody>
          <a:bodyPr/>
          <a:lstStyle/>
          <a:p>
            <a:fld id="{44B3000C-AF20-481F-AF4F-24E9E8451D0A}" type="slidenum">
              <a:rPr lang="it-IT" smtClean="0"/>
              <a:t>8</a:t>
            </a:fld>
            <a:endParaRPr lang="it-IT"/>
          </a:p>
        </p:txBody>
      </p:sp>
      <p:grpSp>
        <p:nvGrpSpPr>
          <p:cNvPr id="2" name="Gruppo 1"/>
          <p:cNvGrpSpPr/>
          <p:nvPr/>
        </p:nvGrpSpPr>
        <p:grpSpPr>
          <a:xfrm>
            <a:off x="2601798" y="965207"/>
            <a:ext cx="3352801" cy="3212451"/>
            <a:chOff x="2601798" y="965207"/>
            <a:chExt cx="3352801" cy="3212451"/>
          </a:xfrm>
        </p:grpSpPr>
        <p:sp>
          <p:nvSpPr>
            <p:cNvPr id="10" name="CasellaDiTesto 9"/>
            <p:cNvSpPr txBox="1"/>
            <p:nvPr/>
          </p:nvSpPr>
          <p:spPr>
            <a:xfrm>
              <a:off x="2648027" y="3808326"/>
              <a:ext cx="3144906" cy="369332"/>
            </a:xfrm>
            <a:prstGeom prst="rect">
              <a:avLst/>
            </a:prstGeom>
            <a:noFill/>
          </p:spPr>
          <p:txBody>
            <a:bodyPr wrap="square" rtlCol="0">
              <a:spAutoFit/>
            </a:bodyPr>
            <a:lstStyle/>
            <a:p>
              <a:pPr algn="ctr"/>
              <a:r>
                <a:rPr lang="en-GB" b="1" dirty="0"/>
                <a:t>Peter </a:t>
              </a:r>
              <a:r>
                <a:rPr lang="en-GB" b="1" dirty="0" smtClean="0"/>
                <a:t>Grübling, SEEIIST</a:t>
              </a:r>
            </a:p>
          </p:txBody>
        </p:sp>
        <p:sp>
          <p:nvSpPr>
            <p:cNvPr id="8" name="CasellaDiTesto 7"/>
            <p:cNvSpPr txBox="1"/>
            <p:nvPr/>
          </p:nvSpPr>
          <p:spPr>
            <a:xfrm>
              <a:off x="2601798" y="965207"/>
              <a:ext cx="3352801" cy="923330"/>
            </a:xfrm>
            <a:prstGeom prst="rect">
              <a:avLst/>
            </a:prstGeom>
            <a:noFill/>
          </p:spPr>
          <p:txBody>
            <a:bodyPr wrap="square" rtlCol="0">
              <a:spAutoFit/>
            </a:bodyPr>
            <a:lstStyle/>
            <a:p>
              <a:pPr algn="ctr"/>
              <a:r>
                <a:rPr lang="it-IT" b="1" dirty="0" smtClean="0">
                  <a:solidFill>
                    <a:srgbClr val="FF0000"/>
                  </a:solidFill>
                </a:rPr>
                <a:t> WP2 </a:t>
              </a:r>
              <a:br>
                <a:rPr lang="it-IT" b="1" dirty="0" smtClean="0">
                  <a:solidFill>
                    <a:srgbClr val="FF0000"/>
                  </a:solidFill>
                </a:rPr>
              </a:br>
              <a:r>
                <a:rPr lang="en-GB" b="1" dirty="0" smtClean="0">
                  <a:solidFill>
                    <a:srgbClr val="FF0000"/>
                  </a:solidFill>
                </a:rPr>
                <a:t>Networking </a:t>
              </a:r>
              <a:r>
                <a:rPr lang="en-GB" b="1" dirty="0">
                  <a:solidFill>
                    <a:srgbClr val="FF0000"/>
                  </a:solidFill>
                </a:rPr>
                <a:t>and Communication, Dissemination and Outreach</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4372" y="1897889"/>
              <a:ext cx="1907032" cy="190703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6" name="Gruppo 5"/>
          <p:cNvGrpSpPr/>
          <p:nvPr/>
        </p:nvGrpSpPr>
        <p:grpSpPr>
          <a:xfrm>
            <a:off x="9047094" y="1236940"/>
            <a:ext cx="3144906" cy="2918844"/>
            <a:chOff x="9047094" y="1236940"/>
            <a:chExt cx="3144906" cy="2918844"/>
          </a:xfrm>
        </p:grpSpPr>
        <p:sp>
          <p:nvSpPr>
            <p:cNvPr id="16" name="CasellaDiTesto 15"/>
            <p:cNvSpPr txBox="1"/>
            <p:nvPr/>
          </p:nvSpPr>
          <p:spPr>
            <a:xfrm>
              <a:off x="9208442" y="1236940"/>
              <a:ext cx="2753763" cy="646331"/>
            </a:xfrm>
            <a:prstGeom prst="rect">
              <a:avLst/>
            </a:prstGeom>
            <a:noFill/>
          </p:spPr>
          <p:txBody>
            <a:bodyPr wrap="square" rtlCol="0">
              <a:spAutoFit/>
            </a:bodyPr>
            <a:lstStyle/>
            <a:p>
              <a:pPr algn="ctr"/>
              <a:r>
                <a:rPr lang="it-IT" b="1" dirty="0" smtClean="0">
                  <a:solidFill>
                    <a:srgbClr val="FF0000"/>
                  </a:solidFill>
                </a:rPr>
                <a:t> WP3</a:t>
              </a:r>
            </a:p>
            <a:p>
              <a:pPr algn="ctr"/>
              <a:r>
                <a:rPr lang="it-IT" b="1" dirty="0" err="1" smtClean="0">
                  <a:solidFill>
                    <a:srgbClr val="FF0000"/>
                  </a:solidFill>
                </a:rPr>
                <a:t>Clinical</a:t>
              </a:r>
              <a:r>
                <a:rPr lang="it-IT" b="1" dirty="0" smtClean="0">
                  <a:solidFill>
                    <a:srgbClr val="FF0000"/>
                  </a:solidFill>
                </a:rPr>
                <a:t> Networking</a:t>
              </a:r>
              <a:endParaRPr lang="en-GB" b="1" dirty="0">
                <a:solidFill>
                  <a:srgbClr val="FF0000"/>
                </a:solidFill>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73471" y="1887433"/>
              <a:ext cx="1879116" cy="187911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CasellaDiTesto 20"/>
            <p:cNvSpPr txBox="1"/>
            <p:nvPr/>
          </p:nvSpPr>
          <p:spPr>
            <a:xfrm>
              <a:off x="9047094" y="3786452"/>
              <a:ext cx="3144906" cy="369332"/>
            </a:xfrm>
            <a:prstGeom prst="rect">
              <a:avLst/>
            </a:prstGeom>
            <a:noFill/>
          </p:spPr>
          <p:txBody>
            <a:bodyPr wrap="square" rtlCol="0">
              <a:spAutoFit/>
            </a:bodyPr>
            <a:lstStyle/>
            <a:p>
              <a:pPr algn="ctr"/>
              <a:r>
                <a:rPr lang="en-GB" b="1" dirty="0" smtClean="0"/>
                <a:t>Piero Fossati, MEDA</a:t>
              </a:r>
            </a:p>
          </p:txBody>
        </p:sp>
      </p:grpSp>
      <p:sp>
        <p:nvSpPr>
          <p:cNvPr id="26" name="Titolo 1"/>
          <p:cNvSpPr>
            <a:spLocks noGrp="1"/>
          </p:cNvSpPr>
          <p:nvPr>
            <p:ph type="title"/>
          </p:nvPr>
        </p:nvSpPr>
        <p:spPr>
          <a:xfrm>
            <a:off x="240270" y="226743"/>
            <a:ext cx="7766908" cy="768764"/>
          </a:xfrm>
        </p:spPr>
        <p:txBody>
          <a:bodyPr anchor="t">
            <a:noAutofit/>
          </a:bodyPr>
          <a:lstStyle/>
          <a:p>
            <a:r>
              <a:rPr lang="it-IT" sz="3800" b="1" dirty="0" smtClean="0">
                <a:solidFill>
                  <a:srgbClr val="00B0F0"/>
                </a:solidFill>
                <a:latin typeface="Calibri" panose="020F0502020204030204" pitchFamily="34" charset="0"/>
                <a:ea typeface="+mn-ea"/>
              </a:rPr>
              <a:t>NA: Networking </a:t>
            </a:r>
            <a:r>
              <a:rPr lang="it-IT" sz="3800" b="1" dirty="0" err="1" smtClean="0">
                <a:solidFill>
                  <a:srgbClr val="00B0F0"/>
                </a:solidFill>
                <a:latin typeface="Calibri" panose="020F0502020204030204" pitchFamily="34" charset="0"/>
                <a:ea typeface="+mn-ea"/>
              </a:rPr>
              <a:t>Activities</a:t>
            </a:r>
            <a:endParaRPr lang="it-IT" sz="3800" b="1" dirty="0">
              <a:solidFill>
                <a:srgbClr val="00B0F0"/>
              </a:solidFill>
              <a:latin typeface="Calibri" panose="020F0502020204030204" pitchFamily="34" charset="0"/>
              <a:ea typeface="+mn-ea"/>
            </a:endParaRPr>
          </a:p>
        </p:txBody>
      </p:sp>
      <p:grpSp>
        <p:nvGrpSpPr>
          <p:cNvPr id="7" name="Gruppo 6"/>
          <p:cNvGrpSpPr/>
          <p:nvPr/>
        </p:nvGrpSpPr>
        <p:grpSpPr>
          <a:xfrm>
            <a:off x="94907" y="2165946"/>
            <a:ext cx="6217628" cy="4588359"/>
            <a:chOff x="94907" y="2165946"/>
            <a:chExt cx="6217628" cy="4588359"/>
          </a:xfrm>
        </p:grpSpPr>
        <p:pic>
          <p:nvPicPr>
            <p:cNvPr id="30" name="Picture 6">
              <a:extLst>
                <a:ext uri="{FF2B5EF4-FFF2-40B4-BE49-F238E27FC236}">
                  <a16:creationId xmlns="" xmlns:a16="http://schemas.microsoft.com/office/drawing/2014/main" id="{07E272BB-590B-4840-8E05-73B819589C2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907" y="2165946"/>
              <a:ext cx="2833644" cy="1771028"/>
            </a:xfrm>
            <a:prstGeom prst="rect">
              <a:avLst/>
            </a:prstGeom>
          </p:spPr>
        </p:pic>
        <p:pic>
          <p:nvPicPr>
            <p:cNvPr id="31" name="Picture 14">
              <a:extLst>
                <a:ext uri="{FF2B5EF4-FFF2-40B4-BE49-F238E27FC236}">
                  <a16:creationId xmlns="" xmlns:a16="http://schemas.microsoft.com/office/drawing/2014/main" id="{7DE24EB4-40C6-5943-B706-F05F3350128F}"/>
                </a:ext>
              </a:extLst>
            </p:cNvPr>
            <p:cNvPicPr>
              <a:picLocks noChangeAspect="1"/>
            </p:cNvPicPr>
            <p:nvPr/>
          </p:nvPicPr>
          <p:blipFill rotWithShape="1">
            <a:blip r:embed="rId5"/>
            <a:srcRect t="17771"/>
            <a:stretch/>
          </p:blipFill>
          <p:spPr>
            <a:xfrm>
              <a:off x="295131" y="5464919"/>
              <a:ext cx="2125144" cy="876567"/>
            </a:xfrm>
            <a:prstGeom prst="rect">
              <a:avLst/>
            </a:prstGeom>
          </p:spPr>
        </p:pic>
        <p:pic>
          <p:nvPicPr>
            <p:cNvPr id="32" name="Picture 11">
              <a:extLst>
                <a:ext uri="{FF2B5EF4-FFF2-40B4-BE49-F238E27FC236}">
                  <a16:creationId xmlns="" xmlns:a16="http://schemas.microsoft.com/office/drawing/2014/main" id="{5151683D-27EF-0D40-B446-80659A39BB21}"/>
                </a:ext>
              </a:extLst>
            </p:cNvPr>
            <p:cNvPicPr>
              <a:picLocks noChangeAspect="1"/>
            </p:cNvPicPr>
            <p:nvPr/>
          </p:nvPicPr>
          <p:blipFill>
            <a:blip r:embed="rId6"/>
            <a:stretch>
              <a:fillRect/>
            </a:stretch>
          </p:blipFill>
          <p:spPr>
            <a:xfrm>
              <a:off x="262679" y="4264612"/>
              <a:ext cx="2197100" cy="1234038"/>
            </a:xfrm>
            <a:prstGeom prst="rect">
              <a:avLst/>
            </a:prstGeom>
          </p:spPr>
        </p:pic>
        <p:pic>
          <p:nvPicPr>
            <p:cNvPr id="34" name="Immagine 33"/>
            <p:cNvPicPr>
              <a:picLocks noChangeAspect="1"/>
            </p:cNvPicPr>
            <p:nvPr/>
          </p:nvPicPr>
          <p:blipFill>
            <a:blip r:embed="rId7"/>
            <a:stretch>
              <a:fillRect/>
            </a:stretch>
          </p:blipFill>
          <p:spPr>
            <a:xfrm>
              <a:off x="2580430" y="4268577"/>
              <a:ext cx="3732105" cy="2485728"/>
            </a:xfrm>
            <a:prstGeom prst="rect">
              <a:avLst/>
            </a:prstGeom>
          </p:spPr>
        </p:pic>
      </p:grpSp>
      <p:grpSp>
        <p:nvGrpSpPr>
          <p:cNvPr id="9" name="Gruppo 8"/>
          <p:cNvGrpSpPr/>
          <p:nvPr/>
        </p:nvGrpSpPr>
        <p:grpSpPr>
          <a:xfrm>
            <a:off x="6565179" y="1762010"/>
            <a:ext cx="5027628" cy="4985669"/>
            <a:chOff x="6565179" y="1762010"/>
            <a:chExt cx="5027628" cy="4985669"/>
          </a:xfrm>
        </p:grpSpPr>
        <p:pic>
          <p:nvPicPr>
            <p:cNvPr id="35" name="Immagine 34"/>
            <p:cNvPicPr>
              <a:picLocks noChangeAspect="1"/>
            </p:cNvPicPr>
            <p:nvPr/>
          </p:nvPicPr>
          <p:blipFill>
            <a:blip r:embed="rId8"/>
            <a:stretch>
              <a:fillRect/>
            </a:stretch>
          </p:blipFill>
          <p:spPr>
            <a:xfrm>
              <a:off x="6663129" y="1762010"/>
              <a:ext cx="2555012" cy="2406896"/>
            </a:xfrm>
            <a:prstGeom prst="rect">
              <a:avLst/>
            </a:prstGeom>
          </p:spPr>
        </p:pic>
        <p:pic>
          <p:nvPicPr>
            <p:cNvPr id="40" name="Immagine 39"/>
            <p:cNvPicPr>
              <a:picLocks noChangeAspect="1"/>
            </p:cNvPicPr>
            <p:nvPr/>
          </p:nvPicPr>
          <p:blipFill>
            <a:blip r:embed="rId9"/>
            <a:stretch>
              <a:fillRect/>
            </a:stretch>
          </p:blipFill>
          <p:spPr>
            <a:xfrm>
              <a:off x="6565179" y="4349578"/>
              <a:ext cx="5027628" cy="2398101"/>
            </a:xfrm>
            <a:prstGeom prst="rect">
              <a:avLst/>
            </a:prstGeom>
          </p:spPr>
        </p:pic>
      </p:grpSp>
    </p:spTree>
    <p:extLst>
      <p:ext uri="{BB962C8B-B14F-4D97-AF65-F5344CB8AC3E}">
        <p14:creationId xmlns:p14="http://schemas.microsoft.com/office/powerpoint/2010/main" val="4103931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ttangolo 23"/>
          <p:cNvSpPr/>
          <p:nvPr/>
        </p:nvSpPr>
        <p:spPr>
          <a:xfrm>
            <a:off x="0" y="5535827"/>
            <a:ext cx="12192000" cy="1322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Segnaposto data 2"/>
          <p:cNvSpPr>
            <a:spLocks noGrp="1"/>
          </p:cNvSpPr>
          <p:nvPr>
            <p:ph type="dt" sz="half" idx="10"/>
          </p:nvPr>
        </p:nvSpPr>
        <p:spPr/>
        <p:txBody>
          <a:bodyPr/>
          <a:lstStyle/>
          <a:p>
            <a:fld id="{A2264725-1486-4B3B-81D9-9D86B7F1A8C2}" type="datetime1">
              <a:rPr lang="it-IT" smtClean="0"/>
              <a:t>22/05/2024</a:t>
            </a:fld>
            <a:endParaRPr lang="it-IT" dirty="0"/>
          </a:p>
        </p:txBody>
      </p:sp>
      <p:sp>
        <p:nvSpPr>
          <p:cNvPr id="4" name="Segnaposto piè di pagina 3"/>
          <p:cNvSpPr>
            <a:spLocks noGrp="1"/>
          </p:cNvSpPr>
          <p:nvPr>
            <p:ph type="ftr" sz="quarter" idx="11"/>
          </p:nvPr>
        </p:nvSpPr>
        <p:spPr/>
        <p:txBody>
          <a:bodyPr/>
          <a:lstStyle/>
          <a:p>
            <a:endParaRPr lang="it-IT" dirty="0"/>
          </a:p>
        </p:txBody>
      </p:sp>
      <p:sp>
        <p:nvSpPr>
          <p:cNvPr id="5" name="Segnaposto numero diapositiva 4"/>
          <p:cNvSpPr>
            <a:spLocks noGrp="1"/>
          </p:cNvSpPr>
          <p:nvPr>
            <p:ph type="sldNum" sz="quarter" idx="12"/>
          </p:nvPr>
        </p:nvSpPr>
        <p:spPr/>
        <p:txBody>
          <a:bodyPr/>
          <a:lstStyle/>
          <a:p>
            <a:fld id="{44B3000C-AF20-481F-AF4F-24E9E8451D0A}" type="slidenum">
              <a:rPr lang="it-IT" smtClean="0"/>
              <a:t>9</a:t>
            </a:fld>
            <a:endParaRPr lang="it-IT"/>
          </a:p>
        </p:txBody>
      </p:sp>
      <p:grpSp>
        <p:nvGrpSpPr>
          <p:cNvPr id="2" name="Gruppo 1"/>
          <p:cNvGrpSpPr/>
          <p:nvPr/>
        </p:nvGrpSpPr>
        <p:grpSpPr>
          <a:xfrm>
            <a:off x="1058109" y="745372"/>
            <a:ext cx="3144906" cy="3187761"/>
            <a:chOff x="1058109" y="745372"/>
            <a:chExt cx="3144906" cy="3187761"/>
          </a:xfrm>
        </p:grpSpPr>
        <p:sp>
          <p:nvSpPr>
            <p:cNvPr id="17" name="CasellaDiTesto 16"/>
            <p:cNvSpPr txBox="1"/>
            <p:nvPr/>
          </p:nvSpPr>
          <p:spPr>
            <a:xfrm>
              <a:off x="1058502" y="745372"/>
              <a:ext cx="3029557" cy="923330"/>
            </a:xfrm>
            <a:prstGeom prst="rect">
              <a:avLst/>
            </a:prstGeom>
            <a:noFill/>
          </p:spPr>
          <p:txBody>
            <a:bodyPr wrap="square" rtlCol="0">
              <a:spAutoFit/>
            </a:bodyPr>
            <a:lstStyle/>
            <a:p>
              <a:pPr algn="ctr"/>
              <a:r>
                <a:rPr lang="it-IT" b="1" dirty="0" smtClean="0">
                  <a:solidFill>
                    <a:srgbClr val="FF0000"/>
                  </a:solidFill>
                </a:rPr>
                <a:t> WP4</a:t>
              </a:r>
              <a:br>
                <a:rPr lang="it-IT" b="1" dirty="0" smtClean="0">
                  <a:solidFill>
                    <a:srgbClr val="FF0000"/>
                  </a:solidFill>
                </a:rPr>
              </a:br>
              <a:r>
                <a:rPr lang="en-GB" b="1" dirty="0" smtClean="0">
                  <a:solidFill>
                    <a:srgbClr val="FF0000"/>
                  </a:solidFill>
                </a:rPr>
                <a:t>Innovation</a:t>
              </a:r>
              <a:r>
                <a:rPr lang="en-GB" b="1" dirty="0">
                  <a:solidFill>
                    <a:srgbClr val="FF0000"/>
                  </a:solidFill>
                </a:rPr>
                <a:t>, technology transfer, industry relation</a:t>
              </a:r>
            </a:p>
          </p:txBody>
        </p:sp>
        <p:pic>
          <p:nvPicPr>
            <p:cNvPr id="2052"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027" r="18469"/>
            <a:stretch/>
          </p:blipFill>
          <p:spPr bwMode="auto">
            <a:xfrm>
              <a:off x="1622113" y="1677888"/>
              <a:ext cx="1998815" cy="18859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CasellaDiTesto 24"/>
            <p:cNvSpPr txBox="1"/>
            <p:nvPr/>
          </p:nvSpPr>
          <p:spPr>
            <a:xfrm>
              <a:off x="1058109" y="3563801"/>
              <a:ext cx="3144906" cy="369332"/>
            </a:xfrm>
            <a:prstGeom prst="rect">
              <a:avLst/>
            </a:prstGeom>
            <a:noFill/>
          </p:spPr>
          <p:txBody>
            <a:bodyPr wrap="square" rtlCol="0">
              <a:spAutoFit/>
            </a:bodyPr>
            <a:lstStyle/>
            <a:p>
              <a:pPr algn="ctr"/>
              <a:r>
                <a:rPr lang="en-GB" b="1" dirty="0" smtClean="0"/>
                <a:t>Manuela Cirilli, CERN</a:t>
              </a:r>
            </a:p>
          </p:txBody>
        </p:sp>
      </p:grpSp>
      <p:grpSp>
        <p:nvGrpSpPr>
          <p:cNvPr id="6" name="Gruppo 5"/>
          <p:cNvGrpSpPr/>
          <p:nvPr/>
        </p:nvGrpSpPr>
        <p:grpSpPr>
          <a:xfrm>
            <a:off x="9499738" y="2251071"/>
            <a:ext cx="3144906" cy="2899286"/>
            <a:chOff x="9499738" y="2251071"/>
            <a:chExt cx="3144906" cy="2899286"/>
          </a:xfrm>
        </p:grpSpPr>
        <p:sp>
          <p:nvSpPr>
            <p:cNvPr id="18" name="CasellaDiTesto 17"/>
            <p:cNvSpPr txBox="1"/>
            <p:nvPr/>
          </p:nvSpPr>
          <p:spPr>
            <a:xfrm>
              <a:off x="9548234" y="2251071"/>
              <a:ext cx="3029557" cy="646331"/>
            </a:xfrm>
            <a:prstGeom prst="rect">
              <a:avLst/>
            </a:prstGeom>
            <a:noFill/>
          </p:spPr>
          <p:txBody>
            <a:bodyPr wrap="square" rtlCol="0">
              <a:spAutoFit/>
            </a:bodyPr>
            <a:lstStyle/>
            <a:p>
              <a:pPr algn="ctr"/>
              <a:r>
                <a:rPr lang="it-IT" b="1" dirty="0" smtClean="0">
                  <a:solidFill>
                    <a:srgbClr val="FF0000"/>
                  </a:solidFill>
                </a:rPr>
                <a:t> WP5</a:t>
              </a:r>
              <a:br>
                <a:rPr lang="it-IT" b="1" dirty="0" smtClean="0">
                  <a:solidFill>
                    <a:srgbClr val="FF0000"/>
                  </a:solidFill>
                </a:rPr>
              </a:br>
              <a:r>
                <a:rPr lang="it-IT" b="1" dirty="0" err="1" smtClean="0">
                  <a:solidFill>
                    <a:srgbClr val="FF0000"/>
                  </a:solidFill>
                </a:rPr>
                <a:t>Education</a:t>
              </a:r>
              <a:r>
                <a:rPr lang="it-IT" b="1" dirty="0" smtClean="0">
                  <a:solidFill>
                    <a:srgbClr val="FF0000"/>
                  </a:solidFill>
                </a:rPr>
                <a:t> </a:t>
              </a:r>
              <a:r>
                <a:rPr lang="it-IT" b="1" dirty="0">
                  <a:solidFill>
                    <a:srgbClr val="FF0000"/>
                  </a:solidFill>
                </a:rPr>
                <a:t>and training</a:t>
              </a:r>
              <a:endParaRPr lang="en-GB" b="1" dirty="0">
                <a:solidFill>
                  <a:srgbClr val="FF0000"/>
                </a:solidFill>
              </a:endParaRPr>
            </a:p>
          </p:txBody>
        </p:sp>
        <p:sp>
          <p:nvSpPr>
            <p:cNvPr id="23" name="CasellaDiTesto 22"/>
            <p:cNvSpPr txBox="1"/>
            <p:nvPr/>
          </p:nvSpPr>
          <p:spPr>
            <a:xfrm>
              <a:off x="9499738" y="4781025"/>
              <a:ext cx="3144906" cy="369332"/>
            </a:xfrm>
            <a:prstGeom prst="rect">
              <a:avLst/>
            </a:prstGeom>
            <a:noFill/>
          </p:spPr>
          <p:txBody>
            <a:bodyPr wrap="square" rtlCol="0">
              <a:spAutoFit/>
            </a:bodyPr>
            <a:lstStyle/>
            <a:p>
              <a:pPr algn="ctr"/>
              <a:r>
                <a:rPr lang="en-GB" b="1" dirty="0" smtClean="0"/>
                <a:t>Nicholas Sammut, UM</a:t>
              </a:r>
            </a:p>
          </p:txBody>
        </p:sp>
        <p:pic>
          <p:nvPicPr>
            <p:cNvPr id="205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t="8876" b="13964"/>
            <a:stretch/>
          </p:blipFill>
          <p:spPr bwMode="auto">
            <a:xfrm>
              <a:off x="10154367" y="2896872"/>
              <a:ext cx="1879116" cy="187911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6" name="Titolo 1"/>
          <p:cNvSpPr>
            <a:spLocks noGrp="1"/>
          </p:cNvSpPr>
          <p:nvPr>
            <p:ph type="title"/>
          </p:nvPr>
        </p:nvSpPr>
        <p:spPr>
          <a:xfrm>
            <a:off x="70584" y="226743"/>
            <a:ext cx="7766908" cy="768764"/>
          </a:xfrm>
        </p:spPr>
        <p:txBody>
          <a:bodyPr anchor="t">
            <a:noAutofit/>
          </a:bodyPr>
          <a:lstStyle/>
          <a:p>
            <a:r>
              <a:rPr lang="it-IT" sz="3800" b="1" dirty="0" smtClean="0">
                <a:solidFill>
                  <a:srgbClr val="00B0F0"/>
                </a:solidFill>
                <a:latin typeface="Calibri" panose="020F0502020204030204" pitchFamily="34" charset="0"/>
                <a:ea typeface="+mn-ea"/>
              </a:rPr>
              <a:t>NA: Networking </a:t>
            </a:r>
            <a:r>
              <a:rPr lang="it-IT" sz="3800" b="1" dirty="0" err="1" smtClean="0">
                <a:solidFill>
                  <a:srgbClr val="00B0F0"/>
                </a:solidFill>
                <a:latin typeface="Calibri" panose="020F0502020204030204" pitchFamily="34" charset="0"/>
                <a:ea typeface="+mn-ea"/>
              </a:rPr>
              <a:t>Activities</a:t>
            </a:r>
            <a:endParaRPr lang="it-IT" sz="3800" b="1" dirty="0">
              <a:solidFill>
                <a:srgbClr val="00B0F0"/>
              </a:solidFill>
              <a:latin typeface="Calibri" panose="020F0502020204030204" pitchFamily="34" charset="0"/>
              <a:ea typeface="+mn-ea"/>
            </a:endParaRPr>
          </a:p>
        </p:txBody>
      </p:sp>
      <p:pic>
        <p:nvPicPr>
          <p:cNvPr id="27" name="Picture 2" descr="https://indico.cern.ch/event/1248018/attachments/2600454/4541272/Locandina%203rd%20Hitriplus%20school.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14244" y="350547"/>
            <a:ext cx="4565047" cy="6457800"/>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6"/>
          <p:cNvPicPr>
            <a:picLocks noChangeAspect="1"/>
          </p:cNvPicPr>
          <p:nvPr/>
        </p:nvPicPr>
        <p:blipFill>
          <a:blip r:embed="rId5"/>
          <a:stretch>
            <a:fillRect/>
          </a:stretch>
        </p:blipFill>
        <p:spPr>
          <a:xfrm>
            <a:off x="443613" y="3927574"/>
            <a:ext cx="4372825" cy="2906121"/>
          </a:xfrm>
          <a:prstGeom prst="rect">
            <a:avLst/>
          </a:prstGeom>
        </p:spPr>
      </p:pic>
    </p:spTree>
    <p:extLst>
      <p:ext uri="{BB962C8B-B14F-4D97-AF65-F5344CB8AC3E}">
        <p14:creationId xmlns:p14="http://schemas.microsoft.com/office/powerpoint/2010/main" val="3369673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ppt_x"/>
                                          </p:val>
                                        </p:tav>
                                        <p:tav tm="100000">
                                          <p:val>
                                            <p:strVal val="#ppt_x"/>
                                          </p:val>
                                        </p:tav>
                                      </p:tavLst>
                                    </p:anim>
                                    <p:anim calcmode="lin" valueType="num">
                                      <p:cBhvr additive="base">
                                        <p:cTn id="2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Retrospettivo">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193_PresentationLoad">
  <a:themeElements>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fontScheme name="PresentationLo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resentationLoad 1">
        <a:dk1>
          <a:srgbClr val="000000"/>
        </a:dk1>
        <a:lt1>
          <a:srgbClr val="FFFFFF"/>
        </a:lt1>
        <a:dk2>
          <a:srgbClr val="004074"/>
        </a:dk2>
        <a:lt2>
          <a:srgbClr val="FEA501"/>
        </a:lt2>
        <a:accent1>
          <a:srgbClr val="0061B2"/>
        </a:accent1>
        <a:accent2>
          <a:srgbClr val="2A79D0"/>
        </a:accent2>
        <a:accent3>
          <a:srgbClr val="FFFFFF"/>
        </a:accent3>
        <a:accent4>
          <a:srgbClr val="000000"/>
        </a:accent4>
        <a:accent5>
          <a:srgbClr val="AAB7D5"/>
        </a:accent5>
        <a:accent6>
          <a:srgbClr val="256DBC"/>
        </a:accent6>
        <a:hlink>
          <a:srgbClr val="69A2E1"/>
        </a:hlink>
        <a:folHlink>
          <a:srgbClr val="9DC2EB"/>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6_Retrospettivo">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INTERN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3_Retrospettivo">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7.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1579</TotalTime>
  <Words>1288</Words>
  <Application>Microsoft Office PowerPoint</Application>
  <PresentationFormat>Personalizzato</PresentationFormat>
  <Paragraphs>216</Paragraphs>
  <Slides>27</Slides>
  <Notes>15</Notes>
  <HiddenSlides>0</HiddenSlides>
  <MMClips>0</MMClips>
  <ScaleCrop>false</ScaleCrop>
  <HeadingPairs>
    <vt:vector size="6" baseType="variant">
      <vt:variant>
        <vt:lpstr>Tema</vt:lpstr>
      </vt:variant>
      <vt:variant>
        <vt:i4>6</vt:i4>
      </vt:variant>
      <vt:variant>
        <vt:lpstr>Server OLE incorporati</vt:lpstr>
      </vt:variant>
      <vt:variant>
        <vt:i4>1</vt:i4>
      </vt:variant>
      <vt:variant>
        <vt:lpstr>Titoli diapositive</vt:lpstr>
      </vt:variant>
      <vt:variant>
        <vt:i4>27</vt:i4>
      </vt:variant>
    </vt:vector>
  </HeadingPairs>
  <TitlesOfParts>
    <vt:vector size="34" baseType="lpstr">
      <vt:lpstr>Tema di Office</vt:lpstr>
      <vt:lpstr>1_Retrospettivo</vt:lpstr>
      <vt:lpstr>193_PresentationLoad</vt:lpstr>
      <vt:lpstr>6_Retrospettivo</vt:lpstr>
      <vt:lpstr>INTERNO</vt:lpstr>
      <vt:lpstr>3_Retrospettivo</vt:lpstr>
      <vt:lpstr>think-cell Slide</vt:lpstr>
      <vt:lpstr>Project Overview WP1 &amp; WP13</vt:lpstr>
      <vt:lpstr>New Project Officer</vt:lpstr>
      <vt:lpstr>HITRIplus Consortium (started April 2021)</vt:lpstr>
      <vt:lpstr>HITRIplus Objectives</vt:lpstr>
      <vt:lpstr>Presentazione standard di PowerPoint</vt:lpstr>
      <vt:lpstr>HITRIplus Governance</vt:lpstr>
      <vt:lpstr>The Pillars</vt:lpstr>
      <vt:lpstr>NA: Networking Activities</vt:lpstr>
      <vt:lpstr>NA: Networking Activities</vt:lpstr>
      <vt:lpstr>JRA: Joint Research Activities</vt:lpstr>
      <vt:lpstr>JRA: Joint Research Activities</vt:lpstr>
      <vt:lpstr>JRA: Joint Research Activities</vt:lpstr>
      <vt:lpstr>Presentazione standard di PowerPoint</vt:lpstr>
      <vt:lpstr>Presentazione standard di PowerPoint</vt:lpstr>
      <vt:lpstr>WP1: Management (‘the Angels’) </vt:lpstr>
      <vt:lpstr>Coordination meetings so far …</vt:lpstr>
      <vt:lpstr>Deliverables</vt:lpstr>
      <vt:lpstr>Milestones</vt:lpstr>
      <vt:lpstr>Publications during 2nd reporting period</vt:lpstr>
      <vt:lpstr>Summary of scientific contributions</vt:lpstr>
      <vt:lpstr>Agenda Wednesday 22nd </vt:lpstr>
      <vt:lpstr>Agenda Thursday 23rd</vt:lpstr>
      <vt:lpstr>Agenda General Assembly</vt:lpstr>
      <vt:lpstr>Presentazione standard di PowerPoint</vt:lpstr>
      <vt:lpstr>TNA Research</vt:lpstr>
      <vt:lpstr>TNA Clinical</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Gaglianone Maria Teresa</dc:creator>
  <cp:lastModifiedBy>Facoetti Angelica</cp:lastModifiedBy>
  <cp:revision>130</cp:revision>
  <dcterms:created xsi:type="dcterms:W3CDTF">2021-04-12T07:15:47Z</dcterms:created>
  <dcterms:modified xsi:type="dcterms:W3CDTF">2024-05-22T12:10:42Z</dcterms:modified>
</cp:coreProperties>
</file>