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73" r:id="rId4"/>
    <p:sldId id="274" r:id="rId5"/>
    <p:sldId id="275" r:id="rId6"/>
    <p:sldId id="276" r:id="rId7"/>
    <p:sldId id="278" r:id="rId8"/>
    <p:sldId id="277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71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525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169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6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7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8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2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4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5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6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8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2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3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96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1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0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0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B. Salvachua - MPP 15/12/2023"/>
          <p:cNvSpPr txBox="1"/>
          <p:nvPr/>
        </p:nvSpPr>
        <p:spPr>
          <a:xfrm>
            <a:off x="1155013" y="6510798"/>
            <a:ext cx="1479572" cy="153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/>
              <a:t>G</a:t>
            </a:r>
            <a:r>
              <a:rPr dirty="0"/>
              <a:t>. </a:t>
            </a:r>
            <a:r>
              <a:rPr lang="en-US" dirty="0"/>
              <a:t>Trad</a:t>
            </a:r>
            <a:r>
              <a:rPr dirty="0"/>
              <a:t> </a:t>
            </a:r>
            <a:r>
              <a:rPr lang="en-US" dirty="0"/>
              <a:t>– LSWG 20/02/24</a:t>
            </a:r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3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Installation of additional BLMs and replacement of 6 SEMs in the collimation region"/>
          <p:cNvSpPr txBox="1">
            <a:spLocks noGrp="1"/>
          </p:cNvSpPr>
          <p:nvPr>
            <p:ph type="title"/>
          </p:nvPr>
        </p:nvSpPr>
        <p:spPr>
          <a:xfrm>
            <a:off x="1949057" y="3157694"/>
            <a:ext cx="8293886" cy="215326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rgbClr val="F7F7F7"/>
                </a:solidFill>
                <a:latin typeface="Roboto-Regular"/>
              </a:rPr>
              <a:t>2024 MD plans overview</a:t>
            </a:r>
            <a:endParaRPr sz="11500" dirty="0"/>
          </a:p>
        </p:txBody>
      </p:sp>
      <p:sp>
        <p:nvSpPr>
          <p:cNvPr id="246" name="B.Salvachua and C.Zamantzas (SY-BI-BL)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76072">
              <a:spcBef>
                <a:spcPts val="1100"/>
              </a:spcBef>
              <a:defRPr sz="1260"/>
            </a:pPr>
            <a:r>
              <a:rPr lang="en-US" dirty="0"/>
              <a:t>MD coordination team</a:t>
            </a:r>
            <a:endParaRPr dirty="0"/>
          </a:p>
          <a:p>
            <a:pPr defTabSz="576072">
              <a:spcBef>
                <a:spcPts val="1100"/>
              </a:spcBef>
              <a:defRPr sz="1260"/>
            </a:pPr>
            <a:r>
              <a:rPr lang="en-US" dirty="0"/>
              <a:t>20</a:t>
            </a:r>
            <a:r>
              <a:rPr dirty="0"/>
              <a:t> </a:t>
            </a:r>
            <a:r>
              <a:rPr lang="en-US" dirty="0"/>
              <a:t>Feb</a:t>
            </a:r>
            <a:r>
              <a:rPr dirty="0"/>
              <a:t> 202</a:t>
            </a:r>
            <a:r>
              <a:rPr lang="en-US" dirty="0"/>
              <a:t>4</a:t>
            </a:r>
            <a:r>
              <a:rPr dirty="0"/>
              <a:t>  - </a:t>
            </a:r>
            <a:r>
              <a:rPr lang="en-US" dirty="0"/>
              <a:t>LSWG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Int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Planning</a:t>
            </a:r>
            <a:endParaRPr dirty="0"/>
          </a:p>
        </p:txBody>
      </p:sp>
      <p:sp>
        <p:nvSpPr>
          <p:cNvPr id="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B4B651-0C11-6B88-F4CB-E946790B2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2048" y="0"/>
            <a:ext cx="6499952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EAAABCF9-702B-1D7B-A0D5-590168498960}"/>
              </a:ext>
            </a:extLst>
          </p:cNvPr>
          <p:cNvSpPr txBox="1">
            <a:spLocks/>
          </p:cNvSpPr>
          <p:nvPr/>
        </p:nvSpPr>
        <p:spPr>
          <a:xfrm>
            <a:off x="-610660" y="2146521"/>
            <a:ext cx="6706660" cy="106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hangingPunct="1"/>
            <a:r>
              <a:rPr lang="en-GB" sz="2400" dirty="0"/>
              <a:t>LHC Schedule 2024 </a:t>
            </a:r>
          </a:p>
          <a:p>
            <a:pPr algn="ctr" hangingPunct="1"/>
            <a:r>
              <a:rPr lang="en-GB" sz="2400" dirty="0"/>
              <a:t>in numbers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45C4626-DF7A-A304-ECE6-56AFFE2A09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387951"/>
              </p:ext>
            </p:extLst>
          </p:nvPr>
        </p:nvGraphicFramePr>
        <p:xfrm>
          <a:off x="166141" y="3255487"/>
          <a:ext cx="5412740" cy="1381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43380">
                  <a:extLst>
                    <a:ext uri="{9D8B030D-6E8A-4147-A177-3AD203B41FA5}">
                      <a16:colId xmlns:a16="http://schemas.microsoft.com/office/drawing/2014/main" val="4277582101"/>
                    </a:ext>
                  </a:extLst>
                </a:gridCol>
                <a:gridCol w="1186180">
                  <a:extLst>
                    <a:ext uri="{9D8B030D-6E8A-4147-A177-3AD203B41FA5}">
                      <a16:colId xmlns:a16="http://schemas.microsoft.com/office/drawing/2014/main" val="2216890244"/>
                    </a:ext>
                  </a:extLst>
                </a:gridCol>
                <a:gridCol w="2583180">
                  <a:extLst>
                    <a:ext uri="{9D8B030D-6E8A-4147-A177-3AD203B41FA5}">
                      <a16:colId xmlns:a16="http://schemas.microsoft.com/office/drawing/2014/main" val="25840134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Duration</a:t>
                      </a:r>
                    </a:p>
                    <a:p>
                      <a:pPr algn="ctr"/>
                      <a:r>
                        <a:rPr lang="en-GB" sz="1800" dirty="0"/>
                        <a:t> [days]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Ratio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377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/>
                        <a:t>Physics time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/>
                        <a:t>14.5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/>
                        <a:t>64% of total beam time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801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/>
                        <a:t>MD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/>
                        <a:t>13% </a:t>
                      </a:r>
                      <a:r>
                        <a:rPr lang="en-GB" sz="1800" dirty="0" err="1"/>
                        <a:t>w.r.t.</a:t>
                      </a:r>
                      <a:r>
                        <a:rPr lang="en-GB" sz="1800" dirty="0"/>
                        <a:t> physics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1553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3ECCA26-8453-DD5A-9C7A-8ED50C55BB12}"/>
              </a:ext>
            </a:extLst>
          </p:cNvPr>
          <p:cNvSpPr txBox="1"/>
          <p:nvPr/>
        </p:nvSpPr>
        <p:spPr>
          <a:xfrm>
            <a:off x="112998" y="4861162"/>
            <a:ext cx="54365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3 MD days more to compensate for loss in 2023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Int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Planning</a:t>
            </a:r>
            <a:endParaRPr dirty="0"/>
          </a:p>
        </p:txBody>
      </p:sp>
      <p:sp>
        <p:nvSpPr>
          <p:cNvPr id="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E3744D-791F-B4BA-D20C-DBED6821E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5" y="1914525"/>
            <a:ext cx="1202055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4772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Int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Planning</a:t>
            </a:r>
            <a:endParaRPr dirty="0"/>
          </a:p>
        </p:txBody>
      </p:sp>
      <p:sp>
        <p:nvSpPr>
          <p:cNvPr id="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BC4DA2-C6FE-E7E0-32EE-1F886EE87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2" y="1966912"/>
            <a:ext cx="12030075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70101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Int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Planning</a:t>
            </a:r>
            <a:endParaRPr dirty="0"/>
          </a:p>
        </p:txBody>
      </p:sp>
      <p:sp>
        <p:nvSpPr>
          <p:cNvPr id="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EE0C25-EC7C-9942-9409-0B673F5C0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121" y="1947862"/>
            <a:ext cx="4486275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7725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2D2DAE-A517-C7A9-8B66-12C7D7EBA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IONs MD BLOCK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C485D6-F947-A7F6-D355-C46EFD134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505" y="1371874"/>
            <a:ext cx="7370885" cy="41142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62B74CB-8E47-703F-1C2C-05DDA2FBB325}"/>
              </a:ext>
            </a:extLst>
          </p:cNvPr>
          <p:cNvSpPr/>
          <p:nvPr/>
        </p:nvSpPr>
        <p:spPr>
          <a:xfrm>
            <a:off x="3326004" y="2652765"/>
            <a:ext cx="7847763" cy="401934"/>
          </a:xfrm>
          <a:prstGeom prst="rect">
            <a:avLst/>
          </a:prstGeom>
          <a:noFill/>
          <a:ln w="57150" cap="flat">
            <a:solidFill>
              <a:srgbClr val="00B05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D78E61-592F-5917-F686-EAE2AD86E225}"/>
              </a:ext>
            </a:extLst>
          </p:cNvPr>
          <p:cNvSpPr txBox="1"/>
          <p:nvPr/>
        </p:nvSpPr>
        <p:spPr>
          <a:xfrm>
            <a:off x="407987" y="3195375"/>
            <a:ext cx="2385856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Support from LPC for an extended MD block for IONs Run</a:t>
            </a:r>
          </a:p>
        </p:txBody>
      </p:sp>
    </p:spTree>
    <p:extLst>
      <p:ext uri="{BB962C8B-B14F-4D97-AF65-F5344CB8AC3E}">
        <p14:creationId xmlns:p14="http://schemas.microsoft.com/office/powerpoint/2010/main" val="13436211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2D2DAE-A517-C7A9-8B66-12C7D7EBA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AIMS of LSWG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9F5C10-4806-E554-0769-F61A2F4E5A35}"/>
              </a:ext>
            </a:extLst>
          </p:cNvPr>
          <p:cNvSpPr txBox="1"/>
          <p:nvPr/>
        </p:nvSpPr>
        <p:spPr>
          <a:xfrm>
            <a:off x="2260880" y="1959429"/>
            <a:ext cx="8159262" cy="21544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Global inventory of all activities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800" dirty="0"/>
              <a:t>Teams availability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Ions block MD </a:t>
            </a:r>
            <a:r>
              <a:rPr lang="en-US" sz="2800" dirty="0"/>
              <a:t>“popularity”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800" dirty="0"/>
              <a:t>Possibility of advancing activities to Beam commissioning phase</a:t>
            </a:r>
            <a:endParaRPr kumimoji="0" lang="en-US" sz="280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064820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EA4A13-BA80-2524-9819-181954A5F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910" y="733425"/>
            <a:ext cx="5819775" cy="539115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BB5E8A9-B869-C64A-E350-DD5FF1993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US" dirty="0"/>
              <a:t>Membership</a:t>
            </a:r>
          </a:p>
        </p:txBody>
      </p:sp>
    </p:spTree>
    <p:extLst>
      <p:ext uri="{BB962C8B-B14F-4D97-AF65-F5344CB8AC3E}">
        <p14:creationId xmlns:p14="http://schemas.microsoft.com/office/powerpoint/2010/main" val="352361880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104</Words>
  <Application>Microsoft Office PowerPoint</Application>
  <PresentationFormat>Widescreen</PresentationFormat>
  <Paragraphs>32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Roboto-Regular</vt:lpstr>
      <vt:lpstr>Office Theme</vt:lpstr>
      <vt:lpstr>2024 MD plans overview</vt:lpstr>
      <vt:lpstr>Planning</vt:lpstr>
      <vt:lpstr>Planning</vt:lpstr>
      <vt:lpstr>Planning</vt:lpstr>
      <vt:lpstr>Planning</vt:lpstr>
      <vt:lpstr>IONs MD BLOCK</vt:lpstr>
      <vt:lpstr>AIMS of LSWG</vt:lpstr>
      <vt:lpstr>Membership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 of additional BLMs and replacement of 6 SEMs in the collimation region</dc:title>
  <cp:lastModifiedBy>Georges Trad</cp:lastModifiedBy>
  <cp:revision>6</cp:revision>
  <dcterms:modified xsi:type="dcterms:W3CDTF">2024-02-20T12:57:21Z</dcterms:modified>
</cp:coreProperties>
</file>