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7D6D1-561C-4748-B1C9-A78FCC0052D9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90486-1E81-4CDD-BB3C-6930639AF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2443" t="21735" r="20566" b="10982"/>
          <a:stretch>
            <a:fillRect/>
          </a:stretch>
        </p:blipFill>
        <p:spPr bwMode="auto">
          <a:xfrm>
            <a:off x="207051" y="-315416"/>
            <a:ext cx="8685429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6165304"/>
            <a:ext cx="7276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Incoherent pairs (10^5)			1.7		        3</a:t>
            </a:r>
            <a:endParaRPr lang="en-US" sz="2000" b="1" dirty="0">
              <a:solidFill>
                <a:srgbClr val="7030A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elsener</dc:creator>
  <cp:lastModifiedBy>elsener</cp:lastModifiedBy>
  <cp:revision>2</cp:revision>
  <dcterms:created xsi:type="dcterms:W3CDTF">2011-05-03T12:57:08Z</dcterms:created>
  <dcterms:modified xsi:type="dcterms:W3CDTF">2011-05-03T14:14:25Z</dcterms:modified>
</cp:coreProperties>
</file>