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81"/>
    <p:restoredTop sz="94686"/>
  </p:normalViewPr>
  <p:slideViewPr>
    <p:cSldViewPr snapToGrid="0" snapToObjects="1">
      <p:cViewPr varScale="1">
        <p:scale>
          <a:sx n="270" d="100"/>
          <a:sy n="270" d="100"/>
        </p:scale>
        <p:origin x="3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8952/contributions/5797971/attachments/2810440/4905101/ICF-20240229.pdf" TargetMode="External"/><Relationship Id="rId2" Type="http://schemas.openxmlformats.org/officeDocument/2006/relationships/hyperlink" Target="https://indico.cern.ch/event/1378952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378952/contributions/5797970/attachments/2810649/4905448/Model_Predictive_Control__CTTB_ICF__12_29_02_2024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474C9F-7BCC-E0FD-CAA4-64C755B6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Advanced Controls and Visualization – 29-Feb-2024</a:t>
            </a:r>
            <a:br>
              <a:rPr lang="en-CH" dirty="0"/>
            </a:br>
            <a:r>
              <a:rPr lang="en-CH" dirty="0"/>
              <a:t>Executive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3579B5-F8D3-41AF-354A-BDC72B4733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H" sz="1600" dirty="0"/>
              <a:t>24 participants</a:t>
            </a:r>
          </a:p>
          <a:p>
            <a:r>
              <a:rPr lang="en-CH" sz="1600" dirty="0"/>
              <a:t>Two presentations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hlinkClick r:id="rId2"/>
              </a:rPr>
              <a:t>https://indico.cern.ch/event/1378952/</a:t>
            </a:r>
            <a:r>
              <a:rPr lang="en-GB" sz="1200" dirty="0"/>
              <a:t>  </a:t>
            </a:r>
            <a:r>
              <a:rPr lang="en-CH" sz="12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Model Predicitive Control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ELISA 3D Visualisation in WinCC OA</a:t>
            </a:r>
            <a:endParaRPr lang="en-CH" sz="1200" dirty="0"/>
          </a:p>
          <a:p>
            <a:r>
              <a:rPr lang="en-GB" sz="1600" dirty="0">
                <a:hlinkClick r:id="rId3"/>
              </a:rPr>
              <a:t>ELISA 3D Visualisation in WinCC OA</a:t>
            </a:r>
            <a:endParaRPr lang="en-CH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Presentation by BE-ICS of the CleverDist 3D EWO widget and its integration within WinCC OA for the ELISA project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It enables the possibility to display live values and status of the differ</a:t>
            </a:r>
            <a:r>
              <a:rPr lang="en-GB" sz="1200" dirty="0"/>
              <a:t>e</a:t>
            </a:r>
            <a:r>
              <a:rPr lang="en-CH" sz="1200" dirty="0"/>
              <a:t>nt parts of the equipment directly on the 3D model from the SCADA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The initial implementation serves as a prototype, demonstrating the potential benefits. BE-ICS is actively exploring additional use cases within CERN to determine potential official support for this solution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Andre Rocha (TE-VSC) was planning in the coming months to prototype a similar functionality to also showcase the possibility of such visualization to the vacuum operators. Follow-up discussion with BE-ICS will be scheduled.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BFF7B1-C265-60B2-20AE-5E006627A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5449" y="1124744"/>
            <a:ext cx="5611813" cy="4608511"/>
          </a:xfrm>
        </p:spPr>
        <p:txBody>
          <a:bodyPr/>
          <a:lstStyle/>
          <a:p>
            <a:r>
              <a:rPr lang="en-CH" sz="1600" dirty="0">
                <a:hlinkClick r:id="rId4"/>
              </a:rPr>
              <a:t>Model Predictive Control</a:t>
            </a:r>
            <a:endParaRPr lang="en-CH" sz="1600" dirty="0"/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300" dirty="0"/>
              <a:t>Generic presentation of MPC and its main differences with “classical” control (PID)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300" dirty="0"/>
              <a:t>Showcase the benefit of such control in the context of Air Handling Unit for SR1 (Point 1) which demonstrated an energy consumption reduction of more than 50% over the course of the last 3 months of 2023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300" dirty="0"/>
              <a:t>Although the theoretical foundation of MPC has not undergone significant changes in the last 15 years, a notable advancement is the widespread availability of open-source solvers. This development has substantially contributed to the growing popularity of MPC implementations.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300" dirty="0"/>
              <a:t>The presented implementation indicates that, due to computational power constraints, the MPC algorithm does not operate on the PLC but runs on a dedicated server. The ensuing discussion highlighted two discernible trends: one </a:t>
            </a:r>
            <a:r>
              <a:rPr lang="en-GB" sz="1300" dirty="0" err="1"/>
              <a:t>favoring</a:t>
            </a:r>
            <a:r>
              <a:rPr lang="en-GB" sz="1300" dirty="0"/>
              <a:t> relocating the control aspect from the PLC to the server to maintain a lightweight PLC, and the other trend focusing on more powerful PLC able to handle complex computational tasks.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sz="1300" dirty="0"/>
              <a:t>BE-ICS emphasizes its willingness to leverage its expertise in </a:t>
            </a:r>
            <a:r>
              <a:rPr lang="en-GB" sz="1300" dirty="0" err="1"/>
              <a:t>analyzing</a:t>
            </a:r>
            <a:r>
              <a:rPr lang="en-GB" sz="1300" dirty="0"/>
              <a:t> and supporting potential applications of MPC within CERN, particularly in situations where classical PID controls prove ineffective or overly complex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CH" sz="1300" dirty="0"/>
          </a:p>
          <a:p>
            <a:pPr marL="609600" lvl="1" indent="-285750"/>
            <a:endParaRPr lang="en-CH" sz="1400" dirty="0"/>
          </a:p>
          <a:p>
            <a:pPr lvl="1" indent="0">
              <a:buNone/>
            </a:pPr>
            <a:endParaRPr lang="en-CH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E875-2C29-6ADF-A8A8-F8826FA8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E8D5-81CD-E4AB-7855-4CA29B790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A4155-35CE-D066-3593-598D8F4F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2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DECA0433-3462-F54D-98B1-B5D9C12232E1}" vid="{7E151FA6-D373-AC41-BB90-88DCFCD8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</TotalTime>
  <Words>360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Advanced Controls and Visualization – 29-Feb-2024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&amp; Fieldbus Survey – May 11th 2023 Executive Summary</dc:title>
  <dc:creator>Jean-Charles Tournier</dc:creator>
  <cp:lastModifiedBy>Jean-Charles Tournier</cp:lastModifiedBy>
  <cp:revision>14</cp:revision>
  <dcterms:created xsi:type="dcterms:W3CDTF">2023-05-11T10:48:25Z</dcterms:created>
  <dcterms:modified xsi:type="dcterms:W3CDTF">2024-02-29T15:27:36Z</dcterms:modified>
</cp:coreProperties>
</file>