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79" r:id="rId1"/>
  </p:sldMasterIdLst>
  <p:sldIdLst>
    <p:sldId id="256" r:id="rId2"/>
    <p:sldId id="263" r:id="rId3"/>
    <p:sldId id="266" r:id="rId4"/>
    <p:sldId id="257" r:id="rId5"/>
    <p:sldId id="258" r:id="rId6"/>
    <p:sldId id="267" r:id="rId7"/>
    <p:sldId id="264" r:id="rId8"/>
    <p:sldId id="268" r:id="rId9"/>
    <p:sldId id="265" r:id="rId10"/>
    <p:sldId id="269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A4EC0E-5545-470B-A3D2-52872BDCBBF7}" v="185" dt="2024-03-19T10:38:47.023"/>
    <p1510:client id="{DBEC77E3-BE6E-43E4-AC0B-2F8BB1470099}" v="3528" dt="2024-03-18T17:28:45.8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 manosperti" userId="c05f1df1a0cf0199" providerId="Windows Live" clId="Web-{1CD3426B-BF9D-4E16-ABF8-0CE014FBDF6E}"/>
    <pc:docChg chg="modSld">
      <pc:chgData name="enrico manosperti" userId="c05f1df1a0cf0199" providerId="Windows Live" clId="Web-{1CD3426B-BF9D-4E16-ABF8-0CE014FBDF6E}" dt="2024-03-14T10:38:06.068" v="160" actId="14100"/>
      <pc:docMkLst>
        <pc:docMk/>
      </pc:docMkLst>
      <pc:sldChg chg="modSp">
        <pc:chgData name="enrico manosperti" userId="c05f1df1a0cf0199" providerId="Windows Live" clId="Web-{1CD3426B-BF9D-4E16-ABF8-0CE014FBDF6E}" dt="2024-03-14T10:34:55.151" v="159" actId="20577"/>
        <pc:sldMkLst>
          <pc:docMk/>
          <pc:sldMk cId="3962583941" sldId="256"/>
        </pc:sldMkLst>
        <pc:spChg chg="mod">
          <ac:chgData name="enrico manosperti" userId="c05f1df1a0cf0199" providerId="Windows Live" clId="Web-{1CD3426B-BF9D-4E16-ABF8-0CE014FBDF6E}" dt="2024-03-14T10:34:55.151" v="159" actId="20577"/>
          <ac:spMkLst>
            <pc:docMk/>
            <pc:sldMk cId="3962583941" sldId="256"/>
            <ac:spMk id="2" creationId="{00000000-0000-0000-0000-000000000000}"/>
          </ac:spMkLst>
        </pc:spChg>
      </pc:sldChg>
      <pc:sldChg chg="addSp delSp modSp">
        <pc:chgData name="enrico manosperti" userId="c05f1df1a0cf0199" providerId="Windows Live" clId="Web-{1CD3426B-BF9D-4E16-ABF8-0CE014FBDF6E}" dt="2024-03-14T10:38:06.068" v="160" actId="14100"/>
        <pc:sldMkLst>
          <pc:docMk/>
          <pc:sldMk cId="3802964085" sldId="257"/>
        </pc:sldMkLst>
        <pc:spChg chg="mod">
          <ac:chgData name="enrico manosperti" userId="c05f1df1a0cf0199" providerId="Windows Live" clId="Web-{1CD3426B-BF9D-4E16-ABF8-0CE014FBDF6E}" dt="2024-03-14T10:38:06.068" v="160" actId="14100"/>
          <ac:spMkLst>
            <pc:docMk/>
            <pc:sldMk cId="3802964085" sldId="257"/>
            <ac:spMk id="2" creationId="{F979FBAC-14EF-6AD3-B5B9-D5F3139E66F6}"/>
          </ac:spMkLst>
        </pc:spChg>
        <pc:spChg chg="mod">
          <ac:chgData name="enrico manosperti" userId="c05f1df1a0cf0199" providerId="Windows Live" clId="Web-{1CD3426B-BF9D-4E16-ABF8-0CE014FBDF6E}" dt="2024-03-14T10:29:21.040" v="120" actId="14100"/>
          <ac:spMkLst>
            <pc:docMk/>
            <pc:sldMk cId="3802964085" sldId="257"/>
            <ac:spMk id="3" creationId="{9F10C9E5-7DA9-B1F6-5C9D-03E958A80365}"/>
          </ac:spMkLst>
        </pc:spChg>
        <pc:spChg chg="mod">
          <ac:chgData name="enrico manosperti" userId="c05f1df1a0cf0199" providerId="Windows Live" clId="Web-{1CD3426B-BF9D-4E16-ABF8-0CE014FBDF6E}" dt="2024-03-14T10:29:31.103" v="121" actId="20577"/>
          <ac:spMkLst>
            <pc:docMk/>
            <pc:sldMk cId="3802964085" sldId="257"/>
            <ac:spMk id="5" creationId="{DA0FD580-2F5F-6DFA-CE87-E58397BE2826}"/>
          </ac:spMkLst>
        </pc:spChg>
        <pc:picChg chg="add del mod">
          <ac:chgData name="enrico manosperti" userId="c05f1df1a0cf0199" providerId="Windows Live" clId="Web-{1CD3426B-BF9D-4E16-ABF8-0CE014FBDF6E}" dt="2024-03-14T10:34:18.040" v="129"/>
          <ac:picMkLst>
            <pc:docMk/>
            <pc:sldMk cId="3802964085" sldId="257"/>
            <ac:picMk id="4" creationId="{1DD91190-F4F4-5DDE-DA78-DCB62593EE82}"/>
          </ac:picMkLst>
        </pc:picChg>
      </pc:sldChg>
    </pc:docChg>
  </pc:docChgLst>
  <pc:docChgLst>
    <pc:chgData name="enrico manosperti" userId="c05f1df1a0cf0199" providerId="Windows Live" clId="Web-{26183E68-F49F-40F0-9301-05AC00375E8A}"/>
    <pc:docChg chg="addSld modSld addMainMaster delMainMaster">
      <pc:chgData name="enrico manosperti" userId="c05f1df1a0cf0199" providerId="Windows Live" clId="Web-{26183E68-F49F-40F0-9301-05AC00375E8A}" dt="2024-03-14T10:25:35.962" v="79"/>
      <pc:docMkLst>
        <pc:docMk/>
      </pc:docMkLst>
      <pc:sldChg chg="addSp delSp modSp mod setBg modClrScheme setClrOvrMap delDesignElem chgLayout">
        <pc:chgData name="enrico manosperti" userId="c05f1df1a0cf0199" providerId="Windows Live" clId="Web-{26183E68-F49F-40F0-9301-05AC00375E8A}" dt="2024-03-14T10:25:35.962" v="79"/>
        <pc:sldMkLst>
          <pc:docMk/>
          <pc:sldMk cId="3962583941" sldId="256"/>
        </pc:sldMkLst>
        <pc:spChg chg="mod ord">
          <ac:chgData name="enrico manosperti" userId="c05f1df1a0cf0199" providerId="Windows Live" clId="Web-{26183E68-F49F-40F0-9301-05AC00375E8A}" dt="2024-03-14T10:24:07.037" v="58" actId="20577"/>
          <ac:spMkLst>
            <pc:docMk/>
            <pc:sldMk cId="3962583941" sldId="256"/>
            <ac:spMk id="2" creationId="{00000000-0000-0000-0000-000000000000}"/>
          </ac:spMkLst>
        </pc:spChg>
        <pc:spChg chg="del mod ord">
          <ac:chgData name="enrico manosperti" userId="c05f1df1a0cf0199" providerId="Windows Live" clId="Web-{26183E68-F49F-40F0-9301-05AC00375E8A}" dt="2024-03-14T10:17:58.149" v="31"/>
          <ac:spMkLst>
            <pc:docMk/>
            <pc:sldMk cId="3962583941" sldId="256"/>
            <ac:spMk id="3" creationId="{00000000-0000-0000-0000-000000000000}"/>
          </ac:spMkLst>
        </pc:spChg>
        <pc:spChg chg="add mod ord">
          <ac:chgData name="enrico manosperti" userId="c05f1df1a0cf0199" providerId="Windows Live" clId="Web-{26183E68-F49F-40F0-9301-05AC00375E8A}" dt="2024-03-14T10:21:29.500" v="48"/>
          <ac:spMkLst>
            <pc:docMk/>
            <pc:sldMk cId="3962583941" sldId="256"/>
            <ac:spMk id="4" creationId="{E26973F1-97DA-2616-243D-75302A16163B}"/>
          </ac:spMkLst>
        </pc:spChg>
        <pc:spChg chg="add mod">
          <ac:chgData name="enrico manosperti" userId="c05f1df1a0cf0199" providerId="Windows Live" clId="Web-{26183E68-F49F-40F0-9301-05AC00375E8A}" dt="2024-03-14T10:24:07.146" v="59"/>
          <ac:spMkLst>
            <pc:docMk/>
            <pc:sldMk cId="3962583941" sldId="256"/>
            <ac:spMk id="5" creationId="{901F4FB2-CE6C-0D64-123B-7273F94E62A3}"/>
          </ac:spMkLst>
        </pc:spChg>
        <pc:spChg chg="add mod">
          <ac:chgData name="enrico manosperti" userId="c05f1df1a0cf0199" providerId="Windows Live" clId="Web-{26183E68-F49F-40F0-9301-05AC00375E8A}" dt="2024-03-14T10:25:35.962" v="79"/>
          <ac:spMkLst>
            <pc:docMk/>
            <pc:sldMk cId="3962583941" sldId="256"/>
            <ac:spMk id="6" creationId="{03192E14-E662-7C4D-DB99-174154378493}"/>
          </ac:spMkLst>
        </pc:spChg>
        <pc:spChg chg="add del">
          <ac:chgData name="enrico manosperti" userId="c05f1df1a0cf0199" providerId="Windows Live" clId="Web-{26183E68-F49F-40F0-9301-05AC00375E8A}" dt="2024-03-14T10:17:58.149" v="31"/>
          <ac:spMkLst>
            <pc:docMk/>
            <pc:sldMk cId="3962583941" sldId="256"/>
            <ac:spMk id="8" creationId="{597EA66B-2AAB-42B0-9F9D-38920D8D82D7}"/>
          </ac:spMkLst>
        </pc:spChg>
        <pc:spChg chg="add del">
          <ac:chgData name="enrico manosperti" userId="c05f1df1a0cf0199" providerId="Windows Live" clId="Web-{26183E68-F49F-40F0-9301-05AC00375E8A}" dt="2024-03-14T10:17:58.149" v="31"/>
          <ac:spMkLst>
            <pc:docMk/>
            <pc:sldMk cId="3962583941" sldId="256"/>
            <ac:spMk id="10" creationId="{D360EBE3-31BB-422F-AA87-FA3873DAE484}"/>
          </ac:spMkLst>
        </pc:spChg>
      </pc:sldChg>
      <pc:sldChg chg="addSp delSp modSp new mod setBg modClrScheme setClrOvrMap delDesignElem chgLayout">
        <pc:chgData name="enrico manosperti" userId="c05f1df1a0cf0199" providerId="Windows Live" clId="Web-{26183E68-F49F-40F0-9301-05AC00375E8A}" dt="2024-03-14T10:21:29.500" v="48"/>
        <pc:sldMkLst>
          <pc:docMk/>
          <pc:sldMk cId="3802964085" sldId="257"/>
        </pc:sldMkLst>
        <pc:spChg chg="mod ord">
          <ac:chgData name="enrico manosperti" userId="c05f1df1a0cf0199" providerId="Windows Live" clId="Web-{26183E68-F49F-40F0-9301-05AC00375E8A}" dt="2024-03-14T10:21:29.500" v="48"/>
          <ac:spMkLst>
            <pc:docMk/>
            <pc:sldMk cId="3802964085" sldId="257"/>
            <ac:spMk id="2" creationId="{F979FBAC-14EF-6AD3-B5B9-D5F3139E66F6}"/>
          </ac:spMkLst>
        </pc:spChg>
        <pc:spChg chg="del mod ord">
          <ac:chgData name="enrico manosperti" userId="c05f1df1a0cf0199" providerId="Windows Live" clId="Web-{26183E68-F49F-40F0-9301-05AC00375E8A}" dt="2024-03-14T10:13:30.499" v="6"/>
          <ac:spMkLst>
            <pc:docMk/>
            <pc:sldMk cId="3802964085" sldId="257"/>
            <ac:spMk id="3" creationId="{FF49A8FD-93EA-4013-D6E5-DA14A55C570E}"/>
          </ac:spMkLst>
        </pc:spChg>
        <pc:spChg chg="add del">
          <ac:chgData name="enrico manosperti" userId="c05f1df1a0cf0199" providerId="Windows Live" clId="Web-{26183E68-F49F-40F0-9301-05AC00375E8A}" dt="2024-03-14T10:18:22.540" v="33"/>
          <ac:spMkLst>
            <pc:docMk/>
            <pc:sldMk cId="3802964085" sldId="257"/>
            <ac:spMk id="4" creationId="{8775F366-526C-4C42-8931-696FFE8AA517}"/>
          </ac:spMkLst>
        </pc:spChg>
        <pc:spChg chg="add del">
          <ac:chgData name="enrico manosperti" userId="c05f1df1a0cf0199" providerId="Windows Live" clId="Web-{26183E68-F49F-40F0-9301-05AC00375E8A}" dt="2024-03-14T10:14:36.017" v="12"/>
          <ac:spMkLst>
            <pc:docMk/>
            <pc:sldMk cId="3802964085" sldId="257"/>
            <ac:spMk id="7" creationId="{52C0B2E1-0268-42EC-ABD3-94F81A05BCBD}"/>
          </ac:spMkLst>
        </pc:spChg>
        <pc:spChg chg="add del">
          <ac:chgData name="enrico manosperti" userId="c05f1df1a0cf0199" providerId="Windows Live" clId="Web-{26183E68-F49F-40F0-9301-05AC00375E8A}" dt="2024-03-14T10:13:04.498" v="4"/>
          <ac:spMkLst>
            <pc:docMk/>
            <pc:sldMk cId="3802964085" sldId="257"/>
            <ac:spMk id="8" creationId="{E2366EBA-92FD-44AE-87A9-25E5135EB2C9}"/>
          </ac:spMkLst>
        </pc:spChg>
        <pc:spChg chg="add del">
          <ac:chgData name="enrico manosperti" userId="c05f1df1a0cf0199" providerId="Windows Live" clId="Web-{26183E68-F49F-40F0-9301-05AC00375E8A}" dt="2024-03-14T10:14:36.017" v="12"/>
          <ac:spMkLst>
            <pc:docMk/>
            <pc:sldMk cId="3802964085" sldId="257"/>
            <ac:spMk id="9" creationId="{7D2256B4-48EA-40FC-BBC0-AA1EE6E0080C}"/>
          </ac:spMkLst>
        </pc:spChg>
        <pc:spChg chg="add del">
          <ac:chgData name="enrico manosperti" userId="c05f1df1a0cf0199" providerId="Windows Live" clId="Web-{26183E68-F49F-40F0-9301-05AC00375E8A}" dt="2024-03-14T10:14:36.017" v="12"/>
          <ac:spMkLst>
            <pc:docMk/>
            <pc:sldMk cId="3802964085" sldId="257"/>
            <ac:spMk id="13" creationId="{FBDCECDC-EEE3-4128-AA5E-82A8C08796E8}"/>
          </ac:spMkLst>
        </pc:spChg>
        <pc:spChg chg="add del">
          <ac:chgData name="enrico manosperti" userId="c05f1df1a0cf0199" providerId="Windows Live" clId="Web-{26183E68-F49F-40F0-9301-05AC00375E8A}" dt="2024-03-14T10:14:36.017" v="12"/>
          <ac:spMkLst>
            <pc:docMk/>
            <pc:sldMk cId="3802964085" sldId="257"/>
            <ac:spMk id="15" creationId="{4260EDE0-989C-4E16-AF94-F652294D828E}"/>
          </ac:spMkLst>
        </pc:spChg>
        <pc:spChg chg="add del">
          <ac:chgData name="enrico manosperti" userId="c05f1df1a0cf0199" providerId="Windows Live" clId="Web-{26183E68-F49F-40F0-9301-05AC00375E8A}" dt="2024-03-14T10:14:36.017" v="12"/>
          <ac:spMkLst>
            <pc:docMk/>
            <pc:sldMk cId="3802964085" sldId="257"/>
            <ac:spMk id="17" creationId="{1F3985C0-E548-44D2-B30E-F3E42DADE133}"/>
          </ac:spMkLst>
        </pc:spChg>
        <pc:spChg chg="add del">
          <ac:chgData name="enrico manosperti" userId="c05f1df1a0cf0199" providerId="Windows Live" clId="Web-{26183E68-F49F-40F0-9301-05AC00375E8A}" dt="2024-03-14T10:13:51.125" v="7"/>
          <ac:spMkLst>
            <pc:docMk/>
            <pc:sldMk cId="3802964085" sldId="257"/>
            <ac:spMk id="18" creationId="{4609862E-48F9-45AC-8D44-67A0268A7935}"/>
          </ac:spMkLst>
        </pc:spChg>
        <pc:spChg chg="add del">
          <ac:chgData name="enrico manosperti" userId="c05f1df1a0cf0199" providerId="Windows Live" clId="Web-{26183E68-F49F-40F0-9301-05AC00375E8A}" dt="2024-03-14T10:14:45.877" v="14"/>
          <ac:spMkLst>
            <pc:docMk/>
            <pc:sldMk cId="3802964085" sldId="257"/>
            <ac:spMk id="19" creationId="{C22D9B36-9BE7-472B-8808-7E0D6810738F}"/>
          </ac:spMkLst>
        </pc:spChg>
        <pc:spChg chg="add del">
          <ac:chgData name="enrico manosperti" userId="c05f1df1a0cf0199" providerId="Windows Live" clId="Web-{26183E68-F49F-40F0-9301-05AC00375E8A}" dt="2024-03-14T10:13:51.125" v="7"/>
          <ac:spMkLst>
            <pc:docMk/>
            <pc:sldMk cId="3802964085" sldId="257"/>
            <ac:spMk id="20" creationId="{2D5EEA8B-2D86-4D1D-96B3-6B8290303786}"/>
          </ac:spMkLst>
        </pc:spChg>
        <pc:spChg chg="add del">
          <ac:chgData name="enrico manosperti" userId="c05f1df1a0cf0199" providerId="Windows Live" clId="Web-{26183E68-F49F-40F0-9301-05AC00375E8A}" dt="2024-03-14T10:14:45.877" v="14"/>
          <ac:spMkLst>
            <pc:docMk/>
            <pc:sldMk cId="3802964085" sldId="257"/>
            <ac:spMk id="21" creationId="{52C0B2E1-0268-42EC-ABD3-94F81A05BCBD}"/>
          </ac:spMkLst>
        </pc:spChg>
        <pc:spChg chg="add del">
          <ac:chgData name="enrico manosperti" userId="c05f1df1a0cf0199" providerId="Windows Live" clId="Web-{26183E68-F49F-40F0-9301-05AC00375E8A}" dt="2024-03-14T10:14:45.877" v="14"/>
          <ac:spMkLst>
            <pc:docMk/>
            <pc:sldMk cId="3802964085" sldId="257"/>
            <ac:spMk id="22" creationId="{7D2256B4-48EA-40FC-BBC0-AA1EE6E0080C}"/>
          </ac:spMkLst>
        </pc:spChg>
        <pc:spChg chg="add del">
          <ac:chgData name="enrico manosperti" userId="c05f1df1a0cf0199" providerId="Windows Live" clId="Web-{26183E68-F49F-40F0-9301-05AC00375E8A}" dt="2024-03-14T10:14:45.877" v="14"/>
          <ac:spMkLst>
            <pc:docMk/>
            <pc:sldMk cId="3802964085" sldId="257"/>
            <ac:spMk id="24" creationId="{8C6E698C-8155-4B8B-BDC9-B7299772B509}"/>
          </ac:spMkLst>
        </pc:spChg>
        <pc:spChg chg="add del">
          <ac:chgData name="enrico manosperti" userId="c05f1df1a0cf0199" providerId="Windows Live" clId="Web-{26183E68-F49F-40F0-9301-05AC00375E8A}" dt="2024-03-14T10:14:45.877" v="14"/>
          <ac:spMkLst>
            <pc:docMk/>
            <pc:sldMk cId="3802964085" sldId="257"/>
            <ac:spMk id="26" creationId="{8A549DE7-671D-4575-AF43-858FD99981CF}"/>
          </ac:spMkLst>
        </pc:spChg>
        <pc:spChg chg="add del">
          <ac:chgData name="enrico manosperti" userId="c05f1df1a0cf0199" providerId="Windows Live" clId="Web-{26183E68-F49F-40F0-9301-05AC00375E8A}" dt="2024-03-14T10:18:22.540" v="33"/>
          <ac:spMkLst>
            <pc:docMk/>
            <pc:sldMk cId="3802964085" sldId="257"/>
            <ac:spMk id="27" creationId="{597EA66B-2AAB-42B0-9F9D-38920D8D82D7}"/>
          </ac:spMkLst>
        </pc:spChg>
        <pc:spChg chg="add del">
          <ac:chgData name="enrico manosperti" userId="c05f1df1a0cf0199" providerId="Windows Live" clId="Web-{26183E68-F49F-40F0-9301-05AC00375E8A}" dt="2024-03-14T10:18:22.540" v="33"/>
          <ac:spMkLst>
            <pc:docMk/>
            <pc:sldMk cId="3802964085" sldId="257"/>
            <ac:spMk id="28" creationId="{D360EBE3-31BB-422F-AA87-FA3873DAE484}"/>
          </ac:spMkLst>
        </pc:spChg>
        <pc:spChg chg="add del mod ord">
          <ac:chgData name="enrico manosperti" userId="c05f1df1a0cf0199" providerId="Windows Live" clId="Web-{26183E68-F49F-40F0-9301-05AC00375E8A}" dt="2024-03-14T10:18:28.197" v="34"/>
          <ac:spMkLst>
            <pc:docMk/>
            <pc:sldMk cId="3802964085" sldId="257"/>
            <ac:spMk id="32" creationId="{C5F2A8A8-1558-0B1D-A995-845CF260B4EB}"/>
          </ac:spMkLst>
        </pc:spChg>
        <pc:spChg chg="add del">
          <ac:chgData name="enrico manosperti" userId="c05f1df1a0cf0199" providerId="Windows Live" clId="Web-{26183E68-F49F-40F0-9301-05AC00375E8A}" dt="2024-03-14T10:13:04.498" v="4"/>
          <ac:spMkLst>
            <pc:docMk/>
            <pc:sldMk cId="3802964085" sldId="257"/>
            <ac:spMk id="33" creationId="{7C462C46-EFB7-4580-9921-DFC346FCC3C2}"/>
          </ac:spMkLst>
        </pc:spChg>
        <pc:spChg chg="add del mod ord">
          <ac:chgData name="enrico manosperti" userId="c05f1df1a0cf0199" providerId="Windows Live" clId="Web-{26183E68-F49F-40F0-9301-05AC00375E8A}" dt="2024-03-14T10:18:28.197" v="34"/>
          <ac:spMkLst>
            <pc:docMk/>
            <pc:sldMk cId="3802964085" sldId="257"/>
            <ac:spMk id="34" creationId="{FAB980CC-B086-BB3B-442C-BB13ED0553A2}"/>
          </ac:spMkLst>
        </pc:spChg>
        <pc:spChg chg="add del">
          <ac:chgData name="enrico manosperti" userId="c05f1df1a0cf0199" providerId="Windows Live" clId="Web-{26183E68-F49F-40F0-9301-05AC00375E8A}" dt="2024-03-14T10:13:04.498" v="4"/>
          <ac:spMkLst>
            <pc:docMk/>
            <pc:sldMk cId="3802964085" sldId="257"/>
            <ac:spMk id="35" creationId="{B8B918B4-AB10-4E3A-916E-A9625586EA47}"/>
          </ac:spMkLst>
        </pc:spChg>
        <pc:spChg chg="add del mod ord">
          <ac:chgData name="enrico manosperti" userId="c05f1df1a0cf0199" providerId="Windows Live" clId="Web-{26183E68-F49F-40F0-9301-05AC00375E8A}" dt="2024-03-14T10:18:28.197" v="34"/>
          <ac:spMkLst>
            <pc:docMk/>
            <pc:sldMk cId="3802964085" sldId="257"/>
            <ac:spMk id="36" creationId="{02FEDCD4-F576-AEA8-A892-3C1CB9F7609E}"/>
          </ac:spMkLst>
        </pc:spChg>
        <pc:spChg chg="add del mod ord">
          <ac:chgData name="enrico manosperti" userId="c05f1df1a0cf0199" providerId="Windows Live" clId="Web-{26183E68-F49F-40F0-9301-05AC00375E8A}" dt="2024-03-14T10:18:28.197" v="34"/>
          <ac:spMkLst>
            <pc:docMk/>
            <pc:sldMk cId="3802964085" sldId="257"/>
            <ac:spMk id="37" creationId="{2870EF52-E037-BC9A-600C-3710638E2831}"/>
          </ac:spMkLst>
        </pc:spChg>
        <pc:spChg chg="add del mod ord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38" creationId="{82409AA1-2547-209B-2C1F-46ACD7E1AC82}"/>
          </ac:spMkLst>
        </pc:spChg>
        <pc:spChg chg="add del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43" creationId="{29DC5A77-10C9-4ECF-B7EB-8D917F36A9EE}"/>
          </ac:spMkLst>
        </pc:spChg>
        <pc:spChg chg="add del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45" creationId="{2FFE28B5-FB16-49A9-B851-3C35FAC0CACB}"/>
          </ac:spMkLst>
        </pc:spChg>
        <pc:spChg chg="add del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47" creationId="{01014442-855A-4E0F-8D09-C314661A48B9}"/>
          </ac:spMkLst>
        </pc:spChg>
        <pc:spChg chg="add del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49" creationId="{9B1ABF09-86CF-414E-88A5-2B84CC7232A9}"/>
          </ac:spMkLst>
        </pc:spChg>
        <pc:spChg chg="add del">
          <ac:chgData name="enrico manosperti" userId="c05f1df1a0cf0199" providerId="Windows Live" clId="Web-{26183E68-F49F-40F0-9301-05AC00375E8A}" dt="2024-03-14T10:20:46.155" v="44"/>
          <ac:spMkLst>
            <pc:docMk/>
            <pc:sldMk cId="3802964085" sldId="257"/>
            <ac:spMk id="51" creationId="{3FE91770-CDBB-4D24-94E5-AD484F36CE87}"/>
          </ac:spMkLst>
        </pc:spChg>
        <pc:grpChg chg="add del">
          <ac:chgData name="enrico manosperti" userId="c05f1df1a0cf0199" providerId="Windows Live" clId="Web-{26183E68-F49F-40F0-9301-05AC00375E8A}" dt="2024-03-14T10:13:04.498" v="4"/>
          <ac:grpSpMkLst>
            <pc:docMk/>
            <pc:sldMk cId="3802964085" sldId="257"/>
            <ac:grpSpMk id="10" creationId="{B437F5FC-01F7-4EB4-81E7-C27D917E9554}"/>
          </ac:grpSpMkLst>
        </pc:grpChg>
        <pc:cxnChg chg="add del">
          <ac:chgData name="enrico manosperti" userId="c05f1df1a0cf0199" providerId="Windows Live" clId="Web-{26183E68-F49F-40F0-9301-05AC00375E8A}" dt="2024-03-14T10:13:51.125" v="7"/>
          <ac:cxnSpMkLst>
            <pc:docMk/>
            <pc:sldMk cId="3802964085" sldId="257"/>
            <ac:cxnSpMk id="5" creationId="{FEB90296-CFE0-401D-9CA3-32966EC4F01D}"/>
          </ac:cxnSpMkLst>
        </pc:cxnChg>
        <pc:cxnChg chg="add del">
          <ac:chgData name="enrico manosperti" userId="c05f1df1a0cf0199" providerId="Windows Live" clId="Web-{26183E68-F49F-40F0-9301-05AC00375E8A}" dt="2024-03-14T10:13:51.125" v="7"/>
          <ac:cxnSpMkLst>
            <pc:docMk/>
            <pc:sldMk cId="3802964085" sldId="257"/>
            <ac:cxnSpMk id="6" creationId="{08C9B4EE-7611-4ED9-B356-7BDD377C39B0}"/>
          </ac:cxnSpMkLst>
        </pc:cxnChg>
        <pc:cxnChg chg="add del">
          <ac:chgData name="enrico manosperti" userId="c05f1df1a0cf0199" providerId="Windows Live" clId="Web-{26183E68-F49F-40F0-9301-05AC00375E8A}" dt="2024-03-14T10:14:36.017" v="12"/>
          <ac:cxnSpMkLst>
            <pc:docMk/>
            <pc:sldMk cId="3802964085" sldId="257"/>
            <ac:cxnSpMk id="11" creationId="{3D44BCCA-102D-4A9D-B1E4-2450CAF0B05E}"/>
          </ac:cxnSpMkLst>
        </pc:cxnChg>
        <pc:cxnChg chg="add del">
          <ac:chgData name="enrico manosperti" userId="c05f1df1a0cf0199" providerId="Windows Live" clId="Web-{26183E68-F49F-40F0-9301-05AC00375E8A}" dt="2024-03-14T10:13:51.125" v="7"/>
          <ac:cxnSpMkLst>
            <pc:docMk/>
            <pc:sldMk cId="3802964085" sldId="257"/>
            <ac:cxnSpMk id="12" creationId="{4A4F266A-F2F7-47CD-8BBC-E3777E982FD2}"/>
          </ac:cxnSpMkLst>
        </pc:cxnChg>
        <pc:cxnChg chg="add del">
          <ac:chgData name="enrico manosperti" userId="c05f1df1a0cf0199" providerId="Windows Live" clId="Web-{26183E68-F49F-40F0-9301-05AC00375E8A}" dt="2024-03-14T10:13:51.125" v="7"/>
          <ac:cxnSpMkLst>
            <pc:docMk/>
            <pc:sldMk cId="3802964085" sldId="257"/>
            <ac:cxnSpMk id="14" creationId="{20D69C80-8919-4A32-B897-F2A21F940574}"/>
          </ac:cxnSpMkLst>
        </pc:cxnChg>
        <pc:cxnChg chg="add del">
          <ac:chgData name="enrico manosperti" userId="c05f1df1a0cf0199" providerId="Windows Live" clId="Web-{26183E68-F49F-40F0-9301-05AC00375E8A}" dt="2024-03-14T10:13:51.125" v="7"/>
          <ac:cxnSpMkLst>
            <pc:docMk/>
            <pc:sldMk cId="3802964085" sldId="257"/>
            <ac:cxnSpMk id="16" creationId="{F427B072-CC5B-481B-9719-8CD4C54444BE}"/>
          </ac:cxnSpMkLst>
        </pc:cxnChg>
        <pc:cxnChg chg="add del">
          <ac:chgData name="enrico manosperti" userId="c05f1df1a0cf0199" providerId="Windows Live" clId="Web-{26183E68-F49F-40F0-9301-05AC00375E8A}" dt="2024-03-14T10:14:45.877" v="14"/>
          <ac:cxnSpMkLst>
            <pc:docMk/>
            <pc:sldMk cId="3802964085" sldId="257"/>
            <ac:cxnSpMk id="23" creationId="{3D44BCCA-102D-4A9D-B1E4-2450CAF0B05E}"/>
          </ac:cxnSpMkLst>
        </pc:cxnChg>
        <pc:cxnChg chg="add del">
          <ac:chgData name="enrico manosperti" userId="c05f1df1a0cf0199" providerId="Windows Live" clId="Web-{26183E68-F49F-40F0-9301-05AC00375E8A}" dt="2024-03-14T10:14:45.877" v="14"/>
          <ac:cxnSpMkLst>
            <pc:docMk/>
            <pc:sldMk cId="3802964085" sldId="257"/>
            <ac:cxnSpMk id="25" creationId="{09525C9A-1972-4836-BA7A-706C946EF4DA}"/>
          </ac:cxnSpMkLst>
        </pc:cxnChg>
      </pc:sldChg>
      <pc:sldMasterChg chg="del delSldLayout">
        <pc:chgData name="enrico manosperti" userId="c05f1df1a0cf0199" providerId="Windows Live" clId="Web-{26183E68-F49F-40F0-9301-05AC00375E8A}" dt="2024-03-14T10:12:08.246" v="0"/>
        <pc:sldMasterMkLst>
          <pc:docMk/>
          <pc:sldMasterMk cId="1801931499" sldId="2147483648"/>
        </pc:sldMasterMkLst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3186192645" sldId="2147483649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126318104" sldId="2147483650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3577393581" sldId="2147483651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1284089777" sldId="2147483652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2747982985" sldId="2147483653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331782546" sldId="2147483654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1894095149" sldId="2147483655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2365816325" sldId="2147483656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1688576698" sldId="2147483657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3424469029" sldId="2147483658"/>
          </pc:sldLayoutMkLst>
        </pc:sldLayoutChg>
        <pc:sldLayoutChg chg="del">
          <pc:chgData name="enrico manosperti" userId="c05f1df1a0cf0199" providerId="Windows Live" clId="Web-{26183E68-F49F-40F0-9301-05AC00375E8A}" dt="2024-03-14T10:12:08.246" v="0"/>
          <pc:sldLayoutMkLst>
            <pc:docMk/>
            <pc:sldMasterMk cId="1801931499" sldId="2147483648"/>
            <pc:sldLayoutMk cId="1026842362" sldId="2147483659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2:14.590" v="1"/>
        <pc:sldMasterMkLst>
          <pc:docMk/>
          <pc:sldMasterMk cId="3077189653" sldId="2147483660"/>
        </pc:sldMasterMkLst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3058163483" sldId="214748366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3652168646" sldId="214748366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479612277" sldId="214748366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3854446676" sldId="214748366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174576068" sldId="214748366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66317228" sldId="214748366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875029972" sldId="214748366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843871682" sldId="214748366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335544012" sldId="214748366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176455568" sldId="214748367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2738361266" sldId="214748367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390376585" sldId="214748367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047654412" sldId="214748367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180024244" sldId="214748367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2227262395" sldId="214748367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2:14.590" v="1"/>
          <pc:sldLayoutMkLst>
            <pc:docMk/>
            <pc:sldMasterMk cId="3077189653" sldId="2147483660"/>
            <pc:sldLayoutMk cId="4206604697" sldId="214748367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3:04.498" v="4"/>
        <pc:sldMasterMkLst>
          <pc:docMk/>
          <pc:sldMasterMk cId="556523163" sldId="2147483677"/>
        </pc:sldMasterMkLst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1990668913" sldId="214748367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1005878426" sldId="214748367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3206525143" sldId="214748368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407944951" sldId="214748368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3717871048" sldId="214748368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482449232" sldId="214748368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3857337341" sldId="214748368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1141853177" sldId="214748368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3741091102" sldId="214748368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3707107152" sldId="214748368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04.498" v="4"/>
          <pc:sldLayoutMkLst>
            <pc:docMk/>
            <pc:sldMasterMk cId="556523163" sldId="2147483677"/>
            <pc:sldLayoutMk cId="282732150" sldId="2147483688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3:11.436" v="5"/>
        <pc:sldMasterMkLst>
          <pc:docMk/>
          <pc:sldMasterMk cId="2880060625" sldId="2147483689"/>
        </pc:sldMasterMkLst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3738845412" sldId="214748369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598843036" sldId="214748369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4257103420" sldId="214748369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3971394013" sldId="214748369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697507205" sldId="214748369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2576867256" sldId="214748369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3553949451" sldId="214748369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141318063" sldId="214748369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483359323" sldId="214748369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2166484530" sldId="214748369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768652741" sldId="214748370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106807400" sldId="214748370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764589025" sldId="214748370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2888144039" sldId="214748370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531490834" sldId="214748370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1369394733" sldId="214748370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11.436" v="5"/>
          <pc:sldLayoutMkLst>
            <pc:docMk/>
            <pc:sldMasterMk cId="2880060625" sldId="2147483689"/>
            <pc:sldLayoutMk cId="3753954997" sldId="214748370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3:51.125" v="7"/>
        <pc:sldMasterMkLst>
          <pc:docMk/>
          <pc:sldMasterMk cId="412805213" sldId="2147483707"/>
        </pc:sldMasterMkLst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1335065400" sldId="214748370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1012898506" sldId="214748370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2540405338" sldId="214748371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4234410592" sldId="214748371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2861048171" sldId="214748371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751452679" sldId="214748371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1584362019" sldId="214748371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828760761" sldId="214748371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4014284623" sldId="214748371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319498455" sldId="214748371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2679879337" sldId="214748371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3985003832" sldId="214748371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3193966517" sldId="214748372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3071504041" sldId="214748372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3295708837" sldId="214748372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1877733122" sldId="214748372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3:51.125" v="7"/>
          <pc:sldLayoutMkLst>
            <pc:docMk/>
            <pc:sldMasterMk cId="412805213" sldId="2147483707"/>
            <pc:sldLayoutMk cId="1334430567" sldId="2147483724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4:07.485" v="8"/>
        <pc:sldMasterMkLst>
          <pc:docMk/>
          <pc:sldMasterMk cId="3185311149" sldId="2147483725"/>
        </pc:sldMasterMkLst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267347223" sldId="214748372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3044878419" sldId="214748372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3120804604" sldId="214748372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2369161795" sldId="214748372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2104070851" sldId="214748373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2700530719" sldId="214748373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3853456876" sldId="214748373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1932122749" sldId="214748373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3591279663" sldId="214748373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162868055" sldId="214748373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07.485" v="8"/>
          <pc:sldLayoutMkLst>
            <pc:docMk/>
            <pc:sldMasterMk cId="3185311149" sldId="2147483725"/>
            <pc:sldLayoutMk cId="2051807829" sldId="214748373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4:10.047" v="9"/>
        <pc:sldMasterMkLst>
          <pc:docMk/>
          <pc:sldMasterMk cId="386638303" sldId="2147483737"/>
        </pc:sldMasterMkLst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814608970" sldId="214748373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866774617" sldId="214748373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468780861" sldId="214748374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888880117" sldId="214748374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1520387048" sldId="214748374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243121592" sldId="214748374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3667659386" sldId="214748374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2466766241" sldId="214748374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1599621337" sldId="214748374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3726962572" sldId="214748374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0.047" v="9"/>
          <pc:sldLayoutMkLst>
            <pc:docMk/>
            <pc:sldMasterMk cId="386638303" sldId="2147483737"/>
            <pc:sldLayoutMk cId="1055122475" sldId="2147483748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4:11.719" v="10"/>
        <pc:sldMasterMkLst>
          <pc:docMk/>
          <pc:sldMasterMk cId="597137102" sldId="2147483749"/>
        </pc:sldMasterMkLst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672075300" sldId="214748375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2817024900" sldId="214748375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3896075582" sldId="214748375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2283263922" sldId="214748375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3830652832" sldId="214748375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1723676006" sldId="214748375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3510433385" sldId="214748375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87816582" sldId="214748375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703207974" sldId="214748375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4246254523" sldId="214748375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11.719" v="10"/>
          <pc:sldLayoutMkLst>
            <pc:docMk/>
            <pc:sldMasterMk cId="597137102" sldId="2147483749"/>
            <pc:sldLayoutMk cId="3164245201" sldId="2147483760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4:53.377" v="15"/>
        <pc:sldMasterMkLst>
          <pc:docMk/>
          <pc:sldMasterMk cId="299774113" sldId="2147483761"/>
        </pc:sldMasterMkLst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1211609500" sldId="214748376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3066446050" sldId="214748376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4051295096" sldId="214748376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2051159123" sldId="214748376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2147114215" sldId="214748376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3074406085" sldId="214748376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4149831711" sldId="214748376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2123108613" sldId="214748376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25198458" sldId="214748377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3643930884" sldId="214748377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3.377" v="15"/>
          <pc:sldLayoutMkLst>
            <pc:docMk/>
            <pc:sldMasterMk cId="299774113" sldId="2147483761"/>
            <pc:sldLayoutMk cId="693460873" sldId="2147483772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4:54.783" v="16"/>
        <pc:sldMasterMkLst>
          <pc:docMk/>
          <pc:sldMasterMk cId="1798016641" sldId="2147483773"/>
        </pc:sldMasterMkLst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292422265" sldId="214748377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3024969738" sldId="214748377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425376805" sldId="214748377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3068606483" sldId="214748377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1785933686" sldId="214748377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1564017946" sldId="214748377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680215586" sldId="214748378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2111411233" sldId="214748378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3276253798" sldId="214748378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2072792024" sldId="214748378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4:54.783" v="16"/>
          <pc:sldLayoutMkLst>
            <pc:docMk/>
            <pc:sldMasterMk cId="1798016641" sldId="2147483773"/>
            <pc:sldLayoutMk cId="3211615126" sldId="2147483784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5:03.471" v="17"/>
        <pc:sldMasterMkLst>
          <pc:docMk/>
          <pc:sldMasterMk cId="288156305" sldId="2147483785"/>
        </pc:sldMasterMkLst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4027018437" sldId="214748378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2200958704" sldId="214748378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2750488267" sldId="214748378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465083365" sldId="214748378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3108080091" sldId="214748379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407737730" sldId="214748379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492840447" sldId="214748379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4183985904" sldId="214748379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2725835785" sldId="214748379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2388712162" sldId="214748379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3.471" v="17"/>
          <pc:sldLayoutMkLst>
            <pc:docMk/>
            <pc:sldMasterMk cId="288156305" sldId="2147483785"/>
            <pc:sldLayoutMk cId="1862536361" sldId="214748379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5:07.127" v="18"/>
        <pc:sldMasterMkLst>
          <pc:docMk/>
          <pc:sldMasterMk cId="4046532745" sldId="2147483797"/>
        </pc:sldMasterMkLst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1890720547" sldId="214748379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2446879370" sldId="214748379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2875852566" sldId="214748380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1988809724" sldId="214748380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3189858331" sldId="214748380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510087807" sldId="214748380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132404764" sldId="214748380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2855884974" sldId="214748380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1428195239" sldId="214748380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4198411889" sldId="214748380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7.127" v="18"/>
          <pc:sldLayoutMkLst>
            <pc:docMk/>
            <pc:sldMasterMk cId="4046532745" sldId="2147483797"/>
            <pc:sldLayoutMk cId="1057935203" sldId="2147483808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5:09.378" v="19"/>
        <pc:sldMasterMkLst>
          <pc:docMk/>
          <pc:sldMasterMk cId="3527979460" sldId="2147483809"/>
        </pc:sldMasterMkLst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3191544541" sldId="214748381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2682249352" sldId="214748381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1809840465" sldId="214748381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1065769624" sldId="214748381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3559663452" sldId="214748381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120133856" sldId="214748381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764720947" sldId="214748381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886338007" sldId="214748381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3412623271" sldId="214748381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847413045" sldId="214748381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09.378" v="19"/>
          <pc:sldLayoutMkLst>
            <pc:docMk/>
            <pc:sldMasterMk cId="3527979460" sldId="2147483809"/>
            <pc:sldLayoutMk cId="2311832610" sldId="2147483820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5:14.800" v="20"/>
        <pc:sldMasterMkLst>
          <pc:docMk/>
          <pc:sldMasterMk cId="454226876" sldId="2147483821"/>
        </pc:sldMasterMkLst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191863928" sldId="214748382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2522259955" sldId="214748382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3260235232" sldId="214748382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3151659141" sldId="214748382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3123464518" sldId="214748382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2424648534" sldId="214748382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658137627" sldId="214748382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1955034774" sldId="214748382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1029921478" sldId="214748383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1803105175" sldId="214748383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5:14.800" v="20"/>
          <pc:sldLayoutMkLst>
            <pc:docMk/>
            <pc:sldMasterMk cId="454226876" sldId="2147483821"/>
            <pc:sldLayoutMk cId="93847211" sldId="2147483832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13.442" v="21"/>
        <pc:sldMasterMkLst>
          <pc:docMk/>
          <pc:sldMasterMk cId="497444994" sldId="2147483833"/>
        </pc:sldMasterMkLst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3599713758" sldId="214748383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3537733759" sldId="214748383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3176627607" sldId="214748383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1348759733" sldId="214748383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2423149440" sldId="214748383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15915093" sldId="214748383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2910101160" sldId="214748384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1914627265" sldId="214748384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125124172" sldId="214748384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1855188248" sldId="214748384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13.442" v="21"/>
          <pc:sldLayoutMkLst>
            <pc:docMk/>
            <pc:sldMasterMk cId="497444994" sldId="2147483833"/>
            <pc:sldLayoutMk cId="2599008223" sldId="2147483844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24.849" v="22"/>
        <pc:sldMasterMkLst>
          <pc:docMk/>
          <pc:sldMasterMk cId="1177155475" sldId="2147483845"/>
        </pc:sldMasterMkLst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551493441" sldId="214748384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1806960179" sldId="214748384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199248776" sldId="214748384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275370154" sldId="214748384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2473754984" sldId="214748385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1645009719" sldId="214748385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4226519841" sldId="214748385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2070780163" sldId="214748385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149749168" sldId="214748385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2755627537" sldId="214748385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4.849" v="22"/>
          <pc:sldLayoutMkLst>
            <pc:docMk/>
            <pc:sldMasterMk cId="1177155475" sldId="2147483845"/>
            <pc:sldLayoutMk cId="1528349935" sldId="214748385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27.615" v="23"/>
        <pc:sldMasterMkLst>
          <pc:docMk/>
          <pc:sldMasterMk cId="560330167" sldId="2147483857"/>
        </pc:sldMasterMkLst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1589810281" sldId="214748385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2801658554" sldId="214748385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3400654762" sldId="214748386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1439580218" sldId="214748386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3918443083" sldId="214748386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3740256953" sldId="214748386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654555071" sldId="214748386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3180755610" sldId="214748386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1436333608" sldId="214748386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2158140825" sldId="214748386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27.615" v="23"/>
          <pc:sldLayoutMkLst>
            <pc:docMk/>
            <pc:sldMasterMk cId="560330167" sldId="2147483857"/>
            <pc:sldLayoutMk cId="2466286218" sldId="2147483868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32.427" v="24"/>
        <pc:sldMasterMkLst>
          <pc:docMk/>
          <pc:sldMasterMk cId="77445224" sldId="2147483869"/>
        </pc:sldMasterMkLst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4050502663" sldId="214748387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935433172" sldId="214748387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1863461458" sldId="214748387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10218638" sldId="214748387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59569946" sldId="214748387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3835066408" sldId="214748387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2171827098" sldId="214748387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3989085914" sldId="214748387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2205023091" sldId="214748387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2387645665" sldId="214748387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32.427" v="24"/>
          <pc:sldLayoutMkLst>
            <pc:docMk/>
            <pc:sldMasterMk cId="77445224" sldId="2147483869"/>
            <pc:sldLayoutMk cId="241450562" sldId="2147483880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44.271" v="25"/>
        <pc:sldMasterMkLst>
          <pc:docMk/>
          <pc:sldMasterMk cId="3266865948" sldId="2147483881"/>
        </pc:sldMasterMkLst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2302381628" sldId="214748388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3199788932" sldId="214748388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3633664111" sldId="214748388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942267175" sldId="214748388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734155468" sldId="214748388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1306739496" sldId="214748388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502236296" sldId="214748388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2608132793" sldId="214748388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4131170758" sldId="214748389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71622334" sldId="214748389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44.271" v="25"/>
          <pc:sldLayoutMkLst>
            <pc:docMk/>
            <pc:sldMasterMk cId="3266865948" sldId="2147483881"/>
            <pc:sldLayoutMk cId="3563092626" sldId="2147483892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6:52.240" v="26"/>
        <pc:sldMasterMkLst>
          <pc:docMk/>
          <pc:sldMasterMk cId="2097711065" sldId="2147483893"/>
        </pc:sldMasterMkLst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647280543" sldId="214748389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2981283092" sldId="214748389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1946350178" sldId="214748389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618783464" sldId="214748389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289155247" sldId="214748389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1005227040" sldId="214748389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9765745" sldId="214748390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182264313" sldId="214748390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805898689" sldId="214748390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415267886" sldId="214748390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2101554164" sldId="214748390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369252516" sldId="214748390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502493016" sldId="214748390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1949640827" sldId="214748390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3529925001" sldId="214748390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2980017086" sldId="214748390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6:52.240" v="26"/>
          <pc:sldLayoutMkLst>
            <pc:docMk/>
            <pc:sldMasterMk cId="2097711065" sldId="2147483893"/>
            <pc:sldLayoutMk cId="2531223537" sldId="2147483910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7:01.569" v="27"/>
        <pc:sldMasterMkLst>
          <pc:docMk/>
          <pc:sldMasterMk cId="2024058795" sldId="2147483911"/>
        </pc:sldMasterMkLst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3412650206" sldId="214748391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1965252041" sldId="214748391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720770807" sldId="214748391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1967234105" sldId="214748391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3257892119" sldId="214748391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4115144316" sldId="214748391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933019485" sldId="214748391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2743021855" sldId="214748391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1743478487" sldId="214748392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1639265388" sldId="214748392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01.569" v="27"/>
          <pc:sldLayoutMkLst>
            <pc:docMk/>
            <pc:sldMasterMk cId="2024058795" sldId="2147483911"/>
            <pc:sldLayoutMk cId="1969629094" sldId="2147483922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7:20.288" v="28"/>
        <pc:sldMasterMkLst>
          <pc:docMk/>
          <pc:sldMasterMk cId="3074467505" sldId="2147483923"/>
        </pc:sldMasterMkLst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2158881005" sldId="214748392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345428564" sldId="214748392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2837737768" sldId="214748392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2574789681" sldId="214748392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1882469152" sldId="214748392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2879555523" sldId="214748392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2444557656" sldId="214748393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3510929314" sldId="214748393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321232082" sldId="214748393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1464325595" sldId="214748393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7:20.288" v="28"/>
          <pc:sldLayoutMkLst>
            <pc:docMk/>
            <pc:sldMasterMk cId="3074467505" sldId="2147483923"/>
            <pc:sldLayoutMk cId="3437343217" sldId="2147483934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9:01.979" v="35"/>
        <pc:sldMasterMkLst>
          <pc:docMk/>
          <pc:sldMasterMk cId="3079320755" sldId="2147483935"/>
        </pc:sldMasterMkLst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1609185723" sldId="214748393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3780960250" sldId="214748393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1959199129" sldId="214748393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1643102759" sldId="214748393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2807895633" sldId="214748394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3580316728" sldId="214748394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779872451" sldId="214748394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2111308341" sldId="214748394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3174089436" sldId="214748394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2539998166" sldId="214748394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2283774278" sldId="214748394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1798938084" sldId="214748394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3409067841" sldId="214748394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1.979" v="35"/>
          <pc:sldLayoutMkLst>
            <pc:docMk/>
            <pc:sldMasterMk cId="3079320755" sldId="2147483935"/>
            <pc:sldLayoutMk cId="3521095117" sldId="2147483949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9:07.198" v="36"/>
        <pc:sldMasterMkLst>
          <pc:docMk/>
          <pc:sldMasterMk cId="3051498406" sldId="2147483950"/>
        </pc:sldMasterMkLst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098361564" sldId="214748395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436113465" sldId="214748395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633257557" sldId="214748395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050115955" sldId="214748395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678289750" sldId="214748395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1601979001" sldId="214748395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100010408" sldId="214748395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657363857" sldId="214748395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203181072" sldId="214748395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177665472" sldId="214748396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312147770" sldId="214748396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604106693" sldId="214748396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229442852" sldId="214748396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698376681" sldId="214748396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947220739" sldId="214748396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1657267399" sldId="214748396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07.198" v="36"/>
          <pc:sldLayoutMkLst>
            <pc:docMk/>
            <pc:sldMasterMk cId="3051498406" sldId="2147483950"/>
            <pc:sldLayoutMk cId="303813472" sldId="2147483967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9:45.356" v="39"/>
        <pc:sldMasterMkLst>
          <pc:docMk/>
          <pc:sldMasterMk cId="1792793972" sldId="2147483968"/>
        </pc:sldMasterMkLst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3367908260" sldId="214748396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445921644" sldId="214748397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471180460" sldId="214748397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786007477" sldId="214748397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999504879" sldId="214748397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276353115" sldId="214748397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535169600" sldId="214748397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610509114" sldId="214748397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2325399217" sldId="214748397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1916296702" sldId="214748397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45.356" v="39"/>
          <pc:sldLayoutMkLst>
            <pc:docMk/>
            <pc:sldMasterMk cId="1792793972" sldId="2147483968"/>
            <pc:sldLayoutMk cId="1196842545" sldId="2147483979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19:52.184" v="40"/>
        <pc:sldMasterMkLst>
          <pc:docMk/>
          <pc:sldMasterMk cId="2049846604" sldId="2147483980"/>
        </pc:sldMasterMkLst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2597024106" sldId="214748398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2261192154" sldId="214748398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389437451" sldId="214748398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550490367" sldId="214748398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256259655" sldId="214748398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926439671" sldId="214748398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972549911" sldId="214748398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3716131282" sldId="214748398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2485769704" sldId="214748398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055783249" sldId="214748399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323262495" sldId="214748399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3836042017" sldId="214748399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4017575125" sldId="214748399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090869749" sldId="214748399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717789317" sldId="214748399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559457704" sldId="214748399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19:52.184" v="40"/>
          <pc:sldLayoutMkLst>
            <pc:docMk/>
            <pc:sldMasterMk cId="2049846604" sldId="2147483980"/>
            <pc:sldLayoutMk cId="1784542593" sldId="2147483997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0:16.076" v="41"/>
        <pc:sldMasterMkLst>
          <pc:docMk/>
          <pc:sldMasterMk cId="2012814451" sldId="2147483998"/>
        </pc:sldMasterMkLst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827071982" sldId="214748399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757864698" sldId="214748400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1794164847" sldId="214748400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3195421793" sldId="214748400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910713390" sldId="214748400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1646501971" sldId="214748400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3405708336" sldId="214748400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4090175086" sldId="214748400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2800893997" sldId="214748400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2881528551" sldId="214748400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3301301796" sldId="214748400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1014948623" sldId="214748401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4110711419" sldId="214748401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921249552" sldId="214748401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661948518" sldId="214748401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1749654213" sldId="214748401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16.076" v="41"/>
          <pc:sldLayoutMkLst>
            <pc:docMk/>
            <pc:sldMasterMk cId="2012814451" sldId="2147483998"/>
            <pc:sldLayoutMk cId="3283608307" sldId="2147484015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0:24.092" v="42"/>
        <pc:sldMasterMkLst>
          <pc:docMk/>
          <pc:sldMasterMk cId="578287972" sldId="2147484016"/>
        </pc:sldMasterMkLst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834887379" sldId="214748401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1098116876" sldId="214748401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2729615865" sldId="214748401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419189019" sldId="214748402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2416568411" sldId="214748402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2761282956" sldId="214748402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06733458" sldId="214748402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051055033" sldId="214748402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172430721" sldId="214748402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060681565" sldId="214748402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144441305" sldId="214748402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3918753513" sldId="214748402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2428697870" sldId="214748402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0:24.092" v="42"/>
          <pc:sldLayoutMkLst>
            <pc:docMk/>
            <pc:sldMasterMk cId="578287972" sldId="2147484016"/>
            <pc:sldLayoutMk cId="4104265941" sldId="2147484030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1:06.530" v="45"/>
        <pc:sldMasterMkLst>
          <pc:docMk/>
          <pc:sldMasterMk cId="573362629" sldId="2147484031"/>
        </pc:sldMasterMkLst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3638131432" sldId="214748403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2478965395" sldId="214748403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1454758057" sldId="214748403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462436888" sldId="214748403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2505528894" sldId="214748403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110784185" sldId="214748403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2139767986" sldId="214748403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2414161180" sldId="214748403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95301944" sldId="214748404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2604287244" sldId="214748404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06.530" v="45"/>
          <pc:sldLayoutMkLst>
            <pc:docMk/>
            <pc:sldMasterMk cId="573362629" sldId="2147484031"/>
            <pc:sldLayoutMk cId="1893957823" sldId="2147484042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1:12.093" v="46"/>
        <pc:sldMasterMkLst>
          <pc:docMk/>
          <pc:sldMasterMk cId="1785851333" sldId="2147484043"/>
        </pc:sldMasterMkLst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1638508364" sldId="214748404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3678834503" sldId="214748404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2262168263" sldId="214748404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1110653657" sldId="214748404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2558735409" sldId="214748404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3331164343" sldId="214748404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3708418513" sldId="214748405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2508256189" sldId="214748405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2050320422" sldId="214748405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2412260491" sldId="214748405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2.093" v="46"/>
          <pc:sldLayoutMkLst>
            <pc:docMk/>
            <pc:sldMasterMk cId="1785851333" sldId="2147484043"/>
            <pc:sldLayoutMk cId="4290087831" sldId="2147484054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1:15.734" v="47"/>
        <pc:sldMasterMkLst>
          <pc:docMk/>
          <pc:sldMasterMk cId="389356884" sldId="2147484055"/>
        </pc:sldMasterMkLst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1428571600" sldId="214748405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1637212546" sldId="214748405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2377795324" sldId="214748405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2937709376" sldId="214748405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4000210927" sldId="214748406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600210878" sldId="214748406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3420588491" sldId="214748406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755096270" sldId="214748406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1123209365" sldId="214748406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995513106" sldId="214748406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15.734" v="47"/>
          <pc:sldLayoutMkLst>
            <pc:docMk/>
            <pc:sldMasterMk cId="389356884" sldId="2147484055"/>
            <pc:sldLayoutMk cId="3492777577" sldId="2147484066"/>
          </pc:sldLayoutMkLst>
        </pc:sldLayoutChg>
      </pc:sldMasterChg>
      <pc:sldMasterChg chg="add del addSldLayout delSldLayout modSldLayout">
        <pc:chgData name="enrico manosperti" userId="c05f1df1a0cf0199" providerId="Windows Live" clId="Web-{26183E68-F49F-40F0-9301-05AC00375E8A}" dt="2024-03-14T10:21:29.500" v="48"/>
        <pc:sldMasterMkLst>
          <pc:docMk/>
          <pc:sldMasterMk cId="3742812164" sldId="2147484067"/>
        </pc:sldMasterMkLst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715104165" sldId="2147484068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3988820474" sldId="2147484069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3757037880" sldId="2147484070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1414271337" sldId="2147484071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3392793314" sldId="2147484072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1856608594" sldId="2147484073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2150922852" sldId="2147484074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827502043" sldId="2147484075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1797721334" sldId="2147484076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4204133862" sldId="2147484077"/>
          </pc:sldLayoutMkLst>
        </pc:sldLayoutChg>
        <pc:sldLayoutChg chg="add del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3742812164" sldId="2147484067"/>
            <pc:sldLayoutMk cId="1344590908" sldId="2147484078"/>
          </pc:sldLayoutMkLst>
        </pc:sldLayoutChg>
      </pc:sldMasterChg>
      <pc:sldMasterChg chg="add addSldLayout modSldLayout">
        <pc:chgData name="enrico manosperti" userId="c05f1df1a0cf0199" providerId="Windows Live" clId="Web-{26183E68-F49F-40F0-9301-05AC00375E8A}" dt="2024-03-14T10:21:29.500" v="48"/>
        <pc:sldMasterMkLst>
          <pc:docMk/>
          <pc:sldMasterMk cId="2473788118" sldId="2147484079"/>
        </pc:sldMasterMkLst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2408916814" sldId="2147484080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4266646091" sldId="2147484081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2729062420" sldId="2147484082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3605374631" sldId="2147484083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2686755845" sldId="2147484084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598823188" sldId="2147484085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3141820439" sldId="2147484086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2758581576" sldId="2147484087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1863675913" sldId="2147484088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3866731984" sldId="2147484089"/>
          </pc:sldLayoutMkLst>
        </pc:sldLayoutChg>
        <pc:sldLayoutChg chg="add mod replId">
          <pc:chgData name="enrico manosperti" userId="c05f1df1a0cf0199" providerId="Windows Live" clId="Web-{26183E68-F49F-40F0-9301-05AC00375E8A}" dt="2024-03-14T10:21:29.500" v="48"/>
          <pc:sldLayoutMkLst>
            <pc:docMk/>
            <pc:sldMasterMk cId="2473788118" sldId="2147484079"/>
            <pc:sldLayoutMk cId="2715154216" sldId="2147484090"/>
          </pc:sldLayoutMkLst>
        </pc:sldLayoutChg>
      </pc:sldMasterChg>
    </pc:docChg>
  </pc:docChgLst>
  <pc:docChgLst>
    <pc:chgData name="enrico manosperti" userId="c05f1df1a0cf0199" providerId="Windows Live" clId="Web-{DCE70056-8466-4547-84BF-C11FE7247ECD}"/>
    <pc:docChg chg="addSld modSld">
      <pc:chgData name="enrico manosperti" userId="c05f1df1a0cf0199" providerId="Windows Live" clId="Web-{DCE70056-8466-4547-84BF-C11FE7247ECD}" dt="2024-03-15T11:09:44.770" v="155" actId="20577"/>
      <pc:docMkLst>
        <pc:docMk/>
      </pc:docMkLst>
      <pc:sldChg chg="addSp delSp modSp">
        <pc:chgData name="enrico manosperti" userId="c05f1df1a0cf0199" providerId="Windows Live" clId="Web-{DCE70056-8466-4547-84BF-C11FE7247ECD}" dt="2024-03-15T10:49:27.347" v="142" actId="1076"/>
        <pc:sldMkLst>
          <pc:docMk/>
          <pc:sldMk cId="3802964085" sldId="257"/>
        </pc:sldMkLst>
        <pc:spChg chg="mod">
          <ac:chgData name="enrico manosperti" userId="c05f1df1a0cf0199" providerId="Windows Live" clId="Web-{DCE70056-8466-4547-84BF-C11FE7247ECD}" dt="2024-03-15T10:32:19.429" v="74" actId="20577"/>
          <ac:spMkLst>
            <pc:docMk/>
            <pc:sldMk cId="3802964085" sldId="257"/>
            <ac:spMk id="2" creationId="{F979FBAC-14EF-6AD3-B5B9-D5F3139E66F6}"/>
          </ac:spMkLst>
        </pc:spChg>
        <pc:spChg chg="add mod">
          <ac:chgData name="enrico manosperti" userId="c05f1df1a0cf0199" providerId="Windows Live" clId="Web-{DCE70056-8466-4547-84BF-C11FE7247ECD}" dt="2024-03-15T10:49:27.347" v="142" actId="1076"/>
          <ac:spMkLst>
            <pc:docMk/>
            <pc:sldMk cId="3802964085" sldId="257"/>
            <ac:spMk id="8" creationId="{B1CD5758-778D-1A86-985E-1820BEC5D8F1}"/>
          </ac:spMkLst>
        </pc:spChg>
        <pc:picChg chg="add del mod">
          <ac:chgData name="enrico manosperti" userId="c05f1df1a0cf0199" providerId="Windows Live" clId="Web-{DCE70056-8466-4547-84BF-C11FE7247ECD}" dt="2024-03-15T09:45:10.199" v="4"/>
          <ac:picMkLst>
            <pc:docMk/>
            <pc:sldMk cId="3802964085" sldId="257"/>
            <ac:picMk id="4" creationId="{E39F87F0-C50F-7EFF-7519-586C4A13EDF2}"/>
          </ac:picMkLst>
        </pc:picChg>
        <pc:picChg chg="add mod modCrop">
          <ac:chgData name="enrico manosperti" userId="c05f1df1a0cf0199" providerId="Windows Live" clId="Web-{DCE70056-8466-4547-84BF-C11FE7247ECD}" dt="2024-03-15T10:49:24.285" v="141" actId="14100"/>
          <ac:picMkLst>
            <pc:docMk/>
            <pc:sldMk cId="3802964085" sldId="257"/>
            <ac:picMk id="6" creationId="{2886941D-297D-11FF-FA61-942C00B4AB77}"/>
          </ac:picMkLst>
        </pc:picChg>
        <pc:picChg chg="add mod modCrop">
          <ac:chgData name="enrico manosperti" userId="c05f1df1a0cf0199" providerId="Windows Live" clId="Web-{DCE70056-8466-4547-84BF-C11FE7247ECD}" dt="2024-03-15T10:22:14.976" v="26" actId="1076"/>
          <ac:picMkLst>
            <pc:docMk/>
            <pc:sldMk cId="3802964085" sldId="257"/>
            <ac:picMk id="7" creationId="{EE9D5062-EDC9-5A09-5CA8-82174DF0AC7B}"/>
          </ac:picMkLst>
        </pc:picChg>
      </pc:sldChg>
      <pc:sldChg chg="modSp new">
        <pc:chgData name="enrico manosperti" userId="c05f1df1a0cf0199" providerId="Windows Live" clId="Web-{DCE70056-8466-4547-84BF-C11FE7247ECD}" dt="2024-03-15T11:09:44.770" v="155" actId="20577"/>
        <pc:sldMkLst>
          <pc:docMk/>
          <pc:sldMk cId="2663389287" sldId="258"/>
        </pc:sldMkLst>
        <pc:spChg chg="mod">
          <ac:chgData name="enrico manosperti" userId="c05f1df1a0cf0199" providerId="Windows Live" clId="Web-{DCE70056-8466-4547-84BF-C11FE7247ECD}" dt="2024-03-15T11:09:44.770" v="155" actId="20577"/>
          <ac:spMkLst>
            <pc:docMk/>
            <pc:sldMk cId="2663389287" sldId="258"/>
            <ac:spMk id="2" creationId="{7D443A6F-0047-4F40-9DB9-EEED40FC0259}"/>
          </ac:spMkLst>
        </pc:spChg>
      </pc:sldChg>
    </pc:docChg>
  </pc:docChgLst>
  <pc:docChgLst>
    <pc:chgData name="enrico manosperti" userId="c05f1df1a0cf0199" providerId="LiveId" clId="{ADA4EC0E-5545-470B-A3D2-52872BDCBBF7}"/>
    <pc:docChg chg="undo custSel addSld modSld">
      <pc:chgData name="enrico manosperti" userId="c05f1df1a0cf0199" providerId="LiveId" clId="{ADA4EC0E-5545-470B-A3D2-52872BDCBBF7}" dt="2024-03-19T10:38:47.022" v="648" actId="20577"/>
      <pc:docMkLst>
        <pc:docMk/>
      </pc:docMkLst>
      <pc:sldChg chg="modSp mod">
        <pc:chgData name="enrico manosperti" userId="c05f1df1a0cf0199" providerId="LiveId" clId="{ADA4EC0E-5545-470B-A3D2-52872BDCBBF7}" dt="2024-03-19T10:09:03.873" v="511" actId="20577"/>
        <pc:sldMkLst>
          <pc:docMk/>
          <pc:sldMk cId="3962583941" sldId="256"/>
        </pc:sldMkLst>
        <pc:spChg chg="mod">
          <ac:chgData name="enrico manosperti" userId="c05f1df1a0cf0199" providerId="LiveId" clId="{ADA4EC0E-5545-470B-A3D2-52872BDCBBF7}" dt="2024-03-17T11:12:01.287" v="19" actId="113"/>
          <ac:spMkLst>
            <pc:docMk/>
            <pc:sldMk cId="3962583941" sldId="256"/>
            <ac:spMk id="2" creationId="{00000000-0000-0000-0000-000000000000}"/>
          </ac:spMkLst>
        </pc:spChg>
        <pc:spChg chg="mod">
          <ac:chgData name="enrico manosperti" userId="c05f1df1a0cf0199" providerId="LiveId" clId="{ADA4EC0E-5545-470B-A3D2-52872BDCBBF7}" dt="2024-03-19T10:09:03.873" v="511" actId="20577"/>
          <ac:spMkLst>
            <pc:docMk/>
            <pc:sldMk cId="3962583941" sldId="256"/>
            <ac:spMk id="4" creationId="{E26973F1-97DA-2616-243D-75302A16163B}"/>
          </ac:spMkLst>
        </pc:spChg>
        <pc:spChg chg="mod">
          <ac:chgData name="enrico manosperti" userId="c05f1df1a0cf0199" providerId="LiveId" clId="{ADA4EC0E-5545-470B-A3D2-52872BDCBBF7}" dt="2024-03-18T20:13:33.284" v="444" actId="2711"/>
          <ac:spMkLst>
            <pc:docMk/>
            <pc:sldMk cId="3962583941" sldId="256"/>
            <ac:spMk id="5" creationId="{5BC6B07F-AEF2-BCAD-B9C1-5FBD00D38441}"/>
          </ac:spMkLst>
        </pc:spChg>
      </pc:sldChg>
      <pc:sldChg chg="modSp mod">
        <pc:chgData name="enrico manosperti" userId="c05f1df1a0cf0199" providerId="LiveId" clId="{ADA4EC0E-5545-470B-A3D2-52872BDCBBF7}" dt="2024-03-19T10:33:04.669" v="620" actId="20577"/>
        <pc:sldMkLst>
          <pc:docMk/>
          <pc:sldMk cId="3802964085" sldId="257"/>
        </pc:sldMkLst>
        <pc:spChg chg="mod">
          <ac:chgData name="enrico manosperti" userId="c05f1df1a0cf0199" providerId="LiveId" clId="{ADA4EC0E-5545-470B-A3D2-52872BDCBBF7}" dt="2024-03-19T10:30:23.512" v="530" actId="20577"/>
          <ac:spMkLst>
            <pc:docMk/>
            <pc:sldMk cId="3802964085" sldId="257"/>
            <ac:spMk id="2" creationId="{F979FBAC-14EF-6AD3-B5B9-D5F3139E66F6}"/>
          </ac:spMkLst>
        </pc:spChg>
        <pc:spChg chg="mod">
          <ac:chgData name="enrico manosperti" userId="c05f1df1a0cf0199" providerId="LiveId" clId="{ADA4EC0E-5545-470B-A3D2-52872BDCBBF7}" dt="2024-03-19T10:33:04.669" v="620" actId="20577"/>
          <ac:spMkLst>
            <pc:docMk/>
            <pc:sldMk cId="3802964085" sldId="257"/>
            <ac:spMk id="8" creationId="{B1CD5758-778D-1A86-985E-1820BEC5D8F1}"/>
          </ac:spMkLst>
        </pc:spChg>
      </pc:sldChg>
      <pc:sldChg chg="addSp delSp modSp mod">
        <pc:chgData name="enrico manosperti" userId="c05f1df1a0cf0199" providerId="LiveId" clId="{ADA4EC0E-5545-470B-A3D2-52872BDCBBF7}" dt="2024-03-19T10:34:01.428" v="622" actId="1076"/>
        <pc:sldMkLst>
          <pc:docMk/>
          <pc:sldMk cId="2663389287" sldId="258"/>
        </pc:sldMkLst>
        <pc:spChg chg="add mod">
          <ac:chgData name="enrico manosperti" userId="c05f1df1a0cf0199" providerId="LiveId" clId="{ADA4EC0E-5545-470B-A3D2-52872BDCBBF7}" dt="2024-03-17T11:38:51.787" v="291" actId="14100"/>
          <ac:spMkLst>
            <pc:docMk/>
            <pc:sldMk cId="2663389287" sldId="258"/>
            <ac:spMk id="3" creationId="{4BE715AE-FE42-6116-1996-74D0C78A4800}"/>
          </ac:spMkLst>
        </pc:spChg>
        <pc:spChg chg="del mod">
          <ac:chgData name="enrico manosperti" userId="c05f1df1a0cf0199" providerId="LiveId" clId="{ADA4EC0E-5545-470B-A3D2-52872BDCBBF7}" dt="2024-03-19T10:31:18.826" v="536"/>
          <ac:spMkLst>
            <pc:docMk/>
            <pc:sldMk cId="2663389287" sldId="258"/>
            <ac:spMk id="9" creationId="{C0C6D40C-0BD9-238E-C259-D9091D3452C0}"/>
          </ac:spMkLst>
        </pc:spChg>
        <pc:picChg chg="del">
          <ac:chgData name="enrico manosperti" userId="c05f1df1a0cf0199" providerId="LiveId" clId="{ADA4EC0E-5545-470B-A3D2-52872BDCBBF7}" dt="2024-03-19T10:31:08.310" v="531" actId="478"/>
          <ac:picMkLst>
            <pc:docMk/>
            <pc:sldMk cId="2663389287" sldId="258"/>
            <ac:picMk id="5" creationId="{6B34ACA8-17BD-ABD4-87D8-8BE1BEE63AA2}"/>
          </ac:picMkLst>
        </pc:picChg>
        <pc:picChg chg="add del mod modCrop">
          <ac:chgData name="enrico manosperti" userId="c05f1df1a0cf0199" providerId="LiveId" clId="{ADA4EC0E-5545-470B-A3D2-52872BDCBBF7}" dt="2024-03-17T11:21:09.411" v="203" actId="478"/>
          <ac:picMkLst>
            <pc:docMk/>
            <pc:sldMk cId="2663389287" sldId="258"/>
            <ac:picMk id="5" creationId="{EBA22132-6628-363C-805D-0E4F58B462FE}"/>
          </ac:picMkLst>
        </pc:picChg>
        <pc:picChg chg="add mod">
          <ac:chgData name="enrico manosperti" userId="c05f1df1a0cf0199" providerId="LiveId" clId="{ADA4EC0E-5545-470B-A3D2-52872BDCBBF7}" dt="2024-03-19T10:34:01.428" v="622" actId="1076"/>
          <ac:picMkLst>
            <pc:docMk/>
            <pc:sldMk cId="2663389287" sldId="258"/>
            <ac:picMk id="6" creationId="{6FBC3AF9-42B1-73CD-0739-B37D5681A07F}"/>
          </ac:picMkLst>
        </pc:picChg>
      </pc:sldChg>
      <pc:sldChg chg="addSp modSp new mod">
        <pc:chgData name="enrico manosperti" userId="c05f1df1a0cf0199" providerId="LiveId" clId="{ADA4EC0E-5545-470B-A3D2-52872BDCBBF7}" dt="2024-03-17T11:43:48.512" v="412" actId="1076"/>
        <pc:sldMkLst>
          <pc:docMk/>
          <pc:sldMk cId="764223972" sldId="259"/>
        </pc:sldMkLst>
        <pc:spChg chg="mod">
          <ac:chgData name="enrico manosperti" userId="c05f1df1a0cf0199" providerId="LiveId" clId="{ADA4EC0E-5545-470B-A3D2-52872BDCBBF7}" dt="2024-03-17T11:39:32.859" v="316" actId="20577"/>
          <ac:spMkLst>
            <pc:docMk/>
            <pc:sldMk cId="764223972" sldId="259"/>
            <ac:spMk id="2" creationId="{D80B8A64-FD32-F637-4280-9D3A0C99A9EA}"/>
          </ac:spMkLst>
        </pc:spChg>
        <pc:picChg chg="add mod modCrop">
          <ac:chgData name="enrico manosperti" userId="c05f1df1a0cf0199" providerId="LiveId" clId="{ADA4EC0E-5545-470B-A3D2-52872BDCBBF7}" dt="2024-03-17T11:43:48.512" v="412" actId="1076"/>
          <ac:picMkLst>
            <pc:docMk/>
            <pc:sldMk cId="764223972" sldId="259"/>
            <ac:picMk id="3" creationId="{0BC26523-23F0-4A9C-4F51-C1CDA4D5D71A}"/>
          </ac:picMkLst>
        </pc:picChg>
        <pc:picChg chg="add mod modCrop">
          <ac:chgData name="enrico manosperti" userId="c05f1df1a0cf0199" providerId="LiveId" clId="{ADA4EC0E-5545-470B-A3D2-52872BDCBBF7}" dt="2024-03-17T11:43:45.394" v="411" actId="1076"/>
          <ac:picMkLst>
            <pc:docMk/>
            <pc:sldMk cId="764223972" sldId="259"/>
            <ac:picMk id="4" creationId="{04BE8C7A-B8EA-66EF-6786-10B290C769B7}"/>
          </ac:picMkLst>
        </pc:picChg>
        <pc:picChg chg="add mod modCrop">
          <ac:chgData name="enrico manosperti" userId="c05f1df1a0cf0199" providerId="LiveId" clId="{ADA4EC0E-5545-470B-A3D2-52872BDCBBF7}" dt="2024-03-17T11:43:35.968" v="410" actId="1076"/>
          <ac:picMkLst>
            <pc:docMk/>
            <pc:sldMk cId="764223972" sldId="259"/>
            <ac:picMk id="5" creationId="{C3029F13-E77D-13B3-386D-0931463232DD}"/>
          </ac:picMkLst>
        </pc:picChg>
      </pc:sldChg>
      <pc:sldChg chg="addSp delSp modSp new mod">
        <pc:chgData name="enrico manosperti" userId="c05f1df1a0cf0199" providerId="LiveId" clId="{ADA4EC0E-5545-470B-A3D2-52872BDCBBF7}" dt="2024-03-17T12:00:45.045" v="420"/>
        <pc:sldMkLst>
          <pc:docMk/>
          <pc:sldMk cId="3567713576" sldId="260"/>
        </pc:sldMkLst>
        <pc:spChg chg="mod">
          <ac:chgData name="enrico manosperti" userId="c05f1df1a0cf0199" providerId="LiveId" clId="{ADA4EC0E-5545-470B-A3D2-52872BDCBBF7}" dt="2024-03-17T11:39:50.268" v="333" actId="20577"/>
          <ac:spMkLst>
            <pc:docMk/>
            <pc:sldMk cId="3567713576" sldId="260"/>
            <ac:spMk id="2" creationId="{5DA8EE75-B492-508E-B114-317FE290700F}"/>
          </ac:spMkLst>
        </pc:spChg>
        <pc:picChg chg="add del mod">
          <ac:chgData name="enrico manosperti" userId="c05f1df1a0cf0199" providerId="LiveId" clId="{ADA4EC0E-5545-470B-A3D2-52872BDCBBF7}" dt="2024-03-17T12:00:44.017" v="419" actId="478"/>
          <ac:picMkLst>
            <pc:docMk/>
            <pc:sldMk cId="3567713576" sldId="260"/>
            <ac:picMk id="3" creationId="{6246267A-E937-E724-6090-A69B72B80397}"/>
          </ac:picMkLst>
        </pc:picChg>
        <pc:picChg chg="add del mod">
          <ac:chgData name="enrico manosperti" userId="c05f1df1a0cf0199" providerId="LiveId" clId="{ADA4EC0E-5545-470B-A3D2-52872BDCBBF7}" dt="2024-03-17T12:00:44.017" v="419" actId="478"/>
          <ac:picMkLst>
            <pc:docMk/>
            <pc:sldMk cId="3567713576" sldId="260"/>
            <ac:picMk id="4" creationId="{418BB0D3-292A-F03D-59F8-61A5A70ADA8F}"/>
          </ac:picMkLst>
        </pc:picChg>
        <pc:picChg chg="add mod">
          <ac:chgData name="enrico manosperti" userId="c05f1df1a0cf0199" providerId="LiveId" clId="{ADA4EC0E-5545-470B-A3D2-52872BDCBBF7}" dt="2024-03-17T12:00:45.045" v="420"/>
          <ac:picMkLst>
            <pc:docMk/>
            <pc:sldMk cId="3567713576" sldId="260"/>
            <ac:picMk id="5" creationId="{9FEE6455-A83A-1EEC-90C6-4B62EA38562E}"/>
          </ac:picMkLst>
        </pc:picChg>
        <pc:picChg chg="add mod">
          <ac:chgData name="enrico manosperti" userId="c05f1df1a0cf0199" providerId="LiveId" clId="{ADA4EC0E-5545-470B-A3D2-52872BDCBBF7}" dt="2024-03-17T12:00:45.045" v="420"/>
          <ac:picMkLst>
            <pc:docMk/>
            <pc:sldMk cId="3567713576" sldId="260"/>
            <ac:picMk id="6" creationId="{251B27DD-4C9B-E203-DC56-AC5B34B292F2}"/>
          </ac:picMkLst>
        </pc:picChg>
      </pc:sldChg>
      <pc:sldChg chg="addSp modSp new mod">
        <pc:chgData name="enrico manosperti" userId="c05f1df1a0cf0199" providerId="LiveId" clId="{ADA4EC0E-5545-470B-A3D2-52872BDCBBF7}" dt="2024-03-17T11:59:47.435" v="418" actId="1076"/>
        <pc:sldMkLst>
          <pc:docMk/>
          <pc:sldMk cId="2747217535" sldId="261"/>
        </pc:sldMkLst>
        <pc:spChg chg="mod">
          <ac:chgData name="enrico manosperti" userId="c05f1df1a0cf0199" providerId="LiveId" clId="{ADA4EC0E-5545-470B-A3D2-52872BDCBBF7}" dt="2024-03-17T11:40:03.864" v="350" actId="20577"/>
          <ac:spMkLst>
            <pc:docMk/>
            <pc:sldMk cId="2747217535" sldId="261"/>
            <ac:spMk id="2" creationId="{CF32C168-2C53-DF31-F0AC-E816981D16AA}"/>
          </ac:spMkLst>
        </pc:spChg>
        <pc:picChg chg="add mod">
          <ac:chgData name="enrico manosperti" userId="c05f1df1a0cf0199" providerId="LiveId" clId="{ADA4EC0E-5545-470B-A3D2-52872BDCBBF7}" dt="2024-03-17T11:59:47.435" v="418" actId="1076"/>
          <ac:picMkLst>
            <pc:docMk/>
            <pc:sldMk cId="2747217535" sldId="261"/>
            <ac:picMk id="3" creationId="{6D22EBF2-1B4A-B95D-C0B4-21D29DBB5F6E}"/>
          </ac:picMkLst>
        </pc:picChg>
        <pc:picChg chg="add mod">
          <ac:chgData name="enrico manosperti" userId="c05f1df1a0cf0199" providerId="LiveId" clId="{ADA4EC0E-5545-470B-A3D2-52872BDCBBF7}" dt="2024-03-17T11:59:46.371" v="417" actId="1076"/>
          <ac:picMkLst>
            <pc:docMk/>
            <pc:sldMk cId="2747217535" sldId="261"/>
            <ac:picMk id="4" creationId="{D91BC3E7-C7D2-2EEA-3526-3ACDAFF0CF9B}"/>
          </ac:picMkLst>
        </pc:picChg>
      </pc:sldChg>
      <pc:sldChg chg="modSp new mod">
        <pc:chgData name="enrico manosperti" userId="c05f1df1a0cf0199" providerId="LiveId" clId="{ADA4EC0E-5545-470B-A3D2-52872BDCBBF7}" dt="2024-03-17T11:40:15.701" v="376" actId="20577"/>
        <pc:sldMkLst>
          <pc:docMk/>
          <pc:sldMk cId="2243816520" sldId="262"/>
        </pc:sldMkLst>
        <pc:spChg chg="mod">
          <ac:chgData name="enrico manosperti" userId="c05f1df1a0cf0199" providerId="LiveId" clId="{ADA4EC0E-5545-470B-A3D2-52872BDCBBF7}" dt="2024-03-17T11:40:15.701" v="376" actId="20577"/>
          <ac:spMkLst>
            <pc:docMk/>
            <pc:sldMk cId="2243816520" sldId="262"/>
            <ac:spMk id="2" creationId="{851754E6-28F2-73E3-C643-AA24620DCDAA}"/>
          </ac:spMkLst>
        </pc:spChg>
      </pc:sldChg>
      <pc:sldChg chg="modSp mod">
        <pc:chgData name="enrico manosperti" userId="c05f1df1a0cf0199" providerId="LiveId" clId="{ADA4EC0E-5545-470B-A3D2-52872BDCBBF7}" dt="2024-03-19T10:11:22.973" v="528" actId="114"/>
        <pc:sldMkLst>
          <pc:docMk/>
          <pc:sldMk cId="2978907303" sldId="263"/>
        </pc:sldMkLst>
        <pc:spChg chg="mod">
          <ac:chgData name="enrico manosperti" userId="c05f1df1a0cf0199" providerId="LiveId" clId="{ADA4EC0E-5545-470B-A3D2-52872BDCBBF7}" dt="2024-03-19T10:11:22.973" v="528" actId="114"/>
          <ac:spMkLst>
            <pc:docMk/>
            <pc:sldMk cId="2978907303" sldId="263"/>
            <ac:spMk id="3" creationId="{12882ADA-4218-A256-FEB3-E1AFBD1B5301}"/>
          </ac:spMkLst>
        </pc:spChg>
      </pc:sldChg>
      <pc:sldChg chg="modSp mod">
        <pc:chgData name="enrico manosperti" userId="c05f1df1a0cf0199" providerId="LiveId" clId="{ADA4EC0E-5545-470B-A3D2-52872BDCBBF7}" dt="2024-03-19T10:38:47.022" v="648" actId="20577"/>
        <pc:sldMkLst>
          <pc:docMk/>
          <pc:sldMk cId="2318558521" sldId="264"/>
        </pc:sldMkLst>
        <pc:spChg chg="mod">
          <ac:chgData name="enrico manosperti" userId="c05f1df1a0cf0199" providerId="LiveId" clId="{ADA4EC0E-5545-470B-A3D2-52872BDCBBF7}" dt="2024-03-19T10:38:47.022" v="648" actId="20577"/>
          <ac:spMkLst>
            <pc:docMk/>
            <pc:sldMk cId="2318558521" sldId="264"/>
            <ac:spMk id="5" creationId="{A5E931B5-074F-C890-8B86-D6E666FB4E46}"/>
          </ac:spMkLst>
        </pc:spChg>
        <pc:graphicFrameChg chg="mod">
          <ac:chgData name="enrico manosperti" userId="c05f1df1a0cf0199" providerId="LiveId" clId="{ADA4EC0E-5545-470B-A3D2-52872BDCBBF7}" dt="2024-03-18T20:15:40.583" v="482" actId="20577"/>
          <ac:graphicFrameMkLst>
            <pc:docMk/>
            <pc:sldMk cId="2318558521" sldId="264"/>
            <ac:graphicFrameMk id="6" creationId="{FB7D3DD2-4F95-81A1-9FA6-BA374C347900}"/>
          </ac:graphicFrameMkLst>
        </pc:graphicFrameChg>
      </pc:sldChg>
      <pc:sldChg chg="modSp mod">
        <pc:chgData name="enrico manosperti" userId="c05f1df1a0cf0199" providerId="LiveId" clId="{ADA4EC0E-5545-470B-A3D2-52872BDCBBF7}" dt="2024-03-18T20:16:40.680" v="492"/>
        <pc:sldMkLst>
          <pc:docMk/>
          <pc:sldMk cId="2016127522" sldId="265"/>
        </pc:sldMkLst>
        <pc:spChg chg="mod">
          <ac:chgData name="enrico manosperti" userId="c05f1df1a0cf0199" providerId="LiveId" clId="{ADA4EC0E-5545-470B-A3D2-52872BDCBBF7}" dt="2024-03-18T20:16:40.680" v="492"/>
          <ac:spMkLst>
            <pc:docMk/>
            <pc:sldMk cId="2016127522" sldId="265"/>
            <ac:spMk id="3" creationId="{46B4320F-543F-4B6C-06BF-C8320E756170}"/>
          </ac:spMkLst>
        </pc:spChg>
      </pc:sldChg>
      <pc:sldChg chg="modSp mod">
        <pc:chgData name="enrico manosperti" userId="c05f1df1a0cf0199" providerId="LiveId" clId="{ADA4EC0E-5545-470B-A3D2-52872BDCBBF7}" dt="2024-03-19T10:32:21.169" v="608" actId="20577"/>
        <pc:sldMkLst>
          <pc:docMk/>
          <pc:sldMk cId="22477737" sldId="267"/>
        </pc:sldMkLst>
        <pc:spChg chg="mod">
          <ac:chgData name="enrico manosperti" userId="c05f1df1a0cf0199" providerId="LiveId" clId="{ADA4EC0E-5545-470B-A3D2-52872BDCBBF7}" dt="2024-03-19T10:32:21.169" v="608" actId="20577"/>
          <ac:spMkLst>
            <pc:docMk/>
            <pc:sldMk cId="22477737" sldId="267"/>
            <ac:spMk id="5" creationId="{FDA004A2-7D40-EACC-A5DF-B4B1C3D9C2AB}"/>
          </ac:spMkLst>
        </pc:spChg>
      </pc:sldChg>
      <pc:sldChg chg="modSp mod">
        <pc:chgData name="enrico manosperti" userId="c05f1df1a0cf0199" providerId="LiveId" clId="{ADA4EC0E-5545-470B-A3D2-52872BDCBBF7}" dt="2024-03-18T20:17:27.004" v="496" actId="2711"/>
        <pc:sldMkLst>
          <pc:docMk/>
          <pc:sldMk cId="929776602" sldId="268"/>
        </pc:sldMkLst>
        <pc:spChg chg="mod">
          <ac:chgData name="enrico manosperti" userId="c05f1df1a0cf0199" providerId="LiveId" clId="{ADA4EC0E-5545-470B-A3D2-52872BDCBBF7}" dt="2024-03-18T20:17:27.004" v="496" actId="2711"/>
          <ac:spMkLst>
            <pc:docMk/>
            <pc:sldMk cId="929776602" sldId="268"/>
            <ac:spMk id="3" creationId="{5EC91127-35F0-EBF8-252A-E035A78A66AF}"/>
          </ac:spMkLst>
        </pc:spChg>
      </pc:sldChg>
    </pc:docChg>
  </pc:docChgLst>
  <pc:docChgLst>
    <pc:chgData name="enrico manosperti" userId="c05f1df1a0cf0199" providerId="Windows Live" clId="Web-{DBEC77E3-BE6E-43E4-AC0B-2F8BB1470099}"/>
    <pc:docChg chg="mod addSld delSld modSld sldOrd modMainMaster">
      <pc:chgData name="enrico manosperti" userId="c05f1df1a0cf0199" providerId="Windows Live" clId="Web-{DBEC77E3-BE6E-43E4-AC0B-2F8BB1470099}" dt="2024-03-18T17:28:45.891" v="2198" actId="1076"/>
      <pc:docMkLst>
        <pc:docMk/>
      </pc:docMkLst>
      <pc:sldChg chg="addSp delSp modSp">
        <pc:chgData name="enrico manosperti" userId="c05f1df1a0cf0199" providerId="Windows Live" clId="Web-{DBEC77E3-BE6E-43E4-AC0B-2F8BB1470099}" dt="2024-03-18T15:08:45.035" v="1570"/>
        <pc:sldMkLst>
          <pc:docMk/>
          <pc:sldMk cId="3962583941" sldId="256"/>
        </pc:sldMkLst>
        <pc:spChg chg="del mod">
          <ac:chgData name="enrico manosperti" userId="c05f1df1a0cf0199" providerId="Windows Live" clId="Web-{DBEC77E3-BE6E-43E4-AC0B-2F8BB1470099}" dt="2024-03-18T14:55:21.347" v="1156"/>
          <ac:spMkLst>
            <pc:docMk/>
            <pc:sldMk cId="3962583941" sldId="256"/>
            <ac:spMk id="2" creationId="{00000000-0000-0000-0000-000000000000}"/>
          </ac:spMkLst>
        </pc:spChg>
        <pc:spChg chg="add mod">
          <ac:chgData name="enrico manosperti" userId="c05f1df1a0cf0199" providerId="Windows Live" clId="Web-{DBEC77E3-BE6E-43E4-AC0B-2F8BB1470099}" dt="2024-03-18T14:55:40.801" v="1162" actId="20577"/>
          <ac:spMkLst>
            <pc:docMk/>
            <pc:sldMk cId="3962583941" sldId="256"/>
            <ac:spMk id="5" creationId="{5BC6B07F-AEF2-BCAD-B9C1-5FBD00D38441}"/>
          </ac:spMkLst>
        </pc:spChg>
        <pc:spChg chg="add del mod">
          <ac:chgData name="enrico manosperti" userId="c05f1df1a0cf0199" providerId="Windows Live" clId="Web-{DBEC77E3-BE6E-43E4-AC0B-2F8BB1470099}" dt="2024-03-18T15:08:45.035" v="1570"/>
          <ac:spMkLst>
            <pc:docMk/>
            <pc:sldMk cId="3962583941" sldId="256"/>
            <ac:spMk id="6" creationId="{5CCE250C-67CE-45D7-F9CF-1759051AAC36}"/>
          </ac:spMkLst>
        </pc:spChg>
        <pc:spChg chg="add del mod">
          <ac:chgData name="enrico manosperti" userId="c05f1df1a0cf0199" providerId="Windows Live" clId="Web-{DBEC77E3-BE6E-43E4-AC0B-2F8BB1470099}" dt="2024-03-18T15:08:45.035" v="1570"/>
          <ac:spMkLst>
            <pc:docMk/>
            <pc:sldMk cId="3962583941" sldId="256"/>
            <ac:spMk id="7" creationId="{92960DFF-A393-2BB1-23B4-2AB59E100225}"/>
          </ac:spMkLst>
        </pc:spChg>
      </pc:sldChg>
      <pc:sldChg chg="addSp delSp modSp">
        <pc:chgData name="enrico manosperti" userId="c05f1df1a0cf0199" providerId="Windows Live" clId="Web-{DBEC77E3-BE6E-43E4-AC0B-2F8BB1470099}" dt="2024-03-18T17:11:06.689" v="2051" actId="20577"/>
        <pc:sldMkLst>
          <pc:docMk/>
          <pc:sldMk cId="3802964085" sldId="257"/>
        </pc:sldMkLst>
        <pc:spChg chg="mod">
          <ac:chgData name="enrico manosperti" userId="c05f1df1a0cf0199" providerId="Windows Live" clId="Web-{DBEC77E3-BE6E-43E4-AC0B-2F8BB1470099}" dt="2024-03-18T17:00:15.856" v="1961" actId="20577"/>
          <ac:spMkLst>
            <pc:docMk/>
            <pc:sldMk cId="3802964085" sldId="257"/>
            <ac:spMk id="2" creationId="{F979FBAC-14EF-6AD3-B5B9-D5F3139E66F6}"/>
          </ac:spMkLst>
        </pc:spChg>
        <pc:spChg chg="del mod">
          <ac:chgData name="enrico manosperti" userId="c05f1df1a0cf0199" providerId="Windows Live" clId="Web-{DBEC77E3-BE6E-43E4-AC0B-2F8BB1470099}" dt="2024-03-18T15:08:34.425" v="1567"/>
          <ac:spMkLst>
            <pc:docMk/>
            <pc:sldMk cId="3802964085" sldId="257"/>
            <ac:spMk id="3" creationId="{9F10C9E5-7DA9-B1F6-5C9D-03E958A80365}"/>
          </ac:spMkLst>
        </pc:spChg>
        <pc:spChg chg="add mod">
          <ac:chgData name="enrico manosperti" userId="c05f1df1a0cf0199" providerId="Windows Live" clId="Web-{DBEC77E3-BE6E-43E4-AC0B-2F8BB1470099}" dt="2024-03-18T11:44:51.056" v="32" actId="1076"/>
          <ac:spMkLst>
            <pc:docMk/>
            <pc:sldMk cId="3802964085" sldId="257"/>
            <ac:spMk id="4" creationId="{0B9F1B1C-53C0-F5CE-807C-0F9F134DAAC7}"/>
          </ac:spMkLst>
        </pc:spChg>
        <pc:spChg chg="del">
          <ac:chgData name="enrico manosperti" userId="c05f1df1a0cf0199" providerId="Windows Live" clId="Web-{DBEC77E3-BE6E-43E4-AC0B-2F8BB1470099}" dt="2024-03-18T15:08:34.425" v="1567"/>
          <ac:spMkLst>
            <pc:docMk/>
            <pc:sldMk cId="3802964085" sldId="257"/>
            <ac:spMk id="5" creationId="{DA0FD580-2F5F-6DFA-CE87-E58397BE2826}"/>
          </ac:spMkLst>
        </pc:spChg>
        <pc:spChg chg="mod">
          <ac:chgData name="enrico manosperti" userId="c05f1df1a0cf0199" providerId="Windows Live" clId="Web-{DBEC77E3-BE6E-43E4-AC0B-2F8BB1470099}" dt="2024-03-18T17:11:06.689" v="2051" actId="20577"/>
          <ac:spMkLst>
            <pc:docMk/>
            <pc:sldMk cId="3802964085" sldId="257"/>
            <ac:spMk id="8" creationId="{B1CD5758-778D-1A86-985E-1820BEC5D8F1}"/>
          </ac:spMkLst>
        </pc:spChg>
        <pc:spChg chg="add mod">
          <ac:chgData name="enrico manosperti" userId="c05f1df1a0cf0199" providerId="Windows Live" clId="Web-{DBEC77E3-BE6E-43E4-AC0B-2F8BB1470099}" dt="2024-03-18T17:02:52.236" v="1982" actId="1076"/>
          <ac:spMkLst>
            <pc:docMk/>
            <pc:sldMk cId="3802964085" sldId="257"/>
            <ac:spMk id="9" creationId="{76BC92D2-25AB-6B51-BE0A-7AEF57357FD5}"/>
          </ac:spMkLst>
        </pc:spChg>
        <pc:spChg chg="add mod">
          <ac:chgData name="enrico manosperti" userId="c05f1df1a0cf0199" providerId="Windows Live" clId="Web-{DBEC77E3-BE6E-43E4-AC0B-2F8BB1470099}" dt="2024-03-18T15:10:23.633" v="1673" actId="14100"/>
          <ac:spMkLst>
            <pc:docMk/>
            <pc:sldMk cId="3802964085" sldId="257"/>
            <ac:spMk id="10" creationId="{CC849DC8-D205-232F-8080-7A76A6FCDD90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3802964085" sldId="257"/>
            <ac:spMk id="11" creationId="{5D7B269B-7195-35AE-73E3-0F6A95FD625E}"/>
          </ac:spMkLst>
        </pc:spChg>
        <pc:picChg chg="add mod">
          <ac:chgData name="enrico manosperti" userId="c05f1df1a0cf0199" providerId="Windows Live" clId="Web-{DBEC77E3-BE6E-43E4-AC0B-2F8BB1470099}" dt="2024-03-18T17:02:29.282" v="1976" actId="1076"/>
          <ac:picMkLst>
            <pc:docMk/>
            <pc:sldMk cId="3802964085" sldId="257"/>
            <ac:picMk id="3" creationId="{BD979AFF-5970-ED98-C93F-16FF4C00C2A8}"/>
          </ac:picMkLst>
        </pc:picChg>
        <pc:picChg chg="mod">
          <ac:chgData name="enrico manosperti" userId="c05f1df1a0cf0199" providerId="Windows Live" clId="Web-{DBEC77E3-BE6E-43E4-AC0B-2F8BB1470099}" dt="2024-03-18T11:44:45.900" v="31" actId="1076"/>
          <ac:picMkLst>
            <pc:docMk/>
            <pc:sldMk cId="3802964085" sldId="257"/>
            <ac:picMk id="6" creationId="{2886941D-297D-11FF-FA61-942C00B4AB77}"/>
          </ac:picMkLst>
        </pc:picChg>
        <pc:picChg chg="del mod">
          <ac:chgData name="enrico manosperti" userId="c05f1df1a0cf0199" providerId="Windows Live" clId="Web-{DBEC77E3-BE6E-43E4-AC0B-2F8BB1470099}" dt="2024-03-18T17:00:11.715" v="1960"/>
          <ac:picMkLst>
            <pc:docMk/>
            <pc:sldMk cId="3802964085" sldId="257"/>
            <ac:picMk id="7" creationId="{EE9D5062-EDC9-5A09-5CA8-82174DF0AC7B}"/>
          </ac:picMkLst>
        </pc:picChg>
      </pc:sldChg>
      <pc:sldChg chg="addSp delSp modSp">
        <pc:chgData name="enrico manosperti" userId="c05f1df1a0cf0199" providerId="Windows Live" clId="Web-{DBEC77E3-BE6E-43E4-AC0B-2F8BB1470099}" dt="2024-03-18T16:08:56.877" v="1761" actId="20577"/>
        <pc:sldMkLst>
          <pc:docMk/>
          <pc:sldMk cId="2663389287" sldId="258"/>
        </pc:sldMkLst>
        <pc:spChg chg="mod">
          <ac:chgData name="enrico manosperti" userId="c05f1df1a0cf0199" providerId="Windows Live" clId="Web-{DBEC77E3-BE6E-43E4-AC0B-2F8BB1470099}" dt="2024-03-18T16:08:56.877" v="1761" actId="20577"/>
          <ac:spMkLst>
            <pc:docMk/>
            <pc:sldMk cId="2663389287" sldId="258"/>
            <ac:spMk id="3" creationId="{4BE715AE-FE42-6116-1996-74D0C78A4800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663389287" sldId="258"/>
            <ac:spMk id="4" creationId="{BE2B8A31-8D15-3EF6-E607-7503B02EAF9C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663389287" sldId="258"/>
            <ac:spMk id="5" creationId="{444BBA9C-3C36-93C5-228B-E2655C351830}"/>
          </ac:spMkLst>
        </pc:spChg>
        <pc:spChg chg="add mod">
          <ac:chgData name="enrico manosperti" userId="c05f1df1a0cf0199" providerId="Windows Live" clId="Web-{DBEC77E3-BE6E-43E4-AC0B-2F8BB1470099}" dt="2024-03-18T15:10:29.227" v="1674" actId="14100"/>
          <ac:spMkLst>
            <pc:docMk/>
            <pc:sldMk cId="2663389287" sldId="258"/>
            <ac:spMk id="7" creationId="{5726196D-BE75-4B98-CA45-300778578B6D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2663389287" sldId="258"/>
            <ac:spMk id="8" creationId="{CD1558B0-785B-3EF0-0C5A-F2AA4547FFBC}"/>
          </ac:spMkLst>
        </pc:spChg>
        <pc:picChg chg="mod">
          <ac:chgData name="enrico manosperti" userId="c05f1df1a0cf0199" providerId="Windows Live" clId="Web-{DBEC77E3-BE6E-43E4-AC0B-2F8BB1470099}" dt="2024-03-18T14:43:52.867" v="872" actId="1076"/>
          <ac:picMkLst>
            <pc:docMk/>
            <pc:sldMk cId="2663389287" sldId="258"/>
            <ac:picMk id="6" creationId="{6FBC3AF9-42B1-73CD-0739-B37D5681A07F}"/>
          </ac:picMkLst>
        </pc:picChg>
      </pc:sldChg>
      <pc:sldChg chg="addSp delSp modSp del">
        <pc:chgData name="enrico manosperti" userId="c05f1df1a0cf0199" providerId="Windows Live" clId="Web-{DBEC77E3-BE6E-43E4-AC0B-2F8BB1470099}" dt="2024-03-18T12:15:43.354" v="183"/>
        <pc:sldMkLst>
          <pc:docMk/>
          <pc:sldMk cId="764223972" sldId="259"/>
        </pc:sldMkLst>
        <pc:grpChg chg="add del mod">
          <ac:chgData name="enrico manosperti" userId="c05f1df1a0cf0199" providerId="Windows Live" clId="Web-{DBEC77E3-BE6E-43E4-AC0B-2F8BB1470099}" dt="2024-03-18T12:02:24.452" v="63"/>
          <ac:grpSpMkLst>
            <pc:docMk/>
            <pc:sldMk cId="764223972" sldId="259"/>
            <ac:grpSpMk id="6" creationId="{6B2569F7-79E1-55DF-C6A1-8FEA2BF5A2C5}"/>
          </ac:grpSpMkLst>
        </pc:grpChg>
        <pc:picChg chg="del mod topLvl">
          <ac:chgData name="enrico manosperti" userId="c05f1df1a0cf0199" providerId="Windows Live" clId="Web-{DBEC77E3-BE6E-43E4-AC0B-2F8BB1470099}" dt="2024-03-18T12:02:28.311" v="65"/>
          <ac:picMkLst>
            <pc:docMk/>
            <pc:sldMk cId="764223972" sldId="259"/>
            <ac:picMk id="3" creationId="{0BC26523-23F0-4A9C-4F51-C1CDA4D5D71A}"/>
          </ac:picMkLst>
        </pc:picChg>
        <pc:picChg chg="mod topLvl">
          <ac:chgData name="enrico manosperti" userId="c05f1df1a0cf0199" providerId="Windows Live" clId="Web-{DBEC77E3-BE6E-43E4-AC0B-2F8BB1470099}" dt="2024-03-18T12:02:24.452" v="63"/>
          <ac:picMkLst>
            <pc:docMk/>
            <pc:sldMk cId="764223972" sldId="259"/>
            <ac:picMk id="4" creationId="{04BE8C7A-B8EA-66EF-6786-10B290C769B7}"/>
          </ac:picMkLst>
        </pc:picChg>
        <pc:picChg chg="mod">
          <ac:chgData name="enrico manosperti" userId="c05f1df1a0cf0199" providerId="Windows Live" clId="Web-{DBEC77E3-BE6E-43E4-AC0B-2F8BB1470099}" dt="2024-03-18T12:03:05.109" v="71" actId="1076"/>
          <ac:picMkLst>
            <pc:docMk/>
            <pc:sldMk cId="764223972" sldId="259"/>
            <ac:picMk id="5" creationId="{C3029F13-E77D-13B3-386D-0931463232DD}"/>
          </ac:picMkLst>
        </pc:picChg>
      </pc:sldChg>
      <pc:sldChg chg="del">
        <pc:chgData name="enrico manosperti" userId="c05f1df1a0cf0199" providerId="Windows Live" clId="Web-{DBEC77E3-BE6E-43E4-AC0B-2F8BB1470099}" dt="2024-03-18T12:15:45.182" v="184"/>
        <pc:sldMkLst>
          <pc:docMk/>
          <pc:sldMk cId="3567713576" sldId="260"/>
        </pc:sldMkLst>
      </pc:sldChg>
      <pc:sldChg chg="modSp del">
        <pc:chgData name="enrico manosperti" userId="c05f1df1a0cf0199" providerId="Windows Live" clId="Web-{DBEC77E3-BE6E-43E4-AC0B-2F8BB1470099}" dt="2024-03-18T12:15:46.229" v="185"/>
        <pc:sldMkLst>
          <pc:docMk/>
          <pc:sldMk cId="2747217535" sldId="261"/>
        </pc:sldMkLst>
        <pc:picChg chg="mod">
          <ac:chgData name="enrico manosperti" userId="c05f1df1a0cf0199" providerId="Windows Live" clId="Web-{DBEC77E3-BE6E-43E4-AC0B-2F8BB1470099}" dt="2024-03-18T11:56:51.472" v="45" actId="1076"/>
          <ac:picMkLst>
            <pc:docMk/>
            <pc:sldMk cId="2747217535" sldId="261"/>
            <ac:picMk id="3" creationId="{6D22EBF2-1B4A-B95D-C0B4-21D29DBB5F6E}"/>
          </ac:picMkLst>
        </pc:picChg>
      </pc:sldChg>
      <pc:sldChg chg="del">
        <pc:chgData name="enrico manosperti" userId="c05f1df1a0cf0199" providerId="Windows Live" clId="Web-{DBEC77E3-BE6E-43E4-AC0B-2F8BB1470099}" dt="2024-03-18T12:15:48.807" v="186"/>
        <pc:sldMkLst>
          <pc:docMk/>
          <pc:sldMk cId="2243816520" sldId="262"/>
        </pc:sldMkLst>
      </pc:sldChg>
      <pc:sldChg chg="addSp delSp modSp new ord">
        <pc:chgData name="enrico manosperti" userId="c05f1df1a0cf0199" providerId="Windows Live" clId="Web-{DBEC77E3-BE6E-43E4-AC0B-2F8BB1470099}" dt="2024-03-18T16:07:48.157" v="1740" actId="20577"/>
        <pc:sldMkLst>
          <pc:docMk/>
          <pc:sldMk cId="2978907303" sldId="263"/>
        </pc:sldMkLst>
        <pc:spChg chg="mod">
          <ac:chgData name="enrico manosperti" userId="c05f1df1a0cf0199" providerId="Windows Live" clId="Web-{DBEC77E3-BE6E-43E4-AC0B-2F8BB1470099}" dt="2024-03-18T12:05:42.568" v="73" actId="20577"/>
          <ac:spMkLst>
            <pc:docMk/>
            <pc:sldMk cId="2978907303" sldId="263"/>
            <ac:spMk id="2" creationId="{1413D010-E216-18AB-B31D-69CF49FB99F3}"/>
          </ac:spMkLst>
        </pc:spChg>
        <pc:spChg chg="add mod">
          <ac:chgData name="enrico manosperti" userId="c05f1df1a0cf0199" providerId="Windows Live" clId="Web-{DBEC77E3-BE6E-43E4-AC0B-2F8BB1470099}" dt="2024-03-18T16:07:48.157" v="1740" actId="20577"/>
          <ac:spMkLst>
            <pc:docMk/>
            <pc:sldMk cId="2978907303" sldId="263"/>
            <ac:spMk id="3" creationId="{12882ADA-4218-A256-FEB3-E1AFBD1B5301}"/>
          </ac:spMkLst>
        </pc:spChg>
        <pc:spChg chg="add del mod">
          <ac:chgData name="enrico manosperti" userId="c05f1df1a0cf0199" providerId="Windows Live" clId="Web-{DBEC77E3-BE6E-43E4-AC0B-2F8BB1470099}" dt="2024-03-18T15:08:31.941" v="1564"/>
          <ac:spMkLst>
            <pc:docMk/>
            <pc:sldMk cId="2978907303" sldId="263"/>
            <ac:spMk id="4" creationId="{4B1C3CCA-F293-56D4-F062-8690E70CE858}"/>
          </ac:spMkLst>
        </pc:spChg>
        <pc:spChg chg="add del mod">
          <ac:chgData name="enrico manosperti" userId="c05f1df1a0cf0199" providerId="Windows Live" clId="Web-{DBEC77E3-BE6E-43E4-AC0B-2F8BB1470099}" dt="2024-03-18T15:04:14.353" v="1471"/>
          <ac:spMkLst>
            <pc:docMk/>
            <pc:sldMk cId="2978907303" sldId="263"/>
            <ac:spMk id="5" creationId="{4EE80702-AB8B-0DD4-0ADB-2FE597FD3B56}"/>
          </ac:spMkLst>
        </pc:spChg>
        <pc:spChg chg="add del mod">
          <ac:chgData name="enrico manosperti" userId="c05f1df1a0cf0199" providerId="Windows Live" clId="Web-{DBEC77E3-BE6E-43E4-AC0B-2F8BB1470099}" dt="2024-03-18T15:05:23.621" v="1509"/>
          <ac:spMkLst>
            <pc:docMk/>
            <pc:sldMk cId="2978907303" sldId="263"/>
            <ac:spMk id="6" creationId="{6629EAF1-8A45-F9D5-4E95-BDBA1162B3B9}"/>
          </ac:spMkLst>
        </pc:spChg>
        <pc:spChg chg="add del mod">
          <ac:chgData name="enrico manosperti" userId="c05f1df1a0cf0199" providerId="Windows Live" clId="Web-{DBEC77E3-BE6E-43E4-AC0B-2F8BB1470099}" dt="2024-03-18T15:08:33.128" v="1566"/>
          <ac:spMkLst>
            <pc:docMk/>
            <pc:sldMk cId="2978907303" sldId="263"/>
            <ac:spMk id="7" creationId="{FB95ADB7-73A5-4FAA-6668-AF1FDD861E74}"/>
          </ac:spMkLst>
        </pc:spChg>
        <pc:spChg chg="add mod">
          <ac:chgData name="enrico manosperti" userId="c05f1df1a0cf0199" providerId="Windows Live" clId="Web-{DBEC77E3-BE6E-43E4-AC0B-2F8BB1470099}" dt="2024-03-18T15:10:09.195" v="1670" actId="20577"/>
          <ac:spMkLst>
            <pc:docMk/>
            <pc:sldMk cId="2978907303" sldId="263"/>
            <ac:spMk id="8" creationId="{A43C658F-4982-AE56-5459-461D45FD5921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2978907303" sldId="263"/>
            <ac:spMk id="9" creationId="{C6992AD6-86EC-F67B-1D34-605C12787BED}"/>
          </ac:spMkLst>
        </pc:spChg>
      </pc:sldChg>
      <pc:sldChg chg="addSp delSp modSp new">
        <pc:chgData name="enrico manosperti" userId="c05f1df1a0cf0199" providerId="Windows Live" clId="Web-{DBEC77E3-BE6E-43E4-AC0B-2F8BB1470099}" dt="2024-03-18T17:17:17.747" v="2085" actId="1076"/>
        <pc:sldMkLst>
          <pc:docMk/>
          <pc:sldMk cId="2318558521" sldId="264"/>
        </pc:sldMkLst>
        <pc:spChg chg="mod">
          <ac:chgData name="enrico manosperti" userId="c05f1df1a0cf0199" providerId="Windows Live" clId="Web-{DBEC77E3-BE6E-43E4-AC0B-2F8BB1470099}" dt="2024-03-18T14:51:47.464" v="1033" actId="20577"/>
          <ac:spMkLst>
            <pc:docMk/>
            <pc:sldMk cId="2318558521" sldId="264"/>
            <ac:spMk id="2" creationId="{BDBF9434-3DA0-919B-A3F6-075333F26FCE}"/>
          </ac:spMkLst>
        </pc:spChg>
        <pc:spChg chg="add del mod">
          <ac:chgData name="enrico manosperti" userId="c05f1df1a0cf0199" providerId="Windows Live" clId="Web-{DBEC77E3-BE6E-43E4-AC0B-2F8BB1470099}" dt="2024-03-18T14:52:31.059" v="1042"/>
          <ac:spMkLst>
            <pc:docMk/>
            <pc:sldMk cId="2318558521" sldId="264"/>
            <ac:spMk id="3" creationId="{6E560EC1-EFCB-3685-05D6-7B58938650BA}"/>
          </ac:spMkLst>
        </pc:spChg>
        <pc:spChg chg="add del mod">
          <ac:chgData name="enrico manosperti" userId="c05f1df1a0cf0199" providerId="Windows Live" clId="Web-{DBEC77E3-BE6E-43E4-AC0B-2F8BB1470099}" dt="2024-03-18T12:16:55.747" v="197"/>
          <ac:spMkLst>
            <pc:docMk/>
            <pc:sldMk cId="2318558521" sldId="264"/>
            <ac:spMk id="4" creationId="{22E922B5-6C9B-2D74-9327-657EEF6A3941}"/>
          </ac:spMkLst>
        </pc:spChg>
        <pc:spChg chg="add mod">
          <ac:chgData name="enrico manosperti" userId="c05f1df1a0cf0199" providerId="Windows Live" clId="Web-{DBEC77E3-BE6E-43E4-AC0B-2F8BB1470099}" dt="2024-03-18T17:17:10.966" v="2084" actId="20577"/>
          <ac:spMkLst>
            <pc:docMk/>
            <pc:sldMk cId="2318558521" sldId="264"/>
            <ac:spMk id="5" creationId="{A5E931B5-074F-C890-8B86-D6E666FB4E46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318558521" sldId="264"/>
            <ac:spMk id="7" creationId="{A12E7FA8-5143-59C9-2270-3EFA278EAB5C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318558521" sldId="264"/>
            <ac:spMk id="8" creationId="{690C4ECF-6AD6-6060-90B0-A70A9A2BFA82}"/>
          </ac:spMkLst>
        </pc:spChg>
        <pc:spChg chg="add mod">
          <ac:chgData name="enrico manosperti" userId="c05f1df1a0cf0199" providerId="Windows Live" clId="Web-{DBEC77E3-BE6E-43E4-AC0B-2F8BB1470099}" dt="2024-03-18T15:10:37.165" v="1676" actId="14100"/>
          <ac:spMkLst>
            <pc:docMk/>
            <pc:sldMk cId="2318558521" sldId="264"/>
            <ac:spMk id="9" creationId="{6FF49F9E-535A-345B-09F4-1B25E5772EAE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2318558521" sldId="264"/>
            <ac:spMk id="10" creationId="{0EA20712-87EB-23F9-31CE-1673A6E62039}"/>
          </ac:spMkLst>
        </pc:spChg>
        <pc:graphicFrameChg chg="add mod modGraphic">
          <ac:chgData name="enrico manosperti" userId="c05f1df1a0cf0199" providerId="Windows Live" clId="Web-{DBEC77E3-BE6E-43E4-AC0B-2F8BB1470099}" dt="2024-03-18T17:17:17.747" v="2085" actId="1076"/>
          <ac:graphicFrameMkLst>
            <pc:docMk/>
            <pc:sldMk cId="2318558521" sldId="264"/>
            <ac:graphicFrameMk id="6" creationId="{FB7D3DD2-4F95-81A1-9FA6-BA374C347900}"/>
          </ac:graphicFrameMkLst>
        </pc:graphicFrameChg>
        <pc:picChg chg="add mod">
          <ac:chgData name="enrico manosperti" userId="c05f1df1a0cf0199" providerId="Windows Live" clId="Web-{DBEC77E3-BE6E-43E4-AC0B-2F8BB1470099}" dt="2024-03-18T16:46:52.518" v="1831" actId="14100"/>
          <ac:picMkLst>
            <pc:docMk/>
            <pc:sldMk cId="2318558521" sldId="264"/>
            <ac:picMk id="4" creationId="{38CE6BFD-F5ED-DB3F-7AD1-A7FAEC0CD878}"/>
          </ac:picMkLst>
        </pc:picChg>
      </pc:sldChg>
      <pc:sldChg chg="addSp delSp modSp new">
        <pc:chgData name="enrico manosperti" userId="c05f1df1a0cf0199" providerId="Windows Live" clId="Web-{DBEC77E3-BE6E-43E4-AC0B-2F8BB1470099}" dt="2024-03-18T17:23:38.759" v="2141" actId="20577"/>
        <pc:sldMkLst>
          <pc:docMk/>
          <pc:sldMk cId="2016127522" sldId="265"/>
        </pc:sldMkLst>
        <pc:spChg chg="mod">
          <ac:chgData name="enrico manosperti" userId="c05f1df1a0cf0199" providerId="Windows Live" clId="Web-{DBEC77E3-BE6E-43E4-AC0B-2F8BB1470099}" dt="2024-03-18T14:45:20.917" v="882" actId="20577"/>
          <ac:spMkLst>
            <pc:docMk/>
            <pc:sldMk cId="2016127522" sldId="265"/>
            <ac:spMk id="2" creationId="{89ED9AA7-B400-676D-325E-DE4248C02E55}"/>
          </ac:spMkLst>
        </pc:spChg>
        <pc:spChg chg="add mod">
          <ac:chgData name="enrico manosperti" userId="c05f1df1a0cf0199" providerId="Windows Live" clId="Web-{DBEC77E3-BE6E-43E4-AC0B-2F8BB1470099}" dt="2024-03-18T17:23:38.759" v="2141" actId="20577"/>
          <ac:spMkLst>
            <pc:docMk/>
            <pc:sldMk cId="2016127522" sldId="265"/>
            <ac:spMk id="3" creationId="{46B4320F-543F-4B6C-06BF-C8320E756170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016127522" sldId="265"/>
            <ac:spMk id="5" creationId="{C48F56E0-25AB-EA8D-C545-5E949D0710B6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016127522" sldId="265"/>
            <ac:spMk id="6" creationId="{F9DD46C4-32C2-E3B7-2884-09AB70DFB5BB}"/>
          </ac:spMkLst>
        </pc:spChg>
        <pc:spChg chg="add mod">
          <ac:chgData name="enrico manosperti" userId="c05f1df1a0cf0199" providerId="Windows Live" clId="Web-{DBEC77E3-BE6E-43E4-AC0B-2F8BB1470099}" dt="2024-03-18T15:10:49.649" v="1678" actId="14100"/>
          <ac:spMkLst>
            <pc:docMk/>
            <pc:sldMk cId="2016127522" sldId="265"/>
            <ac:spMk id="7" creationId="{C9217971-D914-EFCC-8F97-9E969C9166F7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2016127522" sldId="265"/>
            <ac:spMk id="8" creationId="{AD1CD355-9B2E-D452-D16B-585EDE705848}"/>
          </ac:spMkLst>
        </pc:spChg>
        <pc:cxnChg chg="add del mod">
          <ac:chgData name="enrico manosperti" userId="c05f1df1a0cf0199" providerId="Windows Live" clId="Web-{DBEC77E3-BE6E-43E4-AC0B-2F8BB1470099}" dt="2024-03-18T17:23:24.540" v="2135"/>
          <ac:cxnSpMkLst>
            <pc:docMk/>
            <pc:sldMk cId="2016127522" sldId="265"/>
            <ac:cxnSpMk id="4" creationId="{10C8BF65-6C98-D44B-CC88-171411AD8F8D}"/>
          </ac:cxnSpMkLst>
        </pc:cxnChg>
      </pc:sldChg>
      <pc:sldChg chg="addSp delSp modSp new">
        <pc:chgData name="enrico manosperti" userId="c05f1df1a0cf0199" providerId="Windows Live" clId="Web-{DBEC77E3-BE6E-43E4-AC0B-2F8BB1470099}" dt="2024-03-18T17:28:45.891" v="2198" actId="1076"/>
        <pc:sldMkLst>
          <pc:docMk/>
          <pc:sldMk cId="4281979647" sldId="266"/>
        </pc:sldMkLst>
        <pc:spChg chg="mod">
          <ac:chgData name="enrico manosperti" userId="c05f1df1a0cf0199" providerId="Windows Live" clId="Web-{DBEC77E3-BE6E-43E4-AC0B-2F8BB1470099}" dt="2024-03-18T14:54:58.346" v="1148" actId="20577"/>
          <ac:spMkLst>
            <pc:docMk/>
            <pc:sldMk cId="4281979647" sldId="266"/>
            <ac:spMk id="2" creationId="{EDCF08AE-3972-7790-0C7B-28B15DD46E0F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4281979647" sldId="266"/>
            <ac:spMk id="4" creationId="{30148F64-02D1-E163-3E28-C25A00D69460}"/>
          </ac:spMkLst>
        </pc:spChg>
        <pc:spChg chg="add del">
          <ac:chgData name="enrico manosperti" userId="c05f1df1a0cf0199" providerId="Windows Live" clId="Web-{DBEC77E3-BE6E-43E4-AC0B-2F8BB1470099}" dt="2024-03-18T13:37:25.756" v="501"/>
          <ac:spMkLst>
            <pc:docMk/>
            <pc:sldMk cId="4281979647" sldId="266"/>
            <ac:spMk id="4" creationId="{8E91080C-D573-4B3F-A638-209A8DA41E7D}"/>
          </ac:spMkLst>
        </pc:spChg>
        <pc:spChg chg="add mod">
          <ac:chgData name="enrico manosperti" userId="c05f1df1a0cf0199" providerId="Windows Live" clId="Web-{DBEC77E3-BE6E-43E4-AC0B-2F8BB1470099}" dt="2024-03-18T17:27:51.782" v="2190" actId="14100"/>
          <ac:spMkLst>
            <pc:docMk/>
            <pc:sldMk cId="4281979647" sldId="266"/>
            <ac:spMk id="5" creationId="{396FE403-55B8-A646-43DC-A5B165CE1E35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4281979647" sldId="266"/>
            <ac:spMk id="6" creationId="{2825F073-C2EA-193B-1D09-974774FBB18C}"/>
          </ac:spMkLst>
        </pc:spChg>
        <pc:spChg chg="add mod">
          <ac:chgData name="enrico manosperti" userId="c05f1df1a0cf0199" providerId="Windows Live" clId="Web-{DBEC77E3-BE6E-43E4-AC0B-2F8BB1470099}" dt="2024-03-18T15:10:18.117" v="1672" actId="14100"/>
          <ac:spMkLst>
            <pc:docMk/>
            <pc:sldMk cId="4281979647" sldId="266"/>
            <ac:spMk id="7" creationId="{33ED6856-97F9-263A-3B10-AFEF42FF7EF7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4281979647" sldId="266"/>
            <ac:spMk id="8" creationId="{F808E04B-47C6-729F-C1B6-F0D86A9F2C24}"/>
          </ac:spMkLst>
        </pc:spChg>
        <pc:picChg chg="add mod modCrop">
          <ac:chgData name="enrico manosperti" userId="c05f1df1a0cf0199" providerId="Windows Live" clId="Web-{DBEC77E3-BE6E-43E4-AC0B-2F8BB1470099}" dt="2024-03-18T17:28:45.891" v="2198" actId="1076"/>
          <ac:picMkLst>
            <pc:docMk/>
            <pc:sldMk cId="4281979647" sldId="266"/>
            <ac:picMk id="3" creationId="{19144EC5-9746-57A5-0986-F3F1B8370D60}"/>
          </ac:picMkLst>
        </pc:picChg>
      </pc:sldChg>
      <pc:sldChg chg="addSp delSp modSp new">
        <pc:chgData name="enrico manosperti" userId="c05f1df1a0cf0199" providerId="Windows Live" clId="Web-{DBEC77E3-BE6E-43E4-AC0B-2F8BB1470099}" dt="2024-03-18T17:21:49.021" v="2110" actId="20577"/>
        <pc:sldMkLst>
          <pc:docMk/>
          <pc:sldMk cId="22477737" sldId="267"/>
        </pc:sldMkLst>
        <pc:spChg chg="mod">
          <ac:chgData name="enrico manosperti" userId="c05f1df1a0cf0199" providerId="Windows Live" clId="Web-{DBEC77E3-BE6E-43E4-AC0B-2F8BB1470099}" dt="2024-03-18T14:32:50.669" v="711" actId="20577"/>
          <ac:spMkLst>
            <pc:docMk/>
            <pc:sldMk cId="22477737" sldId="267"/>
            <ac:spMk id="2" creationId="{2E1DF089-471B-417B-C321-66DEE34582C8}"/>
          </ac:spMkLst>
        </pc:spChg>
        <pc:spChg chg="add mod">
          <ac:chgData name="enrico manosperti" userId="c05f1df1a0cf0199" providerId="Windows Live" clId="Web-{DBEC77E3-BE6E-43E4-AC0B-2F8BB1470099}" dt="2024-03-18T17:21:49.021" v="2110" actId="20577"/>
          <ac:spMkLst>
            <pc:docMk/>
            <pc:sldMk cId="22477737" sldId="267"/>
            <ac:spMk id="5" creationId="{FDA004A2-7D40-EACC-A5DF-B4B1C3D9C2AB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2477737" sldId="267"/>
            <ac:spMk id="6" creationId="{DF42E603-C603-2AE2-7127-20274035F929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22477737" sldId="267"/>
            <ac:spMk id="7" creationId="{B827A272-B3C5-E7F6-AE79-0E73EA15753F}"/>
          </ac:spMkLst>
        </pc:spChg>
        <pc:spChg chg="add mod">
          <ac:chgData name="enrico manosperti" userId="c05f1df1a0cf0199" providerId="Windows Live" clId="Web-{DBEC77E3-BE6E-43E4-AC0B-2F8BB1470099}" dt="2024-03-18T15:10:32.930" v="1675" actId="14100"/>
          <ac:spMkLst>
            <pc:docMk/>
            <pc:sldMk cId="22477737" sldId="267"/>
            <ac:spMk id="8" creationId="{8C33D5A2-E725-BB40-6705-097BFB424286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22477737" sldId="267"/>
            <ac:spMk id="9" creationId="{047222E8-BDB6-7CA0-8F7B-4E27762730FC}"/>
          </ac:spMkLst>
        </pc:spChg>
        <pc:picChg chg="add mod">
          <ac:chgData name="enrico manosperti" userId="c05f1df1a0cf0199" providerId="Windows Live" clId="Web-{DBEC77E3-BE6E-43E4-AC0B-2F8BB1470099}" dt="2024-03-18T16:18:27.547" v="1787" actId="1076"/>
          <ac:picMkLst>
            <pc:docMk/>
            <pc:sldMk cId="22477737" sldId="267"/>
            <ac:picMk id="3" creationId="{E38EEE4A-A32C-1346-D89B-A84E0D800CEF}"/>
          </ac:picMkLst>
        </pc:picChg>
        <pc:picChg chg="add mod">
          <ac:chgData name="enrico manosperti" userId="c05f1df1a0cf0199" providerId="Windows Live" clId="Web-{DBEC77E3-BE6E-43E4-AC0B-2F8BB1470099}" dt="2024-03-18T16:18:29.516" v="1788" actId="1076"/>
          <ac:picMkLst>
            <pc:docMk/>
            <pc:sldMk cId="22477737" sldId="267"/>
            <ac:picMk id="4" creationId="{97A908FB-67F5-B759-795A-DB07D7DCD985}"/>
          </ac:picMkLst>
        </pc:picChg>
      </pc:sldChg>
      <pc:sldChg chg="addSp delSp modSp new">
        <pc:chgData name="enrico manosperti" userId="c05f1df1a0cf0199" providerId="Windows Live" clId="Web-{DBEC77E3-BE6E-43E4-AC0B-2F8BB1470099}" dt="2024-03-18T17:23:50.322" v="2146" actId="20577"/>
        <pc:sldMkLst>
          <pc:docMk/>
          <pc:sldMk cId="929776602" sldId="268"/>
        </pc:sldMkLst>
        <pc:spChg chg="mod">
          <ac:chgData name="enrico manosperti" userId="c05f1df1a0cf0199" providerId="Windows Live" clId="Web-{DBEC77E3-BE6E-43E4-AC0B-2F8BB1470099}" dt="2024-03-18T14:57:43.775" v="1216" actId="20577"/>
          <ac:spMkLst>
            <pc:docMk/>
            <pc:sldMk cId="929776602" sldId="268"/>
            <ac:spMk id="2" creationId="{106A7158-49FE-F9B6-B4D8-577EBEBC0F1B}"/>
          </ac:spMkLst>
        </pc:spChg>
        <pc:spChg chg="add mod">
          <ac:chgData name="enrico manosperti" userId="c05f1df1a0cf0199" providerId="Windows Live" clId="Web-{DBEC77E3-BE6E-43E4-AC0B-2F8BB1470099}" dt="2024-03-18T17:23:50.322" v="2146" actId="20577"/>
          <ac:spMkLst>
            <pc:docMk/>
            <pc:sldMk cId="929776602" sldId="268"/>
            <ac:spMk id="3" creationId="{5EC91127-35F0-EBF8-252A-E035A78A66AF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929776602" sldId="268"/>
            <ac:spMk id="4" creationId="{28DF539F-6BE1-EF9D-BD98-1B5362585438}"/>
          </ac:spMkLst>
        </pc:spChg>
        <pc:spChg chg="add del mod">
          <ac:chgData name="enrico manosperti" userId="c05f1df1a0cf0199" providerId="Windows Live" clId="Web-{DBEC77E3-BE6E-43E4-AC0B-2F8BB1470099}" dt="2024-03-18T15:08:34.425" v="1567"/>
          <ac:spMkLst>
            <pc:docMk/>
            <pc:sldMk cId="929776602" sldId="268"/>
            <ac:spMk id="5" creationId="{7E0B9A32-2AA9-803D-01FD-BFCA683FA3E7}"/>
          </ac:spMkLst>
        </pc:spChg>
        <pc:spChg chg="add mod">
          <ac:chgData name="enrico manosperti" userId="c05f1df1a0cf0199" providerId="Windows Live" clId="Web-{DBEC77E3-BE6E-43E4-AC0B-2F8BB1470099}" dt="2024-03-18T15:10:44.290" v="1677" actId="14100"/>
          <ac:spMkLst>
            <pc:docMk/>
            <pc:sldMk cId="929776602" sldId="268"/>
            <ac:spMk id="6" creationId="{C6DED5FC-C7CC-4BB1-1F49-3C43845F9670}"/>
          </ac:spMkLst>
        </pc:spChg>
        <pc:spChg chg="add mod">
          <ac:chgData name="enrico manosperti" userId="c05f1df1a0cf0199" providerId="Windows Live" clId="Web-{DBEC77E3-BE6E-43E4-AC0B-2F8BB1470099}" dt="2024-03-18T15:08:51.395" v="1571"/>
          <ac:spMkLst>
            <pc:docMk/>
            <pc:sldMk cId="929776602" sldId="268"/>
            <ac:spMk id="7" creationId="{0E2112DA-0504-F6B8-E543-495B4031A1F2}"/>
          </ac:spMkLst>
        </pc:spChg>
      </pc:sldChg>
      <pc:sldMasterChg chg="modSp mod modSldLayout">
        <pc:chgData name="enrico manosperti" userId="c05f1df1a0cf0199" providerId="Windows Live" clId="Web-{DBEC77E3-BE6E-43E4-AC0B-2F8BB1470099}" dt="2024-03-18T15:10:09.898" v="1671"/>
        <pc:sldMasterMkLst>
          <pc:docMk/>
          <pc:sldMasterMk cId="2473788118" sldId="2147484079"/>
        </pc:sldMasterMkLst>
        <pc:spChg chg="mod">
          <ac:chgData name="enrico manosperti" userId="c05f1df1a0cf0199" providerId="Windows Live" clId="Web-{DBEC77E3-BE6E-43E4-AC0B-2F8BB1470099}" dt="2024-03-18T15:10:09.898" v="1671"/>
          <ac:spMkLst>
            <pc:docMk/>
            <pc:sldMasterMk cId="2473788118" sldId="2147484079"/>
            <ac:spMk id="5" creationId="{00000000-0000-0000-0000-000000000000}"/>
          </ac:spMkLst>
        </pc:sp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2408916814" sldId="2147484080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2408916814" sldId="2147484080"/>
              <ac:spMk id="5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4266646091" sldId="2147484081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4266646091" sldId="2147484081"/>
              <ac:spMk id="5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2729062420" sldId="2147484082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2729062420" sldId="2147484082"/>
              <ac:spMk id="5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3605374631" sldId="2147484083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3605374631" sldId="2147484083"/>
              <ac:spMk id="6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2686755845" sldId="2147484084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2686755845" sldId="2147484084"/>
              <ac:spMk id="8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598823188" sldId="2147484085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598823188" sldId="2147484085"/>
              <ac:spMk id="4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3141820439" sldId="2147484086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3141820439" sldId="2147484086"/>
              <ac:spMk id="8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2758581576" sldId="2147484087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2758581576" sldId="2147484087"/>
              <ac:spMk id="6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1863675913" sldId="2147484088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1863675913" sldId="2147484088"/>
              <ac:spMk id="6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3866731984" sldId="2147484089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3866731984" sldId="2147484089"/>
              <ac:spMk id="5" creationId="{00000000-0000-0000-0000-000000000000}"/>
            </ac:spMkLst>
          </pc:spChg>
        </pc:sldLayoutChg>
        <pc:sldLayoutChg chg="modSp mod">
          <pc:chgData name="enrico manosperti" userId="c05f1df1a0cf0199" providerId="Windows Live" clId="Web-{DBEC77E3-BE6E-43E4-AC0B-2F8BB1470099}" dt="2024-03-18T15:10:09.898" v="1671"/>
          <pc:sldLayoutMkLst>
            <pc:docMk/>
            <pc:sldMasterMk cId="2473788118" sldId="2147484079"/>
            <pc:sldLayoutMk cId="2715154216" sldId="2147484090"/>
          </pc:sldLayoutMkLst>
          <pc:spChg chg="mod">
            <ac:chgData name="enrico manosperti" userId="c05f1df1a0cf0199" providerId="Windows Live" clId="Web-{DBEC77E3-BE6E-43E4-AC0B-2F8BB1470099}" dt="2024-03-18T15:10:09.898" v="1671"/>
            <ac:spMkLst>
              <pc:docMk/>
              <pc:sldMasterMk cId="2473788118" sldId="2147484079"/>
              <pc:sldLayoutMk cId="2715154216" sldId="2147484090"/>
              <ac:spMk id="5" creationId="{00000000-0000-0000-0000-000000000000}"/>
            </ac:spMkLst>
          </pc:spChg>
        </pc:sldLayoutChg>
      </pc:sldMasterChg>
    </pc:docChg>
  </pc:docChgLst>
  <pc:docChgLst>
    <pc:chgData name="enrico manosperti" userId="c05f1df1a0cf0199" providerId="Windows Live" clId="Web-{1511B22B-6DDA-429B-923D-950CBD5CC51B}"/>
    <pc:docChg chg="mod modSld">
      <pc:chgData name="enrico manosperti" userId="c05f1df1a0cf0199" providerId="Windows Live" clId="Web-{1511B22B-6DDA-429B-923D-950CBD5CC51B}" dt="2024-03-14T10:26:25.183" v="28"/>
      <pc:docMkLst>
        <pc:docMk/>
      </pc:docMkLst>
      <pc:sldChg chg="delSp">
        <pc:chgData name="enrico manosperti" userId="c05f1df1a0cf0199" providerId="Windows Live" clId="Web-{1511B22B-6DDA-429B-923D-950CBD5CC51B}" dt="2024-03-14T10:26:02.261" v="0"/>
        <pc:sldMkLst>
          <pc:docMk/>
          <pc:sldMk cId="3962583941" sldId="256"/>
        </pc:sldMkLst>
        <pc:spChg chg="del">
          <ac:chgData name="enrico manosperti" userId="c05f1df1a0cf0199" providerId="Windows Live" clId="Web-{1511B22B-6DDA-429B-923D-950CBD5CC51B}" dt="2024-03-14T10:26:02.261" v="0"/>
          <ac:spMkLst>
            <pc:docMk/>
            <pc:sldMk cId="3962583941" sldId="256"/>
            <ac:spMk id="5" creationId="{901F4FB2-CE6C-0D64-123B-7273F94E62A3}"/>
          </ac:spMkLst>
        </pc:spChg>
        <pc:spChg chg="del">
          <ac:chgData name="enrico manosperti" userId="c05f1df1a0cf0199" providerId="Windows Live" clId="Web-{1511B22B-6DDA-429B-923D-950CBD5CC51B}" dt="2024-03-14T10:26:02.261" v="0"/>
          <ac:spMkLst>
            <pc:docMk/>
            <pc:sldMk cId="3962583941" sldId="256"/>
            <ac:spMk id="6" creationId="{03192E14-E662-7C4D-DB99-174154378493}"/>
          </ac:spMkLst>
        </pc:spChg>
      </pc:sldChg>
      <pc:sldChg chg="addSp delSp modSp">
        <pc:chgData name="enrico manosperti" userId="c05f1df1a0cf0199" providerId="Windows Live" clId="Web-{1511B22B-6DDA-429B-923D-950CBD5CC51B}" dt="2024-03-14T10:26:25.183" v="28"/>
        <pc:sldMkLst>
          <pc:docMk/>
          <pc:sldMk cId="3802964085" sldId="257"/>
        </pc:sldMkLst>
        <pc:spChg chg="add mod">
          <ac:chgData name="enrico manosperti" userId="c05f1df1a0cf0199" providerId="Windows Live" clId="Web-{1511B22B-6DDA-429B-923D-950CBD5CC51B}" dt="2024-03-14T10:26:25.183" v="28"/>
          <ac:spMkLst>
            <pc:docMk/>
            <pc:sldMk cId="3802964085" sldId="257"/>
            <ac:spMk id="3" creationId="{9F10C9E5-7DA9-B1F6-5C9D-03E958A80365}"/>
          </ac:spMkLst>
        </pc:spChg>
        <pc:spChg chg="add del mod">
          <ac:chgData name="enrico manosperti" userId="c05f1df1a0cf0199" providerId="Windows Live" clId="Web-{1511B22B-6DDA-429B-923D-950CBD5CC51B}" dt="2024-03-14T10:26:17.402" v="7"/>
          <ac:spMkLst>
            <pc:docMk/>
            <pc:sldMk cId="3802964085" sldId="257"/>
            <ac:spMk id="4" creationId="{F0D222B1-7E06-CC4A-40F5-817EB2C3777C}"/>
          </ac:spMkLst>
        </pc:spChg>
        <pc:spChg chg="add mod">
          <ac:chgData name="enrico manosperti" userId="c05f1df1a0cf0199" providerId="Windows Live" clId="Web-{1511B22B-6DDA-429B-923D-950CBD5CC51B}" dt="2024-03-14T10:26:18.089" v="8"/>
          <ac:spMkLst>
            <pc:docMk/>
            <pc:sldMk cId="3802964085" sldId="257"/>
            <ac:spMk id="5" creationId="{DA0FD580-2F5F-6DFA-CE87-E58397BE282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91681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731984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54216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CEF3B-A037-46D0-B02C-1428F07E9383}" type="datetimeFigureOut">
              <a:rPr lang="en-US" dirty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46091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062420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74631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55845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2318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pPr/>
              <a:t>3/19/2024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820439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6DFF08F-DC6B-4601-B491-B0F83F6DD2DA}" type="datetimeFigureOut">
              <a:rPr lang="en-US" dirty="0"/>
              <a:pPr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81576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3/19/2024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75913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3/19/2024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3788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>
            <a:extLst>
              <a:ext uri="{FF2B5EF4-FFF2-40B4-BE49-F238E27FC236}">
                <a16:creationId xmlns:a16="http://schemas.microsoft.com/office/drawing/2014/main" id="{E26973F1-97DA-2616-243D-75302A1616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Enrico Manosperti, Andrii </a:t>
            </a:r>
            <a:r>
              <a:rPr lang="it-IT" dirty="0" err="1"/>
              <a:t>Pastushenko</a:t>
            </a:r>
            <a:r>
              <a:rPr lang="it-IT" dirty="0"/>
              <a:t>, </a:t>
            </a:r>
            <a:r>
              <a:rPr lang="it-IT" dirty="0" err="1"/>
              <a:t>Rogelio</a:t>
            </a:r>
            <a:r>
              <a:rPr lang="it-IT" dirty="0"/>
              <a:t> </a:t>
            </a:r>
            <a:r>
              <a:rPr lang="it-IT" dirty="0" err="1"/>
              <a:t>tomas</a:t>
            </a:r>
            <a:endParaRPr lang="it-IT" dirty="0"/>
          </a:p>
          <a:p>
            <a:r>
              <a:rPr lang="it-IT" sz="2400" dirty="0"/>
              <a:t>CLIC Project Meeting </a:t>
            </a:r>
          </a:p>
          <a:p>
            <a:r>
              <a:rPr lang="it-IT" dirty="0"/>
              <a:t>19/03/2024</a:t>
            </a:r>
          </a:p>
          <a:p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olo 4">
                <a:extLst>
                  <a:ext uri="{FF2B5EF4-FFF2-40B4-BE49-F238E27FC236}">
                    <a16:creationId xmlns:a16="http://schemas.microsoft.com/office/drawing/2014/main" id="{5BC6B07F-AEF2-BCAD-B9C1-5FBD00D38441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>
                <a:normAutofit/>
              </a:bodyPr>
              <a:lstStyle/>
              <a:p>
                <a:pPr algn="ctr"/>
                <a:r>
                  <a:rPr lang="it-IT" sz="6000" dirty="0">
                    <a:latin typeface="+mn-lt"/>
                    <a:ea typeface="+mj-lt"/>
                    <a:cs typeface="+mj-lt"/>
                  </a:rPr>
                  <a:t>Ultra 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6000" i="1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6000" b="0" i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6000" b="0" i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  <m:t>y</m:t>
                        </m:r>
                      </m:sub>
                      <m:sup>
                        <m:r>
                          <a:rPr lang="it-IT" sz="6000" b="0" i="0" smtClean="0">
                            <a:latin typeface="Cambria Math" panose="02040503050406030204" pitchFamily="18" charset="0"/>
                            <a:ea typeface="+mj-lt"/>
                            <a:cs typeface="+mj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6000" dirty="0">
                    <a:latin typeface="+mn-lt"/>
                    <a:ea typeface="+mj-lt"/>
                    <a:cs typeface="+mj-lt"/>
                  </a:rPr>
                  <a:t> studies in the ATF2 2023 </a:t>
                </a:r>
                <a:r>
                  <a:rPr lang="it-IT" sz="6000" dirty="0" err="1">
                    <a:latin typeface="+mn-lt"/>
                    <a:ea typeface="+mj-lt"/>
                    <a:cs typeface="+mj-lt"/>
                  </a:rPr>
                  <a:t>campaign</a:t>
                </a:r>
                <a:r>
                  <a:rPr lang="it-IT" sz="6000" dirty="0">
                    <a:latin typeface="+mn-lt"/>
                    <a:ea typeface="+mj-lt"/>
                    <a:cs typeface="+mj-lt"/>
                  </a:rPr>
                  <a:t> and future </a:t>
                </a:r>
                <a:r>
                  <a:rPr lang="it-IT" sz="6000" dirty="0" err="1">
                    <a:latin typeface="+mn-lt"/>
                    <a:ea typeface="+mj-lt"/>
                    <a:cs typeface="+mj-lt"/>
                  </a:rPr>
                  <a:t>campaigns</a:t>
                </a:r>
                <a:endParaRPr lang="it-IT" sz="6000" dirty="0">
                  <a:latin typeface="+mn-lt"/>
                </a:endParaRPr>
              </a:p>
            </p:txBody>
          </p:sp>
        </mc:Choice>
        <mc:Fallback xmlns="">
          <p:sp>
            <p:nvSpPr>
              <p:cNvPr id="5" name="Titolo 4">
                <a:extLst>
                  <a:ext uri="{FF2B5EF4-FFF2-40B4-BE49-F238E27FC236}">
                    <a16:creationId xmlns:a16="http://schemas.microsoft.com/office/drawing/2014/main" id="{5BC6B07F-AEF2-BCAD-B9C1-5FBD00D384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2"/>
                <a:stretch>
                  <a:fillRect l="-2061" r="-2061" b="-1145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blue logo with text&#10;&#10;Description automatically generated">
            <a:extLst>
              <a:ext uri="{FF2B5EF4-FFF2-40B4-BE49-F238E27FC236}">
                <a16:creationId xmlns:a16="http://schemas.microsoft.com/office/drawing/2014/main" id="{2F43C47A-874D-31A6-BE60-F6BF3A4B62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355" y="168447"/>
            <a:ext cx="1647910" cy="1632156"/>
          </a:xfrm>
          <a:prstGeom prst="rect">
            <a:avLst/>
          </a:prstGeom>
        </p:spPr>
      </p:pic>
      <p:pic>
        <p:nvPicPr>
          <p:cNvPr id="7" name="Picture 6" descr="A logo with white text in a circle&#10;&#10;Description automatically generated">
            <a:extLst>
              <a:ext uri="{FF2B5EF4-FFF2-40B4-BE49-F238E27FC236}">
                <a16:creationId xmlns:a16="http://schemas.microsoft.com/office/drawing/2014/main" id="{182C3E09-8575-7874-BC19-9ACF0AFB91E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3" t="11468" r="11009" b="12385"/>
          <a:stretch/>
        </p:blipFill>
        <p:spPr>
          <a:xfrm>
            <a:off x="7063470" y="168447"/>
            <a:ext cx="1629187" cy="163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5839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420D56-8E8F-D631-2C84-580C0DF8D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59785"/>
            <a:ext cx="8508989" cy="365125"/>
          </a:xfrm>
        </p:spPr>
        <p:txBody>
          <a:bodyPr/>
          <a:lstStyle/>
          <a:p>
            <a:r>
              <a:rPr lang="en-US" dirty="0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EE8BF2-5A92-6A97-50B1-3742EE540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E7AC0B-BEE3-BED6-6303-A2D29BB83273}"/>
              </a:ext>
            </a:extLst>
          </p:cNvPr>
          <p:cNvSpPr txBox="1"/>
          <p:nvPr/>
        </p:nvSpPr>
        <p:spPr>
          <a:xfrm>
            <a:off x="3927987" y="2828835"/>
            <a:ext cx="43360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767146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13D010-E216-18AB-B31D-69CF49FB9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cs typeface="Calibri Light"/>
              </a:rPr>
              <a:t>Outline</a:t>
            </a:r>
            <a:endParaRPr lang="it-IT" dirty="0" err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2882ADA-4218-A256-FEB3-E1AFBD1B5301}"/>
                  </a:ext>
                </a:extLst>
              </p:cNvPr>
              <p:cNvSpPr txBox="1"/>
              <p:nvPr/>
            </p:nvSpPr>
            <p:spPr>
              <a:xfrm>
                <a:off x="1251292" y="1828082"/>
                <a:ext cx="5231258" cy="4154984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cs typeface="Calibri" panose="020F0502020204030204"/>
                  </a:rPr>
                  <a:t>ATF2 </a:t>
                </a:r>
                <a:r>
                  <a:rPr lang="it-IT" sz="2400" dirty="0" err="1">
                    <a:cs typeface="Calibri" panose="020F0502020204030204"/>
                  </a:rPr>
                  <a:t>purpose</a:t>
                </a:r>
                <a:endParaRPr lang="it-IT" sz="2400" dirty="0"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cs typeface="Calibri" panose="020F0502020204030204"/>
                  </a:rPr>
                  <a:t>Ultra-low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smtClean="0">
                            <a:cs typeface="Calibri" panose="020F0502020204030204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cs typeface="Calibri" panose="020F0502020204030204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cs typeface="Calibri" panose="020F0502020204030204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cs typeface="Calibri" panose="020F0502020204030204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cs typeface="Calibri" panose="020F0502020204030204"/>
                  </a:rPr>
                  <a:t> studies</a:t>
                </a:r>
                <a:endParaRPr lang="it-IT" sz="2400" dirty="0">
                  <a:ea typeface="Calibri" panose="020F0502020204030204"/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cs typeface="Calibri" panose="020F0502020204030204"/>
                  </a:rPr>
                  <a:t>Tuning </a:t>
                </a:r>
                <a:r>
                  <a:rPr lang="it-IT" sz="2400" dirty="0" err="1">
                    <a:cs typeface="Calibri" panose="020F0502020204030204"/>
                  </a:rPr>
                  <a:t>method</a:t>
                </a:r>
                <a:endParaRPr lang="it-IT" sz="2400" dirty="0"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cs typeface="Calibri" panose="020F0502020204030204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 err="1">
                    <a:ea typeface="+mn-lt"/>
                    <a:cs typeface="+mn-lt"/>
                  </a:rPr>
                  <a:t>Optics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measurements</a:t>
                </a:r>
                <a:r>
                  <a:rPr lang="it-IT" sz="2400" dirty="0">
                    <a:ea typeface="+mn-lt"/>
                    <a:cs typeface="+mn-lt"/>
                  </a:rPr>
                  <a:t> and matching</a:t>
                </a: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Future </a:t>
                </a:r>
                <a:r>
                  <a:rPr lang="it-IT" sz="2400" dirty="0" err="1">
                    <a:ea typeface="+mn-lt"/>
                    <a:cs typeface="+mn-lt"/>
                  </a:rPr>
                  <a:t>campaigns</a:t>
                </a:r>
                <a:endParaRPr lang="it-IT" sz="2400" dirty="0">
                  <a:ea typeface="+mn-lt"/>
                  <a:cs typeface="+mn-lt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 err="1">
                    <a:ea typeface="+mn-lt"/>
                    <a:cs typeface="+mn-lt"/>
                  </a:rPr>
                  <a:t>Conclusions</a:t>
                </a:r>
                <a:endParaRPr lang="it-IT" sz="2400" dirty="0">
                  <a:ea typeface="+mn-lt"/>
                  <a:cs typeface="+mn-lt"/>
                </a:endParaRPr>
              </a:p>
            </p:txBody>
          </p:sp>
        </mc:Choice>
        <mc:Fallback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12882ADA-4218-A256-FEB3-E1AFBD1B53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292" y="1828082"/>
                <a:ext cx="5231258" cy="4154984"/>
              </a:xfrm>
              <a:prstGeom prst="rect">
                <a:avLst/>
              </a:prstGeom>
              <a:blipFill>
                <a:blip r:embed="rId2"/>
                <a:stretch>
                  <a:fillRect l="-1515" t="-1175" b="-323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6992AD6-86EC-F67B-1D34-605C12787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43C658F-4982-AE56-5459-461D45FD5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949" y="6459785"/>
            <a:ext cx="8512938" cy="365125"/>
          </a:xfrm>
        </p:spPr>
        <p:txBody>
          <a:bodyPr/>
          <a:lstStyle/>
          <a:p>
            <a:r>
              <a:rPr lang="en-US" dirty="0"/>
              <a:t>Enrico </a:t>
            </a:r>
            <a:r>
              <a:rPr lang="en-US" dirty="0" err="1"/>
              <a:t>Manosperti</a:t>
            </a:r>
            <a:r>
              <a:rPr lang="en-US" dirty="0"/>
              <a:t>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8907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CF08AE-3972-7790-0C7B-28B15DD46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cs typeface="Calibri Light"/>
              </a:rPr>
              <a:t>ATF2 </a:t>
            </a:r>
            <a:r>
              <a:rPr lang="it-IT" dirty="0" err="1">
                <a:cs typeface="Calibri Light"/>
              </a:rPr>
              <a:t>purpose</a:t>
            </a:r>
            <a:endParaRPr lang="it-IT" dirty="0" err="1"/>
          </a:p>
        </p:txBody>
      </p:sp>
      <p:pic>
        <p:nvPicPr>
          <p:cNvPr id="3" name="Immagine 2" descr="Immagine che contiene testo, diagramma, linea, Carattere&#10;&#10;Descrizione generata automaticamente">
            <a:extLst>
              <a:ext uri="{FF2B5EF4-FFF2-40B4-BE49-F238E27FC236}">
                <a16:creationId xmlns:a16="http://schemas.microsoft.com/office/drawing/2014/main" id="{19144EC5-9746-57A5-0986-F3F1B8370D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92" b="16170"/>
          <a:stretch/>
        </p:blipFill>
        <p:spPr>
          <a:xfrm>
            <a:off x="1772295" y="4516977"/>
            <a:ext cx="9263863" cy="157577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6FE403-55B8-A646-43DC-A5B165CE1E35}"/>
              </a:ext>
            </a:extLst>
          </p:cNvPr>
          <p:cNvSpPr txBox="1"/>
          <p:nvPr/>
        </p:nvSpPr>
        <p:spPr>
          <a:xfrm>
            <a:off x="1151048" y="1794324"/>
            <a:ext cx="10034426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400" dirty="0">
                <a:cs typeface="Calibri"/>
              </a:rPr>
              <a:t>Project to build and operate a facility for the </a:t>
            </a:r>
            <a:r>
              <a:rPr lang="it-IT" sz="2400" dirty="0" err="1">
                <a:cs typeface="Calibri"/>
              </a:rPr>
              <a:t>final</a:t>
            </a:r>
            <a:r>
              <a:rPr lang="it-IT" sz="2400" dirty="0">
                <a:cs typeface="Calibri"/>
              </a:rPr>
              <a:t> focus system of future </a:t>
            </a:r>
            <a:r>
              <a:rPr lang="it-IT" sz="2400" dirty="0" err="1">
                <a:cs typeface="Calibri"/>
              </a:rPr>
              <a:t>colliders</a:t>
            </a:r>
            <a:r>
              <a:rPr lang="it-IT" sz="2400" dirty="0"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it-IT" sz="24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sz="2400" dirty="0" err="1">
                <a:cs typeface="Calibri"/>
              </a:rPr>
              <a:t>Feasibility</a:t>
            </a:r>
            <a:r>
              <a:rPr lang="it-IT" sz="2400" dirty="0">
                <a:cs typeface="Calibri"/>
              </a:rPr>
              <a:t> studies on </a:t>
            </a:r>
            <a:r>
              <a:rPr lang="it-IT" sz="2400" dirty="0" err="1">
                <a:cs typeface="Calibri"/>
              </a:rPr>
              <a:t>local</a:t>
            </a:r>
            <a:r>
              <a:rPr lang="it-IT" sz="2400" dirty="0">
                <a:cs typeface="Calibri"/>
              </a:rPr>
              <a:t> </a:t>
            </a:r>
            <a:r>
              <a:rPr lang="it-IT" sz="2400" dirty="0" err="1">
                <a:cs typeface="Calibri"/>
              </a:rPr>
              <a:t>chromaticity</a:t>
            </a:r>
            <a:r>
              <a:rPr lang="it-IT" sz="2400" dirty="0">
                <a:cs typeface="Calibri"/>
              </a:rPr>
              <a:t> </a:t>
            </a:r>
            <a:r>
              <a:rPr lang="it-IT" sz="2400" dirty="0" err="1">
                <a:cs typeface="Calibri"/>
              </a:rPr>
              <a:t>correction</a:t>
            </a:r>
            <a:r>
              <a:rPr lang="it-IT" sz="2400" dirty="0">
                <a:cs typeface="Calibri"/>
              </a:rPr>
              <a:t> </a:t>
            </a:r>
            <a:r>
              <a:rPr lang="it-IT" sz="2400" dirty="0" err="1">
                <a:cs typeface="Calibri"/>
              </a:rPr>
              <a:t>scheme</a:t>
            </a:r>
            <a:r>
              <a:rPr lang="it-IT" sz="2400" dirty="0"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it-IT" sz="2400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it-IT" sz="2400" dirty="0" err="1">
                <a:cs typeface="Calibri"/>
              </a:rPr>
              <a:t>Focusing</a:t>
            </a:r>
            <a:r>
              <a:rPr lang="it-IT" sz="2400" dirty="0">
                <a:cs typeface="Calibri"/>
              </a:rPr>
              <a:t> an electron </a:t>
            </a:r>
            <a:r>
              <a:rPr lang="it-IT" sz="2400" dirty="0" err="1">
                <a:cs typeface="Calibri"/>
              </a:rPr>
              <a:t>beam</a:t>
            </a:r>
            <a:r>
              <a:rPr lang="it-IT" sz="2400" dirty="0">
                <a:cs typeface="Calibri"/>
              </a:rPr>
              <a:t> to 40 nm </a:t>
            </a:r>
            <a:r>
              <a:rPr lang="it-IT" sz="2400" dirty="0" err="1">
                <a:cs typeface="Calibri"/>
              </a:rPr>
              <a:t>vertical</a:t>
            </a:r>
            <a:r>
              <a:rPr lang="it-IT" sz="2400" dirty="0">
                <a:cs typeface="Calibri"/>
              </a:rPr>
              <a:t> for ILC-like FFS </a:t>
            </a:r>
            <a:r>
              <a:rPr lang="it-IT" sz="2400" dirty="0" err="1">
                <a:cs typeface="Calibri"/>
              </a:rPr>
              <a:t>optics</a:t>
            </a:r>
            <a:r>
              <a:rPr lang="it-IT" sz="2400" dirty="0">
                <a:cs typeface="Calibri"/>
              </a:rPr>
              <a:t> and to 20 nm </a:t>
            </a:r>
            <a:r>
              <a:rPr lang="it-IT" sz="2400" dirty="0" err="1">
                <a:cs typeface="Calibri"/>
              </a:rPr>
              <a:t>vertical</a:t>
            </a:r>
            <a:r>
              <a:rPr lang="it-IT" sz="2400" dirty="0">
                <a:cs typeface="Calibri"/>
              </a:rPr>
              <a:t> for CLIC-like FFS </a:t>
            </a:r>
            <a:r>
              <a:rPr lang="it-IT" sz="2400" dirty="0" err="1">
                <a:cs typeface="Calibri"/>
              </a:rPr>
              <a:t>optics</a:t>
            </a:r>
            <a:r>
              <a:rPr lang="it-IT" sz="2400" dirty="0">
                <a:cs typeface="Calibri"/>
              </a:rPr>
              <a:t>.</a:t>
            </a: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F808E04B-47C6-729F-C1B6-F0D86A9F2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3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33ED6856-97F9-263A-3B10-AFEF42FF7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949" y="6459785"/>
            <a:ext cx="8512938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979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F979FBAC-14EF-6AD3-B5B9-D5F3139E66F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97280" y="286603"/>
                <a:ext cx="10024153" cy="1450757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r>
                  <a:rPr lang="en-US" dirty="0">
                    <a:ea typeface="Calibri Light"/>
                    <a:cs typeface="Calibri Light"/>
                  </a:rPr>
                  <a:t>Ultra 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480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48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48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48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ea typeface="Calibri Light"/>
                    <a:cs typeface="Calibri Light"/>
                  </a:rPr>
                  <a:t> studies</a:t>
                </a:r>
              </a:p>
            </p:txBody>
          </p:sp>
        </mc:Choice>
        <mc:Fallback>
          <p:sp>
            <p:nvSpPr>
              <p:cNvPr id="2" name="Titolo 1">
                <a:extLst>
                  <a:ext uri="{FF2B5EF4-FFF2-40B4-BE49-F238E27FC236}">
                    <a16:creationId xmlns:a16="http://schemas.microsoft.com/office/drawing/2014/main" id="{F979FBAC-14EF-6AD3-B5B9-D5F3139E66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97280" y="286603"/>
                <a:ext cx="10024153" cy="1450757"/>
              </a:xfrm>
              <a:blipFill>
                <a:blip r:embed="rId2"/>
                <a:stretch>
                  <a:fillRect l="-2737" b="-1848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magine 5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2886941D-297D-11FF-FA61-942C00B4AB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28" t="2715" r="100" b="3620"/>
          <a:stretch/>
        </p:blipFill>
        <p:spPr>
          <a:xfrm>
            <a:off x="5076476" y="1803520"/>
            <a:ext cx="6222108" cy="16382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B1CD5758-778D-1A86-985E-1820BEC5D8F1}"/>
                  </a:ext>
                </a:extLst>
              </p:cNvPr>
              <p:cNvSpPr txBox="1"/>
              <p:nvPr/>
            </p:nvSpPr>
            <p:spPr>
              <a:xfrm>
                <a:off x="1093548" y="1953552"/>
                <a:ext cx="3640093" cy="3785652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ea typeface="Calibri"/>
                    <a:cs typeface="Calibri"/>
                  </a:rPr>
                  <a:t>Chromaticity </a:t>
                </a:r>
                <a:r>
                  <a:rPr lang="it-IT" sz="2400" dirty="0" err="1">
                    <a:ea typeface="Calibri"/>
                    <a:cs typeface="Calibri"/>
                  </a:rPr>
                  <a:t>as</a:t>
                </a:r>
                <a:r>
                  <a:rPr lang="it-IT" sz="2400" dirty="0">
                    <a:ea typeface="Calibri"/>
                    <a:cs typeface="Calibri"/>
                  </a:rPr>
                  <a:t> the CLIC BDS.</a:t>
                </a: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ea typeface="Calibri"/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Tuning performance </a:t>
                </a:r>
                <a:r>
                  <a:rPr lang="it-IT" sz="2400" dirty="0" err="1">
                    <a:ea typeface="+mn-lt"/>
                    <a:cs typeface="+mn-lt"/>
                  </a:rPr>
                  <a:t>increased</a:t>
                </a:r>
                <a:r>
                  <a:rPr lang="it-IT" sz="2400" dirty="0">
                    <a:ea typeface="+mn-lt"/>
                    <a:cs typeface="+mn-lt"/>
                  </a:rPr>
                  <a:t> by </a:t>
                </a:r>
                <a:r>
                  <a:rPr lang="it-IT" sz="2400" dirty="0" err="1">
                    <a:ea typeface="+mn-lt"/>
                    <a:cs typeface="+mn-lt"/>
                  </a:rPr>
                  <a:t>using</a:t>
                </a:r>
                <a:r>
                  <a:rPr lang="it-IT" sz="2400" dirty="0">
                    <a:ea typeface="+mn-lt"/>
                    <a:cs typeface="+mn-lt"/>
                  </a:rPr>
                  <a:t> 25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x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endParaRPr lang="it-IT" sz="2400" dirty="0"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endParaRPr lang="it-IT" sz="2400" dirty="0">
                  <a:ea typeface="Calibri"/>
                  <a:cs typeface="Calibri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For tuning procedure, a </a:t>
                </a:r>
                <a:r>
                  <a:rPr lang="it-IT" sz="2400" dirty="0" err="1">
                    <a:ea typeface="+mn-lt"/>
                    <a:cs typeface="+mn-lt"/>
                  </a:rPr>
                  <a:t>pair</a:t>
                </a:r>
                <a:r>
                  <a:rPr lang="it-IT" sz="2400" dirty="0">
                    <a:ea typeface="+mn-lt"/>
                    <a:cs typeface="+mn-lt"/>
                  </a:rPr>
                  <a:t> of </a:t>
                </a:r>
                <a:r>
                  <a:rPr lang="it-IT" sz="2400" dirty="0" err="1">
                    <a:ea typeface="+mn-lt"/>
                    <a:cs typeface="+mn-lt"/>
                  </a:rPr>
                  <a:t>octupoles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was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installed</a:t>
                </a:r>
                <a:r>
                  <a:rPr lang="it-IT" sz="2400" dirty="0">
                    <a:ea typeface="+mn-lt"/>
                    <a:cs typeface="+mn-lt"/>
                  </a:rPr>
                  <a:t> to </a:t>
                </a:r>
                <a:r>
                  <a:rPr lang="it-IT" sz="2400" dirty="0" err="1">
                    <a:ea typeface="+mn-lt"/>
                    <a:cs typeface="+mn-lt"/>
                  </a:rPr>
                  <a:t>cancel</a:t>
                </a:r>
                <a:r>
                  <a:rPr lang="it-IT" sz="2400" dirty="0">
                    <a:ea typeface="+mn-lt"/>
                    <a:cs typeface="+mn-lt"/>
                  </a:rPr>
                  <a:t> 3rd </a:t>
                </a:r>
                <a:r>
                  <a:rPr lang="it-IT" sz="2400" dirty="0" err="1">
                    <a:ea typeface="+mn-lt"/>
                    <a:cs typeface="+mn-lt"/>
                  </a:rPr>
                  <a:t>order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aberrations</a:t>
                </a:r>
                <a:r>
                  <a:rPr lang="it-IT" sz="2400" dirty="0">
                    <a:ea typeface="+mn-lt"/>
                    <a:cs typeface="+mn-lt"/>
                  </a:rPr>
                  <a:t>.</a:t>
                </a:r>
              </a:p>
            </p:txBody>
          </p:sp>
        </mc:Choice>
        <mc:Fallback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B1CD5758-778D-1A86-985E-1820BEC5D8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548" y="1953552"/>
                <a:ext cx="3640093" cy="3785652"/>
              </a:xfrm>
              <a:prstGeom prst="rect">
                <a:avLst/>
              </a:prstGeom>
              <a:blipFill>
                <a:blip r:embed="rId4"/>
                <a:stretch>
                  <a:fillRect l="-2174" t="-1288" b="-273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>
            <a:extLst>
              <a:ext uri="{FF2B5EF4-FFF2-40B4-BE49-F238E27FC236}">
                <a16:creationId xmlns:a16="http://schemas.microsoft.com/office/drawing/2014/main" id="{0B9F1B1C-53C0-F5CE-807C-0F9F134DAAC7}"/>
              </a:ext>
            </a:extLst>
          </p:cNvPr>
          <p:cNvSpPr txBox="1"/>
          <p:nvPr/>
        </p:nvSpPr>
        <p:spPr>
          <a:xfrm>
            <a:off x="5111393" y="3433280"/>
            <a:ext cx="615593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>
                <a:ea typeface="+mn-lt"/>
                <a:cs typeface="+mn-lt"/>
              </a:rPr>
              <a:t>[A. </a:t>
            </a:r>
            <a:r>
              <a:rPr lang="it-IT" sz="1000" dirty="0" err="1">
                <a:ea typeface="+mn-lt"/>
                <a:cs typeface="+mn-lt"/>
              </a:rPr>
              <a:t>Pastushenko</a:t>
            </a:r>
            <a:r>
              <a:rPr lang="it-IT" sz="1000" dirty="0">
                <a:ea typeface="+mn-lt"/>
                <a:cs typeface="+mn-lt"/>
              </a:rPr>
              <a:t> et al, </a:t>
            </a:r>
            <a:r>
              <a:rPr lang="it-IT" sz="1000" dirty="0" err="1">
                <a:ea typeface="+mn-lt"/>
                <a:cs typeface="+mn-lt"/>
              </a:rPr>
              <a:t>Tunability</a:t>
            </a:r>
            <a:r>
              <a:rPr lang="it-IT" sz="1000" dirty="0">
                <a:ea typeface="+mn-lt"/>
                <a:cs typeface="+mn-lt"/>
              </a:rPr>
              <a:t> Study of the Ultra-Low β* </a:t>
            </a:r>
            <a:r>
              <a:rPr lang="it-IT" sz="1000" dirty="0" err="1">
                <a:ea typeface="+mn-lt"/>
                <a:cs typeface="+mn-lt"/>
              </a:rPr>
              <a:t>Optics</a:t>
            </a:r>
            <a:r>
              <a:rPr lang="it-IT" sz="1000" dirty="0">
                <a:ea typeface="+mn-lt"/>
                <a:cs typeface="+mn-lt"/>
              </a:rPr>
              <a:t> </a:t>
            </a:r>
            <a:r>
              <a:rPr lang="it-IT" sz="1000" dirty="0" err="1">
                <a:ea typeface="+mn-lt"/>
                <a:cs typeface="+mn-lt"/>
              </a:rPr>
              <a:t>at</a:t>
            </a:r>
            <a:r>
              <a:rPr lang="it-IT" sz="1000" dirty="0">
                <a:ea typeface="+mn-lt"/>
                <a:cs typeface="+mn-lt"/>
              </a:rPr>
              <a:t> ATF2 with New </a:t>
            </a:r>
            <a:r>
              <a:rPr lang="it-IT" sz="1000" dirty="0" err="1">
                <a:ea typeface="+mn-lt"/>
                <a:cs typeface="+mn-lt"/>
              </a:rPr>
              <a:t>Octupole</a:t>
            </a:r>
            <a:r>
              <a:rPr lang="it-IT" sz="1000" dirty="0">
                <a:ea typeface="+mn-lt"/>
                <a:cs typeface="+mn-lt"/>
              </a:rPr>
              <a:t> Setup and Tuning </a:t>
            </a:r>
            <a:r>
              <a:rPr lang="it-IT" sz="1000" dirty="0" err="1">
                <a:ea typeface="+mn-lt"/>
                <a:cs typeface="+mn-lt"/>
              </a:rPr>
              <a:t>Knobs</a:t>
            </a:r>
            <a:r>
              <a:rPr lang="it-IT" sz="1000" dirty="0">
                <a:ea typeface="+mn-lt"/>
                <a:cs typeface="+mn-lt"/>
              </a:rPr>
              <a:t>, </a:t>
            </a:r>
            <a:r>
              <a:rPr lang="it-IT" sz="1000" dirty="0" err="1">
                <a:ea typeface="+mn-lt"/>
                <a:cs typeface="+mn-lt"/>
              </a:rPr>
              <a:t>JACoW</a:t>
            </a:r>
            <a:r>
              <a:rPr lang="it-IT" sz="1000" dirty="0">
                <a:ea typeface="+mn-lt"/>
                <a:cs typeface="+mn-lt"/>
              </a:rPr>
              <a:t> IPAC, 2021, 752–755. https://doi.org/10.18429/JACoW-IPAC2021-MOPAB231]</a:t>
            </a:r>
            <a:endParaRPr lang="it-IT" sz="1000" dirty="0" err="1">
              <a:ea typeface="+mn-lt"/>
              <a:cs typeface="+mn-lt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76BC92D2-25AB-6B51-BE0A-7AEF57357FD5}"/>
              </a:ext>
            </a:extLst>
          </p:cNvPr>
          <p:cNvSpPr txBox="1"/>
          <p:nvPr/>
        </p:nvSpPr>
        <p:spPr>
          <a:xfrm>
            <a:off x="5565168" y="5804899"/>
            <a:ext cx="510283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it-IT" sz="1000" dirty="0">
                <a:ea typeface="+mn-lt"/>
                <a:cs typeface="+mn-lt"/>
              </a:rPr>
              <a:t>[</a:t>
            </a:r>
            <a:r>
              <a:rPr lang="it-IT" sz="1000" dirty="0" err="1">
                <a:ea typeface="+mn-lt"/>
                <a:cs typeface="+mn-lt"/>
              </a:rPr>
              <a:t>Pastushenko</a:t>
            </a:r>
            <a:r>
              <a:rPr lang="it-IT" sz="1000" dirty="0">
                <a:ea typeface="+mn-lt"/>
                <a:cs typeface="+mn-lt"/>
              </a:rPr>
              <a:t>, A. (2022). </a:t>
            </a:r>
            <a:r>
              <a:rPr lang="it-IT" sz="1000" dirty="0" err="1">
                <a:ea typeface="+mn-lt"/>
                <a:cs typeface="+mn-lt"/>
              </a:rPr>
              <a:t>Optimization</a:t>
            </a:r>
            <a:r>
              <a:rPr lang="it-IT" sz="1000" dirty="0">
                <a:ea typeface="+mn-lt"/>
                <a:cs typeface="+mn-lt"/>
              </a:rPr>
              <a:t> of CLIC </a:t>
            </a:r>
            <a:r>
              <a:rPr lang="it-IT" sz="1000" dirty="0" err="1">
                <a:ea typeface="+mn-lt"/>
                <a:cs typeface="+mn-lt"/>
              </a:rPr>
              <a:t>Final</a:t>
            </a:r>
            <a:r>
              <a:rPr lang="it-IT" sz="1000" dirty="0">
                <a:ea typeface="+mn-lt"/>
                <a:cs typeface="+mn-lt"/>
              </a:rPr>
              <a:t> Focus System </a:t>
            </a:r>
            <a:r>
              <a:rPr lang="it-IT" sz="1000" dirty="0" err="1">
                <a:ea typeface="+mn-lt"/>
                <a:cs typeface="+mn-lt"/>
              </a:rPr>
              <a:t>at</a:t>
            </a:r>
            <a:r>
              <a:rPr lang="it-IT" sz="1000" dirty="0">
                <a:ea typeface="+mn-lt"/>
                <a:cs typeface="+mn-lt"/>
              </a:rPr>
              <a:t> 380 GeV and </a:t>
            </a:r>
            <a:r>
              <a:rPr lang="it-IT" sz="1000" dirty="0" err="1">
                <a:ea typeface="+mn-lt"/>
                <a:cs typeface="+mn-lt"/>
              </a:rPr>
              <a:t>implementation</a:t>
            </a:r>
            <a:r>
              <a:rPr lang="it-IT" sz="1000" dirty="0">
                <a:ea typeface="+mn-lt"/>
                <a:cs typeface="+mn-lt"/>
              </a:rPr>
              <a:t> studies for Ultra-low β* </a:t>
            </a:r>
            <a:r>
              <a:rPr lang="it-IT" sz="1000" dirty="0" err="1">
                <a:ea typeface="+mn-lt"/>
                <a:cs typeface="+mn-lt"/>
              </a:rPr>
              <a:t>at</a:t>
            </a:r>
            <a:r>
              <a:rPr lang="it-IT" sz="1000" dirty="0">
                <a:ea typeface="+mn-lt"/>
                <a:cs typeface="+mn-lt"/>
              </a:rPr>
              <a:t> ATF2.  https://cds.cern.ch/record/2871709]</a:t>
            </a:r>
            <a:endParaRPr lang="it-IT" dirty="0"/>
          </a:p>
        </p:txBody>
      </p:sp>
      <p:sp>
        <p:nvSpPr>
          <p:cNvPr id="11" name="Segnaposto numero diapositiva 10">
            <a:extLst>
              <a:ext uri="{FF2B5EF4-FFF2-40B4-BE49-F238E27FC236}">
                <a16:creationId xmlns:a16="http://schemas.microsoft.com/office/drawing/2014/main" id="{5D7B269B-7195-35AE-73E3-0F6A95FD6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4</a:t>
            </a:fld>
            <a:endParaRPr lang="it-IT"/>
          </a:p>
        </p:txBody>
      </p:sp>
      <p:sp>
        <p:nvSpPr>
          <p:cNvPr id="10" name="Segnaposto piè di pagina 9">
            <a:extLst>
              <a:ext uri="{FF2B5EF4-FFF2-40B4-BE49-F238E27FC236}">
                <a16:creationId xmlns:a16="http://schemas.microsoft.com/office/drawing/2014/main" id="{CC849DC8-D205-232F-8080-7A76A6FCD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95" y="6459785"/>
            <a:ext cx="8510884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  <p:pic>
        <p:nvPicPr>
          <p:cNvPr id="3" name="Immagine 2" descr="Immagine che contiene testo, schermata, Carattere, numero&#10;&#10;Descrizione generata automaticamente">
            <a:extLst>
              <a:ext uri="{FF2B5EF4-FFF2-40B4-BE49-F238E27FC236}">
                <a16:creationId xmlns:a16="http://schemas.microsoft.com/office/drawing/2014/main" id="{BD979AFF-5970-ED98-C93F-16FF4C00C2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1989" y="3777625"/>
            <a:ext cx="4709525" cy="190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64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443A6F-0047-4F40-9DB9-EEED40FC0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ea typeface="Calibri Light"/>
                <a:cs typeface="Calibri Light"/>
              </a:rPr>
              <a:t>Tuning </a:t>
            </a:r>
            <a:r>
              <a:rPr lang="it-IT" dirty="0" err="1">
                <a:ea typeface="Calibri Light"/>
                <a:cs typeface="Calibri Light"/>
              </a:rPr>
              <a:t>method</a:t>
            </a:r>
            <a:endParaRPr lang="it-IT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E715AE-FE42-6116-1996-74D0C78A4800}"/>
              </a:ext>
            </a:extLst>
          </p:cNvPr>
          <p:cNvSpPr txBox="1"/>
          <p:nvPr/>
        </p:nvSpPr>
        <p:spPr>
          <a:xfrm>
            <a:off x="1098906" y="1877209"/>
            <a:ext cx="4743578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dirty="0" err="1"/>
              <a:t>Orbit</a:t>
            </a:r>
            <a:r>
              <a:rPr lang="it-IT" sz="2400" dirty="0"/>
              <a:t> </a:t>
            </a:r>
            <a:r>
              <a:rPr lang="it-IT" sz="2400" dirty="0" err="1"/>
              <a:t>correction</a:t>
            </a:r>
            <a:r>
              <a:rPr lang="it-IT" sz="2400" dirty="0"/>
              <a:t> and </a:t>
            </a:r>
            <a:r>
              <a:rPr lang="it-IT" sz="2400" dirty="0" err="1"/>
              <a:t>dispersion</a:t>
            </a:r>
            <a:r>
              <a:rPr lang="it-IT" sz="2400" dirty="0"/>
              <a:t> </a:t>
            </a:r>
            <a:r>
              <a:rPr lang="it-IT" sz="2400" dirty="0" err="1"/>
              <a:t>measurements</a:t>
            </a:r>
            <a:endParaRPr lang="it-IT" sz="2400" dirty="0"/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 err="1"/>
              <a:t>Performing</a:t>
            </a:r>
            <a:r>
              <a:rPr lang="it-IT" sz="2400" dirty="0"/>
              <a:t> </a:t>
            </a:r>
            <a:r>
              <a:rPr lang="it-IT" sz="2400" dirty="0" err="1"/>
              <a:t>wire</a:t>
            </a:r>
            <a:r>
              <a:rPr lang="it-IT" sz="2400" dirty="0"/>
              <a:t> </a:t>
            </a:r>
            <a:r>
              <a:rPr lang="it-IT" sz="2400" dirty="0" err="1"/>
              <a:t>scan</a:t>
            </a:r>
            <a:endParaRPr lang="it-IT" sz="2400" dirty="0"/>
          </a:p>
          <a:p>
            <a:pPr marL="342900" indent="-342900">
              <a:buFont typeface="+mj-lt"/>
              <a:buAutoNum type="arabicPeriod"/>
            </a:pPr>
            <a:endParaRPr lang="it-IT" sz="2400" dirty="0"/>
          </a:p>
          <a:p>
            <a:pPr marL="342900" indent="-342900">
              <a:buFont typeface="+mj-lt"/>
              <a:buAutoNum type="arabicPeriod"/>
            </a:pPr>
            <a:r>
              <a:rPr lang="it-IT" sz="2400" dirty="0" err="1">
                <a:cs typeface="Calibri" panose="020F0502020204030204"/>
              </a:rPr>
              <a:t>Optics</a:t>
            </a:r>
            <a:r>
              <a:rPr lang="it-IT" sz="2400" dirty="0">
                <a:cs typeface="Calibri" panose="020F0502020204030204"/>
              </a:rPr>
              <a:t> matching and </a:t>
            </a:r>
            <a:r>
              <a:rPr lang="it-IT" sz="2400" dirty="0" err="1">
                <a:cs typeface="Calibri" panose="020F0502020204030204"/>
              </a:rPr>
              <a:t>measurement</a:t>
            </a:r>
          </a:p>
          <a:p>
            <a:pPr marL="342900" indent="-342900">
              <a:buAutoNum type="arabicPeriod"/>
            </a:pPr>
            <a:endParaRPr lang="it-IT" sz="2400" dirty="0">
              <a:ea typeface="Calibri"/>
              <a:cs typeface="Calibri" panose="020F0502020204030204"/>
            </a:endParaRPr>
          </a:p>
          <a:p>
            <a:pPr marL="342900" indent="-342900">
              <a:buAutoNum type="arabicPeriod"/>
            </a:pPr>
            <a:r>
              <a:rPr lang="it-IT" sz="2400" dirty="0" err="1">
                <a:ea typeface="Calibri"/>
                <a:cs typeface="Calibri" panose="020F0502020204030204"/>
              </a:rPr>
              <a:t>Beam</a:t>
            </a:r>
            <a:r>
              <a:rPr lang="it-IT" sz="2400" dirty="0">
                <a:ea typeface="Calibri"/>
                <a:cs typeface="Calibri" panose="020F0502020204030204"/>
              </a:rPr>
              <a:t> size with IPBSM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BC3AF9-42B1-73CD-0739-B37D5681A07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478816" y="2431590"/>
            <a:ext cx="5733667" cy="2861939"/>
          </a:xfrm>
          <a:prstGeom prst="rect">
            <a:avLst/>
          </a:prstGeom>
          <a:noFill/>
          <a:ln cap="rnd">
            <a:noFill/>
          </a:ln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CD1558B0-785B-3EF0-0C5A-F2AA4547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5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5726196D-BE75-4B98-CA45-30077857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3949" y="6459785"/>
            <a:ext cx="8495815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389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1DF089-471B-417B-C321-66DEE345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cs typeface="Calibri Light"/>
              </a:rPr>
              <a:t>Optics</a:t>
            </a:r>
            <a:r>
              <a:rPr lang="it-IT" dirty="0">
                <a:cs typeface="Calibri Light"/>
              </a:rPr>
              <a:t> </a:t>
            </a:r>
            <a:r>
              <a:rPr lang="it-IT" dirty="0" err="1">
                <a:cs typeface="Calibri Light"/>
              </a:rPr>
              <a:t>measurement</a:t>
            </a:r>
          </a:p>
        </p:txBody>
      </p:sp>
      <p:pic>
        <p:nvPicPr>
          <p:cNvPr id="3" name="Immagine 2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E38EEE4A-A32C-1346-D89B-A84E0D800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624" y="1745986"/>
            <a:ext cx="3840251" cy="2178692"/>
          </a:xfrm>
          <a:prstGeom prst="rect">
            <a:avLst/>
          </a:prstGeom>
        </p:spPr>
      </p:pic>
      <p:pic>
        <p:nvPicPr>
          <p:cNvPr id="4" name="Immagine 3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7A908FB-67F5-B759-795A-DB07D7DCD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9575" y="4045179"/>
            <a:ext cx="3865936" cy="21701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DA004A2-7D40-EACC-A5DF-B4B1C3D9C2AB}"/>
                  </a:ext>
                </a:extLst>
              </p:cNvPr>
              <p:cNvSpPr txBox="1"/>
              <p:nvPr/>
            </p:nvSpPr>
            <p:spPr>
              <a:xfrm>
                <a:off x="1098371" y="1856461"/>
                <a:ext cx="6226253" cy="425693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it-IT" sz="2400" dirty="0"/>
                  <a:t>December </a:t>
                </a:r>
                <a:r>
                  <a:rPr lang="it-IT" sz="2400" dirty="0" err="1"/>
                  <a:t>operations</a:t>
                </a:r>
                <a:r>
                  <a:rPr lang="it-IT" sz="2400" dirty="0"/>
                  <a:t> (40x1) 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it-IT" sz="2400" b="0" i="0" smtClean="0">
                        <a:latin typeface="Cambria Math" panose="02040503050406030204" pitchFamily="18" charset="0"/>
                      </a:rPr>
                      <m:t>≈130 </m:t>
                    </m:r>
                    <m:r>
                      <m:rPr>
                        <m:sty m:val="p"/>
                      </m:rPr>
                      <a:rPr lang="it-IT" sz="2400" b="0" i="0" smtClean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it-IT" sz="2400" dirty="0"/>
                  <a:t>  </a:t>
                </a:r>
                <a:endParaRPr lang="it-IT" sz="2400" dirty="0">
                  <a:ea typeface="+mn-lt"/>
                  <a:cs typeface="+mn-lt"/>
                </a:endParaRPr>
              </a:p>
              <a:p>
                <a:pPr marL="342900" indent="-342900">
                  <a:buFont typeface="Arial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pPr marL="342900" indent="-342900">
                  <a:buFont typeface="Arial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2 </a:t>
                </a:r>
                <a:r>
                  <a:rPr lang="it-IT" sz="2400" dirty="0" err="1">
                    <a:ea typeface="+mn-lt"/>
                    <a:cs typeface="+mn-lt"/>
                  </a:rPr>
                  <a:t>dedicated</a:t>
                </a:r>
                <a:r>
                  <a:rPr lang="it-IT" sz="2400" dirty="0">
                    <a:ea typeface="+mn-lt"/>
                    <a:cs typeface="+mn-lt"/>
                  </a:rPr>
                  <a:t> shifts for ultra low studies in </a:t>
                </a:r>
                <a:r>
                  <a:rPr lang="it-IT" sz="2400" dirty="0" err="1">
                    <a:ea typeface="+mn-lt"/>
                    <a:cs typeface="+mn-lt"/>
                  </a:rPr>
                  <a:t>December</a:t>
                </a:r>
                <a:r>
                  <a:rPr lang="it-IT" sz="2400" dirty="0">
                    <a:ea typeface="+mn-lt"/>
                    <a:cs typeface="+mn-lt"/>
                  </a:rPr>
                  <a:t> 2023 with 25x0.25 </a:t>
                </a:r>
                <a:r>
                  <a:rPr lang="it-IT" sz="2400" dirty="0" err="1">
                    <a:ea typeface="+mn-lt"/>
                    <a:cs typeface="+mn-lt"/>
                  </a:rPr>
                  <a:t>optics</a:t>
                </a:r>
                <a:endParaRPr lang="it-IT" sz="2400" dirty="0">
                  <a:cs typeface="Calibri"/>
                </a:endParaRPr>
              </a:p>
              <a:p>
                <a:pPr marL="342900" indent="-342900">
                  <a:buFont typeface="Arial"/>
                  <a:buChar char="•"/>
                </a:pPr>
                <a:endParaRPr lang="it-IT" sz="2400" dirty="0">
                  <a:cs typeface="Calibri"/>
                </a:endParaRPr>
              </a:p>
              <a:p>
                <a:pPr marL="342900" indent="-342900">
                  <a:buFont typeface="Arial"/>
                  <a:buChar char="•"/>
                </a:pPr>
                <a:r>
                  <a:rPr lang="it-IT" sz="2400" dirty="0">
                    <a:cs typeface="Calibri"/>
                  </a:rPr>
                  <a:t>First time after 4 </a:t>
                </a:r>
                <a:r>
                  <a:rPr lang="it-IT" sz="2400" dirty="0" err="1">
                    <a:cs typeface="Calibri"/>
                  </a:rPr>
                  <a:t>years</a:t>
                </a:r>
                <a:r>
                  <a:rPr lang="it-IT" sz="2400" dirty="0">
                    <a:cs typeface="Calibri"/>
                  </a:rPr>
                  <a:t> from the last ultra-low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cs typeface="Calibri"/>
                  </a:rPr>
                  <a:t> studies.</a:t>
                </a:r>
              </a:p>
              <a:p>
                <a:pPr marL="342900" indent="-342900">
                  <a:buFont typeface="Arial"/>
                  <a:buChar char="•"/>
                </a:pPr>
                <a:endParaRPr lang="it-IT" sz="2400" dirty="0">
                  <a:cs typeface="Calibri"/>
                </a:endParaRPr>
              </a:p>
              <a:p>
                <a:pPr marL="342900" indent="-342900">
                  <a:buFont typeface="Arial"/>
                  <a:buChar char="•"/>
                </a:pPr>
                <a:r>
                  <a:rPr lang="it-IT" sz="2400" dirty="0" err="1">
                    <a:cs typeface="Calibri"/>
                  </a:rPr>
                  <a:t>Uploaded</a:t>
                </a:r>
                <a:r>
                  <a:rPr lang="it-IT" sz="2400" dirty="0">
                    <a:cs typeface="Calibri"/>
                  </a:rPr>
                  <a:t> the </a:t>
                </a:r>
                <a:r>
                  <a:rPr lang="it-IT" sz="2400" dirty="0" err="1">
                    <a:cs typeface="Calibri"/>
                  </a:rPr>
                  <a:t>most</a:t>
                </a:r>
                <a:r>
                  <a:rPr lang="it-IT" sz="2400" dirty="0">
                    <a:cs typeface="Calibri"/>
                  </a:rPr>
                  <a:t> </a:t>
                </a:r>
                <a:r>
                  <a:rPr lang="it-IT" sz="2400" dirty="0" err="1">
                    <a:cs typeface="Calibri"/>
                  </a:rPr>
                  <a:t>recent</a:t>
                </a:r>
                <a:r>
                  <a:rPr lang="it-IT" sz="2400" dirty="0">
                    <a:cs typeface="Calibri"/>
                  </a:rPr>
                  <a:t> ultra-low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cs typeface="Calibri"/>
                  </a:rPr>
                  <a:t> </a:t>
                </a:r>
                <a:r>
                  <a:rPr lang="it-IT" sz="2400" dirty="0" err="1">
                    <a:cs typeface="Calibri"/>
                  </a:rPr>
                  <a:t>optics</a:t>
                </a:r>
                <a:r>
                  <a:rPr lang="it-IT" sz="2400" dirty="0">
                    <a:cs typeface="Calibri"/>
                  </a:rPr>
                  <a:t>.</a:t>
                </a:r>
              </a:p>
              <a:p>
                <a:endParaRPr lang="it-IT" sz="2400" dirty="0">
                  <a:cs typeface="Calibri"/>
                </a:endParaRPr>
              </a:p>
              <a:p>
                <a:pPr marL="342900" indent="-342900">
                  <a:buFont typeface="Arial"/>
                  <a:buChar char="•"/>
                </a:pPr>
                <a:r>
                  <a:rPr lang="it-IT" sz="2400" dirty="0" err="1">
                    <a:cs typeface="Calibri"/>
                  </a:rPr>
                  <a:t>Perform</a:t>
                </a:r>
                <a:r>
                  <a:rPr lang="it-IT" sz="2400" dirty="0">
                    <a:cs typeface="Calibri"/>
                  </a:rPr>
                  <a:t> </a:t>
                </a:r>
                <a:r>
                  <a:rPr lang="it-IT" sz="2400" dirty="0" err="1">
                    <a:cs typeface="Calibri"/>
                  </a:rPr>
                  <a:t>orbit</a:t>
                </a:r>
                <a:r>
                  <a:rPr lang="it-IT" sz="2400" dirty="0">
                    <a:cs typeface="Calibri"/>
                  </a:rPr>
                  <a:t> and </a:t>
                </a:r>
                <a:r>
                  <a:rPr lang="it-IT" sz="2400" dirty="0" err="1">
                    <a:cs typeface="Calibri"/>
                  </a:rPr>
                  <a:t>dispersion</a:t>
                </a:r>
                <a:r>
                  <a:rPr lang="it-IT" sz="2400" dirty="0">
                    <a:cs typeface="Calibri"/>
                  </a:rPr>
                  <a:t> </a:t>
                </a:r>
                <a:r>
                  <a:rPr lang="it-IT" sz="2400" dirty="0" err="1">
                    <a:cs typeface="Calibri"/>
                  </a:rPr>
                  <a:t>corrections</a:t>
                </a:r>
                <a:r>
                  <a:rPr lang="it-IT" sz="2400" dirty="0">
                    <a:cs typeface="Calibri"/>
                  </a:rPr>
                  <a:t>.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FDA004A2-7D40-EACC-A5DF-B4B1C3D9C2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371" y="1856461"/>
                <a:ext cx="6226253" cy="4256935"/>
              </a:xfrm>
              <a:prstGeom prst="rect">
                <a:avLst/>
              </a:prstGeom>
              <a:blipFill>
                <a:blip r:embed="rId4"/>
                <a:stretch>
                  <a:fillRect l="-1272" t="-1003" r="-1272" b="-22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47222E8-BDB6-7CA0-8F7B-4E2776273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6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C33D5A2-E725-BB40-6705-097BFB424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95" y="6459785"/>
            <a:ext cx="8510884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77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BF9434-3DA0-919B-A3F6-075333F2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cs typeface="Calibri Light"/>
              </a:rPr>
              <a:t>Optics</a:t>
            </a:r>
            <a:r>
              <a:rPr lang="it-IT" dirty="0">
                <a:cs typeface="Calibri Light"/>
              </a:rPr>
              <a:t> </a:t>
            </a:r>
            <a:r>
              <a:rPr lang="it-IT" dirty="0">
                <a:solidFill>
                  <a:srgbClr val="404040"/>
                </a:solidFill>
                <a:ea typeface="+mj-lt"/>
                <a:cs typeface="+mj-lt"/>
              </a:rPr>
              <a:t>matching</a:t>
            </a:r>
            <a:endParaRPr lang="it-IT" dirty="0">
              <a:solidFill>
                <a:srgbClr val="404040"/>
              </a:solidFill>
              <a:cs typeface="Calibri Ligh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la 5">
                <a:extLst>
                  <a:ext uri="{FF2B5EF4-FFF2-40B4-BE49-F238E27FC236}">
                    <a16:creationId xmlns:a16="http://schemas.microsoft.com/office/drawing/2014/main" id="{FB7D3DD2-4F95-81A1-9FA6-BA374C3479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786133"/>
                  </p:ext>
                </p:extLst>
              </p:nvPr>
            </p:nvGraphicFramePr>
            <p:xfrm>
              <a:off x="1481191" y="3921303"/>
              <a:ext cx="3715436" cy="1239754"/>
            </p:xfrm>
            <a:graphic>
              <a:graphicData uri="http://schemas.openxmlformats.org/drawingml/2006/table">
                <a:tbl>
                  <a:tblPr bandRow="1">
                    <a:tableStyleId>{284E427A-3D55-4303-BF80-6455036E1DE7}</a:tableStyleId>
                  </a:tblPr>
                  <a:tblGrid>
                    <a:gridCol w="1079816">
                      <a:extLst>
                        <a:ext uri="{9D8B030D-6E8A-4147-A177-3AD203B41FA5}">
                          <a16:colId xmlns:a16="http://schemas.microsoft.com/office/drawing/2014/main" val="1693951429"/>
                        </a:ext>
                      </a:extLst>
                    </a:gridCol>
                    <a:gridCol w="776134">
                      <a:extLst>
                        <a:ext uri="{9D8B030D-6E8A-4147-A177-3AD203B41FA5}">
                          <a16:colId xmlns:a16="http://schemas.microsoft.com/office/drawing/2014/main" val="2946193694"/>
                        </a:ext>
                      </a:extLst>
                    </a:gridCol>
                    <a:gridCol w="929743">
                      <a:extLst>
                        <a:ext uri="{9D8B030D-6E8A-4147-A177-3AD203B41FA5}">
                          <a16:colId xmlns:a16="http://schemas.microsoft.com/office/drawing/2014/main" val="4073237000"/>
                        </a:ext>
                      </a:extLst>
                    </a:gridCol>
                    <a:gridCol w="929743">
                      <a:extLst>
                        <a:ext uri="{9D8B030D-6E8A-4147-A177-3AD203B41FA5}">
                          <a16:colId xmlns:a16="http://schemas.microsoft.com/office/drawing/2014/main" val="1083046786"/>
                        </a:ext>
                      </a:extLst>
                    </a:gridCol>
                  </a:tblGrid>
                  <a:tr h="407787">
                    <a:tc>
                      <a:txBody>
                        <a:bodyPr/>
                        <a:lstStyle/>
                        <a:p>
                          <a:pPr algn="ctr" fontAlgn="auto"/>
                          <a:endParaRPr lang="it-IT" sz="2000" dirty="0">
                            <a:solidFill>
                              <a:srgbClr val="000000"/>
                            </a:solidFill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Start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err="1">
                              <a:solidFill>
                                <a:srgbClr val="000000"/>
                              </a:solidFill>
                              <a:effectLst/>
                            </a:rPr>
                            <a:t>Final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Target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4846242"/>
                      </a:ext>
                    </a:extLst>
                  </a:tr>
                  <a:tr h="407787">
                    <a:tc>
                      <a:txBody>
                        <a:bodyPr/>
                        <a:lstStyle/>
                        <a:p>
                          <a:pPr algn="ctr" fontAlgn="base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x</m:t>
                                  </m:r>
                                </m:sub>
                                <m:sup>
                                  <m: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2242629"/>
                      </a:ext>
                    </a:extLst>
                  </a:tr>
                  <a:tr h="407787">
                    <a:tc>
                      <a:txBody>
                        <a:bodyPr/>
                        <a:lstStyle/>
                        <a:p>
                          <a:pPr algn="ctr" fontAlgn="base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y</m:t>
                                  </m:r>
                                </m:sub>
                                <m:sup>
                                  <m:r>
                                    <a:rPr lang="it-IT" sz="2000" b="0" i="0" smtClean="0">
                                      <a:latin typeface="Cambria Math" panose="02040503050406030204" pitchFamily="18" charset="0"/>
                                      <a:ea typeface="+mn-lt"/>
                                      <a:cs typeface="+mn-lt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sz="2000" u="none" strike="noStrike" dirty="0">
                              <a:solidFill>
                                <a:srgbClr val="000000"/>
                              </a:solidFill>
                              <a:effectLst/>
                            </a:rPr>
                            <a:t> [µm]</a:t>
                          </a:r>
                          <a:endParaRPr lang="it-IT" sz="2000" dirty="0">
                            <a:solidFill>
                              <a:srgbClr val="000000"/>
                            </a:solidFill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25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4085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la 5">
                <a:extLst>
                  <a:ext uri="{FF2B5EF4-FFF2-40B4-BE49-F238E27FC236}">
                    <a16:creationId xmlns:a16="http://schemas.microsoft.com/office/drawing/2014/main" id="{FB7D3DD2-4F95-81A1-9FA6-BA374C34790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1786133"/>
                  </p:ext>
                </p:extLst>
              </p:nvPr>
            </p:nvGraphicFramePr>
            <p:xfrm>
              <a:off x="1481191" y="3921303"/>
              <a:ext cx="3715436" cy="1239754"/>
            </p:xfrm>
            <a:graphic>
              <a:graphicData uri="http://schemas.openxmlformats.org/drawingml/2006/table">
                <a:tbl>
                  <a:tblPr bandRow="1">
                    <a:tableStyleId>{284E427A-3D55-4303-BF80-6455036E1DE7}</a:tableStyleId>
                  </a:tblPr>
                  <a:tblGrid>
                    <a:gridCol w="1079816">
                      <a:extLst>
                        <a:ext uri="{9D8B030D-6E8A-4147-A177-3AD203B41FA5}">
                          <a16:colId xmlns:a16="http://schemas.microsoft.com/office/drawing/2014/main" val="1693951429"/>
                        </a:ext>
                      </a:extLst>
                    </a:gridCol>
                    <a:gridCol w="776134">
                      <a:extLst>
                        <a:ext uri="{9D8B030D-6E8A-4147-A177-3AD203B41FA5}">
                          <a16:colId xmlns:a16="http://schemas.microsoft.com/office/drawing/2014/main" val="2946193694"/>
                        </a:ext>
                      </a:extLst>
                    </a:gridCol>
                    <a:gridCol w="929743">
                      <a:extLst>
                        <a:ext uri="{9D8B030D-6E8A-4147-A177-3AD203B41FA5}">
                          <a16:colId xmlns:a16="http://schemas.microsoft.com/office/drawing/2014/main" val="4073237000"/>
                        </a:ext>
                      </a:extLst>
                    </a:gridCol>
                    <a:gridCol w="929743">
                      <a:extLst>
                        <a:ext uri="{9D8B030D-6E8A-4147-A177-3AD203B41FA5}">
                          <a16:colId xmlns:a16="http://schemas.microsoft.com/office/drawing/2014/main" val="1083046786"/>
                        </a:ext>
                      </a:extLst>
                    </a:gridCol>
                  </a:tblGrid>
                  <a:tr h="407787">
                    <a:tc>
                      <a:txBody>
                        <a:bodyPr/>
                        <a:lstStyle/>
                        <a:p>
                          <a:pPr algn="ctr" fontAlgn="auto"/>
                          <a:endParaRPr lang="it-IT" sz="2000" dirty="0">
                            <a:solidFill>
                              <a:srgbClr val="000000"/>
                            </a:solidFill>
                            <a:effectLst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Start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err="1">
                              <a:solidFill>
                                <a:srgbClr val="000000"/>
                              </a:solidFill>
                              <a:effectLst/>
                            </a:rPr>
                            <a:t>Final</a:t>
                          </a:r>
                          <a:endParaRPr lang="it-IT" sz="20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Target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4846242"/>
                      </a:ext>
                    </a:extLst>
                  </a:tr>
                  <a:tr h="407787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562" t="-107463" r="-244382" b="-125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79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85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100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02242629"/>
                      </a:ext>
                    </a:extLst>
                  </a:tr>
                  <a:tr h="42418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2"/>
                          <a:stretch>
                            <a:fillRect l="-562" t="-198571" r="-244382" b="-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76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ase"/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lvl="0" algn="ctr">
                            <a:buNone/>
                          </a:pPr>
                          <a:r>
                            <a:rPr lang="it-IT" sz="2000" dirty="0">
                              <a:solidFill>
                                <a:srgbClr val="000000"/>
                              </a:solidFill>
                              <a:effectLst/>
                            </a:rPr>
                            <a:t>25</a:t>
                          </a:r>
                          <a:endParaRPr lang="it-IT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74085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Immagine 3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38CE6BFD-F5ED-DB3F-7AD1-A7FAEC0CD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580" y="2386174"/>
            <a:ext cx="4914280" cy="36524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5E931B5-074F-C890-8B86-D6E666FB4E46}"/>
                  </a:ext>
                </a:extLst>
              </p:cNvPr>
              <p:cNvSpPr txBox="1"/>
              <p:nvPr/>
            </p:nvSpPr>
            <p:spPr>
              <a:xfrm>
                <a:off x="1095910" y="1806539"/>
                <a:ext cx="8210764" cy="197297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Starting from the </a:t>
                </a:r>
                <a:r>
                  <a:rPr lang="it-IT" sz="2400" dirty="0" err="1">
                    <a:ea typeface="+mn-lt"/>
                    <a:cs typeface="+mn-lt"/>
                  </a:rPr>
                  <a:t>extraction</a:t>
                </a:r>
                <a:r>
                  <a:rPr lang="it-IT" sz="2400" dirty="0">
                    <a:ea typeface="+mn-lt"/>
                    <a:cs typeface="+mn-lt"/>
                  </a:rPr>
                  <a:t> line, matching the </a:t>
                </a:r>
                <a:r>
                  <a:rPr lang="it-IT" sz="2400" dirty="0" err="1">
                    <a:ea typeface="+mn-lt"/>
                    <a:cs typeface="+mn-lt"/>
                  </a:rPr>
                  <a:t>twiss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at</a:t>
                </a:r>
                <a:r>
                  <a:rPr lang="it-IT" sz="2400" dirty="0">
                    <a:ea typeface="+mn-lt"/>
                    <a:cs typeface="+mn-lt"/>
                  </a:rPr>
                  <a:t> the IP.</a:t>
                </a:r>
              </a:p>
              <a:p>
                <a:pPr marL="342900" indent="-342900">
                  <a:buFont typeface="Arial"/>
                  <a:buChar char="•"/>
                </a:pPr>
                <a:endParaRPr lang="it-IT" sz="2400" dirty="0">
                  <a:cs typeface="Calibri" panose="020F0502020204030204"/>
                </a:endParaRP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x</m:t>
                        </m:r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>
                    <a:ea typeface="+mn-lt"/>
                    <a:cs typeface="+mn-lt"/>
                  </a:rPr>
                  <a:t>+ </a:t>
                </a:r>
                <a:r>
                  <a:rPr lang="it-IT" sz="2400" dirty="0" err="1">
                    <a:ea typeface="+mn-lt"/>
                    <a:cs typeface="+mn-lt"/>
                  </a:rPr>
                  <a:t>phase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advance</a:t>
                </a:r>
                <a:r>
                  <a:rPr lang="it-IT" sz="2400" dirty="0">
                    <a:ea typeface="+mn-lt"/>
                    <a:cs typeface="+mn-lt"/>
                  </a:rPr>
                  <a:t> matching.</a:t>
                </a:r>
              </a:p>
              <a:p>
                <a:pPr marL="342900" indent="-342900">
                  <a:buFont typeface="Arial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endParaRPr lang="it-IT" sz="2400" dirty="0">
                  <a:ea typeface="+mn-lt"/>
                  <a:cs typeface="+mn-lt"/>
                </a:endParaRP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A5E931B5-074F-C890-8B86-D6E666FB4E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910" y="1806539"/>
                <a:ext cx="8210764" cy="1972976"/>
              </a:xfrm>
              <a:prstGeom prst="rect">
                <a:avLst/>
              </a:prstGeom>
              <a:blipFill>
                <a:blip r:embed="rId4"/>
                <a:stretch>
                  <a:fillRect l="-1039" t="-246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0EA20712-87EB-23F9-31CE-1673A6E62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7</a:t>
            </a:fld>
            <a:endParaRPr lang="it-IT"/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FF49F9E-535A-345B-09F4-1B25E5772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95" y="6459785"/>
            <a:ext cx="8510884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8558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6A7158-49FE-F9B6-B4D8-577EBEBC0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cs typeface="Calibri Light"/>
              </a:rPr>
              <a:t>Future </a:t>
            </a:r>
            <a:r>
              <a:rPr lang="it-IT" dirty="0" err="1">
                <a:cs typeface="Calibri Light"/>
              </a:rPr>
              <a:t>campaigns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EC91127-35F0-EBF8-252A-E035A78A66AF}"/>
                  </a:ext>
                </a:extLst>
              </p:cNvPr>
              <p:cNvSpPr txBox="1"/>
              <p:nvPr/>
            </p:nvSpPr>
            <p:spPr>
              <a:xfrm>
                <a:off x="1318517" y="1943528"/>
                <a:ext cx="9683392" cy="3450304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Arial,Sans-Serif"/>
                  <a:buChar char="•"/>
                </a:pPr>
                <a:r>
                  <a:rPr lang="it-IT" sz="2400" dirty="0">
                    <a:cs typeface="Arial"/>
                  </a:rPr>
                  <a:t>Next studies </a:t>
                </a:r>
                <a:r>
                  <a:rPr lang="it-IT" sz="2400" dirty="0" err="1">
                    <a:cs typeface="Arial"/>
                  </a:rPr>
                  <a:t>possibly</a:t>
                </a:r>
                <a:r>
                  <a:rPr lang="it-IT" sz="2400" dirty="0">
                    <a:cs typeface="Arial"/>
                  </a:rPr>
                  <a:t> in April 2024.</a:t>
                </a:r>
              </a:p>
              <a:p>
                <a:pPr marL="285750" indent="-285750">
                  <a:buFont typeface="Arial,Sans-Serif"/>
                  <a:buChar char="•"/>
                </a:pPr>
                <a:endParaRPr lang="it-IT" sz="2400" dirty="0">
                  <a:cs typeface="Arial"/>
                </a:endParaRPr>
              </a:p>
              <a:p>
                <a:pPr marL="285750" indent="-285750">
                  <a:buFont typeface="Arial,Sans-Serif"/>
                  <a:buChar char="•"/>
                </a:pPr>
                <a:r>
                  <a:rPr lang="it-IT" sz="2400" dirty="0">
                    <a:cs typeface="Arial"/>
                  </a:rPr>
                  <a:t>Ultra 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needs</a:t>
                </a:r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wire</a:t>
                </a:r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scan</a:t>
                </a:r>
                <a:r>
                  <a:rPr lang="it-IT" sz="2400" dirty="0">
                    <a:cs typeface="Arial"/>
                  </a:rPr>
                  <a:t> and </a:t>
                </a:r>
                <a:r>
                  <a:rPr lang="it-IT" sz="2400" dirty="0" err="1">
                    <a:cs typeface="Arial"/>
                  </a:rPr>
                  <a:t>optics</a:t>
                </a:r>
                <a:r>
                  <a:rPr lang="it-IT" sz="2400" dirty="0">
                    <a:cs typeface="Arial"/>
                  </a:rPr>
                  <a:t> matching </a:t>
                </a:r>
                <a:r>
                  <a:rPr lang="it-IT" sz="2400" dirty="0" err="1">
                    <a:cs typeface="Arial"/>
                  </a:rPr>
                  <a:t>several</a:t>
                </a:r>
                <a:r>
                  <a:rPr lang="it-IT" sz="2400" dirty="0">
                    <a:cs typeface="Arial"/>
                  </a:rPr>
                  <a:t> times to have the </a:t>
                </a:r>
                <a:r>
                  <a:rPr lang="it-IT" sz="2400" dirty="0" err="1">
                    <a:cs typeface="Arial"/>
                  </a:rPr>
                  <a:t>right</a:t>
                </a:r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optics</a:t>
                </a:r>
                <a:r>
                  <a:rPr lang="it-IT" sz="2400" dirty="0">
                    <a:cs typeface="Arial"/>
                  </a:rPr>
                  <a:t> in the machine.</a:t>
                </a:r>
                <a:endParaRPr lang="it-IT" dirty="0"/>
              </a:p>
              <a:p>
                <a:pPr marL="285750" indent="-285750">
                  <a:buFont typeface="Arial,Sans-Serif"/>
                  <a:buChar char="•"/>
                </a:pPr>
                <a:endParaRPr lang="it-IT" sz="2400" dirty="0">
                  <a:cs typeface="Arial"/>
                </a:endParaRPr>
              </a:p>
              <a:p>
                <a:pPr marL="285750" indent="-285750">
                  <a:buFont typeface="Arial,Sans-Serif"/>
                  <a:buChar char="•"/>
                </a:pPr>
                <a:r>
                  <a:rPr lang="it-IT" sz="2400" dirty="0">
                    <a:cs typeface="Arial"/>
                  </a:rPr>
                  <a:t>To </a:t>
                </a:r>
                <a:r>
                  <a:rPr lang="it-IT" sz="2400" dirty="0" err="1">
                    <a:cs typeface="Arial"/>
                  </a:rPr>
                  <a:t>measure</a:t>
                </a:r>
                <a:r>
                  <a:rPr lang="it-IT" sz="2400" dirty="0">
                    <a:cs typeface="Arial"/>
                  </a:rPr>
                  <a:t> the </a:t>
                </a:r>
                <a:r>
                  <a:rPr lang="it-IT" sz="2400" dirty="0" err="1">
                    <a:cs typeface="Arial"/>
                  </a:rPr>
                  <a:t>required</a:t>
                </a:r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beam</a:t>
                </a:r>
                <a:r>
                  <a:rPr lang="it-IT" sz="2400" dirty="0">
                    <a:cs typeface="Arial"/>
                  </a:rPr>
                  <a:t> size a </a:t>
                </a:r>
                <a:r>
                  <a:rPr lang="it-IT" sz="2400" dirty="0" err="1">
                    <a:cs typeface="Arial"/>
                  </a:rPr>
                  <a:t>stable</a:t>
                </a:r>
                <a:r>
                  <a:rPr lang="it-IT" sz="2400" dirty="0">
                    <a:cs typeface="Arial"/>
                  </a:rPr>
                  <a:t> performance of 174° mode IPBSM </a:t>
                </a:r>
                <a:r>
                  <a:rPr lang="it-IT" sz="2400" dirty="0" err="1">
                    <a:cs typeface="Arial"/>
                  </a:rPr>
                  <a:t>is</a:t>
                </a:r>
                <a:r>
                  <a:rPr lang="it-IT" sz="2400" dirty="0">
                    <a:cs typeface="Arial"/>
                  </a:rPr>
                  <a:t> </a:t>
                </a:r>
                <a:r>
                  <a:rPr lang="it-IT" sz="2400" dirty="0" err="1">
                    <a:cs typeface="Arial"/>
                  </a:rPr>
                  <a:t>needed</a:t>
                </a:r>
                <a:r>
                  <a:rPr lang="it-IT" sz="2400" dirty="0">
                    <a:cs typeface="Arial"/>
                  </a:rPr>
                  <a:t>.</a:t>
                </a:r>
                <a:endParaRPr lang="it-IT" sz="2400" dirty="0" err="1">
                  <a:cs typeface="Arial"/>
                </a:endParaRPr>
              </a:p>
              <a:p>
                <a:pPr marL="742950" lvl="1" indent="-285750">
                  <a:buFont typeface="Arial,Sans-Serif"/>
                  <a:buChar char="•"/>
                </a:pPr>
                <a:r>
                  <a:rPr lang="it-IT" sz="2400" dirty="0" err="1">
                    <a:cs typeface="Arial"/>
                  </a:rPr>
                  <a:t>Stabillity</a:t>
                </a:r>
                <a:r>
                  <a:rPr lang="it-IT" sz="2400" dirty="0">
                    <a:cs typeface="Arial"/>
                  </a:rPr>
                  <a:t> of the IPBSM </a:t>
                </a:r>
                <a:r>
                  <a:rPr lang="it-IT" sz="2400" dirty="0" err="1">
                    <a:cs typeface="Arial"/>
                  </a:rPr>
                  <a:t>necessary</a:t>
                </a:r>
                <a:r>
                  <a:rPr lang="it-IT" sz="2400" dirty="0">
                    <a:cs typeface="Arial"/>
                  </a:rPr>
                  <a:t> (</a:t>
                </a:r>
                <a:r>
                  <a:rPr lang="it-IT" sz="2400" dirty="0" err="1">
                    <a:cs typeface="Arial"/>
                  </a:rPr>
                  <a:t>even</a:t>
                </a:r>
                <a:r>
                  <a:rPr lang="it-IT" sz="2400" dirty="0">
                    <a:cs typeface="Arial"/>
                  </a:rPr>
                  <a:t> in </a:t>
                </a:r>
                <a:r>
                  <a:rPr lang="it-IT" sz="2400" dirty="0" err="1">
                    <a:cs typeface="Arial"/>
                  </a:rPr>
                  <a:t>nominal</a:t>
                </a:r>
                <a:r>
                  <a:rPr lang="it-IT" sz="2400" dirty="0">
                    <a:cs typeface="Arial"/>
                  </a:rPr>
                  <a:t>).</a:t>
                </a:r>
              </a:p>
              <a:p>
                <a:pPr marL="742950" lvl="1" indent="-285750">
                  <a:buFont typeface="Arial,Sans-Serif"/>
                  <a:buChar char="•"/>
                </a:pPr>
                <a:r>
                  <a:rPr lang="it-IT" sz="2400" dirty="0">
                    <a:cs typeface="Arial"/>
                  </a:rPr>
                  <a:t>More time for tuning.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5EC91127-35F0-EBF8-252A-E035A78A66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517" y="1943528"/>
                <a:ext cx="9683392" cy="3450304"/>
              </a:xfrm>
              <a:prstGeom prst="rect">
                <a:avLst/>
              </a:prstGeom>
              <a:blipFill>
                <a:blip r:embed="rId2"/>
                <a:stretch>
                  <a:fillRect l="-818" t="-1413" b="-30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E2112DA-0504-F6B8-E543-495B4031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8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6DED5FC-C7CC-4BB1-1F49-3C43845F9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95" y="6459785"/>
            <a:ext cx="8510884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776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ED9AA7-B400-676D-325E-DE4248C02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cs typeface="Calibri Light"/>
              </a:rPr>
              <a:t>Conclusions</a:t>
            </a:r>
            <a:endParaRPr lang="it-IT" dirty="0" err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6B4320F-543F-4B6C-06BF-C8320E756170}"/>
                  </a:ext>
                </a:extLst>
              </p:cNvPr>
              <p:cNvSpPr txBox="1"/>
              <p:nvPr/>
            </p:nvSpPr>
            <p:spPr>
              <a:xfrm>
                <a:off x="1232898" y="2012022"/>
                <a:ext cx="9195369" cy="2745623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342900" indent="-342900">
                  <a:buFont typeface="Arial,Sans-Serif"/>
                  <a:buChar char="•"/>
                </a:pPr>
                <a:r>
                  <a:rPr lang="it-IT" sz="2400" dirty="0">
                    <a:cs typeface="Calibri"/>
                  </a:rPr>
                  <a:t>New ultra-low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cs typeface="Calibri"/>
                  </a:rPr>
                  <a:t>  studies with </a:t>
                </a:r>
                <a:r>
                  <a:rPr lang="it-IT" sz="2400" dirty="0">
                    <a:latin typeface="Calibri"/>
                    <a:cs typeface="Arial"/>
                  </a:rPr>
                  <a:t>25x0.25 </a:t>
                </a:r>
                <a:r>
                  <a:rPr lang="it-IT" sz="2400" dirty="0" err="1">
                    <a:latin typeface="Calibri"/>
                    <a:cs typeface="Arial"/>
                  </a:rPr>
                  <a:t>optics</a:t>
                </a:r>
                <a:r>
                  <a:rPr lang="it-IT" sz="2400" dirty="0">
                    <a:latin typeface="Calibri"/>
                    <a:cs typeface="Arial"/>
                  </a:rPr>
                  <a:t> </a:t>
                </a:r>
                <a:r>
                  <a:rPr lang="it-IT" sz="2400" dirty="0">
                    <a:cs typeface="Calibri"/>
                  </a:rPr>
                  <a:t>after march 2020.</a:t>
                </a:r>
              </a:p>
              <a:p>
                <a:pPr marL="342900" indent="-342900">
                  <a:buFont typeface="Arial,Sans-Serif"/>
                  <a:buChar char="•"/>
                </a:pPr>
                <a:endParaRPr lang="it-IT" sz="2400" dirty="0">
                  <a:cs typeface="Calibri"/>
                </a:endParaRPr>
              </a:p>
              <a:p>
                <a:pPr marL="342900" indent="-342900">
                  <a:buFont typeface="Arial,Sans-Serif"/>
                  <a:buChar char="•"/>
                </a:pPr>
                <a:r>
                  <a:rPr lang="it-IT" sz="2400" dirty="0" err="1">
                    <a:cs typeface="Calibri"/>
                  </a:rPr>
                  <a:t>Achieved</a:t>
                </a:r>
                <a:r>
                  <a:rPr lang="it-IT" sz="2400" dirty="0">
                    <a:cs typeface="Calibri"/>
                  </a:rPr>
                  <a:t> a </a:t>
                </a:r>
                <a:r>
                  <a:rPr lang="it-IT" sz="2400" dirty="0" err="1">
                    <a:cs typeface="Calibri"/>
                  </a:rPr>
                  <a:t>vertical</a:t>
                </a:r>
                <a:r>
                  <a:rPr lang="it-IT" sz="2400" dirty="0">
                    <a:cs typeface="Calibri"/>
                  </a:rPr>
                  <a:t> beta of 29 µm (target 25 </a:t>
                </a:r>
                <a:r>
                  <a:rPr lang="it-IT" sz="2400" dirty="0">
                    <a:ea typeface="+mn-lt"/>
                    <a:cs typeface="+mn-lt"/>
                  </a:rPr>
                  <a:t>µm).</a:t>
                </a:r>
              </a:p>
              <a:p>
                <a:pPr marL="342900" indent="-342900">
                  <a:buFont typeface="Arial,Sans-Serif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pPr marL="342900" indent="-342900">
                  <a:buFont typeface="Arial,Sans-Serif"/>
                  <a:buChar char="•"/>
                </a:pPr>
                <a:r>
                  <a:rPr lang="it-IT" sz="2400" dirty="0" err="1">
                    <a:ea typeface="+mn-lt"/>
                    <a:cs typeface="+mn-lt"/>
                  </a:rPr>
                  <a:t>Beam</a:t>
                </a:r>
                <a:r>
                  <a:rPr lang="it-IT" sz="2400" dirty="0">
                    <a:ea typeface="+mn-lt"/>
                    <a:cs typeface="+mn-lt"/>
                  </a:rPr>
                  <a:t> size </a:t>
                </a:r>
                <a:r>
                  <a:rPr lang="it-IT" sz="2400" dirty="0" err="1">
                    <a:ea typeface="+mn-lt"/>
                    <a:cs typeface="+mn-lt"/>
                  </a:rPr>
                  <a:t>not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measured</a:t>
                </a:r>
                <a:r>
                  <a:rPr lang="it-IT" sz="2400" dirty="0">
                    <a:ea typeface="+mn-lt"/>
                    <a:cs typeface="+mn-lt"/>
                  </a:rPr>
                  <a:t>.  </a:t>
                </a:r>
              </a:p>
              <a:p>
                <a:pPr marL="342900" indent="-342900">
                  <a:buFont typeface="Arial,Sans-Serif"/>
                  <a:buChar char="•"/>
                </a:pPr>
                <a:endParaRPr lang="it-IT" sz="2400" dirty="0">
                  <a:ea typeface="+mn-lt"/>
                  <a:cs typeface="+mn-lt"/>
                </a:endParaRPr>
              </a:p>
              <a:p>
                <a:pPr marL="342900" indent="-342900">
                  <a:buFont typeface="Arial,Sans-Serif"/>
                  <a:buChar char="•"/>
                </a:pPr>
                <a:r>
                  <a:rPr lang="it-IT" sz="2400" dirty="0">
                    <a:ea typeface="+mn-lt"/>
                    <a:cs typeface="+mn-lt"/>
                  </a:rPr>
                  <a:t>More time of ultra-low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sz="2400" b="0" i="1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β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y</m:t>
                        </m:r>
                      </m:sub>
                      <m:sup>
                        <m:r>
                          <a:rPr lang="it-IT" sz="2400" b="0" i="0" smtClean="0">
                            <a:latin typeface="Cambria Math" panose="02040503050406030204" pitchFamily="18" charset="0"/>
                            <a:ea typeface="+mn-lt"/>
                            <a:cs typeface="+mn-lt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it-IT" sz="2400" dirty="0">
                    <a:ea typeface="+mn-lt"/>
                    <a:cs typeface="+mn-lt"/>
                  </a:rPr>
                  <a:t> studies for </a:t>
                </a:r>
                <a:r>
                  <a:rPr lang="it-IT" sz="2400" dirty="0" err="1">
                    <a:ea typeface="+mn-lt"/>
                    <a:cs typeface="+mn-lt"/>
                  </a:rPr>
                  <a:t>better</a:t>
                </a:r>
                <a:r>
                  <a:rPr lang="it-IT" sz="2400" dirty="0">
                    <a:ea typeface="+mn-lt"/>
                    <a:cs typeface="+mn-lt"/>
                  </a:rPr>
                  <a:t> </a:t>
                </a:r>
                <a:r>
                  <a:rPr lang="it-IT" sz="2400" dirty="0" err="1">
                    <a:ea typeface="+mn-lt"/>
                    <a:cs typeface="+mn-lt"/>
                  </a:rPr>
                  <a:t>measurements</a:t>
                </a:r>
                <a:r>
                  <a:rPr lang="it-IT" sz="2400" dirty="0">
                    <a:ea typeface="+mn-lt"/>
                    <a:cs typeface="+mn-lt"/>
                  </a:rPr>
                  <a:t>.</a:t>
                </a: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46B4320F-543F-4B6C-06BF-C8320E756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898" y="2012022"/>
                <a:ext cx="9195369" cy="2745623"/>
              </a:xfrm>
              <a:prstGeom prst="rect">
                <a:avLst/>
              </a:prstGeom>
              <a:blipFill>
                <a:blip r:embed="rId2"/>
                <a:stretch>
                  <a:fillRect l="-861" t="-1556" b="-31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AD1CD355-9B2E-D452-D16B-585EDE705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9</a:t>
            </a:fld>
            <a:endParaRPr lang="it-IT"/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C9217971-D914-EFCC-8F97-9E969C916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895" y="6459785"/>
            <a:ext cx="8510884" cy="365125"/>
          </a:xfrm>
        </p:spPr>
        <p:txBody>
          <a:bodyPr/>
          <a:lstStyle/>
          <a:p>
            <a:r>
              <a:rPr lang="en-US"/>
              <a:t>Enrico Manosperti                                                                                                                                      CLIC Project Meeting 19/03/2024​​​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1275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483</Words>
  <Application>Microsoft Office PowerPoint</Application>
  <PresentationFormat>Widescreen</PresentationFormat>
  <Paragraphs>98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Arial,Sans-Serif</vt:lpstr>
      <vt:lpstr>Calibri</vt:lpstr>
      <vt:lpstr>Calibri Light</vt:lpstr>
      <vt:lpstr>Cambria Math</vt:lpstr>
      <vt:lpstr>Retrospect</vt:lpstr>
      <vt:lpstr>Ultra low β_y^∗ studies in the ATF2 2023 campaign and future campaigns</vt:lpstr>
      <vt:lpstr>Outline</vt:lpstr>
      <vt:lpstr>ATF2 purpose</vt:lpstr>
      <vt:lpstr>Ultra low β_y^∗ studies</vt:lpstr>
      <vt:lpstr>Tuning method</vt:lpstr>
      <vt:lpstr>Optics measurement</vt:lpstr>
      <vt:lpstr>Optics matching</vt:lpstr>
      <vt:lpstr>Future campaigns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enrico manosperti</cp:lastModifiedBy>
  <cp:revision>681</cp:revision>
  <dcterms:created xsi:type="dcterms:W3CDTF">2024-03-14T10:11:41Z</dcterms:created>
  <dcterms:modified xsi:type="dcterms:W3CDTF">2024-03-19T10:38:50Z</dcterms:modified>
</cp:coreProperties>
</file>