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2C55F-9687-B5FB-ECDA-90DC851E98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8E0DF0-0910-1960-1B5D-649E9C2CE6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873B9-1333-0483-4B88-BA661B09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33FB7-C871-D761-A95D-79782E598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EE8D4-399E-23C9-959B-34A1EF35A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F99F4-8B70-E9C0-C06B-37C9EB48B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49B1B4-B1C6-476D-1972-46FEA4DB2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AF281-FF31-3151-970C-387801B96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BF2AF-8841-F031-C9B6-A4EBC4F0A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7C228-57CE-63D6-60AC-38EE89EC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5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5CA26-9D5C-5C6C-B801-D01FD8D7BB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9EBF2-99A0-1CC9-49DF-BE4597FC5E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B9131-1601-2CF5-450F-ACA368AC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EC38E-8990-3302-0AA3-0CA6D0619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65C17-B99F-63FC-7243-392DE26B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8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36518-85FE-A522-2D58-726F06BE2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11CEB-15B7-9BA3-705B-1F0BE6ACC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0F089-6642-3446-81EF-A4B737DE0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5AB23-8D3B-A9FF-F288-46CE68892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B8B8F-008E-98E1-B7C5-54D6ED41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7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45BFE-CF57-540F-D16A-AA786B3B4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67614-B774-B0CE-4B91-C455375E3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48F6E-7222-77EB-8980-3EED17514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67349-CCF9-7369-3CF1-06D7045B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75577-8B7A-9CAA-4AD2-659F6370B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3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A9552-864B-77FE-2584-8AB69EB3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0694C-F2B4-63C6-FFB6-6604F9A52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8C925-836A-3445-12AF-3D1882370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8799C-D281-232F-9106-9E33354D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C34F0B-83A2-9B75-18D0-A633DB15D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23ED3F-5439-2B47-172C-F5FE4F54D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03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65BF2-48F7-7481-A642-1DE5846AD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2865E-98F3-02ED-DD9A-B84999C2B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69FD87-CB86-C755-74BD-1B47F39B8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24B05D-7106-5E16-C91D-B1146B57B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BFB90B-E85A-EE2D-9BE2-3D01BFB4EE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46A474-D694-3686-5982-9D32C025E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C504B3-9DA1-00CE-B4C7-A2BB19989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0E3D18-637A-7AB1-6FC3-7EC97659A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68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6A23-EB44-345A-C08A-74509B234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72032-E58F-0E49-5FBE-21165D574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3B64DA-8717-4DA4-EEB7-0ADB10A63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F3D12-AF8C-D1A4-1389-F8C2657E1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6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D1DDD-31AF-8C6F-1B9E-FA4891CFB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A7C105-E150-1E69-6F6D-07E81FDB2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306885-7131-AA3F-AFAD-3C328F460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3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7DFC-E4A5-638C-4195-ACF4643D8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351E0-5514-8EBB-3BE4-43E78DFAF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73C62C-40A3-E6CD-748C-BCC9BF2A8C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DAFF49-3D29-398B-BA7D-37D0695B9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EBA352-BCD1-282D-9A72-4E9AE83C0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8107C9-80DC-0AE3-19F7-E2D39738A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70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8BDBE-4385-0D03-9821-880606628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BB770D-3A01-AEA6-45DE-C37008903C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B6BBA-AB30-9FBC-6751-03ED8FD7A4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9281B-08D1-5E5E-4361-724EE88A0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EEF8C5-5254-CFEE-DD6E-CE4DA386C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2BBD49-4680-9F43-5E66-5F9B6F8A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5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BFED4D-E70B-7FC3-6005-7F1C0BAC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AF6BA-F063-61B9-F348-4B9F1C096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28367-B6E3-1E08-A37F-BC81BA027B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F38F4-5750-4A5B-8789-C4E4D1EB217B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EFCD0-07CB-2EDA-D999-0AE360DED0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C1530-2AB2-FB71-9FCF-F74D38E1F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37450-6948-4D0E-8CA2-E95AE4F8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4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73059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496CA-0237-FD97-0793-D177567ABE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Follow-up alignment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5F8E7-B11F-06B9-639D-0519ADB27B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cf</a:t>
            </a:r>
            <a:r>
              <a:rPr lang="en-US" dirty="0"/>
              <a:t> meeting SY-RF, SY-BI, BE-ABP, BE-GM</a:t>
            </a:r>
          </a:p>
          <a:p>
            <a:r>
              <a:rPr lang="en-US" dirty="0"/>
              <a:t>23.01.2024</a:t>
            </a:r>
          </a:p>
          <a:p>
            <a:r>
              <a:rPr lang="en-US" dirty="0">
                <a:hlinkClick r:id="rId2"/>
              </a:rPr>
              <a:t>https://indico.cern.ch/event/1373059/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8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8BA7A-7083-27D3-D586-FE927E40B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673"/>
            <a:ext cx="10515600" cy="1325563"/>
          </a:xfrm>
        </p:spPr>
        <p:txBody>
          <a:bodyPr/>
          <a:lstStyle/>
          <a:p>
            <a:r>
              <a:rPr lang="en-US" dirty="0"/>
              <a:t>Summary (BE-GM)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D7EBC-0571-F849-99DD-DEE0D5547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0444"/>
            <a:ext cx="10515600" cy="5021883"/>
          </a:xfrm>
        </p:spPr>
        <p:txBody>
          <a:bodyPr>
            <a:normAutofit fontScale="85000" lnSpcReduction="20000"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Pick-ups mean : 4 button pick-ups + 1 short strip line wrapped in a back-out equipment that will remain in place, per beam, e.g. x2 on each side of CC modules.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pick-ups, 3 alignment steps have to be considered: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1: The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fiducialisation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each pick-up: determination of the electrical axis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w.r.t.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4 mechanical references (performed by SY/BI); the mechanical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fiducialisation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(mechanical axis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w.r.t.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mechanical references) is performed by the metrology lab (EN-MME). Concerning the accuracy: the determination of the electrical axis is performed at better than 10 um, while is reference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w.r.t.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mechanical interfaces is less straightforward (within 100 um?).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2: The initial alignment of each pick-up on the top plate of the UAP platform: performed in the CMM environment, no adjustment systems or shims added, just re-machining of the parts if needed, and determination of the pick-ups in the UAP platform referential frame.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Step 3: The alignment of the platform in the tunnel.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As a non-FRAS equipped component, the adjustment of the UAP will take maximum once per year, during the YETS.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beam offset between CC and pick-ups could be cross-checked using the beam during the commissioning phase.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alignment roll presented in Wolfgang’s slides p19 looks very challenging: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bad Roll has a strong impact on the quality of measurement and leads in a loss of sensitivity, but we should rediscuss what is reasonable and achievable as a value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use of a permanent inclinometer (during steps 2 and 3) could help following the roll, with a relative accuracy of 40 urad.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 should also consider the impact of ground motion (and other constraints) for pitch and yaw (some 1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mrad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values shown by Riccardo on other BPMs)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Actions: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Roll tolerances: define what is needed and achievable: Riccardo, Wolfgang, Michal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Organize a visit at SY/BI lab to understand the </a:t>
            </a:r>
            <a:r>
              <a:rPr lang="en-US" sz="19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fiducialisation</a:t>
            </a: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initial alignment process: Michal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What is the accuracy of the determination of the electro-magnetic axis of the CC? Rama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04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AF9D4-38E4-4119-9DA8-35AC6593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cavities (summary by BE-GM)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DD1DE-326F-E376-07EE-9B88CC66A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the CC: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 longitudinal adjustment foreseen after the initial alignment during LS3 (no longitudinal position monitoring is foreseen on the CC, only on the main quadrupoles).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alignment tolerances of the CC (on Wolfgang’s slides p11) are all at 3 sigma. A new value has been agreed for the roll alignment: &lt; 1.2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mrad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(3 sigma), according to what is achievable. The new value will be updated in Riccardo’s document on tolerances and in the FRAS engineering specification under finalization.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These tolerances refer to the mechanical axis, not the electro-magnetic axis (what is the accuracy of such a determination)?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694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545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Follow-up alignment</vt:lpstr>
      <vt:lpstr>Summary (BE-GM)</vt:lpstr>
      <vt:lpstr>Crab cavities (summary by BE-GM)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alignment</dc:title>
  <dc:creator>Wolfgang Hofle</dc:creator>
  <cp:lastModifiedBy>Wolfgang Hofle</cp:lastModifiedBy>
  <cp:revision>3</cp:revision>
  <dcterms:created xsi:type="dcterms:W3CDTF">2024-02-28T13:07:01Z</dcterms:created>
  <dcterms:modified xsi:type="dcterms:W3CDTF">2024-02-28T13:13:59Z</dcterms:modified>
</cp:coreProperties>
</file>