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58"/>
  </p:normalViewPr>
  <p:slideViewPr>
    <p:cSldViewPr snapToGrid="0">
      <p:cViewPr varScale="1">
        <p:scale>
          <a:sx n="120" d="100"/>
          <a:sy n="120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E9C7D-64EC-81AB-BC9F-1AD86F5DA2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C8C175-461F-A635-A05B-7BC20F47C2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2A51AA-15F6-92AA-4AD4-A9C33B1BF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C1344-B722-673B-9553-881381E2D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7E62F-418E-9090-D723-54C85F38D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267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DFE08-D69C-3763-E3D6-1B917B38D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0A5873-2D38-C4C6-9429-4CF84A2F0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6509D-34B1-3FFB-B230-D45C9923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1F36F-5056-8CF7-8BDF-11A93F776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8D957-9DCD-1573-513B-DA2E3D142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053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64EF73-41EA-9B53-3F97-210DCFEA30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6EE70B-17A3-0D74-78B7-5A6814FCD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54D31-63C9-A65C-0FB7-C1D6FC974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C64D7-74F1-03BC-B7A5-E51D05493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8557B-ADF7-48DA-88C9-A0939396F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3724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8E387-7E87-1A14-E399-87E04F4EB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BD447-069D-DABA-E654-31ECBAC14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8BA9A-C3AB-805E-CF98-0BBBC8486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BDFEF-A501-490A-CCD7-FF6757DA9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D94EF-214C-64D8-E255-AE3E407B0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720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AAA00-6570-3CEF-35D3-632667F38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833A4C-6797-2A86-AF8D-8C7065C54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AB957-B304-BB20-7F53-300211424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CC1EA-BFFC-197B-FB42-6A469B376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35F40-7531-BFD5-36B5-B952CA3E4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94624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E4AFD-B7E9-1ABF-0BD8-5F65544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70937-811E-3FFA-E3FD-E4416DCB4A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D0E179-E3D0-6D01-7DAE-E0F9A671D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0DF1B-A5CA-9389-7796-BCDE4ECB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B6CF7-B87F-4931-C943-7AEC51F4B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6FBFE9-977C-54BA-069D-470499F7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4412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F00B5-D45C-A1EC-17EC-8455D2DAD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93040-D1C2-E1E7-E418-AA1BA33F1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4139A6-6FA7-2AD6-1647-72F823AE63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11CF6C-CB7D-FD0B-5148-9A4CBB18F8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EB350B-049D-F947-01A6-14AFA1ED30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167EB0-E61C-2B91-6E36-B057B386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79D547-60CF-C9AD-FEC0-35A5C2698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0F8F55-519F-413C-5CE1-5D3751F7B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8247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95FB0-33F9-C800-4E3E-4A72C7EFE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0F04EB-FDB4-9426-A3B1-690A07691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3F4C75-36ED-F4D5-924A-21F5A4FB7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B153B-27E2-96B5-61A5-EC827BD5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6314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2CDCE-8542-B74D-8119-CB094205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ADA829-3F05-97EA-988B-ACBB00F34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C3E61F-5573-C10B-C534-FB734C7DD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665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8F779-FB3D-78CA-130F-DFA5AC956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58FD1-77E9-4CA6-03F4-00CE9D394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C4D71-599E-C416-D004-A26E44767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B664E-BC99-63C0-ED6B-A2CEE171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00455-725D-462E-F627-51CFDD91A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B40D9-44B6-75F2-4EE1-AF4A09B22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62747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C4BE2-9F89-9E37-F25A-D1B913DC1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828F68-FCC4-A1AE-85C6-3EE4B7A2BF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8ACA2B-7187-C3D0-DBF1-6C932F1B21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3D5CA-CA1F-6EA7-BFD2-E69D4F58B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DF6DC0-6779-36B8-DB05-293C3730E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0D672-6FB6-BEE0-400C-ABA8A8FA9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564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E1D181-02A9-9C8C-1BEB-292429AFB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2D4119-5D0F-AD52-C203-8F5BDED86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3999D-4C97-41CB-7BA6-9FBB09EDB3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BE235-17B7-A84D-8A1C-64E22A357FBC}" type="datetimeFigureOut">
              <a:rPr lang="en-CH" smtClean="0"/>
              <a:t>11/16/24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0DE44-5177-F4D3-45ED-68AA22273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E8139-C0AB-8B73-A60A-EEBA99573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5E34A-1F1D-D14B-8A32-589DA3AB41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2876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37A5D-E339-C195-D7ED-193A19A97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8370" y="5051273"/>
            <a:ext cx="5551621" cy="1746864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CH" sz="4400" b="1" dirty="0">
                <a:solidFill>
                  <a:srgbClr val="FFFF00"/>
                </a:solidFill>
              </a:rPr>
              <a:t>EXCURSION</a:t>
            </a:r>
            <a:r>
              <a:rPr lang="en-CH" sz="4400" dirty="0">
                <a:solidFill>
                  <a:srgbClr val="FFFF00"/>
                </a:solidFill>
              </a:rPr>
              <a:t> </a:t>
            </a:r>
            <a:br>
              <a:rPr lang="en-CH" sz="4400" dirty="0">
                <a:solidFill>
                  <a:srgbClr val="FFFF00"/>
                </a:solidFill>
              </a:rPr>
            </a:br>
            <a:r>
              <a:rPr lang="en-CH" sz="4400">
                <a:solidFill>
                  <a:srgbClr val="FFFF00"/>
                </a:solidFill>
              </a:rPr>
              <a:t>to Spa-Francorchamps</a:t>
            </a:r>
            <a:br>
              <a:rPr lang="en-US" sz="4400" dirty="0">
                <a:solidFill>
                  <a:srgbClr val="FFFF00"/>
                </a:solidFill>
              </a:rPr>
            </a:br>
            <a:r>
              <a:rPr lang="en-US" sz="4400" dirty="0">
                <a:solidFill>
                  <a:srgbClr val="FFFF00"/>
                </a:solidFill>
              </a:rPr>
              <a:t>and Li</a:t>
            </a:r>
            <a:r>
              <a:rPr lang="en-GB" sz="4400" dirty="0" err="1">
                <a:solidFill>
                  <a:srgbClr val="FFFF00"/>
                </a:solidFill>
              </a:rPr>
              <a:t>ège</a:t>
            </a:r>
            <a:endParaRPr lang="en-CH" sz="4400" dirty="0">
              <a:solidFill>
                <a:srgbClr val="FFFF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9A999D-C22F-E6DB-71DD-120F28A01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8370" y="4364331"/>
            <a:ext cx="4937936" cy="508359"/>
          </a:xfrm>
        </p:spPr>
        <p:txBody>
          <a:bodyPr anchor="b">
            <a:normAutofit/>
          </a:bodyPr>
          <a:lstStyle/>
          <a:p>
            <a:pPr algn="l"/>
            <a:r>
              <a:rPr lang="en-CH" sz="2000" b="1" dirty="0">
                <a:solidFill>
                  <a:srgbClr val="FF0000"/>
                </a:solidFill>
              </a:rPr>
              <a:t>SUNDAY (tomorrow!) 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6E384F5-137A-40B1-97F0-694CC6ECD5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22218"/>
            <a:ext cx="3730752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DBC4630-03DA-474F-BBCB-BA3AE6B31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1982" y="-4332"/>
            <a:ext cx="4242816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poster with a picture of a city&#10;&#10;Description automatically generated">
            <a:extLst>
              <a:ext uri="{FF2B5EF4-FFF2-40B4-BE49-F238E27FC236}">
                <a16:creationId xmlns:a16="http://schemas.microsoft.com/office/drawing/2014/main" id="{56DC9CC8-0A31-6D17-1050-1AE0D0C84EE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15" t="3853" r="-1" b="6273"/>
          <a:stretch/>
        </p:blipFill>
        <p:spPr>
          <a:xfrm>
            <a:off x="-73662" y="2288330"/>
            <a:ext cx="3638299" cy="4561086"/>
          </a:xfrm>
          <a:custGeom>
            <a:avLst/>
            <a:gdLst/>
            <a:ahLst/>
            <a:cxnLst/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78418A25-6EAC-4140-BFE6-284E1925B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29207" y="303879"/>
            <a:ext cx="3182112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20267F5-D4E6-477A-A590-81F2ABD1B8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5109" y="2382976"/>
            <a:ext cx="1920240" cy="1920240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map of a city&#10;&#10;Description automatically generated">
            <a:extLst>
              <a:ext uri="{FF2B5EF4-FFF2-40B4-BE49-F238E27FC236}">
                <a16:creationId xmlns:a16="http://schemas.microsoft.com/office/drawing/2014/main" id="{60A55EEF-8D0A-C816-2FBB-BC200BB148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798" t="8127" r="9" b="45457"/>
          <a:stretch/>
        </p:blipFill>
        <p:spPr>
          <a:xfrm>
            <a:off x="3734676" y="2510941"/>
            <a:ext cx="1654941" cy="1672780"/>
          </a:xfrm>
          <a:custGeom>
            <a:avLst/>
            <a:gdLst/>
            <a:ahLst/>
            <a:cxnLst/>
            <a:rect l="l" t="t" r="r" b="b"/>
            <a:pathLst>
              <a:path w="1591056" h="1591056">
                <a:moveTo>
                  <a:pt x="795528" y="0"/>
                </a:moveTo>
                <a:cubicBezTo>
                  <a:pt x="1234886" y="0"/>
                  <a:pt x="1591056" y="356170"/>
                  <a:pt x="1591056" y="795528"/>
                </a:cubicBezTo>
                <a:cubicBezTo>
                  <a:pt x="1591056" y="1234886"/>
                  <a:pt x="1234886" y="1591056"/>
                  <a:pt x="795528" y="1591056"/>
                </a:cubicBezTo>
                <a:cubicBezTo>
                  <a:pt x="356170" y="1591056"/>
                  <a:pt x="0" y="1234886"/>
                  <a:pt x="0" y="795528"/>
                </a:cubicBezTo>
                <a:cubicBezTo>
                  <a:pt x="0" y="356170"/>
                  <a:pt x="356170" y="0"/>
                  <a:pt x="795528" y="0"/>
                </a:cubicBezTo>
                <a:close/>
              </a:path>
            </a:pathLst>
          </a:custGeom>
        </p:spPr>
      </p:pic>
      <p:pic>
        <p:nvPicPr>
          <p:cNvPr id="7" name="Picture 6" descr="A map of a city&#10;&#10;Description automatically generated">
            <a:extLst>
              <a:ext uri="{FF2B5EF4-FFF2-40B4-BE49-F238E27FC236}">
                <a16:creationId xmlns:a16="http://schemas.microsoft.com/office/drawing/2014/main" id="{FF89A680-8505-9F8E-97CE-6078790482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" b="25002"/>
          <a:stretch/>
        </p:blipFill>
        <p:spPr>
          <a:xfrm>
            <a:off x="5593799" y="468471"/>
            <a:ext cx="2852928" cy="2852928"/>
          </a:xfrm>
          <a:custGeom>
            <a:avLst/>
            <a:gdLst/>
            <a:ahLst/>
            <a:cxnLst/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</p:spPr>
      </p:pic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9D64DB-4D5C-4A91-B45F-F301E3174F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2568" y="-4332"/>
            <a:ext cx="3439432" cy="3550083"/>
          </a:xfrm>
          <a:custGeom>
            <a:avLst/>
            <a:gdLst>
              <a:gd name="connsiteX0" fmla="*/ 115336 w 3439432"/>
              <a:gd name="connsiteY0" fmla="*/ 0 h 3550083"/>
              <a:gd name="connsiteX1" fmla="*/ 3439432 w 3439432"/>
              <a:gd name="connsiteY1" fmla="*/ 0 h 3550083"/>
              <a:gd name="connsiteX2" fmla="*/ 3439432 w 3439432"/>
              <a:gd name="connsiteY2" fmla="*/ 3462762 h 3550083"/>
              <a:gd name="connsiteX3" fmla="*/ 3318024 w 3439432"/>
              <a:gd name="connsiteY3" fmla="*/ 3493980 h 3550083"/>
              <a:gd name="connsiteX4" fmla="*/ 2761488 w 3439432"/>
              <a:gd name="connsiteY4" fmla="*/ 3550083 h 3550083"/>
              <a:gd name="connsiteX5" fmla="*/ 0 w 3439432"/>
              <a:gd name="connsiteY5" fmla="*/ 788595 h 3550083"/>
              <a:gd name="connsiteX6" fmla="*/ 70713 w 3439432"/>
              <a:gd name="connsiteY6" fmla="*/ 164949 h 3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550083">
                <a:moveTo>
                  <a:pt x="115336" y="0"/>
                </a:moveTo>
                <a:lnTo>
                  <a:pt x="3439432" y="0"/>
                </a:lnTo>
                <a:lnTo>
                  <a:pt x="3439432" y="3462762"/>
                </a:lnTo>
                <a:lnTo>
                  <a:pt x="3318024" y="3493980"/>
                </a:lnTo>
                <a:cubicBezTo>
                  <a:pt x="3138258" y="3530765"/>
                  <a:pt x="2952129" y="3550083"/>
                  <a:pt x="2761488" y="3550083"/>
                </a:cubicBezTo>
                <a:cubicBezTo>
                  <a:pt x="1236360" y="3550083"/>
                  <a:pt x="0" y="2313723"/>
                  <a:pt x="0" y="788595"/>
                </a:cubicBezTo>
                <a:cubicBezTo>
                  <a:pt x="0" y="574124"/>
                  <a:pt x="24450" y="365364"/>
                  <a:pt x="70713" y="164949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 descr="A map of a road&#10;&#10;Description automatically generated">
            <a:extLst>
              <a:ext uri="{FF2B5EF4-FFF2-40B4-BE49-F238E27FC236}">
                <a16:creationId xmlns:a16="http://schemas.microsoft.com/office/drawing/2014/main" id="{3B021ABF-9D36-C22A-27E3-354E17428FD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592" r="2" b="18874"/>
          <a:stretch/>
        </p:blipFill>
        <p:spPr>
          <a:xfrm>
            <a:off x="8918761" y="-4330"/>
            <a:ext cx="3273238" cy="3383891"/>
          </a:xfrm>
          <a:custGeom>
            <a:avLst/>
            <a:gdLst/>
            <a:ahLst/>
            <a:cxnLst/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B14CE1B-4BC5-4EF2-BE3D-05E4F580B3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99331" y="3907418"/>
            <a:ext cx="2992669" cy="2950582"/>
          </a:xfrm>
          <a:custGeom>
            <a:avLst/>
            <a:gdLst>
              <a:gd name="connsiteX0" fmla="*/ 2052140 w 2992669"/>
              <a:gd name="connsiteY0" fmla="*/ 0 h 2950582"/>
              <a:gd name="connsiteX1" fmla="*/ 2850926 w 2992669"/>
              <a:gd name="connsiteY1" fmla="*/ 161267 h 2950582"/>
              <a:gd name="connsiteX2" fmla="*/ 2992669 w 2992669"/>
              <a:gd name="connsiteY2" fmla="*/ 229549 h 2950582"/>
              <a:gd name="connsiteX3" fmla="*/ 2992669 w 2992669"/>
              <a:gd name="connsiteY3" fmla="*/ 2950582 h 2950582"/>
              <a:gd name="connsiteX4" fmla="*/ 209274 w 2992669"/>
              <a:gd name="connsiteY4" fmla="*/ 2950582 h 2950582"/>
              <a:gd name="connsiteX5" fmla="*/ 161267 w 2992669"/>
              <a:gd name="connsiteY5" fmla="*/ 2850926 h 2950582"/>
              <a:gd name="connsiteX6" fmla="*/ 0 w 2992669"/>
              <a:gd name="connsiteY6" fmla="*/ 2052140 h 2950582"/>
              <a:gd name="connsiteX7" fmla="*/ 2052140 w 2992669"/>
              <a:gd name="connsiteY7" fmla="*/ 0 h 295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2669" h="2950582">
                <a:moveTo>
                  <a:pt x="2052140" y="0"/>
                </a:moveTo>
                <a:cubicBezTo>
                  <a:pt x="2335482" y="0"/>
                  <a:pt x="2605411" y="57424"/>
                  <a:pt x="2850926" y="161267"/>
                </a:cubicBezTo>
                <a:lnTo>
                  <a:pt x="2992669" y="229549"/>
                </a:lnTo>
                <a:lnTo>
                  <a:pt x="2992669" y="2950582"/>
                </a:lnTo>
                <a:lnTo>
                  <a:pt x="209274" y="2950582"/>
                </a:lnTo>
                <a:lnTo>
                  <a:pt x="161267" y="2850926"/>
                </a:lnTo>
                <a:cubicBezTo>
                  <a:pt x="57423" y="2605411"/>
                  <a:pt x="0" y="2335482"/>
                  <a:pt x="0" y="2052140"/>
                </a:cubicBezTo>
                <a:cubicBezTo>
                  <a:pt x="0" y="918774"/>
                  <a:pt x="918774" y="0"/>
                  <a:pt x="205214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 descr="A poster of a sports program&#10;&#10;Description automatically generated with medium confidence">
            <a:extLst>
              <a:ext uri="{FF2B5EF4-FFF2-40B4-BE49-F238E27FC236}">
                <a16:creationId xmlns:a16="http://schemas.microsoft.com/office/drawing/2014/main" id="{C0D3AF67-22A4-B722-F4A6-4CAEFC386B0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6523" r="-2" b="9591"/>
          <a:stretch/>
        </p:blipFill>
        <p:spPr>
          <a:xfrm>
            <a:off x="9356035" y="4064227"/>
            <a:ext cx="2835968" cy="2793774"/>
          </a:xfrm>
          <a:custGeom>
            <a:avLst/>
            <a:gdLst/>
            <a:ahLst/>
            <a:cxnLst/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</p:spPr>
      </p:pic>
      <p:pic>
        <p:nvPicPr>
          <p:cNvPr id="21" name="Picture 20" descr="A close up of a sign&#10;&#10;Description automatically generated">
            <a:extLst>
              <a:ext uri="{FF2B5EF4-FFF2-40B4-BE49-F238E27FC236}">
                <a16:creationId xmlns:a16="http://schemas.microsoft.com/office/drawing/2014/main" id="{4C15D4FE-CF6D-943B-9D55-DF71800C92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9057" y="59863"/>
            <a:ext cx="2910521" cy="178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282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12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 Theme</vt:lpstr>
      <vt:lpstr>EXCURSION  to Spa-Francorchamps and Liège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Christine Vollinger</dc:creator>
  <cp:lastModifiedBy>Frank Tecker</cp:lastModifiedBy>
  <cp:revision>4</cp:revision>
  <dcterms:created xsi:type="dcterms:W3CDTF">2024-11-16T11:25:44Z</dcterms:created>
  <dcterms:modified xsi:type="dcterms:W3CDTF">2024-11-16T11:45:12Z</dcterms:modified>
</cp:coreProperties>
</file>