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ad Hamani" initials="MH" lastIdx="1" clrIdx="0">
    <p:extLst>
      <p:ext uri="{19B8F6BF-5375-455C-9EA6-DF929625EA0E}">
        <p15:presenceInfo xmlns:p15="http://schemas.microsoft.com/office/powerpoint/2012/main" userId="S-1-5-21-1526224874-1540688658-1361462980-2056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37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12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50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46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2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871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91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75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83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76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69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BF42-D29E-4ADB-85DE-01E869F7530D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EEECA-C6FB-403E-A72A-9355FDBAD7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9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9622" y="2052805"/>
            <a:ext cx="9144000" cy="2387600"/>
          </a:xfrm>
        </p:spPr>
        <p:txBody>
          <a:bodyPr/>
          <a:lstStyle/>
          <a:p>
            <a:r>
              <a:rPr lang="en-GB" dirty="0" smtClean="0"/>
              <a:t>Intervention EYETS 2023/24 BWS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465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60325"/>
            <a:ext cx="10515600" cy="1325563"/>
          </a:xfrm>
        </p:spPr>
        <p:txBody>
          <a:bodyPr/>
          <a:lstStyle/>
          <a:p>
            <a:r>
              <a:rPr lang="en-GB" dirty="0" smtClean="0"/>
              <a:t>                          BWS LHC LEGACY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6252" y="2288002"/>
            <a:ext cx="4355432" cy="32665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72399" y="2397960"/>
            <a:ext cx="4339389" cy="32545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92883" y="2256921"/>
            <a:ext cx="4438316" cy="332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12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21" y="0"/>
            <a:ext cx="10515600" cy="1325563"/>
          </a:xfrm>
        </p:spPr>
        <p:txBody>
          <a:bodyPr/>
          <a:lstStyle/>
          <a:p>
            <a:r>
              <a:rPr lang="en-GB" dirty="0" smtClean="0"/>
              <a:t>                        BWS LHC HYBRIDE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2514" y="2212305"/>
            <a:ext cx="4928937" cy="36967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5616" y="1596187"/>
            <a:ext cx="6096000" cy="49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27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968" y="0"/>
            <a:ext cx="10515600" cy="1325563"/>
          </a:xfrm>
        </p:spPr>
        <p:txBody>
          <a:bodyPr/>
          <a:lstStyle/>
          <a:p>
            <a:r>
              <a:rPr lang="en-GB" dirty="0" smtClean="0"/>
              <a:t>                        BWS </a:t>
            </a:r>
            <a:r>
              <a:rPr lang="en-GB" dirty="0"/>
              <a:t>LHC </a:t>
            </a:r>
            <a:r>
              <a:rPr lang="en-GB" dirty="0" smtClean="0"/>
              <a:t>HYBRIDE +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5" y="1572126"/>
            <a:ext cx="4481089" cy="33608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31779" y="2213513"/>
            <a:ext cx="4118266" cy="30886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96462" y="2446419"/>
            <a:ext cx="4312289" cy="323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9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285" y="-5934"/>
            <a:ext cx="10515600" cy="1325563"/>
          </a:xfrm>
        </p:spPr>
        <p:txBody>
          <a:bodyPr/>
          <a:lstStyle/>
          <a:p>
            <a:r>
              <a:rPr lang="en-GB" dirty="0" smtClean="0"/>
              <a:t>                  PROBLEME RENCONTRER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6673" y="1553735"/>
            <a:ext cx="487825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Délais </a:t>
            </a:r>
            <a:r>
              <a:rPr lang="en-GB" dirty="0" smtClean="0"/>
              <a:t>tres court.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Soudure </a:t>
            </a:r>
            <a:r>
              <a:rPr lang="en-GB" dirty="0" smtClean="0"/>
              <a:t>des </a:t>
            </a:r>
            <a:r>
              <a:rPr lang="en-GB" dirty="0" err="1" smtClean="0"/>
              <a:t>Traversées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Sous estimation du </a:t>
            </a:r>
            <a:r>
              <a:rPr lang="en-GB" dirty="0"/>
              <a:t>temps de câblage des </a:t>
            </a:r>
            <a:r>
              <a:rPr lang="en-GB" dirty="0" smtClean="0"/>
              <a:t>BWS.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Réglage des movements </a:t>
            </a:r>
            <a:r>
              <a:rPr lang="en-GB" smtClean="0"/>
              <a:t>(</a:t>
            </a:r>
            <a:r>
              <a:rPr lang="en-GB" smtClean="0"/>
              <a:t>1m/s)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Fabrications des Axes.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Les Vis a </a:t>
            </a:r>
            <a:r>
              <a:rPr lang="en-GB" dirty="0" err="1" smtClean="0"/>
              <a:t>Billes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Conception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44187" y="3822468"/>
            <a:ext cx="3148046" cy="23610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6626" y="3846427"/>
            <a:ext cx="3339718" cy="25047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890" y="4109292"/>
            <a:ext cx="3039300" cy="2279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389" y="1453984"/>
            <a:ext cx="2820527" cy="37698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57480" y="1325563"/>
            <a:ext cx="2526633" cy="189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35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0B09BAA51C2E43A287524CB406082A" ma:contentTypeVersion="0" ma:contentTypeDescription="Create a new document." ma:contentTypeScope="" ma:versionID="9462f6f119e9331f726832e3758085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d583ff4fb64d82eeb3e10038475726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5BA734-FFDC-4953-9685-86E07DABD0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34DD55-74DF-4DE6-9913-5CB5F24B07F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93112F4-5292-4488-A4AF-5E558F95B0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52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Intervention EYETS 2023/24 BWS LHC</vt:lpstr>
      <vt:lpstr>                          BWS LHC LEGACY</vt:lpstr>
      <vt:lpstr>                        BWS LHC HYBRIDE </vt:lpstr>
      <vt:lpstr>                        BWS LHC HYBRIDE +</vt:lpstr>
      <vt:lpstr>                  PROBLEME RENCONTRER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Intervention YEtSBWSLHC</dc:title>
  <dc:creator>Morad Hamani</dc:creator>
  <cp:lastModifiedBy>Morad Hamani</cp:lastModifiedBy>
  <cp:revision>93</cp:revision>
  <dcterms:created xsi:type="dcterms:W3CDTF">2023-02-14T09:18:06Z</dcterms:created>
  <dcterms:modified xsi:type="dcterms:W3CDTF">2024-02-12T12:52:15Z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0x010100470B09BAA51C2E43A287524CB406082A</vt:lpwstr>
  </property>
</Properties>
</file>