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4"/>
  </p:sldMasterIdLst>
  <p:notesMasterIdLst>
    <p:notesMasterId r:id="rId36"/>
  </p:notesMasterIdLst>
  <p:sldIdLst>
    <p:sldId id="267" r:id="rId5"/>
    <p:sldId id="363" r:id="rId6"/>
    <p:sldId id="270" r:id="rId7"/>
    <p:sldId id="339" r:id="rId8"/>
    <p:sldId id="344" r:id="rId9"/>
    <p:sldId id="340" r:id="rId10"/>
    <p:sldId id="345" r:id="rId11"/>
    <p:sldId id="357" r:id="rId12"/>
    <p:sldId id="364" r:id="rId13"/>
    <p:sldId id="341" r:id="rId14"/>
    <p:sldId id="358" r:id="rId15"/>
    <p:sldId id="359" r:id="rId16"/>
    <p:sldId id="355" r:id="rId17"/>
    <p:sldId id="346" r:id="rId18"/>
    <p:sldId id="365" r:id="rId19"/>
    <p:sldId id="342" r:id="rId20"/>
    <p:sldId id="335" r:id="rId21"/>
    <p:sldId id="351" r:id="rId22"/>
    <p:sldId id="356" r:id="rId23"/>
    <p:sldId id="352" r:id="rId24"/>
    <p:sldId id="347" r:id="rId25"/>
    <p:sldId id="350" r:id="rId26"/>
    <p:sldId id="349" r:id="rId27"/>
    <p:sldId id="360" r:id="rId28"/>
    <p:sldId id="337" r:id="rId29"/>
    <p:sldId id="348" r:id="rId30"/>
    <p:sldId id="366" r:id="rId31"/>
    <p:sldId id="362" r:id="rId32"/>
    <p:sldId id="334" r:id="rId33"/>
    <p:sldId id="369" r:id="rId34"/>
    <p:sldId id="368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8183"/>
    <a:srgbClr val="D4A4B1"/>
    <a:srgbClr val="A0D1C2"/>
    <a:srgbClr val="F9CB6A"/>
    <a:srgbClr val="73A4F9"/>
    <a:srgbClr val="AAA7BC"/>
    <a:srgbClr val="C00000"/>
    <a:srgbClr val="3494BA"/>
    <a:srgbClr val="7F7F7F"/>
    <a:srgbClr val="FFF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92" autoAdjust="0"/>
    <p:restoredTop sz="96405" autoAdjust="0"/>
  </p:normalViewPr>
  <p:slideViewPr>
    <p:cSldViewPr snapToGrid="0" snapToObjects="1">
      <p:cViewPr varScale="1">
        <p:scale>
          <a:sx n="87" d="100"/>
          <a:sy n="87" d="100"/>
        </p:scale>
        <p:origin x="232" y="872"/>
      </p:cViewPr>
      <p:guideLst/>
    </p:cSldViewPr>
  </p:slideViewPr>
  <p:outlineViewPr>
    <p:cViewPr>
      <p:scale>
        <a:sx n="33" d="100"/>
        <a:sy n="33" d="100"/>
      </p:scale>
      <p:origin x="0" y="-1170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48" d="100"/>
          <a:sy n="48" d="100"/>
        </p:scale>
        <p:origin x="266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1:32.774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0 434 16383,'75'0'0,"-1"0"0,0 0 0,6 0 0,9 0 0,7 0 0,6 0 0,4 0 0,2 0 0,-26 0 0,3 0 0,3 0 0,2 0 0,2 0 0,1 0 0,1 0 0,2 0 0,-1 0 0,0 0 0,-6 0 0,1 0 0,1 0 0,1 0 0,1 0 0,0 0 0,0 0 0,1 0 0,-2 0 0,1 0 0,-2 0 0,-1 0 0,11 0 0,2 0 0,-1 0 0,0 0 0,-1 0 0,-2 0 0,-1 0 0,-2 0 0,-3 0 0,-3 0 0,13 0 0,-3 0 0,-3 0 0,-3 0 0,-3 0 0,-4 0 0,-4 0 0,21 0 0,-6 0 0,-7 0 0,-11 0 0,12 0 0,-23 0 0,-36 0 0,-118 0 0,24 2 0,-14 1 0,-9 2 0,-4 1 0,1 1 0,-6 2 0,-6 1 0,-3 0 0,-3 2 0,-2 1 0,23-3 0,-3 1 0,-2 1 0,-2 1 0,-1 0 0,0 0 0,-1 1 0,1 0 0,0 1 0,-4 1 0,-1 0 0,-1 2 0,0-1 0,0 1 0,0 1 0,2-1 0,1 1 0,3-1 0,-1 2 0,1 0 0,0 0 0,2 0 0,2 0 0,2 0 0,2 0 0,4 0 0,-19 5 0,2 0 0,5 0 0,6-1 0,6-1 0,-9 3 0,8-2 0,12-2 0,7-5 0,29-3 0,75-7 0,23-10 0,21-7 0,8 0 0,-19 3 0,5 0 0,4-1 0,2 0 0,1 1 0,9-1 0,3 0 0,1 0 0,0 0 0,-3 0 0,-6 1 0,1 0 0,-3 0 0,-3 2 0,-5 0 0,17 0 0,-7 2 0,-12 2 0,-1 1 0,-35 6 0,-85 16 0,-41 6 0,11-6 0,-13 1 0,-7 0 0,-1 0 0,8-1 0,-4 0 0,-2 1 0,0 0 0,0-1 0,-4 1 0,-1 0 0,0 0 0,3 0 0,7-3 0,-20 6 0,7-2 0,14-2 0,5 0 0,38-7 0,96-14 0,49-9 0,-27 0 0,11-3 0,10-2 0,4-2 0,0 1 0,-14 2 0,4 0 0,2-1 0,2-1 0,1 1 0,0-1 0,-1 1 0,2-1 0,2 0 0,1 0 0,-1 0 0,-1 0 0,-3 1 0,-4 0 0,12-1 0,-2-1 0,-3 2 0,-7 1 0,-8 1 0,9-1 0,-9 1 0,-22 9 0,-20 14 0,-81 8 0,-35 5 0,14-5 0,-6 2 0,-2-1 0,-2 2 0,-1-1 0,3 0 0,-21 4 0,24-4 0,52-12 0,83-22 0,54-16 0,-43 12 0,8-3 0,5 1 0,1-1 0,-12 3 0,3 0 0,1 0 0,0 0 0,-3 2 0,13-3 0,1 0 0,-5 2 0,-9 3 0,39-4 0,-52 17 0,-95 28 0,-31 8 0,-9-6 0,-17 0 0,-8 1 0,0 0 0,7-2 0,-2 0 0,-3-1 0,0 1 0,1-1 0,-1 0 0,-2 1 0,1-2 0,4-1 0,6-3 0,-20 4 0,8-3 0,31-6 0,40-8 0,69-18 0,60-14 0,9-3 0,-31 8 0,8-3 0,5 0 0,2 0 0,0 0 0,-9 2 0,2 0 0,2 0 0,-1 0 0,0 1 0,-4 0 0,11-1 0,0 0 0,-3 1 0,-5 2 0,-10 2 0,16-3 0,-9 3 0,-48 16 0,-92 44 0,-7-22 0,-19 0 0,-11 0 0,1 1 0,8-2 0,-4 0 0,-2 1 0,-1-1 0,1 0 0,-2 1 0,-2 0 0,1-1 0,3 0 0,7-3 0,-19 4 0,8-1 0,20-8 0,17-6 0,118-29 0,55-13 0,-46 12 0,8-1 0,4 0 0,-1 0 0,-11 4 0,1-1 0,1 1 0,-1 0 0,-2 1 0,15-4 0,3-3 0,-11 8 0,-25 17 0,-17 43 0,-81-9 0,-47 7 0,-23 2 0,3 0 0,22-9 0,-4 0 0,-4 1 0,-3 0 0,0 0 0,0-1 0,8-3 0,-2 0 0,0 1 0,-1-1 0,0-1 0,3-1 0,2-2 0,-3 0 0,0 0 0,0-1 0,5-2 0,8-3 0,10-4 0,-38 7 0,49-15 0,87-24 0,45-14 0,9-2 0,-11 6 0,9-3 0,7 0 0,3-1 0,0 0 0,-4 3 0,4-2 0,2 1 0,0 0 0,1 1 0,-3 1 0,-2 0 0,2 0 0,-1 1 0,-2 2 0,-5 1 0,-7 5 0,34-7 0,-9 4 0,-47 25 0,-85 70 0,-36-32 0,-30-1 0,-6 0 0,30-14 0,-4 0 0,-2 1 0,-2-2 0,2 0 0,-3 0 0,-1-1 0,0 0 0,4-3 0,6-3 0,-19 3 0,6-4 0,46-15 0,95-33 0,9 3 0,19-4 0,7 1 0,-3 1 0,6 0 0,4 0 0,-2 1 0,-17 4 0,2 0 0,-1 1 0,-2 2 0,-7 3 0,18-4 0,-6 4 0,-29 18 0,-34 39 0,-59-13 0,-35 2 0,-5 0 0,9-4 0,-5 1 0,-2 0 0,0-1 0,-1-1 0,-2 1 0,2-2 0,6-3 0,-46 13 0,51-17 0,109-31 0,13-3 0,17-5 0,6 0 0,-6 2 0,4-1 0,3 0 0,-1 1 0,4-1 0,1-1 0,-1 2 0,-8 3 0,7-3 0,-6 3 0,-38 16 0,-90 57 0,-16-21 0,-22 1 0,-6 0 0,12-5 0,-4 1 0,-3 0 0,1-1 0,-1 1 0,-2-1 0,3-1 0,10-5 0,-34 6 0,51-14 0,103-27 0,25-7 0,24-5 0,7-2 0,-23 6 0,6 0 0,3-1 0,2 1 0,-1 0 0,5 0 0,3 0 0,-1 1 0,-1 1 0,-4 1 0,6-1 0,-1 2 0,-6 2 0,-13 6 0,14 8 0,-39 11 0,-119 47 0,14-33 0,-12-2 0,-3 0 0,-7 3 0,-3-1 0,4-2 0,-35 5 0,48-8 0,103-15 0,19-13 0,19-7 0,5-2 0,-3 2 0,5-1 0,2 0 0,1 0 0,4 0 0,3 0 0,-2 0 0,-6 2 0,2-2 0,-7 2 0,-16 10 0,-1 33 0,-90-1 0,-27 3 0,-27 8 0,-10-1 0,28-14 0,-1-1 0,4-3 0,-3-1 0,10-6 0,2-2 0,56-25 0,24-7 0,-1 0 0,-63 14 0,-35 8 0,1 0 0,-15 2 0,-12 2 0,-5 1 0,-2-1 0,20-3 0,-3 1 0,-4 0 0,-2 0 0,-2 1 0,-1-1 0,0 0 0,-1-1 0,2 1 0,-2 0 0,-2-1 0,0 1 0,-1-1 0,0 0 0,1 0 0,1-1 0,3 0 0,-5-1 0,0 1 0,1-1 0,0 0 0,2-1 0,4-1 0,3-1 0,5 0 0,-14-1 0,3 0 0,5-2 0,9-4 0,10-5 0,-29-16 0,46-11 0,93-19 0,45-4 0,-17 21 0,11 3 0,7 1 0,1 1 0,-9 3 0,4 2 0,0 0 0,1 1 0,-3 2 0,13-2 0,-1 1 0,-4 3 0,-7 3 0,-4 1 0,-7 4 0,-17 5 0,-17 9 0,-73 11 0,-29 4 0,-19 2 0,-6-1 0,-3 0 0,3-3 0,11-2 0,31-12 0,87-34 0,29 6 0,17 1 0,-12 6 0,6-1 0,-1 2 0,3 0 0,-1 1 0,-7 4 0,9 0 0,-35 12 0,-63 19 0,-30 0 0,-24 0 0,-4 1 0,-13 2 0,-5-1 0,-1 0 0,-3 0 0,0-1 0,5-3 0,-22 4 0,35-18 0,70-27 0,61 0 0,32 0 0,-10 4 0,8-1 0,3 2 0,7-2 0,2 1 0,-5 3 0,17-2 0,-24 9 0,-55 12 0,-96 14 0,-56 6 0,46-6 0,-6 0 0,-5 0 0,0-1 0,-6 0 0,-2 1 0,-1-2 0,5 0 0,9-1 0,0 0 0,6-3 0,12-5 0,-9-9 0,35-10 0,85-28 0,45-10 0,-23 20 0,11-1 0,4-1 0,2 1 0,-10 5 0,4-1 0,0 0 0,0 2 0,-2 1 0,13-4 0,-1 1 0,-3 3 0,-11 4 0,23-5 0,-44 14 0,-92 26 0,-46 13 0,3-1 0,1-2 0,-6 0 0,3 2 0,-14 3 0,2-1 0,17-6 0,0-2 0,36-12 0,128-49 0,-9 19 0,17-2 0,5 0 0,-12 3 0,3 0 0,2 0 0,0 1 0,2-1 0,2 0 0,-3 1 0,-12 6 0,28-5 0,-49 15 0,-102 30 0,-45 13 0,16-8 0,-13 2 0,-10 2 0,-4 1 0,2 0 0,18-6 0,-2 0 0,-1 1 0,-2-1 0,0 1 0,1-1 0,0-1 0,-12 4 0,-2 0 0,0-1 0,2-1 0,4-1 0,6-2 0,-18 6 0,0 2 0,17-10 0,34-19 0,35-28 0,52 1 0,39-6 0,18-2 0,-2-1 0,-17 6 0,6-1 0,3-1 0,2 0 0,1-1 0,0 1 0,7-2 0,3-2 0,1 1 0,-1 0 0,-1 1 0,-3 1 0,5-1 0,1 0 0,-3 2 0,-8 3 0,-12 5 0,24-4 0,-45 16 0,-104 35 0,-51 14 0,32-12 0,-12 2 0,-8 1 0,-3 2 0,1-1 0,6-3 0,-3 1 0,-1 1 0,-1-1 0,0-1 0,3-1 0,5-1 0,-1-1 0,1-1 0,1-1 0,5-1 0,4-3 0,-42 13 0,8-4 0,50-28 0,90-71 0,17 31 0,21-2 0,12-1 0,-1-1 0,-3 3 0,4-2 0,3 0 0,2 1 0,-1 0 0,4-2 0,2 0 0,0 0 0,-4 3 0,-5 4 0,21-10 0,-7 5 0,-28 14 0,-36 19 0,-88 33 0,-46 16 0,19-8 0,-9 2 0,-1-1 0,-2-1 0,-1 0 0,6-4 0,-25 9 0,40-25 0,79-46 0,54-5 0,27-2 0,-14 7 0,7 0 0,2 0 0,4-1 0,1 0 0,-7 6 0,16-5 0,-38 22 0,-101 54 0,-19-4 0,-21 4 0,-6 2 0,10-5 0,-4 1 0,-3 1 0,0-1 0,-4 1 0,-1 0 0,2-2 0,6-3 0,-12 4 0,5-4 0,48-24 0,62-32 0,30-4 0,27-4 0,15-3 0,1-1 0,-9 4 0,5-2 0,5 0 0,2-1 0,2 1 0,-1 0 0,-8 3 0,2-1 0,2 1 0,0-1 0,-1 2 0,-2 0 0,-2 2 0,3 1 0,-1-1 0,-1 2 0,-3 2 0,-3 1 0,-6 2 0,30-6 0,-8 3 0,-19 9 0,9 14 0,-96 25 0,-50 10 0,7-5 0,119-43 0,7-6 0,20-6 0,4-2 0,-11 4 0,5-1 0,2 0 0,0 0 0,-14 3 0,2 0 0,0 0 0,-1 1 0,-4 1 0,5 0 0,0 0 0,-7 2 0,-17 5 0,9 1 0,-115 18 0,-43 6 0,16-3 0,-12 1 0,-6 1 0,-1-1 0,9-1 0,-3 0 0,-1-1 0,0 0 0,2 0 0,-14 0 0,-1 0 0,4-1 0,6-2 0,-2 2 0,5-2 0,20-9 0,5-23 0,94 0 0,27-3 0,28-6 0,11 1 0,-23 10 0,1 1 0,-2 2 0,31-8 0,-39 18 0,-68 23 0,-46 7 0,-41 3 0,-8 1 0,21-4 0,-7 0 0,-5 1 0,-2 0 0,-1 0 0,8-2 0,-4 0 0,0 0 0,-1-1 0,1 0 0,3-1 0,-10 0 0,1-1 0,2 0 0,4-2 0,5-2 0,-18 2 0,7-2 0,14-6 0,9-4 0,33-8 0,73-11 0,33-4 0,16 1 0,16 0 0,5 1 0,-13 2 0,4 1 0,2-1 0,-1 3 0,-1 0 0,3 2 0,-4 0 0,-5 2 0,3 1 0,-7 1 0,-10 2 0,-2 2 0,-32 7 0,-78 19 0,-34-3 0,-19-2 0,15-2 0,-4-1 0,0-1 0,-2 0 0,-1-1 0,7-2 0,-13 1 0,20-8 0,39-14 0,77-9 0,42-2 0,-24 5 0,8 1 0,5-1 0,1 0 0,12-1 0,3-1 0,1 1 0,-1 1 0,-5 2 0,0 0 0,-2 2 0,-5 0 0,1 2 0,-4 0 0,-11 3 0,-6 3 0,-22 1 0,-36 1 0,-79 3 0,13 0 0,-7-1 0,-14-2 0,-1-1 0,4-3 0,1-3 0,8-2 0,3-3 0,7-1 0,1-2 0,2 0 0,0 0 0,-1 1 0,0 0 0,1 1 0,1 0 0,5 2 0,1 0 0,-33-13 0,19 6 0,20 5 0,19 6 0,8 4 0,-2-1 0,-13-1 0,-14-1 0,-14-2 0,-13 1 0,-3 0 0,0 1 0,5-2 0,8-1 0,5-3 0,7 0 0,3 0 0,7 0 0,4 1 0,6 0 0,3 0 0,6 3 0,4 1 0,7 1 0,5 1 0,2-1 0,3-1 0,1 2 0,8 0 0,0 5 0,8 1 0,-3 2 0,-1 0 0,-2 0 0,-3 0 0,2 0 0,2 2 0,6 0 0,6 1 0,7-1 0,4 0 0,3-1 0,0 0 0,-1-1 0,1 0 0,5-1 0,8-1 0,4-1 0,-2-2 0,-9 2 0,-13 1 0,-9 1 0,-5 1 0,5-1 0,10 0 0,11-1 0,6-1 0,0 0 0,-4 1 0,-2-1 0,2 1 0,5 0 0,5 1 0,6 0 0,4-1 0,-2-1 0,-5-1 0,-3 1 0,-3 0 0,0 0 0,-6 1 0,-10-1 0,-10 1 0,-4 2 0,5-1 0,10 1 0,13-1 0,13-3 0,8-1 0,2-2 0,-3 2 0,-6 0 0,-6 2 0,-4 1 0,-3 1 0,-3-1 0,-6-1 0,-5 1 0,-4 0 0,-1 1 0,-2-1 0,-1 0 0,-2 1 0,1 0 0,2 1 0,1 0 0,-1 0 0,-2 0 0,2 0 0,8 0 0,8 0 0,6 0 0,-1 0 0,-4 0 0,-8 0 0,-4 0 0,-3 0 0,0 0 0,1 0 0,2 2 0,1 0 0,0 0 0,0 1 0,0 1 0,-2-1 0,0 2 0,2 2 0,9 2 0,9 4 0,6 0 0,7 1 0,0-1 0,-1-3 0,-3-1 0,-9-2 0,-9-3 0,-11-2 0,-6-1 0,-3-1 0,0 0 0,-2 0 0,0 0 0,1 0 0,6 0 0,4 0 0,5-2 0,0-2 0,-2-2 0,-3 0 0,-6 1 0,-8 2 0,-5 1 0,-7 1 0,0 1 0,3 0 0,2 0 0,1 0 0,-2 0 0,-1 0 0,-2 0 0,5 0 0,-2 0 0,7 0 0,0 0 0,4 0 0,1 0 0,-2 0 0,-6 0 0,-6 0 0,-2-6 0,1 2 0,0-3 0,2 5 0,-35 1 0,15 1 0,-24 0 0,23 0 0,1 0 0,0 0 0,1 0 0,0-1 0,-2-1 0,-1 1 0,-3-1 0,-1 0 0,-3-1 0,-2 0 0,-1 0 0,1-1 0,-1 1 0,-1-2 0,-5-1 0,-2 1 0,-2 0 0,-5 3 0,-2-1 0,-1 1 0,1-1 0,2 1 0,1 2 0,1 0 0,2 0 0,2 0 0,0 0 0,1 0 0,-1 0 0,4 0 0,4 0 0,2 0 0,2 0 0,2 0 0,1 0 0,3 1 0,-2 1 0,-8 1 0,-11 0 0,-9-1 0,-3 0 0,7-2 0,12 0 0,14 0 0,9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2:03.147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1 0 16383,'53'0'0,"-1"0"0,-6 1 0,-3 0 0,-9 2 0,-7 0 0,-8 1 0,-6-2 0,-4-1 0,0 2 0,0 1 0,7 3 0,3 1 0,0 0 0,-4-2 0,-5-2 0,-5-2 0,6 2 0,1 0 0,5 2 0,0-2 0,-1 0 0,0 1 0,0 0 0,-1-1 0,0 1 0,-3-2 0,0 0 0,-2 0 0,0-1 0,-1 1 0,0 0 0,1 0 0,3 0 0,-1 1 0,0-1 0,-4-1 0,2 1 0,4 1 0,8 2 0,4 2 0,3 0 0,-6 0 0,-6-1 0,-7-2 0,-5-2 0,3 2 0,0 1 0,7 2 0,1-1 0,3 1 0,1 0 0,1 1 0,0 0 0,-3 0 0,-3-2 0,-3 0 0,0-1 0,0 0 0,1 1 0,0 0 0,0 0 0,-2 0 0,2 0 0,-1 0 0,1 1 0,0-2 0,0-1 0,0-1 0,0 0 0,2 1 0,3-1 0,5 1 0,3 0 0,3 0 0,1 0 0,-1 0 0,-3-1 0,-5-1 0,-5-1 0,-1-1 0,2-1 0,4 1 0,3 1 0,1 0 0,1-2 0,-3 1 0,-3 0 0,-4 0 0,-5-1 0,-3 1 0,1-1 0,0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2:05.522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1 14 16383,'49'0'0,"1"0"0,-6 0 0,2 0 0,-3 0 0,-3 0 0,-8 0 0,-9 0 0,-9 0 0,-4 0 0,5 0 0,5 0 0,9 0 0,5 0 0,2 0 0,1 0 0,-4 0 0,-4 0 0,-4 0 0,-1 0 0,5 0 0,5 0 0,6 0 0,3 0 0,-2 0 0,-2 0 0,0 0 0,2 1 0,4 0 0,3 0 0,-5-1 0,-6 0 0,-6 0 0,1 0 0,4 0 0,4 0 0,-3 0 0,-7 0 0,-5 0 0,-3 0 0,-2 0 0,-1 0 0,-4 0 0,0 0 0,-2 0 0,-2 0 0,0 0 0,-4-1 0,6 0 0,2 0 0,9-1 0,4 1 0,2-1 0,0 2 0,-4-1 0,-5 1 0,-3-1 0,-2 0 0,2 0 0,2 0 0,2 0 0,3 1 0,-4-1 0,-5 1 0,-6 0 0,-4-1 0,8 1 0,-5-1 0,7 1 0,-9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2:09.480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0 0 16383,'0'47'0,"0"-6"0,0-15 0,1 0 0,1-3 0,0 0 0,2-3 0,0-2 0,-1-2 0,1-3 0,-2-1 0,1 0 0,0-2 0,0 3 0,-1-1 0,1 1 0,-1 0 0,0 0 0,1 2 0,1 1 0,-1-1 0,0-2 0,-2-3 0,0-3 0,-1 6 0,0-1 0,0 8 0,0-3 0,0 1 0,0-1 0,0-3 0,0-1 0,0-2 0,0 1 0,-1-1 0,1 0 0,-1-1 0,0 1 0,0 0 0,-1 3 0,-1 3 0,1 2 0,0 0 0,0-2 0,1-2 0,-1 0 0,0 1 0,-1 1 0,1 1 0,0-1 0,0 0 0,0 1 0,1 0 0,-1 0 0,1 1 0,1 1 0,0 1 0,0 0 0,0-1 0,0-2 0,0-5 0,0-1 0,0 1 0,0 1 0,0 3 0,0 1 0,0 0 0,0 0 0,0 0 0,0-1 0,0-3 0,0-1 0,0-1 0,0 1 0,0 1 0,0 1 0,0-1 0,0-2 0,0 0 0,0 0 0,0 0 0,0 0 0,0-1 0,0 0 0,0 1 0,0 2 0,0 0 0,0 1 0,0 1 0,0-1 0,0 0 0,0 0 0,0 3 0,0 2 0,0 0 0,0-1 0,0-4 0,0-3 0,0-2 0,0-3 0,0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2:12.375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0 0 16383,'0'29'0,"0"-3"0,0-8 0,0-1 0,0 0 0,0 2 0,0-1 0,0 0 0,0-3 0,0-3 0,0-2 0,0 1 0,0 0 0,0 2 0,0 2 0,0 3 0,0 3 0,0 4 0,0 0 0,0-1 0,0-3 0,0-4 0,1-2 0,0 0 0,-1 1 0,1 2 0,-1 0 0,1-2 0,-1 0 0,2 1 0,-1 3 0,1 4 0,0 2 0,0-2 0,0-2 0,0-2 0,0-1 0,0 1 0,-1 1 0,-1 1 0,1 0 0,1 1 0,-1 1 0,0-1 0,-1 0 0,0-1 0,0-3 0,0-3 0,0-2 0,0-4 0,0-2 0,0 3 0,0-2 0,0 6 0,0-1 0,0 2 0,0 1 0,0-1 0,0 0 0,0-1 0,0-1 0,0 1 0,0 2 0,0 0 0,0-2 0,0-3 0,0-2 0,0 0 0,0 3 0,0 4 0,0 3 0,0 3 0,-1 0 0,-1 0 0,1 1 0,0 0 0,0 0 0,1 0 0,0 1 0,0 2 0,0 0 0,0-2 0,0-2 0,0-1 0,0-3 0,0-1 0,0-2 0,0-1 0,0 1 0,0 0 0,0 0 0,0 0 0,0 0 0,0-1 0,0-2 0,0-3 0,0-3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2:15.126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31 0 16383,'0'37'0,"0"1"0,0-2 0,0 2 0,0-3 0,0-1 0,0-3 0,0-1 0,0-3 0,0-3 0,0-4 0,0-3 0,0 0 0,1 2 0,0 0 0,0-1 0,0-2 0,0 0 0,1 0 0,-1 0 0,0-2 0,-1-2 0,1 1 0,0 3 0,0 4 0,-1 6 0,0 3 0,0 2 0,0-1 0,0-2 0,0-3 0,0-1 0,0-1 0,0 1 0,0 3 0,0 2 0,0 2 0,0-1 0,0-2 0,0-4 0,0-1 0,0 1 0,0 3 0,0 1 0,0-1 0,0 0 0,-1 1 0,0 1 0,-1 2 0,1 0 0,-1-3 0,0-5 0,1-3 0,0-2 0,0 2 0,-1 2 0,0 2 0,0 3 0,0 5 0,-1 5 0,0 1 0,-1 0 0,0-3 0,1-6 0,0-2 0,2-3 0,0-1 0,1-1 0,0-2 0,0-1 0,0 0 0,0-1 0,0-2 0,0-2 0,0-1 0,0 1 0,0 1 0,0-1 0,0 0 0,0-1 0,0-4 0,0-1 0,0 1 0,0-1 0,0 2 0,0-2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2:22.396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2536 2178 16383,'-79'-35'0,"6"-3"0,-8-6 0,10 6 0,-5-3 0,-1-1 0,-9-4 0,-2-1 0,1 2 0,7 4 0,1 2 0,4 4 0,-12-1 0,7 5 0,18 11 0,6 5 0,-19 2 0,23 8 0,21 5 0,16 3 0,9 2 0,23 7 0,14 4 0,31 13 0,18 11 0,-34-14 0,1 2 0,-1 0 0,0 0 0,39 23 0,-17-11 0,-11-11 0,-6-4 0,-6-5 0,-4-1 0,-11-5 0,-10-4 0,-6-2 0,1 1 0,4 4 0,4 2 0,0 2 0,-6-3 0,-7-4 0,-5-4 0,-26-2 0,-13-3 0,-34-2 0,-16-4 0,-14-1 0,-1 1 0,9 2 0,4 3 0,3-1 0,-3-2 0,-1-1 0,12-1 0,17 1 0,18 3 0,9 0 0,-2 1 0,-3 0 0,-1 0 0,4 0 0,3 0 0,-3 0 0,-8 0 0,-5 0 0,-2 0 0,5 0 0,6 0 0,7 0 0,8 0 0,8 0 0,10 0 0,68 1 0,-1 0 0,13-1 0,6 0 0,9 0 0,4-1 0,-13-1 0,2 0 0,2-1 0,-1 0 0,1 0 0,0-1 0,-1 0 0,-2 0 0,16-1 0,-4-1 0,-6 1 0,13-2 0,-12 1 0,-32 3 0,-8 1 0,7 1 0,-40 1 0,-27-1 0,-73-14 0,0 0 0,-15-2 0,9 2 0,-8-1 0,-2 0 0,16 3 0,-3-1 0,-1 1 0,2 1 0,2 2 0,0 0 0,0 1 0,3 1 0,-19 0 0,1 0 0,4 3 0,12 1 0,2 1 0,3 2 0,-23-1 0,5 2 0,17 0 0,6 0 0,19 0 0,5 0 0,-12 0 0,31 0 0,27 0 0,72 1 0,-6 0 0,11 0 0,7 0 0,11 0 0,1-1 0,-17 0 0,3 1 0,0-1 0,0-1 0,0 1 0,1 0 0,-1-1 0,-3 0 0,13 1 0,-3-1 0,-6 0 0,7 0 0,-11 0 0,19 1 0,-46 0 0,-32-1 0,-12-2 0,-35-11 0,-34-4 0,1 3 0,-9 1 0,7 4 0,-3 0 0,-4 2 0,-10-1 0,-2 0 0,-2 2 0,-5 0 0,-1 2 0,2 0 0,5 2 0,1 0 0,4 1 0,-18 0 0,7 1 0,22 0 0,7 1 0,-6-2 0,38 0 0,29 1 0,40 0 0,7 2 0,10 3 0,33 4 0,10 1 0,-19 0 0,4-1 0,0 1 0,4 1 0,0 0 0,-1-1 0,-8-2 0,-2 0 0,-4-1 0,12-1 0,-8-1 0,-24-2 0,-7-1 0,4-1 0,-36 1 0,-25-1 0,-47-7 0,5-2 0,-8-1 0,-25-6 0,-8-1 0,22 3 0,-2 0 0,0 0 0,3 1 0,1 0 0,2 1 0,-23-3 0,5 2 0,22 4 0,7 1 0,-15-1 0,34 4 0,28 2 0,55-2 0,13 0 0,11-2 0,-4 1 0,6 0 0,2-1 0,12 0 0,3-1 0,0 0 0,-6 1 0,-1 0 0,-4 1 0,14-1 0,-10 1 0,13 1 0,-88 3 0,-96-2 0,10 1 0,-9-1 0,15 0 0,-3 0 0,0-1 0,0 0 0,0-1 0,3-1 0,-21-2 0,8-1 0,21 1 0,9-1 0,-7-4 0,38 5 0,34 4 0,53 11 0,-8 3 0,7 1 0,31 4 0,8 1 0,-23-4 0,2 0 0,-1-2 0,-3-1 0,-1-2 0,-2 0 0,24-2 0,-9-3 0,-30-3 0,-9-1 0,-4-5 0,-89-1 0,-35-1 0,-7 0 0,-11 0 0,25 2 0,-6 1 0,-2 0 0,2-1 0,-12-1 0,1 0 0,6 1 0,-18-2 0,11 0 0,32 3 0,10 0 0,7-3 0,48 4 0,64 1 0,-4 2 0,10 0 0,-8 1 0,4-2 0,1 1 0,4-1 0,0 0 0,-2-1 0,25-1 0,-7-2 0,-25 2 0,-9 0 0,1-3 0,-57 2 0,-64-1 0,2 3 0,-8-1 0,-19-1 0,-3-1 0,-3 0 0,2 0 0,15 1 0,7 0 0,-19-3 0,51 3 0,58 4 0,70 1 0,-9 2 0,10 1 0,-21 0 0,4 0 0,-1 1 0,-1 0 0,-1-1 0,-3 1 0,16 1 0,-9 1 0,9 0 0,-60-2 0,-85-1 0,-40-1 0,11 0 0,-6 0 0,-1 0 0,-7 0 0,6-1 0,22 0 0,4 0 0,5-2 0,-5-1 0,9-1 0,-6-7 0,51 0 0,71 5 0,0 5 0,8 1 0,14 0 0,5 1 0,2 0 0,-2 0 0,-20 0 0,-8-1 0,11-2 0,-50-1 0,-69-3 0,1 2 0,-7 1 0,-14-1 0,-2 0 0,-1 0 0,3-1 0,18 2 0,6-2 0,-7-5 0,49-1 0,65-8 0,5 3 0,12 0 0,-12 2 0,5-1 0,0 0 0,4 0 0,0-2 0,-2 1 0,22-7 0,-8 1 0,-26 7 0,-9-1 0,-3-3 0,-67 7 0,-59 7 0,23 4 0,-5 1 0,-5 0 0,2 0 0,-33-2 0,41-2 0,47-2 0,54-1 0,47 0 0,-33 5 0,0 1 0,-2 0 0,-3 1 0,17 0 0,-47 2 0,-66 5 0,-28 2 0,13-2 0,-4 1 0,-5 0 0,-5 0 0,5 0 0,-2-1 0,7-1 0,-17 0 0,64-10 0,88-19 0,-10 7 0,7-1 0,11-3 0,1 1 0,-6 2 0,-5 2 0,13-3 0,-52 10 0,-63 6 0,-60 1 0,30-1 0,-3 0 0,-3-3 0,3-3 0,-31-13 0,52-9 0,95-20 0,13 16 0,12 0 0,-16 9 0,3 0 0,0 1 0,2 0 0,0 0 0,-6 3 0,5-1 0,-12 3 0,-8 1 0,-74 14 0,-64 10 0,30-2 0,-2 1 0,-2 0 0,3-2 0,-26-7 0,54-14 0,74-21 0,47-8 0,-32 25 0,1 2 0,37-10 0,-56 25 0,-106 33 0,-1-5 0,-12 2 0,15-7 0,-3 1 0,0-2 0,-2 0 0,0-2 0,6-4 0,-5-4 0,10-8 0,-12-17 0,51-9 0,21 6 0,6 9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2:24.834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1025 76 16383,'-45'0'0,"-6"0"0,-10 0 0,-28 0 0,39 0 0,-2 0 0,-3 0 0,-1 0 0,4 0 0,2 0 0,-35 0 0,13 0 0,13-1 0,8-1 0,8 1 0,8-2 0,7 1 0,6-2 0,3 0 0,1 0 0,4-1 0,4 2 0,3 0 0,7-11 0,4 4 0,-1-3 0,1 6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2:27.563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3223 1540 16383,'-94'-16'0,"39"6"0,-1-3 0,-2-2 0,-1 0 0,0-1 0,2 0 0,6 3 0,2 0 0,-34-9 0,10 3 0,14 2 0,18 4 0,15 5 0,14 3 0,7 2 0,-4-3 0,-5-1 0,-10-3 0,-6 2 0,-5 0 0,-4-3 0,-4 0 0,0-2 0,4 2 0,5 0 0,6 0 0,1-1 0,2 0 0,2 0 0,4 2 0,3 1 0,0 0 0,-3-2 0,-3-1 0,-2-1 0,1 0 0,2 1 0,0 0 0,-1-2 0,-3-3 0,-2-4 0,0 0 0,1 2 0,2 4 0,3 3 0,-1 0 0,1 0 0,1 1 0,-1-1 0,-1-1 0,-1-3 0,-2-1 0,-1-1 0,1 0 0,0 3 0,1 2 0,0 0 0,-1 1 0,-3-2 0,-4-1 0,-3-2 0,-1-1 0,-2 0 0,3-1 0,2 1 0,3-1 0,2 0 0,2 0 0,2 0 0,2 2 0,1 2 0,1 0 0,1 1 0,2 0 0,1-2 0,-1 1 0,1-1 0,-2-1 0,1 1 0,0-1 0,0 2 0,1 0 0,-1 1 0,-1 0 0,-3-1 0,-1 0 0,-3-1 0,0 0 0,0 1 0,1 0 0,1 1 0,-2-1 0,-2 1 0,0 1 0,-3 2 0,-4 0 0,-3 0 0,-2-2 0,1-1 0,3-1 0,2 1 0,3-1 0,2 1 0,2 0 0,1 2 0,0 0 0,-1-1 0,4-1 0,4 2 0,9 4 0,4 4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2:34.396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336 1479 16383,'0'-43'0,"0"-2"0,0-7 0,0 2 0,-1 5 0,-2 6 0,-1 9 0,-1 9 0,-2 4 0,1-4 0,0-5 0,0-5 0,1 4 0,0 8 0,1 5 0,-4 0 0,-4-9 0,-4-7 0,-2-5 0,0-1 0,1 0 0,1-1 0,1-1 0,0 1 0,1 3 0,1 2 0,1 3 0,0-1 0,1-1 0,-1 1 0,2 2 0,1 1 0,2 1 0,2 0 0,1 1 0,0 3 0,2 1 0,-2-3 0,1-4 0,-2-10 0,0-6 0,0-4 0,2 5 0,2 10 0,1 12 0,0 7 0,0 5 0,0 0 0,0 1 0,0-4 0,0 3 0,0-2 0,2 40 0,-2-7 0,2 30 0,-2-19 0,0-2 0,0 1 0,0 6 0,-1 4 0,-1 1 0,-1-2 0,1-5 0,0-6 0,1-4 0,1-2 0,0 0 0,0 0 0,0 1 0,0 2 0,0 2 0,0 4 0,0 3 0,0 3 0,1-3 0,1-6 0,1-5 0,1-4 0,1 2 0,0 3 0,1 5 0,2 1 0,1 3 0,1 4 0,1 4 0,0-1 0,-2-6 0,0-10 0,-2-6 0,1-3 0,0 0 0,-1 1 0,0 0 0,0 1 0,0 0 0,1 3 0,1 2 0,2 4 0,2 0 0,2 1 0,-1-1 0,-1-2 0,-3-2 0,-1-5 0,-3-4 0,-1-3 0,-2-1 0,1 0 0,1 4 0,1 2 0,0 3 0,0 1 0,0-1 0,1 1 0,1 0 0,0 1 0,0-1 0,0-2 0,-2-3 0,-1-1 0,0 0 0,0-1 0,1 0 0,1 0 0,-1 1 0,3 3 0,2 2 0,2 2 0,-1 0 0,-2-3 0,-3-7 0,-3-5 0,-2-4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2:35.730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1 1 16383,'18'30'0,"1"1"0,2 0 0,0-1 0,-1-4 0,-4-4 0,-3-5 0,-2-3 0,0 1 0,1 2 0,2 1 0,1 2 0,1 1 0,1 0 0,1 2 0,2 1 0,0 1 0,-1 0 0,-1 1 0,-2-1 0,1 1 0,1 2 0,1 1 0,2 3 0,3 2 0,3 2 0,0-2 0,0-3 0,-1-2 0,0 0 0,3 1 0,0 1 0,-2-2 0,-7-7 0,-7-8 0,-8-9 0,-2-4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1:40.855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1 107 16383,'38'0'0,"1"0"0,-4 0 0,8 0 0,6 0 0,3 0 0,2-2 0,-1-2 0,-6 1 0,-10 0 0,-14 1 0,-10 1 0,2 1 0,11 0 0,16-1 0,16-1 0,3 1 0,-4-2 0,-8 1 0,-8-1 0,-6 1 0,-1 1 0,2 0 0,7 0 0,4-1 0,1 0 0,-3 0 0,-5 2 0,-1 0 0,0 0 0,2 2 0,0 2 0,-1 1 0,-2 0 0,-6-2 0,-9-1 0,-9 0 0,-6-1 0,-2 2 0,10 1 0,14 2 0,19-1 0,12 0 0,-2-2 0,-5 0 0,-2-1 0,1 1 0,7 0 0,1-1 0,-4 0 0,-6 0 0,-10 0 0,-6 1 0,-4-1 0,0-1 0,3 2 0,2-1 0,5-1 0,4 0 0,0-1 0,2 0 0,-1 1 0,2 0 0,1 2 0,-3 1 0,-2 0 0,-1 1 0,1 0 0,2 0 0,1 0 0,0-1 0,3 0 0,5 0 0,5 0 0,-1-1 0,-3-1 0,-9 0 0,-4-1 0,-2 0 0,3-1 0,4 0 0,5 0 0,7-1 0,8-3 0,4-2 0,-6-2 0,-14 1 0,-19 2 0,-15 3 0,-9 0 0,-3 2 0,9-4 0,-2 0 0,6-2 0,-7 0 0,-6-2 0,-8-4 0,-9-4 0,-6-2 0,-2 2 0,1 6 0,3 5 0,1 3 0,1 1 0,0 1 0,0 1 0,-1 0 0,-1 0 0,-3 1 0,-2 0 0,-2-1 0,-1 1 0,-2 0 0,-3 0 0,2-1 0,3 0 0,7-1 0,2 0 0,-1 0 0,-7 0 0,-3 0 0,1 0 0,5 0 0,1-2 0,-5-1 0,-7-1 0,-5 1 0,-1 0 0,-3 1 0,-2 0 0,-7 0 0,-2-1 0,5 0 0,3-1 0,1-3 0,-3-2 0,-4 0 0,-2 1 0,4 3 0,2 2 0,0 0 0,1 0 0,2 1 0,4 1 0,4 1 0,4 0 0,3 0 0,4 0 0,4 0 0,5 0 0,6 0 0,-12 0 0,-5 0 0,-16 0 0,0 0 0,5 0 0,9 0 0,4 0 0,-4 0 0,-8 0 0,-9 0 0,-3 0 0,2 0 0,5 0 0,6 0 0,4 0 0,5 0 0,5 0 0,2 0 0,0 0 0,-12 0 0,-13 0 0,-13 0 0,-6 0 0,4 1 0,6 0 0,10 0 0,11 0 0,6-1 0,2 0 0,-1 0 0,-4 0 0,-7 0 0,-8 0 0,-6 0 0,-3 0 0,4 0 0,4 0 0,4 0 0,2 0 0,1 0 0,-4 0 0,-3 0 0,-1 0 0,-1 0 0,5 0 0,-3 0 0,-2 0 0,-5 0 0,-2 0 0,2 0 0,3 0 0,6 0 0,9 0 0,12 0 0,6 0 0,0 0 0,-7 0 0,-11 0 0,-13 0 0,-8 2 0,-2 1 0,7 0 0,13 0 0,12-2 0,11-1 0,6 0 0,3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2:36.709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0 601 16383,'80'-38'0,"-22"10"0,6-1 0,19-10 0,5-1 0,-28 13 0,2 0 0,-1 1 0,25-9 0,-3 1 0,-12 6 0,-3 1 0,-5 1 0,-2 1 0,-6 2 0,-3 0 0,30-15 0,-24 12 0,-29 13 0,-3 6 0,5 0 0,9-2 0,-2-1 0,-13 1 0,-15 5 0,-8 1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2:38.230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0 625 16383,'66'-28'0,"1"0"0,8-3 0,3-1 0,11-5 0,1 0 0,-1 3 0,-1 3 0,-11 6 0,-3 2 0,-6 3 0,-3 0 0,-5 2 0,-2 0 0,-3-1 0,-1-1 0,-3-1 0,-1 0 0,-2 1 0,-2 0 0,40-17 0,-10 4 0,-18 10 0,-21 9 0,-17 7 0,-16 2 0,-7 2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3:30.957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1423 2570 16383,'-53'0'0,"-3"0"0,1 9 0,-21 15 0,28-5 0,-1 4 0,-6 5 0,1 1 0,-2 1 0,2 0 0,4-1 0,2-1 0,-36 26 0,14-5 0,10-5 0,9-7 0,10-8 0,3-2 0,1 1 0,-3 3 0,-1 2 0,5-5 0,9-8 0,10-8 0,7-5 0,1-2 0,-2 1 0,-4 0 0,-4 2 0,0-1 0,0 0 0,-1 1 0,0 0 0,2 1 0,4-2 0,4-1 0,3-2 0,-2 0 0,2 1 0,-2 0 0,-1-1 0,34 12 0,-4 2 0,34 15 0,-8-2 0,-1-2 0,-7-5 0,-8-7 0,-7-5 0,-1-2 0,3 1 0,3 2 0,0 1 0,-3-1 0,-2-2 0,-1-2 0,2 2 0,5 0 0,4 2 0,6 0 0,1 2 0,1 0 0,-3 0 0,-2 0 0,-1 0 0,-3-1 0,-3 1 0,1 0 0,7 7 0,6 4 0,7 6 0,3 3 0,2 0 0,6 5 0,2 6 0,1 5 0,-4 1 0,-6-2 0,-4-8 0,-6-7 0,-10-10 0,-10-8 0,-9-7 0,-8-6 0,-45-34 0,-9-2 0,-5-4 0,-7-4 0,-2 3 0,-1 0 0,-4-2 0,0 1 0,5 3 0,2 1 0,10 7 0,2 1 0,-24-14 0,9 6 0,9 6 0,12 8 0,3 5 0,6 4 0,-3 1 0,-7-1 0,-8-5 0,-4-3 0,3 0 0,10 3 0,12 5 0,11 4 0,8 4 0,5 3 0,20 16 0,5 0 0,25 18 0,11 1 0,24 9 0,-30-18 0,2-1 0,3 1 0,0-1 0,-1 0 0,-2-2 0,31 15 0,-26-13 0,-21-10 0,-19-13 0,-13-16 0,-22-28 0,-31-34 0,9 23 0,-4-2 0,-5-2 0,-1 1 0,3 5 0,0 5 0,8 9 0,0 4 0,-18-9 0,3 12 0,4 10 0,-2 3 0,-1 2 0,4 2 0,7 2 0,9 4 0,10 4 0,7 1 0,7 2 0,36 17 0,12-1 0,44 24 0,-36-19 0,0-1 0,8 5 0,2 1 0,2 0 0,1 2 0,1-1 0,-1 1 0,0 1 0,-2 0 0,-2 0 0,-2-1 0,-3 1 0,0-1 0,-3-1 0,-1 0 0,-4-2 0,1 0 0,40 24 0,-7-5 0,-12-7 0,-13-7 0,-17-8 0,-9-4 0,-8-7 0,-5-1 0,-4-4 0,-3-3 0,-22-34 0,-15-3 0,-3-4 0,-7-5 0,-17-9 0,-7-3 0,12 10 0,-3-3 0,0 0 0,-6-4 0,0-1 0,0 1 0,4 2 0,0 2 0,3 3 0,-10-8 0,5 6 0,-19-11 0,32 32 0,14 18 0,-2 4 0,-6 0 0,-4-1 0,-1 0 0,2-1 0,2 0 0,10 1 0,11 1 0,14 2 0,36 10 0,22 12 0,-1 0 0,8 2 0,12 9 0,5 3 0,-16-7 0,2 2 0,1 1 0,2 1 0,0 2 0,-1-1 0,21 14 0,-5 0 0,-15-7 0,-5 0 0,-15-7 0,-4-1 0,24 21 0,-3-5 0,4-4 0,1-4 0,-1-4 0,4 0 0,7-3 0,5-3 0,-1-4 0,-16-8 0,-21-6 0,-19-6 0,-14-9 0,-15-13 0,-18-18 0,-26-25 0,7 13 0,-7-5 0,4 5 0,-4-2 0,-2-1 0,-6-5 0,-3-1 0,0 1 0,0 0 0,-1 2 0,1 2 0,-17-13 0,3 8 0,17 16 0,2 7 0,7 8 0,0 4 0,-41-11 0,0 7 0,12 4 0,19 4 0,22 6 0,19 6 0,9 5 0,28 23 0,12 4 0,3 3 0,7 5 0,12 4 0,5 2 0,14 9 0,4 2 0,-21-15 0,2 0 0,-2 0 0,26 14 0,-3-2 0,-11-8 0,-2-2 0,-10-8 0,-1-2 0,-5-5 0,1-2 0,1-2 0,1-2 0,1 0 0,-1-1 0,-3-2 0,-2-1 0,32 10 0,-20-5 0,-20-5 0,-14-4 0,-11-3 0,-8-5 0,-30-36 0,-23-28 0,-3-1 0,-8-8 0,10 14 0,-3-3 0,-3-1 0,-5-4 0,-2-2 0,-3 2 0,-4-3 0,-1 1 0,-2 4 0,3 5 0,-1 4 0,1 3 0,7 9 0,0 3 0,1 3 0,-19-8 0,2 8 0,16 13 0,4 5 0,-29 0 0,20 10 0,20 5 0,17 2 0,12 2 0,10 1 0,19 13 0,19 9 0,49 34 0,-17-17 0,8 2 0,-13-8 0,2 3 0,3 0 0,8 4 0,3 2 0,0 0 0,2 0 0,0 0 0,-1-1 0,-1-1 0,-1 0 0,-1-2 0,-3-3 0,-2-1 0,-1-2 0,19 8 0,-4-3 0,-15-9 0,-4-2 0,28 11 0,-31-13 0,-21-7 0,-17-6 0,-9-3 0,-6-5 0,-38-32 0,-37-21 0,18 13 0,-8-4 0,-3-1 0,-11-5 0,-4 0 0,-2 0 0,15 7 0,-3 0 0,1 0 0,0 1 0,-18-11 0,1 2 0,3 0 0,11 7 0,3 0 0,2 1 0,-20-14 0,5 1 0,9 6 0,4 1 0,9 7 0,4 1 0,-25-13 0,29 20 0,26 18 0,13 10 0,25 51 0,5-9 0,7 7 0,5 6 0,6 6 0,7 2 0,-1-6 0,6 1 0,4 0 0,2 0 0,10 6 0,3 1 0,4-1 0,0-1 0,4-1 0,1-1 0,2-2 0,0-2 0,-2-3 0,0-2 0,0-3 0,-1-1 0,-9-7 0,0-1 0,-1-3 0,-2 0 0,12 5 0,-2-2 0,-2-3 0,-11-5 0,-1-2 0,-4-1 0,14 5 0,-7-3 0,-14-6 0,-6-2 0,15 9 0,-25-11 0,-21-10 0,-13-7 0,-57-25 0,-1 3 0,-11-3 0,3 1 0,-6-1 0,-2 0 0,-7 0 0,-3 0 0,1 2 0,3 3 0,0 1 0,2 3 0,-20-2 0,5 4 0,11 5 0,3 2 0,6 2 0,2 1 0,4 1 0,2 0 0,6 2 0,2 0 0,-33 2 0,25 2 0,13-2 0,7 0 0,3-3 0,6 1 0,12 0 0,10-1 0,9 3 0,18 12 0,0-3 0,21 16 0,7 0 0,15 10 0,14 10 0,8 1 0,8-2 0,-38-25 0,3-1 0,8 0 0,3-1 0,7 2 0,2-1 0,0-1 0,-1 0 0,-5-3 0,-2-2 0,-8-2 0,-2-1 0,-4-3 0,0-1 0,0 1 0,-1 0 0,2 1 0,0 0 0,1 0 0,0 0 0,1 1 0,1 0 0,2 0 0,1 0 0,1 1 0,0 1 0,-3-1 0,-2 1 0,36 11 0,-27-5 0,-26-7 0,-16-6 0,-8-2 0,-4-1 0,-2-1 0,-31-3 0,-9-11 0,-40-11 0,21 3 0,-4-1 0,-16-2 0,-5 1 0,-15-1 0,-5 0 0,26 8 0,0 0 0,0 1 0,3 0 0,0 1 0,1-1 0,-26-7 0,2-2 0,9-1 0,3-3 0,8-2 0,2-3 0,8 2 0,3 0 0,7 2 0,3 1 0,-28-16 0,13 11 0,1 0 0,-1 2 0,5 1 0,15 5 0,18 7 0,15 6 0,12 3 0,33 4 0,21 11 0,3 4 0,9 5 0,12 7 0,7 4 0,-8-4 0,5 3 0,2 0 0,7 2 0,2 1 0,0 0 0,-21-7 0,1 0 0,-1 0 0,0 0 0,21 7 0,0-1 0,-4-1 0,-15-4 0,-2-1 0,-3-1 0,25 7 0,-6-4 0,-15-6 0,-4-2 0,-12-5 0,-4 0 0,35 4 0,-26-5 0,-23-5 0,-18-3 0,-11-3 0,-7-2 0,-15-12 0,-43-15 0,-12-4 0,-12-3 0,13 7 0,-5 1 0,-1-1 0,-6-3 0,-2 1 0,1 1 0,6 3 0,1 0 0,3 4 0,-10-3 0,3 5 0,0 4 0,-2 3 0,-15 1 0,-4 1 0,23 4 0,-2-1 0,0 0 0,-1-1 0,-1 0 0,3-1 0,-23-5 0,6 0 0,24 3 0,6-1 0,-19-5 0,24 6 0,21 3 0,13 2 0,11 2 0,11 2 0,44 2 0,2 8 0,9 2 0,13 3 0,9 1 0,6 1 0,-3 1 0,6 0 0,3 2 0,2-1 0,-6 0 0,2 0 0,2 1 0,1-1 0,-1 0 0,-1 0 0,1-1 0,-1 0 0,-1 0 0,-1-1 0,10 2 0,0 0 0,-4 0 0,-3-2 0,8 2 0,-4 0 0,-6-2 0,12 2 0,-9-1 0,-18-3 0,-7-1 0,30 1 0,-31-6 0,-19-3 0,-15-2 0,-13 0 0,-9-1 0,-77-13 0,14 6 0,-9 1 0,-7-3 0,-8-1 0,-3-1 0,-8 1 0,-3 0 0,-1 0 0,19 1 0,0 1 0,0-2 0,1 1 0,-17-3 0,3-1 0,2 1 0,9 1 0,3 0 0,2 0 0,-21-3 0,4 1 0,10 2 0,2 1 0,4 1 0,3 1 0,9 2 0,3 0 0,-23-2 0,33 3 0,27 3 0,16 1 0,50-3 0,47 0 0,-1 1 0,14 1 0,-17 1 0,6 0 0,3 1 0,-11 0 0,2 1 0,1-1 0,0 1 0,1 0 0,1 0 0,-1 1 0,-2 0 0,-6 0 0,-1 1 0,-1 0 0,-4 0 0,11 1 0,-3 0 0,-6 0 0,11 2 0,-9 0 0,-19-1 0,-7-1 0,13 0 0,-32-2 0,-19-1 0,-17 0 0,-22 0 0,-76-7 0,36 2 0,-8-1 0,-6 0 0,-4-2 0,-8 0 0,-3-1 0,-2 0 0,10 1 0,-3 0 0,-1-1 0,0 0 0,2 1 0,3 0 0,1-1 0,0 1 0,2-1 0,2 1 0,-6-1 0,3 0 0,3 0 0,6 1 0,-24-3 0,14 0 0,-10-3 0,59 4 0,54 1 0,27 0 0,15-1 0,2-1 0,8-2 0,4-1 0,16-2 0,5-1 0,0 0 0,0-1 0,1-1 0,-6 2 0,-16 3 0,-3 0 0,-8 1 0,1 1 0,-12 3 0,-7 0 0,-45 6 0,-101 11 0,36-3 0,-7 2 0,-4 0 0,-16 1 0,-6 1 0,-1 0 0,20-2 0,-2 0 0,1 0 0,4 0 0,-5 0 0,3-1 0,7-1 0,-10 3 0,33-8 0,47-3 0,73-12 0,48-1 0,-36 3 0,9-1 0,6-1 0,2 0 0,-22 4 0,3-1 0,2-1 0,2 1 0,-1 0 0,0 1 0,0-1 0,1 1 0,0 0 0,0 0 0,-3 1 0,-3 1 0,23-2 0,-3 1 0,-6 1 0,-6 2 0,-4 1 0,-6 1 0,-10 3 0,-7 0 0,-12 4 0,-14 3 0,-100 15 0,-24 1 0,-17 1 0,20-4 0,-5 0 0,-1 0 0,-6 1 0,-2 0 0,5 0 0,17-5 0,4 1 0,8-3 0,-33 9 0,88-11 0,93-9 0,-20-2 0,6-1 0,4 1 0,-2-1 0,-14 1 0,-8-1 0,-1 1 0,-58 1 0,-83 10 0,9 2 0,-9 2 0,21-4 0,-4 2 0,0-1 0,1 1 0,0 1 0,5-2 0,-12 3 0,10-2 0,-7 0 0,47-5 0,36-5 0,40-3 0,2-3 0,7-2 0,20-4 0,6 0 0,6-1 0,1 0 0,-11 1 0,-4 1 0,24 1 0,-52 7 0,-38 1 0,-66 0 0,-9-3 0,-12-3 0,12-1 0,-5-1 0,-2 0 0,-6-3 0,-1 0 0,2 0 0,9-1 0,2 0 0,6 1 0,-2-2 0,9 3 0,-4 0 0,52 8 0,59 2 0,12 0 0,12 0 0,-6 0 0,5 0 0,2 0 0,8 0 0,3 0 0,-2 0 0,-4 0 0,-1 1 0,-5 0 0,9 1 0,-11 1 0,8 4 0,-67 0 0,-61-9 0,-40-5 0,-2-1 0,-13-2 0,-5 0 0,28 2 0,-4-1 0,-1 0 0,-2 0 0,0 0 0,-3-1 0,-2-1 0,0 1 0,2-1 0,4 0 0,-3 0 0,2 0 0,4 0 0,7 0 0,-28-5 0,20-2 0,18-7 0,155 0 0,-23 13 0,12 2 0,4 0 0,-8 1 0,4 0 0,1 1 0,0-1 0,2 0 0,2 1 0,-2 0 0,-5 0 0,6-1 0,-6 2 0,-7 0 0,-3 0 0,-13 2 0,-15 0 0,-74 4 0,-31 1 0,2 1 0,-10 0 0,-4 1 0,5 0 0,-5 0 0,-1 0 0,-1 0 0,-4 0 0,-1 1 0,1 0 0,5 0 0,-5 0 0,5 1 0,6-1 0,-14 1 0,35-3 0,51-2 0,37-5 0,43-2 0,8-1 0,2-1 0,8-1 0,7 0 0,0 0 0,-9 1 0,3-1 0,2 1 0,0 0 0,-2 0 0,-4 0 0,2 1 0,-1 0 0,-4 0 0,-6 1 0,22 0 0,-8 1 0,-11 2 0,-12 1 0,-15 4 0,-20 4 0,-80 6 0,-31 2 0,6-2 0,-8 1 0,-4-1 0,-11 2 0,-4-1 0,1 0 0,-1 0 0,1-1 0,9-2 0,-5-2 0,22-2 0,40 1 0,74-5 0,40-3 0,-8 1 0,9 0 0,3 0 0,-16 0 0,3 0 0,0 0 0,-3 0 0,18 0 0,-3-1 0,-9 1 0,0 1 0,-14 0 0,-16 2 0,-107 9 0,-36 3 0,19-4 0,-4 0 0,-7 2 0,-9 1 0,8-1 0,0-1 0,10-2 0,-16 2 0,100-5 0,34-3 0,15-3 0,20 1 0,6 0 0,8 1 0,-3 0 0,-21 0 0,-6 2 0,14 4 0,-51 3 0,-75 7 0,-22-4 0,-16 0 0,5-3 0,-7 0 0,-4-2 0,11-1 0,-4-1 0,-2-1 0,2 0 0,1-1 0,-1 0 0,2-1 0,3-1 0,-9-1 0,4-1 0,5 1 0,-12-1 0,10 1 0,-19 1 0,44 2 0,23-1 0,21 0 0,74-15 0,5 0 0,14-2 0,-13 2 0,7 0 0,5-2 0,2 1 0,10-2 0,4-1 0,1 0 0,-1 1 0,1-1 0,0 1 0,-1 0 0,-3 1 0,-13 1 0,-1 1 0,-4 1 0,-5 0 0,26-3 0,-14 3 0,8-1 0,-54 8 0,-32 0 0,-44-8 0,-31-3 0,3 4 0,-10 1 0,-8 0 0,6 1 0,-9 0 0,-4 0 0,-3 0 0,0 2 0,10 0 0,-3 2 0,0 0 0,-1 0 0,-1 1 0,2 0 0,-2 1 0,-1 0 0,1 0 0,0 1 0,1 1 0,2-1 0,-7 0 0,0 1 0,1 0 0,4 1 0,5-1 0,2 1 0,4 0 0,3 0 0,4 0 0,-4 1 0,5-1 0,6 1 0,3-1 0,10 1 0,5 0 0,41 0 0,105-7 0,-34 0 0,12-3 0,8 0 0,5-3 0,-10 2 0,5-2 0,5-1 0,2-1 0,2-1 0,1 0 0,-12 1 0,2 0 0,2-1 0,1-1 0,1 0 0,0 0 0,-1-1 0,-2 0 0,12-2 0,0-1 0,1-1 0,-2 1 0,-1-1 0,-3 0 0,-3 1 0,14-5 0,-4 1 0,-2 0 0,-6 0 0,-5 2 0,19-5 0,-7 1 0,-14 4 0,-14 3 0,-14 5 0,-9 6 0,-32 7 0,-19 1 0,-27 1 0,-23-1 0,-16 0 0,-6 0 0,-9 1 0,-7-1 0,17 0 0,-4 0 0,-4 0 0,-2 0 0,0 0 0,-9-1 0,-3 1 0,-1 0 0,0 0 0,1 1 0,3 0 0,-1-1 0,1 1 0,1 1 0,3 0 0,-12 1 0,2 1 0,3 1 0,6 1 0,-3 1 0,5 2 0,6 1 0,-11 5 0,10 1 0,30-3 0,8 0 0,-3 4 0,27-7 0,61-6 0,45-3 0,30-1 0,-34 0 0,10 0 0,8 0 0,4 0 0,2 0 0,-13 0 0,4-1 0,3 1 0,2-1 0,1 1 0,0 0 0,-1-1 0,-9 1 0,0-1 0,2 1 0,-1-1 0,1 1 0,-2-1 0,-1 1 0,-2-1 0,2 1 0,1-1 0,-1 1 0,-2-1 0,-3 1 0,-3-1 0,-5 1 0,21-1 0,-6 0 0,-7 1 0,-7 0 0,17 0 0,-15 2 0,2 2 0,-69 3 0,-62 5 0,-13 1 0,-15 1 0,-1-1 0,-9 2 0,-5 0 0,5 1 0,-5 0 0,-2 1 0,-1 0 0,15-2 0,-2 0 0,0 0 0,0 1 0,1-1 0,-18 4 0,0-1 0,2 1 0,3-1 0,13-1 0,2-1 0,3-1 0,4 0 0,-2 0 0,4-1 0,5-2 0,-6 2 0,11-3 0,3 0 0,35-7 0,37-4 0,53-5 0,-2 0 0,11-3 0,-4 0 0,6-2 0,1 0 0,5-2 0,0 0 0,0-1 0,-7 1 0,0-1 0,-6 0 0,10-2 0,-11 0 0,-3 0 0,-43 9 0,-50 4 0,-59 2 0,5 0 0,-12 0 0,10 0 0,-6 0 0,-3 1 0,10-1 0,-2 1 0,-3 1 0,1 0 0,-6 2 0,-1 0 0,-1 1 0,2 1 0,3 1 0,0 1 0,1 2 0,1 0 0,6 1 0,1 2 0,1 0 0,3 0 0,-11 4 0,2 1 0,5 0 0,-17 4 0,7-2 0,18-6 0,8-2 0,-16-4 0,36-18 0,53-27 0,40-3 0,27-2 0,-12 9 0,11-1 0,6 0 0,3 0 0,-3 2 0,5 0 0,3 0 0,1 1 0,1 0 0,-11 5 0,1 0 0,2 1 0,-1 0 0,-2 1 0,-1 1 0,5 0 0,-1 0 0,-2 2 0,-3 1 0,-5 1 0,15-2 0,-7 3 0,-9 2 0,-2 1 0,-15 3 0,-17 3 0,-61 8 0,-28 5 0,-17 3 0,-9 1 0,-11 3 0,-7 0 0,1 0 0,-7 0 0,-4 1 0,0 0 0,12-2 0,-2 1 0,-1 0 0,1-1 0,2 1 0,5-1 0,0-1 0,2 1 0,2-1 0,4-1 0,-25 3 0,5-1 0,11-2 0,3 1 0,19-3 0,24-5 0,121-27 0,-12 7 0,15-3 0,7-2 0,-18 5 0,6-2 0,3 0 0,1-1 0,1 0 0,5-1 0,2-1 0,1 0 0,-1 0 0,-3 1 0,-6 2 0,-1 0 0,-1 0 0,-4 1 0,-4 2 0,17-5 0,-5 2 0,-13 2 0,-6 2 0,-31 8 0,-60 15 0,-42 13 0,-22 6 0,10-3 0,-6 2 0,-4 1 0,16-4 0,-3 1 0,0 0 0,2-1 0,-16 4 0,2 0 0,7-2 0,-11 1 0,11-3 0,-9-1 0,59-23 0,98-42 0,11 2 0,14-4 0,-17 9 0,4-2 0,2 1 0,5-2 0,1 0 0,-5 2 0,-15 8 0,-3 2 0,-8 3 0,4-2 0,-27 10 0,-122 34 0,15 5 0,-15 7 0,-7 2 0,22-6 0,-5 1 0,-2 1 0,-2 1 0,-1 0 0,-5 2 0,-2 0 0,-1 1 0,2-2 0,3 0 0,-5 0 0,3 0 0,3-2 0,4-3 0,-8 5 0,4-3 0,36-27 0,50-47 0,31-18 0,11 16 0,17-6 0,12-2 0,5-3 0,1 0 0,-6 6 0,3-3 0,5 0 0,2-2 0,1 1 0,1-1 0,-1 2 0,-6 4 0,1 0 0,1 0 0,0-1 0,1 2 0,-2 1 0,-1 1 0,-2 4 0,10-7 0,0 2 0,-2 3 0,-2 1 0,-4 4 0,-5 3 0,26-14 0,-8 6 0,-13 12 0,-16 10 0,-25 18 0,-71 46 0,-36 11 0,-20 6 0,14-8 0,-5 1 0,-1 0 0,-3 1 0,-2 0 0,4-3 0,15-9 0,3-2 0,8-4 0,0 0 0,15-11 0,29-18 0,98-48 0,-16 15 0,6-1 0,7-3 0,0 3 0,-7 2 0,-13 15 0,-24 35 0,-59 22 0,-39 21 0,-9 5 0,17-15 0,-7 5 0,-5 3 0,-4 3 0,-2 0 0,0 1 0,9-7 0,-3 2 0,-1 0 0,-2 2 0,0 0 0,-1 0 0,1-1 0,0 0 0,-1 0 0,-1 1 0,0 1 0,-1-1 0,2-1 0,0-1 0,3-2 0,1-1 0,-5 4 0,0-1 0,2-1 0,3-3 0,3-3 0,5-4 0,-28 24 0,6-7 0,44-38 0,50-45 0,29-16 0,27-18 0,14-7 0,2-2 0,-21 15 0,6-3 0,2-2 0,4-1 0,1-2 0,0 1 0,0 0 0,-3 2 0,2-1 0,1 0 0,1-1 0,0 1 0,0 0 0,-2 1 0,-1 2 0,3-2 0,1 1 0,-1 0 0,-2 1 0,-1 2 0,-3 2 0,-3 4 0,19-14 0,-3 5 0,-6 4 0,-9 7 0,11-7 0,-22 20 0,-42 28 0,-87 42 0,14-14 0,-5 1 0,-5 1 0,0-3 0,13-7 0,6-8 0,-1-15 0,109-77 0,-2 20 0,10-4 0,-16 15 0,3 0 0,0 1 0,26-18 0,-9 8 0,-6 8 0,-95 69 0,-37 23 0,-20 11 0,7-4 0,-7 3 0,-3 1 0,17-10 0,-2 1 0,-1-1 0,3-2 0,-16 9 0,2-2 0,6-3 0,-11 4 0,10-5 0,33-19 0,7-5 0,0 0 0,29-16 0,13-7 0,-48 62 0,0-17 0,-12 5 0,-4 2 0,6 0 0,-4 2 0,-2 1 0,-2-1 0,-9 4 0,-3 0 0,-1-1 0,3-3 0,-13 7 0,3-4 0,7-7 0,2-4 0,14-12 0,15-12 0,89-45 0,40-19 0,-14 10 0,12-5 0,7-3 0,1 1 0,-3 2 0,3-2 0,3 1 0,1-1 0,1 1 0,-14 7 0,3-1 0,0 1 0,-1 0 0,-1 2 0,-3 2 0,23-7 0,-3 3 0,-4 2 0,-7 6 0,-9 3 0,-7 5 0,-8 8 0,-1 8 0,-21 15 0,-61 77 0,-17-34 0,-15 5 0,-6 3 0,5-6 0,-6 3 0,-3 1 0,0-3 0,-3 2 0,-3-1 0,0-2 0,3-3 0,-11 8 0,3-5 0,6-6 0,0-4 0,16-11 0,29-15 0,58-35 0,26-13 0,18-8 0,9-3 0,-21 9 0,3 0 0,-3 1 0,26-9 0,-10 6 0,0 11 0,-109 59 0,-21-5 0,-19 4 0,-4 1 0,-11 7 0,-5 1 0,-3-2 0,19-10 0,-1-1 0,-1-1 0,4-4 0,-9 3 0,3-3 0,9-10 0,4-7 0,18-19 0,40-56 0,39 7 0,25-8 0,5-1 0,-9 7 0,5-2 0,2 0 0,1 0 0,7-2 0,2-1 0,0 2 0,-2 3 0,-9 7 0,0 2 0,-4 3 0,-5 6 0,11-4 0,-11 9 0,-3 3 0,-114 51 0,-41 16 0,17-14 0,-7-1 0,20-3 0,-6 1 0,-1-1 0,5-5 0,-2-3 0,4-4 0,4-4 0,-11-5 0,8-7 0,-24-18 0,57-27 0,47 6 0,19-8 0,14-6 0,15-6 0,7-3 0,-12 16 0,4-1 0,4-2 0,2-1 0,3 0 0,0 3 0,3-1 0,3-1 0,1 1 0,1 0 0,0 1 0,3-1 0,2-1 0,1 2 0,-1 0 0,1 2 0,-3 2 0,7-2 0,-2 2 0,0 1 0,-2 3 0,-3 1 0,4 0 0,-3 1 0,-3 4 0,-7 2 0,24-13 0,-16 8 0,-7 0 0,-54 27 0,-38 14 0,-28 4 0,-19-2 0,-11-11 0,-9-16 0,44 8 0,0-2 0,-3-2 0,0-1 0,-1 3 0,0 2 0,0 1 0,-1 3 0,-2 0 0,-2 0 0,-4 0 0,-2 1 0,-5-1 0,-2 2 0,-4 1 0,0 1 0,-3 2 0,1 2 0,6 3 0,1 1 0,8 0 0,3 2 0,-38-4 0,18 2 0,8 0 0,3 2 0,5 2 0,6 1 0,8 0 0,11 0 0,8 0 0,7-1 0,7-3 0,5-3 0,5-3 0,4 0 0,8 1 0,13-1 0,15-4 0,11-3 0,7-2 0,-3 2 0,-3 6 0,1 4 0,7 4 0,3 2 0,5 1 0,8-1 0,7-2 0,8-1 0,-1 0 0,-9 2 0,-11 1 0,-4 1 0,4 0 0,14 0 0,16 0 0,-44 0 0,1 0 0,1 0 0,0 0 0,46 0 0,-4 0 0,-4 0 0,-1 0 0,5 0 0,-44-1 0,1 0 0,6-1 0,1-1 0,8-1 0,2 0 0,5-1 0,2-1 0,1 1 0,0 0 0,-1 0 0,0 0 0,-3 1 0,-3 0 0,-5 1 0,-3 0 0,-6 1 0,-2 0 0,34 1 0,-19 1 0,-15 0 0,-14 0 0,-12 0 0,-6 0 0,-3 1 0,0 1 0,-1 2 0,-3 0 0,-2 1 0,-1 0 0,-2 0 0,-2 1 0,-4 2 0,2 0 0,1-2 0,2-2 0,8-2 0,-12-1 0,6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3:33.248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1 0 16383,'7'34'0,"0"-3"0,-1-11 0,1 1 0,-1-1 0,-1-3 0,0 0 0,0 2 0,1 2 0,-1 3 0,-2-1 0,0-3 0,1-2 0,0-1 0,1 3 0,0 5 0,2 5 0,-1 4 0,2 6 0,-1 9 0,0 6 0,-1 7 0,-1-1 0,1-5 0,1-7 0,0-8 0,0-2 0,1 1 0,-1 6 0,-2 7 0,-1 5 0,-1 2 0,-1 5 0,2-1 0,2 9 0,1 5 0,2 0 0,0 7 0,-1 1 0,1 1 0,-3 1 0,-3-8 0,-1-6 0,0-1 0,1-6 0,0 0 0,-1-4 0,-1-5 0,0-4 0,-1-2 0,0 0 0,0 1 0,0 1 0,0 5 0,0 4 0,0 2 0,0 6 0,-1 1 0,-3 1 0,-2 0 0,-3-2 0,0-1 0,1-2 0,1-5 0,2-7 0,1-2 0,2 5 0,1 2 0,1 5 0,0 6 0,0 6 0,0-33 0,0-4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3:57.310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5063 3808 16383,'0'97'0,"0"-7"0,0-14 0,0-4 0,0-7 0,0-6 0,0-12 0,0-10 0,0-8 0,0-4 0,0 0 0,0 2 0,0 5 0,0 2 0,0 2 0,0-1 0,0 0 0,0 0 0,0-4 0,0-5 0,0-6 0,0-4 0,0 4 0,0 4 0,0 6 0,0 3 0,0 3 0,0 1 0,0 1 0,0-3 0,0-8 0,0-7 0,0-9 0,0-5 0,0 4 0,0-1 0,0 3 0,0-3 0,-42-33 0,-28-25 0,15 12 0,-4-3 0,-3-3 0,0-1 0,3 4 0,2 1 0,4 2 0,2 0 0,-2-1 0,1 1 0,5 3 0,1 1 0,3 2 0,2 2 0,-20-12 0,21 16 0,6 9 0,-1 5 0,-5 3 0,2 3 0,6 3 0,8 1 0,2 0 0,3 0 0,6 0 0,51 23 0,10 8 0,-1-3 0,4 3 0,-3 0 0,-1 1 0,3 3 0,0 1 0,2 0 0,1 1 0,-2 1 0,0 0 0,-3-3 0,-2-1 0,32 25 0,-21-15 0,-19-15 0,-15-11 0,-9-7 0,1 0 0,8 5 0,12 5 0,6 2 0,-3-2 0,-9-5 0,-12-6 0,-8-6 0,-32-55 0,-22-31 0,5 13 0,-6-5 0,-7-3 0,-4 0 0,15 27 0,-3 0 0,-1 2 0,-3 2 0,-2 1 0,-1 3 0,-2 1 0,-1 2 0,-1 2 0,-27-14 0,1 3 0,9 8 0,3 4 0,13 9 0,3 3 0,-17-6 0,33 16 0,36 19 0,53 28 0,7 6 0,11 6 0,-5-3 0,5 3 0,4 2 0,-10-7 0,2 3 0,2-1 0,-1 0 0,1 1 0,0-1 0,-1 0 0,-1-2 0,9 6 0,-2-2 0,-5-3 0,10 7 0,-10-5 0,10 8 0,-43-25 0,-23-13 0,-14-9 0,-34-25 0,1 1 0,-25-19 0,17 8 0,12 7 0,11 8 0,13 7 0,4-5 0,-7-19 0,-17-37 0,4 20 0,-3-3 0,-7-8 0,-4-1 0,-5-3 0,-3 3 0,-4 2 0,-3 3 0,-2 3 0,0 3 0,5 5 0,2 3 0,8 8 0,5 3 0,-9-11 0,28 24 0,26 26 0,40 39 0,-6-4 0,7 4 0,17 14 0,6 2 0,3 3 0,0-1 0,-8-8 0,-4-3 0,-12-11 0,-6-3 0,9 11 0,-27-19 0,-18-14 0,-16-9 0,-31-15 0,-46-22 0,10 2 0,-8-2 0,13 5 0,-4 0 0,0 0 0,-2 1 0,-2 0 0,3 2 0,4 2 0,2 1 0,3 1 0,-8 0 0,7 2 0,-14-6 0,40 8 0,25 7 0,17 4 0,17 3 0,29 11 0,42 20 0,-25-4 0,5 6 0,-13-4 0,3 3 0,1 1 0,4 4 0,1 1 0,-2 0 0,-3-1 0,-1-1 0,-2 0 0,17 10 0,-7-4 0,-21-12 0,-5-4 0,6 5 0,-28-17 0,-30-18 0,-47-27 0,6 4 0,-9-4 0,2 2 0,-6-3 0,-3-1 0,-11-4 0,-3 0 0,0-1 0,-4-1 0,-1-1 0,1 1 0,0-1 0,0 0 0,3 1 0,9 3 0,1 2 0,3 0 0,-19-10 0,6 1 0,16 8 0,6 2 0,-19-15 0,37 14 0,24 11 0,29 12 0,37 15 0,48 15 0,-17-4 0,8 2 0,-22-4 0,4 1 0,0 1 0,7 0 0,2 1 0,0 1 0,0 1 0,0 0 0,-2 1 0,-12-1 0,-1 0 0,-4 1 0,20 8 0,-7-1 0,-19-4 0,-8-2 0,6 7 0,-25-10 0,-20-10 0,-64-40 0,14 9 0,-6-3 0,-33-18 0,-8-2 0,24 15 0,-2 0 0,1 2 0,2 2 0,2 2 0,1 2 0,-19-6 0,6 5 0,22 8 0,8 3 0,3 1 0,37 14 0,44 26 0,42 31 0,-26-17 0,4 4 0,8 5 0,2 1 0,3-1 0,0-1 0,-1-4 0,-1-1 0,0-3 0,-2-2 0,-8-5 0,-1-2 0,-10-5 0,-3-3 0,20 9 0,-27-14 0,-19-10 0,-14-13 0,-8-20 0,-7-25 0,-3-19 0,-3-18 0,6 38 0,-1-4 0,-3-13 0,-1-4 0,-4-12 0,-1-4 0,-5-10 0,-2-2 0,0 0 0,-2 4 0,2 14 0,1 6 0,4 17 0,2 8 0,-1 1 0,17 60 0,18 74 0,-1-6 0,2 11 0,-5-17 0,1 4 0,-1 1 0,-1-1 0,0 1 0,-1-3 0,2 23 0,-1-9 0,-5-28 0,0-10 0,4 0 0,-4-63 0,-1-33 0,-1-18 0,0-9 0,1-10 0,0-7 0,2 0 0,0-7 0,0-4 0,1-2 0,-1 11 0,0-3 0,1-1 0,0 0 0,-1 0 0,0 1 0,0-1 0,0 0 0,-1 3 0,0 2 0,0-7 0,0 2 0,-1 4 0,-2 5 0,-1-1 0,-2 6 0,-2 7 0,-3 1 0,-3 13 0,-7 7 0,4 52 0,8 68 0,8 2 0,4 10 0,-1-13 0,2 5 0,0 1 0,3 3 0,0 2 0,1-3 0,7 23 0,0-8 0,-5-28 0,-2-9 0,3 0 0,-14-55 0,-19-70 0,3-1 0,-1-12 0,4 8 0,0-7 0,1-1 0,1-7 0,1-1 0,1 1 0,2 5 0,2 2 0,0 5 0,1-14 0,1 11 0,0-4 0,-2 61 0,-2 87 0,-1 42 0,1-18 0,0 7 0,2-21 0,-1 6 0,0 2 0,0-6 0,1 5 0,0-4 0,1-4 0,0 14 0,2-9 0,2 16 0,0-64 0,-7-94 0,-4-46 0,-1 40 0,-1-3 0,0-8 0,1 5 0,0-7 0,-1-5 0,1 0 0,-1 3 0,-2-13 0,-1 1 0,0 0 0,2 2 0,1 4 0,2 0 0,-1 2 0,2 4 0,0-11 0,1 3 0,2 7 0,1-10 0,1 10 0,2 22 0,0 7 0,0-17 0,0 26 0,-1 20 0,0 12 0,-1 8 0,0 4 0,0-5 0,2-4 0,1-15 0,1-3 0,1-3 0,1 4 0,0 5 0,2 3 0,0 1 0,-1 2 0,-2 3 0,-2 5 0,-6 6 0,-27 10 0,-13 5 0,-11 3 0,-4 1 0,-7 0 0,-4 2 0,-15 3 0,-6 0 0,0 0 0,-6 0 0,0-1 0,2-1 0,9-2 0,3-2 0,4-2 0,-16 1 0,7-4 0,20-5 0,4-2 0,14-4 0,3-2 0,-32-12 0,17-7 0,8-1 0,6 5 0,0 4 0,-2 7 0,-1 5 0,-1 3 0,2 2 0,-4 1 0,-5 0 0,-5 0 0,-2 0 0,8 0 0,12 0 0,17-4 0,14-1 0,13-2 0,38 2 0,19 2 0,-2 5 0,6 1 0,10 2 0,3 1 0,11 3 0,2 0 0,5 0 0,-1 0 0,-2-2 0,-2-2 0,-6-2 0,-3-1 0,-5-1 0,-2-1 0,-4-1 0,-1-2 0,-3 0 0,-2-2 0,-2 0 0,1-2 0,-1 0 0,1 0 0,0 0 0,2 0 0,2 1 0,2-1 0,0 1 0,0 0 0,-3 0 0,-2 0 0,41-5 0,-26 3 0,-28 3 0,-19 3 0,-11 0 0,-3 1 0,-1-1 0,-84 21 0,8-6 0,-10 2 0,0-1 0,-6 2 0,-2-2 0,-5 1 0,-1-1 0,1-2 0,9-1 0,0-2 0,5-1 0,-16 0 0,8-1 0,24-4 0,7-1 0,-8-2 0,28 0 0,10 1 0,-3 4 0,-10 6 0,-13 12 0,-9 13 0,-4 9 0,7 2 0,15-10 0,16-12 0,14-13 0,12-8 0,18-3 0,45-1 0,3-1 0,14-1 0,-1-2 0,7-1 0,4-1 0,-13 0 0,2 0 0,2-1 0,0 0 0,0-1 0,0 0 0,-1-1 0,-2 1 0,14-2 0,-4 0 0,-6 1 0,8-1 0,-10 2 0,-26 4 0,-8 0 0,8 1 0,-32 1 0,-15 1 0,-7 1 0,-49 8 0,-42 10 0,4-2 0,-10 3 0,21-4 0,-3 0 0,0 1 0,-2 0 0,-1 0 0,2-1 0,8-1 0,2-2 0,3 0 0,-11 2 0,7-2 0,-17 3 0,29-6 0,22-1 0,11-3 0,10-2 0,70-29 0,-12 2 0,8-5 0,12-4 0,8-4 0,1 0 0,2-3 0,0 0 0,1 0 0,-1 0 0,0 1 0,-3 1 0,17-8 0,-9 5 0,-31 16 0,-8 3 0,8-4 0,-32 18 0,-10 5 0,-3 3 0,-28 15 0,-19 7 0,-9 4 0,-10 3 0,4-1 0,-6 2 0,-4 2 0,1 0 0,-4 3 0,-3 1 0,-3 1 0,4-1 0,-4 2 0,-1 1 0,-1 1 0,0 0 0,-4 3 0,-1 1 0,0 0 0,0 1 0,1 0 0,2 0 0,0 0 0,1 0 0,2 0 0,2-1 0,-8 5 0,3 0 0,3-1 0,5-3 0,-1 3 0,5-2 0,6-4 0,-4 4 0,10-6 0,6-1 0,31-22 0,27-17 0,40-18 0,6-5 0,13-5 0,11-5 0,11-7 0,6-2 0,-24 11 0,4-3 0,2-1 0,1 0 0,2-2 0,-6 3 0,2-1 0,1 0 0,1-1 0,0-1 0,-1 1 0,1-1 0,1 0 0,-1 0 0,0-1 0,-2 2 0,-3 0 0,2-1 0,-1 1 0,-3 0 0,-1 1 0,-4 2 0,22-12 0,-4 3 0,-10 3 0,-2 1 0,-13 6 0,-7 4 0,-40 21 0,-21 10 0,-9 5 0,-5 4 0,-11 7 0,-32 12 0,7-3 0,-9 4 0,3-1 0,-6 2 0,-1 2 0,-6 4 0,-3 2 0,1-1 0,2 1 0,1 0 0,3-1 0,-18 11 0,8-4 0,29-15 0,7-3 0,-12 8 0,35-21 0,21-10 0,61-14 0,-11 0 0,7-2 0,8-3 0,7-2 0,4-3 0,12-3 0,4-3 0,1-1 0,-16 4 0,0-1 0,1-1 0,-2 1 0,18-7 0,-1 0 0,-5 1 0,15-5 0,-11 4 0,-33 11 0,-10 4 0,-8 7 0,-56 28 0,-24 9 0,-17 6 0,-14 8 0,-13 7 0,-5 2 0,20-13 0,-3 2 0,-3 1 0,-2 0 0,-2 2 0,6-4 0,-3 2 0,-2 0 0,0 0 0,1 0 0,1-1 0,2-1 0,1 0 0,-1-1 0,2 0 0,2-1 0,2-2 0,-17 9 0,4-2 0,3-2 0,5-2 0,-1 0 0,5-2 0,9-5 0,9-6 0,9-4 0,-1 0 0,40-22 0,45-23 0,10-7 0,11-7 0,-6 3 0,5-2 0,2-3 0,14-6 0,3-3 0,1-1 0,4-2 0,0 0 0,-2 1 0,-7 5 0,-1 1 0,-3 1 0,-9 7 0,-3 0 0,-3 3 0,8-5 0,-6 4 0,15-7 0,-36 21 0,-36 24 0,-59 40 0,-5-1 0,-11 7 0,11-8 0,-3 2 0,-2 0 0,-4 4 0,-1 0 0,2-1 0,7-5 0,3-1 0,4-2 0,-5 4 0,9-5 0,-8 10 0,40-28 0,45-17 0,73-19 0,-31 1 0,9-4 0,7-4 0,-11 3 0,4-3 0,4-2 0,1-1 0,0 0 0,4-3 0,2 0 0,0-1 0,0 0 0,-2 0 0,-5 1 0,1-1 0,-2 0 0,-2 1 0,-4 2 0,22-10 0,-6 2 0,-13 5 0,-16 6 0,-12 6 0,-6 8 0,-77 38 0,-12 2 0,-13 5 0,2-2 0,-6 3 0,-4 2 0,4-3 0,-4 1 0,-1 1 0,-1 0 0,-5 2 0,-2 0 0,0 0 0,0 0 0,1 0 0,0 0 0,1 0 0,2-2 0,-12 8 0,2-1 0,5-2 0,17-8 0,3-2 0,5-2 0,-6 5 0,9-3 0,-5 4 0,32-18 0,23-19 0,46-27 0,12-7 0,13-7 0,0 1 0,8-4 0,4-2 0,-10 7 0,4-2 0,0 0 0,0 0 0,-1 2 0,1-1 0,-2 2 0,-2 1 0,9-4 0,-2 2 0,-8 4 0,3 0 0,-10 7 0,3 0 0,-42 23 0,-35 25 0,-39 26 0,8-11 0,-6 3 0,-15 10 0,-5 3 0,-5 3 0,-1-1 0,6-3 0,2-1 0,11-7 0,4-3 0,-16 16 0,30-23 0,20-16 0,15-10 0,38-13 0,15-6 0,10-5 0,-3 2 0,6-3 0,3-1 0,16-5 0,3-2 0,0 0 0,-3 0 0,0 1 0,-4 1 0,14-5 0,-8 3 0,-29 9 0,-12 6 0,-18 12 0,-65 39 0,-20 6 0,-14 7 0,-3 2 0,-8 4 0,-5 2 0,24-16 0,-4 2 0,-3 1 0,0 0 0,0 0 0,-3 1 0,-2 2 0,0-1 0,1-1 0,2-1 0,-9 6 0,1 0 0,2-3 0,6-2 0,-3 1 0,4-4 0,9-3 0,3-2 0,11-7 0,8-4 0,45-32 0,71-45 0,-8 6 0,9-5 0,-12 7 0,4-1 0,0 0 0,0 0 0,0 0 0,-3 3 0,14-9 0,-6 5 0,-23 13 0,-6 4 0,-3 3 0,-22 14 0,-12 9 0,-20 18 0,-33 33 0,0-5 0,-6 5 0,-14 10 0,-3 1 0,-2 1 0,1-3 0,11-11 0,6-6 0,-11 8 0,37-27 0,35-17 0,63-24 0,4-3 0,13-6 0,-4 1 0,8-2 0,1-1 0,-16 5 0,1 0 0,1-1 0,-2 1 0,18-4 0,-1 1 0,-6 2 0,14-3 0,-13 6 0,3 5 0,-58 23 0,-60 33 0,-13-1 0,-12 7 0,0-2 0,-6 3 0,-2 2 0,-12 8 0,-2 2 0,-2 0 0,1 1 0,-1-1 0,2-1 0,10-7 0,2-1 0,5-4 0,-4 4 0,9-5 0,-6 8 0,36-31 0,42-25 0,59-24 0,-12 4 0,8-3 0,14-4 0,1-2 0,-2 2 0,-4 2 0,-20 7 0,-7 3 0,7-1 0,-42 16 0,-51 25 0,-47 24 0,15-10 0,-5 4 0,-12 8 0,-2 2 0,4-2 0,4 0 0,11-7 0,7-1 0,-15 15 0,37-25 0,25-16 0,66-16 0,9-8 0,13-3 0,-9 2 0,5-2 0,1 0 0,6 0 0,3-1 0,-4 1 0,-10 2 0,-3 1 0,-6 1 0,3 1 0,-9 2 0,0 7 0,-56 16 0,-68 23 0,-2-10 0,-10-1 0,12-7 0,-4-2 0,-1 0 0,-2-3 0,-1-1 0,2-2 0,-23 1 0,6-5 0,27-5 0,7-4 0,-8-8 0,38-18 0,43-38 0,17-3 0,11-9 0,3 0 0,6-6 0,2-1 0,-11 15 0,3-2 0,-1 0 0,0 1 0,-3 3 0,1-1 0,-2 1 0,-2 4 0,0-2 0,-2 2 0,-7 8 0,9-27 0,-50 43 0,-56 40 0,13 5 0,-4 3 0,-9 0 0,0 0 0,6 0 0,3-3 0,-20-4 0,39-27 0,52-40 0,9 15 0,7-1 0,6-6 0,4 0 0,-2 6 0,-1 5 0,8-9 0,-54 50 0,-75 52 0,16-11 0,-6 2 0,-13 3 0,0-1 0,7-8 0,6-7 0,-22-5 0,47-38 0,60-49 0,19 13 0,11-2 0,11-8 0,5 1 0,5 2 0,-1 4 0,-12 13 0,-5 7 0,1-2 0,-51 38 0,-73 42 0,3-4 0,-9 4 0,19-12 0,-2 1 0,-1-1 0,3-3 0,1-1 0,3-2 0,-9 4 0,9-7 0,5-11 0,113-38 0,46-10 0,-39 19 0,4 2 0,5-2 0,10-3 0,7-2 0,2 0 0,-5 4 0,6 5 0,-5 3 0,-5 3 0,9 0 0,-13 4 0,-5 4 0,-93 2 0,-37-1 0,-21-1 0,-4-1 0,-10-1 0,-6-2 0,2-2 0,-5-1 0,-4-3 0,0 0 0,14-1 0,-1 0 0,0-1 0,0-1 0,1-1 0,5-1 0,0-1 0,2-1 0,1 0 0,4-2 0,-4-3 0,2-1 0,4 0 0,6 0 0,-27-12 0,14 1 0,-8-11 0,71 23 0,97 32 0,10 7 0,16 3 0,-31-7 0,5 1 0,3 0 0,1 0 0,8 2 0,4 0 0,-1 0 0,-2-1 0,-8-3 0,0 0 0,-4-1 0,-3 0 0,4-1 0,-4 0 0,-9-1 0,-6-1 0,-12-1 0,-9-2 0,-55-19 0,-60-43 0,9 2 0,-7-8 0,18 13 0,-2-2 0,1-2 0,1-1 0,2 0 0,4 1 0,-10-15 0,11 6 0,6-14 0,84 41 0,25 33 0,15 14 0,-7-2 0,5 5 0,3 0 0,9 2 0,3 2 0,-3-1 0,-6 1 0,-3 0 0,-5-1 0,9 2 0,-10-1 0,8 3 0,-66-13 0,-77-17 0,-12-6 0,-12-4 0,10 0 0,-5-2 0,-1-1 0,-5-2 0,-2-3 0,2 0 0,6 2 0,3-1 0,5 1 0,-3-3 0,10 2 0,-4-4 0,56 21 0,76 29 0,-4-1 0,9 2 0,20 6 0,5 1 0,-32-10 0,1 0 0,-3-2 0,12 3 0,-8-4 0,13 0 0,-66-23 0,-75-37 0,1 4 0,-7-6 0,10 7 0,-2-3 0,0-1 0,-1-3 0,-1-1 0,5 1 0,-11-15 0,9 2 0,17 13 0,15 4 0,38-7 0,30 34 0,17 10 0,34 8 0,12 8 0,-21-1 0,3 3 0,0 2 0,-1 0 0,0 2 0,-4 0 0,-13-1 0,-2 0 0,-6-1 0,1 1 0,-9-4 0,4 1 0,-43-9 0,-96-36 0,5-6 0,15 7 0,1-2 0,-4-13 0,35 20 0,27 21 0,39 41 0,-7-2 0,12 20 0,-41-22 0,-70-10 0,-15-14 0,-17-4 0,30-1 0,-6-2 0,-3 1 0,-2-1 0,-9 0 0,-4 0 0,0 1 0,2-1 0,5 1 0,0 0 0,2 1 0,5 0 0,-6 2 0,5 0 0,9 1 0,3 2 0,12 1 0,5 6 0,56 4 0,55 17 0,-11-7 0,5 3 0,8 6 0,-1 2 0,-7-3 0,-3 0 0,13 16 0,-40-24 0,-54-24 0,-54-27 0,25 2 0,-3-5 0,-5-5 0,2-2 0,12 3 0,8-1 0,-5-10 0,89 33 0,32 24 0,19 13 0,-4-2 0,8 6 0,3 2 0,-13-4 0,3 1 0,1 2 0,-3 0 0,-6-1 0,0 1 0,-3-1 0,-4 0 0,3 3 0,-4-2 0,-9-1 0,-1 0 0,-18-2 0,-31 0 0,-94-26 0,-5-13 0,-16-5 0,14 1 0,-5-3 0,-1 1 0,22 3 0,0-1 0,1 1 0,2 0 0,-9-1 0,3 0 0,8 2 0,-2-1 0,14 6 0,15 16 0,69 39 0,16-3 0,12 4 0,-7-7 0,4 2 0,1-1 0,3 2 0,1 0 0,-1-2 0,16 13 0,-5-6 0,-20-15 0,-8-8 0,-11-8 0,-57-49 0,-12-9 0,-8-7 0,-14-13 0,-4-3 0,-3-2 0,3 2 0,12 11 0,9 6 0,1 1 0,76 68 0,34 32 0,3 3 0,0 2 0,3 4 0,5 4 0,-13-13 0,4 4 0,3 2 0,-1-1 0,-4-2 0,2 2 0,-2-1 0,-3-2 0,-4-4 0,2 1 0,-5-3 0,-6-7 0,-4-5 0,-14-9 0,-23-13 0,-93-68 0,15 4 0,-7-7 0,21 12 0,-1 0 0,2-1 0,-19-12 0,8 2 0,-5-10 0,84 60 0,35 34 0,18 21 0,-2 0 0,7 9 0,1 2 0,-11-9 0,1 3 0,1 1 0,-2 0 0,-3-1 0,0 1 0,-3-1 0,-3-3 0,2 6 0,-4-3 0,-7-5 0,-3-1 0,-11-9 0,-16-6 0,-70-72 0,3-9 0,-5-11 0,10 5 0,-1-5 0,1-1 0,2-3 0,2 0 0,4 0 0,-6-16 0,12 4 0,9-20 0,67 92 0,0 28 0,2 15 0,10 17 0,0 6 0,-1 5 0,-3-1 0,-12-14 0,-5-5 0,5 7 0,-23-63 0,-17-89 0,0 16 0,0-7 0,1-10 0,3 0 0,3 7 0,5 7 0,24-17 0,28 75 0,-18 39 0,1 17 0,4 16 0,-4 10 0,-2 7 0,-5 1 0,-9-7 0,-5-3 0,-2 19 0,-20-41 0,-15-41 0,-14-39 0,-1-33 0,8-17 0,16 12 0,15 28 0,7 38 0,6 38 0,-5 25 0,-4 14 0,-10-3 0,-14-23 0,-18-33 0,-29-64 0,23 3 0,3-9 0,-1-19 0,6-6 0,3-3 0,8 2 0,9 18 0,5 5 0,7-18 0,7 90 0,0 88 0,-9-17 0,-3 7 0,-3 8 0,-4 0 0,-4-11 0,-5-8 0,-2-19 0,-7-11 0,-46-12 0,19-40 0,-5-16 0,-19-22 0,-2-16 0,16 5 0,-1-7 0,2-6 0,15 10 0,0-4 0,3-3 0,3 0 0,5 0 0,1-2 0,5 0 0,3 1 0,-1-17 0,5 1 0,10 3 0,7-19 0,18 10 0,14 28 0,13 12 0,11 16 0,9 14 0,13 18 0,5 17 0,7 19 0,-3 16 0,-26-3 0,-3 7 0,-5 4 0,-5 8 0,-5 4 0,-5 1 0,-7-3 0,-4 1 0,-6-3 0,-3 19 0,-11-8 0,-27 18 0,-40-73 0,8-43 0,-5-21 0,8-3 0,-1-9 0,1-6 0,9 4 0,1-6 0,2-2 0,3-1 0,3-3 0,2-1 0,3-2 0,5 1 0,-1-19 0,6 0 0,8 4 0,9 14 0,6 3 0,7 6 0,10-6 0,11 11 0,8 20 0,7 17 0,10 25 0,1 20 0,5 28 0,-6 21 0,-17-2 0,-6 11 0,-5 4 0,-9-13 0,-4 4 0,-4 2 0,-3-2 0,-4 22 0,-6 1 0,-5-6 0,-5-11 0,-4-4 0,-6-10 0,-13 4 0,-11-23 0,-7-35 0,-6-23 0,8-18 0,0-16 0,2-8 0,4-4 0,1-8 0,2-6 0,3-3 0,5 5 0,1-5 0,3-2 0,3-2 0,4-1 0,5-2 0,2-3 0,4-1 0,6 0 0,6 2 0,8-16 0,8 0 0,8 2 0,9 7 0,8 10 0,7 3 0,8 6 0,4 8 0,4 9 0,7 7 0,3 8 0,1 9 0,20 6 0,3 14 0,-5 16 0,-6 18 0,-5 14 0,-8 11 0,-9 15 0,-9 10 0,-10 5 0,-8 5 0,-10 3 0,-6 0 0,-7-8 0,-6 0 0,-5-6 0,-6 11 0,-8-12 0,-20 5 0,-14-62 0,-13-56 0,25 3 0,3-8 0,1-7 0,6-3 0,5 4 0,7 2 0,13-25 0,18 41 0,5 69 0,-12 18 0,-8 13 0,-7 27 0,-10 7 0,0-25 0,-3 1 0,-5-3 0,-1-5 0,-4-2 0,-3-7 0,-11 12 0,-6-18 0,-31-23 0,16-101 0,36-5 0,9-13 0,7 20 0,3-3 0,3 1 0,6-30 0,7 5 0,5 20 0,7 11 0,33 1 0,16 73 0,-28 31 0,-5 16 0,2 21 0,-6 9 0,-13-20 0,-3 5 0,-3-2 0,-1 30 0,-8-4 0,-9-20 0,-8-9 0,-23 16 0,-26-88 0,21-24 0,4-15 0,-3-24 0,7-11 0,12 16 0,4-5 0,7 1 0,12-31 0,14 5 0,11 13 0,13 12 0,5 23 0,6 22 0,1 34 0,-2 23 0,-6 30 0,-10 18 0,-14-8 0,-5 8 0,-5 2 0,-3 4 0,-4 3 0,-6-2 0,-5-9 0,-3-1 0,-6-5 0,-8 16 0,-10-15 0,-2-33 0,-6-17 0,-47-38 0,31-27 0,-1-16 0,9 6 0,-2-7 0,-1-1 0,-6-5 0,-2 0 0,-6 1 0,8 13 0,-4 0 0,-4 4 0,-5 4 0,-12 1 0,-7 4 0,-4 6 0,-4 4 0,18 11 0,-2 2 0,-4 4 0,-1 2 0,-1 1 0,-1 2 0,-6 0 0,-3 3 0,-1 2 0,0 2 0,0 1 0,1 1 0,2 1 0,-1 1 0,1 2 0,0 1 0,3 0 0,3-1 0,-3 1 0,1 1 0,2 0 0,5-1 0,6-1 0,-18 2 0,8 0 0,13-9 0,8-7 0,30-10 0,93-31 0,57-12 0,-49 26 0,11-1 0,6 0 0,5-2 0,3 0 0,-1 1 0,-9 4 0,3-1 0,2 0 0,1 0 0,2 0 0,0 0 0,0 1 0,0 1 0,2-1 0,2 1 0,0-1 0,1 1 0,-1 1 0,-1 1 0,-2 1 0,-3 1 0,11-2 0,-1 1 0,-2 2 0,-3 2 0,-5 1 0,-6 4 0,25-4 0,-10 4 0,-15 9 0,19 13 0,-139 16 0,-42 6 0,18-10 0,-11 0 0,-9 0 0,-5 0 0,-1-1 0,11-1 0,-4-1 0,-3 0 0,-2 0 0,-1-1 0,0 1 0,1-2 0,-4 1 0,-1-1 0,-2 0 0,1-1 0,1 0 0,1-1 0,3-1 0,-4 0 0,1 0 0,1-2 0,3 0 0,4-1 0,6-2 0,-30 0 0,8-3 0,18-4 0,13-4 0,33-5 0,129-27 0,-30 25 0,14 2 0,7 1 0,3 1 0,-2 0 0,5 1 0,3 1 0,1 1 0,-1 0 0,3 0 0,2 1 0,0 1 0,-2 0 0,-4 2 0,3 2 0,-1 0 0,-6 2 0,-7 2 0,27 3 0,-21 6 0,-18 11 0,-144 10 0,0-19 0,-18-4 0,-9-1 0,22-2 0,-5-1 0,-5-1 0,-1 0 0,-1 0 0,7-1 0,-3 0 0,-1 0 0,0-1 0,0 0 0,3-2 0,-12 1 0,0-2 0,1 0 0,4-1 0,5-1 0,1-1 0,4 0 0,5-1 0,7-1 0,-34 1 0,36-13 0,69-27 0,51 15 0,37 4 0,6 0 0,-4-1 0,7 1 0,4-1 0,1 2 0,-15 3 0,3 0 0,0 0 0,0 1 0,-4 2 0,10-1 0,-2 1 0,-3 1 0,-10 4 0,24-3 0,-21 7 0,-31 9 0,-91 7 0,-36 2 0,9-2 0,-12 0 0,-6 0 0,-3-1 0,1 1 0,-5-1 0,-2 1 0,-2-1 0,-1 0 0,11-1 0,-2 0 0,-2 0 0,1-1 0,2 0 0,2 0 0,-5 0 0,1-1 0,2-1 0,3 1 0,6-2 0,-19 0 0,7-1 0,10-1 0,-5 0 0,33-8 0,69-19 0,49 3 0,28 3 0,-8 1 0,9 2 0,3 0 0,-16 4 0,2 0 0,1 1 0,-3 1 0,15 0 0,-1 0 0,-9 3 0,6 1 0,-15 4 0,-13 8 0,-96 7 0,-31-3 0,-17-2 0,10-1 0,-6 0 0,-2 0 0,-6-1 0,-1 0 0,1 0 0,7-1 0,1 0 0,7 0 0,-2-1 0,10 1 0,4 1 0,121 3 0,48 1 0,-41-2 0,5 0 0,6 1 0,10 2 0,8 0 0,3 3 0,-6 0 0,-17-1 0,-3 1 0,-2 3 0,-6 3 0,6 5 0,-5 4 0,-19 12 0,-21 35 0,-32 13 0,-32-8 0,-27 3 0,-7 1 0,6-11 0,-7 0 0,-4 0 0,-2-2 0,12-12 0,-4 0 0,0-1 0,0-2 0,3-2 0,-7 3 0,0-1 0,4-3 0,5-4 0,-25 19 0,21-3 0,39 29 0,74-48 0,30-3 0,-1-5 0,10 1 0,4 1 0,-12-3 0,4 2 0,0 2 0,-3 2 0,-1 3 0,-1 1 0,-3 4 0,-6 1 0,8 15 0,-8 3 0,-9 3 0,-16-7 0,-8 1 0,-10 1 0,-7 21 0,-18-3 0,-16-15 0,-11-6 0,-6-16 0,-6-6 0,-38 10 0,25-28 0,39-17 0,48-8 0,48-8 0,-28 5 0,1 0 0,-1 0 0,-3 1 0,22 2 0,-49 3 0,-59-20 0,-23-9 0,12-1 0,-1-6 0,-28-20 0,5-10 0,27-2 0,15-4 0,15 1 0,13-1 0,12 6 0,8 4 0,1 10 0,4 7 0,14-3 0,-41 36 0,-52 26 0,5-4 0,-5-2 0,-11 0 0,-1-6 0,5-5 0,3-8 0,-23-30 0,43-20 0,44-6 0,24 10 0,9 23 0,-7 21 0,-29 33 0,-39 24 0,-30 14 0,-14-3 0,9-21 0,31-19 0,41-22 0,48-20 0,29-6 0,10 2 0,-22 19 0,-40 32 0,-42 27 0,-29 14 0,-11-3 0,6-22 0,24-24 0,33-28 0,50-25 0,-13 14 0,4 0 0,7 0 0,-1 2 0,38-7 0,-46 29 0,-52 33 0,-45 22 0,11-21 0,-2 0 0,-3-2 0,1-4 0,-17 6 0,26-19 0,25-15 0,10-6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1:45.730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0 1 16383,'0'56'0,"0"-5"0,0-15 0,0-8 0,0-8 0,0-5 0,1-3 0,0-1 0,1-1 0,1 0 0,-1 1 0,0 0 0,0 3 0,1 2 0,0 2 0,1-1 0,1 0 0,1-2 0,-2-2 0,0-2 0,-2-1 0,0-3 0,-1 2 0,1 1 0,-1 7 0,0 3 0,1 4 0,1 0 0,-1 0 0,1-3 0,-1-3 0,0-2 0,1-2 0,-1 1 0,-1-1 0,0-2 0,-1-2 0,0-2 0,0 7 0,0 3 0,0 10 0,0-3 0,0-2 0,0-6 0,2-6 0,0-2 0,5-1 0,-1-1 0,2 2 0,-3 0 0,-1-1 0,-1 2 0,0-3 0,0 5 0,1 3 0,1 3 0,-1 1 0,0-4 0,-2-3 0,0-3 0,0-1 0,-1 2 0,1-2 0,0 6 0,1 1 0,1 3 0,0 1 0,0-2 0,-3-3 0,0-4 0,-1-2 0,0 2 0,0 2 0,0 2 0,0 2 0,0-2 0,0-2 0,-1-2 0,0 0 0,1-1 0,0 1 0,1 1 0,2 2 0,1 3 0,1 3 0,1-2 0,0-2 0,0-2 0,0 0 0,1 1 0,-1-1 0,1 0 0,-1-1 0,-1-2 0,-1-2 0,-2 1 0,1 0 0,-1 0 0,2 0 0,-1-1 0,1 1 0,0 1 0,0 0 0,0-1 0,0 1 0,1 0 0,-1 0 0,1 3 0,1 1 0,3 4 0,0 2 0,1-1 0,-1-2 0,-2-5 0,-2-1 0,0-1 0,0 1 0,-1 2 0,1 2 0,-1-1 0,0 1 0,-1-1 0,0-2 0,-1 0 0,-1-2 0,1 2 0,-1 0 0,0 1 0,0-2 0,0-2 0,0-1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1:51.023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1 1 16383,'0'40'0,"1"-6"0,3-18 0,1-2 0,1-1 0,0 0 0,-2-1 0,0-2 0,-2-3 0,3 1 0,4-3 0,1 7 0,5 2 0,-2 6 0,0 1 0,-2-2 0,-2-5 0,-2-2 0,-2-1 0,-1-2 0,-2-1 0,1 2 0,0 0 0,2 5 0,1-1 0,1 4 0,0-1 0,-1-3 0,-2-4 0,0-5 0,2 3 0,-1-2 0,3 5 0,0-1 0,0 1 0,1-1 0,-1 0 0,0-2 0,-2-1 0,-1-1 0,1 4 0,-1-1 0,1 3 0,-1-1 0,-1 0 0,1 0 0,0-1 0,-1-2 0,0 0 0,0 1 0,0 1 0,-1-1 0,0 0 0,-1 1 0,1-3 0,0 5 0,0-4 0,0 0 0,-1 2 0,1-1 0,-1 1 0,1 0 0,-1-1 0,0 0 0,0 1 0,1-3 0,4 3 0,-1-4 0,3 2 0,-2-2 0,3 1 0,1 0 0,1 0 0,0-1 0,-1-2 0,-1-1 0,0 0 0,1 0 0,0 0 0,-1 0 0,-2-1 0,0 1 0,1 1 0,1 0 0,0 1 0,-1-1 0,-1 0 0,0 0 0,0 1 0,-1-1 0,0 4 0,-3-2 0,1 4 0,-1-2 0,0 0 0,1 0 0,0-1 0,2 2 0,-3-1 0,2 0 0,1 0 0,-3-1 0,4 2 0,-3-2 0,1 1 0,1 0 0,-1 0 0,1 0 0,-1 0 0,-1-1 0,2 2 0,-3-2 0,2 3 0,-2-3 0,0 1 0,2 1 0,0 0 0,0-1 0,0-1 0,-1 0 0,1-1 0,1 3 0,-3-2 0,3 4 0,-2-3 0,4 4 0,-2 1 0,2 0 0,0-1 0,-2-1 0,-1-3 0,-2-1 0,1 2 0,-2-2 0,2 2 0,2 1 0,-2-2 0,3 3 0,-2-2 0,0 0 0,0-1 0,-1 1 0,0-1 0,1 2 0,-1 1 0,1 0 0,0 1 0,0 0 0,1 0 0,-1 0 0,0-1 0,-2-1 0,1-2 0,-2-1 0,3 4 0,-2-3 0,3 4 0,-3-4 0,2 1 0,0 1 0,-1 1 0,2 1 0,-2-1 0,-1-3 0,0-1 0,1 2 0,-2 0 0,2 0 0,-1 1 0,-2-4 0,2 4 0,-2-2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1:56.397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1 0 16383,'42'25'0,"-1"1"0,-9-2 0,-3-1 0,-5-4 0,-5-4 0,-7-4 0,-3-4 0,-3-3 0,4 3 0,-2-2 0,3 3 0,-4-3 0,-1 0 0,2 1 0,0-1 0,1 0 0,5 0 0,-1 0 0,8 2 0,-3 1 0,-1-1 0,-2 1 0,-1-1 0,-1 0 0,0 1 0,0-1 0,-2 0 0,1 0 0,-1-1 0,2 0 0,0 1 0,0 0 0,3 2 0,0 0 0,1 0 0,-2 0 0,-3-1 0,-3-2 0,-4-1 0,9 1 0,-1-1 0,11 5 0,-1 0 0,2 0 0,1 0 0,0-1 0,-2-1 0,-5-1 0,-5-3 0,-5-1 0,1 2 0,0 0 0,4 2 0,0 0 0,0 1 0,-1-1 0,-1 0 0,1 0 0,0 0 0,-3 0 0,-1-1 0,-4-2 0,3 1 0,0-1 0,1 2 0,-1-2 0,-1 1 0,2 1 0,2 0 0,3 2 0,-2-2 0,0-1 0,0 0 0,0-1 0,0 1 0,-1-1 0,-1 0 0,-1 1 0,-1-1 0,-1 0 0,1 1 0,1 3 0,-2-1 0,2 1 0,-2-1 0,1 1 0,0 1 0,1 1 0,-1 0 0,1-1 0,0 0 0,-1-2 0,0 0 0,0-1 0,1 1 0,1 0 0,0 0 0,-1-1 0,1 1 0,2 0 0,3 1 0,1-1 0,0 1 0,-2-1 0,-2 0 0,0 0 0,-1 0 0,1-1 0,-1-1 0,-1 0 0,-1-1 0,-1 0 0,1-1 0,-1 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2:31.063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1190 2025 16383,'0'-34'0,"-3"0"0,-6 1 0,-5-3 0,-3 2 0,0 5 0,5 8 0,5 6 0,2 3 0,-1-3 0,-4-5 0,-2-4 0,-2-1 0,1 2 0,-2 0 0,-4-5 0,-3-4 0,-3-2 0,2 3 0,4 5 0,3 4 0,2 4 0,-2 2 0,3 0 0,1 4 0,5 3 0,3 4 0,5 26 0,3-7 0,5 22 0,1-12 0,4 7 0,0 4 0,1-3 0,-1-4 0,-2-6 0,1-4 0,-3-3 0,-1-2 0,-1-3 0,-2-1 0,1 4 0,1 6 0,2 5 0,0 0 0,-2-3 0,-1-6 0,-3-6 0,-2-2 0,-20-30 0,6-15 0,-16-30 0,12-2 0,-2 1 0,-2 8 0,-4-2 0,-2 3 0,-2 1 0,2 9 0,5 12 0,4 13 0,5 12 0,5 7 0,1 4 0,-7-4 0,0-4 0,-12-9 0,4-2 0,0-1 0,2 4 0,1 1 0,0 1 0,0 2 0,1 0 0,2 2 0,1 1 0,2 2 0,1 0 0,-2 1 0,0-3 0,-1 0 0,-1-2 0,0-2 0,-2-1 0,-1-4 0,0-1 0,1-1 0,2 1 0,4 2 0,3 1 0,0 1 0,0 0 0,-3-4 0,-2-5 0,-2-5 0,0-4 0,0 0 0,1 3 0,0 2 0,0 2 0,1 0 0,1 1 0,1 0 0,1 1 0,1 0 0,0-1 0,2 2 0,-1 1 0,1 1 0,0 1 0,-1 1 0,0 3 0,0 2 0,1 0 0,-2-1 0,-1-1 0,-3-2 0,-1-2 0,0-2 0,1 2 0,1 3 0,4 2 0,2 1 0,4 2 0,1 6 0,1 3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2:42.187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354 953 16383,'71'-3'0,"18"-11"0,-29-3 0,4-4 0,15-9 0,3-5 0,-20 8 0,1-2 0,-1 0 0,0 0 0,-1 1 0,-1-1 0,23-10 0,-2 1 0,-1 3 0,-1 0 0,-6 5 0,-2 1 0,-2 2 0,-3 1 0,-11 5 0,-4 3 0,9-4 0,-30 10 0,-20 6 0,-7 1 0,-10-9 0,-6 3 0,-33-4 0,-39 11 0,15 10 0,-8 5 0,13-1 0,-2 3 0,-2 1 0,-6 5 0,-1 2 0,-1 1 0,-1 4 0,-1 1 0,2 1 0,5-1 0,2 1 0,2 1 0,-23 10 0,6 0 0,15-6 0,5-2 0,17-6 0,5-3 0,-9 8 0,23-11 0,15-8 0,3-2 0,-4 3 0,-11 5 0,-8 4 0,-2 1 0,6-3 0,11-5 0,11-6 0,41-17 0,7-5 0,5-5 0,6-3 0,6-5 0,2-3 0,10-4 0,0-2 0,-3 1 0,-4 1 0,-11 7 0,-7 2 0,5-3 0,-20 13 0,-1 2 0,22-10 0,26-10 0,14-6 0,-7 3 0,-24 11 0,-25 10 0,-19 9 0,-10 3 0,-43 0 0,1 0 0,-46-1 0,-2 4 0,31 4 0,-1 4 0,-7 4 0,0 3 0,-2 4 0,1 2 0,3 2 0,1 1 0,5 0 0,1-1 0,5 0 0,1-1 0,-41 23 0,9-1 0,14-6 0,18-8 0,17-8 0,15-9 0,7-4 0,4-2 0,43-19 0,35-21 0,3-4 0,10-7 0,-15 6 0,3-3 0,2-1 0,3-1 0,1-2 0,-2 1 0,-4 2 0,-3 1 0,-2 2 0,17-10 0,-7 5 0,-21 12 0,-3 2 0,-7 5 0,-2 1 0,27-12 0,-18 11 0,-23 9 0,-16 8 0,-12 4 0,-40 5 0,-20 5 0,3-1 0,-6 1 0,-3 2 0,-3 1 0,-5 2 0,0 1 0,3 2 0,1 2 0,4 2 0,2 2 0,3 2 0,2 2 0,2 2 0,1 1 0,2 0 0,2-1 0,-37 24 0,17-9 0,21-11 0,17-9 0,13-7 0,1 1 0,-14 10 0,-19 14 0,-14 10 0,3-2 0,16-13 0,20-16 0,14-13 0,6-7 0,2-4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3:09.541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735 1757 16383,'51'-24'0,"15"-9"0,13-9 0,4-4 0,-32 18 0,1-2 0,4-3 0,2-1 0,4-3 0,-1-1 0,-3 3 0,-5 2 0,17-13 0,-34 21 0,-23 13 0,-11 7 0,-28 10 0,-17 12 0,-40 12 0,36-9 0,-2 0 0,-4 0 0,-1 1 0,0 0 0,1 1 0,-1 2 0,2 1 0,3 0 0,2 1 0,-37 24 0,22-9 0,23-13 0,16-12 0,12-7 0,7-4 0,-11 5 0,-5 3 0,-16 8 0,4-2 0,6-3 0,11-7 0,8-5 0,4 1 0,4-43 0,20-15 0,0 2 0,8-4 0,17-4 0,8 0 0,13-4 0,6 2 0,-18 20 0,1 2 0,1 1 0,28-17 0,-2 3 0,-13 10 0,-5 4 0,-14 8 0,-6 3 0,3-2 0,-26 18 0,-20 11 0,-40 38 0,-21 15 0,5-5 0,-7 4 0,-7 5 0,-3 1 0,-5 2 0,1-1 0,5-6 0,4-2 0,13-12 0,4-5 0,-10 6 0,29-21 0,16-12 0,10-14 0,2-11 0,8-14 0,14-14 0,22-13 0,18-7 0,8-1 0,-4 7 0,-8 9 0,10 0 0,4-1 0,-2 6 0,-15 11 0,-29 21 0,-29 23 0,-32 22 0,-30 16 0,21-17 0,-5 1 0,-8 4 0,-2 0 0,-5 4 0,0 0 0,3-1 0,2 0 0,9-5 0,3-1 0,-17 12 0,32-22 0,18-13 0,11-11 0,6-18 0,8 2 0,26-24 0,3 11 0,10-2 0,25-19 0,9-7 0,-17 12 0,3-1 0,1-1 0,-1-1 0,-1 1 0,-2 2 0,18-14 0,-9 5 0,-25 20 0,-8 5 0,-1-1 0,-30 23 0,-19 13 0,-9 8 0,-13 9 0,-31 19 0,9-6 0,-6 2 0,-16 11 0,-5 2 0,22-13 0,-2 1 0,1 0 0,-23 14 0,4-3 0,17-9 0,6-4 0,-19 12 0,37-24 0,21-13 0,10-10 0,23-27 0,10-3 0,47-32 0,-18 25 0,8-2 0,-5 5 0,3-3 0,2 0 0,5-4 0,2-1 0,-2 0 0,-2 1 0,-2 1 0,-3 2 0,14-10 0,-9 5 0,7-6 0,-38 27 0,-29 18 0,-53 29 0,-16 7 0,-6 2 0,-8 6 0,-7 3 0,-4 2 0,18-9 0,-2 2 0,0 0 0,0-1 0,1 1 0,3-1 0,-22 11 0,6-4 0,19-10 0,6-5 0,-11 4 0,35-20 0,22-15 0,10-8 0,9-7 0,18-12 0,48-33 0,-25 26 0,7-5 0,3-3 0,14-9 0,4-3 0,2-1 0,-16 12 0,1-1 0,0 0 0,-1 2 0,12-9 0,-1 2 0,-6 4 0,3-1 0,-8 7 0,7-3 0,-42 30 0,-22 14 0,-50 31 0,-21 7 0,-1 0 0,-9 4 0,-9 3 0,-3 0 0,25-12 0,-2 0 0,1 0 0,-24 12 0,5-2 0,15-10 0,6-2 0,-22 9 0,34-15 0,20-11 0,17-9 0,9-4 0,56-39 0,0 4 0,9-7 0,2-1 0,7-6 0,1 0 0,3-2 0,0-1 0,0 2 0,-6 2 0,-2 1 0,-4 3 0,8-6 0,-11 7 0,1-1 0,-32 22 0,-24 16 0,-53 26 0,-9 8 0,-1 0 0,-7 3 0,-3 2 0,-3 2 0,-8 4 0,-3 0 0,0 0 0,2-3 0,11-5 0,5-2 0,14-8 0,5-3 0,-17 6 0,29-10 0,16-6 0,15-7 0,43-22 0,31-15 0,-6 1 0,7-5 0,3-2 0,1-3 0,0-1 0,-4 0 0,-14 8 0,-7 2 0,9-9 0,-33 23 0,-21 15 0,-62 28 0,2 0 0,0 0 0,-4 3 0,9-3 0,0-1 0,-1 1 0,0 0 0,0-1 0,0 0 0,-36 15 0,11-6 0,17-6 0,21-9 0,16-8 0,14-8 0,31-29 0,32-18 0,-7 9 0,5-2 0,6 1 0,0 1 0,-2 2 0,-2 2 0,22-12 0,-37 21 0,-34 18 0,-49 14 0,-12 3 0,-31 9 0,13 0 0,-7 5 0,1 1 0,1 1 0,10-3 0,20-7 0,18-6 0,15-6 0,14-4 0,46-25 0,26-15 0,-13 8 0,3-1 0,-1 1 0,-1 1 0,-7 4 0,-4 3 0,16-7 0,-32 17 0,-25 11 0,-51 2 0,9 0 0,-37 0 0,23 0 0,-6 1 0,-7 1 0,-5 2 0,-5 1 0,7 2 0,8 1 0,11-3 0,9-1 0,8-2 0,6-1 0,5-1 0,5-1 0,4-1 0,0-1 0,46 0 0,1 0 0,48-1 0,-10 1 0,1 0 0,-5 2 0,-7 2 0,-5 1 0,-4 0 0,-2 0 0,3 0 0,2 0 0,-1 0 0,-2 0 0,0 0 0,0 0 0,1 0 0,2 0 0,3 0 0,5 2 0,3 1 0,-2 0 0,3 0 0,-1-1 0,6-1 0,7 0 0,10-1 0,-41 1 0,1-2 0,3 1 0,1-1 0,3 1 0,1-1 0,4-1 0,1 1 0,7 0 0,2-1 0,9 1 0,2 1 0,4-1 0,1 1 0,0 1 0,0 2 0,-2 0 0,-1 1 0,-6 0 0,-3 1 0,-7-1 0,-5 0 0,-11-1 0,-6 0 0,17 1 0,-32 0 0,-24-2 0,-69-18 0,-7 6 0,2-3 0,-5 1 0,3 4 0,1 2 0,-7-1 0,-2 1 0,-5 0 0,-1 1 0,-7 0 0,-1 2 0,-5 0 0,-1 2 0,-4 0 0,-1 3 0,-1 1 0,2 3 0,6 1 0,2 1 0,6 1 0,2 1 0,10-1 0,2 0 0,11-3 0,3 0 0,-38 4 0,18-1 0,9-1 0,6 1 0,8-4 0,8-2 0,6-1 0,5-2 0,1 0 0,3 0 0,0 0 0,1-1 0,0-1 0,-1-3 0,-5-1 0,-5-2 0,-5 1 0,-6 1 0,-1 0 0,1 2 0,4 0 0,3 1 0,4 1 0,-1 0 0,1 0 0,1 0 0,4-2 0,4 1 0,2-2 0,3 1 0,0 1 0,2-1 0,1 0 0,2 0 0,2 1 0,0 0 0,1 2 0,0 0 0,1 1 0,0 0 0,1 0 0,3 0 0,43 0 0,3 0 0,44 0 0,-9 0 0,2-3 0,-8-2 0,-9-1 0,-10 1 0,-9 2 0,-4 1 0,-2 0 0,1 0 0,3-2 0,2 1 0,1 1 0,-1 0 0,-1 0 0,-1 0 0,-2 0 0,-1-1 0,-2-1 0,2 1 0,-1 0 0,-3 2 0,-4 0 0,-3 1 0,3 1 0,12 1 0,15 5 0,22 9 0,-24-5 0,3 1 0,7 3 0,2 2 0,5 2 0,1 2 0,1 2 0,-2 3 0,-3 2 0,-4 3 0,-6-1 0,-4 2 0,26 28 0,-26-9 0,-20-13 0,-14-10 0,-18-4 0,-30 3 0,-35 6 0,20-12 0,-3-1 0,-7 0 0,-1 0 0,4-3 0,1-2 0,-36 7 0,25-9 0,18-6 0,1 4 0,-14 9 0,-8 8 0,0 2 0,12-4 0,22-10 0,18-8 0,19-7 0,34-15 0,9-9 0,25-16 0,-7-6 0,-3-8 0,-10 3 0,-14 5 0,-14 10 0,-7 7 0,0 6 0,0 6 0,-1 7 0,-6 5 0,-42 4 0,2 5 0,-34 2 0,17 0 0,5-2 0,5-2 0,6-3 0,7-2 0,7-6 0,6-5 0,7-3 0,3 2 0,4 4 0,25 6 0,24 4 0,-1 1 0,7 0 0,12-1 0,5 1 0,8-1 0,2 0 0,2 1 0,-2 0 0,-9 1 0,-2 0 0,-9 2 0,-2 0 0,-6 1 0,0 1 0,0-1 0,1-1 0,7-1 0,5-1 0,21-1 0,7-4 0,-17-2 0,4-2 0,2-2 0,3-1 0,1-3 0,0-1 0,-5 0 0,0-2 0,-5 0 0,17-7 0,-11 0 0,-30 8 0,-8 1 0,7-1 0,-35 8 0,-16 6 0,-44 5 0,-46 3 0,11 0 0,-9-1 0,17 0 0,-3-1 0,-2 0 0,-8 1 0,-2 1 0,-1-1 0,-2 1 0,-1 1 0,0 0 0,-1 1 0,1 0 0,2 0 0,7 0 0,2 0 0,3 0 0,-23 3 0,5-1 0,21-3 0,6-2 0,11-2 0,4-1 0,-35 3 0,17-1 0,14 2 0,17 0 0,15-3 0,11-1 0,7-1 0,14 11 0,-1 2 0,7 15 0,-8 12 0,-10 16 0,-19 15 0,-19 11 0,-13-3 0,22-40 0,-1-2 0,-28 32 0,-2-8 0,0-4 0,1-9 0,4-7 0,10-13 0,10-10 0,14-9 0,10-5 0,8-3 0,26-2 0,15-3 0,44-11 0,-32 2 0,2-3 0,7-2 0,1-3 0,1-1 0,1-2 0,-2 1 0,1 0 0,-4 0 0,-1 1 0,-2 0 0,-2 1 0,32-12 0,-27 9 0,-18 7 0,-1 2 0,23-8 0,30-11 0,-37 13 0,1 0 0,-2 0 0,0 1 0,35-12 0,-14 7 0,4 1 0,19-3 0,-39 11 0,3 0 0,7-1 0,2 0 0,3-1 0,0 2 0,-2 1 0,1 2 0,-2 0 0,-1 1 0,-1 2 0,-1-1 0,2 0 0,-1 0 0,3-1 0,-1-1 0,-4-1 0,-1 1 0,-6 2 0,-4 0 0,28-4 0,-26 6 0,-8 2 0,-4 0 0,1 0 0,-6 0 0,-14 2 0,-12 1 0,-8 0 0,-28-5 0,8 5 0,-27-4 0,-6 10 0,-47 15 0,27-2 0,-5 5 0,-15 10 0,-2 6 0,26-9 0,-1 4 0,2 2 0,5 1 0,1 2 0,3 3 0,-22 21 0,5 4 0,8-1 0,3 2 0,2 1 0,-1 1 0,0-1 0,-1 0 0,3-7 0,0-3 0,5-6 0,2-5 0,9-9 0,3-4 0,-23 18 0,13-13 0,14-14 0,11-8 0,12-9 0,4-4 0,54-35 0,32-8 0,-11 5 0,7-2 0,7 2 0,2 3 0,1 2 0,0 2 0,-2 3 0,-1 1 0,-7 4 0,-3 0 0,-8 3 0,-2-1 0,-9 3 0,-2-1 0,29-9 0,-10 1 0,-11 3 0,-7 2 0,-11 3 0,-14 4 0,-14 5 0,-15 3 0,-36 3 0,-10 0 0,-47 0 0,42 0 0,-2 1 0,-11 3 0,-2 3 0,-2 3 0,2 2 0,6 2 0,3 2 0,-31 15 0,28-7 0,17-4 0,12-4 0,1-2 0,-3-2 0,-14 4 0,-18 7 0,-14 6 0,-6 6 0,-3 3 0,-2-1 0,44-18 0,-1-1 0,-1-1 0,1-1 0,-45 10 0,-1-10 0,8-8 0,9-5 0,9-3 0,14-2 0,10-1 0,8-4 0,9-3 0,8-4 0,8-5 0,6-3 0,4-1 0,7 2 0,19-2 0,25-9 0,27-13 0,-28 16 0,1-1 0,3-1 0,1-1 0,-3 2 0,0 1 0,34-19 0,-25 17 0,-25 15 0,-19 11 0,-10 6 0,-20 25 0,-2-4 0,-20 29 0,-1-3 0,-11 16 0,-6 15 0,24-35 0,0 1 0,0 2 0,1-2 0,0-1 0,1-2 0,-24 31 0,6-16 0,3-11 0,1-5 0,-2 2 0,-3 8 0,-5 6 0,0 2 0,1-5 0,2-7 0,5-9 0,3-3 0,1-2 0,1 1 0,0 0 0,0-2 0,1-3 0,-1-2 0,-1-2 0,6-4 0,6-5 0,11-7 0,10-5 0,41-23 0,50-21 0,-5 5 0,11-2 0,-18 9 0,4 0 0,3-1 0,12-3 0,3-1 0,1 0 0,-22 7 0,0-1 0,1 1 0,-1-2 0,21-8 0,-1-2 0,-2 0 0,-5 0 0,-3 0 0,-3 0 0,-13 6 0,-3-1 0,-4 3 0,10-6 0,-7 5 0,21-9 0,-37 21 0,-21 11 0,-9 5 0,-9 2 0,-86 38 0,18-10 0,-8 4 0,-1 1 0,-8 3 0,0 1 0,0 1 0,-1 0 0,1 0 0,5-2 0,2 0 0,3 0 0,-18 10 0,6-2 0,14-6 0,5-2 0,11-7 0,4-1 0,-33 16 0,13-8 0,11-6 0,8-4 0,6-6 0,6-4 0,4-4 0,1-2 0,1 2 0,0 1 0,1 3 0,0 2 0,0 2 0,-2 0 0,-2 3 0,-2 0 0,3-2 0,6-4 0,8-6 0,6-3 0,4-2 0,0-1 0,30-7 0,18-13 0,13-8 0,7-2 0,9-4 0,4-3 0,2-2 0,5-2 0,3-3 0,1 0 0,-10 5 0,1-1 0,2 0 0,-1 0 0,-1 0 0,16-7 0,0 1 0,-2 0 0,-3 2 0,-12 6 0,-2 1 0,-2 2 0,-6 2 0,27-11 0,-10 5 0,-27 12 0,-8 4 0,-2 1 0,-22 9 0,-12 5 0,-7 2 0,-30 11 0,-18 13 0,-6 4 0,-9 5 0,-16 15 0,-6 6 0,11-6 0,-3 3 0,-2 1 0,-5 5 0,-2 2 0,0 0 0,1-1 0,1 1 0,2-3 0,8-6 0,3-3 0,2-2 0,-10 5 0,4-6 0,19-12 0,4-5 0,-8-1 0,21-14 0,15-6 0,5-3 0,3-1 0,1 0 0,1 0 0,0 0 0,-1 0 0,-2 0 0,-2 0 0,-1 0 0,-2 0 0,-1 0 0,-2 0 0,-4 0 0,0 0 0,1 2 0,1 3 0,1 3 0,0 2 0,0 1 0,2 0 0,3-2 0,2-1 0,2-1 0,0 0 0,0 0 0,0 0 0,0 1 0,2-2 0,3-3 0,55-26 0,12-7 0,2 0 0,6-4 0,3-1 0,1-3 0,10-4 0,2-2 0,3-1 0,0-1 0,-5 3 0,-3 1 0,-10 6 0,-3 3 0,-14 7 0,-4 2 0,17-7 0,-29 16 0,-19 9 0,-16 8 0,-24 12 0,-10 7 0,-29 19 0,-14 13 0,30-19 0,-1 1 0,-2 4 0,-1 0 0,3-2 0,1 0 0,5-5 0,3-1 0,-28 18 0,14-15 0,12-9 0,13-11 0,8-4 0,8-3 0,2 0 0,1-1 0,1 1 0,-1 0 0,0 1 0,-1 2 0,-4 1 0,0 1 0,-2 0 0,-2 2 0,0 1 0,0 0 0,1-2 0,5-4 0,6-2 0,4 0 0,24 0 0,0 2 0,23 2 0,3 1 0,13-1 0,16-3 0,18-9 0,-39-7 0,2-6 0,11-9 0,1-7 0,8-9 0,0-4 0,4-7 0,-2-3 0,-2 1 0,-4 0 0,-8 4 0,-4 3 0,-9 5 0,-3 3 0,27-21 0,-25 19 0,-25 19 0,-16 11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30T17:32:00.314"/>
    </inkml:context>
    <inkml:brush xml:id="br0">
      <inkml:brushProperty name="width" value="0.35" units="cm"/>
      <inkml:brushProperty name="height" value="2.1" units="cm"/>
      <inkml:brushProperty name="color" value="#00A0D7"/>
      <inkml:brushProperty name="inkEffects" value="pencil"/>
    </inkml:brush>
  </inkml:definitions>
  <inkml:trace contextRef="#ctx0" brushRef="#br0">1 1 16383,'18'24'0,"-1"-2"0,-8-11 0,-1-3 0,-3-2 0,6 4 0,-3-1 0,6 5 0,-3-3 0,-1-1 0,-2-1 0,-3-2 0,1-1 0,-2 1 0,4 2 0,-1 1 0,1-1 0,-2-3 0,1 0 0,1 1 0,-2-2 0,5 1 0,-3-1 0,2 0 0,0 2 0,-3-3 0,2-1 0,1 2 0,0-2 0,2 4 0,-1-2 0,2 1 0,-1-1 0,-1 1 0,-1-1 0,2 0 0,0 2 0,3-1 0,0 2 0,-1-2 0,-4-1 0,-3-2 0,2 1 0,-1-1 0,3 2 0,0 0 0,-1 0 0,0-1 0,1 1 0,2 1 0,1 0 0,2 2 0,0-1 0,2 1 0,0 0 0,0-1 0,-1 1 0,0-1 0,0 1 0,-1 0 0,-1 0 0,1 0 0,0 0 0,0 1 0,-1-2 0,1 0 0,0 1 0,2 0 0,0 0 0,0 1 0,-3-1 0,-2 0 0,-2-2 0,-1 1 0,-1-2 0,-1 0 0,2 0 0,0 0 0,1 1 0,-1-1 0,0 0 0,-1-1 0,-1 0 0,1 1 0,1 0 0,4 1 0,4 1 0,1 0 0,1 1 0,0 0 0,1 0 0,0 0 0,-2 0 0,-4-1 0,-3-1 0,-5-1 0,2 1 0,-1-1 0,4 1 0,-2-1 0,-2-1 0,0-1 0,-1-2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F3527-BB28-884B-A511-C22C3DCF5453}" type="datetimeFigureOut">
              <a:rPr lang="en-US" smtClean="0"/>
              <a:t>4/8/25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F1341-3AFE-B447-A831-9671D6A70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40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2.wdp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82762"/>
            <a:ext cx="10222992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638A3D7-E25C-16F7-D273-3C29EC02244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345" y="6152709"/>
            <a:ext cx="1960912" cy="6239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FF1D2EE-9DBF-BF77-0F15-C37A2801281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3864" y="6272784"/>
            <a:ext cx="888366" cy="44747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34FA712-EBCF-A5C4-A836-CD5B69A29FF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7873" y="6161945"/>
            <a:ext cx="2946493" cy="54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487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687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078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1" y="3439834"/>
            <a:ext cx="5531708" cy="2907915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9267" y="6407801"/>
            <a:ext cx="1772067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11891" y="983116"/>
            <a:ext cx="5531708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6164993" y="983117"/>
            <a:ext cx="5531708" cy="5364633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Layou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1" y="939513"/>
            <a:ext cx="5531708" cy="2907915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9267" y="6407801"/>
            <a:ext cx="1772067" cy="43039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11891" y="3966757"/>
            <a:ext cx="5531708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6164993" y="939512"/>
            <a:ext cx="5531708" cy="2907916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164993" y="3966757"/>
            <a:ext cx="5531708" cy="238125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27433"/>
            <a:ext cx="10058400" cy="160934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20957" y="6392626"/>
            <a:ext cx="750085" cy="365125"/>
          </a:xfrm>
        </p:spPr>
        <p:txBody>
          <a:bodyPr/>
          <a:lstStyle/>
          <a:p>
            <a:fld id="{2261F3A6-CC5D-4649-8527-DB0C21FDDFD9}" type="datetimeFigureOut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6972" y="6380353"/>
            <a:ext cx="6327648" cy="365125"/>
          </a:xfrm>
        </p:spPr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0F6784-956D-6A76-1604-303E12E44F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1927" y="6255071"/>
            <a:ext cx="1779201" cy="50268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C3BD9B3-84E0-3BF8-833C-5EDE0AAEF97E}"/>
              </a:ext>
            </a:extLst>
          </p:cNvPr>
          <p:cNvCxnSpPr/>
          <p:nvPr userDrawn="1"/>
        </p:nvCxnSpPr>
        <p:spPr>
          <a:xfrm>
            <a:off x="-16475" y="1176560"/>
            <a:ext cx="12208476" cy="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902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/>
              <a:t>Multi-objective Reinforcement Learning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243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377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790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21398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250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78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325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C4A3462A-2D5B-48AF-A3D4-EF8A90A50A80}" type="datetimeFigureOut">
              <a:rPr lang="en-US" smtClean="0"/>
              <a:t>4/8/25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/>
              <a:t>Multi-objective Reinforcement Learning</a:t>
            </a:r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5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107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673" r:id="rId12"/>
    <p:sldLayoutId id="2147483676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2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2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colab.research.google.com/drive/10vBhNpGCbE0DL6xLe9D8gpH7AeYp3edc?usp=sharing" TargetMode="External"/><Relationship Id="rId2" Type="http://schemas.openxmlformats.org/officeDocument/2006/relationships/hyperlink" Target="https://colab.research.google.com/drive/18JoA-8je2U3QG9ro7RDoH5SwOkREC_Vi?usp=sharin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colab.research.google.com/drive/10vBhNpGCbE0DL6xLe9D8gpH7AeYp3edc?usp=sharing" TargetMode="External"/><Relationship Id="rId2" Type="http://schemas.openxmlformats.org/officeDocument/2006/relationships/hyperlink" Target="https://colab.research.google.com/drive/18JoA-8je2U3QG9ro7RDoH5SwOkREC_Vi?usp=sharing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github.com/JeffersonLab/SciOptControlToolkit" TargetMode="External"/><Relationship Id="rId4" Type="http://schemas.openxmlformats.org/officeDocument/2006/relationships/image" Target="../media/image6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customXml" Target="../ink/ink6.xml"/><Relationship Id="rId18" Type="http://schemas.openxmlformats.org/officeDocument/2006/relationships/image" Target="../media/image26.png"/><Relationship Id="rId26" Type="http://schemas.openxmlformats.org/officeDocument/2006/relationships/image" Target="../media/image30.png"/><Relationship Id="rId39" Type="http://schemas.openxmlformats.org/officeDocument/2006/relationships/customXml" Target="../ink/ink19.xml"/><Relationship Id="rId21" Type="http://schemas.openxmlformats.org/officeDocument/2006/relationships/customXml" Target="../ink/ink10.xml"/><Relationship Id="rId34" Type="http://schemas.openxmlformats.org/officeDocument/2006/relationships/image" Target="../media/image34.png"/><Relationship Id="rId42" Type="http://schemas.openxmlformats.org/officeDocument/2006/relationships/image" Target="../media/image38.png"/><Relationship Id="rId47" Type="http://schemas.openxmlformats.org/officeDocument/2006/relationships/customXml" Target="../ink/ink23.xml"/><Relationship Id="rId50" Type="http://schemas.openxmlformats.org/officeDocument/2006/relationships/image" Target="../media/image42.png"/><Relationship Id="rId7" Type="http://schemas.openxmlformats.org/officeDocument/2006/relationships/customXml" Target="../ink/ink3.xml"/><Relationship Id="rId2" Type="http://schemas.openxmlformats.org/officeDocument/2006/relationships/image" Target="../media/image18.png"/><Relationship Id="rId16" Type="http://schemas.openxmlformats.org/officeDocument/2006/relationships/image" Target="../media/image25.png"/><Relationship Id="rId29" Type="http://schemas.openxmlformats.org/officeDocument/2006/relationships/customXml" Target="../ink/ink14.xml"/><Relationship Id="rId11" Type="http://schemas.openxmlformats.org/officeDocument/2006/relationships/customXml" Target="../ink/ink5.xml"/><Relationship Id="rId24" Type="http://schemas.openxmlformats.org/officeDocument/2006/relationships/image" Target="../media/image29.png"/><Relationship Id="rId32" Type="http://schemas.openxmlformats.org/officeDocument/2006/relationships/image" Target="../media/image33.png"/><Relationship Id="rId37" Type="http://schemas.openxmlformats.org/officeDocument/2006/relationships/customXml" Target="../ink/ink18.xml"/><Relationship Id="rId40" Type="http://schemas.openxmlformats.org/officeDocument/2006/relationships/image" Target="../media/image37.png"/><Relationship Id="rId45" Type="http://schemas.openxmlformats.org/officeDocument/2006/relationships/customXml" Target="../ink/ink22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31.png"/><Relationship Id="rId36" Type="http://schemas.openxmlformats.org/officeDocument/2006/relationships/image" Target="../media/image35.png"/><Relationship Id="rId49" Type="http://schemas.openxmlformats.org/officeDocument/2006/relationships/customXml" Target="../ink/ink24.xml"/><Relationship Id="rId10" Type="http://schemas.openxmlformats.org/officeDocument/2006/relationships/image" Target="../media/image22.png"/><Relationship Id="rId19" Type="http://schemas.openxmlformats.org/officeDocument/2006/relationships/customXml" Target="../ink/ink9.xml"/><Relationship Id="rId31" Type="http://schemas.openxmlformats.org/officeDocument/2006/relationships/customXml" Target="../ink/ink15.xml"/><Relationship Id="rId44" Type="http://schemas.openxmlformats.org/officeDocument/2006/relationships/image" Target="../media/image39.png"/><Relationship Id="rId4" Type="http://schemas.openxmlformats.org/officeDocument/2006/relationships/image" Target="../media/image19.png"/><Relationship Id="rId9" Type="http://schemas.openxmlformats.org/officeDocument/2006/relationships/customXml" Target="../ink/ink4.xml"/><Relationship Id="rId14" Type="http://schemas.openxmlformats.org/officeDocument/2006/relationships/image" Target="../media/image24.png"/><Relationship Id="rId22" Type="http://schemas.openxmlformats.org/officeDocument/2006/relationships/image" Target="../media/image28.png"/><Relationship Id="rId27" Type="http://schemas.openxmlformats.org/officeDocument/2006/relationships/customXml" Target="../ink/ink13.xml"/><Relationship Id="rId30" Type="http://schemas.openxmlformats.org/officeDocument/2006/relationships/image" Target="../media/image32.png"/><Relationship Id="rId35" Type="http://schemas.openxmlformats.org/officeDocument/2006/relationships/customXml" Target="../ink/ink17.xml"/><Relationship Id="rId43" Type="http://schemas.openxmlformats.org/officeDocument/2006/relationships/customXml" Target="../ink/ink21.xml"/><Relationship Id="rId48" Type="http://schemas.openxmlformats.org/officeDocument/2006/relationships/image" Target="../media/image41.png"/><Relationship Id="rId8" Type="http://schemas.openxmlformats.org/officeDocument/2006/relationships/image" Target="../media/image21.png"/><Relationship Id="rId3" Type="http://schemas.openxmlformats.org/officeDocument/2006/relationships/customXml" Target="../ink/ink1.xml"/><Relationship Id="rId12" Type="http://schemas.openxmlformats.org/officeDocument/2006/relationships/image" Target="../media/image23.png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customXml" Target="../ink/ink16.xml"/><Relationship Id="rId38" Type="http://schemas.openxmlformats.org/officeDocument/2006/relationships/image" Target="../media/image36.png"/><Relationship Id="rId46" Type="http://schemas.openxmlformats.org/officeDocument/2006/relationships/image" Target="../media/image40.png"/><Relationship Id="rId20" Type="http://schemas.openxmlformats.org/officeDocument/2006/relationships/image" Target="../media/image27.png"/><Relationship Id="rId41" Type="http://schemas.openxmlformats.org/officeDocument/2006/relationships/customXml" Target="../ink/ink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467D5-DFC3-7549-B585-3D618AFFEF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1287970"/>
            <a:ext cx="10334171" cy="3035808"/>
          </a:xfrm>
        </p:spPr>
        <p:txBody>
          <a:bodyPr/>
          <a:lstStyle/>
          <a:p>
            <a:r>
              <a:rPr lang="en-US" sz="6800" dirty="0"/>
              <a:t>Multi-Objective Reinforcement Learning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169074-3343-D74A-9528-96FFEDB966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44631" y="4500182"/>
            <a:ext cx="5918454" cy="1069848"/>
          </a:xfrm>
        </p:spPr>
        <p:txBody>
          <a:bodyPr/>
          <a:lstStyle/>
          <a:p>
            <a:r>
              <a:rPr lang="en-US" sz="2400" dirty="0"/>
              <a:t>Kishansingh Rajput</a:t>
            </a:r>
          </a:p>
          <a:p>
            <a:r>
              <a:rPr lang="en-US" sz="1800" b="0" dirty="0">
                <a:solidFill>
                  <a:srgbClr val="C00000"/>
                </a:solidFill>
              </a:rPr>
              <a:t>Jefferson Lab, Newport News, VA, USA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805D4-9CC2-884C-9465-A0EB0821E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194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0498D6-204F-1A86-FFF6-03473B5D88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B4053-D76F-3878-FA18-97B2EC96C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Reinforcement Learning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1DE4608-DE57-4774-2A94-A0D1409A48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8136" y="1531503"/>
            <a:ext cx="9524446" cy="819290"/>
          </a:xfrm>
        </p:spPr>
        <p:txBody>
          <a:bodyPr>
            <a:normAutofit/>
          </a:bodyPr>
          <a:lstStyle/>
          <a:p>
            <a:r>
              <a:rPr lang="en-US" sz="1800" dirty="0"/>
              <a:t>Reinforcement Learning (RL) is a sequential controls algorithm by design</a:t>
            </a:r>
          </a:p>
          <a:p>
            <a:r>
              <a:rPr lang="en-US" sz="1800" dirty="0"/>
              <a:t>Two parts – Agent, and environment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EE0AA0-1432-BCFB-770D-1B9F14843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CEDAD7-8480-7B62-F0F8-1455A1D72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3ECB51-85D3-DA74-7262-6378FD2D371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32539" y="2607763"/>
            <a:ext cx="4960492" cy="24967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C3FD941-036A-12AD-95C3-10FAC0EF7DBD}"/>
                  </a:ext>
                </a:extLst>
              </p:cNvPr>
              <p:cNvSpPr txBox="1"/>
              <p:nvPr/>
            </p:nvSpPr>
            <p:spPr>
              <a:xfrm>
                <a:off x="5542381" y="2637465"/>
                <a:ext cx="6217080" cy="3739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500"/>
                  </a:spcAft>
                </a:pPr>
                <a:r>
                  <a:rPr lang="en-US" dirty="0"/>
                  <a:t>At a given time step t, </a:t>
                </a:r>
              </a:p>
              <a:p>
                <a:pPr marL="285750" indent="-285750">
                  <a:spcAft>
                    <a:spcPts val="15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the agent observes the current state of the env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:pPr marL="285750" indent="-285750">
                  <a:spcAft>
                    <a:spcPts val="15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The agent provides action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endParaRPr lang="en-US" dirty="0"/>
              </a:p>
              <a:p>
                <a:pPr marL="285750" indent="-285750">
                  <a:spcAft>
                    <a:spcPts val="15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The env receives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 and provides reward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 to the agent</a:t>
                </a:r>
              </a:p>
              <a:p>
                <a:pPr marL="285750" indent="-285750">
                  <a:spcAft>
                    <a:spcPts val="15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At the same time the env transitions from 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endParaRPr lang="en-US" dirty="0"/>
              </a:p>
              <a:p>
                <a:pPr marL="285750" indent="-285750">
                  <a:spcAft>
                    <a:spcPts val="1500"/>
                  </a:spcAft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spcAft>
                    <a:spcPts val="1500"/>
                  </a:spcAft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C3FD941-036A-12AD-95C3-10FAC0EF7D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2381" y="2637465"/>
                <a:ext cx="6217080" cy="3739485"/>
              </a:xfrm>
              <a:prstGeom prst="rect">
                <a:avLst/>
              </a:prstGeom>
              <a:blipFill>
                <a:blip r:embed="rId3"/>
                <a:stretch>
                  <a:fillRect l="-816" t="-6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2927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0498D6-204F-1A86-FFF6-03473B5D88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B4053-D76F-3878-FA18-97B2EC96C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Reinforcement Learning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EE0AA0-1432-BCFB-770D-1B9F14843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CEDAD7-8480-7B62-F0F8-1455A1D72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C3FD941-036A-12AD-95C3-10FAC0EF7DBD}"/>
                  </a:ext>
                </a:extLst>
              </p:cNvPr>
              <p:cNvSpPr txBox="1"/>
              <p:nvPr/>
            </p:nvSpPr>
            <p:spPr>
              <a:xfrm>
                <a:off x="6331527" y="1636777"/>
                <a:ext cx="5225620" cy="23314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500"/>
                  </a:spcAft>
                </a:pPr>
                <a:r>
                  <a:rPr lang="en-US" dirty="0"/>
                  <a:t>At time step t, the environment observes incoming action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 does the following </a:t>
                </a:r>
              </a:p>
              <a:p>
                <a:pPr marL="285750" indent="-285750">
                  <a:spcAft>
                    <a:spcPts val="1500"/>
                  </a:spcAft>
                  <a:buFont typeface="Wingdings" pitchFamily="2" charset="2"/>
                  <a:buChar char="§"/>
                </a:pPr>
                <a:r>
                  <a:rPr lang="en-US" dirty="0"/>
                  <a:t>Transition function: Move to a new state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/>
                  <a:t>) based on current 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 and action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combination</a:t>
                </a:r>
              </a:p>
              <a:p>
                <a:pPr>
                  <a:spcAft>
                    <a:spcPts val="15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C3FD941-036A-12AD-95C3-10FAC0EF7D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1527" y="1636777"/>
                <a:ext cx="5225620" cy="2331407"/>
              </a:xfrm>
              <a:prstGeom prst="rect">
                <a:avLst/>
              </a:prstGeom>
              <a:blipFill>
                <a:blip r:embed="rId2"/>
                <a:stretch>
                  <a:fillRect l="-969" t="-1630" r="-4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>
            <a:extLst>
              <a:ext uri="{FF2B5EF4-FFF2-40B4-BE49-F238E27FC236}">
                <a16:creationId xmlns:a16="http://schemas.microsoft.com/office/drawing/2014/main" id="{7F0F0B03-FADA-D280-881A-EAF2A3DAA31B}"/>
              </a:ext>
            </a:extLst>
          </p:cNvPr>
          <p:cNvSpPr/>
          <p:nvPr/>
        </p:nvSpPr>
        <p:spPr>
          <a:xfrm>
            <a:off x="3505200" y="1741239"/>
            <a:ext cx="2826327" cy="1888652"/>
          </a:xfrm>
          <a:custGeom>
            <a:avLst/>
            <a:gdLst>
              <a:gd name="connsiteX0" fmla="*/ 0 w 2452817"/>
              <a:gd name="connsiteY0" fmla="*/ 749644 h 1499287"/>
              <a:gd name="connsiteX1" fmla="*/ 1226409 w 2452817"/>
              <a:gd name="connsiteY1" fmla="*/ 0 h 1499287"/>
              <a:gd name="connsiteX2" fmla="*/ 2452818 w 2452817"/>
              <a:gd name="connsiteY2" fmla="*/ 749644 h 1499287"/>
              <a:gd name="connsiteX3" fmla="*/ 1226409 w 2452817"/>
              <a:gd name="connsiteY3" fmla="*/ 1499288 h 1499287"/>
              <a:gd name="connsiteX4" fmla="*/ 0 w 2452817"/>
              <a:gd name="connsiteY4" fmla="*/ 749644 h 149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2817" h="1499287" extrusionOk="0">
                <a:moveTo>
                  <a:pt x="0" y="749644"/>
                </a:moveTo>
                <a:cubicBezTo>
                  <a:pt x="-40742" y="243318"/>
                  <a:pt x="564057" y="-1298"/>
                  <a:pt x="1226409" y="0"/>
                </a:cubicBezTo>
                <a:cubicBezTo>
                  <a:pt x="1876757" y="60409"/>
                  <a:pt x="2413089" y="397961"/>
                  <a:pt x="2452818" y="749644"/>
                </a:cubicBezTo>
                <a:cubicBezTo>
                  <a:pt x="2342160" y="1086085"/>
                  <a:pt x="1856757" y="1557412"/>
                  <a:pt x="1226409" y="1499288"/>
                </a:cubicBezTo>
                <a:cubicBezTo>
                  <a:pt x="524655" y="1441017"/>
                  <a:pt x="-5232" y="1134432"/>
                  <a:pt x="0" y="749644"/>
                </a:cubicBezTo>
                <a:close/>
              </a:path>
            </a:pathLst>
          </a:cu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660D245C-11BA-DFDE-9BF5-CE58BB0509DE}"/>
                  </a:ext>
                </a:extLst>
              </p:cNvPr>
              <p:cNvSpPr/>
              <p:nvPr/>
            </p:nvSpPr>
            <p:spPr>
              <a:xfrm>
                <a:off x="9101944" y="3930073"/>
                <a:ext cx="2849264" cy="470297"/>
              </a:xfrm>
              <a:prstGeom prst="roundRect">
                <a:avLst/>
              </a:prstGeom>
              <a:noFill/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accent6"/>
                    </a:solidFill>
                  </a:rPr>
                  <a:t>Here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1600" dirty="0">
                    <a:solidFill>
                      <a:schemeClr val="accent6"/>
                    </a:solidFill>
                  </a:rPr>
                  <a:t> represents system dynamics </a:t>
                </a:r>
                <a:r>
                  <a:rPr lang="en-US" sz="1600" dirty="0"/>
                  <a:t> </a:t>
                </a:r>
              </a:p>
            </p:txBody>
          </p:sp>
        </mc:Choice>
        <mc:Fallback xmlns=""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660D245C-11BA-DFDE-9BF5-CE58BB0509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01944" y="3930073"/>
                <a:ext cx="2849264" cy="470297"/>
              </a:xfrm>
              <a:prstGeom prst="roundRect">
                <a:avLst/>
              </a:prstGeom>
              <a:blipFill>
                <a:blip r:embed="rId3"/>
                <a:stretch>
                  <a:fillRect t="-15385" r="-885" b="-23077"/>
                </a:stretch>
              </a:blipFill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D5FBAD4F-E8FF-7F62-8F43-744A679D65E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34853" y="1364456"/>
            <a:ext cx="5564485" cy="28007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49FCDBE-4ECE-A14F-F307-98B2FECA6A3A}"/>
                  </a:ext>
                </a:extLst>
              </p:cNvPr>
              <p:cNvSpPr txBox="1"/>
              <p:nvPr/>
            </p:nvSpPr>
            <p:spPr>
              <a:xfrm>
                <a:off x="1088136" y="4731785"/>
                <a:ext cx="10469011" cy="11156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1500"/>
                  </a:spcAft>
                  <a:buFont typeface="Wingdings" pitchFamily="2" charset="2"/>
                  <a:buChar char="§"/>
                </a:pPr>
                <a:r>
                  <a:rPr lang="en-US" dirty="0"/>
                  <a:t>Reward function: Quantify the quality of action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 and produce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742950" lvl="1" indent="-285750">
                  <a:spcAft>
                    <a:spcPts val="1500"/>
                  </a:spcAft>
                  <a:buFont typeface="Wingdings" pitchFamily="2" charset="2"/>
                  <a:buChar char="§"/>
                </a:pPr>
                <a:r>
                  <a:rPr lang="en-US" dirty="0"/>
                  <a:t>A scalar reward function is a result of a quality metric or complex combination of many such metrics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49FCDBE-4ECE-A14F-F307-98B2FECA6A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136" y="4731785"/>
                <a:ext cx="10469011" cy="1115690"/>
              </a:xfrm>
              <a:prstGeom prst="rect">
                <a:avLst/>
              </a:prstGeom>
              <a:blipFill>
                <a:blip r:embed="rId5"/>
                <a:stretch>
                  <a:fillRect l="-363" t="-2247" b="-67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5087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8" grpId="0" animBg="1"/>
      <p:bldP spid="9" grpId="0" animBg="1"/>
      <p:bldP spid="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0498D6-204F-1A86-FFF6-03473B5D88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CE9674E-E016-B888-5A6D-5752368B59D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4853" y="1364456"/>
            <a:ext cx="5564485" cy="28007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5B4053-D76F-3878-FA18-97B2EC96C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Reinforcement Learning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EE0AA0-1432-BCFB-770D-1B9F14843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Multi-objective Reinforcement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CEDAD7-8480-7B62-F0F8-1455A1D72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C3FD941-036A-12AD-95C3-10FAC0EF7DBD}"/>
                  </a:ext>
                </a:extLst>
              </p:cNvPr>
              <p:cNvSpPr txBox="1"/>
              <p:nvPr/>
            </p:nvSpPr>
            <p:spPr>
              <a:xfrm>
                <a:off x="6563692" y="1592595"/>
                <a:ext cx="4993455" cy="33547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500"/>
                  </a:spcAft>
                </a:pPr>
                <a:r>
                  <a:rPr lang="en-US" dirty="0"/>
                  <a:t>At time step t</a:t>
                </a:r>
              </a:p>
              <a:p>
                <a:pPr marL="285750" indent="-285750">
                  <a:spcAft>
                    <a:spcPts val="1500"/>
                  </a:spcAft>
                  <a:buFont typeface="Wingdings" pitchFamily="2" charset="2"/>
                  <a:buChar char="§"/>
                </a:pPr>
                <a:r>
                  <a:rPr lang="en-US" dirty="0"/>
                  <a:t>The agent observes current 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 of the env and provides an action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 based on its policy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; </a:t>
                </a:r>
              </a:p>
              <a:p>
                <a:pPr lvl="1">
                  <a:spcAft>
                    <a:spcPts val="15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285750" indent="-285750">
                  <a:spcAft>
                    <a:spcPts val="1500"/>
                  </a:spcAft>
                  <a:buFont typeface="Wingdings" pitchFamily="2" charset="2"/>
                  <a:buChar char="§"/>
                </a:pPr>
                <a:r>
                  <a:rPr lang="en-US" dirty="0"/>
                  <a:t>Once the action is applied to the env, it observes incoming reward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 to quantify the quality of its action</a:t>
                </a:r>
              </a:p>
              <a:p>
                <a:pPr marL="285750" indent="-285750">
                  <a:spcAft>
                    <a:spcPts val="1500"/>
                  </a:spcAft>
                  <a:buFont typeface="Wingdings" pitchFamily="2" charset="2"/>
                  <a:buChar char="§"/>
                </a:pPr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C3FD941-036A-12AD-95C3-10FAC0EF7D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3692" y="1592595"/>
                <a:ext cx="4993455" cy="3354765"/>
              </a:xfrm>
              <a:prstGeom prst="rect">
                <a:avLst/>
              </a:prstGeom>
              <a:blipFill>
                <a:blip r:embed="rId3"/>
                <a:stretch>
                  <a:fillRect l="-1013" t="-755" r="-17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>
            <a:extLst>
              <a:ext uri="{FF2B5EF4-FFF2-40B4-BE49-F238E27FC236}">
                <a16:creationId xmlns:a16="http://schemas.microsoft.com/office/drawing/2014/main" id="{7F0F0B03-FADA-D280-881A-EAF2A3DAA31B}"/>
              </a:ext>
            </a:extLst>
          </p:cNvPr>
          <p:cNvSpPr/>
          <p:nvPr/>
        </p:nvSpPr>
        <p:spPr>
          <a:xfrm>
            <a:off x="634852" y="1912339"/>
            <a:ext cx="1761983" cy="1453573"/>
          </a:xfrm>
          <a:custGeom>
            <a:avLst/>
            <a:gdLst>
              <a:gd name="connsiteX0" fmla="*/ 0 w 1618734"/>
              <a:gd name="connsiteY0" fmla="*/ 712574 h 1425147"/>
              <a:gd name="connsiteX1" fmla="*/ 809367 w 1618734"/>
              <a:gd name="connsiteY1" fmla="*/ 0 h 1425147"/>
              <a:gd name="connsiteX2" fmla="*/ 1618734 w 1618734"/>
              <a:gd name="connsiteY2" fmla="*/ 712574 h 1425147"/>
              <a:gd name="connsiteX3" fmla="*/ 809367 w 1618734"/>
              <a:gd name="connsiteY3" fmla="*/ 1425148 h 1425147"/>
              <a:gd name="connsiteX4" fmla="*/ 0 w 1618734"/>
              <a:gd name="connsiteY4" fmla="*/ 712574 h 1425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8734" h="1425147" extrusionOk="0">
                <a:moveTo>
                  <a:pt x="0" y="712574"/>
                </a:moveTo>
                <a:cubicBezTo>
                  <a:pt x="-31949" y="246645"/>
                  <a:pt x="383873" y="-1864"/>
                  <a:pt x="809367" y="0"/>
                </a:cubicBezTo>
                <a:cubicBezTo>
                  <a:pt x="1224162" y="72111"/>
                  <a:pt x="1598131" y="351355"/>
                  <a:pt x="1618734" y="712574"/>
                </a:cubicBezTo>
                <a:cubicBezTo>
                  <a:pt x="1557095" y="1062907"/>
                  <a:pt x="1233992" y="1452833"/>
                  <a:pt x="809367" y="1425148"/>
                </a:cubicBezTo>
                <a:cubicBezTo>
                  <a:pt x="326624" y="1339885"/>
                  <a:pt x="-7885" y="1062066"/>
                  <a:pt x="0" y="712574"/>
                </a:cubicBezTo>
                <a:close/>
              </a:path>
            </a:pathLst>
          </a:cu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DB35FA-F228-24A8-7168-0DF3DA20DA45}"/>
              </a:ext>
            </a:extLst>
          </p:cNvPr>
          <p:cNvSpPr txBox="1"/>
          <p:nvPr/>
        </p:nvSpPr>
        <p:spPr>
          <a:xfrm>
            <a:off x="1069848" y="4855914"/>
            <a:ext cx="10487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500"/>
              </a:spcAft>
              <a:buFont typeface="Wingdings" pitchFamily="2" charset="2"/>
              <a:buChar char="§"/>
            </a:pPr>
            <a:r>
              <a:rPr lang="en-US" dirty="0"/>
              <a:t>Deep RL algorithms typically stores combinations of state, action, reward, next state and any additional relevant information to train its policy</a:t>
            </a:r>
          </a:p>
        </p:txBody>
      </p:sp>
    </p:spTree>
    <p:extLst>
      <p:ext uri="{BB962C8B-B14F-4D97-AF65-F5344CB8AC3E}">
        <p14:creationId xmlns:p14="http://schemas.microsoft.com/office/powerpoint/2010/main" val="4133959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8" grpId="0" animBg="1"/>
      <p:bldP spid="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0498D6-204F-1A86-FFF6-03473B5D88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524C86CC-8D75-4A01-8451-9FC781CEA38F}"/>
              </a:ext>
            </a:extLst>
          </p:cNvPr>
          <p:cNvSpPr/>
          <p:nvPr/>
        </p:nvSpPr>
        <p:spPr>
          <a:xfrm>
            <a:off x="969818" y="2147455"/>
            <a:ext cx="9836727" cy="1413163"/>
          </a:xfrm>
          <a:prstGeom prst="roundRect">
            <a:avLst/>
          </a:prstGeom>
          <a:solidFill>
            <a:srgbClr val="6F8183">
              <a:alpha val="4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5B4053-D76F-3878-FA18-97B2EC96C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Reward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B093A0DA-6790-F9FE-F66A-392D7FBEA06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88136" y="1413164"/>
                <a:ext cx="10058400" cy="4759036"/>
              </a:xfrm>
            </p:spPr>
            <p:txBody>
              <a:bodyPr/>
              <a:lstStyle/>
              <a:p>
                <a:r>
                  <a:rPr lang="en-US" dirty="0"/>
                  <a:t>Reward is a scalar (or vector in MOO) feedback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RL is based on reward hypothesis</a:t>
                </a:r>
              </a:p>
              <a:p>
                <a:r>
                  <a:rPr lang="en-US" dirty="0"/>
                  <a:t>Reward hypothesis</a:t>
                </a:r>
              </a:p>
              <a:p>
                <a:pPr lvl="1"/>
                <a:r>
                  <a:rPr lang="en-US" dirty="0"/>
                  <a:t>All goals can be described by the maximization of expected cumulative reward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Agent’s job is to maximize cumulative reward</a:t>
                </a:r>
              </a:p>
              <a:p>
                <a:r>
                  <a:rPr lang="en-US" dirty="0"/>
                  <a:t>RL models sequential decision making</a:t>
                </a:r>
              </a:p>
              <a:p>
                <a:r>
                  <a:rPr lang="en-US" dirty="0"/>
                  <a:t>Agent need to select actions to maximize total future reward</a:t>
                </a:r>
              </a:p>
              <a:p>
                <a:r>
                  <a:rPr lang="en-US" dirty="0"/>
                  <a:t>Actions may have long term consequences</a:t>
                </a:r>
              </a:p>
              <a:p>
                <a:r>
                  <a:rPr lang="en-US" dirty="0"/>
                  <a:t>Sacrifice immediate reward to gain more in longer term</a:t>
                </a:r>
              </a:p>
            </p:txBody>
          </p:sp>
        </mc:Choice>
        <mc:Fallback xmlns="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B093A0DA-6790-F9FE-F66A-392D7FBEA0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88136" y="1413164"/>
                <a:ext cx="10058400" cy="4759036"/>
              </a:xfrm>
              <a:blipFill>
                <a:blip r:embed="rId2"/>
                <a:stretch>
                  <a:fillRect l="-252" t="-13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EE0AA0-1432-BCFB-770D-1B9F14843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CEDAD7-8480-7B62-F0F8-1455A1D72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571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0498D6-204F-1A86-FFF6-03473B5D88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B4053-D76F-3878-FA18-97B2EC96C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Bellman equation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EE0AA0-1432-BCFB-770D-1B9F14843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CEDAD7-8480-7B62-F0F8-1455A1D72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E97AF8E-859C-8ED7-C689-E9CCFDFB2FC4}"/>
                  </a:ext>
                </a:extLst>
              </p:cNvPr>
              <p:cNvSpPr txBox="1"/>
              <p:nvPr/>
            </p:nvSpPr>
            <p:spPr>
              <a:xfrm>
                <a:off x="1088136" y="1465738"/>
                <a:ext cx="10034016" cy="34522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10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i="1" dirty="0">
                    <a:latin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i="1" dirty="0">
                    <a:latin typeface="Cambria Math" panose="02040503050406030204" pitchFamily="18" charset="0"/>
                  </a:rPr>
                  <a:t> +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000" i="1" dirty="0">
                    <a:latin typeface="Cambria Math" panose="02040503050406030204" pitchFamily="18" charset="0"/>
                  </a:rPr>
                  <a:t> .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+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i="1" dirty="0">
                    <a:latin typeface="Cambria Math" panose="02040503050406030204" pitchFamily="18" charset="0"/>
                  </a:rPr>
                  <a:t> .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+2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+2</m:t>
                            </m:r>
                          </m:sub>
                        </m:sSub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+ …</m:t>
                    </m:r>
                  </m:oMath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algn="ctr">
                  <a:spcAft>
                    <a:spcPts val="1000"/>
                  </a:spcAft>
                </a:pP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000"/>
                  </a:spcAft>
                </a:pP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>
                  <a:spcAft>
                    <a:spcPts val="1000"/>
                  </a:spcAft>
                </a:pPr>
                <a:endParaRPr lang="en-US" sz="2000" dirty="0">
                  <a:latin typeface="Bookman Old Style" panose="02050604050505020204" pitchFamily="18" charset="0"/>
                </a:endParaRPr>
              </a:p>
              <a:p>
                <a:pPr>
                  <a:spcAft>
                    <a:spcPts val="1000"/>
                  </a:spcAft>
                </a:pPr>
                <a:endParaRPr lang="en-US" sz="2000" dirty="0">
                  <a:latin typeface="Bookman Old Style" panose="02050604050505020204" pitchFamily="18" charset="0"/>
                </a:endParaRPr>
              </a:p>
              <a:p>
                <a:pPr marL="285750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Bookman Old Style" panose="02050604050505020204" pitchFamily="18" charset="0"/>
                  </a:rPr>
                  <a:t>is an immediate reward for action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2000" dirty="0">
                    <a:latin typeface="Bookman Old Style" panose="02050604050505020204" pitchFamily="18" charset="0"/>
                  </a:rPr>
                  <a:t> at 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endParaRPr lang="en-US" sz="2000" dirty="0">
                  <a:latin typeface="Bookman Old Style" panose="02050604050505020204" pitchFamily="18" charset="0"/>
                </a:endParaRPr>
              </a:p>
              <a:p>
                <a:pPr marL="285750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Bookman Old Style" panose="02050604050505020204" pitchFamily="18" charset="0"/>
                  </a:rPr>
                  <a:t>This indicate how good the action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2000" dirty="0">
                    <a:latin typeface="Bookman Old Style" panose="02050604050505020204" pitchFamily="18" charset="0"/>
                  </a:rPr>
                  <a:t> is at 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2000" dirty="0">
                    <a:latin typeface="Bookman Old Style" panose="02050604050505020204" pitchFamily="18" charset="0"/>
                  </a:rPr>
                  <a:t> </a:t>
                </a:r>
              </a:p>
              <a:p>
                <a:pPr marL="285750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Bookman Old Style" panose="02050604050505020204" pitchFamily="18" charset="0"/>
                  </a:rPr>
                  <a:t>The goal of the agent is to maximize the cumulative reward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E97AF8E-859C-8ED7-C689-E9CCFDFB2F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136" y="1465738"/>
                <a:ext cx="10034016" cy="3452227"/>
              </a:xfrm>
              <a:prstGeom prst="rect">
                <a:avLst/>
              </a:prstGeom>
              <a:blipFill>
                <a:blip r:embed="rId2"/>
                <a:stretch>
                  <a:fillRect l="-505" t="-1099" b="-2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AFC0513-0D3E-6E76-5713-B95AFF42D080}"/>
              </a:ext>
            </a:extLst>
          </p:cNvPr>
          <p:cNvSpPr/>
          <p:nvPr/>
        </p:nvSpPr>
        <p:spPr>
          <a:xfrm>
            <a:off x="4441327" y="5054440"/>
            <a:ext cx="3789406" cy="1081869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RL builds history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Exploration vs exploitation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Sample efficiency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6BAA46C-BD80-7C7F-B812-42BD61E30AAF}"/>
              </a:ext>
            </a:extLst>
          </p:cNvPr>
          <p:cNvSpPr/>
          <p:nvPr/>
        </p:nvSpPr>
        <p:spPr>
          <a:xfrm>
            <a:off x="5642920" y="2029042"/>
            <a:ext cx="3896497" cy="518984"/>
          </a:xfrm>
          <a:noFill/>
          <a:ln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D845E5F-DC30-B3AF-2766-499BCB634851}"/>
                  </a:ext>
                </a:extLst>
              </p:cNvPr>
              <p:cNvSpPr txBox="1"/>
              <p:nvPr/>
            </p:nvSpPr>
            <p:spPr>
              <a:xfrm>
                <a:off x="3070873" y="2104314"/>
                <a:ext cx="65303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 +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i="1" dirty="0">
                    <a:latin typeface="Cambria Math" panose="02040503050406030204" pitchFamily="18" charset="0"/>
                  </a:rPr>
                  <a:t>.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+2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 …)</m:t>
                    </m:r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D845E5F-DC30-B3AF-2766-499BCB6348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0873" y="2104314"/>
                <a:ext cx="6530314" cy="369332"/>
              </a:xfrm>
              <a:prstGeom prst="rect">
                <a:avLst/>
              </a:prstGeom>
              <a:blipFill>
                <a:blip r:embed="rId3"/>
                <a:stretch>
                  <a:fillRect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563CB7D-D5A1-3405-23E8-569970132774}"/>
                  </a:ext>
                </a:extLst>
              </p:cNvPr>
              <p:cNvSpPr txBox="1"/>
              <p:nvPr/>
            </p:nvSpPr>
            <p:spPr>
              <a:xfrm>
                <a:off x="2952338" y="2816395"/>
                <a:ext cx="4908460" cy="3956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sPre>
                        <m:sPre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p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sPre>
                      <m:r>
                        <a:rPr lang="en-US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563CB7D-D5A1-3405-23E8-5699701327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338" y="2816395"/>
                <a:ext cx="4908460" cy="395621"/>
              </a:xfrm>
              <a:prstGeom prst="rect">
                <a:avLst/>
              </a:prstGeom>
              <a:blipFill>
                <a:blip r:embed="rId4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B2A966B-26B8-C7CB-6D33-DD8325660433}"/>
              </a:ext>
            </a:extLst>
          </p:cNvPr>
          <p:cNvCxnSpPr/>
          <p:nvPr/>
        </p:nvCxnSpPr>
        <p:spPr>
          <a:xfrm>
            <a:off x="6779741" y="2548027"/>
            <a:ext cx="0" cy="359931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71107B31-A72D-1825-6510-80424F88D734}"/>
              </a:ext>
            </a:extLst>
          </p:cNvPr>
          <p:cNvSpPr/>
          <p:nvPr/>
        </p:nvSpPr>
        <p:spPr>
          <a:xfrm>
            <a:off x="7990703" y="2754712"/>
            <a:ext cx="2323070" cy="518984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Modeled by a neural network in DRL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AC6CAA50-19E8-1CD7-255A-C0E47439E023}"/>
              </a:ext>
            </a:extLst>
          </p:cNvPr>
          <p:cNvSpPr/>
          <p:nvPr/>
        </p:nvSpPr>
        <p:spPr>
          <a:xfrm>
            <a:off x="5403275" y="2029042"/>
            <a:ext cx="4136142" cy="518984"/>
          </a:xfrm>
          <a:custGeom>
            <a:avLst/>
            <a:gdLst>
              <a:gd name="connsiteX0" fmla="*/ 0 w 4136142"/>
              <a:gd name="connsiteY0" fmla="*/ 86499 h 518984"/>
              <a:gd name="connsiteX1" fmla="*/ 86499 w 4136142"/>
              <a:gd name="connsiteY1" fmla="*/ 0 h 518984"/>
              <a:gd name="connsiteX2" fmla="*/ 731925 w 4136142"/>
              <a:gd name="connsiteY2" fmla="*/ 0 h 518984"/>
              <a:gd name="connsiteX3" fmla="*/ 1258457 w 4136142"/>
              <a:gd name="connsiteY3" fmla="*/ 0 h 518984"/>
              <a:gd name="connsiteX4" fmla="*/ 1745358 w 4136142"/>
              <a:gd name="connsiteY4" fmla="*/ 0 h 518984"/>
              <a:gd name="connsiteX5" fmla="*/ 2351153 w 4136142"/>
              <a:gd name="connsiteY5" fmla="*/ 0 h 518984"/>
              <a:gd name="connsiteX6" fmla="*/ 2877685 w 4136142"/>
              <a:gd name="connsiteY6" fmla="*/ 0 h 518984"/>
              <a:gd name="connsiteX7" fmla="*/ 3523111 w 4136142"/>
              <a:gd name="connsiteY7" fmla="*/ 0 h 518984"/>
              <a:gd name="connsiteX8" fmla="*/ 4049643 w 4136142"/>
              <a:gd name="connsiteY8" fmla="*/ 0 h 518984"/>
              <a:gd name="connsiteX9" fmla="*/ 4136142 w 4136142"/>
              <a:gd name="connsiteY9" fmla="*/ 86499 h 518984"/>
              <a:gd name="connsiteX10" fmla="*/ 4136142 w 4136142"/>
              <a:gd name="connsiteY10" fmla="*/ 432485 h 518984"/>
              <a:gd name="connsiteX11" fmla="*/ 4049643 w 4136142"/>
              <a:gd name="connsiteY11" fmla="*/ 518984 h 518984"/>
              <a:gd name="connsiteX12" fmla="*/ 3602374 w 4136142"/>
              <a:gd name="connsiteY12" fmla="*/ 518984 h 518984"/>
              <a:gd name="connsiteX13" fmla="*/ 2956948 w 4136142"/>
              <a:gd name="connsiteY13" fmla="*/ 518984 h 518984"/>
              <a:gd name="connsiteX14" fmla="*/ 2470047 w 4136142"/>
              <a:gd name="connsiteY14" fmla="*/ 518984 h 518984"/>
              <a:gd name="connsiteX15" fmla="*/ 1903884 w 4136142"/>
              <a:gd name="connsiteY15" fmla="*/ 518984 h 518984"/>
              <a:gd name="connsiteX16" fmla="*/ 1258457 w 4136142"/>
              <a:gd name="connsiteY16" fmla="*/ 518984 h 518984"/>
              <a:gd name="connsiteX17" fmla="*/ 692294 w 4136142"/>
              <a:gd name="connsiteY17" fmla="*/ 518984 h 518984"/>
              <a:gd name="connsiteX18" fmla="*/ 86499 w 4136142"/>
              <a:gd name="connsiteY18" fmla="*/ 518984 h 518984"/>
              <a:gd name="connsiteX19" fmla="*/ 0 w 4136142"/>
              <a:gd name="connsiteY19" fmla="*/ 432485 h 518984"/>
              <a:gd name="connsiteX20" fmla="*/ 0 w 4136142"/>
              <a:gd name="connsiteY20" fmla="*/ 86499 h 518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136142" h="518984" extrusionOk="0">
                <a:moveTo>
                  <a:pt x="0" y="86499"/>
                </a:moveTo>
                <a:cubicBezTo>
                  <a:pt x="-3552" y="36536"/>
                  <a:pt x="30285" y="3168"/>
                  <a:pt x="86499" y="0"/>
                </a:cubicBezTo>
                <a:cubicBezTo>
                  <a:pt x="244789" y="-36344"/>
                  <a:pt x="493231" y="48542"/>
                  <a:pt x="731925" y="0"/>
                </a:cubicBezTo>
                <a:cubicBezTo>
                  <a:pt x="970619" y="-48542"/>
                  <a:pt x="1066397" y="48666"/>
                  <a:pt x="1258457" y="0"/>
                </a:cubicBezTo>
                <a:cubicBezTo>
                  <a:pt x="1450517" y="-48666"/>
                  <a:pt x="1528516" y="33758"/>
                  <a:pt x="1745358" y="0"/>
                </a:cubicBezTo>
                <a:cubicBezTo>
                  <a:pt x="1962200" y="-33758"/>
                  <a:pt x="2139860" y="10358"/>
                  <a:pt x="2351153" y="0"/>
                </a:cubicBezTo>
                <a:cubicBezTo>
                  <a:pt x="2562447" y="-10358"/>
                  <a:pt x="2685810" y="18784"/>
                  <a:pt x="2877685" y="0"/>
                </a:cubicBezTo>
                <a:cubicBezTo>
                  <a:pt x="3069560" y="-18784"/>
                  <a:pt x="3261507" y="69316"/>
                  <a:pt x="3523111" y="0"/>
                </a:cubicBezTo>
                <a:cubicBezTo>
                  <a:pt x="3784715" y="-69316"/>
                  <a:pt x="3943867" y="47768"/>
                  <a:pt x="4049643" y="0"/>
                </a:cubicBezTo>
                <a:cubicBezTo>
                  <a:pt x="4092496" y="8137"/>
                  <a:pt x="4130728" y="32447"/>
                  <a:pt x="4136142" y="86499"/>
                </a:cubicBezTo>
                <a:cubicBezTo>
                  <a:pt x="4174651" y="211269"/>
                  <a:pt x="4112007" y="324275"/>
                  <a:pt x="4136142" y="432485"/>
                </a:cubicBezTo>
                <a:cubicBezTo>
                  <a:pt x="4137977" y="482988"/>
                  <a:pt x="4097533" y="520206"/>
                  <a:pt x="4049643" y="518984"/>
                </a:cubicBezTo>
                <a:cubicBezTo>
                  <a:pt x="3840042" y="527036"/>
                  <a:pt x="3774147" y="485648"/>
                  <a:pt x="3602374" y="518984"/>
                </a:cubicBezTo>
                <a:cubicBezTo>
                  <a:pt x="3430601" y="552320"/>
                  <a:pt x="3235087" y="456496"/>
                  <a:pt x="2956948" y="518984"/>
                </a:cubicBezTo>
                <a:cubicBezTo>
                  <a:pt x="2678809" y="581472"/>
                  <a:pt x="2684128" y="460610"/>
                  <a:pt x="2470047" y="518984"/>
                </a:cubicBezTo>
                <a:cubicBezTo>
                  <a:pt x="2255966" y="577358"/>
                  <a:pt x="2122674" y="507095"/>
                  <a:pt x="1903884" y="518984"/>
                </a:cubicBezTo>
                <a:cubicBezTo>
                  <a:pt x="1685094" y="530873"/>
                  <a:pt x="1466377" y="469949"/>
                  <a:pt x="1258457" y="518984"/>
                </a:cubicBezTo>
                <a:cubicBezTo>
                  <a:pt x="1050537" y="568019"/>
                  <a:pt x="900744" y="456264"/>
                  <a:pt x="692294" y="518984"/>
                </a:cubicBezTo>
                <a:cubicBezTo>
                  <a:pt x="483844" y="581704"/>
                  <a:pt x="374456" y="459567"/>
                  <a:pt x="86499" y="518984"/>
                </a:cubicBezTo>
                <a:cubicBezTo>
                  <a:pt x="31033" y="519301"/>
                  <a:pt x="6919" y="467784"/>
                  <a:pt x="0" y="432485"/>
                </a:cubicBezTo>
                <a:cubicBezTo>
                  <a:pt x="-8436" y="323837"/>
                  <a:pt x="17842" y="195559"/>
                  <a:pt x="0" y="86499"/>
                </a:cubicBezTo>
                <a:close/>
              </a:path>
            </a:pathLst>
          </a:custGeom>
          <a:noFill/>
          <a:ln w="28575"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282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0" grpId="0"/>
      <p:bldP spid="21" grpId="0"/>
      <p:bldP spid="24" grpId="0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7CEE3-AB3F-C749-AADD-891104D68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9672" y="344533"/>
            <a:ext cx="7772400" cy="1023086"/>
          </a:xfrm>
        </p:spPr>
        <p:txBody>
          <a:bodyPr/>
          <a:lstStyle/>
          <a:p>
            <a:r>
              <a:rPr lang="en-US" u="sng" dirty="0"/>
              <a:t>Outline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896358-9998-0B4C-BE65-404FDC0FF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797DA8-00C6-3B4F-8EE5-2BDA73EC8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828C4071-9306-1446-8086-43A145079A23}"/>
              </a:ext>
            </a:extLst>
          </p:cNvPr>
          <p:cNvCxnSpPr>
            <a:cxnSpLocks/>
            <a:stCxn id="6" idx="1"/>
            <a:endCxn id="9" idx="1"/>
          </p:cNvCxnSpPr>
          <p:nvPr/>
        </p:nvCxnSpPr>
        <p:spPr>
          <a:xfrm rot="10800000" flipH="1" flipV="1">
            <a:off x="2203620" y="2764172"/>
            <a:ext cx="1" cy="1171924"/>
          </a:xfrm>
          <a:prstGeom prst="bentConnector3">
            <a:avLst>
              <a:gd name="adj1" fmla="val -2286000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03BB476-8C5F-5646-9492-056B562338E5}"/>
              </a:ext>
            </a:extLst>
          </p:cNvPr>
          <p:cNvSpPr txBox="1"/>
          <p:nvPr/>
        </p:nvSpPr>
        <p:spPr>
          <a:xfrm>
            <a:off x="2203622" y="3489820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latin typeface="American Typewriter" panose="02090604020004020304" pitchFamily="18" charset="77"/>
              </a:rPr>
              <a:t>01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92191D-6484-F64C-A7B8-75430D679A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82" b="11782"/>
          <a:stretch/>
        </p:blipFill>
        <p:spPr>
          <a:xfrm>
            <a:off x="2203620" y="2315361"/>
            <a:ext cx="1174346" cy="8976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4545D025-AF75-B94D-89E7-6E120C19552F}"/>
              </a:ext>
            </a:extLst>
          </p:cNvPr>
          <p:cNvCxnSpPr>
            <a:cxnSpLocks/>
            <a:endCxn id="19" idx="1"/>
          </p:cNvCxnSpPr>
          <p:nvPr/>
        </p:nvCxnSpPr>
        <p:spPr>
          <a:xfrm rot="10800000" flipV="1">
            <a:off x="3949928" y="2764172"/>
            <a:ext cx="12700" cy="1166854"/>
          </a:xfrm>
          <a:prstGeom prst="bentConnector3">
            <a:avLst>
              <a:gd name="adj1" fmla="val 1800000"/>
            </a:avLst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D66CA45-0859-344D-B084-2B31630FCC90}"/>
              </a:ext>
            </a:extLst>
          </p:cNvPr>
          <p:cNvSpPr txBox="1"/>
          <p:nvPr/>
        </p:nvSpPr>
        <p:spPr>
          <a:xfrm>
            <a:off x="3949929" y="3484750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accent3">
                    <a:lumMod val="75000"/>
                  </a:schemeClr>
                </a:solidFill>
                <a:latin typeface="American Typewriter" panose="02090604020004020304" pitchFamily="18" charset="77"/>
              </a:rPr>
              <a:t>02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3D397C1A-4252-2F47-9428-8105E04C5B50}"/>
              </a:ext>
            </a:extLst>
          </p:cNvPr>
          <p:cNvCxnSpPr>
            <a:cxnSpLocks/>
            <a:endCxn id="24" idx="1"/>
          </p:cNvCxnSpPr>
          <p:nvPr/>
        </p:nvCxnSpPr>
        <p:spPr>
          <a:xfrm rot="10800000" flipV="1">
            <a:off x="5696235" y="2764173"/>
            <a:ext cx="12700" cy="1166854"/>
          </a:xfrm>
          <a:prstGeom prst="bentConnector3">
            <a:avLst>
              <a:gd name="adj1" fmla="val 1800000"/>
            </a:avLst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8DC3CF0-3670-E343-B1F4-ECF526BD5070}"/>
              </a:ext>
            </a:extLst>
          </p:cNvPr>
          <p:cNvSpPr txBox="1"/>
          <p:nvPr/>
        </p:nvSpPr>
        <p:spPr>
          <a:xfrm>
            <a:off x="5696236" y="3484751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accent6">
                    <a:lumMod val="75000"/>
                  </a:schemeClr>
                </a:solidFill>
                <a:latin typeface="American Typewriter" panose="02090604020004020304" pitchFamily="18" charset="77"/>
              </a:rPr>
              <a:t>03</a:t>
            </a:r>
          </a:p>
        </p:txBody>
      </p: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E7165FA7-CF05-8748-B7F8-5788AC901DBD}"/>
              </a:ext>
            </a:extLst>
          </p:cNvPr>
          <p:cNvCxnSpPr>
            <a:cxnSpLocks/>
            <a:endCxn id="27" idx="1"/>
          </p:cNvCxnSpPr>
          <p:nvPr/>
        </p:nvCxnSpPr>
        <p:spPr>
          <a:xfrm rot="10800000" flipV="1">
            <a:off x="7442542" y="2764174"/>
            <a:ext cx="12700" cy="1166854"/>
          </a:xfrm>
          <a:prstGeom prst="bentConnector3">
            <a:avLst>
              <a:gd name="adj1" fmla="val 1800000"/>
            </a:avLst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8EC5519-B0CC-DA4D-B300-ECEF9FDABFBF}"/>
              </a:ext>
            </a:extLst>
          </p:cNvPr>
          <p:cNvSpPr txBox="1"/>
          <p:nvPr/>
        </p:nvSpPr>
        <p:spPr>
          <a:xfrm>
            <a:off x="7442543" y="3484752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bg2">
                    <a:lumMod val="25000"/>
                  </a:schemeClr>
                </a:solidFill>
                <a:latin typeface="American Typewriter" panose="02090604020004020304" pitchFamily="18" charset="77"/>
              </a:rPr>
              <a:t>04</a:t>
            </a:r>
          </a:p>
        </p:txBody>
      </p:sp>
      <p:cxnSp>
        <p:nvCxnSpPr>
          <p:cNvPr id="29" name="Elbow Connector 28">
            <a:extLst>
              <a:ext uri="{FF2B5EF4-FFF2-40B4-BE49-F238E27FC236}">
                <a16:creationId xmlns:a16="http://schemas.microsoft.com/office/drawing/2014/main" id="{FBE61856-6706-5349-BA47-F404659E0A78}"/>
              </a:ext>
            </a:extLst>
          </p:cNvPr>
          <p:cNvCxnSpPr>
            <a:cxnSpLocks/>
            <a:endCxn id="30" idx="1"/>
          </p:cNvCxnSpPr>
          <p:nvPr/>
        </p:nvCxnSpPr>
        <p:spPr>
          <a:xfrm rot="10800000" flipV="1">
            <a:off x="9188849" y="2764175"/>
            <a:ext cx="12700" cy="1166854"/>
          </a:xfrm>
          <a:prstGeom prst="bentConnector3">
            <a:avLst>
              <a:gd name="adj1" fmla="val 1800000"/>
            </a:avLst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F5ACD30-F877-7D46-8CDF-272CB5403087}"/>
              </a:ext>
            </a:extLst>
          </p:cNvPr>
          <p:cNvSpPr txBox="1"/>
          <p:nvPr/>
        </p:nvSpPr>
        <p:spPr>
          <a:xfrm>
            <a:off x="9188850" y="3484753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accent1">
                    <a:lumMod val="75000"/>
                  </a:schemeClr>
                </a:solidFill>
                <a:latin typeface="American Typewriter" panose="02090604020004020304" pitchFamily="18" charset="77"/>
              </a:rPr>
              <a:t>05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F0CE93-0EA8-B242-BD7C-85433E3672E8}"/>
              </a:ext>
            </a:extLst>
          </p:cNvPr>
          <p:cNvSpPr txBox="1"/>
          <p:nvPr/>
        </p:nvSpPr>
        <p:spPr>
          <a:xfrm>
            <a:off x="1893046" y="4320416"/>
            <a:ext cx="16904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merican Typewriter" panose="02090604020004020304" pitchFamily="18" charset="77"/>
              </a:rPr>
              <a:t>Introduction</a:t>
            </a:r>
          </a:p>
          <a:p>
            <a:pPr algn="ctr"/>
            <a:r>
              <a:rPr lang="en-US" dirty="0">
                <a:latin typeface="American Typewriter" panose="02090604020004020304" pitchFamily="18" charset="77"/>
              </a:rPr>
              <a:t>to multi-objective Optimization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405F8B9-E22F-9443-94EF-275E5F318E8F}"/>
              </a:ext>
            </a:extLst>
          </p:cNvPr>
          <p:cNvSpPr txBox="1"/>
          <p:nvPr/>
        </p:nvSpPr>
        <p:spPr>
          <a:xfrm>
            <a:off x="3709800" y="4320416"/>
            <a:ext cx="1617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American Typewriter" panose="02090604020004020304" pitchFamily="18" charset="77"/>
              </a:rPr>
              <a:t>Introduction to RL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8346D3-90C3-4341-8CC7-ABBF85C79120}"/>
              </a:ext>
            </a:extLst>
          </p:cNvPr>
          <p:cNvSpPr txBox="1"/>
          <p:nvPr/>
        </p:nvSpPr>
        <p:spPr>
          <a:xfrm>
            <a:off x="5490704" y="4320415"/>
            <a:ext cx="1585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merican Typewriter" panose="02090604020004020304" pitchFamily="18" charset="77"/>
              </a:rPr>
              <a:t>MORL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FE9C2B-CC34-DD4F-91AB-C518FFF349FA}"/>
              </a:ext>
            </a:extLst>
          </p:cNvPr>
          <p:cNvSpPr txBox="1"/>
          <p:nvPr/>
        </p:nvSpPr>
        <p:spPr>
          <a:xfrm>
            <a:off x="7237011" y="4320415"/>
            <a:ext cx="15854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merican Typewriter" panose="02090604020004020304" pitchFamily="18" charset="77"/>
              </a:rPr>
              <a:t>MORL with conditional policy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646448-0D8E-8644-9E08-2E9FE67506D2}"/>
              </a:ext>
            </a:extLst>
          </p:cNvPr>
          <p:cNvSpPr txBox="1"/>
          <p:nvPr/>
        </p:nvSpPr>
        <p:spPr>
          <a:xfrm>
            <a:off x="8983318" y="4320415"/>
            <a:ext cx="15854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merican Typewriter" panose="02090604020004020304" pitchFamily="18" charset="77"/>
              </a:rPr>
              <a:t>Summary and coding example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2EAB2089-C54D-9C43-8862-10520E5D8E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937" b="10937"/>
          <a:stretch/>
        </p:blipFill>
        <p:spPr>
          <a:xfrm>
            <a:off x="3962628" y="2315361"/>
            <a:ext cx="1148944" cy="897623"/>
          </a:xfrm>
          <a:prstGeom prst="rect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8FB4A4BF-31E0-5943-BA74-EC6E8D884CF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754812" y="2315361"/>
            <a:ext cx="1080318" cy="910127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3B36782-0913-CA45-AAD2-DFDD17BDAEE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592890" y="2356367"/>
            <a:ext cx="838196" cy="838196"/>
          </a:xfrm>
          <a:prstGeom prst="rect">
            <a:avLst/>
          </a:prstGeom>
          <a:ln w="76200">
            <a:solidFill>
              <a:schemeClr val="bg2">
                <a:lumMod val="25000"/>
              </a:schemeClr>
            </a:solidFill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80BCC3B-1307-A247-B919-519AAC63C0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01549" y="2354369"/>
            <a:ext cx="1097406" cy="871118"/>
          </a:xfrm>
          <a:prstGeom prst="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</p:pic>
      <p:sp>
        <p:nvSpPr>
          <p:cNvPr id="42" name="Down Arrow 41">
            <a:extLst>
              <a:ext uri="{FF2B5EF4-FFF2-40B4-BE49-F238E27FC236}">
                <a16:creationId xmlns:a16="http://schemas.microsoft.com/office/drawing/2014/main" id="{E9F05F0C-D436-5941-800D-74C1B6065F58}"/>
              </a:ext>
            </a:extLst>
          </p:cNvPr>
          <p:cNvSpPr/>
          <p:nvPr/>
        </p:nvSpPr>
        <p:spPr>
          <a:xfrm>
            <a:off x="6102536" y="1626884"/>
            <a:ext cx="361740" cy="622997"/>
          </a:xfrm>
          <a:prstGeom prst="downArrow">
            <a:avLst/>
          </a:prstGeom>
          <a:solidFill>
            <a:srgbClr val="C00000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7183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9F2A6E-9451-067F-313E-557FB152D9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B8A38-009F-32C4-A9DB-11B6807A5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Multi-Objective RL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02111-C664-9D8F-FB52-C48561171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8136" y="1413165"/>
            <a:ext cx="10438846" cy="1916632"/>
          </a:xfrm>
        </p:spPr>
        <p:txBody>
          <a:bodyPr>
            <a:normAutofit/>
          </a:bodyPr>
          <a:lstStyle/>
          <a:p>
            <a:r>
              <a:rPr lang="en-US" sz="1800" dirty="0"/>
              <a:t>Multi-Objective RL (MORL) extends traditional RL to handle problems with multiple conflicting objectives</a:t>
            </a:r>
          </a:p>
          <a:p>
            <a:r>
              <a:rPr lang="en-US" sz="1800" dirty="0"/>
              <a:t>MORL involves optimizing a vector of rewards, each corresponding to different objectives</a:t>
            </a:r>
          </a:p>
          <a:p>
            <a:endParaRPr lang="en-US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4A4D49-AF06-F3B4-24C0-91CF6DA89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43906B-C9EC-47FC-43D1-4803BCED6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502A98-2F2E-7790-E4C2-223445A7E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6988" y="2655853"/>
            <a:ext cx="6578023" cy="331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807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B28CC-A92F-90F0-7B19-552738EC4C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E2252-313C-6C8C-FE15-44643ED5A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MORL vs Multi goal RL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E6BD2-2687-00C8-0BC4-EF4EBAFD23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8136" y="1555797"/>
            <a:ext cx="9399755" cy="1916632"/>
          </a:xfrm>
        </p:spPr>
        <p:txBody>
          <a:bodyPr/>
          <a:lstStyle/>
          <a:p>
            <a:r>
              <a:rPr lang="en-US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Multi goal RL setup is different from MORL</a:t>
            </a:r>
          </a:p>
          <a:p>
            <a:r>
              <a:rPr lang="en-US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Multi goal RL has multiple states that are optimal</a:t>
            </a:r>
          </a:p>
          <a:p>
            <a:pPr lvl="1"/>
            <a:r>
              <a:rPr lang="en-US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Number of objectives can be one or more</a:t>
            </a:r>
          </a:p>
          <a:p>
            <a:r>
              <a:rPr lang="en-US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MORL explicitly have multiple objectives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A93388-F78F-EC4D-5222-A0F7982A0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EAC17-DA67-D6AA-5730-89F1F0DFA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50D2DF-7BAC-6AC2-6C32-DE12AC0952E1}"/>
              </a:ext>
            </a:extLst>
          </p:cNvPr>
          <p:cNvSpPr txBox="1"/>
          <p:nvPr/>
        </p:nvSpPr>
        <p:spPr>
          <a:xfrm>
            <a:off x="2766249" y="6008918"/>
            <a:ext cx="2388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Multiple goal states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52963E-EB07-CAE2-1CCE-1D2F700A319D}"/>
              </a:ext>
            </a:extLst>
          </p:cNvPr>
          <p:cNvSpPr txBox="1"/>
          <p:nvPr/>
        </p:nvSpPr>
        <p:spPr>
          <a:xfrm>
            <a:off x="6588367" y="6021886"/>
            <a:ext cx="2708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Single goal with multiple objectives to balance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4B2A874-F035-611F-3341-EEAF2060A0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950451"/>
              </p:ext>
            </p:extLst>
          </p:nvPr>
        </p:nvGraphicFramePr>
        <p:xfrm>
          <a:off x="2527369" y="3213009"/>
          <a:ext cx="3076265" cy="2716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5253">
                  <a:extLst>
                    <a:ext uri="{9D8B030D-6E8A-4147-A177-3AD203B41FA5}">
                      <a16:colId xmlns:a16="http://schemas.microsoft.com/office/drawing/2014/main" val="2104986514"/>
                    </a:ext>
                  </a:extLst>
                </a:gridCol>
                <a:gridCol w="615253">
                  <a:extLst>
                    <a:ext uri="{9D8B030D-6E8A-4147-A177-3AD203B41FA5}">
                      <a16:colId xmlns:a16="http://schemas.microsoft.com/office/drawing/2014/main" val="3051186168"/>
                    </a:ext>
                  </a:extLst>
                </a:gridCol>
                <a:gridCol w="615253">
                  <a:extLst>
                    <a:ext uri="{9D8B030D-6E8A-4147-A177-3AD203B41FA5}">
                      <a16:colId xmlns:a16="http://schemas.microsoft.com/office/drawing/2014/main" val="271491363"/>
                    </a:ext>
                  </a:extLst>
                </a:gridCol>
                <a:gridCol w="615253">
                  <a:extLst>
                    <a:ext uri="{9D8B030D-6E8A-4147-A177-3AD203B41FA5}">
                      <a16:colId xmlns:a16="http://schemas.microsoft.com/office/drawing/2014/main" val="1810132997"/>
                    </a:ext>
                  </a:extLst>
                </a:gridCol>
                <a:gridCol w="615253">
                  <a:extLst>
                    <a:ext uri="{9D8B030D-6E8A-4147-A177-3AD203B41FA5}">
                      <a16:colId xmlns:a16="http://schemas.microsoft.com/office/drawing/2014/main" val="3466719814"/>
                    </a:ext>
                  </a:extLst>
                </a:gridCol>
              </a:tblGrid>
              <a:tr h="543340">
                <a:tc>
                  <a:txBody>
                    <a:bodyPr/>
                    <a:lstStyle/>
                    <a:p>
                      <a:r>
                        <a:rPr lang="en-US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713309"/>
                  </a:ext>
                </a:extLst>
              </a:tr>
              <a:tr h="5433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7845001"/>
                  </a:ext>
                </a:extLst>
              </a:tr>
              <a:tr h="5433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2923698"/>
                  </a:ext>
                </a:extLst>
              </a:tr>
              <a:tr h="5433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0581670"/>
                  </a:ext>
                </a:extLst>
              </a:tr>
              <a:tr h="5433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631062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0E450E7-E782-0D32-400E-DAA3F4A088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423932"/>
              </p:ext>
            </p:extLst>
          </p:nvPr>
        </p:nvGraphicFramePr>
        <p:xfrm>
          <a:off x="6220581" y="3213009"/>
          <a:ext cx="3076265" cy="27431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5253">
                  <a:extLst>
                    <a:ext uri="{9D8B030D-6E8A-4147-A177-3AD203B41FA5}">
                      <a16:colId xmlns:a16="http://schemas.microsoft.com/office/drawing/2014/main" val="2104986514"/>
                    </a:ext>
                  </a:extLst>
                </a:gridCol>
                <a:gridCol w="615253">
                  <a:extLst>
                    <a:ext uri="{9D8B030D-6E8A-4147-A177-3AD203B41FA5}">
                      <a16:colId xmlns:a16="http://schemas.microsoft.com/office/drawing/2014/main" val="3051186168"/>
                    </a:ext>
                  </a:extLst>
                </a:gridCol>
                <a:gridCol w="615253">
                  <a:extLst>
                    <a:ext uri="{9D8B030D-6E8A-4147-A177-3AD203B41FA5}">
                      <a16:colId xmlns:a16="http://schemas.microsoft.com/office/drawing/2014/main" val="271491363"/>
                    </a:ext>
                  </a:extLst>
                </a:gridCol>
                <a:gridCol w="615253">
                  <a:extLst>
                    <a:ext uri="{9D8B030D-6E8A-4147-A177-3AD203B41FA5}">
                      <a16:colId xmlns:a16="http://schemas.microsoft.com/office/drawing/2014/main" val="1810132997"/>
                    </a:ext>
                  </a:extLst>
                </a:gridCol>
                <a:gridCol w="615253">
                  <a:extLst>
                    <a:ext uri="{9D8B030D-6E8A-4147-A177-3AD203B41FA5}">
                      <a16:colId xmlns:a16="http://schemas.microsoft.com/office/drawing/2014/main" val="3466719814"/>
                    </a:ext>
                  </a:extLst>
                </a:gridCol>
              </a:tblGrid>
              <a:tr h="548633">
                <a:tc>
                  <a:txBody>
                    <a:bodyPr/>
                    <a:lstStyle/>
                    <a:p>
                      <a:r>
                        <a:rPr lang="en-US" dirty="0"/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713309"/>
                  </a:ext>
                </a:extLst>
              </a:tr>
              <a:tr h="54863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7845001"/>
                  </a:ext>
                </a:extLst>
              </a:tr>
              <a:tr h="54863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2923698"/>
                  </a:ext>
                </a:extLst>
              </a:tr>
              <a:tr h="54863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0581670"/>
                  </a:ext>
                </a:extLst>
              </a:tr>
              <a:tr h="54863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63106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29974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9ADFB3-C14C-57A8-3A16-E14B98B68D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2768E-9E4C-35CC-52CF-A5C2A59C4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MORL Strategies: Scalarization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D7B17-69BD-64F9-8B48-53D427543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8136" y="1413164"/>
            <a:ext cx="9676846" cy="44027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MORL has two main strategies</a:t>
            </a:r>
          </a:p>
          <a:p>
            <a:pPr marL="342900" indent="-342900">
              <a:spcAft>
                <a:spcPts val="1200"/>
              </a:spcAft>
              <a:buAutoNum type="arabicPeriod"/>
            </a:pPr>
            <a:r>
              <a:rPr lang="en-US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Scalarization approach: find a single policy that optimizes a weighted sum of rewards</a:t>
            </a:r>
          </a:p>
          <a:p>
            <a:pPr lvl="1">
              <a:spcAft>
                <a:spcPts val="1200"/>
              </a:spcAft>
            </a:pPr>
            <a:r>
              <a:rPr lang="en-US" sz="2000" dirty="0"/>
              <a:t>Simplifies the problem by </a:t>
            </a:r>
            <a:r>
              <a:rPr lang="en-US" sz="2000" b="1" dirty="0"/>
              <a:t>combining multiple objectives into a single scalar</a:t>
            </a:r>
            <a:r>
              <a:rPr lang="en-US" sz="2000" dirty="0"/>
              <a:t> value</a:t>
            </a:r>
          </a:p>
          <a:p>
            <a:pPr lvl="1">
              <a:spcAft>
                <a:spcPts val="1200"/>
              </a:spcAft>
            </a:pPr>
            <a:r>
              <a:rPr lang="en-US" sz="2000" dirty="0"/>
              <a:t>Transforms a multi-objective problem into a </a:t>
            </a:r>
            <a:r>
              <a:rPr lang="en-US" sz="2000" b="1" dirty="0"/>
              <a:t>single-objective</a:t>
            </a:r>
            <a:r>
              <a:rPr lang="en-US" sz="2000" dirty="0"/>
              <a:t> problem </a:t>
            </a:r>
          </a:p>
          <a:p>
            <a:pPr lvl="1">
              <a:spcAft>
                <a:spcPts val="1200"/>
              </a:spcAft>
            </a:pPr>
            <a:r>
              <a:rPr lang="en-US" sz="2000" dirty="0"/>
              <a:t>making it easier to solve using traditional reinforcement learning techniques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FEBB3F-E8B4-47C2-33AA-9E250B14D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E7432D-A027-A8BF-0E95-6CA07E919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2109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9ADFB3-C14C-57A8-3A16-E14B98B68D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2768E-9E4C-35CC-52CF-A5C2A59C4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MORL Strategies: Scalarization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FEBB3F-E8B4-47C2-33AA-9E250B14D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E7432D-A027-A8BF-0E95-6CA07E919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3A96B71-B41D-13DB-04E3-C2500CC89133}"/>
                  </a:ext>
                </a:extLst>
              </p:cNvPr>
              <p:cNvSpPr txBox="1"/>
              <p:nvPr/>
            </p:nvSpPr>
            <p:spPr>
              <a:xfrm>
                <a:off x="1088136" y="1513989"/>
                <a:ext cx="8069719" cy="45055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000"/>
                  </a:spcAft>
                </a:pPr>
                <a:r>
                  <a:rPr lang="en-US" b="1" dirty="0"/>
                  <a:t>Weighting Sum</a:t>
                </a:r>
                <a:r>
                  <a:rPr lang="en-US" dirty="0"/>
                  <a:t>:</a:t>
                </a:r>
              </a:p>
              <a:p>
                <a:pPr marL="285750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Each objective is assigned a </a:t>
                </a:r>
                <a:r>
                  <a:rPr lang="en-US" b="1" dirty="0"/>
                  <a:t>weight</a:t>
                </a:r>
                <a:r>
                  <a:rPr lang="en-US" dirty="0"/>
                  <a:t> that determines its importance</a:t>
                </a:r>
              </a:p>
              <a:p>
                <a:pPr marL="285750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The agent aims to maximize the weighted sum</a:t>
                </a:r>
              </a:p>
              <a:p>
                <a:pPr>
                  <a:spcAft>
                    <a:spcPts val="1000"/>
                  </a:spcAft>
                </a:pPr>
                <a:endParaRPr lang="en-US" dirty="0"/>
              </a:p>
              <a:p>
                <a:pPr>
                  <a:spcAft>
                    <a:spcPts val="1000"/>
                  </a:spcAft>
                </a:pPr>
                <a:r>
                  <a:rPr lang="en-US" b="1" dirty="0"/>
                  <a:t>Scalarized Reward Function</a:t>
                </a:r>
                <a:r>
                  <a:rPr lang="en-US" dirty="0"/>
                  <a:t>:</a:t>
                </a:r>
              </a:p>
              <a:p>
                <a:pPr>
                  <a:spcAft>
                    <a:spcPts val="1000"/>
                  </a:spcAft>
                </a:pPr>
                <a:r>
                  <a:rPr lang="en-US" dirty="0"/>
                  <a:t>The scalarized reward function can be represented as:</a:t>
                </a:r>
              </a:p>
              <a:p>
                <a:pPr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.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  <a:p>
                <a:pPr marL="742950" lvl="1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742950" lvl="1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reward for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𝑡h</m:t>
                        </m:r>
                      </m:sup>
                    </m:sSup>
                  </m:oMath>
                </a14:m>
                <a:r>
                  <a:rPr lang="en-US" dirty="0"/>
                  <a:t> objective</a:t>
                </a:r>
              </a:p>
              <a:p>
                <a:pPr marL="742950" lvl="1" indent="-28575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is the weight for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𝑡h</m:t>
                        </m:r>
                      </m:sup>
                    </m:sSup>
                  </m:oMath>
                </a14:m>
                <a:r>
                  <a:rPr lang="en-US" dirty="0"/>
                  <a:t> objective with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=1</m:t>
                        </m:r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3A96B71-B41D-13DB-04E3-C2500CC891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136" y="1513989"/>
                <a:ext cx="8069719" cy="4505592"/>
              </a:xfrm>
              <a:prstGeom prst="rect">
                <a:avLst/>
              </a:prstGeom>
              <a:blipFill>
                <a:blip r:embed="rId2"/>
                <a:stretch>
                  <a:fillRect l="-629" t="-563" b="-135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A4443204-5600-76CC-8171-4BAB3E88E225}"/>
              </a:ext>
            </a:extLst>
          </p:cNvPr>
          <p:cNvSpPr txBox="1"/>
          <p:nvPr/>
        </p:nvSpPr>
        <p:spPr>
          <a:xfrm>
            <a:off x="9011659" y="2641984"/>
            <a:ext cx="3080951" cy="16916400"/>
          </a:xfr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600" b="1" dirty="0"/>
              <a:t>Other methods</a:t>
            </a:r>
          </a:p>
          <a:p>
            <a:pPr>
              <a:spcAft>
                <a:spcPts val="1000"/>
              </a:spcAft>
            </a:pPr>
            <a:r>
              <a:rPr lang="en-US" sz="1600" dirty="0"/>
              <a:t>For example, Chebyshev Scalarization</a:t>
            </a:r>
            <a:endParaRPr lang="en-US" sz="1600" b="1" dirty="0"/>
          </a:p>
          <a:p>
            <a:pPr>
              <a:spcAft>
                <a:spcPts val="1000"/>
              </a:spcAft>
            </a:pPr>
            <a:endParaRPr lang="en-US" sz="1600" b="1" dirty="0"/>
          </a:p>
          <a:p>
            <a:pPr>
              <a:spcAft>
                <a:spcPts val="1000"/>
              </a:spcAft>
            </a:pPr>
            <a:r>
              <a:rPr lang="en-US" dirty="0"/>
              <a:t>Adjusts the relative importance of objectives based on the worst-case deviation from the ideal values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6642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7CEE3-AB3F-C749-AADD-891104D68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9672" y="344533"/>
            <a:ext cx="7772400" cy="1023086"/>
          </a:xfrm>
        </p:spPr>
        <p:txBody>
          <a:bodyPr/>
          <a:lstStyle/>
          <a:p>
            <a:r>
              <a:rPr lang="en-US" u="sng" dirty="0"/>
              <a:t>Outline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896358-9998-0B4C-BE65-404FDC0FF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797DA8-00C6-3B4F-8EE5-2BDA73EC8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828C4071-9306-1446-8086-43A145079A23}"/>
              </a:ext>
            </a:extLst>
          </p:cNvPr>
          <p:cNvCxnSpPr>
            <a:cxnSpLocks/>
            <a:stCxn id="6" idx="1"/>
            <a:endCxn id="9" idx="1"/>
          </p:cNvCxnSpPr>
          <p:nvPr/>
        </p:nvCxnSpPr>
        <p:spPr>
          <a:xfrm rot="10800000" flipH="1" flipV="1">
            <a:off x="2203620" y="2764172"/>
            <a:ext cx="1" cy="1171924"/>
          </a:xfrm>
          <a:prstGeom prst="bentConnector3">
            <a:avLst>
              <a:gd name="adj1" fmla="val -2286000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03BB476-8C5F-5646-9492-056B562338E5}"/>
              </a:ext>
            </a:extLst>
          </p:cNvPr>
          <p:cNvSpPr txBox="1"/>
          <p:nvPr/>
        </p:nvSpPr>
        <p:spPr>
          <a:xfrm>
            <a:off x="2203622" y="3489820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latin typeface="American Typewriter" panose="02090604020004020304" pitchFamily="18" charset="77"/>
              </a:rPr>
              <a:t>01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92191D-6484-F64C-A7B8-75430D679A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82" b="11782"/>
          <a:stretch/>
        </p:blipFill>
        <p:spPr>
          <a:xfrm>
            <a:off x="2203620" y="2315361"/>
            <a:ext cx="1174346" cy="8976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4545D025-AF75-B94D-89E7-6E120C19552F}"/>
              </a:ext>
            </a:extLst>
          </p:cNvPr>
          <p:cNvCxnSpPr>
            <a:cxnSpLocks/>
            <a:endCxn id="19" idx="1"/>
          </p:cNvCxnSpPr>
          <p:nvPr/>
        </p:nvCxnSpPr>
        <p:spPr>
          <a:xfrm rot="10800000" flipV="1">
            <a:off x="3949928" y="2764172"/>
            <a:ext cx="12700" cy="1166854"/>
          </a:xfrm>
          <a:prstGeom prst="bentConnector3">
            <a:avLst>
              <a:gd name="adj1" fmla="val 1800000"/>
            </a:avLst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D66CA45-0859-344D-B084-2B31630FCC90}"/>
              </a:ext>
            </a:extLst>
          </p:cNvPr>
          <p:cNvSpPr txBox="1"/>
          <p:nvPr/>
        </p:nvSpPr>
        <p:spPr>
          <a:xfrm>
            <a:off x="3949929" y="3484750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accent3">
                    <a:lumMod val="75000"/>
                  </a:schemeClr>
                </a:solidFill>
                <a:latin typeface="American Typewriter" panose="02090604020004020304" pitchFamily="18" charset="77"/>
              </a:rPr>
              <a:t>02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3D397C1A-4252-2F47-9428-8105E04C5B50}"/>
              </a:ext>
            </a:extLst>
          </p:cNvPr>
          <p:cNvCxnSpPr>
            <a:cxnSpLocks/>
            <a:endCxn id="24" idx="1"/>
          </p:cNvCxnSpPr>
          <p:nvPr/>
        </p:nvCxnSpPr>
        <p:spPr>
          <a:xfrm rot="10800000" flipV="1">
            <a:off x="5696235" y="2764173"/>
            <a:ext cx="12700" cy="1166854"/>
          </a:xfrm>
          <a:prstGeom prst="bentConnector3">
            <a:avLst>
              <a:gd name="adj1" fmla="val 1800000"/>
            </a:avLst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8DC3CF0-3670-E343-B1F4-ECF526BD5070}"/>
              </a:ext>
            </a:extLst>
          </p:cNvPr>
          <p:cNvSpPr txBox="1"/>
          <p:nvPr/>
        </p:nvSpPr>
        <p:spPr>
          <a:xfrm>
            <a:off x="5696236" y="3484751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accent6">
                    <a:lumMod val="75000"/>
                  </a:schemeClr>
                </a:solidFill>
                <a:latin typeface="American Typewriter" panose="02090604020004020304" pitchFamily="18" charset="77"/>
              </a:rPr>
              <a:t>03</a:t>
            </a:r>
          </a:p>
        </p:txBody>
      </p: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E7165FA7-CF05-8748-B7F8-5788AC901DBD}"/>
              </a:ext>
            </a:extLst>
          </p:cNvPr>
          <p:cNvCxnSpPr>
            <a:cxnSpLocks/>
            <a:endCxn id="27" idx="1"/>
          </p:cNvCxnSpPr>
          <p:nvPr/>
        </p:nvCxnSpPr>
        <p:spPr>
          <a:xfrm rot="10800000" flipV="1">
            <a:off x="7442542" y="2764174"/>
            <a:ext cx="12700" cy="1166854"/>
          </a:xfrm>
          <a:prstGeom prst="bentConnector3">
            <a:avLst>
              <a:gd name="adj1" fmla="val 1800000"/>
            </a:avLst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8EC5519-B0CC-DA4D-B300-ECEF9FDABFBF}"/>
              </a:ext>
            </a:extLst>
          </p:cNvPr>
          <p:cNvSpPr txBox="1"/>
          <p:nvPr/>
        </p:nvSpPr>
        <p:spPr>
          <a:xfrm>
            <a:off x="7442543" y="3484752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bg2">
                    <a:lumMod val="25000"/>
                  </a:schemeClr>
                </a:solidFill>
                <a:latin typeface="American Typewriter" panose="02090604020004020304" pitchFamily="18" charset="77"/>
              </a:rPr>
              <a:t>04</a:t>
            </a:r>
          </a:p>
        </p:txBody>
      </p:sp>
      <p:cxnSp>
        <p:nvCxnSpPr>
          <p:cNvPr id="29" name="Elbow Connector 28">
            <a:extLst>
              <a:ext uri="{FF2B5EF4-FFF2-40B4-BE49-F238E27FC236}">
                <a16:creationId xmlns:a16="http://schemas.microsoft.com/office/drawing/2014/main" id="{FBE61856-6706-5349-BA47-F404659E0A78}"/>
              </a:ext>
            </a:extLst>
          </p:cNvPr>
          <p:cNvCxnSpPr>
            <a:cxnSpLocks/>
            <a:endCxn id="30" idx="1"/>
          </p:cNvCxnSpPr>
          <p:nvPr/>
        </p:nvCxnSpPr>
        <p:spPr>
          <a:xfrm rot="10800000" flipV="1">
            <a:off x="9188849" y="2764175"/>
            <a:ext cx="12700" cy="1166854"/>
          </a:xfrm>
          <a:prstGeom prst="bentConnector3">
            <a:avLst>
              <a:gd name="adj1" fmla="val 1800000"/>
            </a:avLst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F5ACD30-F877-7D46-8CDF-272CB5403087}"/>
              </a:ext>
            </a:extLst>
          </p:cNvPr>
          <p:cNvSpPr txBox="1"/>
          <p:nvPr/>
        </p:nvSpPr>
        <p:spPr>
          <a:xfrm>
            <a:off x="9188850" y="3484753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accent1">
                    <a:lumMod val="75000"/>
                  </a:schemeClr>
                </a:solidFill>
                <a:latin typeface="American Typewriter" panose="02090604020004020304" pitchFamily="18" charset="77"/>
              </a:rPr>
              <a:t>05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F0CE93-0EA8-B242-BD7C-85433E3672E8}"/>
              </a:ext>
            </a:extLst>
          </p:cNvPr>
          <p:cNvSpPr txBox="1"/>
          <p:nvPr/>
        </p:nvSpPr>
        <p:spPr>
          <a:xfrm>
            <a:off x="1893046" y="4320416"/>
            <a:ext cx="16904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merican Typewriter" panose="02090604020004020304" pitchFamily="18" charset="77"/>
              </a:rPr>
              <a:t>Introduction</a:t>
            </a:r>
          </a:p>
          <a:p>
            <a:pPr algn="ctr"/>
            <a:r>
              <a:rPr lang="en-US" dirty="0">
                <a:latin typeface="American Typewriter" panose="02090604020004020304" pitchFamily="18" charset="77"/>
              </a:rPr>
              <a:t>to multi-objective Optimization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405F8B9-E22F-9443-94EF-275E5F318E8F}"/>
              </a:ext>
            </a:extLst>
          </p:cNvPr>
          <p:cNvSpPr txBox="1"/>
          <p:nvPr/>
        </p:nvSpPr>
        <p:spPr>
          <a:xfrm>
            <a:off x="3709800" y="4320416"/>
            <a:ext cx="1617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American Typewriter" panose="02090604020004020304" pitchFamily="18" charset="77"/>
              </a:rPr>
              <a:t>Introduction to RL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8346D3-90C3-4341-8CC7-ABBF85C79120}"/>
              </a:ext>
            </a:extLst>
          </p:cNvPr>
          <p:cNvSpPr txBox="1"/>
          <p:nvPr/>
        </p:nvSpPr>
        <p:spPr>
          <a:xfrm>
            <a:off x="5490704" y="4320415"/>
            <a:ext cx="1585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merican Typewriter" panose="02090604020004020304" pitchFamily="18" charset="77"/>
              </a:rPr>
              <a:t>MORL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FE9C2B-CC34-DD4F-91AB-C518FFF349FA}"/>
              </a:ext>
            </a:extLst>
          </p:cNvPr>
          <p:cNvSpPr txBox="1"/>
          <p:nvPr/>
        </p:nvSpPr>
        <p:spPr>
          <a:xfrm>
            <a:off x="7237011" y="4320415"/>
            <a:ext cx="15854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merican Typewriter" panose="02090604020004020304" pitchFamily="18" charset="77"/>
              </a:rPr>
              <a:t>MORL with conditional policy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646448-0D8E-8644-9E08-2E9FE67506D2}"/>
              </a:ext>
            </a:extLst>
          </p:cNvPr>
          <p:cNvSpPr txBox="1"/>
          <p:nvPr/>
        </p:nvSpPr>
        <p:spPr>
          <a:xfrm>
            <a:off x="8983318" y="4320415"/>
            <a:ext cx="15854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merican Typewriter" panose="02090604020004020304" pitchFamily="18" charset="77"/>
              </a:rPr>
              <a:t>Summary and coding example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2EAB2089-C54D-9C43-8862-10520E5D8E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937" b="10937"/>
          <a:stretch/>
        </p:blipFill>
        <p:spPr>
          <a:xfrm>
            <a:off x="3962628" y="2315361"/>
            <a:ext cx="1148944" cy="897623"/>
          </a:xfrm>
          <a:prstGeom prst="rect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8FB4A4BF-31E0-5943-BA74-EC6E8D884CF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754812" y="2315361"/>
            <a:ext cx="1080318" cy="910127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3B36782-0913-CA45-AAD2-DFDD17BDAEE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592890" y="2356367"/>
            <a:ext cx="838196" cy="838196"/>
          </a:xfrm>
          <a:prstGeom prst="rect">
            <a:avLst/>
          </a:prstGeom>
          <a:ln w="76200">
            <a:solidFill>
              <a:schemeClr val="bg2">
                <a:lumMod val="25000"/>
              </a:schemeClr>
            </a:solidFill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80BCC3B-1307-A247-B919-519AAC63C0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01549" y="2354369"/>
            <a:ext cx="1097406" cy="871118"/>
          </a:xfrm>
          <a:prstGeom prst="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</p:pic>
      <p:sp>
        <p:nvSpPr>
          <p:cNvPr id="42" name="Down Arrow 41">
            <a:extLst>
              <a:ext uri="{FF2B5EF4-FFF2-40B4-BE49-F238E27FC236}">
                <a16:creationId xmlns:a16="http://schemas.microsoft.com/office/drawing/2014/main" id="{E9F05F0C-D436-5941-800D-74C1B6065F58}"/>
              </a:ext>
            </a:extLst>
          </p:cNvPr>
          <p:cNvSpPr/>
          <p:nvPr/>
        </p:nvSpPr>
        <p:spPr>
          <a:xfrm>
            <a:off x="2609923" y="1644457"/>
            <a:ext cx="361740" cy="622997"/>
          </a:xfrm>
          <a:prstGeom prst="downArrow">
            <a:avLst/>
          </a:prstGeom>
          <a:solidFill>
            <a:srgbClr val="C00000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8828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9ADFB3-C14C-57A8-3A16-E14B98B68D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2768E-9E4C-35CC-52CF-A5C2A59C4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MORL Strategies: Scalarization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D7B17-69BD-64F9-8B48-53D427543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4518" y="1636776"/>
            <a:ext cx="5328979" cy="4339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Challenges:</a:t>
            </a:r>
          </a:p>
          <a:p>
            <a:r>
              <a:rPr lang="en-US" sz="1800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The choice of weights significantly impacts the solution</a:t>
            </a:r>
          </a:p>
          <a:p>
            <a:r>
              <a:rPr lang="en-US" sz="1800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If the weights are not chosen properly, it can lead to suboptimal trade-offs</a:t>
            </a:r>
          </a:p>
          <a:p>
            <a:r>
              <a:rPr lang="en-US" sz="1800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Optimal Weights are not known</a:t>
            </a:r>
          </a:p>
          <a:p>
            <a:r>
              <a:rPr lang="en-US" sz="1800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Deterministic policy with a single solution on pareto front</a:t>
            </a:r>
          </a:p>
          <a:p>
            <a:r>
              <a:rPr lang="en-US" sz="1800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Do not provide full Pareto front</a:t>
            </a:r>
          </a:p>
          <a:p>
            <a:r>
              <a:rPr lang="en-US" sz="1800" dirty="0"/>
              <a:t>Can become increasingly difficult as the number of objectives grows</a:t>
            </a:r>
            <a:endParaRPr lang="en-US" sz="1800" dirty="0">
              <a:latin typeface="Book Antiqua" panose="02040602050305030304" pitchFamily="18" charset="0"/>
              <a:ea typeface="Apple Symbols" panose="02000000000000000000" pitchFamily="2" charset="-79"/>
              <a:cs typeface="Apple Symbols" panose="02000000000000000000" pitchFamily="2" charset="-79"/>
              <a:sym typeface="Wingdings" pitchFamily="2" charset="2"/>
            </a:endParaRPr>
          </a:p>
          <a:p>
            <a:pPr marL="0" indent="0">
              <a:buNone/>
            </a:pPr>
            <a:endParaRPr lang="en-US" sz="1800" dirty="0">
              <a:latin typeface="Book Antiqua" panose="02040602050305030304" pitchFamily="18" charset="0"/>
              <a:ea typeface="Apple Symbols" panose="02000000000000000000" pitchFamily="2" charset="-79"/>
              <a:cs typeface="Apple Symbols" panose="02000000000000000000" pitchFamily="2" charset="-79"/>
              <a:sym typeface="Wingdings" pitchFamily="2" charset="2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FEBB3F-E8B4-47C2-33AA-9E250B14D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E7432D-A027-A8BF-0E95-6CA07E919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954D02-12F9-1A5B-542B-62B797BF8A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8805" y="1636776"/>
            <a:ext cx="5019477" cy="373878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9B799C56-5960-0E96-7C6C-C523DB6E1D73}"/>
              </a:ext>
            </a:extLst>
          </p:cNvPr>
          <p:cNvSpPr/>
          <p:nvPr/>
        </p:nvSpPr>
        <p:spPr>
          <a:xfrm>
            <a:off x="8151529" y="3850404"/>
            <a:ext cx="107092" cy="98855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chemeClr val="tx1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0EBCF27-FA02-1FA3-6174-831B120371E8}"/>
              </a:ext>
            </a:extLst>
          </p:cNvPr>
          <p:cNvCxnSpPr>
            <a:cxnSpLocks/>
            <a:endCxn id="7" idx="3"/>
          </p:cNvCxnSpPr>
          <p:nvPr/>
        </p:nvCxnSpPr>
        <p:spPr>
          <a:xfrm flipV="1">
            <a:off x="8060914" y="3934782"/>
            <a:ext cx="106299" cy="3468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0C0B568-F302-6419-6F28-7B3222649A7C}"/>
              </a:ext>
            </a:extLst>
          </p:cNvPr>
          <p:cNvSpPr txBox="1"/>
          <p:nvPr/>
        </p:nvSpPr>
        <p:spPr>
          <a:xfrm>
            <a:off x="7327917" y="4274250"/>
            <a:ext cx="1986441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Single solution</a:t>
            </a:r>
          </a:p>
        </p:txBody>
      </p:sp>
    </p:spTree>
    <p:extLst>
      <p:ext uri="{BB962C8B-B14F-4D97-AF65-F5344CB8AC3E}">
        <p14:creationId xmlns:p14="http://schemas.microsoft.com/office/powerpoint/2010/main" val="39908247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9ADFB3-C14C-57A8-3A16-E14B98B68D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2768E-9E4C-35CC-52CF-A5C2A59C4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MORL Strategies: Pareto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D7B17-69BD-64F9-8B48-53D427543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1491" y="1413165"/>
            <a:ext cx="9725891" cy="41391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MORL has two main strategies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en-US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2. Pareto Approach: Find multiple policies that cover the Pareto front</a:t>
            </a:r>
          </a:p>
          <a:p>
            <a:pPr lvl="1">
              <a:lnSpc>
                <a:spcPct val="12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/>
              <a:t>Instead of searching for a single optimal policy, the agent searches for a set of Pareto optimal policies</a:t>
            </a:r>
          </a:p>
          <a:p>
            <a:pPr lvl="1">
              <a:lnSpc>
                <a:spcPct val="12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/>
              <a:t>These solutions represent different trade-offs between the objectives</a:t>
            </a:r>
          </a:p>
          <a:p>
            <a:pPr lvl="1">
              <a:lnSpc>
                <a:spcPct val="12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/>
              <a:t>The agent explores different regions of the objective space to discover the Pareto front.</a:t>
            </a:r>
          </a:p>
          <a:p>
            <a:pPr lvl="1">
              <a:lnSpc>
                <a:spcPct val="12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dirty="0"/>
              <a:t>Each policy on the Pareto front represents a unique balance between competing objectives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FEBB3F-E8B4-47C2-33AA-9E250B14D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E7432D-A027-A8BF-0E95-6CA07E919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636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9ADFB3-C14C-57A8-3A16-E14B98B68D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2768E-9E4C-35CC-52CF-A5C2A59C4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MORL Strategies: Pareto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D7B17-69BD-64F9-8B48-53D427543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8136" y="1413164"/>
            <a:ext cx="10034016" cy="4493366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Aft>
                <a:spcPts val="1000"/>
              </a:spcAft>
            </a:pPr>
            <a:r>
              <a:rPr lang="en-US" sz="1600" dirty="0">
                <a:latin typeface="Book Antiqua" panose="02040602050305030304" pitchFamily="18" charset="0"/>
              </a:rPr>
              <a:t>Pareto Q-Learning:</a:t>
            </a:r>
          </a:p>
          <a:p>
            <a:pPr lvl="1">
              <a:lnSpc>
                <a:spcPct val="110000"/>
              </a:lnSpc>
              <a:spcAft>
                <a:spcPts val="1000"/>
              </a:spcAft>
            </a:pPr>
            <a:r>
              <a:rPr lang="en-US" sz="1600" dirty="0">
                <a:latin typeface="Book Antiqua" panose="02040602050305030304" pitchFamily="18" charset="0"/>
              </a:rPr>
              <a:t>A modification of traditional Q-learning where multiple Q-values are maintained, each corresponding to a different objective</a:t>
            </a:r>
          </a:p>
          <a:p>
            <a:pPr lvl="1">
              <a:lnSpc>
                <a:spcPct val="110000"/>
              </a:lnSpc>
              <a:spcAft>
                <a:spcPts val="1000"/>
              </a:spcAft>
            </a:pPr>
            <a:r>
              <a:rPr lang="en-US" sz="1600" dirty="0">
                <a:latin typeface="Book Antiqua" panose="02040602050305030304" pitchFamily="18" charset="0"/>
              </a:rPr>
              <a:t>The agent learns to balance these Q-values to select a policy that approximates the Pareto front</a:t>
            </a:r>
          </a:p>
          <a:p>
            <a:pPr>
              <a:lnSpc>
                <a:spcPct val="110000"/>
              </a:lnSpc>
              <a:spcAft>
                <a:spcPts val="1000"/>
              </a:spcAft>
            </a:pPr>
            <a:r>
              <a:rPr lang="en-US" sz="1600" dirty="0">
                <a:latin typeface="Book Antiqua" panose="02040602050305030304" pitchFamily="18" charset="0"/>
              </a:rPr>
              <a:t>Pareto Policy Iteration</a:t>
            </a:r>
          </a:p>
          <a:p>
            <a:pPr lvl="1">
              <a:lnSpc>
                <a:spcPct val="110000"/>
              </a:lnSpc>
              <a:spcAft>
                <a:spcPts val="1000"/>
              </a:spcAft>
            </a:pPr>
            <a:r>
              <a:rPr lang="en-US" sz="1600" dirty="0">
                <a:latin typeface="Book Antiqua" panose="02040602050305030304" pitchFamily="18" charset="0"/>
              </a:rPr>
              <a:t>Similar to policy iteration but applied to multiple objectives</a:t>
            </a:r>
          </a:p>
          <a:p>
            <a:pPr lvl="1">
              <a:lnSpc>
                <a:spcPct val="110000"/>
              </a:lnSpc>
              <a:spcAft>
                <a:spcPts val="1000"/>
              </a:spcAft>
            </a:pPr>
            <a:r>
              <a:rPr lang="en-US" sz="1600" dirty="0">
                <a:latin typeface="Book Antiqua" panose="02040602050305030304" pitchFamily="18" charset="0"/>
              </a:rPr>
              <a:t>The algorithm iterates through policies, improving them to cover more of the Pareto front</a:t>
            </a:r>
          </a:p>
          <a:p>
            <a:pPr>
              <a:lnSpc>
                <a:spcPct val="110000"/>
              </a:lnSpc>
              <a:spcAft>
                <a:spcPts val="1000"/>
              </a:spcAft>
            </a:pPr>
            <a:r>
              <a:rPr lang="en-US" sz="1600" dirty="0">
                <a:latin typeface="Book Antiqua" panose="02040602050305030304" pitchFamily="18" charset="0"/>
              </a:rPr>
              <a:t>Scalarization Methods:</a:t>
            </a:r>
          </a:p>
          <a:p>
            <a:pPr lvl="1">
              <a:lnSpc>
                <a:spcPct val="110000"/>
              </a:lnSpc>
              <a:spcAft>
                <a:spcPts val="1000"/>
              </a:spcAft>
            </a:pPr>
            <a:r>
              <a:rPr lang="en-US" sz="1600" b="1" dirty="0">
                <a:latin typeface="Book Antiqua" panose="02040602050305030304" pitchFamily="18" charset="0"/>
              </a:rPr>
              <a:t>Although the Pareto approach does not focus on scalarizing the rewards, scalarization techniques like weighted sums can be used to guide the search toward the Pareto front – Conditional Policy</a:t>
            </a:r>
          </a:p>
          <a:p>
            <a:pPr lvl="1">
              <a:lnSpc>
                <a:spcPct val="110000"/>
              </a:lnSpc>
              <a:spcAft>
                <a:spcPts val="1000"/>
              </a:spcAft>
            </a:pPr>
            <a:r>
              <a:rPr lang="en-US" sz="1600" dirty="0">
                <a:latin typeface="Book Antiqua" panose="02040602050305030304" pitchFamily="18" charset="0"/>
              </a:rPr>
              <a:t>This method balances trade-offs between objectives by adjusting the weights dynamically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FEBB3F-E8B4-47C2-33AA-9E250B14D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E7432D-A027-A8BF-0E95-6CA07E919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7550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9ADFB3-C14C-57A8-3A16-E14B98B68D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2768E-9E4C-35CC-52CF-A5C2A59C4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MORL Strategies: Pareto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FD7B17-69BD-64F9-8B48-53D427543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1491" y="1413165"/>
            <a:ext cx="9462654" cy="4139139"/>
          </a:xfrm>
        </p:spPr>
        <p:txBody>
          <a:bodyPr>
            <a:normAutofit/>
          </a:bodyPr>
          <a:lstStyle/>
          <a:p>
            <a:pPr marL="0" indent="0">
              <a:spcAft>
                <a:spcPts val="1000"/>
              </a:spcAft>
              <a:buNone/>
            </a:pPr>
            <a:r>
              <a:rPr lang="en-US" b="1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Challenges:</a:t>
            </a:r>
          </a:p>
          <a:p>
            <a:pPr>
              <a:spcAft>
                <a:spcPts val="1000"/>
              </a:spcAft>
            </a:pPr>
            <a:r>
              <a:rPr lang="en-US" dirty="0">
                <a:latin typeface="Book Antiqua" panose="02040602050305030304" pitchFamily="18" charset="0"/>
              </a:rPr>
              <a:t>Exploration Complexity:</a:t>
            </a:r>
          </a:p>
          <a:p>
            <a:pPr lvl="1">
              <a:spcAft>
                <a:spcPts val="1000"/>
              </a:spcAft>
            </a:pPr>
            <a:r>
              <a:rPr lang="en-US" sz="2000" dirty="0">
                <a:latin typeface="Book Antiqua" panose="02040602050305030304" pitchFamily="18" charset="0"/>
              </a:rPr>
              <a:t>Computationally expensive and time-consuming</a:t>
            </a:r>
          </a:p>
          <a:p>
            <a:pPr>
              <a:spcAft>
                <a:spcPts val="1000"/>
              </a:spcAft>
            </a:pPr>
            <a:r>
              <a:rPr lang="en-US" dirty="0">
                <a:latin typeface="Book Antiqua" panose="02040602050305030304" pitchFamily="18" charset="0"/>
              </a:rPr>
              <a:t>Diversity of Solutions:</a:t>
            </a:r>
          </a:p>
          <a:p>
            <a:pPr lvl="1">
              <a:spcAft>
                <a:spcPts val="1000"/>
              </a:spcAft>
            </a:pPr>
            <a:r>
              <a:rPr lang="en-US" sz="2000" dirty="0">
                <a:latin typeface="Book Antiqua" panose="02040602050305030304" pitchFamily="18" charset="0"/>
              </a:rPr>
              <a:t>Generating diverse solutions that cover the Pareto front requires careful exploration to avoid converging to suboptimal areas</a:t>
            </a:r>
          </a:p>
          <a:p>
            <a:pPr>
              <a:spcAft>
                <a:spcPts val="1000"/>
              </a:spcAft>
            </a:pPr>
            <a:r>
              <a:rPr lang="en-US" dirty="0">
                <a:latin typeface="Book Antiqua" panose="02040602050305030304" pitchFamily="18" charset="0"/>
              </a:rPr>
              <a:t>Scalability:</a:t>
            </a:r>
          </a:p>
          <a:p>
            <a:pPr lvl="1">
              <a:spcAft>
                <a:spcPts val="1000"/>
              </a:spcAft>
            </a:pPr>
            <a:r>
              <a:rPr lang="en-US" sz="2000" dirty="0">
                <a:latin typeface="Book Antiqua" panose="02040602050305030304" pitchFamily="18" charset="0"/>
              </a:rPr>
              <a:t>As the number of objectives increases, the size of the Pareto front grows, making the search space exponentially larger</a:t>
            </a:r>
          </a:p>
          <a:p>
            <a:pPr>
              <a:spcAft>
                <a:spcPts val="1000"/>
              </a:spcAft>
            </a:pPr>
            <a:endParaRPr lang="en-US" dirty="0">
              <a:latin typeface="Book Antiqua" panose="02040602050305030304" pitchFamily="18" charset="0"/>
              <a:ea typeface="Apple Symbols" panose="02000000000000000000" pitchFamily="2" charset="-79"/>
              <a:cs typeface="Apple Symbols" panose="02000000000000000000" pitchFamily="2" charset="-79"/>
              <a:sym typeface="Wingdings" pitchFamily="2" charset="2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FEBB3F-E8B4-47C2-33AA-9E250B14D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E7432D-A027-A8BF-0E95-6CA07E919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4242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7CEE3-AB3F-C749-AADD-891104D68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9672" y="344533"/>
            <a:ext cx="7772400" cy="1023086"/>
          </a:xfrm>
        </p:spPr>
        <p:txBody>
          <a:bodyPr/>
          <a:lstStyle/>
          <a:p>
            <a:r>
              <a:rPr lang="en-US" u="sng" dirty="0"/>
              <a:t>Outline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896358-9998-0B4C-BE65-404FDC0FF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797DA8-00C6-3B4F-8EE5-2BDA73EC8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24</a:t>
            </a:fld>
            <a:endParaRPr lang="en-US" dirty="0"/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828C4071-9306-1446-8086-43A145079A23}"/>
              </a:ext>
            </a:extLst>
          </p:cNvPr>
          <p:cNvCxnSpPr>
            <a:cxnSpLocks/>
            <a:stCxn id="6" idx="1"/>
            <a:endCxn id="9" idx="1"/>
          </p:cNvCxnSpPr>
          <p:nvPr/>
        </p:nvCxnSpPr>
        <p:spPr>
          <a:xfrm rot="10800000" flipH="1" flipV="1">
            <a:off x="2203620" y="2764172"/>
            <a:ext cx="1" cy="1171924"/>
          </a:xfrm>
          <a:prstGeom prst="bentConnector3">
            <a:avLst>
              <a:gd name="adj1" fmla="val -2286000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03BB476-8C5F-5646-9492-056B562338E5}"/>
              </a:ext>
            </a:extLst>
          </p:cNvPr>
          <p:cNvSpPr txBox="1"/>
          <p:nvPr/>
        </p:nvSpPr>
        <p:spPr>
          <a:xfrm>
            <a:off x="2203622" y="3489820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latin typeface="American Typewriter" panose="02090604020004020304" pitchFamily="18" charset="77"/>
              </a:rPr>
              <a:t>01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92191D-6484-F64C-A7B8-75430D679A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82" b="11782"/>
          <a:stretch/>
        </p:blipFill>
        <p:spPr>
          <a:xfrm>
            <a:off x="2203620" y="2315361"/>
            <a:ext cx="1174346" cy="8976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4545D025-AF75-B94D-89E7-6E120C19552F}"/>
              </a:ext>
            </a:extLst>
          </p:cNvPr>
          <p:cNvCxnSpPr>
            <a:cxnSpLocks/>
            <a:endCxn id="19" idx="1"/>
          </p:cNvCxnSpPr>
          <p:nvPr/>
        </p:nvCxnSpPr>
        <p:spPr>
          <a:xfrm rot="10800000" flipV="1">
            <a:off x="3949928" y="2764172"/>
            <a:ext cx="12700" cy="1166854"/>
          </a:xfrm>
          <a:prstGeom prst="bentConnector3">
            <a:avLst>
              <a:gd name="adj1" fmla="val 1800000"/>
            </a:avLst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D66CA45-0859-344D-B084-2B31630FCC90}"/>
              </a:ext>
            </a:extLst>
          </p:cNvPr>
          <p:cNvSpPr txBox="1"/>
          <p:nvPr/>
        </p:nvSpPr>
        <p:spPr>
          <a:xfrm>
            <a:off x="3949929" y="3484750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accent3">
                    <a:lumMod val="75000"/>
                  </a:schemeClr>
                </a:solidFill>
                <a:latin typeface="American Typewriter" panose="02090604020004020304" pitchFamily="18" charset="77"/>
              </a:rPr>
              <a:t>02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3D397C1A-4252-2F47-9428-8105E04C5B50}"/>
              </a:ext>
            </a:extLst>
          </p:cNvPr>
          <p:cNvCxnSpPr>
            <a:cxnSpLocks/>
            <a:endCxn id="24" idx="1"/>
          </p:cNvCxnSpPr>
          <p:nvPr/>
        </p:nvCxnSpPr>
        <p:spPr>
          <a:xfrm rot="10800000" flipV="1">
            <a:off x="5696235" y="2764173"/>
            <a:ext cx="12700" cy="1166854"/>
          </a:xfrm>
          <a:prstGeom prst="bentConnector3">
            <a:avLst>
              <a:gd name="adj1" fmla="val 1800000"/>
            </a:avLst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8DC3CF0-3670-E343-B1F4-ECF526BD5070}"/>
              </a:ext>
            </a:extLst>
          </p:cNvPr>
          <p:cNvSpPr txBox="1"/>
          <p:nvPr/>
        </p:nvSpPr>
        <p:spPr>
          <a:xfrm>
            <a:off x="5696236" y="3484751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accent6">
                    <a:lumMod val="75000"/>
                  </a:schemeClr>
                </a:solidFill>
                <a:latin typeface="American Typewriter" panose="02090604020004020304" pitchFamily="18" charset="77"/>
              </a:rPr>
              <a:t>03</a:t>
            </a:r>
          </a:p>
        </p:txBody>
      </p: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E7165FA7-CF05-8748-B7F8-5788AC901DBD}"/>
              </a:ext>
            </a:extLst>
          </p:cNvPr>
          <p:cNvCxnSpPr>
            <a:cxnSpLocks/>
            <a:endCxn id="27" idx="1"/>
          </p:cNvCxnSpPr>
          <p:nvPr/>
        </p:nvCxnSpPr>
        <p:spPr>
          <a:xfrm rot="10800000" flipV="1">
            <a:off x="7442542" y="2764174"/>
            <a:ext cx="12700" cy="1166854"/>
          </a:xfrm>
          <a:prstGeom prst="bentConnector3">
            <a:avLst>
              <a:gd name="adj1" fmla="val 1800000"/>
            </a:avLst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8EC5519-B0CC-DA4D-B300-ECEF9FDABFBF}"/>
              </a:ext>
            </a:extLst>
          </p:cNvPr>
          <p:cNvSpPr txBox="1"/>
          <p:nvPr/>
        </p:nvSpPr>
        <p:spPr>
          <a:xfrm>
            <a:off x="7442543" y="3484752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bg2">
                    <a:lumMod val="25000"/>
                  </a:schemeClr>
                </a:solidFill>
                <a:latin typeface="American Typewriter" panose="02090604020004020304" pitchFamily="18" charset="77"/>
              </a:rPr>
              <a:t>04</a:t>
            </a:r>
          </a:p>
        </p:txBody>
      </p:sp>
      <p:cxnSp>
        <p:nvCxnSpPr>
          <p:cNvPr id="29" name="Elbow Connector 28">
            <a:extLst>
              <a:ext uri="{FF2B5EF4-FFF2-40B4-BE49-F238E27FC236}">
                <a16:creationId xmlns:a16="http://schemas.microsoft.com/office/drawing/2014/main" id="{FBE61856-6706-5349-BA47-F404659E0A78}"/>
              </a:ext>
            </a:extLst>
          </p:cNvPr>
          <p:cNvCxnSpPr>
            <a:cxnSpLocks/>
            <a:endCxn id="30" idx="1"/>
          </p:cNvCxnSpPr>
          <p:nvPr/>
        </p:nvCxnSpPr>
        <p:spPr>
          <a:xfrm rot="10800000" flipV="1">
            <a:off x="9188849" y="2764175"/>
            <a:ext cx="12700" cy="1166854"/>
          </a:xfrm>
          <a:prstGeom prst="bentConnector3">
            <a:avLst>
              <a:gd name="adj1" fmla="val 1800000"/>
            </a:avLst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F5ACD30-F877-7D46-8CDF-272CB5403087}"/>
              </a:ext>
            </a:extLst>
          </p:cNvPr>
          <p:cNvSpPr txBox="1"/>
          <p:nvPr/>
        </p:nvSpPr>
        <p:spPr>
          <a:xfrm>
            <a:off x="9188850" y="3484753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accent1">
                    <a:lumMod val="75000"/>
                  </a:schemeClr>
                </a:solidFill>
                <a:latin typeface="American Typewriter" panose="02090604020004020304" pitchFamily="18" charset="77"/>
              </a:rPr>
              <a:t>05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F0CE93-0EA8-B242-BD7C-85433E3672E8}"/>
              </a:ext>
            </a:extLst>
          </p:cNvPr>
          <p:cNvSpPr txBox="1"/>
          <p:nvPr/>
        </p:nvSpPr>
        <p:spPr>
          <a:xfrm>
            <a:off x="1893046" y="4320416"/>
            <a:ext cx="16904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merican Typewriter" panose="02090604020004020304" pitchFamily="18" charset="77"/>
              </a:rPr>
              <a:t>Introduction</a:t>
            </a:r>
          </a:p>
          <a:p>
            <a:pPr algn="ctr"/>
            <a:r>
              <a:rPr lang="en-US" dirty="0">
                <a:latin typeface="American Typewriter" panose="02090604020004020304" pitchFamily="18" charset="77"/>
              </a:rPr>
              <a:t>to multi-objective Optimization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405F8B9-E22F-9443-94EF-275E5F318E8F}"/>
              </a:ext>
            </a:extLst>
          </p:cNvPr>
          <p:cNvSpPr txBox="1"/>
          <p:nvPr/>
        </p:nvSpPr>
        <p:spPr>
          <a:xfrm>
            <a:off x="3709800" y="4320416"/>
            <a:ext cx="1617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American Typewriter" panose="02090604020004020304" pitchFamily="18" charset="77"/>
              </a:rPr>
              <a:t>Introduction to RL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8346D3-90C3-4341-8CC7-ABBF85C79120}"/>
              </a:ext>
            </a:extLst>
          </p:cNvPr>
          <p:cNvSpPr txBox="1"/>
          <p:nvPr/>
        </p:nvSpPr>
        <p:spPr>
          <a:xfrm>
            <a:off x="5490704" y="4320415"/>
            <a:ext cx="1585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merican Typewriter" panose="02090604020004020304" pitchFamily="18" charset="77"/>
              </a:rPr>
              <a:t>MORL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FE9C2B-CC34-DD4F-91AB-C518FFF349FA}"/>
              </a:ext>
            </a:extLst>
          </p:cNvPr>
          <p:cNvSpPr txBox="1"/>
          <p:nvPr/>
        </p:nvSpPr>
        <p:spPr>
          <a:xfrm>
            <a:off x="7237011" y="4320415"/>
            <a:ext cx="15854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merican Typewriter" panose="02090604020004020304" pitchFamily="18" charset="77"/>
              </a:rPr>
              <a:t>MORL with conditional policy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646448-0D8E-8644-9E08-2E9FE67506D2}"/>
              </a:ext>
            </a:extLst>
          </p:cNvPr>
          <p:cNvSpPr txBox="1"/>
          <p:nvPr/>
        </p:nvSpPr>
        <p:spPr>
          <a:xfrm>
            <a:off x="8983318" y="4320415"/>
            <a:ext cx="15854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merican Typewriter" panose="02090604020004020304" pitchFamily="18" charset="77"/>
              </a:rPr>
              <a:t>Summary and coding example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2EAB2089-C54D-9C43-8862-10520E5D8E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937" b="10937"/>
          <a:stretch/>
        </p:blipFill>
        <p:spPr>
          <a:xfrm>
            <a:off x="3962628" y="2315361"/>
            <a:ext cx="1148944" cy="897623"/>
          </a:xfrm>
          <a:prstGeom prst="rect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8FB4A4BF-31E0-5943-BA74-EC6E8D884CF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754812" y="2315361"/>
            <a:ext cx="1080318" cy="910127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3B36782-0913-CA45-AAD2-DFDD17BDAEE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592890" y="2356367"/>
            <a:ext cx="838196" cy="838196"/>
          </a:xfrm>
          <a:prstGeom prst="rect">
            <a:avLst/>
          </a:prstGeom>
          <a:ln w="76200">
            <a:solidFill>
              <a:schemeClr val="bg2">
                <a:lumMod val="25000"/>
              </a:schemeClr>
            </a:solidFill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80BCC3B-1307-A247-B919-519AAC63C0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01549" y="2354369"/>
            <a:ext cx="1097406" cy="871118"/>
          </a:xfrm>
          <a:prstGeom prst="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</p:pic>
      <p:sp>
        <p:nvSpPr>
          <p:cNvPr id="42" name="Down Arrow 41">
            <a:extLst>
              <a:ext uri="{FF2B5EF4-FFF2-40B4-BE49-F238E27FC236}">
                <a16:creationId xmlns:a16="http://schemas.microsoft.com/office/drawing/2014/main" id="{E9F05F0C-D436-5941-800D-74C1B6065F58}"/>
              </a:ext>
            </a:extLst>
          </p:cNvPr>
          <p:cNvSpPr/>
          <p:nvPr/>
        </p:nvSpPr>
        <p:spPr>
          <a:xfrm>
            <a:off x="7831118" y="1657809"/>
            <a:ext cx="361740" cy="622997"/>
          </a:xfrm>
          <a:prstGeom prst="downArrow">
            <a:avLst/>
          </a:prstGeom>
          <a:solidFill>
            <a:srgbClr val="C00000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93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53C11A-43C6-9539-4BC7-20D613AA95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2B310-5D17-1774-D638-42C0EF323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MORL Strategies: Conditional Policy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67C645-53C3-69AC-34E7-0C063CC7C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5964" y="1735260"/>
            <a:ext cx="6618913" cy="4050792"/>
          </a:xfrm>
        </p:spPr>
        <p:txBody>
          <a:bodyPr>
            <a:noAutofit/>
          </a:bodyPr>
          <a:lstStyle/>
          <a:p>
            <a:r>
              <a:rPr lang="en-US" sz="1800" dirty="0"/>
              <a:t>Produce Pareto front via reward scalarization</a:t>
            </a:r>
          </a:p>
          <a:p>
            <a:r>
              <a:rPr lang="en-US" sz="1800" dirty="0"/>
              <a:t>Scan the possible reward weights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Simpler to implement for lower dimensional problems</a:t>
            </a:r>
          </a:p>
          <a:p>
            <a:r>
              <a:rPr lang="en-US" sz="1800" dirty="0"/>
              <a:t>Gets more complex as number of objectives increase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57421F-3BFF-4089-884D-C4C4DBDF0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19BD21-4CEC-AE80-5BD9-73434E4F8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25BB0D-96DC-959A-CE3C-E7F724D02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7727" y="1313843"/>
            <a:ext cx="4822414" cy="359200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C6784D0-6096-D819-3978-839BE06FADCA}"/>
                  </a:ext>
                </a:extLst>
              </p:cNvPr>
              <p:cNvSpPr txBox="1"/>
              <p:nvPr/>
            </p:nvSpPr>
            <p:spPr>
              <a:xfrm>
                <a:off x="8203106" y="1365928"/>
                <a:ext cx="8178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C6784D0-6096-D819-3978-839BE06FAD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3106" y="1365928"/>
                <a:ext cx="817852" cy="369332"/>
              </a:xfrm>
              <a:prstGeom prst="rect">
                <a:avLst/>
              </a:prstGeom>
              <a:blipFill>
                <a:blip r:embed="rId3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A72909F-6EEA-B4E8-B586-C6CE9C62026F}"/>
                  </a:ext>
                </a:extLst>
              </p:cNvPr>
              <p:cNvSpPr txBox="1"/>
              <p:nvPr/>
            </p:nvSpPr>
            <p:spPr>
              <a:xfrm>
                <a:off x="8201552" y="2104592"/>
                <a:ext cx="15390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A72909F-6EEA-B4E8-B586-C6CE9C6202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1552" y="2104592"/>
                <a:ext cx="1539076" cy="369332"/>
              </a:xfrm>
              <a:prstGeom prst="rect">
                <a:avLst/>
              </a:prstGeom>
              <a:blipFill>
                <a:blip r:embed="rId4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46E030A-47EB-A98C-BA96-689614BE9355}"/>
                  </a:ext>
                </a:extLst>
              </p:cNvPr>
              <p:cNvSpPr txBox="1"/>
              <p:nvPr/>
            </p:nvSpPr>
            <p:spPr>
              <a:xfrm>
                <a:off x="11104682" y="3838778"/>
                <a:ext cx="7938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46E030A-47EB-A98C-BA96-689614BE93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04682" y="3838778"/>
                <a:ext cx="793807" cy="369332"/>
              </a:xfrm>
              <a:prstGeom prst="rect">
                <a:avLst/>
              </a:prstGeom>
              <a:blipFill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847AA26-E95C-4A24-66E1-3F210534BFEE}"/>
                  </a:ext>
                </a:extLst>
              </p:cNvPr>
              <p:cNvSpPr txBox="1"/>
              <p:nvPr/>
            </p:nvSpPr>
            <p:spPr>
              <a:xfrm>
                <a:off x="9961101" y="3585448"/>
                <a:ext cx="15404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sub>
                      </m:sSub>
                      <m:r>
                        <a:rPr lang="en-US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847AA26-E95C-4A24-66E1-3F210534BF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1101" y="3585448"/>
                <a:ext cx="1540485" cy="369332"/>
              </a:xfrm>
              <a:prstGeom prst="rect">
                <a:avLst/>
              </a:prstGeom>
              <a:blipFill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B62A5FD-8BAB-B43A-A2F3-38F77247399D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7939144" y="1550594"/>
            <a:ext cx="26396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24DA8E1-EC17-47D5-227E-00DEF8A3705B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10820400" y="4208110"/>
            <a:ext cx="681186" cy="59160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1C6AFBF-9C00-1C6D-7A5C-36327783FD14}"/>
              </a:ext>
            </a:extLst>
          </p:cNvPr>
          <p:cNvSpPr txBox="1"/>
          <p:nvPr/>
        </p:nvSpPr>
        <p:spPr>
          <a:xfrm>
            <a:off x="1597857" y="2620248"/>
            <a:ext cx="48912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dirty="0"/>
              <a:t>Train a conditional policy </a:t>
            </a:r>
          </a:p>
          <a:p>
            <a:pPr marL="285750" indent="-285750"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dirty="0"/>
              <a:t>Conditioned on reward scalarization weights</a:t>
            </a:r>
          </a:p>
          <a:p>
            <a:pPr marL="285750" indent="-285750">
              <a:spcAft>
                <a:spcPts val="1200"/>
              </a:spcAft>
              <a:buFont typeface="Wingdings" pitchFamily="2" charset="2"/>
              <a:buChar char="§"/>
            </a:pPr>
            <a:r>
              <a:rPr lang="en-US" sz="2000" dirty="0"/>
              <a:t>Randomly (or cleverly) switch between conditions per epoch</a:t>
            </a:r>
          </a:p>
        </p:txBody>
      </p:sp>
    </p:spTree>
    <p:extLst>
      <p:ext uri="{BB962C8B-B14F-4D97-AF65-F5344CB8AC3E}">
        <p14:creationId xmlns:p14="http://schemas.microsoft.com/office/powerpoint/2010/main" val="27199027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53C11A-43C6-9539-4BC7-20D613AA95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2B310-5D17-1774-D638-42C0EF323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MORL Strategies: Conditional Policy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57421F-3BFF-4089-884D-C4C4DBDF0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19BD21-4CEC-AE80-5BD9-73434E4F8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FC3D44-F23D-D4CA-9859-94631B502071}"/>
              </a:ext>
            </a:extLst>
          </p:cNvPr>
          <p:cNvSpPr txBox="1"/>
          <p:nvPr/>
        </p:nvSpPr>
        <p:spPr>
          <a:xfrm>
            <a:off x="8382000" y="1884218"/>
            <a:ext cx="3569208" cy="3098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dirty="0"/>
              <a:t>Easy to implement for large dimensional multi objective problems</a:t>
            </a:r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dirty="0"/>
              <a:t>Works well for optimization problems</a:t>
            </a:r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dirty="0"/>
              <a:t>May require extensive training and tuning on sequential control problems</a:t>
            </a:r>
          </a:p>
        </p:txBody>
      </p:sp>
      <p:pic>
        <p:nvPicPr>
          <p:cNvPr id="8" name="Picture 7" descr="A diagram of a policy&#10;&#10;Description automatically generated">
            <a:extLst>
              <a:ext uri="{FF2B5EF4-FFF2-40B4-BE49-F238E27FC236}">
                <a16:creationId xmlns:a16="http://schemas.microsoft.com/office/drawing/2014/main" id="{839D0C7C-1FD7-364C-46BB-CF92533D8D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752" y="1636777"/>
            <a:ext cx="6407210" cy="371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075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7CEE3-AB3F-C749-AADD-891104D68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9672" y="344533"/>
            <a:ext cx="7772400" cy="1023086"/>
          </a:xfrm>
        </p:spPr>
        <p:txBody>
          <a:bodyPr/>
          <a:lstStyle/>
          <a:p>
            <a:r>
              <a:rPr lang="en-US" u="sng" dirty="0"/>
              <a:t>Outline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896358-9998-0B4C-BE65-404FDC0FF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797DA8-00C6-3B4F-8EE5-2BDA73EC8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27</a:t>
            </a:fld>
            <a:endParaRPr lang="en-US" dirty="0"/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828C4071-9306-1446-8086-43A145079A23}"/>
              </a:ext>
            </a:extLst>
          </p:cNvPr>
          <p:cNvCxnSpPr>
            <a:cxnSpLocks/>
            <a:stCxn id="6" idx="1"/>
            <a:endCxn id="9" idx="1"/>
          </p:cNvCxnSpPr>
          <p:nvPr/>
        </p:nvCxnSpPr>
        <p:spPr>
          <a:xfrm rot="10800000" flipH="1" flipV="1">
            <a:off x="2203620" y="2764172"/>
            <a:ext cx="1" cy="1171924"/>
          </a:xfrm>
          <a:prstGeom prst="bentConnector3">
            <a:avLst>
              <a:gd name="adj1" fmla="val -2286000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03BB476-8C5F-5646-9492-056B562338E5}"/>
              </a:ext>
            </a:extLst>
          </p:cNvPr>
          <p:cNvSpPr txBox="1"/>
          <p:nvPr/>
        </p:nvSpPr>
        <p:spPr>
          <a:xfrm>
            <a:off x="2203622" y="3489820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latin typeface="American Typewriter" panose="02090604020004020304" pitchFamily="18" charset="77"/>
              </a:rPr>
              <a:t>01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92191D-6484-F64C-A7B8-75430D679A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82" b="11782"/>
          <a:stretch/>
        </p:blipFill>
        <p:spPr>
          <a:xfrm>
            <a:off x="2203620" y="2315361"/>
            <a:ext cx="1174346" cy="8976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4545D025-AF75-B94D-89E7-6E120C19552F}"/>
              </a:ext>
            </a:extLst>
          </p:cNvPr>
          <p:cNvCxnSpPr>
            <a:cxnSpLocks/>
            <a:endCxn id="19" idx="1"/>
          </p:cNvCxnSpPr>
          <p:nvPr/>
        </p:nvCxnSpPr>
        <p:spPr>
          <a:xfrm rot="10800000" flipV="1">
            <a:off x="3949928" y="2764172"/>
            <a:ext cx="12700" cy="1166854"/>
          </a:xfrm>
          <a:prstGeom prst="bentConnector3">
            <a:avLst>
              <a:gd name="adj1" fmla="val 1800000"/>
            </a:avLst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D66CA45-0859-344D-B084-2B31630FCC90}"/>
              </a:ext>
            </a:extLst>
          </p:cNvPr>
          <p:cNvSpPr txBox="1"/>
          <p:nvPr/>
        </p:nvSpPr>
        <p:spPr>
          <a:xfrm>
            <a:off x="3949929" y="3484750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accent3">
                    <a:lumMod val="75000"/>
                  </a:schemeClr>
                </a:solidFill>
                <a:latin typeface="American Typewriter" panose="02090604020004020304" pitchFamily="18" charset="77"/>
              </a:rPr>
              <a:t>02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3D397C1A-4252-2F47-9428-8105E04C5B50}"/>
              </a:ext>
            </a:extLst>
          </p:cNvPr>
          <p:cNvCxnSpPr>
            <a:cxnSpLocks/>
            <a:endCxn id="24" idx="1"/>
          </p:cNvCxnSpPr>
          <p:nvPr/>
        </p:nvCxnSpPr>
        <p:spPr>
          <a:xfrm rot="10800000" flipV="1">
            <a:off x="5696235" y="2764173"/>
            <a:ext cx="12700" cy="1166854"/>
          </a:xfrm>
          <a:prstGeom prst="bentConnector3">
            <a:avLst>
              <a:gd name="adj1" fmla="val 1800000"/>
            </a:avLst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8DC3CF0-3670-E343-B1F4-ECF526BD5070}"/>
              </a:ext>
            </a:extLst>
          </p:cNvPr>
          <p:cNvSpPr txBox="1"/>
          <p:nvPr/>
        </p:nvSpPr>
        <p:spPr>
          <a:xfrm>
            <a:off x="5696236" y="3484751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accent6">
                    <a:lumMod val="75000"/>
                  </a:schemeClr>
                </a:solidFill>
                <a:latin typeface="American Typewriter" panose="02090604020004020304" pitchFamily="18" charset="77"/>
              </a:rPr>
              <a:t>03</a:t>
            </a:r>
          </a:p>
        </p:txBody>
      </p: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E7165FA7-CF05-8748-B7F8-5788AC901DBD}"/>
              </a:ext>
            </a:extLst>
          </p:cNvPr>
          <p:cNvCxnSpPr>
            <a:cxnSpLocks/>
            <a:endCxn id="27" idx="1"/>
          </p:cNvCxnSpPr>
          <p:nvPr/>
        </p:nvCxnSpPr>
        <p:spPr>
          <a:xfrm rot="10800000" flipV="1">
            <a:off x="7442542" y="2764174"/>
            <a:ext cx="12700" cy="1166854"/>
          </a:xfrm>
          <a:prstGeom prst="bentConnector3">
            <a:avLst>
              <a:gd name="adj1" fmla="val 1800000"/>
            </a:avLst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8EC5519-B0CC-DA4D-B300-ECEF9FDABFBF}"/>
              </a:ext>
            </a:extLst>
          </p:cNvPr>
          <p:cNvSpPr txBox="1"/>
          <p:nvPr/>
        </p:nvSpPr>
        <p:spPr>
          <a:xfrm>
            <a:off x="7442543" y="3484752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bg2">
                    <a:lumMod val="25000"/>
                  </a:schemeClr>
                </a:solidFill>
                <a:latin typeface="American Typewriter" panose="02090604020004020304" pitchFamily="18" charset="77"/>
              </a:rPr>
              <a:t>04</a:t>
            </a:r>
          </a:p>
        </p:txBody>
      </p:sp>
      <p:cxnSp>
        <p:nvCxnSpPr>
          <p:cNvPr id="29" name="Elbow Connector 28">
            <a:extLst>
              <a:ext uri="{FF2B5EF4-FFF2-40B4-BE49-F238E27FC236}">
                <a16:creationId xmlns:a16="http://schemas.microsoft.com/office/drawing/2014/main" id="{FBE61856-6706-5349-BA47-F404659E0A78}"/>
              </a:ext>
            </a:extLst>
          </p:cNvPr>
          <p:cNvCxnSpPr>
            <a:cxnSpLocks/>
            <a:endCxn id="30" idx="1"/>
          </p:cNvCxnSpPr>
          <p:nvPr/>
        </p:nvCxnSpPr>
        <p:spPr>
          <a:xfrm rot="10800000" flipV="1">
            <a:off x="9188849" y="2764175"/>
            <a:ext cx="12700" cy="1166854"/>
          </a:xfrm>
          <a:prstGeom prst="bentConnector3">
            <a:avLst>
              <a:gd name="adj1" fmla="val 1800000"/>
            </a:avLst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F5ACD30-F877-7D46-8CDF-272CB5403087}"/>
              </a:ext>
            </a:extLst>
          </p:cNvPr>
          <p:cNvSpPr txBox="1"/>
          <p:nvPr/>
        </p:nvSpPr>
        <p:spPr>
          <a:xfrm>
            <a:off x="9188850" y="3484753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accent1">
                    <a:lumMod val="75000"/>
                  </a:schemeClr>
                </a:solidFill>
                <a:latin typeface="American Typewriter" panose="02090604020004020304" pitchFamily="18" charset="77"/>
              </a:rPr>
              <a:t>05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F0CE93-0EA8-B242-BD7C-85433E3672E8}"/>
              </a:ext>
            </a:extLst>
          </p:cNvPr>
          <p:cNvSpPr txBox="1"/>
          <p:nvPr/>
        </p:nvSpPr>
        <p:spPr>
          <a:xfrm>
            <a:off x="1893046" y="4320416"/>
            <a:ext cx="16904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merican Typewriter" panose="02090604020004020304" pitchFamily="18" charset="77"/>
              </a:rPr>
              <a:t>Introduction</a:t>
            </a:r>
          </a:p>
          <a:p>
            <a:pPr algn="ctr"/>
            <a:r>
              <a:rPr lang="en-US" dirty="0">
                <a:latin typeface="American Typewriter" panose="02090604020004020304" pitchFamily="18" charset="77"/>
              </a:rPr>
              <a:t>to multi-objective Optimization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405F8B9-E22F-9443-94EF-275E5F318E8F}"/>
              </a:ext>
            </a:extLst>
          </p:cNvPr>
          <p:cNvSpPr txBox="1"/>
          <p:nvPr/>
        </p:nvSpPr>
        <p:spPr>
          <a:xfrm>
            <a:off x="3709800" y="4320416"/>
            <a:ext cx="1617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American Typewriter" panose="02090604020004020304" pitchFamily="18" charset="77"/>
              </a:rPr>
              <a:t>Introduction to RL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8346D3-90C3-4341-8CC7-ABBF85C79120}"/>
              </a:ext>
            </a:extLst>
          </p:cNvPr>
          <p:cNvSpPr txBox="1"/>
          <p:nvPr/>
        </p:nvSpPr>
        <p:spPr>
          <a:xfrm>
            <a:off x="5490704" y="4320415"/>
            <a:ext cx="1585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merican Typewriter" panose="02090604020004020304" pitchFamily="18" charset="77"/>
              </a:rPr>
              <a:t>MORL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FE9C2B-CC34-DD4F-91AB-C518FFF349FA}"/>
              </a:ext>
            </a:extLst>
          </p:cNvPr>
          <p:cNvSpPr txBox="1"/>
          <p:nvPr/>
        </p:nvSpPr>
        <p:spPr>
          <a:xfrm>
            <a:off x="7237011" y="4320415"/>
            <a:ext cx="15854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merican Typewriter" panose="02090604020004020304" pitchFamily="18" charset="77"/>
              </a:rPr>
              <a:t>MORL with conditional policy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646448-0D8E-8644-9E08-2E9FE67506D2}"/>
              </a:ext>
            </a:extLst>
          </p:cNvPr>
          <p:cNvSpPr txBox="1"/>
          <p:nvPr/>
        </p:nvSpPr>
        <p:spPr>
          <a:xfrm>
            <a:off x="8983318" y="4320415"/>
            <a:ext cx="15854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merican Typewriter" panose="02090604020004020304" pitchFamily="18" charset="77"/>
              </a:rPr>
              <a:t>Summary and coding example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2EAB2089-C54D-9C43-8862-10520E5D8E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937" b="10937"/>
          <a:stretch/>
        </p:blipFill>
        <p:spPr>
          <a:xfrm>
            <a:off x="3962628" y="2315361"/>
            <a:ext cx="1148944" cy="897623"/>
          </a:xfrm>
          <a:prstGeom prst="rect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8FB4A4BF-31E0-5943-BA74-EC6E8D884CF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754812" y="2315361"/>
            <a:ext cx="1080318" cy="910127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3B36782-0913-CA45-AAD2-DFDD17BDAEE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592890" y="2356367"/>
            <a:ext cx="838196" cy="838196"/>
          </a:xfrm>
          <a:prstGeom prst="rect">
            <a:avLst/>
          </a:prstGeom>
          <a:ln w="76200">
            <a:solidFill>
              <a:schemeClr val="bg2">
                <a:lumMod val="25000"/>
              </a:schemeClr>
            </a:solidFill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80BCC3B-1307-A247-B919-519AAC63C0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01549" y="2354369"/>
            <a:ext cx="1097406" cy="871118"/>
          </a:xfrm>
          <a:prstGeom prst="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</p:pic>
      <p:sp>
        <p:nvSpPr>
          <p:cNvPr id="42" name="Down Arrow 41">
            <a:extLst>
              <a:ext uri="{FF2B5EF4-FFF2-40B4-BE49-F238E27FC236}">
                <a16:creationId xmlns:a16="http://schemas.microsoft.com/office/drawing/2014/main" id="{E9F05F0C-D436-5941-800D-74C1B6065F58}"/>
              </a:ext>
            </a:extLst>
          </p:cNvPr>
          <p:cNvSpPr/>
          <p:nvPr/>
        </p:nvSpPr>
        <p:spPr>
          <a:xfrm>
            <a:off x="9569382" y="1682583"/>
            <a:ext cx="361740" cy="622997"/>
          </a:xfrm>
          <a:prstGeom prst="downArrow">
            <a:avLst/>
          </a:prstGeom>
          <a:solidFill>
            <a:srgbClr val="C00000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844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E0B03-3B4C-A468-DFBD-863A09EC7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4E2DC-F008-F5FF-AC86-F8F300C3EE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1511808"/>
            <a:ext cx="10058400" cy="4050792"/>
          </a:xfrm>
        </p:spPr>
        <p:txBody>
          <a:bodyPr/>
          <a:lstStyle/>
          <a:p>
            <a:r>
              <a:rPr lang="en-US" dirty="0"/>
              <a:t>Multi-objective optimization can be significantly challenging compared to single-objective optimization</a:t>
            </a:r>
          </a:p>
          <a:p>
            <a:r>
              <a:rPr lang="en-US" dirty="0"/>
              <a:t>RL seeks to maximize long term cumulative reward</a:t>
            </a:r>
          </a:p>
          <a:p>
            <a:r>
              <a:rPr lang="en-US" dirty="0"/>
              <a:t>MORL uses a vector of rewards to optimize multiple objectives</a:t>
            </a:r>
          </a:p>
          <a:p>
            <a:r>
              <a:rPr lang="en-US" dirty="0"/>
              <a:t>Scalarization can convert your multi-objective RL problem to a single-objective RL problem</a:t>
            </a:r>
          </a:p>
          <a:p>
            <a:r>
              <a:rPr lang="en-US" dirty="0"/>
              <a:t>Scalarization may not provide full suite of solutions on the Pareto front</a:t>
            </a:r>
          </a:p>
          <a:p>
            <a:r>
              <a:rPr lang="en-US" dirty="0"/>
              <a:t>Explicit Pareto approaches are more complex to implement and train but provides multiple solutions on a Pareto front</a:t>
            </a:r>
          </a:p>
          <a:p>
            <a:r>
              <a:rPr lang="en-US" dirty="0"/>
              <a:t>Scalarization can be used to guide the agent to produce full Pareto front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1E3622-9758-FDFE-1F02-80D4B0C80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36FBA3-B5E8-68DC-266D-0F5038D2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8418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9D89B5-5641-A029-E608-A04BCAAFA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C8ABCE-507D-BE88-F0B9-398ECFA97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23600E-DBB1-6480-A931-6D8155CF39B6}"/>
              </a:ext>
            </a:extLst>
          </p:cNvPr>
          <p:cNvSpPr txBox="1"/>
          <p:nvPr/>
        </p:nvSpPr>
        <p:spPr>
          <a:xfrm>
            <a:off x="803564" y="797778"/>
            <a:ext cx="105075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Hands on examples – implements a simple env and conditional MORL agent based on TD3:</a:t>
            </a:r>
          </a:p>
          <a:p>
            <a:endParaRPr lang="en-US" dirty="0"/>
          </a:p>
          <a:p>
            <a:r>
              <a:rPr lang="en-US" dirty="0"/>
              <a:t>#1 Scalarized</a:t>
            </a:r>
          </a:p>
          <a:p>
            <a:r>
              <a:rPr lang="en-US" dirty="0"/>
              <a:t> </a:t>
            </a:r>
            <a:r>
              <a:rPr lang="en-US" sz="1400" dirty="0">
                <a:hlinkClick r:id="rId2"/>
              </a:rPr>
              <a:t>https://colab.research.google.com/drive/18JoA-8je2U3QG9ro7RDoH5SwOkREC_Vi?usp=sharing</a:t>
            </a:r>
            <a:r>
              <a:rPr lang="en-US" dirty="0"/>
              <a:t> </a:t>
            </a:r>
          </a:p>
          <a:p>
            <a:r>
              <a:rPr lang="en-US" sz="1400" dirty="0"/>
              <a:t>#2 MORL with conditional policy   </a:t>
            </a:r>
            <a:r>
              <a:rPr lang="en-US" sz="1400" dirty="0">
                <a:hlinkClick r:id="rId3"/>
              </a:rPr>
              <a:t>https://colab.research.google.com/drive/10vBhNpGCbE0DL6xLe9D8gpH7AeYp3edc?usp=sharing</a:t>
            </a:r>
            <a:r>
              <a:rPr lang="en-US" sz="1400" dirty="0"/>
              <a:t> </a:t>
            </a:r>
          </a:p>
          <a:p>
            <a:endParaRPr lang="en-US" sz="1400" dirty="0"/>
          </a:p>
          <a:p>
            <a:r>
              <a:rPr lang="en-US" sz="1400" dirty="0"/>
              <a:t>Requires basic understanding of python, and reinforcement learning </a:t>
            </a:r>
            <a:r>
              <a:rPr lang="en-US" sz="1400" dirty="0">
                <a:sym typeface="Wingdings" pitchFamily="2" charset="2"/>
              </a:rPr>
              <a:t></a:t>
            </a:r>
            <a:endParaRPr lang="en-US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ounded Rectangle 1">
                <a:extLst>
                  <a:ext uri="{FF2B5EF4-FFF2-40B4-BE49-F238E27FC236}">
                    <a16:creationId xmlns:a16="http://schemas.microsoft.com/office/drawing/2014/main" id="{986E11DE-A43F-523B-0D54-4DEC0A62643D}"/>
                  </a:ext>
                </a:extLst>
              </p:cNvPr>
              <p:cNvSpPr/>
              <p:nvPr/>
            </p:nvSpPr>
            <p:spPr>
              <a:xfrm>
                <a:off x="1685833" y="3429000"/>
                <a:ext cx="3901502" cy="2055656"/>
              </a:xfrm>
              <a:prstGeom prst="roundRect">
                <a:avLst/>
              </a:prstGeom>
              <a:ln/>
            </p:spPr>
            <p:style>
              <a:lnRef idx="2">
                <a:schemeClr val="accent6">
                  <a:shade val="15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en-US" sz="1800" b="1" dirty="0">
                    <a:solidFill>
                      <a:schemeClr val="bg1"/>
                    </a:solidFill>
                  </a:rPr>
                  <a:t>Objective functions:</a:t>
                </a:r>
                <a:r>
                  <a:rPr lang="en-US" sz="1800" dirty="0">
                    <a:solidFill>
                      <a:schemeClr val="bg1"/>
                    </a:solidFill>
                  </a:rPr>
                  <a:t> minimize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𝑠𝑖𝑛𝑒</m:t>
                    </m:r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dirty="0">
                    <a:solidFill>
                      <a:schemeClr val="bg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𝑐𝑜𝑠𝑖𝑛𝑒</m:t>
                    </m:r>
                    <m:r>
                      <a:rPr lang="en-US" sz="1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800" dirty="0">
                  <a:solidFill>
                    <a:schemeClr val="bg1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800" b="1" dirty="0">
                    <a:solidFill>
                      <a:schemeClr val="bg1"/>
                    </a:solidFill>
                  </a:rPr>
                  <a:t>Decision Variables:</a:t>
                </a:r>
                <a:r>
                  <a:rPr lang="en-US" sz="18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sz="1800" dirty="0">
                  <a:solidFill>
                    <a:schemeClr val="bg1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800" b="1" dirty="0">
                    <a:solidFill>
                      <a:schemeClr val="bg1"/>
                    </a:solidFill>
                  </a:rPr>
                  <a:t>Constraints:</a:t>
                </a:r>
                <a:r>
                  <a:rPr lang="en-US" sz="18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1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18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r>
                      <a:rPr lang="en-US" sz="1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/2</m:t>
                    </m:r>
                  </m:oMath>
                </a14:m>
                <a:endParaRPr lang="en-US" sz="18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" name="Rounded Rectangle 1">
                <a:extLst>
                  <a:ext uri="{FF2B5EF4-FFF2-40B4-BE49-F238E27FC236}">
                    <a16:creationId xmlns:a16="http://schemas.microsoft.com/office/drawing/2014/main" id="{986E11DE-A43F-523B-0D54-4DEC0A6264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5833" y="3429000"/>
                <a:ext cx="3901502" cy="2055656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2DB267AB-7C24-283A-4360-439E55817A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4666" y="3014667"/>
            <a:ext cx="4323997" cy="325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59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B7BBE-7937-DE4A-9881-0264EC11E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1BCB80-38B7-0949-9CEB-DBD71127E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167" y="1353336"/>
            <a:ext cx="6347807" cy="460017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b="1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What is Optimization?</a:t>
            </a:r>
          </a:p>
          <a:p>
            <a:r>
              <a:rPr lang="en-US" sz="1800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F</a:t>
            </a:r>
            <a:r>
              <a:rPr lang="en-US" sz="1800" dirty="0"/>
              <a:t>inding the best solution to a problem, given certain constraints</a:t>
            </a:r>
          </a:p>
          <a:p>
            <a:r>
              <a:rPr lang="en-US" sz="1800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Can be maximization or Minimization problem</a:t>
            </a:r>
          </a:p>
          <a:p>
            <a:r>
              <a:rPr lang="en-US" sz="1800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For example: minimize RF heat load</a:t>
            </a:r>
          </a:p>
          <a:p>
            <a:pPr marL="0" indent="0">
              <a:buNone/>
            </a:pPr>
            <a:endParaRPr lang="en-US" sz="1600" dirty="0">
              <a:latin typeface="Book Antiqua" panose="02040602050305030304" pitchFamily="18" charset="0"/>
              <a:ea typeface="Apple Symbols" panose="02000000000000000000" pitchFamily="2" charset="-79"/>
              <a:cs typeface="Apple Symbols" panose="02000000000000000000" pitchFamily="2" charset="-79"/>
              <a:sym typeface="Wingdings" pitchFamily="2" charset="2"/>
            </a:endParaRPr>
          </a:p>
          <a:p>
            <a:pPr marL="0" indent="0">
              <a:buNone/>
            </a:pPr>
            <a:r>
              <a:rPr lang="en-US" sz="2400" b="1" dirty="0">
                <a:latin typeface="Book Antiqua" panose="02040602050305030304" pitchFamily="18" charset="0"/>
              </a:rPr>
              <a:t>Key Components of Optimization</a:t>
            </a:r>
          </a:p>
          <a:p>
            <a:r>
              <a:rPr lang="en-US" sz="1600" b="1" dirty="0">
                <a:latin typeface="Book Antiqua" panose="02040602050305030304" pitchFamily="18" charset="0"/>
              </a:rPr>
              <a:t>Objective Function: </a:t>
            </a:r>
            <a:r>
              <a:rPr lang="en-US" sz="1600" dirty="0">
                <a:latin typeface="Book Antiqua" panose="02040602050305030304" pitchFamily="18" charset="0"/>
              </a:rPr>
              <a:t>The function to maximize or minimize</a:t>
            </a:r>
          </a:p>
          <a:p>
            <a:pPr lvl="1"/>
            <a:r>
              <a:rPr lang="en-US" sz="1600" dirty="0">
                <a:latin typeface="Book Antiqua" panose="02040602050305030304" pitchFamily="18" charset="0"/>
              </a:rPr>
              <a:t>Example: heat loss function</a:t>
            </a:r>
          </a:p>
          <a:p>
            <a:r>
              <a:rPr lang="en-US" sz="1600" b="1" dirty="0">
                <a:latin typeface="Book Antiqua" panose="02040602050305030304" pitchFamily="18" charset="0"/>
              </a:rPr>
              <a:t>Decision Variables:</a:t>
            </a:r>
            <a:r>
              <a:rPr lang="en-US" sz="1600" dirty="0">
                <a:latin typeface="Book Antiqua" panose="02040602050305030304" pitchFamily="18" charset="0"/>
              </a:rPr>
              <a:t> The variables you can control or adjust</a:t>
            </a:r>
          </a:p>
          <a:p>
            <a:pPr lvl="1"/>
            <a:r>
              <a:rPr lang="en-US" sz="1600" dirty="0">
                <a:latin typeface="Book Antiqua" panose="02040602050305030304" pitchFamily="18" charset="0"/>
              </a:rPr>
              <a:t>Example: RF cavity gradient set-points</a:t>
            </a:r>
          </a:p>
          <a:p>
            <a:r>
              <a:rPr lang="en-US" sz="1600" b="1" dirty="0">
                <a:latin typeface="Book Antiqua" panose="02040602050305030304" pitchFamily="18" charset="0"/>
              </a:rPr>
              <a:t>Constraints:</a:t>
            </a:r>
            <a:r>
              <a:rPr lang="en-US" sz="1600" dirty="0">
                <a:latin typeface="Book Antiqua" panose="02040602050305030304" pitchFamily="18" charset="0"/>
              </a:rPr>
              <a:t> The restrictions or limits that the solution must satisfy</a:t>
            </a:r>
          </a:p>
          <a:p>
            <a:pPr lvl="1"/>
            <a:r>
              <a:rPr lang="en-US" sz="1600" dirty="0">
                <a:latin typeface="Book Antiqua" panose="02040602050305030304" pitchFamily="18" charset="0"/>
              </a:rPr>
              <a:t>Example: Operational limits on individual cavity gradients, total beam energy requirement</a:t>
            </a:r>
          </a:p>
          <a:p>
            <a:pPr marL="0" indent="0">
              <a:buNone/>
            </a:pPr>
            <a:endParaRPr lang="en-US" sz="1600" dirty="0">
              <a:latin typeface="Book Antiqua" panose="02040602050305030304" pitchFamily="18" charset="0"/>
              <a:ea typeface="Apple Symbols" panose="02000000000000000000" pitchFamily="2" charset="-79"/>
              <a:cs typeface="Apple Symbols" panose="02000000000000000000" pitchFamily="2" charset="-79"/>
              <a:sym typeface="Wingdings" pitchFamily="2" charset="2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DB7ED8-7575-3B4F-AE50-2B6B8C0F0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9A7FC3-B86F-3E45-B05C-44DE711C1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6C6789B-2A75-84FB-587E-87A86396D9CC}"/>
              </a:ext>
            </a:extLst>
          </p:cNvPr>
          <p:cNvSpPr/>
          <p:nvPr/>
        </p:nvSpPr>
        <p:spPr>
          <a:xfrm>
            <a:off x="7536872" y="4611157"/>
            <a:ext cx="4088503" cy="102308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C31C19-96C9-BD05-815F-F22DF4E4AC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5943" y="1456030"/>
            <a:ext cx="4189432" cy="31052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69D468D-3B4F-DEA8-F7C0-25E23CC252A0}"/>
                  </a:ext>
                </a:extLst>
              </p:cNvPr>
              <p:cNvSpPr txBox="1"/>
              <p:nvPr/>
            </p:nvSpPr>
            <p:spPr>
              <a:xfrm>
                <a:off x="7761776" y="4675257"/>
                <a:ext cx="418943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Objective function: minimize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Decision Variables: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Constraints: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−10≤</m:t>
                    </m:r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≤10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69D468D-3B4F-DEA8-F7C0-25E23CC252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1776" y="4675257"/>
                <a:ext cx="4189432" cy="923330"/>
              </a:xfrm>
              <a:prstGeom prst="rect">
                <a:avLst/>
              </a:prstGeom>
              <a:blipFill>
                <a:blip r:embed="rId3"/>
                <a:stretch>
                  <a:fillRect l="-1208" t="-4110" b="-82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801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9D89B5-5641-A029-E608-A04BCAAFA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C8ABCE-507D-BE88-F0B9-398ECFA97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23600E-DBB1-6480-A931-6D8155CF39B6}"/>
              </a:ext>
            </a:extLst>
          </p:cNvPr>
          <p:cNvSpPr txBox="1"/>
          <p:nvPr/>
        </p:nvSpPr>
        <p:spPr>
          <a:xfrm>
            <a:off x="803564" y="797778"/>
            <a:ext cx="105075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Hands on examples – implements a simple env and conditional MORL agent based on TD3:</a:t>
            </a:r>
          </a:p>
          <a:p>
            <a:endParaRPr lang="en-US" dirty="0"/>
          </a:p>
          <a:p>
            <a:r>
              <a:rPr lang="en-US" dirty="0"/>
              <a:t>#1 Scalarized</a:t>
            </a:r>
          </a:p>
          <a:p>
            <a:r>
              <a:rPr lang="en-US" dirty="0"/>
              <a:t> </a:t>
            </a:r>
            <a:r>
              <a:rPr lang="en-US" sz="1400" dirty="0">
                <a:hlinkClick r:id="rId2"/>
              </a:rPr>
              <a:t>https://colab.research.google.com/drive/18JoA-8je2U3QG9ro7RDoH5SwOkREC_Vi?usp=sharing</a:t>
            </a:r>
            <a:r>
              <a:rPr lang="en-US" dirty="0"/>
              <a:t> </a:t>
            </a:r>
          </a:p>
          <a:p>
            <a:r>
              <a:rPr lang="en-US" sz="1400" dirty="0"/>
              <a:t>#2 MORL with conditional policy   </a:t>
            </a:r>
            <a:r>
              <a:rPr lang="en-US" sz="1400" dirty="0">
                <a:hlinkClick r:id="rId3"/>
              </a:rPr>
              <a:t>https://colab.research.google.com/drive/10vBhNpGCbE0DL6xLe9D8gpH7AeYp3edc?usp=sharing</a:t>
            </a:r>
            <a:r>
              <a:rPr lang="en-US" sz="1400" dirty="0"/>
              <a:t> </a:t>
            </a:r>
          </a:p>
          <a:p>
            <a:endParaRPr lang="en-US" sz="1400" dirty="0"/>
          </a:p>
          <a:p>
            <a:r>
              <a:rPr lang="en-US" sz="1400" dirty="0"/>
              <a:t>Requires basic understanding of python, and reinforcement learning </a:t>
            </a:r>
            <a:r>
              <a:rPr lang="en-US" sz="1400" dirty="0">
                <a:sym typeface="Wingdings" pitchFamily="2" charset="2"/>
              </a:rPr>
              <a:t></a:t>
            </a:r>
            <a:endParaRPr lang="en-US" sz="14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77C3E43-B3DB-CE1F-717D-A60A67DEEE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63"/>
          <a:stretch/>
        </p:blipFill>
        <p:spPr bwMode="auto">
          <a:xfrm>
            <a:off x="6359236" y="3062339"/>
            <a:ext cx="3922399" cy="2997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56C8D14-0472-6BCF-DC00-64E88CFCFAB5}"/>
              </a:ext>
            </a:extLst>
          </p:cNvPr>
          <p:cNvSpPr txBox="1"/>
          <p:nvPr/>
        </p:nvSpPr>
        <p:spPr>
          <a:xfrm rot="16200000">
            <a:off x="5185175" y="4078690"/>
            <a:ext cx="190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FSD Trip Rates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9753AE-5E62-9A70-7A60-D9AE551C0190}"/>
              </a:ext>
            </a:extLst>
          </p:cNvPr>
          <p:cNvSpPr txBox="1"/>
          <p:nvPr/>
        </p:nvSpPr>
        <p:spPr>
          <a:xfrm>
            <a:off x="7197829" y="5972538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Heat Load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174D01-7C47-076F-A0B3-23481889CDF1}"/>
              </a:ext>
            </a:extLst>
          </p:cNvPr>
          <p:cNvSpPr txBox="1"/>
          <p:nvPr/>
        </p:nvSpPr>
        <p:spPr>
          <a:xfrm>
            <a:off x="803564" y="3289718"/>
            <a:ext cx="46828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algorithm in the notebooks is similar to the one used to produce these real-life results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May not include all the components for pareto-modeling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67065D-D77A-5C61-69B4-6D060F75E243}"/>
              </a:ext>
            </a:extLst>
          </p:cNvPr>
          <p:cNvSpPr txBox="1"/>
          <p:nvPr/>
        </p:nvSpPr>
        <p:spPr>
          <a:xfrm>
            <a:off x="803564" y="5141541"/>
            <a:ext cx="43957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Full version will be released soon at</a:t>
            </a:r>
          </a:p>
          <a:p>
            <a:r>
              <a:rPr lang="en-US" sz="1200" dirty="0">
                <a:hlinkClick r:id="rId5"/>
              </a:rPr>
              <a:t>https://github.com/JeffersonLab/SciOptControlToolkit</a:t>
            </a: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4304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E0B03-3B4C-A468-DFBD-863A09EC7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Expected Output: </a:t>
            </a:r>
            <a:r>
              <a:rPr lang="en-US" sz="2400" dirty="0"/>
              <a:t>Scalarized Method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1E3622-9758-FDFE-1F02-80D4B0C80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36FBA3-B5E8-68DC-266D-0F5038D2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9F11253-9BE9-741A-F15C-0926E15524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8285" y="2421534"/>
            <a:ext cx="3375302" cy="25657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6CF28FE-1848-0B1B-9C41-B65E6323A7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972" y="2421931"/>
            <a:ext cx="3375302" cy="256570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011F23F-A590-565D-38B9-97E9E28C43B1}"/>
              </a:ext>
            </a:extLst>
          </p:cNvPr>
          <p:cNvSpPr txBox="1"/>
          <p:nvPr/>
        </p:nvSpPr>
        <p:spPr>
          <a:xfrm>
            <a:off x="832983" y="2054725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no stochasticity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016FBE-0C17-CF6C-AFEE-DBF7DC15F566}"/>
              </a:ext>
            </a:extLst>
          </p:cNvPr>
          <p:cNvSpPr txBox="1"/>
          <p:nvPr/>
        </p:nvSpPr>
        <p:spPr>
          <a:xfrm>
            <a:off x="4752033" y="2088693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stochasticity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176330-2545-ECF3-EAAB-25015D4FC090}"/>
              </a:ext>
            </a:extLst>
          </p:cNvPr>
          <p:cNvSpPr txBox="1"/>
          <p:nvPr/>
        </p:nvSpPr>
        <p:spPr>
          <a:xfrm>
            <a:off x="8198596" y="2052202"/>
            <a:ext cx="33753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MORL with conditional policy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8FF7DA5-D60E-F5BD-124B-05BDB82284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4835" y="2436398"/>
            <a:ext cx="3375303" cy="258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235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03A23-F907-8A7B-7C63-59C51BD30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AC601-5ACD-5602-FD48-5BF462062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Multi-objective Optimization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B7555-423A-EA79-B53E-E3006993D0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2827" y="1440874"/>
            <a:ext cx="8894064" cy="44529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>
                <a:latin typeface="Book Antiqua" panose="02040602050305030304" pitchFamily="18" charset="0"/>
              </a:rPr>
              <a:t>Multi-Objective Optimization (MOO)</a:t>
            </a:r>
          </a:p>
          <a:p>
            <a:r>
              <a:rPr lang="en-US" sz="1600" dirty="0">
                <a:latin typeface="Book Antiqua" panose="02040602050305030304" pitchFamily="18" charset="0"/>
              </a:rPr>
              <a:t>Optimizing two or more conflicting objectives simultaneously</a:t>
            </a:r>
          </a:p>
          <a:p>
            <a:r>
              <a:rPr lang="en-US" sz="1600" dirty="0">
                <a:latin typeface="Book Antiqua" panose="02040602050305030304" pitchFamily="18" charset="0"/>
              </a:rPr>
              <a:t>MOO seeks to balance trade-offs between multiple objectives</a:t>
            </a:r>
          </a:p>
          <a:p>
            <a:pPr marL="0" indent="0">
              <a:buNone/>
            </a:pPr>
            <a:endParaRPr lang="en-US" b="1" dirty="0">
              <a:latin typeface="Book Antiqua" panose="0204060205030503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Book Antiqua" panose="02040602050305030304" pitchFamily="18" charset="0"/>
              </a:rPr>
              <a:t>Key Concepts</a:t>
            </a:r>
          </a:p>
          <a:p>
            <a:r>
              <a:rPr lang="en-US" sz="1600" b="1" dirty="0">
                <a:latin typeface="Book Antiqua" panose="02040602050305030304" pitchFamily="18" charset="0"/>
              </a:rPr>
              <a:t>Multiple Objective Functions: </a:t>
            </a:r>
            <a:r>
              <a:rPr lang="en-US" sz="1600" dirty="0">
                <a:latin typeface="Book Antiqua" panose="02040602050305030304" pitchFamily="18" charset="0"/>
              </a:rPr>
              <a:t>Two or more objective functions</a:t>
            </a:r>
          </a:p>
          <a:p>
            <a:pPr lvl="1"/>
            <a:r>
              <a:rPr lang="en-US" sz="1600" dirty="0">
                <a:latin typeface="Book Antiqua" panose="02040602050305030304" pitchFamily="18" charset="0"/>
              </a:rPr>
              <a:t>Example: heat loss function, and trip rates</a:t>
            </a:r>
          </a:p>
          <a:p>
            <a:r>
              <a:rPr lang="en-US" sz="1600" b="1" dirty="0">
                <a:latin typeface="Book Antiqua" panose="02040602050305030304" pitchFamily="18" charset="0"/>
              </a:rPr>
              <a:t>Decision Variables:</a:t>
            </a:r>
            <a:r>
              <a:rPr lang="en-US" sz="1600" dirty="0">
                <a:latin typeface="Book Antiqua" panose="02040602050305030304" pitchFamily="18" charset="0"/>
              </a:rPr>
              <a:t> The variables you can control or adjust</a:t>
            </a:r>
          </a:p>
          <a:p>
            <a:pPr lvl="1"/>
            <a:r>
              <a:rPr lang="en-US" sz="1600" b="1" dirty="0">
                <a:latin typeface="Book Antiqua" panose="02040602050305030304" pitchFamily="18" charset="0"/>
              </a:rPr>
              <a:t>All or subset of decision variables may affect two or more objectives</a:t>
            </a:r>
          </a:p>
          <a:p>
            <a:pPr lvl="1"/>
            <a:r>
              <a:rPr lang="en-US" sz="1600" dirty="0">
                <a:latin typeface="Book Antiqua" panose="02040602050305030304" pitchFamily="18" charset="0"/>
              </a:rPr>
              <a:t>Example: RF cavity gradient set-points</a:t>
            </a:r>
          </a:p>
          <a:p>
            <a:r>
              <a:rPr lang="en-US" sz="1600" b="1" dirty="0">
                <a:latin typeface="Book Antiqua" panose="02040602050305030304" pitchFamily="18" charset="0"/>
              </a:rPr>
              <a:t>Constraints:</a:t>
            </a:r>
            <a:r>
              <a:rPr lang="en-US" sz="1600" dirty="0">
                <a:latin typeface="Book Antiqua" panose="02040602050305030304" pitchFamily="18" charset="0"/>
              </a:rPr>
              <a:t> The restrictions or limits that the solution must satisfy</a:t>
            </a:r>
          </a:p>
          <a:p>
            <a:pPr lvl="1"/>
            <a:r>
              <a:rPr lang="en-US" sz="1600" b="1" dirty="0">
                <a:latin typeface="Book Antiqua" panose="02040602050305030304" pitchFamily="18" charset="0"/>
              </a:rPr>
              <a:t>This may also include minimum/maximum thresholds on one or more objectives</a:t>
            </a:r>
          </a:p>
          <a:p>
            <a:pPr lvl="1"/>
            <a:r>
              <a:rPr lang="en-US" sz="1600" dirty="0">
                <a:latin typeface="Book Antiqua" panose="02040602050305030304" pitchFamily="18" charset="0"/>
              </a:rPr>
              <a:t>Example: Operational limits on individual cavity gradients, total beam energy requirement</a:t>
            </a:r>
          </a:p>
          <a:p>
            <a:pPr marL="0" indent="0">
              <a:buNone/>
            </a:pPr>
            <a:endParaRPr lang="en-US" sz="1600" dirty="0"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en-US" dirty="0">
              <a:latin typeface="Book Antiqua" panose="02040602050305030304" pitchFamily="18" charset="0"/>
              <a:ea typeface="Apple Symbols" panose="02000000000000000000" pitchFamily="2" charset="-79"/>
              <a:cs typeface="Apple Symbols" panose="02000000000000000000" pitchFamily="2" charset="-79"/>
              <a:sym typeface="Wingdings" pitchFamily="2" charset="2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F8EC68-0F5B-FB60-347A-8A861EADC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Multi-objective Reinforcement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C8104C-3A56-BC9A-63B8-80BD5DDD8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85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03A23-F907-8A7B-7C63-59C51BD30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AC601-5ACD-5602-FD48-5BF462062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Multi-objective Optimization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F8EC68-0F5B-FB60-347A-8A861EADC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C8104C-3A56-BC9A-63B8-80BD5DDD8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ECBACC1-090D-6512-0E47-AA35C05EB2DF}"/>
              </a:ext>
            </a:extLst>
          </p:cNvPr>
          <p:cNvSpPr/>
          <p:nvPr/>
        </p:nvSpPr>
        <p:spPr>
          <a:xfrm>
            <a:off x="3285758" y="4787199"/>
            <a:ext cx="5140424" cy="1023085"/>
          </a:xfrm>
          <a:prstGeom prst="roundRect">
            <a:avLst/>
          </a:prstGeom>
          <a:ln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7E0AF68-2D88-635E-DE14-C8055C7878A3}"/>
                  </a:ext>
                </a:extLst>
              </p:cNvPr>
              <p:cNvSpPr txBox="1"/>
              <p:nvPr/>
            </p:nvSpPr>
            <p:spPr>
              <a:xfrm>
                <a:off x="3409744" y="4883242"/>
                <a:ext cx="481222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</a:rPr>
                  <a:t>Objective functions: minimize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chemeClr val="bg1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60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(10−</m:t>
                    </m:r>
                    <m:sSup>
                      <m:sSup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1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chemeClr val="bg1"/>
                    </a:solidFill>
                  </a:rPr>
                  <a:t> </a:t>
                </a:r>
              </a:p>
              <a:p>
                <a:r>
                  <a:rPr lang="en-US" sz="1600" dirty="0">
                    <a:solidFill>
                      <a:schemeClr val="bg1"/>
                    </a:solidFill>
                  </a:rPr>
                  <a:t>Decision Variables: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US" sz="1600" dirty="0">
                  <a:solidFill>
                    <a:schemeClr val="bg1"/>
                  </a:solidFill>
                </a:endParaRPr>
              </a:p>
              <a:p>
                <a:r>
                  <a:rPr lang="en-US" sz="1600" dirty="0">
                    <a:solidFill>
                      <a:schemeClr val="bg1"/>
                    </a:solidFill>
                  </a:rPr>
                  <a:t>Constraints: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−4≤</m:t>
                    </m:r>
                    <m:r>
                      <a:rPr lang="en-US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6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≤0</m:t>
                    </m:r>
                  </m:oMath>
                </a14:m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7E0AF68-2D88-635E-DE14-C8055C7878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9744" y="4883242"/>
                <a:ext cx="4812226" cy="830997"/>
              </a:xfrm>
              <a:prstGeom prst="rect">
                <a:avLst/>
              </a:prstGeom>
              <a:blipFill>
                <a:blip r:embed="rId2"/>
                <a:stretch>
                  <a:fillRect l="-789" t="-1515"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3395EA0C-B577-0613-2424-0EF25FC334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838" y="1532838"/>
            <a:ext cx="4011132" cy="29877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307601C-90F9-465E-649C-FAE63F53DB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6404" y="1532838"/>
            <a:ext cx="4011133" cy="2987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357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CC3B04-912E-8826-9802-A6C4C21DD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CF1F5-B38C-E233-5CCD-E3788D9FA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Pareto optimality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F9B58B3-981E-CBE9-6B9E-CB300537A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752" y="2981343"/>
            <a:ext cx="5026068" cy="3193635"/>
          </a:xfrm>
        </p:spPr>
        <p:txBody>
          <a:bodyPr>
            <a:normAutofit/>
          </a:bodyPr>
          <a:lstStyle/>
          <a:p>
            <a:pPr>
              <a:spcAft>
                <a:spcPts val="500"/>
              </a:spcAft>
            </a:pPr>
            <a:r>
              <a:rPr lang="en-US" sz="1700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Pareto-front represent trade-offs between multiple objectives</a:t>
            </a:r>
          </a:p>
          <a:p>
            <a:pPr>
              <a:spcAft>
                <a:spcPts val="500"/>
              </a:spcAft>
            </a:pPr>
            <a:r>
              <a:rPr lang="en-US" sz="1700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Provides multiple optimal solutions, allowing selection based on preferences/requirements</a:t>
            </a:r>
          </a:p>
          <a:p>
            <a:pPr>
              <a:spcAft>
                <a:spcPts val="500"/>
              </a:spcAft>
            </a:pPr>
            <a:r>
              <a:rPr lang="en-US" sz="1700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Tricky to visualize higher dimensional Pareto fronts</a:t>
            </a:r>
          </a:p>
          <a:p>
            <a:pPr>
              <a:spcAft>
                <a:spcPts val="500"/>
              </a:spcAft>
            </a:pPr>
            <a:r>
              <a:rPr lang="en-US" sz="1700" dirty="0">
                <a:latin typeface="Book Antiqua" panose="02040602050305030304" pitchFamily="18" charset="0"/>
                <a:ea typeface="Apple Symbols" panose="02000000000000000000" pitchFamily="2" charset="-79"/>
                <a:cs typeface="Apple Symbols" panose="02000000000000000000" pitchFamily="2" charset="-79"/>
                <a:sym typeface="Wingdings" pitchFamily="2" charset="2"/>
              </a:rPr>
              <a:t>Hypervolume can be used to quantify the quality of Pareto fronts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EF0659-7C12-3F14-D350-B79A5E0D7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9479CB-CBA3-BA8A-72EC-82F2955D3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CDD47A-83A4-C135-A3C4-9452B8F49B34}"/>
              </a:ext>
            </a:extLst>
          </p:cNvPr>
          <p:cNvSpPr txBox="1"/>
          <p:nvPr/>
        </p:nvSpPr>
        <p:spPr>
          <a:xfrm>
            <a:off x="1063752" y="1465446"/>
            <a:ext cx="10058400" cy="1087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000"/>
              </a:spcAft>
              <a:buFont typeface="Wingdings" pitchFamily="2" charset="2"/>
              <a:buChar char="§"/>
            </a:pPr>
            <a:r>
              <a:rPr lang="en-US" sz="1600" dirty="0">
                <a:latin typeface="Book Antiqua" panose="02040602050305030304" pitchFamily="18" charset="0"/>
              </a:rPr>
              <a:t>The </a:t>
            </a:r>
            <a:r>
              <a:rPr lang="en-US" sz="1600" b="1" dirty="0">
                <a:latin typeface="Book Antiqua" panose="02040602050305030304" pitchFamily="18" charset="0"/>
              </a:rPr>
              <a:t>Pareto front</a:t>
            </a:r>
            <a:r>
              <a:rPr lang="en-US" sz="1600" dirty="0">
                <a:latin typeface="Book Antiqua" panose="02040602050305030304" pitchFamily="18" charset="0"/>
              </a:rPr>
              <a:t> represents the set of </a:t>
            </a:r>
            <a:r>
              <a:rPr lang="en-US" sz="1600" b="1" dirty="0">
                <a:latin typeface="Book Antiqua" panose="02040602050305030304" pitchFamily="18" charset="0"/>
              </a:rPr>
              <a:t>Pareto optimal solutions</a:t>
            </a:r>
            <a:r>
              <a:rPr lang="en-US" sz="1600" dirty="0">
                <a:latin typeface="Book Antiqua" panose="02040602050305030304" pitchFamily="18" charset="0"/>
              </a:rPr>
              <a:t> in a multi-objective optimization problem</a:t>
            </a:r>
          </a:p>
          <a:p>
            <a:pPr marL="285750" indent="-285750">
              <a:spcAft>
                <a:spcPts val="1000"/>
              </a:spcAft>
              <a:buFont typeface="Wingdings" pitchFamily="2" charset="2"/>
              <a:buChar char="§"/>
            </a:pPr>
            <a:r>
              <a:rPr lang="en-US" sz="1600" dirty="0">
                <a:latin typeface="Book Antiqua" panose="02040602050305030304" pitchFamily="18" charset="0"/>
              </a:rPr>
              <a:t>There is no other solution that improves one objective without sacrificing another</a:t>
            </a:r>
          </a:p>
          <a:p>
            <a:pPr marL="285750" indent="-285750">
              <a:spcAft>
                <a:spcPts val="1000"/>
              </a:spcAft>
              <a:buFont typeface="Wingdings" pitchFamily="2" charset="2"/>
              <a:buChar char="§"/>
            </a:pPr>
            <a:r>
              <a:rPr lang="en-US" sz="1600" dirty="0">
                <a:latin typeface="Book Antiqua" panose="02040602050305030304" pitchFamily="18" charset="0"/>
              </a:rPr>
              <a:t>Cannot be "dominated" by any other solution (</a:t>
            </a:r>
            <a:r>
              <a:rPr lang="en-US" sz="1600" dirty="0"/>
              <a:t>no other solution is better in all objectives)</a:t>
            </a:r>
            <a:endParaRPr lang="en-US" sz="1600" dirty="0">
              <a:latin typeface="Book Antiqua" panose="0204060205030503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1F04C7-CDD4-9A28-8694-F51B31FF2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5418" y="2748534"/>
            <a:ext cx="4468837" cy="332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278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CC3B04-912E-8826-9802-A6C4C21DD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CF1F5-B38C-E233-5CCD-E3788D9FA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Hypervolume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F9B58B3-981E-CBE9-6B9E-CB300537A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5345" y="1358838"/>
            <a:ext cx="9916807" cy="4639007"/>
          </a:xfrm>
        </p:spPr>
        <p:txBody>
          <a:bodyPr>
            <a:normAutofit/>
          </a:bodyPr>
          <a:lstStyle/>
          <a:p>
            <a:pPr>
              <a:spcAft>
                <a:spcPts val="500"/>
              </a:spcAft>
            </a:pPr>
            <a:r>
              <a:rPr lang="en-US" sz="1600" dirty="0"/>
              <a:t>Hypervolume measures the volume of the objective space that is dominated by a set of Pareto optimal solutions </a:t>
            </a:r>
          </a:p>
          <a:p>
            <a:pPr lvl="1">
              <a:spcAft>
                <a:spcPts val="500"/>
              </a:spcAft>
            </a:pPr>
            <a:r>
              <a:rPr lang="en-US" sz="1400" dirty="0"/>
              <a:t>with respect to a reference point (usually a worst-case point)</a:t>
            </a:r>
          </a:p>
          <a:p>
            <a:r>
              <a:rPr lang="en-US" sz="1600" b="1" dirty="0"/>
              <a:t>Quality Metric</a:t>
            </a:r>
            <a:r>
              <a:rPr lang="en-US" sz="1600" dirty="0"/>
              <a:t>: Hypervolume provides a clear measure of how well the solutions approximate the Pareto front and how large the dominated region is.</a:t>
            </a:r>
          </a:p>
          <a:p>
            <a:r>
              <a:rPr lang="en-US" sz="1600" b="1" dirty="0"/>
              <a:t>Diversity &amp; Convergence</a:t>
            </a:r>
            <a:r>
              <a:rPr lang="en-US" sz="1600" dirty="0"/>
              <a:t>: It captures both the </a:t>
            </a:r>
            <a:r>
              <a:rPr lang="en-US" sz="1600" b="1" dirty="0"/>
              <a:t>convergence</a:t>
            </a:r>
            <a:r>
              <a:rPr lang="en-US" sz="1600" dirty="0"/>
              <a:t> (how close solutions are to the ideal) and </a:t>
            </a:r>
            <a:r>
              <a:rPr lang="en-US" sz="1600" b="1" dirty="0"/>
              <a:t>diversity</a:t>
            </a:r>
            <a:r>
              <a:rPr lang="en-US" sz="1600" dirty="0"/>
              <a:t> (how well solutions cover the objective space).</a:t>
            </a:r>
          </a:p>
          <a:p>
            <a:pPr>
              <a:spcAft>
                <a:spcPts val="500"/>
              </a:spcAft>
            </a:pPr>
            <a:endParaRPr lang="en-US" sz="1600" dirty="0">
              <a:latin typeface="Book Antiqua" panose="02040602050305030304" pitchFamily="18" charset="0"/>
              <a:ea typeface="Apple Symbols" panose="02000000000000000000" pitchFamily="2" charset="-79"/>
              <a:cs typeface="Apple Symbols" panose="02000000000000000000" pitchFamily="2" charset="-79"/>
              <a:sym typeface="Wingdings" pitchFamily="2" charset="2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EF0659-7C12-3F14-D350-B79A5E0D7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9479CB-CBA3-BA8A-72EC-82F2955D3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01FA13-F0D1-4174-AA86-3ED96FB39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4179" y="3595606"/>
            <a:ext cx="3594223" cy="267717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D1A32064-4761-1220-F84B-232D9F268951}"/>
              </a:ext>
            </a:extLst>
          </p:cNvPr>
          <p:cNvSpPr/>
          <p:nvPr/>
        </p:nvSpPr>
        <p:spPr>
          <a:xfrm>
            <a:off x="6461619" y="3731216"/>
            <a:ext cx="100933" cy="11373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BE4F459-A3B6-E9CF-1062-F84DBA5C4CC6}"/>
              </a:ext>
            </a:extLst>
          </p:cNvPr>
          <p:cNvCxnSpPr>
            <a:endCxn id="6" idx="2"/>
          </p:cNvCxnSpPr>
          <p:nvPr/>
        </p:nvCxnSpPr>
        <p:spPr>
          <a:xfrm>
            <a:off x="3726168" y="3788081"/>
            <a:ext cx="27354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54E7EB8-D3AD-EE2D-905E-A499CC99229D}"/>
              </a:ext>
            </a:extLst>
          </p:cNvPr>
          <p:cNvCxnSpPr>
            <a:cxnSpLocks/>
          </p:cNvCxnSpPr>
          <p:nvPr/>
        </p:nvCxnSpPr>
        <p:spPr>
          <a:xfrm>
            <a:off x="5947592" y="5831274"/>
            <a:ext cx="5644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B70970E-4737-9947-80CF-10C9A3381710}"/>
              </a:ext>
            </a:extLst>
          </p:cNvPr>
          <p:cNvCxnSpPr>
            <a:cxnSpLocks/>
            <a:stCxn id="6" idx="4"/>
          </p:cNvCxnSpPr>
          <p:nvPr/>
        </p:nvCxnSpPr>
        <p:spPr>
          <a:xfrm flipH="1">
            <a:off x="6512085" y="3844946"/>
            <a:ext cx="1" cy="1986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B6E4A628-983C-845D-1509-E00CA0508818}"/>
                  </a:ext>
                </a:extLst>
              </p14:cNvPr>
              <p14:cNvContentPartPr/>
              <p14:nvPr/>
            </p14:nvContentPartPr>
            <p14:xfrm>
              <a:off x="3997743" y="3814142"/>
              <a:ext cx="2459160" cy="122868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B6E4A628-983C-845D-1509-E00CA050881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34743" y="3436142"/>
                <a:ext cx="2584800" cy="198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26092648-3943-3A96-A752-DAF49A971BF3}"/>
                  </a:ext>
                </a:extLst>
              </p14:cNvPr>
              <p14:cNvContentPartPr/>
              <p14:nvPr/>
            </p14:nvContentPartPr>
            <p14:xfrm>
              <a:off x="3764103" y="3802982"/>
              <a:ext cx="1417320" cy="7524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26092648-3943-3A96-A752-DAF49A971BF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01087" y="3424982"/>
                <a:ext cx="1542992" cy="83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7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CE6C64E9-5C93-4E78-2D38-A7EB8BDB517E}"/>
                  </a:ext>
                </a:extLst>
              </p14:cNvPr>
              <p14:cNvContentPartPr/>
              <p14:nvPr/>
            </p14:nvContentPartPr>
            <p14:xfrm>
              <a:off x="3767343" y="3838262"/>
              <a:ext cx="135720" cy="66348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CE6C64E9-5C93-4E78-2D38-A7EB8BDB517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704343" y="3460057"/>
                <a:ext cx="261360" cy="141953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9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4D70C090-C1DA-F7F2-59FB-13C80D31360C}"/>
                  </a:ext>
                </a:extLst>
              </p14:cNvPr>
              <p14:cNvContentPartPr/>
              <p14:nvPr/>
            </p14:nvContentPartPr>
            <p14:xfrm>
              <a:off x="3903423" y="4502102"/>
              <a:ext cx="365760" cy="57996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4D70C090-C1DA-F7F2-59FB-13C80D31360C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840361" y="4124102"/>
                <a:ext cx="491524" cy="133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1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2CFBF119-9D79-06DB-50CB-EB2E1915A763}"/>
                  </a:ext>
                </a:extLst>
              </p14:cNvPr>
              <p14:cNvContentPartPr/>
              <p14:nvPr/>
            </p14:nvContentPartPr>
            <p14:xfrm>
              <a:off x="4273503" y="5098895"/>
              <a:ext cx="528120" cy="30492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2CFBF119-9D79-06DB-50CB-EB2E1915A763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210503" y="4720895"/>
                <a:ext cx="653760" cy="1060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3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46F9D4FF-FC99-0518-6F2A-C73B87F33A1A}"/>
                  </a:ext>
                </a:extLst>
              </p14:cNvPr>
              <p14:cNvContentPartPr/>
              <p14:nvPr/>
            </p14:nvContentPartPr>
            <p14:xfrm>
              <a:off x="3948783" y="4400135"/>
              <a:ext cx="428760" cy="729000"/>
            </p14:xfrm>
          </p:contentPart>
        </mc:Choice>
        <mc:Fallback xmlns=""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46F9D4FF-FC99-0518-6F2A-C73B87F33A1A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885783" y="4022322"/>
                <a:ext cx="554400" cy="148426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5">
            <p14:nvContentPartPr>
              <p14:cNvPr id="49" name="Ink 48">
                <a:extLst>
                  <a:ext uri="{FF2B5EF4-FFF2-40B4-BE49-F238E27FC236}">
                    <a16:creationId xmlns:a16="http://schemas.microsoft.com/office/drawing/2014/main" id="{A76B396D-274A-64CC-2943-CEF64CC301E2}"/>
                  </a:ext>
                </a:extLst>
              </p14:cNvPr>
              <p14:cNvContentPartPr/>
              <p14:nvPr/>
            </p14:nvContentPartPr>
            <p14:xfrm>
              <a:off x="4027623" y="4381415"/>
              <a:ext cx="713160" cy="343080"/>
            </p14:xfrm>
          </p:contentPart>
        </mc:Choice>
        <mc:Fallback xmlns="">
          <p:pic>
            <p:nvPicPr>
              <p:cNvPr id="49" name="Ink 48">
                <a:extLst>
                  <a:ext uri="{FF2B5EF4-FFF2-40B4-BE49-F238E27FC236}">
                    <a16:creationId xmlns:a16="http://schemas.microsoft.com/office/drawing/2014/main" id="{A76B396D-274A-64CC-2943-CEF64CC301E2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964623" y="4003415"/>
                <a:ext cx="838800" cy="1098720"/>
              </a:xfrm>
              <a:prstGeom prst="rect">
                <a:avLst/>
              </a:prstGeom>
            </p:spPr>
          </p:pic>
        </mc:Fallback>
      </mc:AlternateContent>
      <p:grpSp>
        <p:nvGrpSpPr>
          <p:cNvPr id="56" name="Group 55">
            <a:extLst>
              <a:ext uri="{FF2B5EF4-FFF2-40B4-BE49-F238E27FC236}">
                <a16:creationId xmlns:a16="http://schemas.microsoft.com/office/drawing/2014/main" id="{A2A106EA-6C1E-6FE6-4E26-BED99C97B125}"/>
              </a:ext>
            </a:extLst>
          </p:cNvPr>
          <p:cNvGrpSpPr/>
          <p:nvPr/>
        </p:nvGrpSpPr>
        <p:grpSpPr>
          <a:xfrm>
            <a:off x="3819543" y="3849695"/>
            <a:ext cx="2685600" cy="1947960"/>
            <a:chOff x="1588962" y="3683089"/>
            <a:chExt cx="2685600" cy="194796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7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613E235D-DFD3-97CD-0B17-391B7359E86F}"/>
                    </a:ext>
                  </a:extLst>
                </p14:cNvPr>
                <p14:cNvContentPartPr/>
                <p14:nvPr/>
              </p14:nvContentPartPr>
              <p14:xfrm>
                <a:off x="1588962" y="3720529"/>
                <a:ext cx="1651320" cy="112608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613E235D-DFD3-97CD-0B17-391B7359E86F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1525962" y="3342529"/>
                  <a:ext cx="1776960" cy="1881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9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D7E37DBB-6D6F-AB97-C894-8C71BFB2FFD2}"/>
                    </a:ext>
                  </a:extLst>
                </p14:cNvPr>
                <p14:cNvContentPartPr/>
                <p14:nvPr/>
              </p14:nvContentPartPr>
              <p14:xfrm>
                <a:off x="2573202" y="5237569"/>
                <a:ext cx="442440" cy="25308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D7E37DBB-6D6F-AB97-C894-8C71BFB2FFD2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510562" y="4859929"/>
                  <a:ext cx="568080" cy="100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1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FB3DD5D0-BD34-EEA4-6BCD-2A60ED7665DB}"/>
                    </a:ext>
                  </a:extLst>
                </p14:cNvPr>
                <p14:cNvContentPartPr/>
                <p14:nvPr/>
              </p14:nvContentPartPr>
              <p14:xfrm>
                <a:off x="3017802" y="5487049"/>
                <a:ext cx="576360" cy="14400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FB3DD5D0-BD34-EEA4-6BCD-2A60ED7665DB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2955162" y="5109049"/>
                  <a:ext cx="702000" cy="89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3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44A54169-08E7-5C47-184E-CD6C91935916}"/>
                    </a:ext>
                  </a:extLst>
                </p14:cNvPr>
                <p14:cNvContentPartPr/>
                <p14:nvPr/>
              </p14:nvContentPartPr>
              <p14:xfrm>
                <a:off x="3596682" y="5623489"/>
                <a:ext cx="677880" cy="648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44A54169-08E7-5C47-184E-CD6C91935916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534042" y="5245489"/>
                  <a:ext cx="803520" cy="76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5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5B99FF65-30AD-A3B5-E80D-63BA905D615C}"/>
                    </a:ext>
                  </a:extLst>
                </p14:cNvPr>
                <p14:cNvContentPartPr/>
                <p14:nvPr/>
              </p14:nvContentPartPr>
              <p14:xfrm>
                <a:off x="4238922" y="3703609"/>
                <a:ext cx="20160" cy="56916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5B99FF65-30AD-A3B5-E80D-63BA905D615C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4175922" y="3325609"/>
                  <a:ext cx="145800" cy="132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7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E22B213A-FCAF-36BC-62C7-F37A206CF403}"/>
                    </a:ext>
                  </a:extLst>
                </p14:cNvPr>
                <p14:cNvContentPartPr/>
                <p14:nvPr/>
              </p14:nvContentPartPr>
              <p14:xfrm>
                <a:off x="4246122" y="4262689"/>
                <a:ext cx="10080" cy="62964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E22B213A-FCAF-36BC-62C7-F37A206CF403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4183122" y="3884689"/>
                  <a:ext cx="135720" cy="138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9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A7D9D3F6-A66D-1975-748D-A12F9564171D}"/>
                    </a:ext>
                  </a:extLst>
                </p14:cNvPr>
                <p14:cNvContentPartPr/>
                <p14:nvPr/>
              </p14:nvContentPartPr>
              <p14:xfrm>
                <a:off x="4242882" y="4891609"/>
                <a:ext cx="15480" cy="71712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A7D9D3F6-A66D-1975-748D-A12F9564171D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4180242" y="4513609"/>
                  <a:ext cx="141120" cy="147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1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66A89F67-F10D-AAD1-CD45-479E68BC36DE}"/>
                    </a:ext>
                  </a:extLst>
                </p14:cNvPr>
                <p14:cNvContentPartPr/>
                <p14:nvPr/>
              </p14:nvContentPartPr>
              <p14:xfrm>
                <a:off x="3292122" y="4836529"/>
                <a:ext cx="913320" cy="78444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66A89F67-F10D-AAD1-CD45-479E68BC36DE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3229122" y="4458529"/>
                  <a:ext cx="1038960" cy="154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3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5A952FB3-0F27-70E9-292C-18CA1B2BF2E8}"/>
                    </a:ext>
                  </a:extLst>
                </p14:cNvPr>
                <p14:cNvContentPartPr/>
                <p14:nvPr/>
              </p14:nvContentPartPr>
              <p14:xfrm>
                <a:off x="3302562" y="5516569"/>
                <a:ext cx="369000" cy="2772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5A952FB3-0F27-70E9-292C-18CA1B2BF2E8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239922" y="5138569"/>
                  <a:ext cx="494640" cy="78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5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CAC91016-DD14-A01F-FD58-D208A63F59AC}"/>
                    </a:ext>
                  </a:extLst>
                </p14:cNvPr>
                <p14:cNvContentPartPr/>
                <p14:nvPr/>
              </p14:nvContentPartPr>
              <p14:xfrm>
                <a:off x="2146602" y="4962169"/>
                <a:ext cx="1160640" cy="55476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CAC91016-DD14-A01F-FD58-D208A63F59AC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2083602" y="4584529"/>
                  <a:ext cx="1286280" cy="131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7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71B652B7-7F94-3F0B-C745-FCA1D37DEC8F}"/>
                    </a:ext>
                  </a:extLst>
                </p14:cNvPr>
                <p14:cNvContentPartPr/>
                <p14:nvPr/>
              </p14:nvContentPartPr>
              <p14:xfrm>
                <a:off x="1597242" y="3701089"/>
                <a:ext cx="158760" cy="71640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71B652B7-7F94-3F0B-C745-FCA1D37DEC8F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1534602" y="3323449"/>
                  <a:ext cx="284400" cy="147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9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6697529F-105E-2C29-BB26-35535460C926}"/>
                    </a:ext>
                  </a:extLst>
                </p14:cNvPr>
                <p14:cNvContentPartPr/>
                <p14:nvPr/>
              </p14:nvContentPartPr>
              <p14:xfrm>
                <a:off x="1755642" y="4417129"/>
                <a:ext cx="249840" cy="32472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6697529F-105E-2C29-BB26-35535460C926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1693002" y="4039489"/>
                  <a:ext cx="375480" cy="108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1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722B3110-19E0-7A07-C6F5-FFB50A9F5DB1}"/>
                    </a:ext>
                  </a:extLst>
                </p14:cNvPr>
                <p14:cNvContentPartPr/>
                <p14:nvPr/>
              </p14:nvContentPartPr>
              <p14:xfrm>
                <a:off x="1975602" y="4408129"/>
                <a:ext cx="517320" cy="21636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722B3110-19E0-7A07-C6F5-FFB50A9F5DB1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1912602" y="4030129"/>
                  <a:ext cx="642960" cy="9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3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688FF8B-34A1-8EA7-7D1F-6C1D85D9AD38}"/>
                    </a:ext>
                  </a:extLst>
                </p14:cNvPr>
                <p14:cNvContentPartPr/>
                <p14:nvPr/>
              </p14:nvContentPartPr>
              <p14:xfrm>
                <a:off x="1966242" y="4351969"/>
                <a:ext cx="586440" cy="225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688FF8B-34A1-8EA7-7D1F-6C1D85D9AD38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1903242" y="3973969"/>
                  <a:ext cx="712080" cy="98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5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60D8460C-9299-EE3E-221E-91F9F9A5D252}"/>
                    </a:ext>
                  </a:extLst>
                </p14:cNvPr>
                <p14:cNvContentPartPr/>
                <p14:nvPr/>
              </p14:nvContentPartPr>
              <p14:xfrm>
                <a:off x="2155242" y="3683089"/>
                <a:ext cx="1984680" cy="176436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60D8460C-9299-EE3E-221E-91F9F9A5D252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2092602" y="3305089"/>
                  <a:ext cx="2110320" cy="252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7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F14B2B3A-D947-FCCE-DA01-EFA91E0C3425}"/>
                    </a:ext>
                  </a:extLst>
                </p14:cNvPr>
                <p14:cNvContentPartPr/>
                <p14:nvPr/>
              </p14:nvContentPartPr>
              <p14:xfrm>
                <a:off x="4139562" y="3705409"/>
                <a:ext cx="93960" cy="138672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F14B2B3A-D947-FCCE-DA01-EFA91E0C3425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076922" y="3327409"/>
                  <a:ext cx="219600" cy="21423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9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1B0E8D4E-97CA-4E5A-377A-2DEFA7D0F11F}"/>
                  </a:ext>
                </a:extLst>
              </p14:cNvPr>
              <p14:cNvContentPartPr/>
              <p14:nvPr/>
            </p14:nvContentPartPr>
            <p14:xfrm>
              <a:off x="4621263" y="3887495"/>
              <a:ext cx="1834560" cy="1847160"/>
            </p14:xfrm>
          </p:contentPart>
        </mc:Choice>
        <mc:Fallback xmlns=""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1B0E8D4E-97CA-4E5A-377A-2DEFA7D0F11F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4558263" y="3509495"/>
                <a:ext cx="1960200" cy="2602800"/>
              </a:xfrm>
              <a:prstGeom prst="rect">
                <a:avLst/>
              </a:prstGeom>
            </p:spPr>
          </p:pic>
        </mc:Fallback>
      </mc:AlternateContent>
      <p:sp>
        <p:nvSpPr>
          <p:cNvPr id="57" name="TextBox 56">
            <a:extLst>
              <a:ext uri="{FF2B5EF4-FFF2-40B4-BE49-F238E27FC236}">
                <a16:creationId xmlns:a16="http://schemas.microsoft.com/office/drawing/2014/main" id="{2C90D152-D4BC-8861-617C-2F200F8163B5}"/>
              </a:ext>
            </a:extLst>
          </p:cNvPr>
          <p:cNvSpPr txBox="1"/>
          <p:nvPr/>
        </p:nvSpPr>
        <p:spPr>
          <a:xfrm>
            <a:off x="5573263" y="3470225"/>
            <a:ext cx="15456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Reference point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936F51F9-1134-352B-FF7E-5B6F2809A34B}"/>
              </a:ext>
            </a:extLst>
          </p:cNvPr>
          <p:cNvSpPr/>
          <p:nvPr/>
        </p:nvSpPr>
        <p:spPr>
          <a:xfrm>
            <a:off x="6886841" y="4286477"/>
            <a:ext cx="3853426" cy="104919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1500"/>
              </a:spcAft>
            </a:pPr>
            <a:r>
              <a:rPr lang="en-US" sz="1600" dirty="0"/>
              <a:t>2D </a:t>
            </a:r>
            <a:r>
              <a:rPr lang="en-US" sz="1600" dirty="0">
                <a:sym typeface="Wingdings" pitchFamily="2" charset="2"/>
              </a:rPr>
              <a:t> Area under/over the curve</a:t>
            </a:r>
          </a:p>
          <a:p>
            <a:pPr algn="ctr">
              <a:spcAft>
                <a:spcPts val="1500"/>
              </a:spcAft>
            </a:pPr>
            <a:r>
              <a:rPr lang="en-US" sz="1600" dirty="0">
                <a:sym typeface="Wingdings" pitchFamily="2" charset="2"/>
              </a:rPr>
              <a:t>Higher Dim  Volume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77946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CC3B04-912E-8826-9802-A6C4C21DD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CF1F5-B38C-E233-5CCD-E3788D9FA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Hypervolume as a metric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EF0659-7C12-3F14-D350-B79A5E0D7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9479CB-CBA3-BA8A-72EC-82F2955D3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53654B-4D0F-A4BD-AB56-74643FA36C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531" y="1660039"/>
            <a:ext cx="4702109" cy="35379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E45AE62-9DE9-CCC2-2556-D6B90F3CE8D0}"/>
              </a:ext>
            </a:extLst>
          </p:cNvPr>
          <p:cNvSpPr txBox="1"/>
          <p:nvPr/>
        </p:nvSpPr>
        <p:spPr>
          <a:xfrm rot="16200000">
            <a:off x="2007172" y="3122222"/>
            <a:ext cx="1670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Hypervolume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2E8A34-0CD7-9E3C-E896-1740C149BC62}"/>
              </a:ext>
            </a:extLst>
          </p:cNvPr>
          <p:cNvSpPr txBox="1"/>
          <p:nvPr/>
        </p:nvSpPr>
        <p:spPr>
          <a:xfrm>
            <a:off x="4223861" y="5115540"/>
            <a:ext cx="2701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Evolution (steps/time)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9A2C31B-E3A5-53D5-B6C0-A524BD4D8C3F}"/>
              </a:ext>
            </a:extLst>
          </p:cNvPr>
          <p:cNvSpPr/>
          <p:nvPr/>
        </p:nvSpPr>
        <p:spPr>
          <a:xfrm>
            <a:off x="7580309" y="1812958"/>
            <a:ext cx="331745" cy="123568"/>
          </a:xfrm>
          <a:prstGeom prst="rect">
            <a:avLst/>
          </a:prstGeom>
          <a:solidFill>
            <a:srgbClr val="73A4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E794AA1-0639-9EA6-0292-882F9143A600}"/>
              </a:ext>
            </a:extLst>
          </p:cNvPr>
          <p:cNvSpPr/>
          <p:nvPr/>
        </p:nvSpPr>
        <p:spPr>
          <a:xfrm>
            <a:off x="7580309" y="2146590"/>
            <a:ext cx="331745" cy="123568"/>
          </a:xfrm>
          <a:prstGeom prst="rect">
            <a:avLst/>
          </a:prstGeom>
          <a:solidFill>
            <a:srgbClr val="F9CB6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672C9C4-C8DE-6BFD-D770-3E66A6EDCA70}"/>
              </a:ext>
            </a:extLst>
          </p:cNvPr>
          <p:cNvSpPr/>
          <p:nvPr/>
        </p:nvSpPr>
        <p:spPr>
          <a:xfrm>
            <a:off x="7580309" y="2480222"/>
            <a:ext cx="331745" cy="123568"/>
          </a:xfrm>
          <a:prstGeom prst="rect">
            <a:avLst/>
          </a:prstGeom>
          <a:solidFill>
            <a:srgbClr val="A0D1C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18A044D-8BD8-E521-7564-D2591E061A3C}"/>
              </a:ext>
            </a:extLst>
          </p:cNvPr>
          <p:cNvSpPr/>
          <p:nvPr/>
        </p:nvSpPr>
        <p:spPr>
          <a:xfrm>
            <a:off x="7580309" y="2813854"/>
            <a:ext cx="331745" cy="123568"/>
          </a:xfrm>
          <a:prstGeom prst="rect">
            <a:avLst/>
          </a:prstGeom>
          <a:solidFill>
            <a:srgbClr val="D4A4B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F95329-A7FB-57B4-9D6F-9FCCCA47B5F4}"/>
              </a:ext>
            </a:extLst>
          </p:cNvPr>
          <p:cNvSpPr txBox="1"/>
          <p:nvPr/>
        </p:nvSpPr>
        <p:spPr>
          <a:xfrm>
            <a:off x="7912054" y="1733854"/>
            <a:ext cx="986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Method #1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364A48-E23B-3CCF-D3B8-C771F573A7AC}"/>
              </a:ext>
            </a:extLst>
          </p:cNvPr>
          <p:cNvSpPr txBox="1"/>
          <p:nvPr/>
        </p:nvSpPr>
        <p:spPr>
          <a:xfrm>
            <a:off x="7912052" y="2077432"/>
            <a:ext cx="986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Method #2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150EABD-B7B4-B8FA-C4BB-EEBCCF66062A}"/>
              </a:ext>
            </a:extLst>
          </p:cNvPr>
          <p:cNvSpPr txBox="1"/>
          <p:nvPr/>
        </p:nvSpPr>
        <p:spPr>
          <a:xfrm>
            <a:off x="7912053" y="2422557"/>
            <a:ext cx="986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Method #3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FA83B0-67B7-1961-2798-1E736E8D643B}"/>
              </a:ext>
            </a:extLst>
          </p:cNvPr>
          <p:cNvSpPr txBox="1"/>
          <p:nvPr/>
        </p:nvSpPr>
        <p:spPr>
          <a:xfrm>
            <a:off x="7912053" y="2737139"/>
            <a:ext cx="986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Method #4</a:t>
            </a:r>
          </a:p>
        </p:txBody>
      </p:sp>
    </p:spTree>
    <p:extLst>
      <p:ext uri="{BB962C8B-B14F-4D97-AF65-F5344CB8AC3E}">
        <p14:creationId xmlns:p14="http://schemas.microsoft.com/office/powerpoint/2010/main" val="2038004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7CEE3-AB3F-C749-AADD-891104D68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9672" y="344533"/>
            <a:ext cx="7772400" cy="1023086"/>
          </a:xfrm>
        </p:spPr>
        <p:txBody>
          <a:bodyPr/>
          <a:lstStyle/>
          <a:p>
            <a:r>
              <a:rPr lang="en-US" u="sng" dirty="0"/>
              <a:t>Outline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896358-9998-0B4C-BE65-404FDC0FF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Multi-objective Reinforcement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797DA8-00C6-3B4F-8EE5-2BDA73EC8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828C4071-9306-1446-8086-43A145079A23}"/>
              </a:ext>
            </a:extLst>
          </p:cNvPr>
          <p:cNvCxnSpPr>
            <a:cxnSpLocks/>
            <a:stCxn id="6" idx="1"/>
            <a:endCxn id="9" idx="1"/>
          </p:cNvCxnSpPr>
          <p:nvPr/>
        </p:nvCxnSpPr>
        <p:spPr>
          <a:xfrm rot="10800000" flipH="1" flipV="1">
            <a:off x="2203620" y="2764172"/>
            <a:ext cx="1" cy="1171924"/>
          </a:xfrm>
          <a:prstGeom prst="bentConnector3">
            <a:avLst>
              <a:gd name="adj1" fmla="val -2286000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03BB476-8C5F-5646-9492-056B562338E5}"/>
              </a:ext>
            </a:extLst>
          </p:cNvPr>
          <p:cNvSpPr txBox="1"/>
          <p:nvPr/>
        </p:nvSpPr>
        <p:spPr>
          <a:xfrm>
            <a:off x="2203622" y="3489820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latin typeface="American Typewriter" panose="02090604020004020304" pitchFamily="18" charset="77"/>
              </a:rPr>
              <a:t>01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92191D-6484-F64C-A7B8-75430D679A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82" b="11782"/>
          <a:stretch/>
        </p:blipFill>
        <p:spPr>
          <a:xfrm>
            <a:off x="2203620" y="2315361"/>
            <a:ext cx="1174346" cy="8976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cxnSp>
        <p:nvCxnSpPr>
          <p:cNvPr id="18" name="Elbow Connector 17">
            <a:extLst>
              <a:ext uri="{FF2B5EF4-FFF2-40B4-BE49-F238E27FC236}">
                <a16:creationId xmlns:a16="http://schemas.microsoft.com/office/drawing/2014/main" id="{4545D025-AF75-B94D-89E7-6E120C19552F}"/>
              </a:ext>
            </a:extLst>
          </p:cNvPr>
          <p:cNvCxnSpPr>
            <a:cxnSpLocks/>
            <a:endCxn id="19" idx="1"/>
          </p:cNvCxnSpPr>
          <p:nvPr/>
        </p:nvCxnSpPr>
        <p:spPr>
          <a:xfrm rot="10800000" flipV="1">
            <a:off x="3949928" y="2764172"/>
            <a:ext cx="12700" cy="1166854"/>
          </a:xfrm>
          <a:prstGeom prst="bentConnector3">
            <a:avLst>
              <a:gd name="adj1" fmla="val 1800000"/>
            </a:avLst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D66CA45-0859-344D-B084-2B31630FCC90}"/>
              </a:ext>
            </a:extLst>
          </p:cNvPr>
          <p:cNvSpPr txBox="1"/>
          <p:nvPr/>
        </p:nvSpPr>
        <p:spPr>
          <a:xfrm>
            <a:off x="3949929" y="3484750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accent3">
                    <a:lumMod val="75000"/>
                  </a:schemeClr>
                </a:solidFill>
                <a:latin typeface="American Typewriter" panose="02090604020004020304" pitchFamily="18" charset="77"/>
              </a:rPr>
              <a:t>02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3D397C1A-4252-2F47-9428-8105E04C5B50}"/>
              </a:ext>
            </a:extLst>
          </p:cNvPr>
          <p:cNvCxnSpPr>
            <a:cxnSpLocks/>
            <a:endCxn id="24" idx="1"/>
          </p:cNvCxnSpPr>
          <p:nvPr/>
        </p:nvCxnSpPr>
        <p:spPr>
          <a:xfrm rot="10800000" flipV="1">
            <a:off x="5696235" y="2764173"/>
            <a:ext cx="12700" cy="1166854"/>
          </a:xfrm>
          <a:prstGeom prst="bentConnector3">
            <a:avLst>
              <a:gd name="adj1" fmla="val 1800000"/>
            </a:avLst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8DC3CF0-3670-E343-B1F4-ECF526BD5070}"/>
              </a:ext>
            </a:extLst>
          </p:cNvPr>
          <p:cNvSpPr txBox="1"/>
          <p:nvPr/>
        </p:nvSpPr>
        <p:spPr>
          <a:xfrm>
            <a:off x="5696236" y="3484751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accent6">
                    <a:lumMod val="75000"/>
                  </a:schemeClr>
                </a:solidFill>
                <a:latin typeface="American Typewriter" panose="02090604020004020304" pitchFamily="18" charset="77"/>
              </a:rPr>
              <a:t>03</a:t>
            </a:r>
          </a:p>
        </p:txBody>
      </p: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E7165FA7-CF05-8748-B7F8-5788AC901DBD}"/>
              </a:ext>
            </a:extLst>
          </p:cNvPr>
          <p:cNvCxnSpPr>
            <a:cxnSpLocks/>
            <a:endCxn id="27" idx="1"/>
          </p:cNvCxnSpPr>
          <p:nvPr/>
        </p:nvCxnSpPr>
        <p:spPr>
          <a:xfrm rot="10800000" flipV="1">
            <a:off x="7442542" y="2764174"/>
            <a:ext cx="12700" cy="1166854"/>
          </a:xfrm>
          <a:prstGeom prst="bentConnector3">
            <a:avLst>
              <a:gd name="adj1" fmla="val 1800000"/>
            </a:avLst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8EC5519-B0CC-DA4D-B300-ECEF9FDABFBF}"/>
              </a:ext>
            </a:extLst>
          </p:cNvPr>
          <p:cNvSpPr txBox="1"/>
          <p:nvPr/>
        </p:nvSpPr>
        <p:spPr>
          <a:xfrm>
            <a:off x="7442543" y="3484752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bg2">
                    <a:lumMod val="25000"/>
                  </a:schemeClr>
                </a:solidFill>
                <a:latin typeface="American Typewriter" panose="02090604020004020304" pitchFamily="18" charset="77"/>
              </a:rPr>
              <a:t>04</a:t>
            </a:r>
          </a:p>
        </p:txBody>
      </p:sp>
      <p:cxnSp>
        <p:nvCxnSpPr>
          <p:cNvPr id="29" name="Elbow Connector 28">
            <a:extLst>
              <a:ext uri="{FF2B5EF4-FFF2-40B4-BE49-F238E27FC236}">
                <a16:creationId xmlns:a16="http://schemas.microsoft.com/office/drawing/2014/main" id="{FBE61856-6706-5349-BA47-F404659E0A78}"/>
              </a:ext>
            </a:extLst>
          </p:cNvPr>
          <p:cNvCxnSpPr>
            <a:cxnSpLocks/>
            <a:endCxn id="30" idx="1"/>
          </p:cNvCxnSpPr>
          <p:nvPr/>
        </p:nvCxnSpPr>
        <p:spPr>
          <a:xfrm rot="10800000" flipV="1">
            <a:off x="9188849" y="2764175"/>
            <a:ext cx="12700" cy="1166854"/>
          </a:xfrm>
          <a:prstGeom prst="bentConnector3">
            <a:avLst>
              <a:gd name="adj1" fmla="val 1800000"/>
            </a:avLst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F5ACD30-F877-7D46-8CDF-272CB5403087}"/>
              </a:ext>
            </a:extLst>
          </p:cNvPr>
          <p:cNvSpPr txBox="1"/>
          <p:nvPr/>
        </p:nvSpPr>
        <p:spPr>
          <a:xfrm>
            <a:off x="9188850" y="3484753"/>
            <a:ext cx="117434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dirty="0">
                <a:solidFill>
                  <a:schemeClr val="accent1">
                    <a:lumMod val="75000"/>
                  </a:schemeClr>
                </a:solidFill>
                <a:latin typeface="American Typewriter" panose="02090604020004020304" pitchFamily="18" charset="77"/>
              </a:rPr>
              <a:t>05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F0CE93-0EA8-B242-BD7C-85433E3672E8}"/>
              </a:ext>
            </a:extLst>
          </p:cNvPr>
          <p:cNvSpPr txBox="1"/>
          <p:nvPr/>
        </p:nvSpPr>
        <p:spPr>
          <a:xfrm>
            <a:off x="1893046" y="4320416"/>
            <a:ext cx="16904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merican Typewriter" panose="02090604020004020304" pitchFamily="18" charset="77"/>
              </a:rPr>
              <a:t>Introduction</a:t>
            </a:r>
          </a:p>
          <a:p>
            <a:pPr algn="ctr"/>
            <a:r>
              <a:rPr lang="en-US" dirty="0">
                <a:latin typeface="American Typewriter" panose="02090604020004020304" pitchFamily="18" charset="77"/>
              </a:rPr>
              <a:t>to multi-objective Optimization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405F8B9-E22F-9443-94EF-275E5F318E8F}"/>
              </a:ext>
            </a:extLst>
          </p:cNvPr>
          <p:cNvSpPr txBox="1"/>
          <p:nvPr/>
        </p:nvSpPr>
        <p:spPr>
          <a:xfrm>
            <a:off x="3709800" y="4320416"/>
            <a:ext cx="1617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American Typewriter" panose="02090604020004020304" pitchFamily="18" charset="77"/>
              </a:rPr>
              <a:t>Introduction to RL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8346D3-90C3-4341-8CC7-ABBF85C79120}"/>
              </a:ext>
            </a:extLst>
          </p:cNvPr>
          <p:cNvSpPr txBox="1"/>
          <p:nvPr/>
        </p:nvSpPr>
        <p:spPr>
          <a:xfrm>
            <a:off x="5490704" y="4320415"/>
            <a:ext cx="1585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American Typewriter" panose="02090604020004020304" pitchFamily="18" charset="77"/>
              </a:rPr>
              <a:t>MORL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FE9C2B-CC34-DD4F-91AB-C518FFF349FA}"/>
              </a:ext>
            </a:extLst>
          </p:cNvPr>
          <p:cNvSpPr txBox="1"/>
          <p:nvPr/>
        </p:nvSpPr>
        <p:spPr>
          <a:xfrm>
            <a:off x="7237011" y="4320415"/>
            <a:ext cx="15854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merican Typewriter" panose="02090604020004020304" pitchFamily="18" charset="77"/>
              </a:rPr>
              <a:t>MORL with conditional policy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7646448-0D8E-8644-9E08-2E9FE67506D2}"/>
              </a:ext>
            </a:extLst>
          </p:cNvPr>
          <p:cNvSpPr txBox="1"/>
          <p:nvPr/>
        </p:nvSpPr>
        <p:spPr>
          <a:xfrm>
            <a:off x="8983318" y="4320415"/>
            <a:ext cx="15854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merican Typewriter" panose="02090604020004020304" pitchFamily="18" charset="77"/>
              </a:rPr>
              <a:t>Summary and coding example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2EAB2089-C54D-9C43-8862-10520E5D8E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937" b="10937"/>
          <a:stretch/>
        </p:blipFill>
        <p:spPr>
          <a:xfrm>
            <a:off x="3962628" y="2315361"/>
            <a:ext cx="1148944" cy="897623"/>
          </a:xfrm>
          <a:prstGeom prst="rect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8FB4A4BF-31E0-5943-BA74-EC6E8D884CF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754812" y="2315361"/>
            <a:ext cx="1080318" cy="910127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3B36782-0913-CA45-AAD2-DFDD17BDAEE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592890" y="2356367"/>
            <a:ext cx="838196" cy="838196"/>
          </a:xfrm>
          <a:prstGeom prst="rect">
            <a:avLst/>
          </a:prstGeom>
          <a:ln w="76200">
            <a:solidFill>
              <a:schemeClr val="bg2">
                <a:lumMod val="25000"/>
              </a:schemeClr>
            </a:solidFill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80BCC3B-1307-A247-B919-519AAC63C0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01549" y="2354369"/>
            <a:ext cx="1097406" cy="871118"/>
          </a:xfrm>
          <a:prstGeom prst="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</p:pic>
      <p:sp>
        <p:nvSpPr>
          <p:cNvPr id="42" name="Down Arrow 41">
            <a:extLst>
              <a:ext uri="{FF2B5EF4-FFF2-40B4-BE49-F238E27FC236}">
                <a16:creationId xmlns:a16="http://schemas.microsoft.com/office/drawing/2014/main" id="{E9F05F0C-D436-5941-800D-74C1B6065F58}"/>
              </a:ext>
            </a:extLst>
          </p:cNvPr>
          <p:cNvSpPr/>
          <p:nvPr/>
        </p:nvSpPr>
        <p:spPr>
          <a:xfrm>
            <a:off x="4356230" y="1627842"/>
            <a:ext cx="361740" cy="622997"/>
          </a:xfrm>
          <a:prstGeom prst="downArrow">
            <a:avLst/>
          </a:prstGeom>
          <a:solidFill>
            <a:srgbClr val="C00000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9069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84ACB6"/>
      </a:dk2>
      <a:lt2>
        <a:srgbClr val="EBE9DD"/>
      </a:lt2>
      <a:accent1>
        <a:srgbClr val="6F8183"/>
      </a:accent1>
      <a:accent2>
        <a:srgbClr val="967E96"/>
      </a:accent2>
      <a:accent3>
        <a:srgbClr val="CCC893"/>
      </a:accent3>
      <a:accent4>
        <a:srgbClr val="A54D74"/>
      </a:accent4>
      <a:accent5>
        <a:srgbClr val="949C6B"/>
      </a:accent5>
      <a:accent6>
        <a:srgbClr val="766A50"/>
      </a:accent6>
      <a:hlink>
        <a:srgbClr val="CC6600"/>
      </a:hlink>
      <a:folHlink>
        <a:srgbClr val="777777"/>
      </a:folHlink>
    </a:clrScheme>
    <a:fontScheme name="Wood 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 panose="02050604050505020204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8E89CD47-BF55-4DDE-B823-2283AA7E76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DBC9A3F2504849A1048045A4EDD4D4" ma:contentTypeVersion="15" ma:contentTypeDescription="Create a new document." ma:contentTypeScope="" ma:versionID="cdb1082c5c21c158cdadbbaf272049f7">
  <xsd:schema xmlns:xsd="http://www.w3.org/2001/XMLSchema" xmlns:xs="http://www.w3.org/2001/XMLSchema" xmlns:p="http://schemas.microsoft.com/office/2006/metadata/properties" xmlns:ns2="5329d96c-e131-447a-a90f-f19f5814bed1" xmlns:ns3="bb268b6e-6e2a-4a7f-bcb7-585ac62b9958" targetNamespace="http://schemas.microsoft.com/office/2006/metadata/properties" ma:root="true" ma:fieldsID="cbada2d5f24a79488c103e78c7bf81a7" ns2:_="" ns3:_="">
    <xsd:import namespace="5329d96c-e131-447a-a90f-f19f5814bed1"/>
    <xsd:import namespace="bb268b6e-6e2a-4a7f-bcb7-585ac62b99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29d96c-e131-447a-a90f-f19f5814be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44b97cb4-2f5e-48a1-816a-9019d04dc3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268b6e-6e2a-4a7f-bcb7-585ac62b995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f3b2403d-1fa0-4dc8-ad67-6d512683ffd4}" ma:internalName="TaxCatchAll" ma:showField="CatchAllData" ma:web="bb268b6e-6e2a-4a7f-bcb7-585ac62b99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329d96c-e131-447a-a90f-f19f5814bed1">
      <Terms xmlns="http://schemas.microsoft.com/office/infopath/2007/PartnerControls"/>
    </lcf76f155ced4ddcb4097134ff3c332f>
    <TaxCatchAll xmlns="bb268b6e-6e2a-4a7f-bcb7-585ac62b9958" xsi:nil="true"/>
  </documentManagement>
</p:properties>
</file>

<file path=customXml/itemProps1.xml><?xml version="1.0" encoding="utf-8"?>
<ds:datastoreItem xmlns:ds="http://schemas.openxmlformats.org/officeDocument/2006/customXml" ds:itemID="{9FE9389D-52FB-4312-B89B-B19297C35E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329d96c-e131-447a-a90f-f19f5814bed1"/>
    <ds:schemaRef ds:uri="bb268b6e-6e2a-4a7f-bcb7-585ac62b99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83CF182-00BC-4AD4-9BE7-CF38EA3CEDE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45A3FF5-E338-4158-BB50-93B03AAC9CA7}">
  <ds:schemaRefs>
    <ds:schemaRef ds:uri="http://schemas.microsoft.com/office/2006/documentManagement/types"/>
    <ds:schemaRef ds:uri="http://schemas.microsoft.com/office/2006/metadata/properties"/>
    <ds:schemaRef ds:uri="5329d96c-e131-447a-a90f-f19f5814bed1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bb268b6e-6e2a-4a7f-bcb7-585ac62b995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12386</TotalTime>
  <Words>2028</Words>
  <Application>Microsoft Macintosh PowerPoint</Application>
  <PresentationFormat>Widescreen</PresentationFormat>
  <Paragraphs>356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PingFangSC-Regular</vt:lpstr>
      <vt:lpstr>American Typewriter</vt:lpstr>
      <vt:lpstr>Arial</vt:lpstr>
      <vt:lpstr>Book Antiqua</vt:lpstr>
      <vt:lpstr>Bookman Old Style</vt:lpstr>
      <vt:lpstr>Calibri</vt:lpstr>
      <vt:lpstr>Cambria Math</vt:lpstr>
      <vt:lpstr>Century Gothic</vt:lpstr>
      <vt:lpstr>Rockwell Extra Bold</vt:lpstr>
      <vt:lpstr>Wingdings</vt:lpstr>
      <vt:lpstr>Wood Type</vt:lpstr>
      <vt:lpstr>Multi-Objective Reinforcement Learning</vt:lpstr>
      <vt:lpstr>Outline</vt:lpstr>
      <vt:lpstr>Introduction</vt:lpstr>
      <vt:lpstr>Multi-objective Optimization</vt:lpstr>
      <vt:lpstr>Multi-objective Optimization</vt:lpstr>
      <vt:lpstr>Pareto optimality</vt:lpstr>
      <vt:lpstr>Hypervolume</vt:lpstr>
      <vt:lpstr>Hypervolume as a metric</vt:lpstr>
      <vt:lpstr>Outline</vt:lpstr>
      <vt:lpstr>Reinforcement Learning</vt:lpstr>
      <vt:lpstr>Reinforcement Learning</vt:lpstr>
      <vt:lpstr>Reinforcement Learning</vt:lpstr>
      <vt:lpstr>Reward</vt:lpstr>
      <vt:lpstr>Bellman equation</vt:lpstr>
      <vt:lpstr>Outline</vt:lpstr>
      <vt:lpstr>Multi-Objective RL</vt:lpstr>
      <vt:lpstr>MORL vs Multi goal RL</vt:lpstr>
      <vt:lpstr>MORL Strategies: Scalarization</vt:lpstr>
      <vt:lpstr>MORL Strategies: Scalarization</vt:lpstr>
      <vt:lpstr>MORL Strategies: Scalarization</vt:lpstr>
      <vt:lpstr>MORL Strategies: Pareto Approach</vt:lpstr>
      <vt:lpstr>MORL Strategies: Pareto Approach</vt:lpstr>
      <vt:lpstr>MORL Strategies: Pareto Approach</vt:lpstr>
      <vt:lpstr>Outline</vt:lpstr>
      <vt:lpstr>MORL Strategies: Conditional Policy</vt:lpstr>
      <vt:lpstr>MORL Strategies: Conditional Policy</vt:lpstr>
      <vt:lpstr>Outline</vt:lpstr>
      <vt:lpstr>Summary</vt:lpstr>
      <vt:lpstr>PowerPoint Presentation</vt:lpstr>
      <vt:lpstr>PowerPoint Presentation</vt:lpstr>
      <vt:lpstr>Expected Output: Scalarized Method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 Up-Keep With Continual Learning</dc:title>
  <dc:creator>Kishan Rajput</dc:creator>
  <cp:lastModifiedBy>traveluser</cp:lastModifiedBy>
  <cp:revision>388</cp:revision>
  <dcterms:created xsi:type="dcterms:W3CDTF">2024-02-24T16:30:56Z</dcterms:created>
  <dcterms:modified xsi:type="dcterms:W3CDTF">2025-04-08T14:56:30Z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0x01010087DBC9A3F2504849A1048045A4EDD4D4</vt:lpwstr>
  </property>
  <property fmtid="{D5CDD505-2E9C-101B-9397-08002B2CF9AE}" pid="3" name="MediaServiceImageTags">
    <vt:lpwstr/>
  </property>
</Properties>
</file>