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EB Garamond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3240" userDrawn="1">
          <p15:clr>
            <a:srgbClr val="A4A3A4"/>
          </p15:clr>
        </p15:guide>
        <p15:guide id="3" orient="horz" pos="17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>
        <p:scale>
          <a:sx n="125" d="100"/>
          <a:sy n="125" d="100"/>
        </p:scale>
        <p:origin x="672" y="720"/>
      </p:cViewPr>
      <p:guideLst>
        <p:guide pos="2880"/>
        <p:guide orient="horz" pos="3240"/>
        <p:guide orient="horz"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g347a6e5eb52_1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8" name="Google Shape;1288;g347a6e5eb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347a6e5eb52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347a6e5eb52_1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3" name="Google Shape;1413;g347a6e5eb52_1_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g33e3716d1e7_1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2" name="Google Shape;1422;g33e3716d1e7_1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3" name="Google Shape;1423;g33e3716d1e7_1_7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Google Shape;1430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1" name="Google Shape;143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g33e3716d1e7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0" name="Google Shape;1300;g33e3716d1e7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1" name="Google Shape;1301;g33e3716d1e7_1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g3357473b704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2" name="Google Shape;1322;g3357473b704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TODO: AUTONOMY, Importance of holistic approach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Agentic systems have long history, but LLMs made them very useful.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Usually the large part of the challenge was to optimise the agents to communicate right to promote aut</a:t>
            </a:r>
            <a:endParaRPr/>
          </a:p>
        </p:txBody>
      </p:sp>
      <p:sp>
        <p:nvSpPr>
          <p:cNvPr id="1323" name="Google Shape;1323;g3357473b704_1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Google Shape;1335;g33e3716d1e7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6" name="Google Shape;1336;g33e3716d1e7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7" name="Google Shape;1337;g33e3716d1e7_1_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g33e3716d1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0" name="Google Shape;1360;g33e3716d1e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1" name="Google Shape;1361;g33e3716d1e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Google Shape;1369;g33e3716d1e7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0" name="Google Shape;1370;g33e3716d1e7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1" name="Google Shape;1371;g33e3716d1e7_1_6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g3357473b70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9" name="Google Shape;1379;g3357473b70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0" name="Google Shape;1380;g3357473b704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Google Shape;1399;g3357473b704_1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0" name="Google Shape;1400;g3357473b704_1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1" name="Google Shape;1401;g3357473b704_1_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color backgrounds">
  <p:cSld name="Title Slide w/color backgrounds"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"/>
          <p:cNvSpPr txBox="1">
            <a:spLocks noGrp="1"/>
          </p:cNvSpPr>
          <p:nvPr>
            <p:ph type="ctrTitle"/>
          </p:nvPr>
        </p:nvSpPr>
        <p:spPr>
          <a:xfrm>
            <a:off x="457732" y="850950"/>
            <a:ext cx="8226686" cy="1817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  <a:defRPr sz="405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"/>
          <p:cNvSpPr txBox="1">
            <a:spLocks noGrp="1"/>
          </p:cNvSpPr>
          <p:nvPr>
            <p:ph type="subTitle" idx="1"/>
          </p:nvPr>
        </p:nvSpPr>
        <p:spPr>
          <a:xfrm>
            <a:off x="457732" y="2914652"/>
            <a:ext cx="8226680" cy="819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0" i="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6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6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161" name="Google Shape;161;p2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162" name="Google Shape;162;p2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63" name="Google Shape;163;p2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" name="Google Shape;164;p2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65" name="Google Shape;165;p2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66" name="Google Shape;166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67" name="Google Shape;167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68" name="Google Shape;168;p2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69" name="Google Shape;169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0" name="Google Shape;170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1" name="Google Shape;171;p2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72" name="Google Shape;172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3" name="Google Shape;173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4" name="Google Shape;174;p2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75" name="Google Shape;175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6" name="Google Shape;176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7" name="Google Shape;177;p2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78" name="Google Shape;178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9" name="Google Shape;179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0" name="Google Shape;180;p2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1" name="Google Shape;181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2" name="Google Shape;182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3" name="Google Shape;183;p2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4" name="Google Shape;184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5" name="Google Shape;185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6" name="Google Shape;186;p2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87" name="Google Shape;187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8" name="Google Shape;188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9" name="Google Shape;189;p2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0" name="Google Shape;190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1" name="Google Shape;191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2" name="Google Shape;192;p2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3" name="Google Shape;193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4" name="Google Shape;194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5" name="Google Shape;195;p2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96" name="Google Shape;196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7" name="Google Shape;197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98" name="Google Shape;198;p2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199" name="Google Shape;199;p2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00" name="Google Shape;200;p2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01" name="Google Shape;201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2" name="Google Shape;202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03" name="Google Shape;203;p2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04" name="Google Shape;204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5" name="Google Shape;205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06" name="Google Shape;206;p2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07" name="Google Shape;207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8" name="Google Shape;208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09" name="Google Shape;209;p2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10" name="Google Shape;210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1" name="Google Shape;211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2" name="Google Shape;212;p2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13" name="Google Shape;213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4" name="Google Shape;214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5" name="Google Shape;215;p2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16" name="Google Shape;216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7" name="Google Shape;217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8" name="Google Shape;218;p2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19" name="Google Shape;219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0" name="Google Shape;220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1" name="Google Shape;221;p2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2" name="Google Shape;222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3" name="Google Shape;223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4" name="Google Shape;224;p2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5" name="Google Shape;225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6" name="Google Shape;226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7" name="Google Shape;227;p2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28" name="Google Shape;228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9" name="Google Shape;229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0" name="Google Shape;230;p2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1" name="Google Shape;231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2" name="Google Shape;232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33" name="Google Shape;233;p2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34" name="Google Shape;234;p2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235" name="Google Shape;235;p2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36" name="Google Shape;236;p2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37" name="Google Shape;237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8" name="Google Shape;238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9" name="Google Shape;239;p2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0" name="Google Shape;240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1" name="Google Shape;241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2" name="Google Shape;242;p2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3" name="Google Shape;243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4" name="Google Shape;244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5" name="Google Shape;245;p2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6" name="Google Shape;246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7" name="Google Shape;247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8" name="Google Shape;248;p2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49" name="Google Shape;249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0" name="Google Shape;250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1" name="Google Shape;251;p2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2" name="Google Shape;252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3" name="Google Shape;253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4" name="Google Shape;254;p2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5" name="Google Shape;255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6" name="Google Shape;256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7" name="Google Shape;257;p2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58" name="Google Shape;258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9" name="Google Shape;259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0" name="Google Shape;260;p2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1" name="Google Shape;261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2" name="Google Shape;262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3" name="Google Shape;263;p2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4" name="Google Shape;264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5" name="Google Shape;265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6" name="Google Shape;266;p2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267" name="Google Shape;267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8" name="Google Shape;268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69" name="Google Shape;269;p2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70" name="Google Shape;270;p2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271" name="Google Shape;271;p2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72" name="Google Shape;272;p2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73" name="Google Shape;273;p2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74" name="Google Shape;274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5" name="Google Shape;275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76" name="Google Shape;276;p2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77" name="Google Shape;277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8" name="Google Shape;278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79" name="Google Shape;279;p2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0" name="Google Shape;280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1" name="Google Shape;281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2" name="Google Shape;282;p2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3" name="Google Shape;283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4" name="Google Shape;284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5" name="Google Shape;285;p2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6" name="Google Shape;286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7" name="Google Shape;287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8" name="Google Shape;288;p2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89" name="Google Shape;289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0" name="Google Shape;290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1" name="Google Shape;291;p2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2" name="Google Shape;292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3" name="Google Shape;293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4" name="Google Shape;294;p2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5" name="Google Shape;295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6" name="Google Shape;296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7" name="Google Shape;297;p2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8" name="Google Shape;298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9" name="Google Shape;299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0" name="Google Shape;300;p2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1" name="Google Shape;301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2" name="Google Shape;302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3" name="Google Shape;303;p2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04" name="Google Shape;304;p2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5" name="Google Shape;305;p2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306" name="Google Shape;306;p2" descr="DOE_Office_Science_whit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87901" y="422511"/>
            <a:ext cx="137509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9582" y="304801"/>
            <a:ext cx="2404872" cy="46061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7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ntent">
  <p:cSld name="3 Content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11"/>
          <p:cNvSpPr txBox="1">
            <a:spLocks noGrp="1"/>
          </p:cNvSpPr>
          <p:nvPr>
            <p:ph type="body" idx="1"/>
          </p:nvPr>
        </p:nvSpPr>
        <p:spPr>
          <a:xfrm>
            <a:off x="432054" y="1371600"/>
            <a:ext cx="2640600" cy="31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796" name="Google Shape;796;p11"/>
          <p:cNvSpPr txBox="1">
            <a:spLocks noGrp="1"/>
          </p:cNvSpPr>
          <p:nvPr>
            <p:ph type="body" idx="2"/>
          </p:nvPr>
        </p:nvSpPr>
        <p:spPr>
          <a:xfrm>
            <a:off x="3247401" y="1371600"/>
            <a:ext cx="2640600" cy="319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797" name="Google Shape;797;p11"/>
          <p:cNvSpPr txBox="1">
            <a:spLocks noGrp="1"/>
          </p:cNvSpPr>
          <p:nvPr>
            <p:ph type="body" idx="3"/>
          </p:nvPr>
        </p:nvSpPr>
        <p:spPr>
          <a:xfrm>
            <a:off x="6043788" y="1371600"/>
            <a:ext cx="2640600" cy="319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cxnSp>
        <p:nvCxnSpPr>
          <p:cNvPr id="798" name="Google Shape;798;p11"/>
          <p:cNvCxnSpPr/>
          <p:nvPr/>
        </p:nvCxnSpPr>
        <p:spPr>
          <a:xfrm>
            <a:off x="457731" y="5154937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799" name="Google Shape;799;p11"/>
          <p:cNvCxnSpPr/>
          <p:nvPr/>
        </p:nvCxnSpPr>
        <p:spPr>
          <a:xfrm>
            <a:off x="8684419" y="5154937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00" name="Google Shape;800;p11"/>
          <p:cNvGrpSpPr/>
          <p:nvPr/>
        </p:nvGrpSpPr>
        <p:grpSpPr>
          <a:xfrm>
            <a:off x="7986158" y="5154937"/>
            <a:ext cx="152400" cy="91586"/>
            <a:chOff x="7983415" y="6582508"/>
            <a:chExt cx="152400" cy="486507"/>
          </a:xfrm>
        </p:grpSpPr>
        <p:cxnSp>
          <p:nvCxnSpPr>
            <p:cNvPr id="801" name="Google Shape;801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02" name="Google Shape;802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03" name="Google Shape;803;p11"/>
          <p:cNvGrpSpPr/>
          <p:nvPr/>
        </p:nvGrpSpPr>
        <p:grpSpPr>
          <a:xfrm>
            <a:off x="7287901" y="5154937"/>
            <a:ext cx="152400" cy="91586"/>
            <a:chOff x="7983415" y="6582508"/>
            <a:chExt cx="152400" cy="486507"/>
          </a:xfrm>
        </p:grpSpPr>
        <p:cxnSp>
          <p:nvCxnSpPr>
            <p:cNvPr id="804" name="Google Shape;804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05" name="Google Shape;805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06" name="Google Shape;806;p11"/>
          <p:cNvGrpSpPr/>
          <p:nvPr/>
        </p:nvGrpSpPr>
        <p:grpSpPr>
          <a:xfrm>
            <a:off x="6589644" y="5154937"/>
            <a:ext cx="152400" cy="91586"/>
            <a:chOff x="7983415" y="6582508"/>
            <a:chExt cx="152400" cy="486507"/>
          </a:xfrm>
        </p:grpSpPr>
        <p:cxnSp>
          <p:nvCxnSpPr>
            <p:cNvPr id="807" name="Google Shape;807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08" name="Google Shape;808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09" name="Google Shape;809;p11"/>
          <p:cNvGrpSpPr/>
          <p:nvPr/>
        </p:nvGrpSpPr>
        <p:grpSpPr>
          <a:xfrm>
            <a:off x="5891387" y="5154937"/>
            <a:ext cx="152400" cy="91586"/>
            <a:chOff x="7983415" y="6582508"/>
            <a:chExt cx="152400" cy="486507"/>
          </a:xfrm>
        </p:grpSpPr>
        <p:cxnSp>
          <p:nvCxnSpPr>
            <p:cNvPr id="810" name="Google Shape;810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11" name="Google Shape;811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12" name="Google Shape;812;p11"/>
          <p:cNvGrpSpPr/>
          <p:nvPr/>
        </p:nvGrpSpPr>
        <p:grpSpPr>
          <a:xfrm>
            <a:off x="5193130" y="5154937"/>
            <a:ext cx="152400" cy="91586"/>
            <a:chOff x="7983415" y="6582508"/>
            <a:chExt cx="152400" cy="486507"/>
          </a:xfrm>
        </p:grpSpPr>
        <p:cxnSp>
          <p:nvCxnSpPr>
            <p:cNvPr id="813" name="Google Shape;813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14" name="Google Shape;814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15" name="Google Shape;815;p11"/>
          <p:cNvGrpSpPr/>
          <p:nvPr/>
        </p:nvGrpSpPr>
        <p:grpSpPr>
          <a:xfrm>
            <a:off x="4494873" y="5154937"/>
            <a:ext cx="152400" cy="91586"/>
            <a:chOff x="7983415" y="6582508"/>
            <a:chExt cx="152400" cy="486507"/>
          </a:xfrm>
        </p:grpSpPr>
        <p:cxnSp>
          <p:nvCxnSpPr>
            <p:cNvPr id="816" name="Google Shape;816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17" name="Google Shape;817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18" name="Google Shape;818;p11"/>
          <p:cNvGrpSpPr/>
          <p:nvPr/>
        </p:nvGrpSpPr>
        <p:grpSpPr>
          <a:xfrm>
            <a:off x="3796616" y="5154937"/>
            <a:ext cx="152400" cy="91586"/>
            <a:chOff x="7983415" y="6582508"/>
            <a:chExt cx="152400" cy="486507"/>
          </a:xfrm>
        </p:grpSpPr>
        <p:cxnSp>
          <p:nvCxnSpPr>
            <p:cNvPr id="819" name="Google Shape;819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20" name="Google Shape;820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21" name="Google Shape;821;p11"/>
          <p:cNvGrpSpPr/>
          <p:nvPr/>
        </p:nvGrpSpPr>
        <p:grpSpPr>
          <a:xfrm>
            <a:off x="3098359" y="5154937"/>
            <a:ext cx="152400" cy="91586"/>
            <a:chOff x="7983415" y="6582508"/>
            <a:chExt cx="152400" cy="486507"/>
          </a:xfrm>
        </p:grpSpPr>
        <p:cxnSp>
          <p:nvCxnSpPr>
            <p:cNvPr id="822" name="Google Shape;822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23" name="Google Shape;823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24" name="Google Shape;824;p11"/>
          <p:cNvGrpSpPr/>
          <p:nvPr/>
        </p:nvGrpSpPr>
        <p:grpSpPr>
          <a:xfrm>
            <a:off x="2400102" y="5154937"/>
            <a:ext cx="152400" cy="91586"/>
            <a:chOff x="7983415" y="6582508"/>
            <a:chExt cx="152400" cy="486507"/>
          </a:xfrm>
        </p:grpSpPr>
        <p:cxnSp>
          <p:nvCxnSpPr>
            <p:cNvPr id="825" name="Google Shape;825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26" name="Google Shape;826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27" name="Google Shape;827;p11"/>
          <p:cNvGrpSpPr/>
          <p:nvPr/>
        </p:nvGrpSpPr>
        <p:grpSpPr>
          <a:xfrm>
            <a:off x="1701845" y="5154937"/>
            <a:ext cx="152400" cy="91586"/>
            <a:chOff x="7983415" y="6582508"/>
            <a:chExt cx="152400" cy="486507"/>
          </a:xfrm>
        </p:grpSpPr>
        <p:cxnSp>
          <p:nvCxnSpPr>
            <p:cNvPr id="828" name="Google Shape;828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29" name="Google Shape;829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30" name="Google Shape;830;p11"/>
          <p:cNvGrpSpPr/>
          <p:nvPr/>
        </p:nvGrpSpPr>
        <p:grpSpPr>
          <a:xfrm>
            <a:off x="1003588" y="5154937"/>
            <a:ext cx="152400" cy="91586"/>
            <a:chOff x="7983415" y="6582508"/>
            <a:chExt cx="152400" cy="486507"/>
          </a:xfrm>
        </p:grpSpPr>
        <p:cxnSp>
          <p:nvCxnSpPr>
            <p:cNvPr id="831" name="Google Shape;831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32" name="Google Shape;832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833" name="Google Shape;833;p11"/>
          <p:cNvCxnSpPr/>
          <p:nvPr/>
        </p:nvCxnSpPr>
        <p:spPr>
          <a:xfrm>
            <a:off x="-90267" y="294713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34" name="Google Shape;834;p11"/>
          <p:cNvGrpSpPr/>
          <p:nvPr/>
        </p:nvGrpSpPr>
        <p:grpSpPr>
          <a:xfrm rot="5400000">
            <a:off x="-147417" y="4440269"/>
            <a:ext cx="114300" cy="122115"/>
            <a:chOff x="7983415" y="6582508"/>
            <a:chExt cx="152400" cy="486507"/>
          </a:xfrm>
        </p:grpSpPr>
        <p:cxnSp>
          <p:nvCxnSpPr>
            <p:cNvPr id="835" name="Google Shape;835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36" name="Google Shape;836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37" name="Google Shape;837;p11"/>
          <p:cNvGrpSpPr/>
          <p:nvPr/>
        </p:nvGrpSpPr>
        <p:grpSpPr>
          <a:xfrm rot="5400000">
            <a:off x="-147417" y="4085037"/>
            <a:ext cx="114300" cy="122115"/>
            <a:chOff x="7983415" y="6582508"/>
            <a:chExt cx="152400" cy="486507"/>
          </a:xfrm>
        </p:grpSpPr>
        <p:cxnSp>
          <p:nvCxnSpPr>
            <p:cNvPr id="838" name="Google Shape;838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39" name="Google Shape;839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0" name="Google Shape;840;p11"/>
          <p:cNvGrpSpPr/>
          <p:nvPr/>
        </p:nvGrpSpPr>
        <p:grpSpPr>
          <a:xfrm rot="5400000">
            <a:off x="-147417" y="3729806"/>
            <a:ext cx="114300" cy="122115"/>
            <a:chOff x="7983415" y="6582508"/>
            <a:chExt cx="152400" cy="486507"/>
          </a:xfrm>
        </p:grpSpPr>
        <p:cxnSp>
          <p:nvCxnSpPr>
            <p:cNvPr id="841" name="Google Shape;841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2" name="Google Shape;842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3" name="Google Shape;843;p11"/>
          <p:cNvGrpSpPr/>
          <p:nvPr/>
        </p:nvGrpSpPr>
        <p:grpSpPr>
          <a:xfrm rot="5400000">
            <a:off x="-147417" y="3374574"/>
            <a:ext cx="114300" cy="122115"/>
            <a:chOff x="7983415" y="6582508"/>
            <a:chExt cx="152400" cy="486507"/>
          </a:xfrm>
        </p:grpSpPr>
        <p:cxnSp>
          <p:nvCxnSpPr>
            <p:cNvPr id="844" name="Google Shape;844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5" name="Google Shape;845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6" name="Google Shape;846;p11"/>
          <p:cNvGrpSpPr/>
          <p:nvPr/>
        </p:nvGrpSpPr>
        <p:grpSpPr>
          <a:xfrm rot="5400000">
            <a:off x="-147417" y="3019343"/>
            <a:ext cx="114300" cy="122115"/>
            <a:chOff x="7983415" y="6582508"/>
            <a:chExt cx="152400" cy="486507"/>
          </a:xfrm>
        </p:grpSpPr>
        <p:cxnSp>
          <p:nvCxnSpPr>
            <p:cNvPr id="847" name="Google Shape;847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8" name="Google Shape;848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9" name="Google Shape;849;p11"/>
          <p:cNvGrpSpPr/>
          <p:nvPr/>
        </p:nvGrpSpPr>
        <p:grpSpPr>
          <a:xfrm rot="5400000">
            <a:off x="-147417" y="2664111"/>
            <a:ext cx="114300" cy="122115"/>
            <a:chOff x="7983415" y="6582508"/>
            <a:chExt cx="152400" cy="486507"/>
          </a:xfrm>
        </p:grpSpPr>
        <p:cxnSp>
          <p:nvCxnSpPr>
            <p:cNvPr id="850" name="Google Shape;850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1" name="Google Shape;851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2" name="Google Shape;852;p11"/>
          <p:cNvGrpSpPr/>
          <p:nvPr/>
        </p:nvGrpSpPr>
        <p:grpSpPr>
          <a:xfrm rot="5400000">
            <a:off x="-147417" y="2308880"/>
            <a:ext cx="114300" cy="122115"/>
            <a:chOff x="7983415" y="6582508"/>
            <a:chExt cx="152400" cy="486507"/>
          </a:xfrm>
        </p:grpSpPr>
        <p:cxnSp>
          <p:nvCxnSpPr>
            <p:cNvPr id="853" name="Google Shape;853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4" name="Google Shape;854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5" name="Google Shape;855;p11"/>
          <p:cNvGrpSpPr/>
          <p:nvPr/>
        </p:nvGrpSpPr>
        <p:grpSpPr>
          <a:xfrm rot="5400000">
            <a:off x="-147417" y="1953648"/>
            <a:ext cx="114300" cy="122115"/>
            <a:chOff x="7983415" y="6582508"/>
            <a:chExt cx="152400" cy="486507"/>
          </a:xfrm>
        </p:grpSpPr>
        <p:cxnSp>
          <p:nvCxnSpPr>
            <p:cNvPr id="856" name="Google Shape;856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7" name="Google Shape;857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8" name="Google Shape;858;p11"/>
          <p:cNvGrpSpPr/>
          <p:nvPr/>
        </p:nvGrpSpPr>
        <p:grpSpPr>
          <a:xfrm rot="5400000">
            <a:off x="-147417" y="1598417"/>
            <a:ext cx="114300" cy="122115"/>
            <a:chOff x="7983415" y="6582508"/>
            <a:chExt cx="152400" cy="486507"/>
          </a:xfrm>
        </p:grpSpPr>
        <p:cxnSp>
          <p:nvCxnSpPr>
            <p:cNvPr id="859" name="Google Shape;859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0" name="Google Shape;860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1" name="Google Shape;861;p11"/>
          <p:cNvGrpSpPr/>
          <p:nvPr/>
        </p:nvGrpSpPr>
        <p:grpSpPr>
          <a:xfrm rot="5400000">
            <a:off x="-147417" y="1243185"/>
            <a:ext cx="114300" cy="122115"/>
            <a:chOff x="7983415" y="6582508"/>
            <a:chExt cx="152400" cy="486507"/>
          </a:xfrm>
        </p:grpSpPr>
        <p:cxnSp>
          <p:nvCxnSpPr>
            <p:cNvPr id="862" name="Google Shape;862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3" name="Google Shape;863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4" name="Google Shape;864;p11"/>
          <p:cNvGrpSpPr/>
          <p:nvPr/>
        </p:nvGrpSpPr>
        <p:grpSpPr>
          <a:xfrm rot="5400000">
            <a:off x="-147417" y="732742"/>
            <a:ext cx="114300" cy="122115"/>
            <a:chOff x="7983415" y="6582508"/>
            <a:chExt cx="152400" cy="486507"/>
          </a:xfrm>
        </p:grpSpPr>
        <p:cxnSp>
          <p:nvCxnSpPr>
            <p:cNvPr id="865" name="Google Shape;865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6" name="Google Shape;866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867" name="Google Shape;867;p11"/>
          <p:cNvCxnSpPr/>
          <p:nvPr/>
        </p:nvCxnSpPr>
        <p:spPr>
          <a:xfrm>
            <a:off x="-90267" y="4753617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868" name="Google Shape;868;p11"/>
          <p:cNvCxnSpPr/>
          <p:nvPr/>
        </p:nvCxnSpPr>
        <p:spPr>
          <a:xfrm>
            <a:off x="9227541" y="294713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69" name="Google Shape;869;p11"/>
          <p:cNvGrpSpPr/>
          <p:nvPr/>
        </p:nvGrpSpPr>
        <p:grpSpPr>
          <a:xfrm rot="5400000">
            <a:off x="9170391" y="4440269"/>
            <a:ext cx="114300" cy="122115"/>
            <a:chOff x="7983415" y="6582508"/>
            <a:chExt cx="152400" cy="486507"/>
          </a:xfrm>
        </p:grpSpPr>
        <p:cxnSp>
          <p:nvCxnSpPr>
            <p:cNvPr id="870" name="Google Shape;870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1" name="Google Shape;871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2" name="Google Shape;872;p11"/>
          <p:cNvGrpSpPr/>
          <p:nvPr/>
        </p:nvGrpSpPr>
        <p:grpSpPr>
          <a:xfrm rot="5400000">
            <a:off x="9170391" y="4085037"/>
            <a:ext cx="114300" cy="122115"/>
            <a:chOff x="7983415" y="6582508"/>
            <a:chExt cx="152400" cy="486507"/>
          </a:xfrm>
        </p:grpSpPr>
        <p:cxnSp>
          <p:nvCxnSpPr>
            <p:cNvPr id="873" name="Google Shape;873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4" name="Google Shape;874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5" name="Google Shape;875;p11"/>
          <p:cNvGrpSpPr/>
          <p:nvPr/>
        </p:nvGrpSpPr>
        <p:grpSpPr>
          <a:xfrm rot="5400000">
            <a:off x="9170391" y="3729806"/>
            <a:ext cx="114300" cy="122115"/>
            <a:chOff x="7983415" y="6582508"/>
            <a:chExt cx="152400" cy="486507"/>
          </a:xfrm>
        </p:grpSpPr>
        <p:cxnSp>
          <p:nvCxnSpPr>
            <p:cNvPr id="876" name="Google Shape;876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7" name="Google Shape;877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8" name="Google Shape;878;p11"/>
          <p:cNvGrpSpPr/>
          <p:nvPr/>
        </p:nvGrpSpPr>
        <p:grpSpPr>
          <a:xfrm rot="5400000">
            <a:off x="9170391" y="3374574"/>
            <a:ext cx="114300" cy="122115"/>
            <a:chOff x="7983415" y="6582508"/>
            <a:chExt cx="152400" cy="486507"/>
          </a:xfrm>
        </p:grpSpPr>
        <p:cxnSp>
          <p:nvCxnSpPr>
            <p:cNvPr id="879" name="Google Shape;879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0" name="Google Shape;880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1" name="Google Shape;881;p11"/>
          <p:cNvGrpSpPr/>
          <p:nvPr/>
        </p:nvGrpSpPr>
        <p:grpSpPr>
          <a:xfrm rot="5400000">
            <a:off x="9170391" y="3019343"/>
            <a:ext cx="114300" cy="122115"/>
            <a:chOff x="7983415" y="6582508"/>
            <a:chExt cx="152400" cy="486507"/>
          </a:xfrm>
        </p:grpSpPr>
        <p:cxnSp>
          <p:nvCxnSpPr>
            <p:cNvPr id="882" name="Google Shape;882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3" name="Google Shape;883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4" name="Google Shape;884;p11"/>
          <p:cNvGrpSpPr/>
          <p:nvPr/>
        </p:nvGrpSpPr>
        <p:grpSpPr>
          <a:xfrm rot="5400000">
            <a:off x="9170391" y="2664111"/>
            <a:ext cx="114300" cy="122115"/>
            <a:chOff x="7983415" y="6582508"/>
            <a:chExt cx="152400" cy="486507"/>
          </a:xfrm>
        </p:grpSpPr>
        <p:cxnSp>
          <p:nvCxnSpPr>
            <p:cNvPr id="885" name="Google Shape;885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6" name="Google Shape;886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7" name="Google Shape;887;p11"/>
          <p:cNvGrpSpPr/>
          <p:nvPr/>
        </p:nvGrpSpPr>
        <p:grpSpPr>
          <a:xfrm rot="5400000">
            <a:off x="9170391" y="2308880"/>
            <a:ext cx="114300" cy="122115"/>
            <a:chOff x="7983415" y="6582508"/>
            <a:chExt cx="152400" cy="486507"/>
          </a:xfrm>
        </p:grpSpPr>
        <p:cxnSp>
          <p:nvCxnSpPr>
            <p:cNvPr id="888" name="Google Shape;888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9" name="Google Shape;889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0" name="Google Shape;890;p11"/>
          <p:cNvGrpSpPr/>
          <p:nvPr/>
        </p:nvGrpSpPr>
        <p:grpSpPr>
          <a:xfrm rot="5400000">
            <a:off x="9170391" y="1953648"/>
            <a:ext cx="114300" cy="122115"/>
            <a:chOff x="7983415" y="6582508"/>
            <a:chExt cx="152400" cy="486507"/>
          </a:xfrm>
        </p:grpSpPr>
        <p:cxnSp>
          <p:nvCxnSpPr>
            <p:cNvPr id="891" name="Google Shape;891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2" name="Google Shape;892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3" name="Google Shape;893;p11"/>
          <p:cNvGrpSpPr/>
          <p:nvPr/>
        </p:nvGrpSpPr>
        <p:grpSpPr>
          <a:xfrm rot="5400000">
            <a:off x="9170391" y="1598417"/>
            <a:ext cx="114300" cy="122115"/>
            <a:chOff x="7983415" y="6582508"/>
            <a:chExt cx="152400" cy="486507"/>
          </a:xfrm>
        </p:grpSpPr>
        <p:cxnSp>
          <p:nvCxnSpPr>
            <p:cNvPr id="894" name="Google Shape;894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5" name="Google Shape;895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6" name="Google Shape;896;p11"/>
          <p:cNvGrpSpPr/>
          <p:nvPr/>
        </p:nvGrpSpPr>
        <p:grpSpPr>
          <a:xfrm rot="5400000">
            <a:off x="9170391" y="1243185"/>
            <a:ext cx="114300" cy="122115"/>
            <a:chOff x="7983415" y="6582508"/>
            <a:chExt cx="152400" cy="486507"/>
          </a:xfrm>
        </p:grpSpPr>
        <p:cxnSp>
          <p:nvCxnSpPr>
            <p:cNvPr id="897" name="Google Shape;897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8" name="Google Shape;898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9" name="Google Shape;899;p11"/>
          <p:cNvGrpSpPr/>
          <p:nvPr/>
        </p:nvGrpSpPr>
        <p:grpSpPr>
          <a:xfrm rot="5400000">
            <a:off x="9170391" y="732742"/>
            <a:ext cx="114300" cy="122115"/>
            <a:chOff x="7983415" y="6582508"/>
            <a:chExt cx="152400" cy="486507"/>
          </a:xfrm>
        </p:grpSpPr>
        <p:cxnSp>
          <p:nvCxnSpPr>
            <p:cNvPr id="900" name="Google Shape;900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1" name="Google Shape;901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902" name="Google Shape;902;p11"/>
          <p:cNvCxnSpPr/>
          <p:nvPr/>
        </p:nvCxnSpPr>
        <p:spPr>
          <a:xfrm>
            <a:off x="9227541" y="4753617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03" name="Google Shape;903;p11"/>
          <p:cNvCxnSpPr/>
          <p:nvPr/>
        </p:nvCxnSpPr>
        <p:spPr>
          <a:xfrm>
            <a:off x="457731" y="-105873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04" name="Google Shape;904;p11"/>
          <p:cNvCxnSpPr/>
          <p:nvPr/>
        </p:nvCxnSpPr>
        <p:spPr>
          <a:xfrm>
            <a:off x="8684419" y="-105873"/>
            <a:ext cx="0" cy="9158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905" name="Google Shape;905;p11"/>
          <p:cNvGrpSpPr/>
          <p:nvPr/>
        </p:nvGrpSpPr>
        <p:grpSpPr>
          <a:xfrm>
            <a:off x="7986158" y="-105873"/>
            <a:ext cx="152400" cy="91586"/>
            <a:chOff x="7983415" y="6582508"/>
            <a:chExt cx="152400" cy="486507"/>
          </a:xfrm>
        </p:grpSpPr>
        <p:cxnSp>
          <p:nvCxnSpPr>
            <p:cNvPr id="906" name="Google Shape;906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7" name="Google Shape;907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8" name="Google Shape;908;p11"/>
          <p:cNvGrpSpPr/>
          <p:nvPr/>
        </p:nvGrpSpPr>
        <p:grpSpPr>
          <a:xfrm>
            <a:off x="7287901" y="-105873"/>
            <a:ext cx="152400" cy="91586"/>
            <a:chOff x="7983415" y="6582508"/>
            <a:chExt cx="152400" cy="486507"/>
          </a:xfrm>
        </p:grpSpPr>
        <p:cxnSp>
          <p:nvCxnSpPr>
            <p:cNvPr id="909" name="Google Shape;909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0" name="Google Shape;910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1" name="Google Shape;911;p11"/>
          <p:cNvGrpSpPr/>
          <p:nvPr/>
        </p:nvGrpSpPr>
        <p:grpSpPr>
          <a:xfrm>
            <a:off x="6589644" y="-105873"/>
            <a:ext cx="152400" cy="91586"/>
            <a:chOff x="7983415" y="6582508"/>
            <a:chExt cx="152400" cy="486507"/>
          </a:xfrm>
        </p:grpSpPr>
        <p:cxnSp>
          <p:nvCxnSpPr>
            <p:cNvPr id="912" name="Google Shape;912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3" name="Google Shape;913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4" name="Google Shape;914;p11"/>
          <p:cNvGrpSpPr/>
          <p:nvPr/>
        </p:nvGrpSpPr>
        <p:grpSpPr>
          <a:xfrm>
            <a:off x="5891387" y="-105873"/>
            <a:ext cx="152400" cy="91586"/>
            <a:chOff x="7983415" y="6582508"/>
            <a:chExt cx="152400" cy="486507"/>
          </a:xfrm>
        </p:grpSpPr>
        <p:cxnSp>
          <p:nvCxnSpPr>
            <p:cNvPr id="915" name="Google Shape;915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6" name="Google Shape;916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7" name="Google Shape;917;p11"/>
          <p:cNvGrpSpPr/>
          <p:nvPr/>
        </p:nvGrpSpPr>
        <p:grpSpPr>
          <a:xfrm>
            <a:off x="5193130" y="-105873"/>
            <a:ext cx="152400" cy="91586"/>
            <a:chOff x="7983415" y="6582508"/>
            <a:chExt cx="152400" cy="486507"/>
          </a:xfrm>
        </p:grpSpPr>
        <p:cxnSp>
          <p:nvCxnSpPr>
            <p:cNvPr id="918" name="Google Shape;918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9" name="Google Shape;919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0" name="Google Shape;920;p11"/>
          <p:cNvGrpSpPr/>
          <p:nvPr/>
        </p:nvGrpSpPr>
        <p:grpSpPr>
          <a:xfrm>
            <a:off x="4494873" y="-105873"/>
            <a:ext cx="152400" cy="91586"/>
            <a:chOff x="7983415" y="6582508"/>
            <a:chExt cx="152400" cy="486507"/>
          </a:xfrm>
        </p:grpSpPr>
        <p:cxnSp>
          <p:nvCxnSpPr>
            <p:cNvPr id="921" name="Google Shape;921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2" name="Google Shape;922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3" name="Google Shape;923;p11"/>
          <p:cNvGrpSpPr/>
          <p:nvPr/>
        </p:nvGrpSpPr>
        <p:grpSpPr>
          <a:xfrm>
            <a:off x="3796616" y="-105873"/>
            <a:ext cx="152400" cy="91586"/>
            <a:chOff x="7983415" y="6582508"/>
            <a:chExt cx="152400" cy="486507"/>
          </a:xfrm>
        </p:grpSpPr>
        <p:cxnSp>
          <p:nvCxnSpPr>
            <p:cNvPr id="924" name="Google Shape;924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5" name="Google Shape;925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6" name="Google Shape;926;p11"/>
          <p:cNvGrpSpPr/>
          <p:nvPr/>
        </p:nvGrpSpPr>
        <p:grpSpPr>
          <a:xfrm>
            <a:off x="3098359" y="-105873"/>
            <a:ext cx="152400" cy="91586"/>
            <a:chOff x="7983415" y="6582508"/>
            <a:chExt cx="152400" cy="486507"/>
          </a:xfrm>
        </p:grpSpPr>
        <p:cxnSp>
          <p:nvCxnSpPr>
            <p:cNvPr id="927" name="Google Shape;927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8" name="Google Shape;928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9" name="Google Shape;929;p11"/>
          <p:cNvGrpSpPr/>
          <p:nvPr/>
        </p:nvGrpSpPr>
        <p:grpSpPr>
          <a:xfrm>
            <a:off x="2400102" y="-105873"/>
            <a:ext cx="152400" cy="91586"/>
            <a:chOff x="7983415" y="6582508"/>
            <a:chExt cx="152400" cy="486507"/>
          </a:xfrm>
        </p:grpSpPr>
        <p:cxnSp>
          <p:nvCxnSpPr>
            <p:cNvPr id="930" name="Google Shape;930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1" name="Google Shape;931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2" name="Google Shape;932;p11"/>
          <p:cNvGrpSpPr/>
          <p:nvPr/>
        </p:nvGrpSpPr>
        <p:grpSpPr>
          <a:xfrm>
            <a:off x="1701845" y="-105873"/>
            <a:ext cx="152400" cy="91586"/>
            <a:chOff x="7983415" y="6582508"/>
            <a:chExt cx="152400" cy="486507"/>
          </a:xfrm>
        </p:grpSpPr>
        <p:cxnSp>
          <p:nvCxnSpPr>
            <p:cNvPr id="933" name="Google Shape;933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4" name="Google Shape;934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5" name="Google Shape;935;p11"/>
          <p:cNvGrpSpPr/>
          <p:nvPr/>
        </p:nvGrpSpPr>
        <p:grpSpPr>
          <a:xfrm>
            <a:off x="1003588" y="-105873"/>
            <a:ext cx="152400" cy="91586"/>
            <a:chOff x="7983415" y="6582508"/>
            <a:chExt cx="152400" cy="486507"/>
          </a:xfrm>
        </p:grpSpPr>
        <p:cxnSp>
          <p:nvCxnSpPr>
            <p:cNvPr id="936" name="Google Shape;936;p11"/>
            <p:cNvCxnSpPr/>
            <p:nvPr/>
          </p:nvCxnSpPr>
          <p:spPr>
            <a:xfrm>
              <a:off x="81358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7" name="Google Shape;937;p11"/>
            <p:cNvCxnSpPr/>
            <p:nvPr/>
          </p:nvCxnSpPr>
          <p:spPr>
            <a:xfrm>
              <a:off x="7983415" y="6582508"/>
              <a:ext cx="0" cy="486507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938" name="Google Shape;938;p11"/>
          <p:cNvSpPr txBox="1">
            <a:spLocks noGrp="1"/>
          </p:cNvSpPr>
          <p:nvPr>
            <p:ph type="title"/>
          </p:nvPr>
        </p:nvSpPr>
        <p:spPr>
          <a:xfrm>
            <a:off x="430215" y="342900"/>
            <a:ext cx="8229599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9" name="Google Shape;939;p11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40" name="Google Shape;940;p11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sp>
        <p:nvSpPr>
          <p:cNvPr id="941" name="Google Shape;941;p11"/>
          <p:cNvSpPr txBox="1">
            <a:spLocks noGrp="1"/>
          </p:cNvSpPr>
          <p:nvPr>
            <p:ph type="subTitle" idx="4"/>
          </p:nvPr>
        </p:nvSpPr>
        <p:spPr>
          <a:xfrm>
            <a:off x="457200" y="857250"/>
            <a:ext cx="8229600" cy="342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12"/>
          <p:cNvSpPr txBox="1">
            <a:spLocks noGrp="1"/>
          </p:cNvSpPr>
          <p:nvPr>
            <p:ph type="body" idx="1"/>
          </p:nvPr>
        </p:nvSpPr>
        <p:spPr>
          <a:xfrm>
            <a:off x="432050" y="1371600"/>
            <a:ext cx="4038600" cy="3257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44" name="Google Shape;944;p12"/>
          <p:cNvSpPr txBox="1">
            <a:spLocks noGrp="1"/>
          </p:cNvSpPr>
          <p:nvPr>
            <p:ph type="body" idx="2"/>
          </p:nvPr>
        </p:nvSpPr>
        <p:spPr>
          <a:xfrm>
            <a:off x="4648198" y="1371600"/>
            <a:ext cx="4038600" cy="3257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45" name="Google Shape;945;p12"/>
          <p:cNvSpPr txBox="1">
            <a:spLocks noGrp="1"/>
          </p:cNvSpPr>
          <p:nvPr>
            <p:ph type="title"/>
          </p:nvPr>
        </p:nvSpPr>
        <p:spPr>
          <a:xfrm>
            <a:off x="432053" y="342900"/>
            <a:ext cx="822960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6" name="Google Shape;946;p12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47" name="Google Shape;947;p12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sp>
        <p:nvSpPr>
          <p:cNvPr id="948" name="Google Shape;948;p12"/>
          <p:cNvSpPr txBox="1">
            <a:spLocks noGrp="1"/>
          </p:cNvSpPr>
          <p:nvPr>
            <p:ph type="subTitle" idx="3"/>
          </p:nvPr>
        </p:nvSpPr>
        <p:spPr>
          <a:xfrm>
            <a:off x="457200" y="857250"/>
            <a:ext cx="8229600" cy="342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13"/>
          <p:cNvSpPr txBox="1">
            <a:spLocks noGrp="1"/>
          </p:cNvSpPr>
          <p:nvPr>
            <p:ph type="body" idx="1"/>
          </p:nvPr>
        </p:nvSpPr>
        <p:spPr>
          <a:xfrm>
            <a:off x="432054" y="1151335"/>
            <a:ext cx="4040100" cy="47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 b="1">
                <a:solidFill>
                  <a:schemeClr val="accent2"/>
                </a:solidFill>
              </a:defRPr>
            </a:lvl1pPr>
            <a:lvl2pPr marL="914400" lvl="1" indent="-2286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spcBef>
                <a:spcPts val="400"/>
              </a:spcBef>
              <a:spcAft>
                <a:spcPts val="0"/>
              </a:spcAft>
              <a:buSzPts val="1148"/>
              <a:buNone/>
              <a:defRPr sz="1350" b="1"/>
            </a:lvl3pPr>
            <a:lvl4pPr marL="1828800" lvl="3" indent="-228600" algn="l" rtl="0">
              <a:spcBef>
                <a:spcPts val="400"/>
              </a:spcBef>
              <a:spcAft>
                <a:spcPts val="0"/>
              </a:spcAft>
              <a:buSzPts val="1020"/>
              <a:buNone/>
              <a:defRPr sz="1200" b="1"/>
            </a:lvl4pPr>
            <a:lvl5pPr marL="2286000" lvl="4" indent="-228600" algn="l" rtl="0">
              <a:spcBef>
                <a:spcPts val="24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51" name="Google Shape;951;p13"/>
          <p:cNvSpPr txBox="1">
            <a:spLocks noGrp="1"/>
          </p:cNvSpPr>
          <p:nvPr>
            <p:ph type="body" idx="2"/>
          </p:nvPr>
        </p:nvSpPr>
        <p:spPr>
          <a:xfrm>
            <a:off x="432054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52" name="Google Shape;952;p13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900" cy="47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 b="1">
                <a:solidFill>
                  <a:schemeClr val="accent2"/>
                </a:solidFill>
              </a:defRPr>
            </a:lvl1pPr>
            <a:lvl2pPr marL="914400" lvl="1" indent="-2286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 rtl="0">
              <a:spcBef>
                <a:spcPts val="400"/>
              </a:spcBef>
              <a:spcAft>
                <a:spcPts val="0"/>
              </a:spcAft>
              <a:buSzPts val="1148"/>
              <a:buNone/>
              <a:defRPr sz="1350" b="1"/>
            </a:lvl3pPr>
            <a:lvl4pPr marL="1828800" lvl="3" indent="-228600" algn="l" rtl="0">
              <a:spcBef>
                <a:spcPts val="400"/>
              </a:spcBef>
              <a:spcAft>
                <a:spcPts val="0"/>
              </a:spcAft>
              <a:buSzPts val="1020"/>
              <a:buNone/>
              <a:defRPr sz="1200" b="1"/>
            </a:lvl4pPr>
            <a:lvl5pPr marL="2286000" lvl="4" indent="-228600" algn="l" rtl="0">
              <a:spcBef>
                <a:spcPts val="24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53" name="Google Shape;953;p13"/>
          <p:cNvSpPr txBox="1">
            <a:spLocks noGrp="1"/>
          </p:cNvSpPr>
          <p:nvPr>
            <p:ph type="body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54" name="Google Shape;954;p13"/>
          <p:cNvSpPr txBox="1">
            <a:spLocks noGrp="1"/>
          </p:cNvSpPr>
          <p:nvPr>
            <p:ph type="title"/>
          </p:nvPr>
        </p:nvSpPr>
        <p:spPr>
          <a:xfrm>
            <a:off x="430214" y="342900"/>
            <a:ext cx="822960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5" name="Google Shape;955;p13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56" name="Google Shape;956;p13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sp>
        <p:nvSpPr>
          <p:cNvPr id="957" name="Google Shape;957;p13"/>
          <p:cNvSpPr txBox="1">
            <a:spLocks noGrp="1"/>
          </p:cNvSpPr>
          <p:nvPr>
            <p:ph type="subTitle" idx="5"/>
          </p:nvPr>
        </p:nvSpPr>
        <p:spPr>
          <a:xfrm>
            <a:off x="457200" y="857250"/>
            <a:ext cx="8229600" cy="342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36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36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Content">
  <p:cSld name="4 Content"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14"/>
          <p:cNvSpPr txBox="1">
            <a:spLocks noGrp="1"/>
          </p:cNvSpPr>
          <p:nvPr>
            <p:ph type="body" idx="1"/>
          </p:nvPr>
        </p:nvSpPr>
        <p:spPr>
          <a:xfrm>
            <a:off x="432055" y="1371600"/>
            <a:ext cx="1942371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4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960" name="Google Shape;960;p14"/>
          <p:cNvSpPr txBox="1">
            <a:spLocks noGrp="1"/>
          </p:cNvSpPr>
          <p:nvPr>
            <p:ph type="body" idx="2"/>
          </p:nvPr>
        </p:nvSpPr>
        <p:spPr>
          <a:xfrm>
            <a:off x="2536180" y="1371600"/>
            <a:ext cx="1942371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961" name="Google Shape;961;p14"/>
          <p:cNvSpPr txBox="1">
            <a:spLocks noGrp="1"/>
          </p:cNvSpPr>
          <p:nvPr>
            <p:ph type="body" idx="3"/>
          </p:nvPr>
        </p:nvSpPr>
        <p:spPr>
          <a:xfrm>
            <a:off x="4640305" y="1371600"/>
            <a:ext cx="1942371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962" name="Google Shape;962;p14"/>
          <p:cNvSpPr txBox="1">
            <a:spLocks noGrp="1"/>
          </p:cNvSpPr>
          <p:nvPr>
            <p:ph type="body" idx="4"/>
          </p:nvPr>
        </p:nvSpPr>
        <p:spPr>
          <a:xfrm>
            <a:off x="6744431" y="1371600"/>
            <a:ext cx="1942371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grpSp>
        <p:nvGrpSpPr>
          <p:cNvPr id="963" name="Google Shape;963;p14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964" name="Google Shape;964;p14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965" name="Google Shape;965;p14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66" name="Google Shape;966;p14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967" name="Google Shape;967;p14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68" name="Google Shape;968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69" name="Google Shape;969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70" name="Google Shape;970;p14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71" name="Google Shape;971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72" name="Google Shape;972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73" name="Google Shape;973;p14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74" name="Google Shape;974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75" name="Google Shape;975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76" name="Google Shape;976;p14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77" name="Google Shape;977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78" name="Google Shape;978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79" name="Google Shape;979;p14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80" name="Google Shape;980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81" name="Google Shape;981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82" name="Google Shape;982;p14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83" name="Google Shape;983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84" name="Google Shape;984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85" name="Google Shape;985;p14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86" name="Google Shape;986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87" name="Google Shape;987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88" name="Google Shape;988;p14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89" name="Google Shape;989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90" name="Google Shape;990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91" name="Google Shape;991;p14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92" name="Google Shape;992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93" name="Google Shape;993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94" name="Google Shape;994;p14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95" name="Google Shape;995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96" name="Google Shape;996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97" name="Google Shape;997;p14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998" name="Google Shape;998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99" name="Google Shape;999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000" name="Google Shape;1000;p14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1001" name="Google Shape;1001;p14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02" name="Google Shape;1002;p14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3" name="Google Shape;1003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04" name="Google Shape;1004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05" name="Google Shape;1005;p14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6" name="Google Shape;1006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07" name="Google Shape;1007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08" name="Google Shape;1008;p14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9" name="Google Shape;1009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0" name="Google Shape;1010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1" name="Google Shape;1011;p14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12" name="Google Shape;1012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3" name="Google Shape;1013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4" name="Google Shape;1014;p14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15" name="Google Shape;1015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6" name="Google Shape;1016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7" name="Google Shape;1017;p14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18" name="Google Shape;1018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9" name="Google Shape;1019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0" name="Google Shape;1020;p14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21" name="Google Shape;1021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2" name="Google Shape;1022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3" name="Google Shape;1023;p14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24" name="Google Shape;1024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5" name="Google Shape;1025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6" name="Google Shape;1026;p14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27" name="Google Shape;1027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8" name="Google Shape;1028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9" name="Google Shape;1029;p14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30" name="Google Shape;1030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1" name="Google Shape;1031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2" name="Google Shape;1032;p14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33" name="Google Shape;1033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4" name="Google Shape;1034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35" name="Google Shape;1035;p14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036" name="Google Shape;1036;p14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1037" name="Google Shape;1037;p14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38" name="Google Shape;1038;p14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39" name="Google Shape;1039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0" name="Google Shape;1040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1" name="Google Shape;1041;p14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42" name="Google Shape;1042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3" name="Google Shape;1043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4" name="Google Shape;1044;p14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45" name="Google Shape;1045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6" name="Google Shape;1046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7" name="Google Shape;1047;p14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48" name="Google Shape;1048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9" name="Google Shape;1049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0" name="Google Shape;1050;p14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51" name="Google Shape;1051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2" name="Google Shape;1052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3" name="Google Shape;1053;p14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54" name="Google Shape;1054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5" name="Google Shape;1055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6" name="Google Shape;1056;p14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57" name="Google Shape;1057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8" name="Google Shape;1058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9" name="Google Shape;1059;p14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0" name="Google Shape;1060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1" name="Google Shape;1061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2" name="Google Shape;1062;p14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3" name="Google Shape;1063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4" name="Google Shape;1064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5" name="Google Shape;1065;p14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6" name="Google Shape;1066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7" name="Google Shape;1067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8" name="Google Shape;1068;p14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9" name="Google Shape;1069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0" name="Google Shape;1070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71" name="Google Shape;1071;p14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072" name="Google Shape;1072;p14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073" name="Google Shape;1073;p14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74" name="Google Shape;1074;p14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75" name="Google Shape;1075;p14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76" name="Google Shape;1076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7" name="Google Shape;1077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8" name="Google Shape;1078;p14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79" name="Google Shape;1079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0" name="Google Shape;1080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1" name="Google Shape;1081;p14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82" name="Google Shape;1082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3" name="Google Shape;1083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4" name="Google Shape;1084;p14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85" name="Google Shape;1085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6" name="Google Shape;1086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7" name="Google Shape;1087;p14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88" name="Google Shape;1088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9" name="Google Shape;1089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0" name="Google Shape;1090;p14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91" name="Google Shape;1091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2" name="Google Shape;1092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3" name="Google Shape;1093;p14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94" name="Google Shape;1094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5" name="Google Shape;1095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6" name="Google Shape;1096;p14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097" name="Google Shape;1097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8" name="Google Shape;1098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9" name="Google Shape;1099;p14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00" name="Google Shape;1100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1" name="Google Shape;1101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2" name="Google Shape;1102;p14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03" name="Google Shape;1103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4" name="Google Shape;1104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5" name="Google Shape;1105;p14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06" name="Google Shape;1106;p1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7" name="Google Shape;1107;p1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108" name="Google Shape;1108;p14"/>
          <p:cNvSpPr txBox="1">
            <a:spLocks noGrp="1"/>
          </p:cNvSpPr>
          <p:nvPr>
            <p:ph type="title"/>
          </p:nvPr>
        </p:nvSpPr>
        <p:spPr>
          <a:xfrm>
            <a:off x="430215" y="342900"/>
            <a:ext cx="8229599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9" name="Google Shape;1109;p14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10" name="Google Shape;1110;p14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sp>
        <p:nvSpPr>
          <p:cNvPr id="1111" name="Google Shape;1111;p14"/>
          <p:cNvSpPr txBox="1">
            <a:spLocks noGrp="1"/>
          </p:cNvSpPr>
          <p:nvPr>
            <p:ph type="subTitle" idx="5"/>
          </p:nvPr>
        </p:nvSpPr>
        <p:spPr>
          <a:xfrm>
            <a:off x="457200" y="857250"/>
            <a:ext cx="8229600" cy="342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 Content">
  <p:cSld name="5 Content"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15"/>
          <p:cNvSpPr txBox="1">
            <a:spLocks noGrp="1"/>
          </p:cNvSpPr>
          <p:nvPr>
            <p:ph type="body" idx="1"/>
          </p:nvPr>
        </p:nvSpPr>
        <p:spPr>
          <a:xfrm>
            <a:off x="432056" y="1371600"/>
            <a:ext cx="1523417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14" name="Google Shape;1114;p15"/>
          <p:cNvSpPr txBox="1">
            <a:spLocks noGrp="1"/>
          </p:cNvSpPr>
          <p:nvPr>
            <p:ph type="body" idx="2"/>
          </p:nvPr>
        </p:nvSpPr>
        <p:spPr>
          <a:xfrm>
            <a:off x="2114293" y="1371600"/>
            <a:ext cx="1523417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15" name="Google Shape;1115;p15"/>
          <p:cNvSpPr txBox="1">
            <a:spLocks noGrp="1"/>
          </p:cNvSpPr>
          <p:nvPr>
            <p:ph type="body" idx="3"/>
          </p:nvPr>
        </p:nvSpPr>
        <p:spPr>
          <a:xfrm>
            <a:off x="3796530" y="1371600"/>
            <a:ext cx="1523417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16" name="Google Shape;1116;p15"/>
          <p:cNvSpPr txBox="1">
            <a:spLocks noGrp="1"/>
          </p:cNvSpPr>
          <p:nvPr>
            <p:ph type="body" idx="4"/>
          </p:nvPr>
        </p:nvSpPr>
        <p:spPr>
          <a:xfrm>
            <a:off x="5478767" y="1371600"/>
            <a:ext cx="1523417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17" name="Google Shape;1117;p15"/>
          <p:cNvSpPr txBox="1">
            <a:spLocks noGrp="1"/>
          </p:cNvSpPr>
          <p:nvPr>
            <p:ph type="body" idx="5"/>
          </p:nvPr>
        </p:nvSpPr>
        <p:spPr>
          <a:xfrm>
            <a:off x="7161004" y="1371600"/>
            <a:ext cx="1523417" cy="3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grpSp>
        <p:nvGrpSpPr>
          <p:cNvPr id="1118" name="Google Shape;1118;p15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1119" name="Google Shape;1119;p15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120" name="Google Shape;1120;p15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21" name="Google Shape;1121;p15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22" name="Google Shape;1122;p15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23" name="Google Shape;1123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4" name="Google Shape;1124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5" name="Google Shape;1125;p15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26" name="Google Shape;1126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7" name="Google Shape;1127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8" name="Google Shape;1128;p15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29" name="Google Shape;1129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0" name="Google Shape;1130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1" name="Google Shape;1131;p15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32" name="Google Shape;1132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3" name="Google Shape;1133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4" name="Google Shape;1134;p15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35" name="Google Shape;1135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6" name="Google Shape;1136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7" name="Google Shape;1137;p15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38" name="Google Shape;1138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9" name="Google Shape;1139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0" name="Google Shape;1140;p15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41" name="Google Shape;1141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2" name="Google Shape;1142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3" name="Google Shape;1143;p15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44" name="Google Shape;1144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5" name="Google Shape;1145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6" name="Google Shape;1146;p15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47" name="Google Shape;1147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8" name="Google Shape;1148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9" name="Google Shape;1149;p15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50" name="Google Shape;1150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1" name="Google Shape;1151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52" name="Google Shape;1152;p15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153" name="Google Shape;1153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4" name="Google Shape;1154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155" name="Google Shape;1155;p15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1156" name="Google Shape;1156;p15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57" name="Google Shape;1157;p15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58" name="Google Shape;1158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9" name="Google Shape;1159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0" name="Google Shape;1160;p15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61" name="Google Shape;1161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62" name="Google Shape;1162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3" name="Google Shape;1163;p15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64" name="Google Shape;1164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65" name="Google Shape;1165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6" name="Google Shape;1166;p15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67" name="Google Shape;1167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68" name="Google Shape;1168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9" name="Google Shape;1169;p15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70" name="Google Shape;1170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1" name="Google Shape;1171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2" name="Google Shape;1172;p15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73" name="Google Shape;1173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4" name="Google Shape;1174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5" name="Google Shape;1175;p15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76" name="Google Shape;1176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7" name="Google Shape;1177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8" name="Google Shape;1178;p15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79" name="Google Shape;1179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0" name="Google Shape;1180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1" name="Google Shape;1181;p15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82" name="Google Shape;1182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3" name="Google Shape;1183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4" name="Google Shape;1184;p15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85" name="Google Shape;1185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6" name="Google Shape;1186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7" name="Google Shape;1187;p15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88" name="Google Shape;1188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9" name="Google Shape;1189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190" name="Google Shape;1190;p15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191" name="Google Shape;1191;p15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1192" name="Google Shape;1192;p15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93" name="Google Shape;1193;p15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94" name="Google Shape;1194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5" name="Google Shape;1195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6" name="Google Shape;1196;p15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97" name="Google Shape;1197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8" name="Google Shape;1198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9" name="Google Shape;1199;p15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00" name="Google Shape;1200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1" name="Google Shape;1201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2" name="Google Shape;1202;p15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03" name="Google Shape;1203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4" name="Google Shape;1204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5" name="Google Shape;1205;p15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06" name="Google Shape;1206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7" name="Google Shape;1207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8" name="Google Shape;1208;p15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09" name="Google Shape;1209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0" name="Google Shape;1210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1" name="Google Shape;1211;p15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12" name="Google Shape;1212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3" name="Google Shape;1213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4" name="Google Shape;1214;p15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15" name="Google Shape;1215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6" name="Google Shape;1216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7" name="Google Shape;1217;p15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18" name="Google Shape;1218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9" name="Google Shape;1219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0" name="Google Shape;1220;p15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21" name="Google Shape;1221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2" name="Google Shape;1222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3" name="Google Shape;1223;p15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224" name="Google Shape;1224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5" name="Google Shape;1225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26" name="Google Shape;1226;p15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27" name="Google Shape;1227;p15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228" name="Google Shape;1228;p15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29" name="Google Shape;1229;p15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30" name="Google Shape;1230;p15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31" name="Google Shape;1231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2" name="Google Shape;1232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3" name="Google Shape;1233;p15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34" name="Google Shape;1234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5" name="Google Shape;1235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6" name="Google Shape;1236;p15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37" name="Google Shape;1237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8" name="Google Shape;1238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9" name="Google Shape;1239;p15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40" name="Google Shape;1240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1" name="Google Shape;1241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2" name="Google Shape;1242;p15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43" name="Google Shape;1243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4" name="Google Shape;1244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5" name="Google Shape;1245;p15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46" name="Google Shape;1246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7" name="Google Shape;1247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8" name="Google Shape;1248;p15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49" name="Google Shape;1249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0" name="Google Shape;1250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1" name="Google Shape;1251;p15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52" name="Google Shape;1252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3" name="Google Shape;1253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4" name="Google Shape;1254;p15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55" name="Google Shape;1255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6" name="Google Shape;1256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7" name="Google Shape;1257;p15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58" name="Google Shape;1258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9" name="Google Shape;1259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0" name="Google Shape;1260;p15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61" name="Google Shape;1261;p15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2" name="Google Shape;1262;p15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263" name="Google Shape;1263;p15"/>
          <p:cNvSpPr txBox="1">
            <a:spLocks noGrp="1"/>
          </p:cNvSpPr>
          <p:nvPr>
            <p:ph type="title"/>
          </p:nvPr>
        </p:nvSpPr>
        <p:spPr>
          <a:xfrm>
            <a:off x="430215" y="342900"/>
            <a:ext cx="8229599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4" name="Google Shape;1264;p15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65" name="Google Shape;1265;p15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sp>
        <p:nvSpPr>
          <p:cNvPr id="1266" name="Google Shape;1266;p15"/>
          <p:cNvSpPr txBox="1">
            <a:spLocks noGrp="1"/>
          </p:cNvSpPr>
          <p:nvPr>
            <p:ph type="subTitle" idx="6"/>
          </p:nvPr>
        </p:nvSpPr>
        <p:spPr>
          <a:xfrm>
            <a:off x="457200" y="857250"/>
            <a:ext cx="8229600" cy="33975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16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75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69" name="Google Shape;1269;p16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/caption left" type="objTx">
  <p:cSld name="OBJECT_WITH_CAPTION_TEXT">
    <p:spTree>
      <p:nvGrpSpPr>
        <p:cNvPr id="1" name="Shape 1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Google Shape;1271;p17"/>
          <p:cNvSpPr txBox="1">
            <a:spLocks noGrp="1"/>
          </p:cNvSpPr>
          <p:nvPr>
            <p:ph type="title"/>
          </p:nvPr>
        </p:nvSpPr>
        <p:spPr>
          <a:xfrm>
            <a:off x="432055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2" name="Google Shape;1272;p17"/>
          <p:cNvSpPr txBox="1">
            <a:spLocks noGrp="1"/>
          </p:cNvSpPr>
          <p:nvPr>
            <p:ph type="body" idx="1"/>
          </p:nvPr>
        </p:nvSpPr>
        <p:spPr>
          <a:xfrm>
            <a:off x="3575050" y="204789"/>
            <a:ext cx="5111700" cy="438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3175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3pPr>
            <a:lvl4pPr marL="1828800" lvl="3" indent="-3175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4pPr>
            <a:lvl5pPr marL="2286000" lvl="4" indent="-3175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1273" name="Google Shape;1273;p17"/>
          <p:cNvSpPr txBox="1">
            <a:spLocks noGrp="1"/>
          </p:cNvSpPr>
          <p:nvPr>
            <p:ph type="body" idx="2"/>
          </p:nvPr>
        </p:nvSpPr>
        <p:spPr>
          <a:xfrm>
            <a:off x="432055" y="1076327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74" name="Google Shape;1274;p17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75" name="Google Shape;1275;p17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/caption right">
  <p:cSld name="Content w/caption right"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p18"/>
          <p:cNvSpPr txBox="1">
            <a:spLocks noGrp="1"/>
          </p:cNvSpPr>
          <p:nvPr>
            <p:ph type="body" idx="1"/>
          </p:nvPr>
        </p:nvSpPr>
        <p:spPr>
          <a:xfrm>
            <a:off x="432055" y="204789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3175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3pPr>
            <a:lvl4pPr marL="1828800" lvl="3" indent="-3175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4pPr>
            <a:lvl5pPr marL="2286000" lvl="4" indent="-3175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1278" name="Google Shape;1278;p18"/>
          <p:cNvSpPr txBox="1">
            <a:spLocks noGrp="1"/>
          </p:cNvSpPr>
          <p:nvPr>
            <p:ph type="body" idx="2"/>
          </p:nvPr>
        </p:nvSpPr>
        <p:spPr>
          <a:xfrm>
            <a:off x="5681161" y="1076327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79" name="Google Shape;1279;p18"/>
          <p:cNvSpPr txBox="1">
            <a:spLocks noGrp="1"/>
          </p:cNvSpPr>
          <p:nvPr>
            <p:ph type="title"/>
          </p:nvPr>
        </p:nvSpPr>
        <p:spPr>
          <a:xfrm>
            <a:off x="567196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0" name="Google Shape;1280;p18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81" name="Google Shape;1281;p18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ated Slide 1_1_1_D">
  <p:cSld name="TITLE_AND_BODY_2_1_1_1_1_1"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p19"/>
          <p:cNvSpPr txBox="1">
            <a:spLocks noGrp="1"/>
          </p:cNvSpPr>
          <p:nvPr>
            <p:ph type="title"/>
          </p:nvPr>
        </p:nvSpPr>
        <p:spPr>
          <a:xfrm>
            <a:off x="228600" y="603506"/>
            <a:ext cx="3730200" cy="59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4" name="Google Shape;1284;p19"/>
          <p:cNvSpPr txBox="1">
            <a:spLocks noGrp="1"/>
          </p:cNvSpPr>
          <p:nvPr>
            <p:ph type="body" idx="1"/>
          </p:nvPr>
        </p:nvSpPr>
        <p:spPr>
          <a:xfrm>
            <a:off x="228600" y="1426466"/>
            <a:ext cx="3730200" cy="202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>
              <a:spcBef>
                <a:spcPts val="80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>
              <a:spcBef>
                <a:spcPts val="200"/>
              </a:spcBef>
              <a:spcAft>
                <a:spcPts val="0"/>
              </a:spcAft>
              <a:buSzPts val="1600"/>
              <a:buChar char="–"/>
              <a:defRPr/>
            </a:lvl2pPr>
            <a:lvl3pPr marL="1371600" lvl="2" indent="-314960">
              <a:spcBef>
                <a:spcPts val="0"/>
              </a:spcBef>
              <a:spcAft>
                <a:spcPts val="0"/>
              </a:spcAft>
              <a:buSzPts val="1360"/>
              <a:buChar char="•"/>
              <a:defRPr/>
            </a:lvl3pPr>
            <a:lvl4pPr marL="1828800" lvl="3" indent="-314960">
              <a:spcBef>
                <a:spcPts val="0"/>
              </a:spcBef>
              <a:spcAft>
                <a:spcPts val="0"/>
              </a:spcAft>
              <a:buSzPts val="1360"/>
              <a:buChar char="–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»"/>
              <a:defRPr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•"/>
              <a:defRPr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•"/>
              <a:defRPr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•"/>
              <a:defRPr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•"/>
              <a:defRPr/>
            </a:lvl9pPr>
          </a:lstStyle>
          <a:p>
            <a:endParaRPr/>
          </a:p>
        </p:txBody>
      </p:sp>
      <p:sp>
        <p:nvSpPr>
          <p:cNvPr id="1285" name="Google Shape;1285;p19"/>
          <p:cNvSpPr>
            <a:spLocks noGrp="1"/>
          </p:cNvSpPr>
          <p:nvPr>
            <p:ph type="pic" idx="2"/>
          </p:nvPr>
        </p:nvSpPr>
        <p:spPr>
          <a:xfrm>
            <a:off x="4233672" y="171450"/>
            <a:ext cx="4690800" cy="35181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dark background">
  <p:cSld name="Title Slide w/dark background">
    <p:bg>
      <p:bgPr>
        <a:solidFill>
          <a:schemeClr val="lt1"/>
        </a:solid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"/>
          <p:cNvSpPr txBox="1">
            <a:spLocks noGrp="1"/>
          </p:cNvSpPr>
          <p:nvPr>
            <p:ph type="ctrTitle"/>
          </p:nvPr>
        </p:nvSpPr>
        <p:spPr>
          <a:xfrm>
            <a:off x="457732" y="850950"/>
            <a:ext cx="8226686" cy="1817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  <a:defRPr sz="405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"/>
          <p:cNvSpPr txBox="1">
            <a:spLocks noGrp="1"/>
          </p:cNvSpPr>
          <p:nvPr>
            <p:ph type="subTitle" idx="1"/>
          </p:nvPr>
        </p:nvSpPr>
        <p:spPr>
          <a:xfrm>
            <a:off x="457732" y="2914652"/>
            <a:ext cx="8226680" cy="819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0" i="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6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6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312" name="Google Shape;312;p3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313" name="Google Shape;313;p3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314" name="Google Shape;314;p3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15" name="Google Shape;315;p3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16" name="Google Shape;316;p3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17" name="Google Shape;317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8" name="Google Shape;318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19" name="Google Shape;319;p3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0" name="Google Shape;320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1" name="Google Shape;321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2" name="Google Shape;322;p3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3" name="Google Shape;323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4" name="Google Shape;324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5" name="Google Shape;325;p3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6" name="Google Shape;326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7" name="Google Shape;327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8" name="Google Shape;328;p3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9" name="Google Shape;329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0" name="Google Shape;330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1" name="Google Shape;331;p3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32" name="Google Shape;332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3" name="Google Shape;333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4" name="Google Shape;334;p3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35" name="Google Shape;335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6" name="Google Shape;336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7" name="Google Shape;337;p3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38" name="Google Shape;338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9" name="Google Shape;339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0" name="Google Shape;340;p3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41" name="Google Shape;341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2" name="Google Shape;342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3" name="Google Shape;343;p3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44" name="Google Shape;344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5" name="Google Shape;345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6" name="Google Shape;346;p3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47" name="Google Shape;347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8" name="Google Shape;348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349" name="Google Shape;349;p3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350" name="Google Shape;350;p3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51" name="Google Shape;351;p3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52" name="Google Shape;352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53" name="Google Shape;353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54" name="Google Shape;354;p3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55" name="Google Shape;355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56" name="Google Shape;356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57" name="Google Shape;357;p3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58" name="Google Shape;358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59" name="Google Shape;359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0" name="Google Shape;360;p3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61" name="Google Shape;361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2" name="Google Shape;362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3" name="Google Shape;363;p3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64" name="Google Shape;364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5" name="Google Shape;365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6" name="Google Shape;366;p3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67" name="Google Shape;367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8" name="Google Shape;368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9" name="Google Shape;369;p3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70" name="Google Shape;370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1" name="Google Shape;371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2" name="Google Shape;372;p3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73" name="Google Shape;373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4" name="Google Shape;374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5" name="Google Shape;375;p3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76" name="Google Shape;376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7" name="Google Shape;377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8" name="Google Shape;378;p3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79" name="Google Shape;379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0" name="Google Shape;380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1" name="Google Shape;381;p3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82" name="Google Shape;382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3" name="Google Shape;383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84" name="Google Shape;384;p3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85" name="Google Shape;385;p3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386" name="Google Shape;386;p3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87" name="Google Shape;387;p3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88" name="Google Shape;388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9" name="Google Shape;389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0" name="Google Shape;390;p3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91" name="Google Shape;391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2" name="Google Shape;392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3" name="Google Shape;393;p3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94" name="Google Shape;394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5" name="Google Shape;395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6" name="Google Shape;396;p3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397" name="Google Shape;397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8" name="Google Shape;398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9" name="Google Shape;399;p3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00" name="Google Shape;400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1" name="Google Shape;401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2" name="Google Shape;402;p3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03" name="Google Shape;403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4" name="Google Shape;404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5" name="Google Shape;405;p3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06" name="Google Shape;406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7" name="Google Shape;407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8" name="Google Shape;408;p3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09" name="Google Shape;409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0" name="Google Shape;410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1" name="Google Shape;411;p3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12" name="Google Shape;412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3" name="Google Shape;413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4" name="Google Shape;414;p3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15" name="Google Shape;415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6" name="Google Shape;416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7" name="Google Shape;417;p3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418" name="Google Shape;418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9" name="Google Shape;419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20" name="Google Shape;420;p3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21" name="Google Shape;421;p3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422" name="Google Shape;422;p3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23" name="Google Shape;423;p3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424" name="Google Shape;424;p3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25" name="Google Shape;425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6" name="Google Shape;426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27" name="Google Shape;427;p3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28" name="Google Shape;428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9" name="Google Shape;429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0" name="Google Shape;430;p3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31" name="Google Shape;431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2" name="Google Shape;432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3" name="Google Shape;433;p3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34" name="Google Shape;434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5" name="Google Shape;435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6" name="Google Shape;436;p3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37" name="Google Shape;437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8" name="Google Shape;438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9" name="Google Shape;439;p3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0" name="Google Shape;440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1" name="Google Shape;441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2" name="Google Shape;442;p3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3" name="Google Shape;443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4" name="Google Shape;444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5" name="Google Shape;445;p3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6" name="Google Shape;446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7" name="Google Shape;447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8" name="Google Shape;448;p3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9" name="Google Shape;449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0" name="Google Shape;450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1" name="Google Shape;451;p3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52" name="Google Shape;452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3" name="Google Shape;453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4" name="Google Shape;454;p3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55" name="Google Shape;455;p3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6" name="Google Shape;456;p3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457" name="Google Shape;457;p3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7200" y="358300"/>
            <a:ext cx="2404872" cy="407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3" descr="DOE_Office_Science_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7901" y="422511"/>
            <a:ext cx="1375090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7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image">
  <p:cSld name="Title Slide w/image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"/>
          <p:cNvSpPr txBox="1">
            <a:spLocks noGrp="1"/>
          </p:cNvSpPr>
          <p:nvPr>
            <p:ph type="ctrTitle"/>
          </p:nvPr>
        </p:nvSpPr>
        <p:spPr>
          <a:xfrm>
            <a:off x="455294" y="1338680"/>
            <a:ext cx="8226687" cy="607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50"/>
              <a:buFont typeface="Arial"/>
              <a:buNone/>
              <a:defRPr sz="405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4"/>
          <p:cNvSpPr txBox="1">
            <a:spLocks noGrp="1"/>
          </p:cNvSpPr>
          <p:nvPr>
            <p:ph type="subTitle" idx="1"/>
          </p:nvPr>
        </p:nvSpPr>
        <p:spPr>
          <a:xfrm>
            <a:off x="455294" y="2071855"/>
            <a:ext cx="8226687" cy="26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6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6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463" name="Google Shape;463;p4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464" name="Google Shape;464;p4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465" name="Google Shape;465;p4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66" name="Google Shape;466;p4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467" name="Google Shape;467;p4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68" name="Google Shape;468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69" name="Google Shape;469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0" name="Google Shape;470;p4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71" name="Google Shape;471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2" name="Google Shape;472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3" name="Google Shape;473;p4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74" name="Google Shape;474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5" name="Google Shape;475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6" name="Google Shape;476;p4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77" name="Google Shape;477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8" name="Google Shape;478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9" name="Google Shape;479;p4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80" name="Google Shape;480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1" name="Google Shape;481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2" name="Google Shape;482;p4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83" name="Google Shape;483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4" name="Google Shape;484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5" name="Google Shape;485;p4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86" name="Google Shape;486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7" name="Google Shape;487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8" name="Google Shape;488;p4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89" name="Google Shape;489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0" name="Google Shape;490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1" name="Google Shape;491;p4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92" name="Google Shape;492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3" name="Google Shape;493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4" name="Google Shape;494;p4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95" name="Google Shape;495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6" name="Google Shape;496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7" name="Google Shape;497;p4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98" name="Google Shape;498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9" name="Google Shape;499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500" name="Google Shape;500;p4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501" name="Google Shape;501;p4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02" name="Google Shape;502;p4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03" name="Google Shape;503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04" name="Google Shape;504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05" name="Google Shape;505;p4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06" name="Google Shape;506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07" name="Google Shape;507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08" name="Google Shape;508;p4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09" name="Google Shape;509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0" name="Google Shape;510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1" name="Google Shape;511;p4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12" name="Google Shape;512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3" name="Google Shape;513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4" name="Google Shape;514;p4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15" name="Google Shape;515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6" name="Google Shape;516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7" name="Google Shape;517;p4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18" name="Google Shape;518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9" name="Google Shape;519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0" name="Google Shape;520;p4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21" name="Google Shape;521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2" name="Google Shape;522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3" name="Google Shape;523;p4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24" name="Google Shape;524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5" name="Google Shape;525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6" name="Google Shape;526;p4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27" name="Google Shape;527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8" name="Google Shape;528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9" name="Google Shape;529;p4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30" name="Google Shape;530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1" name="Google Shape;531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2" name="Google Shape;532;p4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33" name="Google Shape;533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4" name="Google Shape;534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535" name="Google Shape;535;p4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536" name="Google Shape;536;p4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537" name="Google Shape;537;p4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38" name="Google Shape;538;p4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39" name="Google Shape;539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0" name="Google Shape;540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1" name="Google Shape;541;p4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42" name="Google Shape;542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3" name="Google Shape;543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4" name="Google Shape;544;p4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45" name="Google Shape;545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6" name="Google Shape;546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7" name="Google Shape;547;p4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48" name="Google Shape;548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9" name="Google Shape;549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0" name="Google Shape;550;p4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51" name="Google Shape;551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2" name="Google Shape;552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3" name="Google Shape;553;p4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54" name="Google Shape;554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5" name="Google Shape;555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6" name="Google Shape;556;p4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57" name="Google Shape;557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8" name="Google Shape;558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9" name="Google Shape;559;p4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60" name="Google Shape;560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1" name="Google Shape;561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2" name="Google Shape;562;p4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63" name="Google Shape;563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4" name="Google Shape;564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5" name="Google Shape;565;p4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66" name="Google Shape;566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7" name="Google Shape;567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8" name="Google Shape;568;p4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69" name="Google Shape;569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70" name="Google Shape;570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571" name="Google Shape;571;p4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572" name="Google Shape;572;p4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573" name="Google Shape;573;p4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74" name="Google Shape;574;p4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75" name="Google Shape;575;p4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76" name="Google Shape;576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77" name="Google Shape;577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78" name="Google Shape;578;p4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79" name="Google Shape;579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0" name="Google Shape;580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1" name="Google Shape;581;p4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82" name="Google Shape;582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3" name="Google Shape;583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4" name="Google Shape;584;p4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85" name="Google Shape;585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6" name="Google Shape;586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7" name="Google Shape;587;p4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88" name="Google Shape;588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9" name="Google Shape;589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0" name="Google Shape;590;p4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91" name="Google Shape;591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2" name="Google Shape;592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3" name="Google Shape;593;p4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94" name="Google Shape;594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5" name="Google Shape;595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6" name="Google Shape;596;p4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597" name="Google Shape;597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8" name="Google Shape;598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9" name="Google Shape;599;p4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00" name="Google Shape;600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1" name="Google Shape;601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2" name="Google Shape;602;p4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03" name="Google Shape;603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4" name="Google Shape;604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5" name="Google Shape;605;p4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06" name="Google Shape;606;p4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7" name="Google Shape;607;p4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608" name="Google Shape;608;p4" descr="A close up of a sig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87768" y="425196"/>
            <a:ext cx="1371600" cy="333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020" y="350330"/>
            <a:ext cx="2400300" cy="459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White">
  <p:cSld name="Section Header White"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5"/>
          <p:cNvSpPr txBox="1">
            <a:spLocks noGrp="1"/>
          </p:cNvSpPr>
          <p:nvPr>
            <p:ph type="title"/>
          </p:nvPr>
        </p:nvSpPr>
        <p:spPr>
          <a:xfrm>
            <a:off x="432056" y="1398134"/>
            <a:ext cx="8222309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50"/>
              <a:buFont typeface="Arial"/>
              <a:buNone/>
              <a:defRPr sz="4050" b="1" i="0" cap="none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12" name="Google Shape;612;p5"/>
          <p:cNvCxnSpPr/>
          <p:nvPr/>
        </p:nvCxnSpPr>
        <p:spPr>
          <a:xfrm>
            <a:off x="460845" y="3698620"/>
            <a:ext cx="822231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3" name="Google Shape;613;p5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4" name="Google Shape;614;p5"/>
          <p:cNvSpPr txBox="1"/>
          <p:nvPr/>
        </p:nvSpPr>
        <p:spPr>
          <a:xfrm>
            <a:off x="372175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700" dirty="0"/>
          </a:p>
        </p:txBody>
      </p:sp>
      <p:sp>
        <p:nvSpPr>
          <p:cNvPr id="615" name="Google Shape;615;p5"/>
          <p:cNvSpPr txBox="1">
            <a:spLocks noGrp="1"/>
          </p:cNvSpPr>
          <p:nvPr>
            <p:ph type="subTitle" idx="1"/>
          </p:nvPr>
        </p:nvSpPr>
        <p:spPr>
          <a:xfrm>
            <a:off x="1037675" y="2838656"/>
            <a:ext cx="7024200" cy="61357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Color">
  <p:cSld name="Section Header Color"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6"/>
          <p:cNvSpPr txBox="1">
            <a:spLocks noGrp="1"/>
          </p:cNvSpPr>
          <p:nvPr>
            <p:ph type="title"/>
          </p:nvPr>
        </p:nvSpPr>
        <p:spPr>
          <a:xfrm>
            <a:off x="432056" y="1371601"/>
            <a:ext cx="8222309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  <a:defRPr sz="4050" b="1" i="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8" name="Google Shape;618;p6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9" name="Google Shape;619;p6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sp>
        <p:nvSpPr>
          <p:cNvPr id="620" name="Google Shape;620;p6"/>
          <p:cNvSpPr txBox="1">
            <a:spLocks noGrp="1"/>
          </p:cNvSpPr>
          <p:nvPr>
            <p:ph type="subTitle" idx="1"/>
          </p:nvPr>
        </p:nvSpPr>
        <p:spPr>
          <a:xfrm>
            <a:off x="1033272" y="2839212"/>
            <a:ext cx="7022700" cy="4738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Split Horizontal">
  <p:cSld name="4 Split Horizontal"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7"/>
          <p:cNvSpPr txBox="1">
            <a:spLocks noGrp="1"/>
          </p:cNvSpPr>
          <p:nvPr>
            <p:ph type="body" idx="1"/>
          </p:nvPr>
        </p:nvSpPr>
        <p:spPr>
          <a:xfrm>
            <a:off x="430744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23" name="Google Shape;623;p7"/>
          <p:cNvSpPr txBox="1">
            <a:spLocks noGrp="1"/>
          </p:cNvSpPr>
          <p:nvPr>
            <p:ph type="body" idx="2"/>
          </p:nvPr>
        </p:nvSpPr>
        <p:spPr>
          <a:xfrm>
            <a:off x="2525516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24" name="Google Shape;624;p7"/>
          <p:cNvSpPr txBox="1">
            <a:spLocks noGrp="1"/>
          </p:cNvSpPr>
          <p:nvPr>
            <p:ph type="body" idx="3"/>
          </p:nvPr>
        </p:nvSpPr>
        <p:spPr>
          <a:xfrm>
            <a:off x="4620288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25" name="Google Shape;625;p7"/>
          <p:cNvSpPr txBox="1">
            <a:spLocks noGrp="1"/>
          </p:cNvSpPr>
          <p:nvPr>
            <p:ph type="body" idx="4"/>
          </p:nvPr>
        </p:nvSpPr>
        <p:spPr>
          <a:xfrm>
            <a:off x="6717441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grpSp>
        <p:nvGrpSpPr>
          <p:cNvPr id="626" name="Google Shape;626;p7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627" name="Google Shape;627;p7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628" name="Google Shape;628;p7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29" name="Google Shape;629;p7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30" name="Google Shape;630;p7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31" name="Google Shape;631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2" name="Google Shape;632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3" name="Google Shape;633;p7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34" name="Google Shape;634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5" name="Google Shape;635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6" name="Google Shape;636;p7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37" name="Google Shape;637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8" name="Google Shape;638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9" name="Google Shape;639;p7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40" name="Google Shape;640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1" name="Google Shape;641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2" name="Google Shape;642;p7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43" name="Google Shape;643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4" name="Google Shape;644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5" name="Google Shape;645;p7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46" name="Google Shape;646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7" name="Google Shape;647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8" name="Google Shape;648;p7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49" name="Google Shape;649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0" name="Google Shape;650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51" name="Google Shape;651;p7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52" name="Google Shape;652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3" name="Google Shape;653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54" name="Google Shape;654;p7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55" name="Google Shape;655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6" name="Google Shape;656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57" name="Google Shape;657;p7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58" name="Google Shape;658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9" name="Google Shape;659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60" name="Google Shape;660;p7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661" name="Google Shape;661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62" name="Google Shape;662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663" name="Google Shape;663;p7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664" name="Google Shape;664;p7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65" name="Google Shape;665;p7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66" name="Google Shape;666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67" name="Google Shape;667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68" name="Google Shape;668;p7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69" name="Google Shape;669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0" name="Google Shape;670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1" name="Google Shape;671;p7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2" name="Google Shape;672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3" name="Google Shape;673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4" name="Google Shape;674;p7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5" name="Google Shape;675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6" name="Google Shape;676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7" name="Google Shape;677;p7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8" name="Google Shape;678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9" name="Google Shape;679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0" name="Google Shape;680;p7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81" name="Google Shape;681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2" name="Google Shape;682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3" name="Google Shape;683;p7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84" name="Google Shape;684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5" name="Google Shape;685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6" name="Google Shape;686;p7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87" name="Google Shape;687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8" name="Google Shape;688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9" name="Google Shape;689;p7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90" name="Google Shape;690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1" name="Google Shape;691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2" name="Google Shape;692;p7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93" name="Google Shape;693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4" name="Google Shape;694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5" name="Google Shape;695;p7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96" name="Google Shape;696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7" name="Google Shape;697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98" name="Google Shape;698;p7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699" name="Google Shape;699;p7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700" name="Google Shape;700;p7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01" name="Google Shape;701;p7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02" name="Google Shape;702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3" name="Google Shape;703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04" name="Google Shape;704;p7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05" name="Google Shape;705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6" name="Google Shape;706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07" name="Google Shape;707;p7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08" name="Google Shape;708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9" name="Google Shape;709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0" name="Google Shape;710;p7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11" name="Google Shape;711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2" name="Google Shape;712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3" name="Google Shape;713;p7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14" name="Google Shape;714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5" name="Google Shape;715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6" name="Google Shape;716;p7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17" name="Google Shape;717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8" name="Google Shape;718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9" name="Google Shape;719;p7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20" name="Google Shape;720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1" name="Google Shape;721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2" name="Google Shape;722;p7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23" name="Google Shape;723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4" name="Google Shape;724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5" name="Google Shape;725;p7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26" name="Google Shape;726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7" name="Google Shape;727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8" name="Google Shape;728;p7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29" name="Google Shape;729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0" name="Google Shape;730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31" name="Google Shape;731;p7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32" name="Google Shape;732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3" name="Google Shape;733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34" name="Google Shape;734;p7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35" name="Google Shape;735;p7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736" name="Google Shape;736;p7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7" name="Google Shape;737;p7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38" name="Google Shape;738;p7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39" name="Google Shape;739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0" name="Google Shape;740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1" name="Google Shape;741;p7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42" name="Google Shape;742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3" name="Google Shape;743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4" name="Google Shape;744;p7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45" name="Google Shape;745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6" name="Google Shape;746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7" name="Google Shape;747;p7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48" name="Google Shape;748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9" name="Google Shape;749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0" name="Google Shape;750;p7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51" name="Google Shape;751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2" name="Google Shape;752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3" name="Google Shape;753;p7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54" name="Google Shape;754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5" name="Google Shape;755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6" name="Google Shape;756;p7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57" name="Google Shape;757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8" name="Google Shape;758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9" name="Google Shape;759;p7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60" name="Google Shape;760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1" name="Google Shape;761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2" name="Google Shape;762;p7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63" name="Google Shape;763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4" name="Google Shape;764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5" name="Google Shape;765;p7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66" name="Google Shape;766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7" name="Google Shape;767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8" name="Google Shape;768;p7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769" name="Google Shape;769;p7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0" name="Google Shape;770;p7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771" name="Google Shape;771;p7"/>
          <p:cNvSpPr txBox="1">
            <a:spLocks noGrp="1"/>
          </p:cNvSpPr>
          <p:nvPr>
            <p:ph type="body" idx="5"/>
          </p:nvPr>
        </p:nvSpPr>
        <p:spPr>
          <a:xfrm>
            <a:off x="430744" y="3086100"/>
            <a:ext cx="1939988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772" name="Google Shape;772;p7"/>
          <p:cNvSpPr txBox="1">
            <a:spLocks noGrp="1"/>
          </p:cNvSpPr>
          <p:nvPr>
            <p:ph type="body" idx="6"/>
          </p:nvPr>
        </p:nvSpPr>
        <p:spPr>
          <a:xfrm>
            <a:off x="2525515" y="3086100"/>
            <a:ext cx="1939988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773" name="Google Shape;773;p7"/>
          <p:cNvSpPr txBox="1">
            <a:spLocks noGrp="1"/>
          </p:cNvSpPr>
          <p:nvPr>
            <p:ph type="body" idx="7"/>
          </p:nvPr>
        </p:nvSpPr>
        <p:spPr>
          <a:xfrm>
            <a:off x="4620289" y="3086100"/>
            <a:ext cx="1939988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774" name="Google Shape;774;p7"/>
          <p:cNvSpPr txBox="1">
            <a:spLocks noGrp="1"/>
          </p:cNvSpPr>
          <p:nvPr>
            <p:ph type="body" idx="8"/>
          </p:nvPr>
        </p:nvSpPr>
        <p:spPr>
          <a:xfrm>
            <a:off x="6715061" y="3086100"/>
            <a:ext cx="194475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775" name="Google Shape;775;p7"/>
          <p:cNvSpPr txBox="1">
            <a:spLocks noGrp="1"/>
          </p:cNvSpPr>
          <p:nvPr>
            <p:ph type="title"/>
          </p:nvPr>
        </p:nvSpPr>
        <p:spPr>
          <a:xfrm>
            <a:off x="430215" y="342900"/>
            <a:ext cx="8229599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6" name="Google Shape;776;p7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77" name="Google Shape;777;p7"/>
          <p:cNvSpPr txBox="1">
            <a:spLocks noGrp="1"/>
          </p:cNvSpPr>
          <p:nvPr>
            <p:ph type="subTitle" idx="9"/>
          </p:nvPr>
        </p:nvSpPr>
        <p:spPr>
          <a:xfrm>
            <a:off x="457200" y="857250"/>
            <a:ext cx="8229600" cy="339975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778" name="Google Shape;778;p7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8"/>
          <p:cNvSpPr txBox="1">
            <a:spLocks noGrp="1"/>
          </p:cNvSpPr>
          <p:nvPr>
            <p:ph type="title"/>
          </p:nvPr>
        </p:nvSpPr>
        <p:spPr>
          <a:xfrm>
            <a:off x="430214" y="342900"/>
            <a:ext cx="822960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C5A"/>
              </a:buClr>
              <a:buSzPts val="2400"/>
              <a:buFont typeface="Arial"/>
              <a:buNone/>
              <a:defRPr sz="2400" b="1" i="0" cap="none">
                <a:solidFill>
                  <a:srgbClr val="313C5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1" name="Google Shape;781;p8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3257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•"/>
              <a:defRPr sz="1600"/>
            </a:lvl1pPr>
            <a:lvl2pPr marL="914400" lvl="1" indent="-33020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–"/>
              <a:defRPr sz="1600"/>
            </a:lvl2pPr>
            <a:lvl3pPr marL="1371600" lvl="2" indent="-3302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•"/>
              <a:defRPr/>
            </a:lvl3pPr>
            <a:lvl4pPr marL="1828800" lvl="3" indent="-3302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–"/>
              <a:defRPr/>
            </a:lvl4pPr>
            <a:lvl5pPr marL="2286000" lvl="4" indent="-3302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»"/>
              <a:defRPr/>
            </a:lvl5pPr>
            <a:lvl6pPr marL="2743200" lvl="5" indent="-330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782" name="Google Shape;782;p8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83" name="Google Shape;783;p8"/>
          <p:cNvSpPr txBox="1">
            <a:spLocks noGrp="1"/>
          </p:cNvSpPr>
          <p:nvPr>
            <p:ph type="subTitle" idx="2"/>
          </p:nvPr>
        </p:nvSpPr>
        <p:spPr>
          <a:xfrm>
            <a:off x="457200" y="857250"/>
            <a:ext cx="8229600" cy="342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6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784" name="Google Shape;784;p8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9"/>
          <p:cNvSpPr txBox="1">
            <a:spLocks noGrp="1"/>
          </p:cNvSpPr>
          <p:nvPr>
            <p:ph type="title"/>
          </p:nvPr>
        </p:nvSpPr>
        <p:spPr>
          <a:xfrm>
            <a:off x="430215" y="342900"/>
            <a:ext cx="8229599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7" name="Google Shape;787;p9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88" name="Google Shape;788;p9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10"/>
          <p:cNvSpPr txBox="1">
            <a:spLocks noGrp="1"/>
          </p:cNvSpPr>
          <p:nvPr>
            <p:ph type="title"/>
          </p:nvPr>
        </p:nvSpPr>
        <p:spPr>
          <a:xfrm>
            <a:off x="432056" y="342901"/>
            <a:ext cx="8229599" cy="85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1" name="Google Shape;791;p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42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496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6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496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6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»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2" name="Google Shape;792;p10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93" name="Google Shape;793;p10"/>
          <p:cNvSpPr txBox="1"/>
          <p:nvPr/>
        </p:nvSpPr>
        <p:spPr>
          <a:xfrm>
            <a:off x="374904" y="4766831"/>
            <a:ext cx="7151400" cy="27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32054" y="340505"/>
            <a:ext cx="8229600" cy="859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32054" y="1200152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302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496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496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2" name="Google Shape;12;p1"/>
          <p:cNvGrpSpPr/>
          <p:nvPr/>
        </p:nvGrpSpPr>
        <p:grpSpPr>
          <a:xfrm>
            <a:off x="-151324" y="-105873"/>
            <a:ext cx="9439923" cy="5352395"/>
            <a:chOff x="-151324" y="-141165"/>
            <a:chExt cx="9439923" cy="7136527"/>
          </a:xfrm>
        </p:grpSpPr>
        <p:grpSp>
          <p:nvGrpSpPr>
            <p:cNvPr id="13" name="Google Shape;13;p1"/>
            <p:cNvGrpSpPr/>
            <p:nvPr/>
          </p:nvGrpSpPr>
          <p:grpSpPr>
            <a:xfrm>
              <a:off x="457731" y="6873247"/>
              <a:ext cx="8226688" cy="122115"/>
              <a:chOff x="457731" y="6582508"/>
              <a:chExt cx="8226688" cy="486507"/>
            </a:xfrm>
          </p:grpSpPr>
          <p:cxnSp>
            <p:nvCxnSpPr>
              <p:cNvPr id="14" name="Google Shape;14;p1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" name="Google Shape;15;p1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6" name="Google Shape;16;p1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7" name="Google Shape;17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" name="Google Shape;18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" name="Google Shape;19;p1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0" name="Google Shape;20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" name="Google Shape;21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" name="Google Shape;22;p1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3" name="Google Shape;23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" name="Google Shape;24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" name="Google Shape;25;p1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6" name="Google Shape;26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" name="Google Shape;27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" name="Google Shape;28;p1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29" name="Google Shape;29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" name="Google Shape;30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1" name="Google Shape;31;p1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2" name="Google Shape;32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" name="Google Shape;33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" name="Google Shape;34;p1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5" name="Google Shape;35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" name="Google Shape;36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" name="Google Shape;37;p1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38" name="Google Shape;38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" name="Google Shape;39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" name="Google Shape;40;p1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1" name="Google Shape;41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" name="Google Shape;42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" name="Google Shape;43;p1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4" name="Google Shape;44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" name="Google Shape;45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6" name="Google Shape;46;p1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47" name="Google Shape;47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" name="Google Shape;48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49" name="Google Shape;49;p1"/>
            <p:cNvGrpSpPr/>
            <p:nvPr/>
          </p:nvGrpSpPr>
          <p:grpSpPr>
            <a:xfrm>
              <a:off x="-151324" y="454006"/>
              <a:ext cx="122115" cy="5945205"/>
              <a:chOff x="-238874" y="454006"/>
              <a:chExt cx="122115" cy="5945205"/>
            </a:xfrm>
          </p:grpSpPr>
          <p:cxnSp>
            <p:nvCxnSpPr>
              <p:cNvPr id="50" name="Google Shape;50;p1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1" name="Google Shape;51;p1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2" name="Google Shape;52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" name="Google Shape;53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" name="Google Shape;54;p1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5" name="Google Shape;55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" name="Google Shape;56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7" name="Google Shape;57;p1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58" name="Google Shape;58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" name="Google Shape;59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" name="Google Shape;60;p1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1" name="Google Shape;61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" name="Google Shape;62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" name="Google Shape;63;p1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4" name="Google Shape;64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" name="Google Shape;65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6" name="Google Shape;66;p1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67" name="Google Shape;67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" name="Google Shape;68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" name="Google Shape;69;p1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0" name="Google Shape;70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" name="Google Shape;71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" name="Google Shape;72;p1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3" name="Google Shape;73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" name="Google Shape;74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" name="Google Shape;75;p1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6" name="Google Shape;76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" name="Google Shape;77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" name="Google Shape;78;p1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79" name="Google Shape;79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" name="Google Shape;80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1" name="Google Shape;81;p1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82" name="Google Shape;82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3" name="Google Shape;83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84" name="Google Shape;84;p1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85" name="Google Shape;85;p1"/>
            <p:cNvGrpSpPr/>
            <p:nvPr/>
          </p:nvGrpSpPr>
          <p:grpSpPr>
            <a:xfrm>
              <a:off x="9166483" y="454006"/>
              <a:ext cx="122115" cy="5945205"/>
              <a:chOff x="-238874" y="454006"/>
              <a:chExt cx="122115" cy="5945205"/>
            </a:xfrm>
          </p:grpSpPr>
          <p:cxnSp>
            <p:nvCxnSpPr>
              <p:cNvPr id="86" name="Google Shape;86;p1"/>
              <p:cNvCxnSpPr/>
              <p:nvPr/>
            </p:nvCxnSpPr>
            <p:spPr>
              <a:xfrm>
                <a:off x="-177817" y="392949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87" name="Google Shape;87;p1"/>
              <p:cNvGrpSpPr/>
              <p:nvPr/>
            </p:nvGrpSpPr>
            <p:grpSpPr>
              <a:xfrm rot="5400000">
                <a:off x="-254017" y="594070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88" name="Google Shape;88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9" name="Google Shape;89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0" name="Google Shape;90;p1"/>
              <p:cNvGrpSpPr/>
              <p:nvPr/>
            </p:nvGrpSpPr>
            <p:grpSpPr>
              <a:xfrm rot="5400000">
                <a:off x="-254017" y="546706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1" name="Google Shape;91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2" name="Google Shape;92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3" name="Google Shape;93;p1"/>
              <p:cNvGrpSpPr/>
              <p:nvPr/>
            </p:nvGrpSpPr>
            <p:grpSpPr>
              <a:xfrm rot="5400000">
                <a:off x="-254017" y="499342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4" name="Google Shape;94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5" name="Google Shape;95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6" name="Google Shape;96;p1"/>
              <p:cNvGrpSpPr/>
              <p:nvPr/>
            </p:nvGrpSpPr>
            <p:grpSpPr>
              <a:xfrm rot="5400000">
                <a:off x="-254017" y="451978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97" name="Google Shape;97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8" name="Google Shape;98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9" name="Google Shape;99;p1"/>
              <p:cNvGrpSpPr/>
              <p:nvPr/>
            </p:nvGrpSpPr>
            <p:grpSpPr>
              <a:xfrm rot="5400000">
                <a:off x="-254017" y="404614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0" name="Google Shape;100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" name="Google Shape;101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" name="Google Shape;102;p1"/>
              <p:cNvGrpSpPr/>
              <p:nvPr/>
            </p:nvGrpSpPr>
            <p:grpSpPr>
              <a:xfrm rot="5400000">
                <a:off x="-254017" y="3572499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3" name="Google Shape;103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" name="Google Shape;104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" name="Google Shape;105;p1"/>
              <p:cNvGrpSpPr/>
              <p:nvPr/>
            </p:nvGrpSpPr>
            <p:grpSpPr>
              <a:xfrm rot="5400000">
                <a:off x="-254017" y="3098857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6" name="Google Shape;106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" name="Google Shape;107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" name="Google Shape;108;p1"/>
              <p:cNvGrpSpPr/>
              <p:nvPr/>
            </p:nvGrpSpPr>
            <p:grpSpPr>
              <a:xfrm rot="5400000">
                <a:off x="-254017" y="2625215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09" name="Google Shape;109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" name="Google Shape;110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1" name="Google Shape;111;p1"/>
              <p:cNvGrpSpPr/>
              <p:nvPr/>
            </p:nvGrpSpPr>
            <p:grpSpPr>
              <a:xfrm rot="5400000">
                <a:off x="-254017" y="2151573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2" name="Google Shape;112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" name="Google Shape;113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" name="Google Shape;114;p1"/>
              <p:cNvGrpSpPr/>
              <p:nvPr/>
            </p:nvGrpSpPr>
            <p:grpSpPr>
              <a:xfrm rot="5400000">
                <a:off x="-254017" y="1677931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5" name="Google Shape;115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6" name="Google Shape;116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" name="Google Shape;117;p1"/>
              <p:cNvGrpSpPr/>
              <p:nvPr/>
            </p:nvGrpSpPr>
            <p:grpSpPr>
              <a:xfrm rot="5400000">
                <a:off x="-254017" y="997340"/>
                <a:ext cx="152400" cy="122115"/>
                <a:chOff x="7983415" y="6582508"/>
                <a:chExt cx="152400" cy="486507"/>
              </a:xfrm>
            </p:grpSpPr>
            <p:cxnSp>
              <p:nvCxnSpPr>
                <p:cNvPr id="118" name="Google Shape;118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" name="Google Shape;119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0" name="Google Shape;120;p1"/>
              <p:cNvCxnSpPr/>
              <p:nvPr/>
            </p:nvCxnSpPr>
            <p:spPr>
              <a:xfrm>
                <a:off x="-177817" y="6338154"/>
                <a:ext cx="0" cy="122115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1" name="Google Shape;121;p1"/>
            <p:cNvGrpSpPr/>
            <p:nvPr/>
          </p:nvGrpSpPr>
          <p:grpSpPr>
            <a:xfrm>
              <a:off x="457731" y="-141165"/>
              <a:ext cx="8226688" cy="122115"/>
              <a:chOff x="457731" y="6582508"/>
              <a:chExt cx="8226688" cy="486507"/>
            </a:xfrm>
          </p:grpSpPr>
          <p:cxnSp>
            <p:nvCxnSpPr>
              <p:cNvPr id="122" name="Google Shape;122;p1"/>
              <p:cNvCxnSpPr/>
              <p:nvPr/>
            </p:nvCxnSpPr>
            <p:spPr>
              <a:xfrm>
                <a:off x="457731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3" name="Google Shape;123;p1"/>
              <p:cNvCxnSpPr/>
              <p:nvPr/>
            </p:nvCxnSpPr>
            <p:spPr>
              <a:xfrm>
                <a:off x="8684419" y="6582508"/>
                <a:ext cx="0" cy="486507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4" name="Google Shape;124;p1"/>
              <p:cNvGrpSpPr/>
              <p:nvPr/>
            </p:nvGrpSpPr>
            <p:grpSpPr>
              <a:xfrm>
                <a:off x="798615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5" name="Google Shape;125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" name="Google Shape;126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7" name="Google Shape;127;p1"/>
              <p:cNvGrpSpPr/>
              <p:nvPr/>
            </p:nvGrpSpPr>
            <p:grpSpPr>
              <a:xfrm>
                <a:off x="7287901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28" name="Google Shape;128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" name="Google Shape;129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0" name="Google Shape;130;p1"/>
              <p:cNvGrpSpPr/>
              <p:nvPr/>
            </p:nvGrpSpPr>
            <p:grpSpPr>
              <a:xfrm>
                <a:off x="6589644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1" name="Google Shape;131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2" name="Google Shape;132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3" name="Google Shape;133;p1"/>
              <p:cNvGrpSpPr/>
              <p:nvPr/>
            </p:nvGrpSpPr>
            <p:grpSpPr>
              <a:xfrm>
                <a:off x="5891387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4" name="Google Shape;134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5" name="Google Shape;135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6" name="Google Shape;136;p1"/>
              <p:cNvGrpSpPr/>
              <p:nvPr/>
            </p:nvGrpSpPr>
            <p:grpSpPr>
              <a:xfrm>
                <a:off x="5193130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37" name="Google Shape;137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" name="Google Shape;138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9" name="Google Shape;139;p1"/>
              <p:cNvGrpSpPr/>
              <p:nvPr/>
            </p:nvGrpSpPr>
            <p:grpSpPr>
              <a:xfrm>
                <a:off x="4494873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0" name="Google Shape;140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1" name="Google Shape;141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2" name="Google Shape;142;p1"/>
              <p:cNvGrpSpPr/>
              <p:nvPr/>
            </p:nvGrpSpPr>
            <p:grpSpPr>
              <a:xfrm>
                <a:off x="3796616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3" name="Google Shape;143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4" name="Google Shape;144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5" name="Google Shape;145;p1"/>
              <p:cNvGrpSpPr/>
              <p:nvPr/>
            </p:nvGrpSpPr>
            <p:grpSpPr>
              <a:xfrm>
                <a:off x="3098359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6" name="Google Shape;146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7" name="Google Shape;147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8" name="Google Shape;148;p1"/>
              <p:cNvGrpSpPr/>
              <p:nvPr/>
            </p:nvGrpSpPr>
            <p:grpSpPr>
              <a:xfrm>
                <a:off x="2400102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49" name="Google Shape;149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0" name="Google Shape;150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1" name="Google Shape;151;p1"/>
              <p:cNvGrpSpPr/>
              <p:nvPr/>
            </p:nvGrpSpPr>
            <p:grpSpPr>
              <a:xfrm>
                <a:off x="1701845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52" name="Google Shape;152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3" name="Google Shape;153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4" name="Google Shape;154;p1"/>
              <p:cNvGrpSpPr/>
              <p:nvPr/>
            </p:nvGrpSpPr>
            <p:grpSpPr>
              <a:xfrm>
                <a:off x="1003588" y="6582508"/>
                <a:ext cx="152400" cy="486507"/>
                <a:chOff x="7983415" y="6582508"/>
                <a:chExt cx="152400" cy="486507"/>
              </a:xfrm>
            </p:grpSpPr>
            <p:cxnSp>
              <p:nvCxnSpPr>
                <p:cNvPr id="155" name="Google Shape;155;p1"/>
                <p:cNvCxnSpPr/>
                <p:nvPr/>
              </p:nvCxnSpPr>
              <p:spPr>
                <a:xfrm>
                  <a:off x="81358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6" name="Google Shape;156;p1"/>
                <p:cNvCxnSpPr/>
                <p:nvPr/>
              </p:nvCxnSpPr>
              <p:spPr>
                <a:xfrm>
                  <a:off x="7983415" y="6582508"/>
                  <a:ext cx="0" cy="486507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57" name="Google Shape;157;p1"/>
          <p:cNvSpPr txBox="1">
            <a:spLocks noGrp="1"/>
          </p:cNvSpPr>
          <p:nvPr>
            <p:ph type="sldNum" idx="12"/>
          </p:nvPr>
        </p:nvSpPr>
        <p:spPr>
          <a:xfrm>
            <a:off x="8138558" y="4767263"/>
            <a:ext cx="531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haydenh@fnal.gov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raimund.kammering@desy.de" TargetMode="External"/><Relationship Id="rId5" Type="http://schemas.openxmlformats.org/officeDocument/2006/relationships/hyperlink" Target="mailto:asulc@lbl.gov" TargetMode="External"/><Relationship Id="rId4" Type="http://schemas.openxmlformats.org/officeDocument/2006/relationships/hyperlink" Target="mailto:stjohn@fnal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agentfly.com/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" name="Google Shape;129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855450"/>
            <a:ext cx="9143640" cy="3425041"/>
          </a:xfrm>
          <a:prstGeom prst="rect">
            <a:avLst/>
          </a:prstGeom>
          <a:noFill/>
          <a:ln>
            <a:noFill/>
          </a:ln>
        </p:spPr>
      </p:pic>
      <p:sp>
        <p:nvSpPr>
          <p:cNvPr id="1291" name="Google Shape;1291;p20"/>
          <p:cNvSpPr txBox="1">
            <a:spLocks noGrp="1"/>
          </p:cNvSpPr>
          <p:nvPr>
            <p:ph type="ctrTitle"/>
          </p:nvPr>
        </p:nvSpPr>
        <p:spPr>
          <a:xfrm>
            <a:off x="457732" y="-622250"/>
            <a:ext cx="8226686" cy="1817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3600" b="0" dirty="0">
                <a:solidFill>
                  <a:schemeClr val="lt1"/>
                </a:solidFill>
              </a:rPr>
              <a:t>Towards Agentic AI on Particle Accelerators</a:t>
            </a:r>
            <a:endParaRPr sz="3600" dirty="0">
              <a:solidFill>
                <a:schemeClr val="lt1"/>
              </a:solidFill>
            </a:endParaRPr>
          </a:p>
        </p:txBody>
      </p:sp>
      <p:sp>
        <p:nvSpPr>
          <p:cNvPr id="1292" name="Google Shape;1292;p20"/>
          <p:cNvSpPr txBox="1">
            <a:spLocks noGrp="1"/>
          </p:cNvSpPr>
          <p:nvPr>
            <p:ph type="subTitle" idx="1"/>
          </p:nvPr>
        </p:nvSpPr>
        <p:spPr>
          <a:xfrm>
            <a:off x="457732" y="2630172"/>
            <a:ext cx="8226680" cy="819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050" b="1" dirty="0">
                <a:solidFill>
                  <a:srgbClr val="EB6E0F"/>
                </a:solidFill>
              </a:rPr>
              <a:t>5th ICFA Beam Dynamics Mini-Workshop on Machine Learning for Particle Accelerators</a:t>
            </a:r>
            <a:endParaRPr sz="2050" b="1" dirty="0">
              <a:solidFill>
                <a:srgbClr val="EB6E0F"/>
              </a:solidFill>
            </a:endParaRPr>
          </a:p>
          <a:p>
            <a:pPr marL="0" indent="0">
              <a:spcBef>
                <a:spcPts val="0"/>
              </a:spcBef>
              <a:buClr>
                <a:srgbClr val="EB6E0F"/>
              </a:buClr>
              <a:buSzPts val="1800"/>
              <a:buNone/>
            </a:pPr>
            <a:endParaRPr sz="1900" b="1" dirty="0">
              <a:solidFill>
                <a:srgbClr val="EB6E0F"/>
              </a:solidFill>
            </a:endParaRPr>
          </a:p>
        </p:txBody>
      </p:sp>
      <p:sp>
        <p:nvSpPr>
          <p:cNvPr id="1293" name="Google Shape;1293;p20"/>
          <p:cNvSpPr txBox="1">
            <a:spLocks noGrp="1"/>
          </p:cNvSpPr>
          <p:nvPr>
            <p:ph type="body" idx="4294967295"/>
          </p:nvPr>
        </p:nvSpPr>
        <p:spPr>
          <a:xfrm>
            <a:off x="216218" y="3624579"/>
            <a:ext cx="8348662" cy="1169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rgbClr val="000000"/>
              </a:buClr>
              <a:buSzPts val="1800"/>
              <a:buNone/>
            </a:pPr>
            <a:r>
              <a:rPr lang="en-US" sz="2000" b="1" dirty="0">
                <a:solidFill>
                  <a:srgbClr val="000000"/>
                </a:solidFill>
              </a:rPr>
              <a:t>Raimund Kammering (DESY)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endParaRPr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</a:rPr>
              <a:t>Hayden </a:t>
            </a:r>
            <a:r>
              <a:rPr lang="en-US" sz="2000" dirty="0" err="1">
                <a:solidFill>
                  <a:srgbClr val="000000"/>
                </a:solidFill>
              </a:rPr>
              <a:t>Houscher</a:t>
            </a:r>
            <a:r>
              <a:rPr lang="en-US" sz="2000" dirty="0">
                <a:solidFill>
                  <a:srgbClr val="000000"/>
                </a:solidFill>
              </a:rPr>
              <a:t>, Jason St. John (Fermilab)</a:t>
            </a:r>
            <a:endParaRPr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</a:rPr>
              <a:t>Thorsten </a:t>
            </a:r>
            <a:r>
              <a:rPr lang="en-US" sz="2000" dirty="0" err="1">
                <a:solidFill>
                  <a:srgbClr val="000000"/>
                </a:solidFill>
              </a:rPr>
              <a:t>Hellert</a:t>
            </a:r>
            <a:r>
              <a:rPr lang="en-US" sz="2000" dirty="0">
                <a:solidFill>
                  <a:srgbClr val="000000"/>
                </a:solidFill>
              </a:rPr>
              <a:t>, Antonin </a:t>
            </a:r>
            <a:r>
              <a:rPr lang="en-US" sz="2000" dirty="0" err="1">
                <a:solidFill>
                  <a:srgbClr val="000000"/>
                </a:solidFill>
              </a:rPr>
              <a:t>Sulc</a:t>
            </a:r>
            <a:r>
              <a:rPr lang="en-US" sz="2000" dirty="0">
                <a:solidFill>
                  <a:srgbClr val="000000"/>
                </a:solidFill>
              </a:rPr>
              <a:t> (LBNL)</a:t>
            </a:r>
            <a:endParaRPr sz="2000" dirty="0">
              <a:solidFill>
                <a:srgbClr val="000000"/>
              </a:solidFill>
            </a:endParaRPr>
          </a:p>
        </p:txBody>
      </p:sp>
      <p:pic>
        <p:nvPicPr>
          <p:cNvPr id="1295" name="Google Shape;129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5588" y="4424130"/>
            <a:ext cx="2066901" cy="39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6" name="Google Shape;129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31098" y="4130613"/>
            <a:ext cx="846846" cy="824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7" name="Google Shape;1297;p20" title="Screenshot 2025-04-08 at 19.51.37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73865" y="3369982"/>
            <a:ext cx="2497249" cy="610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Google Shape;1415;p30"/>
          <p:cNvSpPr txBox="1">
            <a:spLocks noGrp="1"/>
          </p:cNvSpPr>
          <p:nvPr>
            <p:ph type="title"/>
          </p:nvPr>
        </p:nvSpPr>
        <p:spPr>
          <a:xfrm>
            <a:off x="432056" y="271781"/>
            <a:ext cx="8229599" cy="40893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dirty="0"/>
              <a:t>How is it done then?</a:t>
            </a:r>
            <a:endParaRPr sz="1800" dirty="0"/>
          </a:p>
        </p:txBody>
      </p:sp>
      <p:sp>
        <p:nvSpPr>
          <p:cNvPr id="1416" name="Google Shape;1416;p30"/>
          <p:cNvSpPr txBox="1">
            <a:spLocks noGrp="1"/>
          </p:cNvSpPr>
          <p:nvPr>
            <p:ph type="body" idx="1"/>
          </p:nvPr>
        </p:nvSpPr>
        <p:spPr>
          <a:xfrm>
            <a:off x="440558" y="585199"/>
            <a:ext cx="8229600" cy="428651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355600">
              <a:buSzPts val="2000"/>
              <a:buChar char="-"/>
            </a:pPr>
            <a:r>
              <a:rPr lang="en-US" sz="1800" dirty="0"/>
              <a:t>You have your knowledge, e.g. about specific orbit </a:t>
            </a:r>
            <a:r>
              <a:rPr lang="en-US" sz="1800" dirty="0" err="1"/>
              <a:t>behaviour</a:t>
            </a:r>
            <a:endParaRPr sz="1800" dirty="0"/>
          </a:p>
          <a:p>
            <a:pPr indent="-355600">
              <a:spcBef>
                <a:spcPts val="0"/>
              </a:spcBef>
              <a:buSzPts val="2000"/>
              <a:buChar char="-"/>
            </a:pPr>
            <a:r>
              <a:rPr lang="en-US" sz="1800" dirty="0"/>
              <a:t>If you have e.g. model of requirement </a:t>
            </a:r>
            <a:endParaRPr sz="1800" dirty="0"/>
          </a:p>
          <a:p>
            <a:pPr lvl="1" indent="-355600">
              <a:spcBef>
                <a:spcPts val="0"/>
              </a:spcBef>
              <a:buSzPts val="2000"/>
              <a:buChar char="-"/>
            </a:pPr>
            <a:r>
              <a:rPr lang="en-US" sz="1800" dirty="0"/>
              <a:t>e.g. FODO lattice, </a:t>
            </a:r>
            <a:endParaRPr sz="1800" dirty="0"/>
          </a:p>
          <a:p>
            <a:pPr lvl="1" indent="-355600">
              <a:spcBef>
                <a:spcPts val="0"/>
              </a:spcBef>
              <a:buSzPts val="2000"/>
              <a:buChar char="-"/>
            </a:pPr>
            <a:r>
              <a:rPr lang="en-US" sz="1800" dirty="0"/>
              <a:t>anomaly detection routines on specific component, </a:t>
            </a:r>
            <a:endParaRPr sz="1800" dirty="0"/>
          </a:p>
          <a:p>
            <a:pPr lvl="1" indent="-355600">
              <a:spcBef>
                <a:spcPts val="0"/>
              </a:spcBef>
              <a:buSzPts val="2000"/>
              <a:buChar char="-"/>
            </a:pPr>
            <a:r>
              <a:rPr lang="en-US" sz="1800" dirty="0"/>
              <a:t>search the logbook</a:t>
            </a:r>
            <a:endParaRPr sz="1800" dirty="0"/>
          </a:p>
          <a:p>
            <a:pPr indent="-355600">
              <a:spcBef>
                <a:spcPts val="0"/>
              </a:spcBef>
              <a:buSzPts val="2000"/>
              <a:buChar char="-"/>
            </a:pPr>
            <a:r>
              <a:rPr lang="en-US" sz="1800" dirty="0"/>
              <a:t>Example:</a:t>
            </a:r>
            <a:endParaRPr sz="1800" dirty="0"/>
          </a:p>
          <a:p>
            <a:pPr lvl="1" indent="-355600">
              <a:spcBef>
                <a:spcPts val="0"/>
              </a:spcBef>
              <a:buSzPts val="2000"/>
              <a:buChar char="-"/>
            </a:pPr>
            <a:r>
              <a:rPr lang="en-US" sz="1800" dirty="0"/>
              <a:t>You tell an LLM how to use the model in system prompt</a:t>
            </a:r>
            <a:endParaRPr sz="1800" dirty="0"/>
          </a:p>
          <a:p>
            <a:pPr marL="1083600" indent="0">
              <a:spcBef>
                <a:spcPts val="0"/>
              </a:spcBef>
              <a:buNone/>
            </a:pP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You are an anomaly detection agent, you continuously monitor BPMs and in case of anomaly, you trigger an alarm and inform </a:t>
            </a:r>
            <a:r>
              <a:rPr lang="en-US" dirty="0" err="1">
                <a:latin typeface="Courier New"/>
                <a:ea typeface="Courier New"/>
                <a:cs typeface="Courier New"/>
                <a:sym typeface="Courier New"/>
              </a:rPr>
              <a:t>OperatorAgent</a:t>
            </a: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 and </a:t>
            </a:r>
            <a:r>
              <a:rPr lang="en-US" dirty="0" err="1">
                <a:latin typeface="Courier New"/>
                <a:ea typeface="Courier New"/>
                <a:cs typeface="Courier New"/>
                <a:sym typeface="Courier New"/>
              </a:rPr>
              <a:t>eLogAgent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 indent="-355600">
              <a:buSzPts val="2000"/>
              <a:buChar char="-"/>
            </a:pPr>
            <a:r>
              <a:rPr lang="en-US" sz="1800" dirty="0"/>
              <a:t>You develop </a:t>
            </a:r>
            <a:endParaRPr sz="1800" dirty="0"/>
          </a:p>
          <a:p>
            <a:pPr lvl="2" indent="-355600">
              <a:buSzPts val="2000"/>
              <a:buChar char="-"/>
            </a:pPr>
            <a:r>
              <a:rPr lang="en-US" sz="1800" dirty="0"/>
              <a:t>a separate thread that can communicate with others</a:t>
            </a:r>
            <a:endParaRPr sz="1800" dirty="0"/>
          </a:p>
          <a:p>
            <a:pPr lvl="2" indent="-355600">
              <a:buSzPts val="2000"/>
              <a:buChar char="-"/>
            </a:pPr>
            <a:r>
              <a:rPr lang="en-US" sz="1800" dirty="0"/>
              <a:t>if anomaly is detected (manually defined by e.g. isolation forests) and decides to perform specific actions </a:t>
            </a:r>
            <a:endParaRPr sz="1800" dirty="0"/>
          </a:p>
        </p:txBody>
      </p:sp>
      <p:sp>
        <p:nvSpPr>
          <p:cNvPr id="1417" name="Google Shape;1417;p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p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/>
              <a:t>Conclusion</a:t>
            </a:r>
            <a:endParaRPr/>
          </a:p>
        </p:txBody>
      </p:sp>
      <p:sp>
        <p:nvSpPr>
          <p:cNvPr id="1426" name="Google Shape;1426;p31"/>
          <p:cNvSpPr txBox="1">
            <a:spLocks noGrp="1"/>
          </p:cNvSpPr>
          <p:nvPr>
            <p:ph type="body" idx="1"/>
          </p:nvPr>
        </p:nvSpPr>
        <p:spPr>
          <a:xfrm>
            <a:off x="223520" y="854710"/>
            <a:ext cx="8605520" cy="3429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You have seen some potential use cases of an multi-agent AI architecture for collaborative particle accelerator control</a:t>
            </a:r>
            <a:endParaRPr sz="2000" dirty="0">
              <a:solidFill>
                <a:srgbClr val="374151"/>
              </a:solidFill>
            </a:endParaRPr>
          </a:p>
          <a:p>
            <a:pPr lvl="1"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Orbit agent @ ALS</a:t>
            </a:r>
            <a:endParaRPr sz="2000" dirty="0">
              <a:solidFill>
                <a:srgbClr val="374151"/>
              </a:solidFill>
            </a:endParaRPr>
          </a:p>
          <a:p>
            <a:pPr lvl="1"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Coding agent @ Fermilab</a:t>
            </a:r>
            <a:endParaRPr sz="2000" dirty="0">
              <a:solidFill>
                <a:srgbClr val="374151"/>
              </a:solidFill>
            </a:endParaRPr>
          </a:p>
          <a:p>
            <a:pPr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Agents can observe, recommend actions, and eventually automate operations</a:t>
            </a:r>
            <a:endParaRPr sz="2000" dirty="0">
              <a:solidFill>
                <a:srgbClr val="374151"/>
              </a:solidFill>
            </a:endParaRPr>
          </a:p>
          <a:p>
            <a:pPr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Font typeface="EB Garamond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You can come up with large </a:t>
            </a:r>
            <a:r>
              <a:rPr lang="en-US" sz="2000" b="1" dirty="0">
                <a:solidFill>
                  <a:schemeClr val="accent2"/>
                </a:solidFill>
              </a:rPr>
              <a:t>variety of agents </a:t>
            </a:r>
            <a:r>
              <a:rPr lang="en-US" sz="2000" dirty="0">
                <a:solidFill>
                  <a:srgbClr val="374151"/>
                </a:solidFill>
              </a:rPr>
              <a:t>that can </a:t>
            </a:r>
            <a:r>
              <a:rPr lang="en-US" sz="2000" b="1" dirty="0">
                <a:solidFill>
                  <a:schemeClr val="accent2"/>
                </a:solidFill>
              </a:rPr>
              <a:t>communicate</a:t>
            </a:r>
            <a:endParaRPr sz="2000" b="1" dirty="0">
              <a:solidFill>
                <a:schemeClr val="accent2"/>
              </a:solidFill>
            </a:endParaRPr>
          </a:p>
          <a:p>
            <a:pPr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Font typeface="EB Garamond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Represents a massive potential shift in methodology and deployment of known algorithms due to its </a:t>
            </a:r>
            <a:r>
              <a:rPr lang="en-US" sz="2000" b="1" dirty="0">
                <a:solidFill>
                  <a:schemeClr val="accent2"/>
                </a:solidFill>
              </a:rPr>
              <a:t>modularity</a:t>
            </a:r>
            <a:endParaRPr sz="2000" b="1" dirty="0">
              <a:solidFill>
                <a:schemeClr val="accent2"/>
              </a:solidFill>
            </a:endParaRPr>
          </a:p>
          <a:p>
            <a:pPr indent="-355600">
              <a:lnSpc>
                <a:spcPct val="100000"/>
              </a:lnSpc>
              <a:spcBef>
                <a:spcPts val="600"/>
              </a:spcBef>
              <a:buClr>
                <a:srgbClr val="374151"/>
              </a:buClr>
              <a:buSzPts val="2000"/>
              <a:buChar char="-"/>
            </a:pPr>
            <a:r>
              <a:rPr lang="en-US" sz="2000" dirty="0">
                <a:solidFill>
                  <a:srgbClr val="374151"/>
                </a:solidFill>
              </a:rPr>
              <a:t>There are inherent </a:t>
            </a:r>
            <a:r>
              <a:rPr lang="en-US" sz="2000" b="1" dirty="0">
                <a:solidFill>
                  <a:schemeClr val="accent2"/>
                </a:solidFill>
              </a:rPr>
              <a:t>risks</a:t>
            </a:r>
            <a:r>
              <a:rPr lang="en-US" sz="2000" dirty="0">
                <a:solidFill>
                  <a:srgbClr val="374151"/>
                </a:solidFill>
              </a:rPr>
              <a:t> (e.g. </a:t>
            </a:r>
            <a:r>
              <a:rPr lang="en-US" sz="2000" i="1" dirty="0">
                <a:solidFill>
                  <a:srgbClr val="374151"/>
                </a:solidFill>
              </a:rPr>
              <a:t>alignment) </a:t>
            </a:r>
            <a:r>
              <a:rPr lang="en-US" sz="2000" dirty="0">
                <a:solidFill>
                  <a:srgbClr val="374151"/>
                </a:solidFill>
              </a:rPr>
              <a:t>associated with it’s autonomy</a:t>
            </a:r>
            <a:endParaRPr sz="2000" dirty="0">
              <a:solidFill>
                <a:srgbClr val="374151"/>
              </a:solidFill>
            </a:endParaRPr>
          </a:p>
        </p:txBody>
      </p:sp>
      <p:sp>
        <p:nvSpPr>
          <p:cNvPr id="1427" name="Google Shape;1427;p3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>
                <a:latin typeface="EB Garamond"/>
                <a:ea typeface="EB Garamond"/>
                <a:cs typeface="EB Garamond"/>
                <a:sym typeface="EB Garamond"/>
              </a:rPr>
              <a:pPr/>
              <a:t>11</a:t>
            </a:fld>
            <a:endParaRPr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Google Shape;1433;p32"/>
          <p:cNvSpPr txBox="1">
            <a:spLocks noGrp="1"/>
          </p:cNvSpPr>
          <p:nvPr>
            <p:ph type="title"/>
          </p:nvPr>
        </p:nvSpPr>
        <p:spPr>
          <a:xfrm>
            <a:off x="432056" y="971552"/>
            <a:ext cx="8222309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buSzPts val="4000"/>
            </a:pPr>
            <a:r>
              <a:rPr lang="en-US" sz="5050"/>
              <a:t>Thank You</a:t>
            </a:r>
            <a:endParaRPr sz="5050"/>
          </a:p>
        </p:txBody>
      </p:sp>
      <p:sp>
        <p:nvSpPr>
          <p:cNvPr id="1434" name="Google Shape;1434;p32"/>
          <p:cNvSpPr txBox="1">
            <a:spLocks noGrp="1"/>
          </p:cNvSpPr>
          <p:nvPr>
            <p:ph type="sldNum" idx="12"/>
          </p:nvPr>
        </p:nvSpPr>
        <p:spPr>
          <a:xfrm>
            <a:off x="8138558" y="5499100"/>
            <a:ext cx="531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12</a:t>
            </a:fld>
            <a:endParaRPr/>
          </a:p>
        </p:txBody>
      </p:sp>
      <p:sp>
        <p:nvSpPr>
          <p:cNvPr id="1435" name="Google Shape;1435;p32"/>
          <p:cNvSpPr txBox="1">
            <a:spLocks noGrp="1"/>
          </p:cNvSpPr>
          <p:nvPr>
            <p:ph type="subTitle" idx="1"/>
          </p:nvPr>
        </p:nvSpPr>
        <p:spPr>
          <a:xfrm>
            <a:off x="1031860" y="2571750"/>
            <a:ext cx="7022700" cy="217297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en-US" dirty="0"/>
              <a:t>And sure we are open for collaborations!</a:t>
            </a:r>
          </a:p>
          <a:p>
            <a:pPr marL="0" indent="0"/>
            <a:r>
              <a:rPr lang="en-GB" dirty="0"/>
              <a:t>Hayden R. </a:t>
            </a:r>
            <a:r>
              <a:rPr lang="en-GB" dirty="0" err="1"/>
              <a:t>Hoschouer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haydenh@fnal.gov</a:t>
            </a:r>
            <a:r>
              <a:rPr lang="en-GB" dirty="0"/>
              <a:t>,</a:t>
            </a:r>
          </a:p>
          <a:p>
            <a:pPr marL="0" indent="0"/>
            <a:r>
              <a:rPr lang="en-GB" dirty="0"/>
              <a:t>Jason Michael </a:t>
            </a:r>
            <a:r>
              <a:rPr lang="en-GB" dirty="0" err="1"/>
              <a:t>St.John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stjohn@fnal.gov</a:t>
            </a:r>
            <a:endParaRPr lang="en-GB" dirty="0"/>
          </a:p>
          <a:p>
            <a:pPr marL="0" indent="0"/>
            <a:r>
              <a:rPr lang="en-GB" dirty="0"/>
              <a:t>Antonin </a:t>
            </a:r>
            <a:r>
              <a:rPr lang="en-GB" dirty="0" err="1"/>
              <a:t>Sulc</a:t>
            </a:r>
            <a:r>
              <a:rPr lang="en-GB" dirty="0"/>
              <a:t> </a:t>
            </a:r>
            <a:r>
              <a:rPr lang="en-GB" dirty="0">
                <a:hlinkClick r:id="rId5"/>
              </a:rPr>
              <a:t>asulc@lbl.gov</a:t>
            </a:r>
            <a:endParaRPr lang="en-GB" dirty="0"/>
          </a:p>
          <a:p>
            <a:pPr marL="0" indent="0"/>
            <a:r>
              <a:rPr lang="en-GB" dirty="0"/>
              <a:t>Kammering Raimund </a:t>
            </a:r>
            <a:r>
              <a:rPr lang="en-GB" dirty="0">
                <a:hlinkClick r:id="rId6"/>
              </a:rPr>
              <a:t>raimund.kammering@desy.de</a:t>
            </a:r>
            <a:r>
              <a:rPr lang="en-GB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" name="Google Shape;1305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/>
              <a:t>What are Agents</a:t>
            </a:r>
            <a:endParaRPr sz="2000" dirty="0"/>
          </a:p>
        </p:txBody>
      </p:sp>
      <p:sp>
        <p:nvSpPr>
          <p:cNvPr id="1306" name="Google Shape;1306;p21"/>
          <p:cNvSpPr txBox="1">
            <a:spLocks noGrp="1"/>
          </p:cNvSpPr>
          <p:nvPr>
            <p:ph type="body" idx="1"/>
          </p:nvPr>
        </p:nvSpPr>
        <p:spPr>
          <a:xfrm>
            <a:off x="457200" y="518160"/>
            <a:ext cx="8229600" cy="32575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355600">
              <a:lnSpc>
                <a:spcPct val="115000"/>
              </a:lnSpc>
              <a:spcBef>
                <a:spcPts val="180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b="1" dirty="0">
                <a:solidFill>
                  <a:srgbClr val="374151"/>
                </a:solidFill>
              </a:rPr>
              <a:t>What They Are</a:t>
            </a:r>
            <a:r>
              <a:rPr lang="en-US" sz="1800" dirty="0">
                <a:solidFill>
                  <a:srgbClr val="374151"/>
                </a:solidFill>
              </a:rPr>
              <a:t>: AI helpers that don't just respond (LLMs)  but actively work to solve your problems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b="1" dirty="0">
                <a:solidFill>
                  <a:srgbClr val="374151"/>
                </a:solidFill>
              </a:rPr>
              <a:t>How They Work</a:t>
            </a:r>
            <a:r>
              <a:rPr lang="en-US" sz="1800" dirty="0">
                <a:solidFill>
                  <a:srgbClr val="374151"/>
                </a:solidFill>
              </a:rPr>
              <a:t>: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i="1" dirty="0">
                <a:solidFill>
                  <a:srgbClr val="374151"/>
                </a:solidFill>
              </a:rPr>
              <a:t>Autonomy</a:t>
            </a:r>
            <a:r>
              <a:rPr lang="en-US" sz="1800" dirty="0">
                <a:solidFill>
                  <a:srgbClr val="374151"/>
                </a:solidFill>
              </a:rPr>
              <a:t> - agents are able to make decisions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i="1" dirty="0">
                <a:solidFill>
                  <a:srgbClr val="374151"/>
                </a:solidFill>
              </a:rPr>
              <a:t>State</a:t>
            </a:r>
            <a:r>
              <a:rPr lang="en-US" sz="1800" dirty="0">
                <a:solidFill>
                  <a:srgbClr val="374151"/>
                </a:solidFill>
              </a:rPr>
              <a:t> - they often have memory 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Use other </a:t>
            </a:r>
            <a:r>
              <a:rPr lang="en-US" sz="1800" i="1" dirty="0">
                <a:solidFill>
                  <a:srgbClr val="374151"/>
                </a:solidFill>
              </a:rPr>
              <a:t>tools</a:t>
            </a:r>
            <a:r>
              <a:rPr lang="en-US" sz="1800" dirty="0">
                <a:solidFill>
                  <a:srgbClr val="374151"/>
                </a:solidFill>
              </a:rPr>
              <a:t> and services when needed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i="1" dirty="0">
                <a:solidFill>
                  <a:srgbClr val="374151"/>
                </a:solidFill>
              </a:rPr>
              <a:t>Communicate</a:t>
            </a:r>
            <a:r>
              <a:rPr lang="en-US" sz="1800" dirty="0">
                <a:solidFill>
                  <a:srgbClr val="374151"/>
                </a:solidFill>
              </a:rPr>
              <a:t> with other agents to solve problems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b="1" dirty="0">
                <a:solidFill>
                  <a:srgbClr val="374151"/>
                </a:solidFill>
              </a:rPr>
              <a:t>Why They Matter</a:t>
            </a:r>
            <a:r>
              <a:rPr lang="en-US" sz="1800" dirty="0">
                <a:solidFill>
                  <a:srgbClr val="374151"/>
                </a:solidFill>
              </a:rPr>
              <a:t>: Moving from "AI that answers questions" to "AI that accomplishes goals"</a:t>
            </a:r>
            <a:endParaRPr sz="1800" dirty="0">
              <a:solidFill>
                <a:srgbClr val="374151"/>
              </a:solidFill>
            </a:endParaRPr>
          </a:p>
        </p:txBody>
      </p:sp>
      <p:sp>
        <p:nvSpPr>
          <p:cNvPr id="1307" name="Google Shape;1307;p21"/>
          <p:cNvSpPr txBox="1">
            <a:spLocks noGrp="1"/>
          </p:cNvSpPr>
          <p:nvPr>
            <p:ph type="sldNum" idx="12"/>
          </p:nvPr>
        </p:nvSpPr>
        <p:spPr>
          <a:xfrm>
            <a:off x="8138558" y="4625023"/>
            <a:ext cx="531600" cy="273825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sp>
        <p:nvSpPr>
          <p:cNvPr id="1303" name="Google Shape;1303;p21"/>
          <p:cNvSpPr/>
          <p:nvPr/>
        </p:nvSpPr>
        <p:spPr>
          <a:xfrm>
            <a:off x="873760" y="3698240"/>
            <a:ext cx="7840015" cy="110236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/>
          </a:p>
        </p:txBody>
      </p:sp>
      <p:sp>
        <p:nvSpPr>
          <p:cNvPr id="1304" name="Google Shape;1304;p21"/>
          <p:cNvSpPr/>
          <p:nvPr/>
        </p:nvSpPr>
        <p:spPr>
          <a:xfrm>
            <a:off x="1167374" y="3777488"/>
            <a:ext cx="2420325" cy="95904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/>
          </a:p>
        </p:txBody>
      </p:sp>
      <p:sp>
        <p:nvSpPr>
          <p:cNvPr id="1308" name="Google Shape;1308;p21"/>
          <p:cNvSpPr txBox="1"/>
          <p:nvPr/>
        </p:nvSpPr>
        <p:spPr>
          <a:xfrm>
            <a:off x="1167374" y="3874783"/>
            <a:ext cx="1114508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3000" dirty="0">
                <a:latin typeface="EB Garamond"/>
                <a:ea typeface="EB Garamond"/>
                <a:cs typeface="EB Garamond"/>
                <a:sym typeface="EB Garamond"/>
              </a:rPr>
              <a:t>💬</a:t>
            </a:r>
            <a:endParaRPr sz="3000" dirty="0">
              <a:latin typeface="EB Garamond"/>
              <a:ea typeface="EB Garamond"/>
              <a:cs typeface="EB Garamond"/>
              <a:sym typeface="EB Garamond"/>
            </a:endParaRPr>
          </a:p>
          <a:p>
            <a:pPr algn="ctr"/>
            <a:r>
              <a:rPr lang="en-US" dirty="0"/>
              <a:t>Human</a:t>
            </a:r>
            <a:endParaRPr dirty="0"/>
          </a:p>
        </p:txBody>
      </p:sp>
      <p:sp>
        <p:nvSpPr>
          <p:cNvPr id="1309" name="Google Shape;1309;p21"/>
          <p:cNvSpPr txBox="1"/>
          <p:nvPr/>
        </p:nvSpPr>
        <p:spPr>
          <a:xfrm>
            <a:off x="2712261" y="3874783"/>
            <a:ext cx="821282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3000" dirty="0"/>
              <a:t>🤖</a:t>
            </a:r>
          </a:p>
          <a:p>
            <a:pPr algn="ctr"/>
            <a:r>
              <a:rPr lang="en-US" dirty="0"/>
              <a:t>LLM</a:t>
            </a:r>
            <a:endParaRPr dirty="0"/>
          </a:p>
        </p:txBody>
      </p:sp>
      <p:cxnSp>
        <p:nvCxnSpPr>
          <p:cNvPr id="1310" name="Google Shape;1310;p21"/>
          <p:cNvCxnSpPr>
            <a:cxnSpLocks/>
            <a:stCxn id="1308" idx="3"/>
            <a:endCxn id="1309" idx="1"/>
          </p:cNvCxnSpPr>
          <p:nvPr/>
        </p:nvCxnSpPr>
        <p:spPr>
          <a:xfrm>
            <a:off x="2281882" y="4305655"/>
            <a:ext cx="430379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" name="Google Shape;1309;p21">
            <a:extLst>
              <a:ext uri="{FF2B5EF4-FFF2-40B4-BE49-F238E27FC236}">
                <a16:creationId xmlns:a16="http://schemas.microsoft.com/office/drawing/2014/main" id="{0B098058-8A22-EBAE-7DE6-498D04653BCC}"/>
              </a:ext>
            </a:extLst>
          </p:cNvPr>
          <p:cNvSpPr txBox="1"/>
          <p:nvPr/>
        </p:nvSpPr>
        <p:spPr>
          <a:xfrm>
            <a:off x="4408981" y="3874783"/>
            <a:ext cx="821282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3000" dirty="0"/>
              <a:t>🤖</a:t>
            </a:r>
          </a:p>
          <a:p>
            <a:pPr algn="ctr"/>
            <a:r>
              <a:rPr lang="en-US" dirty="0"/>
              <a:t>LLM</a:t>
            </a:r>
            <a:endParaRPr dirty="0"/>
          </a:p>
        </p:txBody>
      </p:sp>
      <p:cxnSp>
        <p:nvCxnSpPr>
          <p:cNvPr id="9" name="Google Shape;1310;p21">
            <a:extLst>
              <a:ext uri="{FF2B5EF4-FFF2-40B4-BE49-F238E27FC236}">
                <a16:creationId xmlns:a16="http://schemas.microsoft.com/office/drawing/2014/main" id="{AF6B3376-852E-E48C-A756-B423AFF64B23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3978602" y="4305655"/>
            <a:ext cx="430379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0" name="Google Shape;1309;p21">
            <a:extLst>
              <a:ext uri="{FF2B5EF4-FFF2-40B4-BE49-F238E27FC236}">
                <a16:creationId xmlns:a16="http://schemas.microsoft.com/office/drawing/2014/main" id="{DBD1C06A-D68A-101B-D19E-9E886DCC2CDE}"/>
              </a:ext>
            </a:extLst>
          </p:cNvPr>
          <p:cNvSpPr txBox="1"/>
          <p:nvPr/>
        </p:nvSpPr>
        <p:spPr>
          <a:xfrm>
            <a:off x="5597701" y="3874783"/>
            <a:ext cx="821282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3000" dirty="0"/>
              <a:t>🤖</a:t>
            </a:r>
          </a:p>
          <a:p>
            <a:pPr algn="ctr"/>
            <a:r>
              <a:rPr lang="en-US" dirty="0"/>
              <a:t>LLM</a:t>
            </a:r>
            <a:endParaRPr dirty="0"/>
          </a:p>
        </p:txBody>
      </p:sp>
      <p:cxnSp>
        <p:nvCxnSpPr>
          <p:cNvPr id="11" name="Google Shape;1310;p21">
            <a:extLst>
              <a:ext uri="{FF2B5EF4-FFF2-40B4-BE49-F238E27FC236}">
                <a16:creationId xmlns:a16="http://schemas.microsoft.com/office/drawing/2014/main" id="{33C56AC6-EE50-55ED-6A6E-423017CB3EAB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167322" y="4305655"/>
            <a:ext cx="430379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2" name="Google Shape;1308;p21">
            <a:extLst>
              <a:ext uri="{FF2B5EF4-FFF2-40B4-BE49-F238E27FC236}">
                <a16:creationId xmlns:a16="http://schemas.microsoft.com/office/drawing/2014/main" id="{843A8F1A-29AF-781F-E992-3C3823BB22A0}"/>
              </a:ext>
            </a:extLst>
          </p:cNvPr>
          <p:cNvSpPr txBox="1"/>
          <p:nvPr/>
        </p:nvSpPr>
        <p:spPr>
          <a:xfrm>
            <a:off x="7537687" y="3874783"/>
            <a:ext cx="1114508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3000" dirty="0">
                <a:latin typeface="EB Garamond"/>
                <a:ea typeface="EB Garamond"/>
                <a:cs typeface="EB Garamond"/>
                <a:sym typeface="EB Garamond"/>
              </a:rPr>
              <a:t>💬</a:t>
            </a:r>
            <a:endParaRPr sz="3000" dirty="0">
              <a:latin typeface="EB Garamond"/>
              <a:ea typeface="EB Garamond"/>
              <a:cs typeface="EB Garamond"/>
              <a:sym typeface="EB Garamond"/>
            </a:endParaRPr>
          </a:p>
          <a:p>
            <a:pPr algn="ctr"/>
            <a:r>
              <a:rPr lang="en-US" dirty="0"/>
              <a:t>Human</a:t>
            </a:r>
            <a:endParaRPr dirty="0"/>
          </a:p>
        </p:txBody>
      </p:sp>
      <p:cxnSp>
        <p:nvCxnSpPr>
          <p:cNvPr id="13" name="Google Shape;1310;p21">
            <a:extLst>
              <a:ext uri="{FF2B5EF4-FFF2-40B4-BE49-F238E27FC236}">
                <a16:creationId xmlns:a16="http://schemas.microsoft.com/office/drawing/2014/main" id="{B05C7EC0-B667-CDE3-880F-E652C68368C1}"/>
              </a:ext>
            </a:extLst>
          </p:cNvPr>
          <p:cNvCxnSpPr>
            <a:cxnSpLocks/>
          </p:cNvCxnSpPr>
          <p:nvPr/>
        </p:nvCxnSpPr>
        <p:spPr>
          <a:xfrm>
            <a:off x="6418983" y="4305655"/>
            <a:ext cx="430379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4" name="Google Shape;1308;p21">
            <a:extLst>
              <a:ext uri="{FF2B5EF4-FFF2-40B4-BE49-F238E27FC236}">
                <a16:creationId xmlns:a16="http://schemas.microsoft.com/office/drawing/2014/main" id="{922C0460-FCF9-3867-B4FC-3A0335E4B482}"/>
              </a:ext>
            </a:extLst>
          </p:cNvPr>
          <p:cNvSpPr txBox="1"/>
          <p:nvPr/>
        </p:nvSpPr>
        <p:spPr>
          <a:xfrm>
            <a:off x="6720320" y="3834107"/>
            <a:ext cx="1114508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US" sz="3200" dirty="0"/>
              <a:t>…</a:t>
            </a:r>
            <a:endParaRPr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3" grpId="0" animBg="1"/>
      <p:bldP spid="1304" grpId="0" animBg="1"/>
      <p:bldP spid="1308" grpId="0"/>
      <p:bldP spid="1309" grpId="0"/>
      <p:bldP spid="8" grpId="0"/>
      <p:bldP spid="10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p22"/>
          <p:cNvSpPr txBox="1">
            <a:spLocks noGrp="1"/>
          </p:cNvSpPr>
          <p:nvPr>
            <p:ph type="body" idx="1"/>
          </p:nvPr>
        </p:nvSpPr>
        <p:spPr>
          <a:xfrm>
            <a:off x="457200" y="643085"/>
            <a:ext cx="8229600" cy="768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355600">
              <a:buSzPts val="2000"/>
            </a:pPr>
            <a:r>
              <a:rPr lang="en-US" sz="2000" dirty="0"/>
              <a:t>There is almost unlimited list of possible agent combinations</a:t>
            </a:r>
            <a:endParaRPr sz="2000" dirty="0"/>
          </a:p>
          <a:p>
            <a:pPr indent="-355600">
              <a:spcBef>
                <a:spcPts val="0"/>
              </a:spcBef>
              <a:buSzPts val="2000"/>
            </a:pPr>
            <a:r>
              <a:rPr lang="en-US" sz="2000" dirty="0"/>
              <a:t>Multi-agent systems are well known for decades</a:t>
            </a:r>
            <a:endParaRPr sz="2000" dirty="0"/>
          </a:p>
          <a:p>
            <a:pPr marL="0" indent="0">
              <a:buNone/>
            </a:pPr>
            <a:endParaRPr sz="2000" dirty="0"/>
          </a:p>
          <a:p>
            <a:pPr indent="0">
              <a:buNone/>
            </a:pPr>
            <a:endParaRPr sz="2000" dirty="0"/>
          </a:p>
          <a:p>
            <a:pPr marL="0" indent="0">
              <a:buNone/>
            </a:pPr>
            <a:endParaRPr sz="2000" dirty="0"/>
          </a:p>
        </p:txBody>
      </p:sp>
      <p:sp>
        <p:nvSpPr>
          <p:cNvPr id="1327" name="Google Shape;1327;p22"/>
          <p:cNvSpPr txBox="1">
            <a:spLocks noGrp="1"/>
          </p:cNvSpPr>
          <p:nvPr>
            <p:ph type="sldNum" idx="12"/>
          </p:nvPr>
        </p:nvSpPr>
        <p:spPr>
          <a:xfrm>
            <a:off x="8138558" y="4754075"/>
            <a:ext cx="531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  <p:pic>
        <p:nvPicPr>
          <p:cNvPr id="1328" name="Google Shape;13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311" y="1867191"/>
            <a:ext cx="3898471" cy="1652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9" name="Google Shape;13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0200" y="1929496"/>
            <a:ext cx="3318422" cy="2448579"/>
          </a:xfrm>
          <a:prstGeom prst="rect">
            <a:avLst/>
          </a:prstGeom>
          <a:noFill/>
          <a:ln>
            <a:noFill/>
          </a:ln>
        </p:spPr>
      </p:pic>
      <p:sp>
        <p:nvSpPr>
          <p:cNvPr id="1330" name="Google Shape;1330;p22"/>
          <p:cNvSpPr txBox="1"/>
          <p:nvPr/>
        </p:nvSpPr>
        <p:spPr>
          <a:xfrm>
            <a:off x="-301650" y="1290066"/>
            <a:ext cx="4264200" cy="558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>
              <a:lnSpc>
                <a:spcPct val="110000"/>
              </a:lnSpc>
              <a:spcBef>
                <a:spcPts val="800"/>
              </a:spcBef>
            </a:pPr>
            <a:r>
              <a:rPr lang="en-US" sz="1600">
                <a:solidFill>
                  <a:schemeClr val="dk1"/>
                </a:solidFill>
              </a:rPr>
              <a:t>  AgentFly (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https://www.agentfly.com/</a:t>
            </a:r>
            <a:r>
              <a:rPr lang="en-US" sz="1600">
                <a:solidFill>
                  <a:schemeClr val="dk1"/>
                </a:solidFill>
              </a:rPr>
              <a:t>)                           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331" name="Google Shape;1331;p22"/>
          <p:cNvSpPr txBox="1"/>
          <p:nvPr/>
        </p:nvSpPr>
        <p:spPr>
          <a:xfrm>
            <a:off x="4917440" y="1310386"/>
            <a:ext cx="4432200" cy="558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>
              <a:lnSpc>
                <a:spcPct val="110000"/>
              </a:lnSpc>
              <a:spcBef>
                <a:spcPts val="800"/>
              </a:spcBef>
            </a:pPr>
            <a:r>
              <a:rPr lang="en-US" sz="1600" dirty="0">
                <a:solidFill>
                  <a:schemeClr val="dk1"/>
                </a:solidFill>
              </a:rPr>
              <a:t> Network Intrusion Detection</a:t>
            </a:r>
            <a:endParaRPr sz="1600" dirty="0"/>
          </a:p>
        </p:txBody>
      </p:sp>
      <p:sp>
        <p:nvSpPr>
          <p:cNvPr id="1332" name="Google Shape;1332;p22"/>
          <p:cNvSpPr txBox="1"/>
          <p:nvPr/>
        </p:nvSpPr>
        <p:spPr>
          <a:xfrm>
            <a:off x="-188400" y="3717400"/>
            <a:ext cx="5508600" cy="1066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algn="ctr">
              <a:lnSpc>
                <a:spcPct val="110000"/>
              </a:lnSpc>
              <a:spcBef>
                <a:spcPts val="800"/>
              </a:spcBef>
            </a:pPr>
            <a:r>
              <a:rPr lang="en-US" sz="2000" b="1" dirty="0">
                <a:solidFill>
                  <a:schemeClr val="dk1"/>
                </a:solidFill>
              </a:rPr>
              <a:t>But we never had such tools available</a:t>
            </a:r>
            <a:endParaRPr sz="2000" b="1" dirty="0">
              <a:solidFill>
                <a:schemeClr val="dk1"/>
              </a:solidFill>
            </a:endParaRPr>
          </a:p>
          <a:p>
            <a:pPr marL="457200" algn="ctr">
              <a:lnSpc>
                <a:spcPct val="110000"/>
              </a:lnSpc>
              <a:spcBef>
                <a:spcPts val="800"/>
              </a:spcBef>
            </a:pPr>
            <a:r>
              <a:rPr lang="en-US" sz="2000" dirty="0">
                <a:solidFill>
                  <a:schemeClr val="dk1"/>
                </a:solidFill>
              </a:rPr>
              <a:t>(especially autonomy!)</a:t>
            </a:r>
            <a:endParaRPr sz="2000" dirty="0">
              <a:solidFill>
                <a:schemeClr val="dk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2A66F3-F1F8-0B46-F249-042E18E02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Agents - What is it about?</a:t>
            </a:r>
            <a:endParaRPr lang="en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Google Shape;1340;p23"/>
          <p:cNvSpPr txBox="1">
            <a:spLocks noGrp="1"/>
          </p:cNvSpPr>
          <p:nvPr>
            <p:ph type="body" idx="1"/>
          </p:nvPr>
        </p:nvSpPr>
        <p:spPr>
          <a:xfrm>
            <a:off x="432050" y="579120"/>
            <a:ext cx="4038600" cy="42214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b="1" dirty="0">
                <a:solidFill>
                  <a:srgbClr val="374151"/>
                </a:solidFill>
              </a:rPr>
              <a:t>Multiagent frameworks: A decades-old concept with new capabilities</a:t>
            </a:r>
            <a:endParaRPr sz="1800" b="1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180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dirty="0">
                <a:solidFill>
                  <a:srgbClr val="374151"/>
                </a:solidFill>
              </a:rPr>
              <a:t>Multiagent systems have existed since the 1980s in distributed AI research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dirty="0">
                <a:solidFill>
                  <a:srgbClr val="374151"/>
                </a:solidFill>
              </a:rPr>
              <a:t>Traditional limitations: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Rigid communication protocols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Limited reasoning capabilities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Constrained to narrow, predefined tasks</a:t>
            </a:r>
            <a:endParaRPr sz="1800" dirty="0"/>
          </a:p>
        </p:txBody>
      </p:sp>
      <p:sp>
        <p:nvSpPr>
          <p:cNvPr id="1342" name="Google Shape;1342;p23"/>
          <p:cNvSpPr txBox="1">
            <a:spLocks noGrp="1"/>
          </p:cNvSpPr>
          <p:nvPr>
            <p:ph type="body" idx="2"/>
          </p:nvPr>
        </p:nvSpPr>
        <p:spPr>
          <a:xfrm>
            <a:off x="4648198" y="579120"/>
            <a:ext cx="4038600" cy="333463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b="1" dirty="0">
                <a:solidFill>
                  <a:srgbClr val="374151"/>
                </a:solidFill>
              </a:rPr>
              <a:t>What's genuinely new:</a:t>
            </a:r>
            <a:endParaRPr sz="1800" b="1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180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dirty="0">
                <a:solidFill>
                  <a:srgbClr val="374151"/>
                </a:solidFill>
              </a:rPr>
              <a:t>Large language models enable natural language communication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dirty="0">
                <a:solidFill>
                  <a:srgbClr val="374151"/>
                </a:solidFill>
              </a:rPr>
              <a:t>Emergent capabilities for complex problem-solving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dirty="0">
                <a:solidFill>
                  <a:srgbClr val="374151"/>
                </a:solidFill>
              </a:rPr>
              <a:t>Dynamic task decomposition and coordination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dirty="0">
                <a:solidFill>
                  <a:srgbClr val="374151"/>
                </a:solidFill>
              </a:rPr>
              <a:t>Agents that can learn, adapt, and negotiate in real-time</a:t>
            </a:r>
            <a:endParaRPr sz="1800" b="1" dirty="0">
              <a:solidFill>
                <a:srgbClr val="374151"/>
              </a:solidFill>
            </a:endParaRPr>
          </a:p>
        </p:txBody>
      </p:sp>
      <p:sp>
        <p:nvSpPr>
          <p:cNvPr id="1339" name="Google Shape;1339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/>
              <a:t>Agents - What is it about?</a:t>
            </a:r>
            <a:endParaRPr/>
          </a:p>
        </p:txBody>
      </p:sp>
      <p:sp>
        <p:nvSpPr>
          <p:cNvPr id="1341" name="Google Shape;1341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>
                <a:latin typeface="EB Garamond"/>
                <a:ea typeface="EB Garamond"/>
                <a:cs typeface="EB Garamond"/>
                <a:sym typeface="EB Garamond"/>
              </a:rPr>
              <a:pPr/>
              <a:t>4</a:t>
            </a:fld>
            <a:endParaRPr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343" name="Google Shape;1343;p23"/>
          <p:cNvSpPr txBox="1"/>
          <p:nvPr/>
        </p:nvSpPr>
        <p:spPr>
          <a:xfrm>
            <a:off x="5482985" y="3924000"/>
            <a:ext cx="1537575" cy="5487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Autonomy</a:t>
            </a:r>
            <a:endParaRPr sz="2000" b="1" dirty="0">
              <a:solidFill>
                <a:schemeClr val="accent2"/>
              </a:solidFill>
            </a:endParaRPr>
          </a:p>
        </p:txBody>
      </p:sp>
      <p:sp>
        <p:nvSpPr>
          <p:cNvPr id="1344" name="Google Shape;1344;p23"/>
          <p:cNvSpPr txBox="1"/>
          <p:nvPr/>
        </p:nvSpPr>
        <p:spPr>
          <a:xfrm>
            <a:off x="4217745" y="4448330"/>
            <a:ext cx="2233855" cy="5487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Communication</a:t>
            </a:r>
            <a:endParaRPr sz="2000" b="1" dirty="0">
              <a:solidFill>
                <a:schemeClr val="accent2"/>
              </a:solidFill>
            </a:endParaRPr>
          </a:p>
        </p:txBody>
      </p:sp>
      <p:sp>
        <p:nvSpPr>
          <p:cNvPr id="1345" name="Google Shape;1345;p23"/>
          <p:cNvSpPr txBox="1"/>
          <p:nvPr/>
        </p:nvSpPr>
        <p:spPr>
          <a:xfrm>
            <a:off x="6953125" y="4462630"/>
            <a:ext cx="1537575" cy="5487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Distributed</a:t>
            </a:r>
            <a:endParaRPr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/>
              <a:t>Autonomous Accelerators</a:t>
            </a:r>
            <a:endParaRPr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BB0A13-FBBD-E46F-9152-7FBEDECC6F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1352" name="Google Shape;1352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  <p:sp>
        <p:nvSpPr>
          <p:cNvPr id="1353" name="Google Shape;1353;p24"/>
          <p:cNvSpPr txBox="1"/>
          <p:nvPr/>
        </p:nvSpPr>
        <p:spPr>
          <a:xfrm>
            <a:off x="430225" y="700175"/>
            <a:ext cx="73635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55600">
              <a:buClr>
                <a:schemeClr val="dk1"/>
              </a:buClr>
              <a:buSzPts val="2000"/>
              <a:buChar char="-"/>
            </a:pPr>
            <a:r>
              <a:rPr lang="en-US" sz="2000" dirty="0">
                <a:solidFill>
                  <a:schemeClr val="dk1"/>
                </a:solidFill>
              </a:rPr>
              <a:t>Are we getting somewhere close to it?</a:t>
            </a:r>
            <a:endParaRPr sz="2000" dirty="0">
              <a:solidFill>
                <a:schemeClr val="dk1"/>
              </a:solidFill>
            </a:endParaRPr>
          </a:p>
          <a:p>
            <a:pPr marL="457200" indent="-355600">
              <a:buClr>
                <a:schemeClr val="dk1"/>
              </a:buClr>
              <a:buSzPts val="2000"/>
              <a:buChar char="-"/>
            </a:pPr>
            <a:r>
              <a:rPr lang="en-US" sz="2000" dirty="0">
                <a:solidFill>
                  <a:schemeClr val="dk1"/>
                </a:solidFill>
              </a:rPr>
              <a:t>There is an impressive work in subparts of accelerators</a:t>
            </a:r>
            <a:endParaRPr sz="2000" dirty="0">
              <a:solidFill>
                <a:schemeClr val="dk1"/>
              </a:solidFill>
            </a:endParaRPr>
          </a:p>
          <a:p>
            <a:pPr marL="457200" indent="-355600">
              <a:buClr>
                <a:schemeClr val="dk1"/>
              </a:buClr>
              <a:buSzPts val="2000"/>
              <a:buChar char="-"/>
            </a:pPr>
            <a:r>
              <a:rPr lang="en-US" sz="2000" dirty="0">
                <a:solidFill>
                  <a:schemeClr val="dk1"/>
                </a:solidFill>
              </a:rPr>
              <a:t>How to put these subparts together and run together?</a:t>
            </a: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1354" name="Google Shape;13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3600" y="1797845"/>
            <a:ext cx="5759482" cy="2876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5" name="Google Shape;135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7905" y="1827311"/>
            <a:ext cx="5594655" cy="3004289"/>
          </a:xfrm>
          <a:prstGeom prst="rect">
            <a:avLst/>
          </a:prstGeom>
          <a:noFill/>
          <a:ln>
            <a:noFill/>
          </a:ln>
        </p:spPr>
      </p:pic>
      <p:sp>
        <p:nvSpPr>
          <p:cNvPr id="1357" name="Google Shape;1357;p24"/>
          <p:cNvSpPr txBox="1"/>
          <p:nvPr/>
        </p:nvSpPr>
        <p:spPr>
          <a:xfrm>
            <a:off x="430225" y="4751385"/>
            <a:ext cx="8229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1000" i="1" dirty="0" err="1">
                <a:solidFill>
                  <a:srgbClr val="666666"/>
                </a:solidFill>
                <a:highlight>
                  <a:srgbClr val="FFFFFF"/>
                </a:highlight>
              </a:rPr>
              <a:t>Sulc</a:t>
            </a:r>
            <a:r>
              <a:rPr lang="en-US" sz="1000" i="1" dirty="0">
                <a:solidFill>
                  <a:srgbClr val="666666"/>
                </a:solidFill>
                <a:highlight>
                  <a:srgbClr val="FFFFFF"/>
                </a:highlight>
              </a:rPr>
              <a:t>, A., </a:t>
            </a:r>
            <a:r>
              <a:rPr lang="en-US" sz="1000" i="1" dirty="0" err="1">
                <a:solidFill>
                  <a:srgbClr val="666666"/>
                </a:solidFill>
                <a:highlight>
                  <a:srgbClr val="FFFFFF"/>
                </a:highlight>
              </a:rPr>
              <a:t>Hellert</a:t>
            </a:r>
            <a:r>
              <a:rPr lang="en-US" sz="1000" i="1" dirty="0">
                <a:solidFill>
                  <a:srgbClr val="666666"/>
                </a:solidFill>
                <a:highlight>
                  <a:srgbClr val="FFFFFF"/>
                </a:highlight>
              </a:rPr>
              <a:t>, T., Kammering, R., </a:t>
            </a:r>
            <a:r>
              <a:rPr lang="en-US" sz="1000" i="1" dirty="0" err="1">
                <a:solidFill>
                  <a:srgbClr val="666666"/>
                </a:solidFill>
                <a:highlight>
                  <a:srgbClr val="FFFFFF"/>
                </a:highlight>
              </a:rPr>
              <a:t>Hoschouer</a:t>
            </a:r>
            <a:r>
              <a:rPr lang="en-US" sz="1000" i="1" dirty="0">
                <a:solidFill>
                  <a:srgbClr val="666666"/>
                </a:solidFill>
                <a:highlight>
                  <a:srgbClr val="FFFFFF"/>
                </a:highlight>
              </a:rPr>
              <a:t>, H., &amp; John, J. S. Towards Agentic AI on Particle Accelerators. ML4AI 2024</a:t>
            </a:r>
            <a:endParaRPr i="1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State-of-the-art of agent(</a:t>
            </a:r>
            <a:r>
              <a:rPr lang="en-US" dirty="0" err="1"/>
              <a:t>ic</a:t>
            </a:r>
            <a:r>
              <a:rPr lang="en-US" dirty="0"/>
              <a:t>) frameworks </a:t>
            </a:r>
            <a:endParaRPr dirty="0"/>
          </a:p>
        </p:txBody>
      </p:sp>
      <p:sp>
        <p:nvSpPr>
          <p:cNvPr id="1364" name="Google Shape;1364;p25"/>
          <p:cNvSpPr txBox="1">
            <a:spLocks noGrp="1"/>
          </p:cNvSpPr>
          <p:nvPr>
            <p:ph type="body" idx="1"/>
          </p:nvPr>
        </p:nvSpPr>
        <p:spPr>
          <a:xfrm>
            <a:off x="457200" y="518160"/>
            <a:ext cx="8229600" cy="387776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355600">
              <a:lnSpc>
                <a:spcPct val="115000"/>
              </a:lnSpc>
              <a:spcBef>
                <a:spcPts val="180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b="1" dirty="0">
                <a:solidFill>
                  <a:srgbClr val="374151"/>
                </a:solidFill>
              </a:rPr>
              <a:t>Agent Frameworks</a:t>
            </a:r>
            <a:endParaRPr sz="1800" b="1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Font typeface="Arial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Agents to collaborate autonomously on complex problems </a:t>
            </a:r>
            <a:br>
              <a:rPr lang="en-US" sz="1800" dirty="0">
                <a:solidFill>
                  <a:srgbClr val="374151"/>
                </a:solidFill>
              </a:rPr>
            </a:br>
            <a:r>
              <a:rPr lang="en-US" sz="1800" dirty="0">
                <a:solidFill>
                  <a:srgbClr val="374151"/>
                </a:solidFill>
              </a:rPr>
              <a:t>(</a:t>
            </a:r>
            <a:r>
              <a:rPr lang="en-US" sz="1800" i="1" dirty="0" err="1">
                <a:solidFill>
                  <a:srgbClr val="374151"/>
                </a:solidFill>
              </a:rPr>
              <a:t>AutoGen</a:t>
            </a:r>
            <a:r>
              <a:rPr lang="en-US" sz="1800" i="1" dirty="0">
                <a:solidFill>
                  <a:srgbClr val="374151"/>
                </a:solidFill>
              </a:rPr>
              <a:t>: framework for building AI agent</a:t>
            </a:r>
            <a:r>
              <a:rPr lang="en-US" sz="1800" dirty="0">
                <a:solidFill>
                  <a:srgbClr val="374151"/>
                </a:solidFill>
              </a:rPr>
              <a:t>)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Multi-agent debate approaches improve reasoning and factual accuracy for reliable operations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b="1" dirty="0">
                <a:solidFill>
                  <a:srgbClr val="374151"/>
                </a:solidFill>
              </a:rPr>
              <a:t>Planning &amp; Control</a:t>
            </a:r>
            <a:endParaRPr sz="1800" b="1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 err="1">
                <a:solidFill>
                  <a:srgbClr val="374151"/>
                </a:solidFill>
              </a:rPr>
              <a:t>Planing</a:t>
            </a:r>
            <a:r>
              <a:rPr lang="en-US" sz="1800" dirty="0">
                <a:solidFill>
                  <a:srgbClr val="374151"/>
                </a:solidFill>
              </a:rPr>
              <a:t> complex tasks that require coordination of multiple systems (</a:t>
            </a:r>
            <a:r>
              <a:rPr lang="en-US" sz="1800" i="1" dirty="0">
                <a:solidFill>
                  <a:srgbClr val="374151"/>
                </a:solidFill>
              </a:rPr>
              <a:t>LLM+P: LLM with planning</a:t>
            </a:r>
            <a:r>
              <a:rPr lang="en-US" sz="1800" dirty="0">
                <a:solidFill>
                  <a:srgbClr val="374151"/>
                </a:solidFill>
              </a:rPr>
              <a:t>)</a:t>
            </a:r>
            <a:endParaRPr sz="1800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Verbal reinforcement learning without traditional weight updates (</a:t>
            </a:r>
            <a:r>
              <a:rPr lang="en-US" sz="1800" i="1" dirty="0" err="1">
                <a:solidFill>
                  <a:srgbClr val="374151"/>
                </a:solidFill>
              </a:rPr>
              <a:t>Reflexion</a:t>
            </a:r>
            <a:r>
              <a:rPr lang="en-US" sz="1800" i="1" dirty="0">
                <a:solidFill>
                  <a:srgbClr val="374151"/>
                </a:solidFill>
              </a:rPr>
              <a:t>: e.g. self-</a:t>
            </a:r>
            <a:r>
              <a:rPr lang="en-US" sz="1800" i="1" dirty="0" err="1">
                <a:solidFill>
                  <a:srgbClr val="374151"/>
                </a:solidFill>
              </a:rPr>
              <a:t>reflexion</a:t>
            </a:r>
            <a:r>
              <a:rPr lang="en-US" sz="1800" i="1" dirty="0">
                <a:solidFill>
                  <a:srgbClr val="374151"/>
                </a:solidFill>
              </a:rPr>
              <a:t>, chain-of-though</a:t>
            </a:r>
            <a:r>
              <a:rPr lang="en-US" sz="1800" dirty="0">
                <a:solidFill>
                  <a:srgbClr val="374151"/>
                </a:solidFill>
              </a:rPr>
              <a:t>)</a:t>
            </a:r>
            <a:endParaRPr sz="1800" dirty="0">
              <a:solidFill>
                <a:srgbClr val="374151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●"/>
            </a:pPr>
            <a:r>
              <a:rPr lang="en-US" sz="1800" b="1" dirty="0">
                <a:solidFill>
                  <a:srgbClr val="374151"/>
                </a:solidFill>
              </a:rPr>
              <a:t>Code Generation</a:t>
            </a:r>
            <a:endParaRPr sz="1800" b="1" dirty="0">
              <a:solidFill>
                <a:srgbClr val="374151"/>
              </a:solidFill>
            </a:endParaRPr>
          </a:p>
          <a:p>
            <a:pPr lvl="1" indent="-355600">
              <a:lnSpc>
                <a:spcPct val="115000"/>
              </a:lnSpc>
              <a:spcBef>
                <a:spcPts val="0"/>
              </a:spcBef>
              <a:buClr>
                <a:srgbClr val="374151"/>
              </a:buClr>
              <a:buSzPts val="2000"/>
              <a:buChar char="○"/>
            </a:pPr>
            <a:r>
              <a:rPr lang="en-US" sz="1800" dirty="0">
                <a:solidFill>
                  <a:srgbClr val="374151"/>
                </a:solidFill>
              </a:rPr>
              <a:t>LLMs demonstrate capabilities as coding assistants, problem solvers, and data scientists</a:t>
            </a:r>
            <a:endParaRPr sz="1800" dirty="0"/>
          </a:p>
        </p:txBody>
      </p:sp>
      <p:sp>
        <p:nvSpPr>
          <p:cNvPr id="1365" name="Google Shape;1365;p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Google Shape;1373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Examples of Agents</a:t>
            </a:r>
            <a:endParaRPr dirty="0"/>
          </a:p>
        </p:txBody>
      </p:sp>
      <p:sp>
        <p:nvSpPr>
          <p:cNvPr id="1374" name="Google Shape;1374;p26"/>
          <p:cNvSpPr txBox="1">
            <a:spLocks noGrp="1"/>
          </p:cNvSpPr>
          <p:nvPr>
            <p:ph type="body" idx="1"/>
          </p:nvPr>
        </p:nvSpPr>
        <p:spPr>
          <a:xfrm>
            <a:off x="482344" y="857025"/>
            <a:ext cx="8539735" cy="3429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1800" dirty="0"/>
              <a:t>So we can engineer autonomous agents for instance for</a:t>
            </a:r>
            <a:endParaRPr sz="1800" dirty="0"/>
          </a:p>
          <a:p>
            <a:pPr marL="273050" indent="-273050">
              <a:buSzPts val="2000"/>
              <a:buFont typeface="EB Garamond"/>
              <a:buChar char="-"/>
            </a:pPr>
            <a:r>
              <a:rPr lang="en-US" sz="1800" b="1" dirty="0"/>
              <a:t>Anomaly detection </a:t>
            </a:r>
            <a:r>
              <a:rPr lang="en-US" sz="1800" dirty="0"/>
              <a:t>Uses some standard off-the-shelf anomaly detection algorithms like isolation forests to monitor certain subparts of control system</a:t>
            </a:r>
            <a:endParaRPr sz="1800" dirty="0"/>
          </a:p>
          <a:p>
            <a:pPr marL="273050" indent="-273050">
              <a:spcBef>
                <a:spcPts val="0"/>
              </a:spcBef>
              <a:buSzPts val="2000"/>
              <a:buFont typeface="EB Garamond"/>
              <a:buChar char="-"/>
            </a:pPr>
            <a:r>
              <a:rPr lang="en-US" sz="1800" b="1" dirty="0"/>
              <a:t>Archiver Agent  </a:t>
            </a:r>
            <a:r>
              <a:rPr lang="en-US" sz="1800" dirty="0"/>
              <a:t>The agent that knows how the machine behaved in the past and can quickly retrieve relevant data from the system</a:t>
            </a:r>
            <a:endParaRPr sz="1800" dirty="0"/>
          </a:p>
          <a:p>
            <a:pPr marL="273050" indent="-273050">
              <a:spcBef>
                <a:spcPts val="0"/>
              </a:spcBef>
              <a:buSzPts val="2000"/>
              <a:buFont typeface="EB Garamond"/>
              <a:buChar char="-"/>
            </a:pPr>
            <a:r>
              <a:rPr lang="en-US" sz="1800" b="1" dirty="0"/>
              <a:t>Coding assistant agent </a:t>
            </a:r>
            <a:r>
              <a:rPr lang="en-US" sz="1800" dirty="0"/>
              <a:t>The agent can put together multi-lingual repositories and can write code or assist creating one</a:t>
            </a:r>
            <a:endParaRPr sz="1800" dirty="0"/>
          </a:p>
          <a:p>
            <a:pPr marL="273050" indent="-273050">
              <a:spcBef>
                <a:spcPts val="0"/>
              </a:spcBef>
              <a:buSzPts val="2000"/>
              <a:buFont typeface="EB Garamond"/>
              <a:buChar char="-"/>
            </a:pPr>
            <a:r>
              <a:rPr lang="en-US" sz="1800" b="1" dirty="0"/>
              <a:t>Machine state agent </a:t>
            </a:r>
            <a:r>
              <a:rPr lang="en-US" sz="1800" dirty="0"/>
              <a:t>Allows us to query the control system about the current state</a:t>
            </a:r>
            <a:endParaRPr sz="1800" dirty="0"/>
          </a:p>
          <a:p>
            <a:pPr marL="273050" indent="-273050">
              <a:spcBef>
                <a:spcPts val="0"/>
              </a:spcBef>
              <a:buSzPts val="2000"/>
              <a:buFont typeface="EB Garamond"/>
              <a:buChar char="-"/>
            </a:pPr>
            <a:r>
              <a:rPr lang="en-US" sz="1800" b="1" dirty="0"/>
              <a:t>Logbook agent </a:t>
            </a:r>
            <a:r>
              <a:rPr lang="en-US" sz="1800" dirty="0"/>
              <a:t>Can provide information about the past and current state of the machine and can for instance reason about it</a:t>
            </a:r>
            <a:endParaRPr sz="1800" dirty="0"/>
          </a:p>
        </p:txBody>
      </p:sp>
      <p:sp>
        <p:nvSpPr>
          <p:cNvPr id="1375" name="Google Shape;1375;p2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>
                <a:latin typeface="EB Garamond"/>
                <a:ea typeface="EB Garamond"/>
                <a:cs typeface="EB Garamond"/>
                <a:sym typeface="EB Garamond"/>
              </a:rPr>
              <a:pPr/>
              <a:t>7</a:t>
            </a:fld>
            <a:endParaRPr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p27"/>
          <p:cNvSpPr txBox="1">
            <a:spLocks noGrp="1"/>
          </p:cNvSpPr>
          <p:nvPr>
            <p:ph type="title"/>
          </p:nvPr>
        </p:nvSpPr>
        <p:spPr>
          <a:xfrm>
            <a:off x="432056" y="342901"/>
            <a:ext cx="8229599" cy="40893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dirty="0"/>
              <a:t>Example -  Orbit Feedback Agent</a:t>
            </a:r>
            <a:endParaRPr sz="18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5750C9-005A-7A1F-92C5-1D1A0D6BE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9815" y="562385"/>
            <a:ext cx="8229600" cy="2719295"/>
          </a:xfrm>
        </p:spPr>
        <p:txBody>
          <a:bodyPr/>
          <a:lstStyle/>
          <a:p>
            <a:pPr marL="127000" indent="0">
              <a:buNone/>
            </a:pPr>
            <a:r>
              <a:rPr lang="en-US" sz="1600" dirty="0">
                <a:solidFill>
                  <a:schemeClr val="dk1"/>
                </a:solidFill>
              </a:rPr>
              <a:t>Imagine following scenario:</a:t>
            </a:r>
          </a:p>
          <a:p>
            <a:pPr marL="101600" indent="0">
              <a:buClr>
                <a:schemeClr val="dk1"/>
              </a:buClr>
              <a:buSzPts val="2000"/>
              <a:buNone/>
            </a:pPr>
            <a:r>
              <a:rPr lang="en-US" sz="1600" dirty="0">
                <a:solidFill>
                  <a:schemeClr val="dk1"/>
                </a:solidFill>
              </a:rPr>
              <a:t>An </a:t>
            </a:r>
            <a:r>
              <a:rPr lang="en-US" sz="1600" b="1" dirty="0">
                <a:solidFill>
                  <a:schemeClr val="dk1"/>
                </a:solidFill>
              </a:rPr>
              <a:t>orbit feedback (FB) agent</a:t>
            </a:r>
            <a:r>
              <a:rPr lang="en-US" sz="1600" dirty="0">
                <a:solidFill>
                  <a:schemeClr val="dk1"/>
                </a:solidFill>
              </a:rPr>
              <a:t> observes orbit anomalies</a:t>
            </a:r>
          </a:p>
          <a:p>
            <a:pPr marL="101600" indent="0">
              <a:buClr>
                <a:schemeClr val="dk1"/>
              </a:buClr>
              <a:buSzPts val="2000"/>
              <a:buNone/>
            </a:pPr>
            <a:r>
              <a:rPr lang="en-US" sz="1600" dirty="0">
                <a:solidFill>
                  <a:schemeClr val="dk1"/>
                </a:solidFill>
              </a:rPr>
              <a:t>1. FB agent checks the typical orbit by prompting </a:t>
            </a:r>
            <a:r>
              <a:rPr lang="en-US" sz="1600" b="1" dirty="0">
                <a:solidFill>
                  <a:schemeClr val="dk1"/>
                </a:solidFill>
              </a:rPr>
              <a:t>Archiver Agent</a:t>
            </a:r>
          </a:p>
          <a:p>
            <a:pPr marL="584200" indent="0">
              <a:buNone/>
            </a:pPr>
            <a:r>
              <a:rPr lang="en-US" sz="1600" i="1" dirty="0">
                <a:solidFill>
                  <a:schemeClr val="dk1"/>
                </a:solidFill>
              </a:rPr>
              <a:t>“Give me typical orbit of BPM4.2”</a:t>
            </a:r>
          </a:p>
          <a:p>
            <a:pPr marL="101600" indent="0">
              <a:buClr>
                <a:schemeClr val="dk1"/>
              </a:buClr>
              <a:buSzPts val="2000"/>
              <a:buNone/>
            </a:pPr>
            <a:r>
              <a:rPr lang="en-US" sz="1600" dirty="0">
                <a:solidFill>
                  <a:schemeClr val="dk1"/>
                </a:solidFill>
              </a:rPr>
              <a:t>2. FB agent checks if there were any known issues on the BPM from </a:t>
            </a:r>
            <a:r>
              <a:rPr lang="en-US" sz="1600" b="1" dirty="0">
                <a:solidFill>
                  <a:schemeClr val="dk1"/>
                </a:solidFill>
              </a:rPr>
              <a:t>Logbook Agent</a:t>
            </a:r>
          </a:p>
          <a:p>
            <a:pPr indent="0">
              <a:buNone/>
            </a:pPr>
            <a:r>
              <a:rPr lang="en-US" sz="1600" i="1" dirty="0">
                <a:solidFill>
                  <a:schemeClr val="dk1"/>
                </a:solidFill>
              </a:rPr>
              <a:t>“Any known issue about BPM4.2”</a:t>
            </a:r>
          </a:p>
          <a:p>
            <a:pPr marL="101600" indent="0">
              <a:buClr>
                <a:schemeClr val="dk1"/>
              </a:buClr>
              <a:buSzPts val="2000"/>
              <a:buNone/>
            </a:pPr>
            <a:r>
              <a:rPr lang="en-US" sz="1600" dirty="0">
                <a:solidFill>
                  <a:schemeClr val="dk1"/>
                </a:solidFill>
              </a:rPr>
              <a:t>3. Control Room Agent gets an update:</a:t>
            </a:r>
          </a:p>
          <a:p>
            <a:pPr indent="0">
              <a:buNone/>
            </a:pPr>
            <a:r>
              <a:rPr lang="en-US" sz="1600" dirty="0">
                <a:solidFill>
                  <a:schemeClr val="dk1"/>
                </a:solidFill>
              </a:rPr>
              <a:t>“</a:t>
            </a:r>
            <a:r>
              <a:rPr lang="en-US" sz="1600" i="1" dirty="0">
                <a:solidFill>
                  <a:schemeClr val="dk1"/>
                </a:solidFill>
              </a:rPr>
              <a:t>Anomaly due to cable work that took place on August 11</a:t>
            </a:r>
            <a:r>
              <a:rPr lang="en-US" sz="1600" dirty="0">
                <a:solidFill>
                  <a:schemeClr val="dk1"/>
                </a:solidFill>
              </a:rPr>
              <a:t>”</a:t>
            </a:r>
          </a:p>
          <a:p>
            <a:pPr marL="127000" indent="0">
              <a:buNone/>
            </a:pPr>
            <a:endParaRPr lang="en-DE" dirty="0"/>
          </a:p>
        </p:txBody>
      </p:sp>
      <p:sp>
        <p:nvSpPr>
          <p:cNvPr id="1383" name="Google Shape;1383;p2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/>
          </a:p>
        </p:txBody>
      </p:sp>
      <p:pic>
        <p:nvPicPr>
          <p:cNvPr id="1384" name="Google Shape;13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0678" y="3501164"/>
            <a:ext cx="5882644" cy="152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p29"/>
          <p:cNvSpPr txBox="1">
            <a:spLocks noGrp="1"/>
          </p:cNvSpPr>
          <p:nvPr>
            <p:ph type="title"/>
          </p:nvPr>
        </p:nvSpPr>
        <p:spPr>
          <a:xfrm>
            <a:off x="484175" y="188299"/>
            <a:ext cx="8229600" cy="54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n-US" sz="1800" dirty="0"/>
              <a:t> Prompt - Key to Control LLMs</a:t>
            </a:r>
            <a:endParaRPr sz="1800" dirty="0"/>
          </a:p>
        </p:txBody>
      </p:sp>
      <p:sp>
        <p:nvSpPr>
          <p:cNvPr id="1404" name="Google Shape;1404;p29"/>
          <p:cNvSpPr txBox="1">
            <a:spLocks noGrp="1"/>
          </p:cNvSpPr>
          <p:nvPr>
            <p:ph type="sldNum" idx="12"/>
          </p:nvPr>
        </p:nvSpPr>
        <p:spPr>
          <a:xfrm>
            <a:off x="8138558" y="5499100"/>
            <a:ext cx="531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9</a:t>
            </a:fld>
            <a:endParaRPr/>
          </a:p>
        </p:txBody>
      </p:sp>
      <p:sp>
        <p:nvSpPr>
          <p:cNvPr id="1405" name="Google Shape;1405;p29"/>
          <p:cNvSpPr txBox="1">
            <a:spLocks noGrp="1"/>
          </p:cNvSpPr>
          <p:nvPr>
            <p:ph type="body" idx="1"/>
          </p:nvPr>
        </p:nvSpPr>
        <p:spPr>
          <a:xfrm>
            <a:off x="652190" y="589436"/>
            <a:ext cx="3897935" cy="54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You are useful chatbot. 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406" name="Google Shape;140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3682" y="1203626"/>
            <a:ext cx="2174950" cy="992343"/>
          </a:xfrm>
          <a:prstGeom prst="rect">
            <a:avLst/>
          </a:prstGeom>
          <a:noFill/>
          <a:ln>
            <a:noFill/>
          </a:ln>
        </p:spPr>
      </p:pic>
      <p:sp>
        <p:nvSpPr>
          <p:cNvPr id="1408" name="Google Shape;1408;p29"/>
          <p:cNvSpPr txBox="1"/>
          <p:nvPr/>
        </p:nvSpPr>
        <p:spPr>
          <a:xfrm>
            <a:off x="430225" y="2168245"/>
            <a:ext cx="4212895" cy="2677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You are a chatbot that 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reasons about user 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questions 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&lt;reasoning&gt;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reasoning about the question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&lt;/reasoning&gt;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&lt;answer&gt;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place for answer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800" dirty="0">
                <a:latin typeface="Courier New"/>
                <a:ea typeface="Courier New"/>
                <a:cs typeface="Courier New"/>
                <a:sym typeface="Courier New"/>
              </a:rPr>
              <a:t>&lt;/answer&gt;</a:t>
            </a:r>
            <a:endParaRPr sz="18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409" name="Google Shape;140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0640" y="1774616"/>
            <a:ext cx="3225075" cy="2836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keley Lab PPT Theme">
  <a:themeElements>
    <a:clrScheme name="2020 LBNL Color Theme">
      <a:dk1>
        <a:srgbClr val="00303C"/>
      </a:dk1>
      <a:lt1>
        <a:srgbClr val="FFFFFF"/>
      </a:lt1>
      <a:dk2>
        <a:srgbClr val="00303B"/>
      </a:dk2>
      <a:lt2>
        <a:srgbClr val="B1B3B3"/>
      </a:lt2>
      <a:accent1>
        <a:srgbClr val="007681"/>
      </a:accent1>
      <a:accent2>
        <a:srgbClr val="4198B5"/>
      </a:accent2>
      <a:accent3>
        <a:srgbClr val="D57800"/>
      </a:accent3>
      <a:accent4>
        <a:srgbClr val="74AA50"/>
      </a:accent4>
      <a:accent5>
        <a:srgbClr val="EAAA00"/>
      </a:accent5>
      <a:accent6>
        <a:srgbClr val="E04E38"/>
      </a:accent6>
      <a:hlink>
        <a:srgbClr val="0055D1"/>
      </a:hlink>
      <a:folHlink>
        <a:srgbClr val="6633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936</Words>
  <Application>Microsoft Macintosh PowerPoint</Application>
  <PresentationFormat>On-screen Show (16:9)</PresentationFormat>
  <Paragraphs>138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EB Garamond</vt:lpstr>
      <vt:lpstr>Calibri</vt:lpstr>
      <vt:lpstr>Courier New</vt:lpstr>
      <vt:lpstr>Arial</vt:lpstr>
      <vt:lpstr>Berkeley Lab PPT Theme</vt:lpstr>
      <vt:lpstr>Towards Agentic AI on Particle Accelerators</vt:lpstr>
      <vt:lpstr>What are Agents</vt:lpstr>
      <vt:lpstr>Agents - What is it about?</vt:lpstr>
      <vt:lpstr>Agents - What is it about?</vt:lpstr>
      <vt:lpstr>Autonomous Accelerators</vt:lpstr>
      <vt:lpstr>State-of-the-art of agent(ic) frameworks </vt:lpstr>
      <vt:lpstr>Examples of Agents</vt:lpstr>
      <vt:lpstr>Example -  Orbit Feedback Agent</vt:lpstr>
      <vt:lpstr>System Prompt - Key to Control LLMs</vt:lpstr>
      <vt:lpstr>How is it done then?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Agentic AI on Particle Accelerators</dc:title>
  <cp:lastModifiedBy>Raimund Kammering</cp:lastModifiedBy>
  <cp:revision>7</cp:revision>
  <dcterms:modified xsi:type="dcterms:W3CDTF">2025-04-10T14:52:11Z</dcterms:modified>
</cp:coreProperties>
</file>