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26"/>
  </p:notesMasterIdLst>
  <p:sldIdLst>
    <p:sldId id="281" r:id="rId2"/>
    <p:sldId id="1320" r:id="rId3"/>
    <p:sldId id="426" r:id="rId4"/>
    <p:sldId id="360" r:id="rId5"/>
    <p:sldId id="374" r:id="rId6"/>
    <p:sldId id="361" r:id="rId7"/>
    <p:sldId id="434" r:id="rId8"/>
    <p:sldId id="449" r:id="rId9"/>
    <p:sldId id="417" r:id="rId10"/>
    <p:sldId id="419" r:id="rId11"/>
    <p:sldId id="429" r:id="rId12"/>
    <p:sldId id="363" r:id="rId13"/>
    <p:sldId id="450" r:id="rId14"/>
    <p:sldId id="451" r:id="rId15"/>
    <p:sldId id="367" r:id="rId16"/>
    <p:sldId id="1318" r:id="rId17"/>
    <p:sldId id="1319" r:id="rId18"/>
    <p:sldId id="256" r:id="rId19"/>
    <p:sldId id="1314" r:id="rId20"/>
    <p:sldId id="453" r:id="rId21"/>
    <p:sldId id="1317" r:id="rId22"/>
    <p:sldId id="430" r:id="rId23"/>
    <p:sldId id="1313" r:id="rId24"/>
    <p:sldId id="443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96"/>
    <a:srgbClr val="D6D6CE"/>
    <a:srgbClr val="767676"/>
    <a:srgbClr val="A6A6A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F4D992-FFD0-0A4C-A971-9C0293AE43E1}" v="234" dt="2025-04-09T22:13:36.8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9"/>
    <p:restoredTop sz="96860"/>
  </p:normalViewPr>
  <p:slideViewPr>
    <p:cSldViewPr snapToGrid="0" snapToObjects="1" showGuides="1">
      <p:cViewPr varScale="1">
        <p:scale>
          <a:sx n="165" d="100"/>
          <a:sy n="165" d="100"/>
        </p:scale>
        <p:origin x="432" y="208"/>
      </p:cViewPr>
      <p:guideLst>
        <p:guide orient="horz" pos="2160"/>
        <p:guide pos="3840"/>
      </p:guideLst>
    </p:cSldViewPr>
  </p:slideViewPr>
  <p:notesTextViewPr>
    <p:cViewPr>
      <p:scale>
        <a:sx n="55" d="100"/>
        <a:sy n="5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2" d="100"/>
          <a:sy n="72" d="100"/>
        </p:scale>
        <p:origin x="3592" y="2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Pablo Gonzalez Aguilera" userId="454f8763-f503-436b-95bd-6dfe08c4a20d" providerId="ADAL" clId="{D7F4D992-FFD0-0A4C-A971-9C0293AE43E1}"/>
    <pc:docChg chg="undo custSel addSld delSld modSld sldOrd">
      <pc:chgData name="Juan Pablo Gonzalez Aguilera" userId="454f8763-f503-436b-95bd-6dfe08c4a20d" providerId="ADAL" clId="{D7F4D992-FFD0-0A4C-A971-9C0293AE43E1}" dt="2025-04-09T22:17:14.155" v="972" actId="20577"/>
      <pc:docMkLst>
        <pc:docMk/>
      </pc:docMkLst>
      <pc:sldChg chg="addSp delSp modSp mod">
        <pc:chgData name="Juan Pablo Gonzalez Aguilera" userId="454f8763-f503-436b-95bd-6dfe08c4a20d" providerId="ADAL" clId="{D7F4D992-FFD0-0A4C-A971-9C0293AE43E1}" dt="2025-04-09T21:13:38.935" v="139" actId="14100"/>
        <pc:sldMkLst>
          <pc:docMk/>
          <pc:sldMk cId="4019126586" sldId="256"/>
        </pc:sldMkLst>
        <pc:spChg chg="del mod">
          <ac:chgData name="Juan Pablo Gonzalez Aguilera" userId="454f8763-f503-436b-95bd-6dfe08c4a20d" providerId="ADAL" clId="{D7F4D992-FFD0-0A4C-A971-9C0293AE43E1}" dt="2025-04-09T21:06:03.563" v="9" actId="478"/>
          <ac:spMkLst>
            <pc:docMk/>
            <pc:sldMk cId="4019126586" sldId="256"/>
            <ac:spMk id="4" creationId="{22759741-20B8-FD77-9355-4D39FB9D8166}"/>
          </ac:spMkLst>
        </pc:spChg>
        <pc:spChg chg="mod">
          <ac:chgData name="Juan Pablo Gonzalez Aguilera" userId="454f8763-f503-436b-95bd-6dfe08c4a20d" providerId="ADAL" clId="{D7F4D992-FFD0-0A4C-A971-9C0293AE43E1}" dt="2025-04-09T21:09:48.980" v="89" actId="20577"/>
          <ac:spMkLst>
            <pc:docMk/>
            <pc:sldMk cId="4019126586" sldId="256"/>
            <ac:spMk id="6" creationId="{A948441D-245F-6EB7-51E2-99CA8C9AC0DA}"/>
          </ac:spMkLst>
        </pc:spChg>
        <pc:spChg chg="add del mod">
          <ac:chgData name="Juan Pablo Gonzalez Aguilera" userId="454f8763-f503-436b-95bd-6dfe08c4a20d" providerId="ADAL" clId="{D7F4D992-FFD0-0A4C-A971-9C0293AE43E1}" dt="2025-04-09T21:10:11.239" v="95"/>
          <ac:spMkLst>
            <pc:docMk/>
            <pc:sldMk cId="4019126586" sldId="256"/>
            <ac:spMk id="12" creationId="{CC200BD5-08BE-A229-1765-AFB7B48DD75E}"/>
          </ac:spMkLst>
        </pc:spChg>
        <pc:spChg chg="add del mod">
          <ac:chgData name="Juan Pablo Gonzalez Aguilera" userId="454f8763-f503-436b-95bd-6dfe08c4a20d" providerId="ADAL" clId="{D7F4D992-FFD0-0A4C-A971-9C0293AE43E1}" dt="2025-04-09T21:10:10.903" v="93"/>
          <ac:spMkLst>
            <pc:docMk/>
            <pc:sldMk cId="4019126586" sldId="256"/>
            <ac:spMk id="13" creationId="{CDF18B99-A54C-F378-D652-AD99B8C6E7C4}"/>
          </ac:spMkLst>
        </pc:spChg>
        <pc:spChg chg="add mod">
          <ac:chgData name="Juan Pablo Gonzalez Aguilera" userId="454f8763-f503-436b-95bd-6dfe08c4a20d" providerId="ADAL" clId="{D7F4D992-FFD0-0A4C-A971-9C0293AE43E1}" dt="2025-04-09T21:11:18.215" v="117" actId="1076"/>
          <ac:spMkLst>
            <pc:docMk/>
            <pc:sldMk cId="4019126586" sldId="256"/>
            <ac:spMk id="15" creationId="{49E66CBD-37F1-4F6D-9028-A07700E1CB71}"/>
          </ac:spMkLst>
        </pc:spChg>
        <pc:spChg chg="add del mod">
          <ac:chgData name="Juan Pablo Gonzalez Aguilera" userId="454f8763-f503-436b-95bd-6dfe08c4a20d" providerId="ADAL" clId="{D7F4D992-FFD0-0A4C-A971-9C0293AE43E1}" dt="2025-04-09T21:13:22.431" v="135"/>
          <ac:spMkLst>
            <pc:docMk/>
            <pc:sldMk cId="4019126586" sldId="256"/>
            <ac:spMk id="20" creationId="{8896FB9E-77C5-6956-C193-CD14EF027F67}"/>
          </ac:spMkLst>
        </pc:spChg>
        <pc:spChg chg="add mod">
          <ac:chgData name="Juan Pablo Gonzalez Aguilera" userId="454f8763-f503-436b-95bd-6dfe08c4a20d" providerId="ADAL" clId="{D7F4D992-FFD0-0A4C-A971-9C0293AE43E1}" dt="2025-04-09T21:13:38.935" v="139" actId="14100"/>
          <ac:spMkLst>
            <pc:docMk/>
            <pc:sldMk cId="4019126586" sldId="256"/>
            <ac:spMk id="21" creationId="{F60455AE-9304-B142-C5DB-05B626F41E71}"/>
          </ac:spMkLst>
        </pc:spChg>
        <pc:picChg chg="del">
          <ac:chgData name="Juan Pablo Gonzalez Aguilera" userId="454f8763-f503-436b-95bd-6dfe08c4a20d" providerId="ADAL" clId="{D7F4D992-FFD0-0A4C-A971-9C0293AE43E1}" dt="2025-04-09T21:05:22.626" v="0" actId="478"/>
          <ac:picMkLst>
            <pc:docMk/>
            <pc:sldMk cId="4019126586" sldId="256"/>
            <ac:picMk id="2" creationId="{A4190974-68FF-9AF7-1638-3A6CD92E1E1F}"/>
          </ac:picMkLst>
        </pc:picChg>
        <pc:picChg chg="add mod">
          <ac:chgData name="Juan Pablo Gonzalez Aguilera" userId="454f8763-f503-436b-95bd-6dfe08c4a20d" providerId="ADAL" clId="{D7F4D992-FFD0-0A4C-A971-9C0293AE43E1}" dt="2025-04-09T21:09:02.886" v="79" actId="14100"/>
          <ac:picMkLst>
            <pc:docMk/>
            <pc:sldMk cId="4019126586" sldId="256"/>
            <ac:picMk id="3" creationId="{8D63D00C-0CCA-36F7-19C4-BA5D894D844A}"/>
          </ac:picMkLst>
        </pc:picChg>
        <pc:picChg chg="add mod">
          <ac:chgData name="Juan Pablo Gonzalez Aguilera" userId="454f8763-f503-436b-95bd-6dfe08c4a20d" providerId="ADAL" clId="{D7F4D992-FFD0-0A4C-A971-9C0293AE43E1}" dt="2025-04-09T21:12:27.288" v="129" actId="1076"/>
          <ac:picMkLst>
            <pc:docMk/>
            <pc:sldMk cId="4019126586" sldId="256"/>
            <ac:picMk id="5" creationId="{3D0A8E79-7ECB-1C59-75EC-05747312767C}"/>
          </ac:picMkLst>
        </pc:picChg>
        <pc:picChg chg="add del mod">
          <ac:chgData name="Juan Pablo Gonzalez Aguilera" userId="454f8763-f503-436b-95bd-6dfe08c4a20d" providerId="ADAL" clId="{D7F4D992-FFD0-0A4C-A971-9C0293AE43E1}" dt="2025-04-09T21:08:13.830" v="68" actId="478"/>
          <ac:picMkLst>
            <pc:docMk/>
            <pc:sldMk cId="4019126586" sldId="256"/>
            <ac:picMk id="7" creationId="{24D9352F-4920-A351-74F1-5D3F1DCC40F8}"/>
          </ac:picMkLst>
        </pc:picChg>
        <pc:picChg chg="add mod">
          <ac:chgData name="Juan Pablo Gonzalez Aguilera" userId="454f8763-f503-436b-95bd-6dfe08c4a20d" providerId="ADAL" clId="{D7F4D992-FFD0-0A4C-A971-9C0293AE43E1}" dt="2025-04-09T21:12:32.757" v="130" actId="1076"/>
          <ac:picMkLst>
            <pc:docMk/>
            <pc:sldMk cId="4019126586" sldId="256"/>
            <ac:picMk id="17" creationId="{4EE7DBA6-0F4D-0987-A4C1-234953FE8ADC}"/>
          </ac:picMkLst>
        </pc:picChg>
        <pc:picChg chg="del mod">
          <ac:chgData name="Juan Pablo Gonzalez Aguilera" userId="454f8763-f503-436b-95bd-6dfe08c4a20d" providerId="ADAL" clId="{D7F4D992-FFD0-0A4C-A971-9C0293AE43E1}" dt="2025-04-09T21:07:13.100" v="50" actId="478"/>
          <ac:picMkLst>
            <pc:docMk/>
            <pc:sldMk cId="4019126586" sldId="256"/>
            <ac:picMk id="1026" creationId="{55CDD8C4-A8F1-BAF6-75D1-173568D933DA}"/>
          </ac:picMkLst>
        </pc:picChg>
        <pc:cxnChg chg="add mod">
          <ac:chgData name="Juan Pablo Gonzalez Aguilera" userId="454f8763-f503-436b-95bd-6dfe08c4a20d" providerId="ADAL" clId="{D7F4D992-FFD0-0A4C-A971-9C0293AE43E1}" dt="2025-04-09T21:12:53.992" v="132" actId="14100"/>
          <ac:cxnSpMkLst>
            <pc:docMk/>
            <pc:sldMk cId="4019126586" sldId="256"/>
            <ac:cxnSpMk id="9" creationId="{25157367-7CC0-DB54-336C-EC7FCE147E16}"/>
          </ac:cxnSpMkLst>
        </pc:cxnChg>
      </pc:sldChg>
      <pc:sldChg chg="del">
        <pc:chgData name="Juan Pablo Gonzalez Aguilera" userId="454f8763-f503-436b-95bd-6dfe08c4a20d" providerId="ADAL" clId="{D7F4D992-FFD0-0A4C-A971-9C0293AE43E1}" dt="2025-04-09T21:27:08.671" v="192" actId="2696"/>
        <pc:sldMkLst>
          <pc:docMk/>
          <pc:sldMk cId="1066648594" sldId="258"/>
        </pc:sldMkLst>
      </pc:sldChg>
      <pc:sldChg chg="del">
        <pc:chgData name="Juan Pablo Gonzalez Aguilera" userId="454f8763-f503-436b-95bd-6dfe08c4a20d" providerId="ADAL" clId="{D7F4D992-FFD0-0A4C-A971-9C0293AE43E1}" dt="2025-04-09T21:27:10.438" v="193" actId="2696"/>
        <pc:sldMkLst>
          <pc:docMk/>
          <pc:sldMk cId="39371046" sldId="260"/>
        </pc:sldMkLst>
      </pc:sldChg>
      <pc:sldChg chg="del">
        <pc:chgData name="Juan Pablo Gonzalez Aguilera" userId="454f8763-f503-436b-95bd-6dfe08c4a20d" providerId="ADAL" clId="{D7F4D992-FFD0-0A4C-A971-9C0293AE43E1}" dt="2025-04-09T21:27:04.359" v="191" actId="2696"/>
        <pc:sldMkLst>
          <pc:docMk/>
          <pc:sldMk cId="111470170" sldId="261"/>
        </pc:sldMkLst>
      </pc:sldChg>
      <pc:sldChg chg="del ord">
        <pc:chgData name="Juan Pablo Gonzalez Aguilera" userId="454f8763-f503-436b-95bd-6dfe08c4a20d" providerId="ADAL" clId="{D7F4D992-FFD0-0A4C-A971-9C0293AE43E1}" dt="2025-04-09T22:16:47.462" v="924" actId="2696"/>
        <pc:sldMkLst>
          <pc:docMk/>
          <pc:sldMk cId="3836391571" sldId="380"/>
        </pc:sldMkLst>
      </pc:sldChg>
      <pc:sldChg chg="del">
        <pc:chgData name="Juan Pablo Gonzalez Aguilera" userId="454f8763-f503-436b-95bd-6dfe08c4a20d" providerId="ADAL" clId="{D7F4D992-FFD0-0A4C-A971-9C0293AE43E1}" dt="2025-04-09T21:30:06.715" v="224" actId="2696"/>
        <pc:sldMkLst>
          <pc:docMk/>
          <pc:sldMk cId="4106600396" sldId="394"/>
        </pc:sldMkLst>
      </pc:sldChg>
      <pc:sldChg chg="del">
        <pc:chgData name="Juan Pablo Gonzalez Aguilera" userId="454f8763-f503-436b-95bd-6dfe08c4a20d" providerId="ADAL" clId="{D7F4D992-FFD0-0A4C-A971-9C0293AE43E1}" dt="2025-04-09T21:30:03.035" v="223" actId="2696"/>
        <pc:sldMkLst>
          <pc:docMk/>
          <pc:sldMk cId="2968183363" sldId="401"/>
        </pc:sldMkLst>
      </pc:sldChg>
      <pc:sldChg chg="del">
        <pc:chgData name="Juan Pablo Gonzalez Aguilera" userId="454f8763-f503-436b-95bd-6dfe08c4a20d" providerId="ADAL" clId="{D7F4D992-FFD0-0A4C-A971-9C0293AE43E1}" dt="2025-04-09T21:30:00.232" v="222" actId="2696"/>
        <pc:sldMkLst>
          <pc:docMk/>
          <pc:sldMk cId="4235931661" sldId="402"/>
        </pc:sldMkLst>
      </pc:sldChg>
      <pc:sldChg chg="modSp del mod ord">
        <pc:chgData name="Juan Pablo Gonzalez Aguilera" userId="454f8763-f503-436b-95bd-6dfe08c4a20d" providerId="ADAL" clId="{D7F4D992-FFD0-0A4C-A971-9C0293AE43E1}" dt="2025-04-09T21:29:35.852" v="218" actId="2696"/>
        <pc:sldMkLst>
          <pc:docMk/>
          <pc:sldMk cId="952707611" sldId="410"/>
        </pc:sldMkLst>
        <pc:spChg chg="mod">
          <ac:chgData name="Juan Pablo Gonzalez Aguilera" userId="454f8763-f503-436b-95bd-6dfe08c4a20d" providerId="ADAL" clId="{D7F4D992-FFD0-0A4C-A971-9C0293AE43E1}" dt="2025-04-09T21:28:54.619" v="210" actId="20577"/>
          <ac:spMkLst>
            <pc:docMk/>
            <pc:sldMk cId="952707611" sldId="410"/>
            <ac:spMk id="12" creationId="{E366DB42-2E1C-BDA5-CBED-2B8541FA5557}"/>
          </ac:spMkLst>
        </pc:spChg>
      </pc:sldChg>
      <pc:sldChg chg="del">
        <pc:chgData name="Juan Pablo Gonzalez Aguilera" userId="454f8763-f503-436b-95bd-6dfe08c4a20d" providerId="ADAL" clId="{D7F4D992-FFD0-0A4C-A971-9C0293AE43E1}" dt="2025-04-09T21:28:18.414" v="202" actId="2696"/>
        <pc:sldMkLst>
          <pc:docMk/>
          <pc:sldMk cId="1214694229" sldId="411"/>
        </pc:sldMkLst>
      </pc:sldChg>
      <pc:sldChg chg="del">
        <pc:chgData name="Juan Pablo Gonzalez Aguilera" userId="454f8763-f503-436b-95bd-6dfe08c4a20d" providerId="ADAL" clId="{D7F4D992-FFD0-0A4C-A971-9C0293AE43E1}" dt="2025-04-09T21:28:17.398" v="201" actId="2696"/>
        <pc:sldMkLst>
          <pc:docMk/>
          <pc:sldMk cId="1015538293" sldId="415"/>
        </pc:sldMkLst>
      </pc:sldChg>
      <pc:sldChg chg="del">
        <pc:chgData name="Juan Pablo Gonzalez Aguilera" userId="454f8763-f503-436b-95bd-6dfe08c4a20d" providerId="ADAL" clId="{D7F4D992-FFD0-0A4C-A971-9C0293AE43E1}" dt="2025-04-09T21:28:16.649" v="200" actId="2696"/>
        <pc:sldMkLst>
          <pc:docMk/>
          <pc:sldMk cId="1333461729" sldId="416"/>
        </pc:sldMkLst>
      </pc:sldChg>
      <pc:sldChg chg="modSp add del mod modShow">
        <pc:chgData name="Juan Pablo Gonzalez Aguilera" userId="454f8763-f503-436b-95bd-6dfe08c4a20d" providerId="ADAL" clId="{D7F4D992-FFD0-0A4C-A971-9C0293AE43E1}" dt="2025-04-09T22:16:17.808" v="923" actId="729"/>
        <pc:sldMkLst>
          <pc:docMk/>
          <pc:sldMk cId="966619555" sldId="430"/>
        </pc:sldMkLst>
        <pc:spChg chg="mod">
          <ac:chgData name="Juan Pablo Gonzalez Aguilera" userId="454f8763-f503-436b-95bd-6dfe08c4a20d" providerId="ADAL" clId="{D7F4D992-FFD0-0A4C-A971-9C0293AE43E1}" dt="2025-04-09T22:16:09.754" v="922" actId="20577"/>
          <ac:spMkLst>
            <pc:docMk/>
            <pc:sldMk cId="966619555" sldId="430"/>
            <ac:spMk id="4" creationId="{5CEBE927-03D9-7243-0C15-75A33E49CAF1}"/>
          </ac:spMkLst>
        </pc:spChg>
        <pc:picChg chg="mod">
          <ac:chgData name="Juan Pablo Gonzalez Aguilera" userId="454f8763-f503-436b-95bd-6dfe08c4a20d" providerId="ADAL" clId="{D7F4D992-FFD0-0A4C-A971-9C0293AE43E1}" dt="2025-04-09T22:02:36.226" v="401" actId="14100"/>
          <ac:picMkLst>
            <pc:docMk/>
            <pc:sldMk cId="966619555" sldId="430"/>
            <ac:picMk id="92" creationId="{9361CA95-3A88-B1E1-1648-1CE19C21604B}"/>
          </ac:picMkLst>
        </pc:picChg>
        <pc:picChg chg="mod">
          <ac:chgData name="Juan Pablo Gonzalez Aguilera" userId="454f8763-f503-436b-95bd-6dfe08c4a20d" providerId="ADAL" clId="{D7F4D992-FFD0-0A4C-A971-9C0293AE43E1}" dt="2025-04-09T22:02:36.226" v="401" actId="14100"/>
          <ac:picMkLst>
            <pc:docMk/>
            <pc:sldMk cId="966619555" sldId="430"/>
            <ac:picMk id="115" creationId="{474A191E-C6B5-B185-EE2E-ED2CA5C8AEDA}"/>
          </ac:picMkLst>
        </pc:picChg>
      </pc:sldChg>
      <pc:sldChg chg="del">
        <pc:chgData name="Juan Pablo Gonzalez Aguilera" userId="454f8763-f503-436b-95bd-6dfe08c4a20d" providerId="ADAL" clId="{D7F4D992-FFD0-0A4C-A971-9C0293AE43E1}" dt="2025-04-09T21:29:55.500" v="221" actId="2696"/>
        <pc:sldMkLst>
          <pc:docMk/>
          <pc:sldMk cId="330516796" sldId="433"/>
        </pc:sldMkLst>
      </pc:sldChg>
      <pc:sldChg chg="modSp mod modShow">
        <pc:chgData name="Juan Pablo Gonzalez Aguilera" userId="454f8763-f503-436b-95bd-6dfe08c4a20d" providerId="ADAL" clId="{D7F4D992-FFD0-0A4C-A971-9C0293AE43E1}" dt="2025-04-09T21:31:19.175" v="304" actId="729"/>
        <pc:sldMkLst>
          <pc:docMk/>
          <pc:sldMk cId="2870514628" sldId="443"/>
        </pc:sldMkLst>
        <pc:spChg chg="mod">
          <ac:chgData name="Juan Pablo Gonzalez Aguilera" userId="454f8763-f503-436b-95bd-6dfe08c4a20d" providerId="ADAL" clId="{D7F4D992-FFD0-0A4C-A971-9C0293AE43E1}" dt="2025-04-09T21:31:14.150" v="303" actId="20577"/>
          <ac:spMkLst>
            <pc:docMk/>
            <pc:sldMk cId="2870514628" sldId="443"/>
            <ac:spMk id="7" creationId="{DB41A1EB-D89E-9419-4534-479C1D76C526}"/>
          </ac:spMkLst>
        </pc:spChg>
      </pc:sldChg>
      <pc:sldChg chg="del">
        <pc:chgData name="Juan Pablo Gonzalez Aguilera" userId="454f8763-f503-436b-95bd-6dfe08c4a20d" providerId="ADAL" clId="{D7F4D992-FFD0-0A4C-A971-9C0293AE43E1}" dt="2025-04-09T21:29:41.818" v="220" actId="2696"/>
        <pc:sldMkLst>
          <pc:docMk/>
          <pc:sldMk cId="2747166777" sldId="445"/>
        </pc:sldMkLst>
      </pc:sldChg>
      <pc:sldChg chg="addSp modSp">
        <pc:chgData name="Juan Pablo Gonzalez Aguilera" userId="454f8763-f503-436b-95bd-6dfe08c4a20d" providerId="ADAL" clId="{D7F4D992-FFD0-0A4C-A971-9C0293AE43E1}" dt="2025-04-09T21:29:29.960" v="217" actId="1076"/>
        <pc:sldMkLst>
          <pc:docMk/>
          <pc:sldMk cId="443723062" sldId="449"/>
        </pc:sldMkLst>
        <pc:picChg chg="add mod">
          <ac:chgData name="Juan Pablo Gonzalez Aguilera" userId="454f8763-f503-436b-95bd-6dfe08c4a20d" providerId="ADAL" clId="{D7F4D992-FFD0-0A4C-A971-9C0293AE43E1}" dt="2025-04-09T21:29:29.960" v="217" actId="1076"/>
          <ac:picMkLst>
            <pc:docMk/>
            <pc:sldMk cId="443723062" sldId="449"/>
            <ac:picMk id="6" creationId="{D1F5FEDE-9AB7-7190-8AB6-A3FEF449190A}"/>
          </ac:picMkLst>
        </pc:picChg>
      </pc:sldChg>
      <pc:sldChg chg="modSp mod">
        <pc:chgData name="Juan Pablo Gonzalez Aguilera" userId="454f8763-f503-436b-95bd-6dfe08c4a20d" providerId="ADAL" clId="{D7F4D992-FFD0-0A4C-A971-9C0293AE43E1}" dt="2025-04-09T22:15:45.391" v="899" actId="20577"/>
        <pc:sldMkLst>
          <pc:docMk/>
          <pc:sldMk cId="492998440" sldId="453"/>
        </pc:sldMkLst>
        <pc:spChg chg="mod">
          <ac:chgData name="Juan Pablo Gonzalez Aguilera" userId="454f8763-f503-436b-95bd-6dfe08c4a20d" providerId="ADAL" clId="{D7F4D992-FFD0-0A4C-A971-9C0293AE43E1}" dt="2025-04-09T22:15:45.391" v="899" actId="20577"/>
          <ac:spMkLst>
            <pc:docMk/>
            <pc:sldMk cId="492998440" sldId="453"/>
            <ac:spMk id="3" creationId="{A0EA4CA0-CDEB-105B-D80C-EEAC7172595F}"/>
          </ac:spMkLst>
        </pc:spChg>
      </pc:sldChg>
      <pc:sldChg chg="del">
        <pc:chgData name="Juan Pablo Gonzalez Aguilera" userId="454f8763-f503-436b-95bd-6dfe08c4a20d" providerId="ADAL" clId="{D7F4D992-FFD0-0A4C-A971-9C0293AE43E1}" dt="2025-04-09T21:29:40.714" v="219" actId="2696"/>
        <pc:sldMkLst>
          <pc:docMk/>
          <pc:sldMk cId="80531242" sldId="1312"/>
        </pc:sldMkLst>
      </pc:sldChg>
      <pc:sldChg chg="mod modShow">
        <pc:chgData name="Juan Pablo Gonzalez Aguilera" userId="454f8763-f503-436b-95bd-6dfe08c4a20d" providerId="ADAL" clId="{D7F4D992-FFD0-0A4C-A971-9C0293AE43E1}" dt="2025-04-09T21:31:28.360" v="305" actId="729"/>
        <pc:sldMkLst>
          <pc:docMk/>
          <pc:sldMk cId="4043218328" sldId="1313"/>
        </pc:sldMkLst>
      </pc:sldChg>
      <pc:sldChg chg="addSp delSp modSp add mod">
        <pc:chgData name="Juan Pablo Gonzalez Aguilera" userId="454f8763-f503-436b-95bd-6dfe08c4a20d" providerId="ADAL" clId="{D7F4D992-FFD0-0A4C-A971-9C0293AE43E1}" dt="2025-04-09T21:16:24.387" v="184" actId="20577"/>
        <pc:sldMkLst>
          <pc:docMk/>
          <pc:sldMk cId="1145214204" sldId="1314"/>
        </pc:sldMkLst>
        <pc:spChg chg="mod">
          <ac:chgData name="Juan Pablo Gonzalez Aguilera" userId="454f8763-f503-436b-95bd-6dfe08c4a20d" providerId="ADAL" clId="{D7F4D992-FFD0-0A4C-A971-9C0293AE43E1}" dt="2025-04-09T21:13:56.932" v="151" actId="20577"/>
          <ac:spMkLst>
            <pc:docMk/>
            <pc:sldMk cId="1145214204" sldId="1314"/>
            <ac:spMk id="6" creationId="{5958E671-B311-2291-D03F-A9E359AC6941}"/>
          </ac:spMkLst>
        </pc:spChg>
        <pc:spChg chg="mod">
          <ac:chgData name="Juan Pablo Gonzalez Aguilera" userId="454f8763-f503-436b-95bd-6dfe08c4a20d" providerId="ADAL" clId="{D7F4D992-FFD0-0A4C-A971-9C0293AE43E1}" dt="2025-04-09T21:16:24.387" v="184" actId="20577"/>
          <ac:spMkLst>
            <pc:docMk/>
            <pc:sldMk cId="1145214204" sldId="1314"/>
            <ac:spMk id="15" creationId="{FEEA8299-AB6C-F66B-457D-29E9B5A33520}"/>
          </ac:spMkLst>
        </pc:spChg>
        <pc:picChg chg="add mod">
          <ac:chgData name="Juan Pablo Gonzalez Aguilera" userId="454f8763-f503-436b-95bd-6dfe08c4a20d" providerId="ADAL" clId="{D7F4D992-FFD0-0A4C-A971-9C0293AE43E1}" dt="2025-04-09T21:14:16.741" v="155" actId="167"/>
          <ac:picMkLst>
            <pc:docMk/>
            <pc:sldMk cId="1145214204" sldId="1314"/>
            <ac:picMk id="2" creationId="{A1BADBC0-1DF6-0C2B-BAEE-EF523029CFA7}"/>
          </ac:picMkLst>
        </pc:picChg>
        <pc:picChg chg="del">
          <ac:chgData name="Juan Pablo Gonzalez Aguilera" userId="454f8763-f503-436b-95bd-6dfe08c4a20d" providerId="ADAL" clId="{D7F4D992-FFD0-0A4C-A971-9C0293AE43E1}" dt="2025-04-09T21:14:10.264" v="152" actId="478"/>
          <ac:picMkLst>
            <pc:docMk/>
            <pc:sldMk cId="1145214204" sldId="1314"/>
            <ac:picMk id="3" creationId="{F4971BAB-6714-B319-D0B3-E312CD22DC7C}"/>
          </ac:picMkLst>
        </pc:picChg>
        <pc:picChg chg="add mod">
          <ac:chgData name="Juan Pablo Gonzalez Aguilera" userId="454f8763-f503-436b-95bd-6dfe08c4a20d" providerId="ADAL" clId="{D7F4D992-FFD0-0A4C-A971-9C0293AE43E1}" dt="2025-04-09T21:15:34.304" v="166" actId="1038"/>
          <ac:picMkLst>
            <pc:docMk/>
            <pc:sldMk cId="1145214204" sldId="1314"/>
            <ac:picMk id="4" creationId="{8A3E4D12-4147-4305-25D6-5B6427A04F72}"/>
          </ac:picMkLst>
        </pc:picChg>
        <pc:picChg chg="mod">
          <ac:chgData name="Juan Pablo Gonzalez Aguilera" userId="454f8763-f503-436b-95bd-6dfe08c4a20d" providerId="ADAL" clId="{D7F4D992-FFD0-0A4C-A971-9C0293AE43E1}" dt="2025-04-09T21:14:56.349" v="161" actId="166"/>
          <ac:picMkLst>
            <pc:docMk/>
            <pc:sldMk cId="1145214204" sldId="1314"/>
            <ac:picMk id="17" creationId="{E670306B-0C49-7B9A-6A14-E9BD4A797A82}"/>
          </ac:picMkLst>
        </pc:picChg>
      </pc:sldChg>
      <pc:sldChg chg="new del">
        <pc:chgData name="Juan Pablo Gonzalez Aguilera" userId="454f8763-f503-436b-95bd-6dfe08c4a20d" providerId="ADAL" clId="{D7F4D992-FFD0-0A4C-A971-9C0293AE43E1}" dt="2025-04-09T21:24:42.910" v="188" actId="2696"/>
        <pc:sldMkLst>
          <pc:docMk/>
          <pc:sldMk cId="237232148" sldId="1315"/>
        </pc:sldMkLst>
      </pc:sldChg>
      <pc:sldChg chg="delSp modSp add del mod ord">
        <pc:chgData name="Juan Pablo Gonzalez Aguilera" userId="454f8763-f503-436b-95bd-6dfe08c4a20d" providerId="ADAL" clId="{D7F4D992-FFD0-0A4C-A971-9C0293AE43E1}" dt="2025-04-09T22:04:49.096" v="453" actId="2696"/>
        <pc:sldMkLst>
          <pc:docMk/>
          <pc:sldMk cId="3343791941" sldId="1316"/>
        </pc:sldMkLst>
        <pc:spChg chg="del">
          <ac:chgData name="Juan Pablo Gonzalez Aguilera" userId="454f8763-f503-436b-95bd-6dfe08c4a20d" providerId="ADAL" clId="{D7F4D992-FFD0-0A4C-A971-9C0293AE43E1}" dt="2025-04-09T21:27:51.236" v="198" actId="478"/>
          <ac:spMkLst>
            <pc:docMk/>
            <pc:sldMk cId="3343791941" sldId="1316"/>
            <ac:spMk id="16" creationId="{350305CD-3E9C-3AE8-4FDF-8B5F9AD2C034}"/>
          </ac:spMkLst>
        </pc:spChg>
        <pc:spChg chg="del">
          <ac:chgData name="Juan Pablo Gonzalez Aguilera" userId="454f8763-f503-436b-95bd-6dfe08c4a20d" providerId="ADAL" clId="{D7F4D992-FFD0-0A4C-A971-9C0293AE43E1}" dt="2025-04-09T21:27:47.742" v="196" actId="478"/>
          <ac:spMkLst>
            <pc:docMk/>
            <pc:sldMk cId="3343791941" sldId="1316"/>
            <ac:spMk id="23" creationId="{F447D5DE-102B-EEDC-5DE3-239ADABA0D2A}"/>
          </ac:spMkLst>
        </pc:spChg>
        <pc:spChg chg="del">
          <ac:chgData name="Juan Pablo Gonzalez Aguilera" userId="454f8763-f503-436b-95bd-6dfe08c4a20d" providerId="ADAL" clId="{D7F4D992-FFD0-0A4C-A971-9C0293AE43E1}" dt="2025-04-09T21:27:49.538" v="197" actId="478"/>
          <ac:spMkLst>
            <pc:docMk/>
            <pc:sldMk cId="3343791941" sldId="1316"/>
            <ac:spMk id="24" creationId="{C2036E5B-442E-29D2-9650-6190BC0BC691}"/>
          </ac:spMkLst>
        </pc:spChg>
        <pc:picChg chg="del">
          <ac:chgData name="Juan Pablo Gonzalez Aguilera" userId="454f8763-f503-436b-95bd-6dfe08c4a20d" providerId="ADAL" clId="{D7F4D992-FFD0-0A4C-A971-9C0293AE43E1}" dt="2025-04-09T21:27:44.961" v="195" actId="478"/>
          <ac:picMkLst>
            <pc:docMk/>
            <pc:sldMk cId="3343791941" sldId="1316"/>
            <ac:picMk id="3" creationId="{B6A9C104-DBA8-BAF3-03E5-A320AAB1E6A9}"/>
          </ac:picMkLst>
        </pc:picChg>
        <pc:picChg chg="del">
          <ac:chgData name="Juan Pablo Gonzalez Aguilera" userId="454f8763-f503-436b-95bd-6dfe08c4a20d" providerId="ADAL" clId="{D7F4D992-FFD0-0A4C-A971-9C0293AE43E1}" dt="2025-04-09T21:27:44.045" v="194" actId="478"/>
          <ac:picMkLst>
            <pc:docMk/>
            <pc:sldMk cId="3343791941" sldId="1316"/>
            <ac:picMk id="22" creationId="{848EB222-E508-8A4D-3339-C351164CCA17}"/>
          </ac:picMkLst>
        </pc:picChg>
        <pc:cxnChg chg="del mod">
          <ac:chgData name="Juan Pablo Gonzalez Aguilera" userId="454f8763-f503-436b-95bd-6dfe08c4a20d" providerId="ADAL" clId="{D7F4D992-FFD0-0A4C-A971-9C0293AE43E1}" dt="2025-04-09T21:27:52.609" v="199" actId="478"/>
          <ac:cxnSpMkLst>
            <pc:docMk/>
            <pc:sldMk cId="3343791941" sldId="1316"/>
            <ac:cxnSpMk id="14" creationId="{91B694A6-AB84-9DDD-5C45-A3FC76ED2DC2}"/>
          </ac:cxnSpMkLst>
        </pc:cxnChg>
      </pc:sldChg>
      <pc:sldChg chg="modSp add mod">
        <pc:chgData name="Juan Pablo Gonzalez Aguilera" userId="454f8763-f503-436b-95bd-6dfe08c4a20d" providerId="ADAL" clId="{D7F4D992-FFD0-0A4C-A971-9C0293AE43E1}" dt="2025-04-09T21:31:50.829" v="326" actId="20577"/>
        <pc:sldMkLst>
          <pc:docMk/>
          <pc:sldMk cId="4021067094" sldId="1317"/>
        </pc:sldMkLst>
        <pc:spChg chg="mod">
          <ac:chgData name="Juan Pablo Gonzalez Aguilera" userId="454f8763-f503-436b-95bd-6dfe08c4a20d" providerId="ADAL" clId="{D7F4D992-FFD0-0A4C-A971-9C0293AE43E1}" dt="2025-04-09T21:31:50.829" v="326" actId="20577"/>
          <ac:spMkLst>
            <pc:docMk/>
            <pc:sldMk cId="4021067094" sldId="1317"/>
            <ac:spMk id="3" creationId="{ADE94DBB-9868-49C6-6347-1C8DF494032C}"/>
          </ac:spMkLst>
        </pc:spChg>
      </pc:sldChg>
      <pc:sldChg chg="addSp delSp modSp new mod modAnim">
        <pc:chgData name="Juan Pablo Gonzalez Aguilera" userId="454f8763-f503-436b-95bd-6dfe08c4a20d" providerId="ADAL" clId="{D7F4D992-FFD0-0A4C-A971-9C0293AE43E1}" dt="2025-04-09T22:17:14.155" v="972" actId="20577"/>
        <pc:sldMkLst>
          <pc:docMk/>
          <pc:sldMk cId="2935724956" sldId="1318"/>
        </pc:sldMkLst>
        <pc:spChg chg="del">
          <ac:chgData name="Juan Pablo Gonzalez Aguilera" userId="454f8763-f503-436b-95bd-6dfe08c4a20d" providerId="ADAL" clId="{D7F4D992-FFD0-0A4C-A971-9C0293AE43E1}" dt="2025-04-09T22:00:17.322" v="330" actId="478"/>
          <ac:spMkLst>
            <pc:docMk/>
            <pc:sldMk cId="2935724956" sldId="1318"/>
            <ac:spMk id="3" creationId="{291F7845-50B1-7F5E-5C26-ECE3144CF4C7}"/>
          </ac:spMkLst>
        </pc:spChg>
        <pc:spChg chg="mod">
          <ac:chgData name="Juan Pablo Gonzalez Aguilera" userId="454f8763-f503-436b-95bd-6dfe08c4a20d" providerId="ADAL" clId="{D7F4D992-FFD0-0A4C-A971-9C0293AE43E1}" dt="2025-04-09T22:17:14.155" v="972" actId="20577"/>
          <ac:spMkLst>
            <pc:docMk/>
            <pc:sldMk cId="2935724956" sldId="1318"/>
            <ac:spMk id="4" creationId="{7A361A64-CF2E-2D69-B9F1-1636386C5542}"/>
          </ac:spMkLst>
        </pc:spChg>
        <pc:spChg chg="add mod">
          <ac:chgData name="Juan Pablo Gonzalez Aguilera" userId="454f8763-f503-436b-95bd-6dfe08c4a20d" providerId="ADAL" clId="{D7F4D992-FFD0-0A4C-A971-9C0293AE43E1}" dt="2025-04-09T22:00:36.458" v="331" actId="1076"/>
          <ac:spMkLst>
            <pc:docMk/>
            <pc:sldMk cId="2935724956" sldId="1318"/>
            <ac:spMk id="6" creationId="{DBFD7EB8-CFBA-799A-95DB-83CAF0092DEE}"/>
          </ac:spMkLst>
        </pc:spChg>
        <pc:spChg chg="add mod">
          <ac:chgData name="Juan Pablo Gonzalez Aguilera" userId="454f8763-f503-436b-95bd-6dfe08c4a20d" providerId="ADAL" clId="{D7F4D992-FFD0-0A4C-A971-9C0293AE43E1}" dt="2025-04-09T22:00:36.458" v="331" actId="1076"/>
          <ac:spMkLst>
            <pc:docMk/>
            <pc:sldMk cId="2935724956" sldId="1318"/>
            <ac:spMk id="7" creationId="{ECF7BE37-90A7-43A0-946D-2D5F9C94D629}"/>
          </ac:spMkLst>
        </pc:spChg>
        <pc:spChg chg="add mod">
          <ac:chgData name="Juan Pablo Gonzalez Aguilera" userId="454f8763-f503-436b-95bd-6dfe08c4a20d" providerId="ADAL" clId="{D7F4D992-FFD0-0A4C-A971-9C0293AE43E1}" dt="2025-04-09T22:00:36.458" v="331" actId="1076"/>
          <ac:spMkLst>
            <pc:docMk/>
            <pc:sldMk cId="2935724956" sldId="1318"/>
            <ac:spMk id="8" creationId="{1F3BD5A1-D4FA-7227-6665-EDF476DA1418}"/>
          </ac:spMkLst>
        </pc:spChg>
        <pc:spChg chg="add mod">
          <ac:chgData name="Juan Pablo Gonzalez Aguilera" userId="454f8763-f503-436b-95bd-6dfe08c4a20d" providerId="ADAL" clId="{D7F4D992-FFD0-0A4C-A971-9C0293AE43E1}" dt="2025-04-09T22:02:07.850" v="397" actId="1076"/>
          <ac:spMkLst>
            <pc:docMk/>
            <pc:sldMk cId="2935724956" sldId="1318"/>
            <ac:spMk id="10" creationId="{E8BF943F-AA8B-2EB9-4B31-5EB1CD19AB86}"/>
          </ac:spMkLst>
        </pc:spChg>
        <pc:spChg chg="add mod">
          <ac:chgData name="Juan Pablo Gonzalez Aguilera" userId="454f8763-f503-436b-95bd-6dfe08c4a20d" providerId="ADAL" clId="{D7F4D992-FFD0-0A4C-A971-9C0293AE43E1}" dt="2025-04-09T22:06:28.984" v="602" actId="20577"/>
          <ac:spMkLst>
            <pc:docMk/>
            <pc:sldMk cId="2935724956" sldId="1318"/>
            <ac:spMk id="11" creationId="{1DDE1405-7BE1-8327-D184-78CDD6ECF70E}"/>
          </ac:spMkLst>
        </pc:spChg>
        <pc:spChg chg="add mod">
          <ac:chgData name="Juan Pablo Gonzalez Aguilera" userId="454f8763-f503-436b-95bd-6dfe08c4a20d" providerId="ADAL" clId="{D7F4D992-FFD0-0A4C-A971-9C0293AE43E1}" dt="2025-04-09T22:03:01.986" v="410" actId="1076"/>
          <ac:spMkLst>
            <pc:docMk/>
            <pc:sldMk cId="2935724956" sldId="1318"/>
            <ac:spMk id="14" creationId="{4E2D2712-E922-63F4-E1A0-E301B701FA28}"/>
          </ac:spMkLst>
        </pc:spChg>
        <pc:spChg chg="add mod">
          <ac:chgData name="Juan Pablo Gonzalez Aguilera" userId="454f8763-f503-436b-95bd-6dfe08c4a20d" providerId="ADAL" clId="{D7F4D992-FFD0-0A4C-A971-9C0293AE43E1}" dt="2025-04-09T22:03:13.512" v="412" actId="1076"/>
          <ac:spMkLst>
            <pc:docMk/>
            <pc:sldMk cId="2935724956" sldId="1318"/>
            <ac:spMk id="15" creationId="{EE65D6EB-14F2-B621-28B2-BD68E5CC19DE}"/>
          </ac:spMkLst>
        </pc:spChg>
        <pc:spChg chg="add mod">
          <ac:chgData name="Juan Pablo Gonzalez Aguilera" userId="454f8763-f503-436b-95bd-6dfe08c4a20d" providerId="ADAL" clId="{D7F4D992-FFD0-0A4C-A971-9C0293AE43E1}" dt="2025-04-09T22:03:16.943" v="414" actId="1076"/>
          <ac:spMkLst>
            <pc:docMk/>
            <pc:sldMk cId="2935724956" sldId="1318"/>
            <ac:spMk id="16" creationId="{2A3BD80C-C3DA-5107-6F0C-70BEAE8A47ED}"/>
          </ac:spMkLst>
        </pc:spChg>
        <pc:spChg chg="add mod">
          <ac:chgData name="Juan Pablo Gonzalez Aguilera" userId="454f8763-f503-436b-95bd-6dfe08c4a20d" providerId="ADAL" clId="{D7F4D992-FFD0-0A4C-A971-9C0293AE43E1}" dt="2025-04-09T22:06:38.478" v="605" actId="1076"/>
          <ac:spMkLst>
            <pc:docMk/>
            <pc:sldMk cId="2935724956" sldId="1318"/>
            <ac:spMk id="17" creationId="{1C1EF311-A2B1-95AF-9D6A-F999C9FE1498}"/>
          </ac:spMkLst>
        </pc:spChg>
        <pc:spChg chg="add mod">
          <ac:chgData name="Juan Pablo Gonzalez Aguilera" userId="454f8763-f503-436b-95bd-6dfe08c4a20d" providerId="ADAL" clId="{D7F4D992-FFD0-0A4C-A971-9C0293AE43E1}" dt="2025-04-09T22:06:58.397" v="616" actId="20577"/>
          <ac:spMkLst>
            <pc:docMk/>
            <pc:sldMk cId="2935724956" sldId="1318"/>
            <ac:spMk id="18" creationId="{1944E7EA-9514-D4F9-167D-85F2BE9E5573}"/>
          </ac:spMkLst>
        </pc:spChg>
        <pc:picChg chg="add mod">
          <ac:chgData name="Juan Pablo Gonzalez Aguilera" userId="454f8763-f503-436b-95bd-6dfe08c4a20d" providerId="ADAL" clId="{D7F4D992-FFD0-0A4C-A971-9C0293AE43E1}" dt="2025-04-09T22:00:42.773" v="333" actId="14100"/>
          <ac:picMkLst>
            <pc:docMk/>
            <pc:sldMk cId="2935724956" sldId="1318"/>
            <ac:picMk id="5" creationId="{0677DF92-171C-9E1B-DD3F-2950517A358E}"/>
          </ac:picMkLst>
        </pc:picChg>
        <pc:picChg chg="add mod modCrop">
          <ac:chgData name="Juan Pablo Gonzalez Aguilera" userId="454f8763-f503-436b-95bd-6dfe08c4a20d" providerId="ADAL" clId="{D7F4D992-FFD0-0A4C-A971-9C0293AE43E1}" dt="2025-04-09T22:02:07.850" v="397" actId="1076"/>
          <ac:picMkLst>
            <pc:docMk/>
            <pc:sldMk cId="2935724956" sldId="1318"/>
            <ac:picMk id="9" creationId="{EC1B9AC4-32FD-F800-62A4-A13EA93D79F2}"/>
          </ac:picMkLst>
        </pc:picChg>
        <pc:picChg chg="add mod">
          <ac:chgData name="Juan Pablo Gonzalez Aguilera" userId="454f8763-f503-436b-95bd-6dfe08c4a20d" providerId="ADAL" clId="{D7F4D992-FFD0-0A4C-A971-9C0293AE43E1}" dt="2025-04-09T22:03:40.644" v="451" actId="1076"/>
          <ac:picMkLst>
            <pc:docMk/>
            <pc:sldMk cId="2935724956" sldId="1318"/>
            <ac:picMk id="12" creationId="{4C39366C-93ED-380B-4F7B-47BA71E2EBA6}"/>
          </ac:picMkLst>
        </pc:picChg>
        <pc:picChg chg="add mod">
          <ac:chgData name="Juan Pablo Gonzalez Aguilera" userId="454f8763-f503-436b-95bd-6dfe08c4a20d" providerId="ADAL" clId="{D7F4D992-FFD0-0A4C-A971-9C0293AE43E1}" dt="2025-04-09T22:05:37.746" v="518" actId="1076"/>
          <ac:picMkLst>
            <pc:docMk/>
            <pc:sldMk cId="2935724956" sldId="1318"/>
            <ac:picMk id="13" creationId="{93A93A1B-04D6-1174-50FB-823CE0585437}"/>
          </ac:picMkLst>
        </pc:picChg>
      </pc:sldChg>
      <pc:sldChg chg="addSp delSp modSp new mod">
        <pc:chgData name="Juan Pablo Gonzalez Aguilera" userId="454f8763-f503-436b-95bd-6dfe08c4a20d" providerId="ADAL" clId="{D7F4D992-FFD0-0A4C-A971-9C0293AE43E1}" dt="2025-04-09T22:14:09.198" v="843" actId="1076"/>
        <pc:sldMkLst>
          <pc:docMk/>
          <pc:sldMk cId="1054192958" sldId="1319"/>
        </pc:sldMkLst>
        <pc:spChg chg="del">
          <ac:chgData name="Juan Pablo Gonzalez Aguilera" userId="454f8763-f503-436b-95bd-6dfe08c4a20d" providerId="ADAL" clId="{D7F4D992-FFD0-0A4C-A971-9C0293AE43E1}" dt="2025-04-09T22:08:50.192" v="634"/>
          <ac:spMkLst>
            <pc:docMk/>
            <pc:sldMk cId="1054192958" sldId="1319"/>
            <ac:spMk id="3" creationId="{3C407BD8-9087-EC3E-34F4-BCA0160D0E78}"/>
          </ac:spMkLst>
        </pc:spChg>
        <pc:spChg chg="mod">
          <ac:chgData name="Juan Pablo Gonzalez Aguilera" userId="454f8763-f503-436b-95bd-6dfe08c4a20d" providerId="ADAL" clId="{D7F4D992-FFD0-0A4C-A971-9C0293AE43E1}" dt="2025-04-09T22:10:53.117" v="645" actId="20577"/>
          <ac:spMkLst>
            <pc:docMk/>
            <pc:sldMk cId="1054192958" sldId="1319"/>
            <ac:spMk id="4" creationId="{83B21069-E562-51D2-EF90-ABC138466DE2}"/>
          </ac:spMkLst>
        </pc:spChg>
        <pc:spChg chg="add del mod">
          <ac:chgData name="Juan Pablo Gonzalez Aguilera" userId="454f8763-f503-436b-95bd-6dfe08c4a20d" providerId="ADAL" clId="{D7F4D992-FFD0-0A4C-A971-9C0293AE43E1}" dt="2025-04-09T22:11:33.663" v="700"/>
          <ac:spMkLst>
            <pc:docMk/>
            <pc:sldMk cId="1054192958" sldId="1319"/>
            <ac:spMk id="7" creationId="{F21A2658-03DB-77A1-A745-A53A33F889FD}"/>
          </ac:spMkLst>
        </pc:spChg>
        <pc:spChg chg="add del mod">
          <ac:chgData name="Juan Pablo Gonzalez Aguilera" userId="454f8763-f503-436b-95bd-6dfe08c4a20d" providerId="ADAL" clId="{D7F4D992-FFD0-0A4C-A971-9C0293AE43E1}" dt="2025-04-09T22:11:05.922" v="657"/>
          <ac:spMkLst>
            <pc:docMk/>
            <pc:sldMk cId="1054192958" sldId="1319"/>
            <ac:spMk id="8" creationId="{449FF4BA-117A-7938-7F97-AD8D48336375}"/>
          </ac:spMkLst>
        </pc:spChg>
        <pc:spChg chg="add mod">
          <ac:chgData name="Juan Pablo Gonzalez Aguilera" userId="454f8763-f503-436b-95bd-6dfe08c4a20d" providerId="ADAL" clId="{D7F4D992-FFD0-0A4C-A971-9C0293AE43E1}" dt="2025-04-09T22:14:05.918" v="842" actId="1076"/>
          <ac:spMkLst>
            <pc:docMk/>
            <pc:sldMk cId="1054192958" sldId="1319"/>
            <ac:spMk id="9" creationId="{457D1177-ED52-ABE7-D123-2EA8C2ED66F7}"/>
          </ac:spMkLst>
        </pc:spChg>
        <pc:spChg chg="add mod">
          <ac:chgData name="Juan Pablo Gonzalez Aguilera" userId="454f8763-f503-436b-95bd-6dfe08c4a20d" providerId="ADAL" clId="{D7F4D992-FFD0-0A4C-A971-9C0293AE43E1}" dt="2025-04-09T22:14:09.198" v="843" actId="1076"/>
          <ac:spMkLst>
            <pc:docMk/>
            <pc:sldMk cId="1054192958" sldId="1319"/>
            <ac:spMk id="10" creationId="{7B628334-8E60-ABFF-B9E5-66555A4B14E8}"/>
          </ac:spMkLst>
        </pc:spChg>
        <pc:spChg chg="add mod">
          <ac:chgData name="Juan Pablo Gonzalez Aguilera" userId="454f8763-f503-436b-95bd-6dfe08c4a20d" providerId="ADAL" clId="{D7F4D992-FFD0-0A4C-A971-9C0293AE43E1}" dt="2025-04-09T22:13:35.513" v="797"/>
          <ac:spMkLst>
            <pc:docMk/>
            <pc:sldMk cId="1054192958" sldId="1319"/>
            <ac:spMk id="12" creationId="{CE0CF736-B7FC-20B5-8F17-C343FD999BBB}"/>
          </ac:spMkLst>
        </pc:spChg>
        <pc:picChg chg="del mod">
          <ac:chgData name="Juan Pablo Gonzalez Aguilera" userId="454f8763-f503-436b-95bd-6dfe08c4a20d" providerId="ADAL" clId="{D7F4D992-FFD0-0A4C-A971-9C0293AE43E1}" dt="2025-04-09T22:10:34.072" v="638" actId="478"/>
          <ac:picMkLst>
            <pc:docMk/>
            <pc:sldMk cId="1054192958" sldId="1319"/>
            <ac:picMk id="5" creationId="{A1C68EFF-BE23-4854-B2E2-ECF63E915EEF}"/>
          </ac:picMkLst>
        </pc:picChg>
        <pc:picChg chg="mod">
          <ac:chgData name="Juan Pablo Gonzalez Aguilera" userId="454f8763-f503-436b-95bd-6dfe08c4a20d" providerId="ADAL" clId="{D7F4D992-FFD0-0A4C-A971-9C0293AE43E1}" dt="2025-04-09T22:11:04.403" v="655" actId="1036"/>
          <ac:picMkLst>
            <pc:docMk/>
            <pc:sldMk cId="1054192958" sldId="1319"/>
            <ac:picMk id="6" creationId="{B88F2A45-4346-7381-D030-7EB875B7D719}"/>
          </ac:picMkLst>
        </pc:picChg>
        <pc:picChg chg="add del mod">
          <ac:chgData name="Juan Pablo Gonzalez Aguilera" userId="454f8763-f503-436b-95bd-6dfe08c4a20d" providerId="ADAL" clId="{D7F4D992-FFD0-0A4C-A971-9C0293AE43E1}" dt="2025-04-09T22:12:19.636" v="705" actId="478"/>
          <ac:picMkLst>
            <pc:docMk/>
            <pc:sldMk cId="1054192958" sldId="1319"/>
            <ac:picMk id="11" creationId="{78D8CE85-D764-8BF4-FE2F-4DA158D144CC}"/>
          </ac:picMkLst>
        </pc:picChg>
        <pc:picChg chg="add mod">
          <ac:chgData name="Juan Pablo Gonzalez Aguilera" userId="454f8763-f503-436b-95bd-6dfe08c4a20d" providerId="ADAL" clId="{D7F4D992-FFD0-0A4C-A971-9C0293AE43E1}" dt="2025-04-09T22:11:04.403" v="655" actId="1036"/>
          <ac:picMkLst>
            <pc:docMk/>
            <pc:sldMk cId="1054192958" sldId="1319"/>
            <ac:picMk id="3073" creationId="{B536D44C-3198-24BE-9633-2C67CC34882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0C404-CDA9-4845-B42A-2FC66BD024A1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058B3-987A-6A45-B91C-84067A2BE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8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3058B3-987A-6A45-B91C-84067A2BEF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32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1FB6B-7366-12B4-36A3-19B5D2A42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C21773-6A43-D179-FFE8-03F1C2DD19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C325C7-FF61-7086-7174-2C8AB5033A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93658-8DBD-A261-BECC-9D96DD5F0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686A9-6F14-8749-8EDD-000CD18B3D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27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686A9-6F14-8749-8EDD-000CD18B3D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C1FF96-7E01-A641-A137-A4C3281B67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26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BFD86-9529-B403-B3A7-2C7CF1907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7FE1DA-B228-0A84-A1C2-AF890D191B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22E6C9-8800-A06E-0A9A-A6382DFD22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5FA98-1C78-6EE6-27B2-1FCEE2473A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C1FF96-7E01-A641-A137-A4C3281B674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3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B3119-7B48-42AB-3408-4FA45CFF7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31409D-F8B4-7DFB-DBB8-8745AF5E41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FDDCD-7BEE-DB65-426D-E9EB01AB7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85E45-9A55-20E8-A109-AEA76E0C3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686A9-6F14-8749-8EDD-000CD18B3D6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5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Dark Greysto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FCE658D9-D054-3F4C-A92D-31C5870254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11896" y="0"/>
            <a:ext cx="5773549" cy="6400800"/>
            <a:chOff x="5156004" y="0"/>
            <a:chExt cx="5773549" cy="640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21968A1-5801-1E42-B6BA-F3BB96E0DF89}"/>
                </a:ext>
              </a:extLst>
            </p:cNvPr>
            <p:cNvSpPr/>
            <p:nvPr userDrawn="1"/>
          </p:nvSpPr>
          <p:spPr>
            <a:xfrm>
              <a:off x="5303520" y="0"/>
              <a:ext cx="3732588" cy="640080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Helvetica" pitchFamily="2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0FE511D-5816-794B-A1B8-B5C1A62FA9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alphaModFix amt="30000"/>
            </a:blip>
            <a:srcRect/>
            <a:stretch/>
          </p:blipFill>
          <p:spPr>
            <a:xfrm>
              <a:off x="5156004" y="749809"/>
              <a:ext cx="5773549" cy="5051855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BA048696-EA6C-704F-9DD8-BBC1BBCE2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201106"/>
            <a:ext cx="5583936" cy="2387600"/>
          </a:xfrm>
        </p:spPr>
        <p:txBody>
          <a:bodyPr anchor="b">
            <a:normAutofit/>
          </a:bodyPr>
          <a:lstStyle>
            <a:lvl1pPr algn="l">
              <a:defRPr sz="4800" b="1" i="0">
                <a:solidFill>
                  <a:schemeClr val="bg1"/>
                </a:solidFill>
                <a:latin typeface="PT Sans" panose="020B0503020203020204" pitchFamily="34" charset="77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273C311C-0F83-4F4C-B006-EF4884A4D7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0579" y="3680781"/>
            <a:ext cx="5551823" cy="623598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PT Sans" panose="020B0503020203020204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081654-3F22-E9B4-5A4A-2B669C476F28}"/>
              </a:ext>
            </a:extLst>
          </p:cNvPr>
          <p:cNvGrpSpPr/>
          <p:nvPr userDrawn="1"/>
        </p:nvGrpSpPr>
        <p:grpSpPr>
          <a:xfrm>
            <a:off x="0" y="6400222"/>
            <a:ext cx="12192000" cy="466344"/>
            <a:chOff x="0" y="6400222"/>
            <a:chExt cx="12192000" cy="46634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7EC863C-2328-BC96-1658-585B4197E6D6}"/>
                </a:ext>
              </a:extLst>
            </p:cNvPr>
            <p:cNvSpPr/>
            <p:nvPr userDrawn="1"/>
          </p:nvSpPr>
          <p:spPr>
            <a:xfrm>
              <a:off x="0" y="6400222"/>
              <a:ext cx="12192000" cy="466344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0" i="0" dirty="0">
                <a:latin typeface="Helvetica" pitchFamily="2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059F840-D1EE-4FEA-F2B8-9C7A39948D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790073" y="6524933"/>
              <a:ext cx="2416066" cy="21692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A1AF045-CF11-A487-EDDE-CCCC91DFDF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/>
            <a:stretch/>
          </p:blipFill>
          <p:spPr>
            <a:xfrm>
              <a:off x="4997672" y="6459131"/>
              <a:ext cx="849862" cy="365126"/>
            </a:xfrm>
            <a:prstGeom prst="rect">
              <a:avLst/>
            </a:prstGeom>
          </p:spPr>
        </p:pic>
        <p:pic>
          <p:nvPicPr>
            <p:cNvPr id="6" name="Picture 18">
              <a:extLst>
                <a:ext uri="{FF2B5EF4-FFF2-40B4-BE49-F238E27FC236}">
                  <a16:creationId xmlns:a16="http://schemas.microsoft.com/office/drawing/2014/main" id="{539FE7FB-CDC7-97D9-9E1A-742A0FAB3C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509292" y="6431358"/>
              <a:ext cx="1158037" cy="404071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5BD783A-3360-8A6C-3B50-248217D126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353596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1768787-E160-1EB3-E485-0B018F47234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830021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9D80D9D-9DEE-EA99-8570-B06822B37BB0}"/>
              </a:ext>
            </a:extLst>
          </p:cNvPr>
          <p:cNvSpPr txBox="1"/>
          <p:nvPr userDrawn="1"/>
        </p:nvSpPr>
        <p:spPr>
          <a:xfrm>
            <a:off x="9068569" y="6494893"/>
            <a:ext cx="2513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77"/>
              </a:rPr>
              <a:t>2025 Juan Pablo Gonzalez-Aguilera</a:t>
            </a:r>
          </a:p>
        </p:txBody>
      </p:sp>
    </p:spTree>
    <p:extLst>
      <p:ext uri="{BB962C8B-B14F-4D97-AF65-F5344CB8AC3E}">
        <p14:creationId xmlns:p14="http://schemas.microsoft.com/office/powerpoint/2010/main" val="150048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77"/>
              </a:defRPr>
            </a:lvl1pPr>
            <a:lvl2pPr>
              <a:defRPr b="0" i="0">
                <a:latin typeface="PT Sans" panose="020B0503020203020204" pitchFamily="34" charset="77"/>
              </a:defRPr>
            </a:lvl2pPr>
            <a:lvl3pPr>
              <a:defRPr b="0" i="0">
                <a:latin typeface="PT Sans" panose="020B0503020203020204" pitchFamily="34" charset="77"/>
              </a:defRPr>
            </a:lvl3pPr>
            <a:lvl4pPr>
              <a:defRPr b="0" i="0">
                <a:latin typeface="PT Sans" panose="020B0503020203020204" pitchFamily="34" charset="77"/>
              </a:defRPr>
            </a:lvl4pPr>
            <a:lvl5pPr>
              <a:defRPr sz="1600" b="0" i="0">
                <a:latin typeface="PT Sans" panose="020B05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PT Sans" panose="020B0503020203020204" pitchFamily="34" charset="77"/>
              </a:defRPr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92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Light Greysto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359716"/>
            <a:ext cx="10515600" cy="2581861"/>
          </a:xfrm>
        </p:spPr>
        <p:txBody>
          <a:bodyPr anchor="b">
            <a:normAutofit/>
          </a:bodyPr>
          <a:lstStyle>
            <a:lvl1pPr>
              <a:defRPr sz="4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968566"/>
            <a:ext cx="10515600" cy="925510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9CD69E-4FBE-784C-A603-C5046E41F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rcRect/>
          <a:stretch/>
        </p:blipFill>
        <p:spPr>
          <a:xfrm>
            <a:off x="9427464" y="0"/>
            <a:ext cx="3836416" cy="335686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5B82D16-4E84-3A8F-D64A-6BD7D1FCA6F2}"/>
              </a:ext>
            </a:extLst>
          </p:cNvPr>
          <p:cNvGrpSpPr/>
          <p:nvPr userDrawn="1"/>
        </p:nvGrpSpPr>
        <p:grpSpPr>
          <a:xfrm>
            <a:off x="0" y="6395648"/>
            <a:ext cx="12192000" cy="470918"/>
            <a:chOff x="0" y="6395648"/>
            <a:chExt cx="12192000" cy="47091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FECBBF-830E-EDB8-CEAA-6670D621F5DA}"/>
                </a:ext>
              </a:extLst>
            </p:cNvPr>
            <p:cNvSpPr/>
            <p:nvPr userDrawn="1"/>
          </p:nvSpPr>
          <p:spPr>
            <a:xfrm>
              <a:off x="0" y="6400222"/>
              <a:ext cx="12192000" cy="466344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0" i="0" dirty="0">
                <a:latin typeface="Helvetica" pitchFamily="2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B2A3A5-4B25-46A5-03A0-784C392C2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790073" y="6524933"/>
              <a:ext cx="2416066" cy="21692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B51FE8E-9282-6418-E742-4D27C2306E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/>
            <a:stretch/>
          </p:blipFill>
          <p:spPr>
            <a:xfrm>
              <a:off x="4997672" y="6459131"/>
              <a:ext cx="849862" cy="365126"/>
            </a:xfrm>
            <a:prstGeom prst="rect">
              <a:avLst/>
            </a:prstGeom>
          </p:spPr>
        </p:pic>
        <p:pic>
          <p:nvPicPr>
            <p:cNvPr id="9" name="Picture 18">
              <a:extLst>
                <a:ext uri="{FF2B5EF4-FFF2-40B4-BE49-F238E27FC236}">
                  <a16:creationId xmlns:a16="http://schemas.microsoft.com/office/drawing/2014/main" id="{696444F8-A74D-D610-FF01-A3FBD021A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509292" y="6431358"/>
              <a:ext cx="1158037" cy="40407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4902E15-508D-677C-9098-FA6ECD22ABB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395648"/>
              <a:ext cx="12192000" cy="0"/>
            </a:xfrm>
            <a:prstGeom prst="line">
              <a:avLst/>
            </a:prstGeom>
            <a:ln w="6350">
              <a:solidFill>
                <a:srgbClr val="D6D6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E439BC2-1AA9-34D3-AC00-68B75055CD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353596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5EAEBEF-CA4F-4EA5-EB4A-887E0B4FA6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830021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CB2735B-DE54-23A2-57EA-1BA711A24CA7}"/>
              </a:ext>
            </a:extLst>
          </p:cNvPr>
          <p:cNvSpPr txBox="1">
            <a:spLocks/>
          </p:cNvSpPr>
          <p:nvPr userDrawn="1"/>
        </p:nvSpPr>
        <p:spPr>
          <a:xfrm>
            <a:off x="11582399" y="6459132"/>
            <a:ext cx="609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b="0" i="0" kern="1200">
                <a:solidFill>
                  <a:schemeClr val="bg1"/>
                </a:solidFill>
                <a:latin typeface="PT Sans" panose="020B0503020203020204" pitchFamily="34" charset="77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FC1CBA-4892-A140-A01E-A83B9C8F6E3B}" type="slidenum">
              <a:rPr lang="en-US" sz="1200" b="1" smtClean="0"/>
              <a:pPr/>
              <a:t>‹#›</a:t>
            </a:fld>
            <a:endParaRPr lang="en-US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0F866-A21F-3EAB-773F-C3AA4C8B5442}"/>
              </a:ext>
            </a:extLst>
          </p:cNvPr>
          <p:cNvSpPr txBox="1"/>
          <p:nvPr userDrawn="1"/>
        </p:nvSpPr>
        <p:spPr>
          <a:xfrm>
            <a:off x="9068569" y="6494893"/>
            <a:ext cx="2513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77"/>
              </a:rPr>
              <a:t>2025 Juan Pablo Gonzalez-Aguilera</a:t>
            </a:r>
          </a:p>
        </p:txBody>
      </p:sp>
    </p:spTree>
    <p:extLst>
      <p:ext uri="{BB962C8B-B14F-4D97-AF65-F5344CB8AC3E}">
        <p14:creationId xmlns:p14="http://schemas.microsoft.com/office/powerpoint/2010/main" val="1051007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/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2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/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0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Picture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DCFD0A-EE5E-3E41-9808-9D111F540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6DA7F2-67DB-B33A-0ACF-97F28A617BF5}"/>
              </a:ext>
            </a:extLst>
          </p:cNvPr>
          <p:cNvGrpSpPr/>
          <p:nvPr userDrawn="1"/>
        </p:nvGrpSpPr>
        <p:grpSpPr>
          <a:xfrm>
            <a:off x="0" y="6395648"/>
            <a:ext cx="12192000" cy="470918"/>
            <a:chOff x="0" y="6395648"/>
            <a:chExt cx="12192000" cy="47091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80D3832-8956-BDA9-FA17-32DE008F18E0}"/>
                </a:ext>
              </a:extLst>
            </p:cNvPr>
            <p:cNvSpPr/>
            <p:nvPr userDrawn="1"/>
          </p:nvSpPr>
          <p:spPr>
            <a:xfrm>
              <a:off x="0" y="6400222"/>
              <a:ext cx="12192000" cy="466344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0" i="0" dirty="0">
                <a:latin typeface="Helvetica" pitchFamily="2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51DA543-FF04-81BB-D334-7EED15F492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/>
            <a:stretch/>
          </p:blipFill>
          <p:spPr>
            <a:xfrm>
              <a:off x="790073" y="6524933"/>
              <a:ext cx="2416066" cy="21692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63E41AD-F917-EF92-6BC2-4CF94CA69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/>
            <a:stretch/>
          </p:blipFill>
          <p:spPr>
            <a:xfrm>
              <a:off x="4997672" y="6459131"/>
              <a:ext cx="849862" cy="365126"/>
            </a:xfrm>
            <a:prstGeom prst="rect">
              <a:avLst/>
            </a:prstGeom>
          </p:spPr>
        </p:pic>
        <p:pic>
          <p:nvPicPr>
            <p:cNvPr id="6" name="Picture 18">
              <a:extLst>
                <a:ext uri="{FF2B5EF4-FFF2-40B4-BE49-F238E27FC236}">
                  <a16:creationId xmlns:a16="http://schemas.microsoft.com/office/drawing/2014/main" id="{214EFF28-887C-B53D-402D-451D5CFEAF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3509292" y="6431358"/>
              <a:ext cx="1158037" cy="404071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93B98FC-6F9A-A17C-62AF-DD00707180F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395648"/>
              <a:ext cx="12192000" cy="0"/>
            </a:xfrm>
            <a:prstGeom prst="line">
              <a:avLst/>
            </a:prstGeom>
            <a:ln w="6350">
              <a:solidFill>
                <a:srgbClr val="D6D6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52F680A-D509-F7BE-66CD-151BEEDED4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353596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A3EDD9B-E12E-FF45-BC1F-F23B29A5DF3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830021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C9745E3-1CE9-06D9-8B41-35A13F9B766A}"/>
              </a:ext>
            </a:extLst>
          </p:cNvPr>
          <p:cNvSpPr txBox="1">
            <a:spLocks/>
          </p:cNvSpPr>
          <p:nvPr userDrawn="1"/>
        </p:nvSpPr>
        <p:spPr>
          <a:xfrm>
            <a:off x="11582399" y="6459132"/>
            <a:ext cx="609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b="0" i="0" kern="1200">
                <a:solidFill>
                  <a:schemeClr val="bg1"/>
                </a:solidFill>
                <a:latin typeface="PT Sans" panose="020B0503020203020204" pitchFamily="34" charset="77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FC1CBA-4892-A140-A01E-A83B9C8F6E3B}" type="slidenum">
              <a:rPr lang="en-US" sz="1200" b="1" smtClean="0"/>
              <a:pPr/>
              <a:t>‹#›</a:t>
            </a:fld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9959D0-5629-481D-74AD-47E9A96B3D0A}"/>
              </a:ext>
            </a:extLst>
          </p:cNvPr>
          <p:cNvSpPr txBox="1"/>
          <p:nvPr userDrawn="1"/>
        </p:nvSpPr>
        <p:spPr>
          <a:xfrm>
            <a:off x="9068569" y="6494893"/>
            <a:ext cx="2513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77"/>
              </a:rPr>
              <a:t>2025 Juan Pablo Gonzalez-Aguilera</a:t>
            </a:r>
          </a:p>
        </p:txBody>
      </p:sp>
    </p:spTree>
    <p:extLst>
      <p:ext uri="{BB962C8B-B14F-4D97-AF65-F5344CB8AC3E}">
        <p14:creationId xmlns:p14="http://schemas.microsoft.com/office/powerpoint/2010/main" val="380514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E6D80E8-F1FB-F179-72EA-D61B1D8355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15243" y="689163"/>
            <a:ext cx="11115699" cy="57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C2CF4F-C436-F580-1405-B435B008C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44" y="0"/>
            <a:ext cx="10967155" cy="68916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1109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F474A-F0B2-6E23-A8C7-99A4139C1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3EC35D-7E2C-8291-7860-24F64D29A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1F1FC-0104-7EBC-0599-3B9DE909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4C593-0F87-404D-9126-518951598159}" type="datetimeFigureOut">
              <a:rPr lang="en-US" smtClean="0"/>
              <a:t>4/10/25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75BB6-83EF-95CA-8641-5A6E87EF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DDF46-4E08-4849-5944-5206AC38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D3084-B87E-9042-A207-600BC745B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8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EF6CD0-3EB3-9BFA-A7D0-2ABCDBE68113}"/>
              </a:ext>
            </a:extLst>
          </p:cNvPr>
          <p:cNvGrpSpPr/>
          <p:nvPr userDrawn="1"/>
        </p:nvGrpSpPr>
        <p:grpSpPr>
          <a:xfrm>
            <a:off x="0" y="6395648"/>
            <a:ext cx="12192000" cy="470918"/>
            <a:chOff x="0" y="6395648"/>
            <a:chExt cx="12192000" cy="47091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3803185-146A-A14A-A4BF-97AB80981521}"/>
                </a:ext>
              </a:extLst>
            </p:cNvPr>
            <p:cNvSpPr/>
            <p:nvPr userDrawn="1"/>
          </p:nvSpPr>
          <p:spPr>
            <a:xfrm>
              <a:off x="0" y="6400222"/>
              <a:ext cx="12192000" cy="466344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0" i="0" dirty="0">
                <a:latin typeface="Helvetica" pitchFamily="2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5E445A6-E661-A542-93F8-3BDAE8F20D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rcRect/>
            <a:stretch/>
          </p:blipFill>
          <p:spPr>
            <a:xfrm>
              <a:off x="790073" y="6524933"/>
              <a:ext cx="2416066" cy="21692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1FF059E-6CCB-1141-A622-3FD2477951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rcRect/>
            <a:stretch/>
          </p:blipFill>
          <p:spPr>
            <a:xfrm>
              <a:off x="4997672" y="6459131"/>
              <a:ext cx="849862" cy="36512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4921422-8629-6144-8677-B59D84B4D0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3509292" y="6431358"/>
              <a:ext cx="1158037" cy="40407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C432EE2-7792-3845-B4F9-855AEA81B94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395648"/>
              <a:ext cx="12192000" cy="0"/>
            </a:xfrm>
            <a:prstGeom prst="line">
              <a:avLst/>
            </a:prstGeom>
            <a:ln w="6350">
              <a:solidFill>
                <a:srgbClr val="D6D6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75163BE-654D-F448-BE57-1B78DEB955D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353596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A7880D6-09E2-4B45-A189-3B6B9C59035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830021" y="6509932"/>
              <a:ext cx="0" cy="250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15244" y="0"/>
            <a:ext cx="10967155" cy="68916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15244" y="693737"/>
            <a:ext cx="10967155" cy="5701907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11582399" y="6459132"/>
            <a:ext cx="609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PT Sans" panose="020B0503020203020204" pitchFamily="34" charset="77"/>
                <a:cs typeface="Arial" panose="020B0604020202020204" pitchFamily="34" charset="0"/>
              </a:defRPr>
            </a:lvl1pPr>
          </a:lstStyle>
          <a:p>
            <a:fld id="{7DFC1CBA-4892-A140-A01E-A83B9C8F6E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E5C833-4073-5D47-B09D-AF15D624975A}"/>
              </a:ext>
            </a:extLst>
          </p:cNvPr>
          <p:cNvCxnSpPr>
            <a:cxnSpLocks/>
          </p:cNvCxnSpPr>
          <p:nvPr userDrawn="1"/>
        </p:nvCxnSpPr>
        <p:spPr>
          <a:xfrm>
            <a:off x="0" y="689164"/>
            <a:ext cx="12192000" cy="0"/>
          </a:xfrm>
          <a:prstGeom prst="line">
            <a:avLst/>
          </a:prstGeom>
          <a:ln w="38100">
            <a:solidFill>
              <a:srgbClr val="D6D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48E6348-F27A-A389-99E5-D1F9DD0C7B25}"/>
              </a:ext>
            </a:extLst>
          </p:cNvPr>
          <p:cNvSpPr txBox="1"/>
          <p:nvPr userDrawn="1"/>
        </p:nvSpPr>
        <p:spPr>
          <a:xfrm>
            <a:off x="9068569" y="6494893"/>
            <a:ext cx="2513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77"/>
              </a:rPr>
              <a:t>2025 Juan Pablo Gonzalez-Aguilera</a:t>
            </a:r>
          </a:p>
        </p:txBody>
      </p:sp>
    </p:spTree>
    <p:extLst>
      <p:ext uri="{BB962C8B-B14F-4D97-AF65-F5344CB8AC3E}">
        <p14:creationId xmlns:p14="http://schemas.microsoft.com/office/powerpoint/2010/main" val="60194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86" r:id="rId2"/>
    <p:sldLayoutId id="2147483687" r:id="rId3"/>
    <p:sldLayoutId id="2147483691" r:id="rId4"/>
    <p:sldLayoutId id="2147483692" r:id="rId5"/>
    <p:sldLayoutId id="2147483700" r:id="rId6"/>
    <p:sldLayoutId id="2147483706" r:id="rId7"/>
    <p:sldLayoutId id="214748370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00000"/>
          </a:solidFill>
          <a:latin typeface="PT Sans" panose="020B0503020203020204" pitchFamily="34" charset="77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800000"/>
        </a:buClr>
        <a:buFont typeface="Arial" panose="020B0604020202020204" pitchFamily="34" charset="0"/>
        <a:buChar char="•"/>
        <a:defRPr sz="2400" b="0" i="0" kern="1200">
          <a:solidFill>
            <a:srgbClr val="767676"/>
          </a:solidFill>
          <a:latin typeface="PT Sans" panose="020B0503020203020204" pitchFamily="34" charset="77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00000"/>
        </a:buClr>
        <a:buFont typeface="Arial" panose="020B0604020202020204" pitchFamily="34" charset="0"/>
        <a:buChar char="•"/>
        <a:defRPr sz="2000" b="0" i="0" kern="1200">
          <a:solidFill>
            <a:srgbClr val="767676"/>
          </a:solidFill>
          <a:latin typeface="PT Sans" panose="020B0503020203020204" pitchFamily="34" charset="77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00000"/>
        </a:buClr>
        <a:buFont typeface="Arial" panose="020B0604020202020204" pitchFamily="34" charset="0"/>
        <a:buChar char="•"/>
        <a:defRPr sz="1800" b="0" i="0" kern="1200">
          <a:solidFill>
            <a:srgbClr val="767676"/>
          </a:solidFill>
          <a:latin typeface="PT Sans" panose="020B0503020203020204" pitchFamily="34" charset="77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00000"/>
        </a:buClr>
        <a:buFont typeface="Arial" panose="020B0604020202020204" pitchFamily="34" charset="0"/>
        <a:buChar char="•"/>
        <a:defRPr sz="1600" b="0" i="0" kern="1200">
          <a:solidFill>
            <a:srgbClr val="767676"/>
          </a:solidFill>
          <a:latin typeface="PT Sans" panose="020B0503020203020204" pitchFamily="34" charset="77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800000"/>
        </a:buClr>
        <a:buFont typeface="Arial" panose="020B0604020202020204" pitchFamily="34" charset="0"/>
        <a:buChar char="•"/>
        <a:defRPr sz="1400" b="0" i="0" kern="1200">
          <a:solidFill>
            <a:srgbClr val="767676"/>
          </a:solidFill>
          <a:latin typeface="PT Sans" panose="020B0503020203020204" pitchFamily="34" charset="77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404.1085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4.10853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8429/JACoW-IPAC2024-WEPG94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1.png"/><Relationship Id="rId5" Type="http://schemas.openxmlformats.org/officeDocument/2006/relationships/image" Target="../media/image48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12" Type="http://schemas.openxmlformats.org/officeDocument/2006/relationships/image" Target="../media/image15.emf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emf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12" Type="http://schemas.openxmlformats.org/officeDocument/2006/relationships/image" Target="../media/image15.emf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emf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44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4.10853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7DFA7-844F-1849-BC3C-8D12D1A317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795" y="1201106"/>
            <a:ext cx="7387307" cy="2387600"/>
          </a:xfrm>
        </p:spPr>
        <p:txBody>
          <a:bodyPr/>
          <a:lstStyle/>
          <a:p>
            <a:r>
              <a:rPr lang="en-US" b="1" dirty="0"/>
              <a:t>Phase Space Reconstruction of CSR-affected Beams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EC0B9C-163E-D94E-8EFE-321961675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97" y="3588706"/>
            <a:ext cx="5283204" cy="2613511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MaLAPA Workshop</a:t>
            </a:r>
          </a:p>
          <a:p>
            <a:r>
              <a:rPr lang="en-US" dirty="0"/>
              <a:t>CERN, Switzerland</a:t>
            </a:r>
          </a:p>
          <a:p>
            <a:r>
              <a:rPr lang="en-US" dirty="0">
                <a:latin typeface="PT Sans" panose="020B0503020203020204" pitchFamily="34" charset="77"/>
              </a:rPr>
              <a:t>April 10</a:t>
            </a:r>
            <a:r>
              <a:rPr lang="en-US" baseline="30000" dirty="0">
                <a:latin typeface="PT Sans" panose="020B0503020203020204" pitchFamily="34" charset="77"/>
              </a:rPr>
              <a:t>th</a:t>
            </a:r>
            <a:r>
              <a:rPr lang="en-US" dirty="0">
                <a:latin typeface="PT Sans" panose="020B0503020203020204" pitchFamily="34" charset="77"/>
              </a:rPr>
              <a:t>, 2025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b="1" dirty="0">
                <a:latin typeface="PT Sans" panose="020B0503020203020204" pitchFamily="34" charset="77"/>
              </a:rPr>
              <a:t>Juan Pablo Gonzalez-Aguilera</a:t>
            </a:r>
          </a:p>
          <a:p>
            <a:r>
              <a:rPr lang="en-US" sz="1200" i="1" dirty="0">
                <a:latin typeface="PT Serif" panose="020A0603040505020204" pitchFamily="18" charset="77"/>
              </a:rPr>
              <a:t>Department of Physics and Enrico Fermi Institute</a:t>
            </a:r>
          </a:p>
          <a:p>
            <a:r>
              <a:rPr lang="en-US" sz="1200" i="1" dirty="0">
                <a:latin typeface="PT Serif" panose="020A0603040505020204" pitchFamily="18" charset="77"/>
              </a:rPr>
              <a:t>University of Chicago</a:t>
            </a:r>
          </a:p>
          <a:p>
            <a:r>
              <a:rPr lang="en-US" sz="1200" dirty="0">
                <a:solidFill>
                  <a:schemeClr val="accent4"/>
                </a:solidFill>
              </a:rPr>
              <a:t>jpga@uchicago.edu</a:t>
            </a:r>
          </a:p>
        </p:txBody>
      </p:sp>
    </p:spTree>
    <p:extLst>
      <p:ext uri="{BB962C8B-B14F-4D97-AF65-F5344CB8AC3E}">
        <p14:creationId xmlns:p14="http://schemas.microsoft.com/office/powerpoint/2010/main" val="725234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2BEEB-C2FC-AA15-729A-2BDEB2460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3D160B-0EDF-6603-47EA-AA791C3D34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D5FE04-08EC-48A8-23F2-EF04F809C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385" y="8"/>
            <a:ext cx="11117557" cy="687212"/>
          </a:xfrm>
        </p:spPr>
        <p:txBody>
          <a:bodyPr/>
          <a:lstStyle/>
          <a:p>
            <a:r>
              <a:rPr lang="en-US" dirty="0"/>
              <a:t>GPSR Scan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FADC7B-9753-497E-B50D-1E2A2C993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55"/>
          <a:stretch/>
        </p:blipFill>
        <p:spPr>
          <a:xfrm>
            <a:off x="4165285" y="728764"/>
            <a:ext cx="8026715" cy="5663317"/>
          </a:xfrm>
          <a:prstGeom prst="rect">
            <a:avLst/>
          </a:prstGeom>
        </p:spPr>
      </p:pic>
      <p:pic>
        <p:nvPicPr>
          <p:cNvPr id="5" name="Picture 4" descr="A red and blue rectangles with white text&#10;&#10;Description automatically generated">
            <a:extLst>
              <a:ext uri="{FF2B5EF4-FFF2-40B4-BE49-F238E27FC236}">
                <a16:creationId xmlns:a16="http://schemas.microsoft.com/office/drawing/2014/main" id="{7C2B9D71-3ED5-EA27-0B9D-D466853B9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984729"/>
            <a:ext cx="4572000" cy="12858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4A23A6-829C-0455-4355-53394172D664}"/>
              </a:ext>
            </a:extLst>
          </p:cNvPr>
          <p:cNvSpPr txBox="1">
            <a:spLocks/>
          </p:cNvSpPr>
          <p:nvPr/>
        </p:nvSpPr>
        <p:spPr bwMode="auto">
          <a:xfrm>
            <a:off x="0" y="2561455"/>
            <a:ext cx="1171549" cy="47983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lnSpcReduction="1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5pPr>
            <a:lvl6pPr marL="257163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6pPr>
            <a:lvl7pPr marL="514324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7pPr>
            <a:lvl8pPr marL="771487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8pPr>
            <a:lvl9pPr marL="1028649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defTabSz="914400"/>
            <a:r>
              <a:rPr lang="en-US" sz="1400" b="0" kern="0" dirty="0">
                <a:solidFill>
                  <a:schemeClr val="tx1"/>
                </a:solidFill>
                <a:cs typeface="Calibri Light"/>
              </a:rPr>
              <a:t>5 quad strengths</a:t>
            </a:r>
            <a:endParaRPr lang="en-US" sz="1400" b="0" kern="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E063BA4-B01F-05CF-3379-6A28F923505F}"/>
              </a:ext>
            </a:extLst>
          </p:cNvPr>
          <p:cNvSpPr txBox="1">
            <a:spLocks/>
          </p:cNvSpPr>
          <p:nvPr/>
        </p:nvSpPr>
        <p:spPr>
          <a:xfrm>
            <a:off x="1244965" y="2880370"/>
            <a:ext cx="805383" cy="32183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cs typeface="Calibri Light"/>
              </a:rPr>
              <a:t>OFF/ON</a:t>
            </a:r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0A32CBF-8D5F-ADF0-65D4-1AC6F6CB14A0}"/>
              </a:ext>
            </a:extLst>
          </p:cNvPr>
          <p:cNvSpPr txBox="1">
            <a:spLocks/>
          </p:cNvSpPr>
          <p:nvPr/>
        </p:nvSpPr>
        <p:spPr>
          <a:xfrm>
            <a:off x="2286001" y="2984729"/>
            <a:ext cx="1000485" cy="23036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cs typeface="Calibri Light"/>
              </a:rPr>
              <a:t>OFF/ON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B1824C-B140-0DE6-504E-998960995235}"/>
              </a:ext>
            </a:extLst>
          </p:cNvPr>
          <p:cNvSpPr txBox="1"/>
          <p:nvPr/>
        </p:nvSpPr>
        <p:spPr>
          <a:xfrm>
            <a:off x="-857927" y="6022749"/>
            <a:ext cx="405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>
                <a:hlinkClick r:id="rId4"/>
              </a:rPr>
              <a:t>R. Roussel </a:t>
            </a:r>
            <a:r>
              <a:rPr lang="en-US" i="1" dirty="0">
                <a:hlinkClick r:id="rId4"/>
              </a:rPr>
              <a:t>et al.</a:t>
            </a:r>
            <a:r>
              <a:rPr lang="en-US" dirty="0">
                <a:hlinkClick r:id="rId4"/>
              </a:rPr>
              <a:t> PRAB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658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86DC0C-374E-9E2C-BDD7-56F7CDBDBA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F177E4-EA45-2F3F-8B5D-37F83DB4F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244" y="0"/>
            <a:ext cx="10967155" cy="673597"/>
          </a:xfrm>
        </p:spPr>
        <p:txBody>
          <a:bodyPr/>
          <a:lstStyle/>
          <a:p>
            <a:r>
              <a:rPr lang="en-US" dirty="0"/>
              <a:t>Experimental 6D GPSR at AWA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D48436-3412-0AFA-D236-53FF84B8F9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006" y="605443"/>
            <a:ext cx="6290994" cy="54844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DAA61-ABB0-6EB1-EFC2-1C1E9A1B3281}"/>
              </a:ext>
            </a:extLst>
          </p:cNvPr>
          <p:cNvSpPr txBox="1"/>
          <p:nvPr/>
        </p:nvSpPr>
        <p:spPr>
          <a:xfrm>
            <a:off x="8133048" y="6033204"/>
            <a:ext cx="405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>
                <a:hlinkClick r:id="rId3"/>
              </a:rPr>
              <a:t>R. Roussel </a:t>
            </a:r>
            <a:r>
              <a:rPr lang="en-US" i="1" dirty="0">
                <a:hlinkClick r:id="rId3"/>
              </a:rPr>
              <a:t>et al.</a:t>
            </a:r>
            <a:r>
              <a:rPr lang="en-US" dirty="0">
                <a:hlinkClick r:id="rId3"/>
              </a:rPr>
              <a:t> PRAB 2024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BE7A3-FF5F-9748-2C04-B8FE8CDDD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510082"/>
            <a:ext cx="5901004" cy="5886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3A3244-8FC2-988F-FDE5-7D6D8573BCF6}"/>
              </a:ext>
            </a:extLst>
          </p:cNvPr>
          <p:cNvSpPr txBox="1"/>
          <p:nvPr/>
        </p:nvSpPr>
        <p:spPr>
          <a:xfrm>
            <a:off x="3935402" y="3444918"/>
            <a:ext cx="19656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Temporal structure </a:t>
            </a:r>
          </a:p>
          <a:p>
            <a:pPr algn="ctr"/>
            <a:r>
              <a:rPr lang="en-US" sz="1400" dirty="0"/>
              <a:t>likely from laser </a:t>
            </a:r>
          </a:p>
          <a:p>
            <a:pPr algn="ctr"/>
            <a:r>
              <a:rPr lang="en-US" sz="1400" dirty="0"/>
              <a:t>homogenization optics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896384-FBC2-2881-EF78-5E4B1D706DD6}"/>
              </a:ext>
            </a:extLst>
          </p:cNvPr>
          <p:cNvSpPr txBox="1"/>
          <p:nvPr/>
        </p:nvSpPr>
        <p:spPr>
          <a:xfrm>
            <a:off x="1183673" y="775126"/>
            <a:ext cx="1766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Magnetization due</a:t>
            </a:r>
          </a:p>
          <a:p>
            <a:pPr algn="ctr"/>
            <a:r>
              <a:rPr lang="en-US" sz="1400" dirty="0"/>
              <a:t>to solenoid focusing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B53019-1B6F-DE31-6E59-3069F94C4E63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781666" y="1298346"/>
            <a:ext cx="285422" cy="14411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A2353C-E24C-9B63-B2BB-A94F6D4DAF17}"/>
              </a:ext>
            </a:extLst>
          </p:cNvPr>
          <p:cNvCxnSpPr>
            <a:cxnSpLocks/>
          </p:cNvCxnSpPr>
          <p:nvPr/>
        </p:nvCxnSpPr>
        <p:spPr>
          <a:xfrm flipH="1">
            <a:off x="4524866" y="4183582"/>
            <a:ext cx="393337" cy="518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A4BCD6-A939-0F67-8357-F6BC92F28D10}"/>
              </a:ext>
            </a:extLst>
          </p:cNvPr>
          <p:cNvSpPr txBox="1"/>
          <p:nvPr/>
        </p:nvSpPr>
        <p:spPr>
          <a:xfrm>
            <a:off x="3956115" y="2674418"/>
            <a:ext cx="4279769" cy="156966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8100000" sx="102895" sy="102895" algn="tr" rotWithShape="0">
              <a:prstClr val="black">
                <a:alpha val="32375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6D reconstruction from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20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15 minutes analysis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No pre-training needed</a:t>
            </a:r>
          </a:p>
        </p:txBody>
      </p:sp>
    </p:spTree>
    <p:extLst>
      <p:ext uri="{BB962C8B-B14F-4D97-AF65-F5344CB8AC3E}">
        <p14:creationId xmlns:p14="http://schemas.microsoft.com/office/powerpoint/2010/main" val="131157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BDD7D917-9132-B7D0-525E-51FC1961E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36474"/>
            <a:ext cx="11439154" cy="1973981"/>
          </a:xfrm>
          <a:prstGeom prst="rect">
            <a:avLst/>
          </a:prstGeom>
        </p:spPr>
      </p:pic>
      <p:sp>
        <p:nvSpPr>
          <p:cNvPr id="11" name=" 10">
            <a:extLst>
              <a:ext uri="{FF2B5EF4-FFF2-40B4-BE49-F238E27FC236}">
                <a16:creationId xmlns:a16="http://schemas.microsoft.com/office/drawing/2014/main" id="{641AEFC2-9B6A-758C-8173-637AAB2133EF}"/>
              </a:ext>
            </a:extLst>
          </p:cNvPr>
          <p:cNvSpPr txBox="1">
            <a:spLocks/>
          </p:cNvSpPr>
          <p:nvPr/>
        </p:nvSpPr>
        <p:spPr bwMode="auto">
          <a:xfrm>
            <a:off x="6094072" y="1447479"/>
            <a:ext cx="5497745" cy="1829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2871" indent="-19287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•"/>
              <a:defRPr sz="2400">
                <a:ln>
                  <a:noFill/>
                </a:ln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17888" indent="-1607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–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2pPr>
            <a:lvl3pPr marL="642905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•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3pPr>
            <a:lvl4pPr marL="900068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–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4pPr>
            <a:lvl5pPr marL="1157230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»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5pPr>
            <a:lvl6pPr marL="1414391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6pPr>
            <a:lvl7pPr marL="1671554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7pPr>
            <a:lvl8pPr marL="1928717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8pPr>
            <a:lvl9pPr marL="2185879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9pPr>
          </a:lstStyle>
          <a:p>
            <a:pPr defTabSz="914400"/>
            <a:r>
              <a:rPr lang="en-US" kern="0" dirty="0"/>
              <a:t>Generate a beam influenced by CSR in double dogleg</a:t>
            </a:r>
          </a:p>
          <a:p>
            <a:pPr defTabSz="914400"/>
            <a:r>
              <a:rPr lang="en-US" kern="0" dirty="0"/>
              <a:t>Measure phase space after 4</a:t>
            </a:r>
            <a:r>
              <a:rPr lang="en-US" kern="0" baseline="30000" dirty="0"/>
              <a:t>th</a:t>
            </a:r>
            <a:r>
              <a:rPr lang="en-US" kern="0" dirty="0"/>
              <a:t> dipole with beam diagnostics</a:t>
            </a:r>
          </a:p>
          <a:p>
            <a:pPr defTabSz="914400"/>
            <a:endParaRPr lang="en-US" kern="0" dirty="0"/>
          </a:p>
          <a:p>
            <a:pPr defTabSz="914400"/>
            <a:endParaRPr lang="en-US" kern="0" dirty="0"/>
          </a:p>
          <a:p>
            <a:pPr defTabSz="914400"/>
            <a:endParaRPr lang="en-US" kern="0" dirty="0"/>
          </a:p>
          <a:p>
            <a:pPr defTabSz="914400"/>
            <a:endParaRPr lang="en-US" kern="0" dirty="0"/>
          </a:p>
          <a:p>
            <a:pPr defTabSz="914400"/>
            <a:endParaRPr lang="en-US" kern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32C4C1-6C3E-5C6E-143B-29AE7A1509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6010F-DFCA-0D5C-2852-4445111FABA4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9526979" y="2720433"/>
            <a:ext cx="2544286" cy="273019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2FF876-744C-9272-867C-C27EE6EC5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CSR at the Argonne Wakefield Accelerator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F36B13-1583-8AA2-84E7-F91B3401FA47}"/>
              </a:ext>
            </a:extLst>
          </p:cNvPr>
          <p:cNvSpPr/>
          <p:nvPr/>
        </p:nvSpPr>
        <p:spPr>
          <a:xfrm>
            <a:off x="5436835" y="3535961"/>
            <a:ext cx="3256211" cy="1973981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13EA8-5934-2772-CA2A-A1F28B164309}"/>
              </a:ext>
            </a:extLst>
          </p:cNvPr>
          <p:cNvSpPr txBox="1"/>
          <p:nvPr/>
        </p:nvSpPr>
        <p:spPr>
          <a:xfrm>
            <a:off x="5436835" y="5509942"/>
            <a:ext cx="3256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generate CSR effects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CD96D0-7BA7-11CD-661E-E41BF3F1E07E}"/>
              </a:ext>
            </a:extLst>
          </p:cNvPr>
          <p:cNvSpPr txBox="1"/>
          <p:nvPr/>
        </p:nvSpPr>
        <p:spPr>
          <a:xfrm>
            <a:off x="3037886" y="5214240"/>
            <a:ext cx="9846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Beam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55376E-EC71-B25D-9D3A-64109CF4C5FB}"/>
              </a:ext>
            </a:extLst>
          </p:cNvPr>
          <p:cNvSpPr txBox="1"/>
          <p:nvPr/>
        </p:nvSpPr>
        <p:spPr>
          <a:xfrm>
            <a:off x="2607581" y="5586424"/>
            <a:ext cx="20732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nC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,  43 MeV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F46871B-B718-E3EE-BDE7-3D5CAD7C5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9412"/>
            <a:ext cx="4489704" cy="252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65B84DA-D285-8EE3-1D13-D4D1B55B6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859" y="393537"/>
            <a:ext cx="3129444" cy="1224565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0BD72D4-6054-CF91-6485-247F48F97313}"/>
              </a:ext>
            </a:extLst>
          </p:cNvPr>
          <p:cNvSpPr/>
          <p:nvPr/>
        </p:nvSpPr>
        <p:spPr>
          <a:xfrm>
            <a:off x="9797143" y="3535960"/>
            <a:ext cx="2055700" cy="1326657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A93843-48D2-CFFE-CF85-48E524DCD526}"/>
              </a:ext>
            </a:extLst>
          </p:cNvPr>
          <p:cNvSpPr txBox="1"/>
          <p:nvPr/>
        </p:nvSpPr>
        <p:spPr>
          <a:xfrm>
            <a:off x="9896140" y="4859321"/>
            <a:ext cx="1805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diagnose CSR effects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B4F2F24-9DAA-8901-1ED1-0E1AE7D416F2}"/>
              </a:ext>
            </a:extLst>
          </p:cNvPr>
          <p:cNvCxnSpPr>
            <a:cxnSpLocks/>
          </p:cNvCxnSpPr>
          <p:nvPr/>
        </p:nvCxnSpPr>
        <p:spPr>
          <a:xfrm>
            <a:off x="4022532" y="5488559"/>
            <a:ext cx="847145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A9D571D-A999-6DF3-E98C-80F517EDD35D}"/>
              </a:ext>
            </a:extLst>
          </p:cNvPr>
          <p:cNvSpPr txBox="1"/>
          <p:nvPr/>
        </p:nvSpPr>
        <p:spPr>
          <a:xfrm>
            <a:off x="7511207" y="6086947"/>
            <a:ext cx="490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Adapted from </a:t>
            </a:r>
            <a:r>
              <a:rPr lang="en-US" i="1" dirty="0">
                <a:effectLst/>
                <a:latin typeface="Helvetica" pitchFamily="2" charset="0"/>
              </a:rPr>
              <a:t>N. </a:t>
            </a:r>
            <a:r>
              <a:rPr lang="en-US" i="1" dirty="0" err="1">
                <a:effectLst/>
                <a:latin typeface="Helvetica" pitchFamily="2" charset="0"/>
              </a:rPr>
              <a:t>Majernik</a:t>
            </a:r>
            <a:r>
              <a:rPr lang="en-US" i="1" dirty="0">
                <a:effectLst/>
                <a:latin typeface="Helvetica" pitchFamily="2" charset="0"/>
              </a:rPr>
              <a:t> et al., PRAB, 2023.</a:t>
            </a:r>
            <a:endParaRPr lang="en-US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969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diagram&#10;&#10;Description automatically generated">
            <a:extLst>
              <a:ext uri="{FF2B5EF4-FFF2-40B4-BE49-F238E27FC236}">
                <a16:creationId xmlns:a16="http://schemas.microsoft.com/office/drawing/2014/main" id="{127E82F2-A5DA-20E6-1A51-BBCB22615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58" y="761435"/>
            <a:ext cx="11273742" cy="1945437"/>
          </a:xfrm>
          <a:prstGeom prst="rect">
            <a:avLst/>
          </a:prstGeom>
        </p:spPr>
      </p:pic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C089380D-34AA-1018-CEBE-AC62303EF1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" t="32390" r="14594" b="1065"/>
          <a:stretch/>
        </p:blipFill>
        <p:spPr>
          <a:xfrm>
            <a:off x="6773316" y="2193369"/>
            <a:ext cx="5248656" cy="4078642"/>
          </a:xfrm>
          <a:prstGeom prst="rect">
            <a:avLst/>
          </a:prstGeom>
        </p:spPr>
      </p:pic>
      <p:pic>
        <p:nvPicPr>
          <p:cNvPr id="12" name="Picture 11" descr="A screenshot of a graph&#10;&#10;Description automatically generated">
            <a:extLst>
              <a:ext uri="{FF2B5EF4-FFF2-40B4-BE49-F238E27FC236}">
                <a16:creationId xmlns:a16="http://schemas.microsoft.com/office/drawing/2014/main" id="{6AA05D40-5454-85FA-DDCF-C46EE9C8E9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8" t="63900" r="14594" b="1066"/>
          <a:stretch/>
        </p:blipFill>
        <p:spPr>
          <a:xfrm>
            <a:off x="129172" y="3328088"/>
            <a:ext cx="5336749" cy="218335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D2F6B1-A2AE-8AFE-DF79-BCEEEDAB2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77702" y="6467478"/>
            <a:ext cx="914298" cy="304797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F0B8D3B8-AFDE-46B2-C214-2B3E5194B2F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Simulated CSR Effects: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F0B8D3B8-AFDE-46B2-C214-2B3E5194B2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689" t="-6897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1E0E92-A713-D485-9894-F5D54E4F1D17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2822639" y="2194560"/>
            <a:ext cx="2362009" cy="10897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704318-B889-FD6C-EEB5-DCB237739703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8811530" y="1188720"/>
            <a:ext cx="652840" cy="91320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AB239EBE-957C-BC01-A544-FAF1E97E5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3" t="1389" r="14594" b="68774"/>
          <a:stretch/>
        </p:blipFill>
        <p:spPr>
          <a:xfrm>
            <a:off x="129172" y="3327552"/>
            <a:ext cx="5346078" cy="1869258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E02D64E-6DA3-18B5-9C17-BD6047EAD146}"/>
              </a:ext>
            </a:extLst>
          </p:cNvPr>
          <p:cNvSpPr/>
          <p:nvPr/>
        </p:nvSpPr>
        <p:spPr>
          <a:xfrm>
            <a:off x="36576" y="3284315"/>
            <a:ext cx="5572125" cy="2212657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`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A1700C0-A46C-5AF9-2044-5A9ABA60A055}"/>
              </a:ext>
            </a:extLst>
          </p:cNvPr>
          <p:cNvSpPr/>
          <p:nvPr/>
        </p:nvSpPr>
        <p:spPr>
          <a:xfrm>
            <a:off x="6773316" y="2101928"/>
            <a:ext cx="5382108" cy="4202755"/>
          </a:xfrm>
          <a:prstGeom prst="roundRect">
            <a:avLst>
              <a:gd name="adj" fmla="val 8182"/>
            </a:avLst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A screenshot of a graph&#10;&#10;Description automatically generated">
            <a:extLst>
              <a:ext uri="{FF2B5EF4-FFF2-40B4-BE49-F238E27FC236}">
                <a16:creationId xmlns:a16="http://schemas.microsoft.com/office/drawing/2014/main" id="{F8B9AC8C-F29E-CB2E-46C9-80588E1BCB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406" t="30001" r="907" b="32701"/>
          <a:stretch/>
        </p:blipFill>
        <p:spPr>
          <a:xfrm>
            <a:off x="5644699" y="3265630"/>
            <a:ext cx="847344" cy="22860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0AC62C1-FEE9-E19F-A157-2A41075A49DA}"/>
              </a:ext>
            </a:extLst>
          </p:cNvPr>
          <p:cNvSpPr txBox="1"/>
          <p:nvPr/>
        </p:nvSpPr>
        <p:spPr>
          <a:xfrm>
            <a:off x="9015630" y="2257625"/>
            <a:ext cx="1363815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CSR off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C00E80-88DE-D4CB-4D32-73FFD4AC665D}"/>
              </a:ext>
            </a:extLst>
          </p:cNvPr>
          <p:cNvSpPr txBox="1"/>
          <p:nvPr/>
        </p:nvSpPr>
        <p:spPr>
          <a:xfrm>
            <a:off x="9006485" y="4177826"/>
            <a:ext cx="1363815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CSR on</a:t>
            </a:r>
          </a:p>
        </p:txBody>
      </p:sp>
    </p:spTree>
    <p:extLst>
      <p:ext uri="{BB962C8B-B14F-4D97-AF65-F5344CB8AC3E}">
        <p14:creationId xmlns:p14="http://schemas.microsoft.com/office/powerpoint/2010/main" val="2982125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977ECD-97FC-FB98-EB73-B6729CB6D2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B28E32-7EB8-B58D-C801-E12C8CDF6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GPSR Training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C6FBB-D2D2-5B4D-C2A0-9E9985830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8" y="2706808"/>
            <a:ext cx="4200942" cy="15926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63813D-0518-AE71-ADBB-82800A0ED1D4}"/>
              </a:ext>
            </a:extLst>
          </p:cNvPr>
          <p:cNvSpPr txBox="1"/>
          <p:nvPr/>
        </p:nvSpPr>
        <p:spPr>
          <a:xfrm>
            <a:off x="9069454" y="252214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Diagnostics lattice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14252-8FF2-D0C0-6F3A-550E3B2E85A4}"/>
              </a:ext>
            </a:extLst>
          </p:cNvPr>
          <p:cNvSpPr txBox="1"/>
          <p:nvPr/>
        </p:nvSpPr>
        <p:spPr>
          <a:xfrm>
            <a:off x="8956717" y="4114773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 sizes: 30mm</a:t>
            </a:r>
          </a:p>
        </p:txBody>
      </p:sp>
      <p:pic>
        <p:nvPicPr>
          <p:cNvPr id="5" name="Picture 4" descr="A collage of images of different colors&#10;&#10;Description automatically generated">
            <a:extLst>
              <a:ext uri="{FF2B5EF4-FFF2-40B4-BE49-F238E27FC236}">
                <a16:creationId xmlns:a16="http://schemas.microsoft.com/office/drawing/2014/main" id="{830ED924-B1B8-58FB-8959-369B61B52D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4" r="1426"/>
          <a:stretch/>
        </p:blipFill>
        <p:spPr>
          <a:xfrm>
            <a:off x="0" y="689164"/>
            <a:ext cx="7570778" cy="568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918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graphs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7A48EE05-6846-0EBE-AD46-0716668DF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65" y="455434"/>
            <a:ext cx="5481406" cy="59346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8C7EB4-1517-AED0-8CBE-A3785EC820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1732E0-E888-637C-9BD1-455966520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GPSR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CD671A-D93C-E801-C175-C2116B44306D}"/>
              </a:ext>
            </a:extLst>
          </p:cNvPr>
          <p:cNvSpPr txBox="1"/>
          <p:nvPr/>
        </p:nvSpPr>
        <p:spPr>
          <a:xfrm>
            <a:off x="8003750" y="5956585"/>
            <a:ext cx="6123398" cy="456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914400">
              <a:lnSpc>
                <a:spcPct val="150000"/>
              </a:lnSpc>
            </a:pPr>
            <a:r>
              <a:rPr lang="en-US" sz="1800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  <a:hlinkClick r:id="rId3"/>
              </a:rPr>
              <a:t>Gonzalez-Aguilera </a:t>
            </a:r>
            <a:r>
              <a:rPr lang="en-US" sz="1800" i="1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  <a:hlinkClick r:id="rId3"/>
              </a:rPr>
              <a:t>et. al.</a:t>
            </a:r>
            <a:r>
              <a:rPr lang="en-US" sz="1800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  <a:hlinkClick r:id="rId3"/>
              </a:rPr>
              <a:t>, Proc. IPAC’24</a:t>
            </a:r>
            <a:endParaRPr lang="en-US" sz="1800" i="1" kern="0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" name="Picture 2" descr="A comparison of a diagram of a mass&#10;&#10;Description automatically generated with medium confidence">
            <a:extLst>
              <a:ext uri="{FF2B5EF4-FFF2-40B4-BE49-F238E27FC236}">
                <a16:creationId xmlns:a16="http://schemas.microsoft.com/office/drawing/2014/main" id="{A83AE44B-35DB-15D5-D1D4-35895195C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419" y="750768"/>
            <a:ext cx="7789581" cy="33676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FC9AB6-E518-F305-6D63-3A1B9C5DF075}"/>
              </a:ext>
            </a:extLst>
          </p:cNvPr>
          <p:cNvSpPr txBox="1"/>
          <p:nvPr/>
        </p:nvSpPr>
        <p:spPr>
          <a:xfrm>
            <a:off x="5704784" y="3965834"/>
            <a:ext cx="2019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ground truth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6977A-8247-3678-A2D7-8AFFF91AE0BE}"/>
              </a:ext>
            </a:extLst>
          </p:cNvPr>
          <p:cNvSpPr txBox="1"/>
          <p:nvPr/>
        </p:nvSpPr>
        <p:spPr>
          <a:xfrm>
            <a:off x="8277813" y="3993266"/>
            <a:ext cx="2678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reconstruction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D05341-16FA-B83E-B40F-28497969D3FC}"/>
              </a:ext>
            </a:extLst>
          </p:cNvPr>
          <p:cNvSpPr txBox="1"/>
          <p:nvPr/>
        </p:nvSpPr>
        <p:spPr>
          <a:xfrm>
            <a:off x="6508727" y="4683178"/>
            <a:ext cx="4039986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971550" lvl="3"/>
            <a:r>
              <a:rPr lang="en-US" dirty="0"/>
              <a:t>50</a:t>
            </a:r>
            <a:r>
              <a:rPr lang="en-US" baseline="30000" dirty="0"/>
              <a:t>th</a:t>
            </a:r>
            <a:r>
              <a:rPr lang="en-US" dirty="0"/>
              <a:t> percentile reconstructed</a:t>
            </a:r>
          </a:p>
          <a:p>
            <a:pPr marL="971550" lvl="3"/>
            <a:r>
              <a:rPr lang="en-US" dirty="0"/>
              <a:t>50</a:t>
            </a:r>
            <a:r>
              <a:rPr lang="en-US" baseline="30000" dirty="0"/>
              <a:t>th</a:t>
            </a:r>
            <a:r>
              <a:rPr lang="en-US" dirty="0"/>
              <a:t> percentile ground truth</a:t>
            </a:r>
          </a:p>
          <a:p>
            <a:pPr marL="971550" lvl="3"/>
            <a:r>
              <a:rPr lang="en-US" dirty="0"/>
              <a:t>95</a:t>
            </a:r>
            <a:r>
              <a:rPr lang="en-US" baseline="30000" dirty="0"/>
              <a:t>th</a:t>
            </a:r>
            <a:r>
              <a:rPr lang="en-US" dirty="0"/>
              <a:t> percentile reconstructed</a:t>
            </a:r>
          </a:p>
          <a:p>
            <a:pPr marL="971550" lvl="3"/>
            <a:r>
              <a:rPr lang="en-US" dirty="0"/>
              <a:t>95</a:t>
            </a:r>
            <a:r>
              <a:rPr lang="en-US" baseline="30000" dirty="0"/>
              <a:t>th</a:t>
            </a:r>
            <a:r>
              <a:rPr lang="en-US" dirty="0"/>
              <a:t> percentile ground truth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39F87B-964C-EF9F-2580-5FCAD51E6804}"/>
              </a:ext>
            </a:extLst>
          </p:cNvPr>
          <p:cNvCxnSpPr>
            <a:cxnSpLocks/>
          </p:cNvCxnSpPr>
          <p:nvPr/>
        </p:nvCxnSpPr>
        <p:spPr>
          <a:xfrm>
            <a:off x="6595807" y="4837194"/>
            <a:ext cx="663112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2C6400-28EA-75C1-C783-5A9CF409F202}"/>
              </a:ext>
            </a:extLst>
          </p:cNvPr>
          <p:cNvCxnSpPr>
            <a:cxnSpLocks/>
          </p:cNvCxnSpPr>
          <p:nvPr/>
        </p:nvCxnSpPr>
        <p:spPr>
          <a:xfrm>
            <a:off x="6595807" y="5125061"/>
            <a:ext cx="66311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A0520D5-F2CB-9B6E-0427-FB07E5F8B20C}"/>
              </a:ext>
            </a:extLst>
          </p:cNvPr>
          <p:cNvCxnSpPr>
            <a:cxnSpLocks/>
          </p:cNvCxnSpPr>
          <p:nvPr/>
        </p:nvCxnSpPr>
        <p:spPr>
          <a:xfrm>
            <a:off x="6595807" y="5409540"/>
            <a:ext cx="663112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DE8778F-9D6C-05F9-8C15-7C54A21EA1FF}"/>
              </a:ext>
            </a:extLst>
          </p:cNvPr>
          <p:cNvSpPr/>
          <p:nvPr/>
        </p:nvSpPr>
        <p:spPr>
          <a:xfrm>
            <a:off x="4402418" y="689163"/>
            <a:ext cx="7789581" cy="388676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FBCA907-7B34-460D-AFF2-FC1557FA02BC}"/>
              </a:ext>
            </a:extLst>
          </p:cNvPr>
          <p:cNvCxnSpPr>
            <a:cxnSpLocks/>
          </p:cNvCxnSpPr>
          <p:nvPr/>
        </p:nvCxnSpPr>
        <p:spPr>
          <a:xfrm>
            <a:off x="6595807" y="5673700"/>
            <a:ext cx="663112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051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985F74-47F7-E4A9-1611-F974751F80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361A64-CF2E-2D69-B9F1-1636386C5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 dominates for larger energy spread</a:t>
            </a: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0677DF92-171C-9E1B-DD3F-2950517A3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168" y="798897"/>
            <a:ext cx="5551089" cy="55623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FD7EB8-CFBA-799A-95DB-83CAF0092DEE}"/>
              </a:ext>
            </a:extLst>
          </p:cNvPr>
          <p:cNvSpPr txBox="1"/>
          <p:nvPr/>
        </p:nvSpPr>
        <p:spPr>
          <a:xfrm>
            <a:off x="75341" y="3110165"/>
            <a:ext cx="8354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CSR</a:t>
            </a:r>
          </a:p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off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F7BE37-90A7-43A0-946D-2D5F9C94D629}"/>
              </a:ext>
            </a:extLst>
          </p:cNvPr>
          <p:cNvSpPr txBox="1"/>
          <p:nvPr/>
        </p:nvSpPr>
        <p:spPr>
          <a:xfrm>
            <a:off x="75340" y="4901813"/>
            <a:ext cx="8354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CSR</a:t>
            </a:r>
          </a:p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BD5A1-D4FA-7227-6665-EDF476DA1418}"/>
              </a:ext>
            </a:extLst>
          </p:cNvPr>
          <p:cNvSpPr txBox="1"/>
          <p:nvPr/>
        </p:nvSpPr>
        <p:spPr>
          <a:xfrm>
            <a:off x="0" y="1358170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initial</a:t>
            </a:r>
          </a:p>
        </p:txBody>
      </p:sp>
      <p:pic>
        <p:nvPicPr>
          <p:cNvPr id="9" name="Picture 8" descr="A diagram of a diagram&#10;&#10;Description automatically generated">
            <a:extLst>
              <a:ext uri="{FF2B5EF4-FFF2-40B4-BE49-F238E27FC236}">
                <a16:creationId xmlns:a16="http://schemas.microsoft.com/office/drawing/2014/main" id="{EC1B9AC4-32FD-F800-62A4-A13EA93D79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623" r="26994"/>
          <a:stretch/>
        </p:blipFill>
        <p:spPr>
          <a:xfrm>
            <a:off x="7442353" y="798897"/>
            <a:ext cx="3763479" cy="19454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BF943F-AA8B-2EB9-4B31-5EB1CD19AB86}"/>
              </a:ext>
            </a:extLst>
          </p:cNvPr>
          <p:cNvSpPr/>
          <p:nvPr/>
        </p:nvSpPr>
        <p:spPr>
          <a:xfrm>
            <a:off x="9182501" y="1356123"/>
            <a:ext cx="596766" cy="657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DE1405-7BE1-8327-D184-78CDD6ECF70E}"/>
              </a:ext>
            </a:extLst>
          </p:cNvPr>
          <p:cNvSpPr txBox="1"/>
          <p:nvPr/>
        </p:nvSpPr>
        <p:spPr>
          <a:xfrm>
            <a:off x="6725494" y="770381"/>
            <a:ext cx="3236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Dispersive:</a:t>
            </a:r>
          </a:p>
          <a:p>
            <a:r>
              <a:rPr lang="en-US" dirty="0"/>
              <a:t>Emittance growth dominated </a:t>
            </a:r>
          </a:p>
          <a:p>
            <a:r>
              <a:rPr lang="en-US" dirty="0"/>
              <a:t>by dispersion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39366C-93ED-380B-4F7B-47BA71E2E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491" y="5501877"/>
            <a:ext cx="2729551" cy="821084"/>
          </a:xfrm>
          <a:prstGeom prst="rect">
            <a:avLst/>
          </a:prstGeom>
        </p:spPr>
      </p:pic>
      <p:pic>
        <p:nvPicPr>
          <p:cNvPr id="13" name="Picture 12" descr="A diagram of a diagram&#10;&#10;Description automatically generated">
            <a:extLst>
              <a:ext uri="{FF2B5EF4-FFF2-40B4-BE49-F238E27FC236}">
                <a16:creationId xmlns:a16="http://schemas.microsoft.com/office/drawing/2014/main" id="{93A93A1B-04D6-1174-50FB-823CE05854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623" r="26994"/>
          <a:stretch/>
        </p:blipFill>
        <p:spPr>
          <a:xfrm>
            <a:off x="7599144" y="3505124"/>
            <a:ext cx="3763479" cy="194543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E2D2712-E922-63F4-E1A0-E301B701FA28}"/>
              </a:ext>
            </a:extLst>
          </p:cNvPr>
          <p:cNvSpPr/>
          <p:nvPr/>
        </p:nvSpPr>
        <p:spPr>
          <a:xfrm>
            <a:off x="9324092" y="4028420"/>
            <a:ext cx="596766" cy="657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E65D6EB-14F2-B621-28B2-BD68E5CC19DE}"/>
              </a:ext>
            </a:extLst>
          </p:cNvPr>
          <p:cNvSpPr/>
          <p:nvPr/>
        </p:nvSpPr>
        <p:spPr>
          <a:xfrm>
            <a:off x="9292563" y="3958895"/>
            <a:ext cx="226970" cy="971308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2A3BD80C-C3DA-5107-6F0C-70BEAE8A47ED}"/>
              </a:ext>
            </a:extLst>
          </p:cNvPr>
          <p:cNvSpPr/>
          <p:nvPr/>
        </p:nvSpPr>
        <p:spPr>
          <a:xfrm>
            <a:off x="9779267" y="3958895"/>
            <a:ext cx="226970" cy="971308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1EF311-A2B1-95AF-9D6A-F999C9FE1498}"/>
              </a:ext>
            </a:extLst>
          </p:cNvPr>
          <p:cNvSpPr txBox="1"/>
          <p:nvPr/>
        </p:nvSpPr>
        <p:spPr>
          <a:xfrm>
            <a:off x="7058632" y="3389889"/>
            <a:ext cx="3172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Non-dispersive</a:t>
            </a:r>
          </a:p>
          <a:p>
            <a:r>
              <a:rPr lang="en-US" dirty="0"/>
              <a:t>Emittance growth dominated </a:t>
            </a:r>
          </a:p>
          <a:p>
            <a:r>
              <a:rPr lang="en-US" dirty="0"/>
              <a:t>by CSR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44E7EA-9514-D4F9-167D-85F2BE9E5573}"/>
              </a:ext>
            </a:extLst>
          </p:cNvPr>
          <p:cNvSpPr txBox="1"/>
          <p:nvPr/>
        </p:nvSpPr>
        <p:spPr>
          <a:xfrm>
            <a:off x="9292563" y="493555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Flip x</a:t>
            </a:r>
          </a:p>
        </p:txBody>
      </p:sp>
    </p:spTree>
    <p:extLst>
      <p:ext uri="{BB962C8B-B14F-4D97-AF65-F5344CB8AC3E}">
        <p14:creationId xmlns:p14="http://schemas.microsoft.com/office/powerpoint/2010/main" val="293572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C3EAA6-4990-A1DC-1DB3-B5A7D77AD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B21069-E562-51D2-EF90-ABC13846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data</a:t>
            </a:r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B536D44C-3198-24BE-9633-2C67CC34882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5331"/>
            <a:ext cx="6096000" cy="458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8F2A45-4346-7381-D030-7EB875B7D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822" y="1805329"/>
            <a:ext cx="6098178" cy="458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7D1177-ED52-ABE7-D123-2EA8C2ED66F7}"/>
              </a:ext>
            </a:extLst>
          </p:cNvPr>
          <p:cNvSpPr txBox="1"/>
          <p:nvPr/>
        </p:nvSpPr>
        <p:spPr>
          <a:xfrm>
            <a:off x="1917291" y="1031922"/>
            <a:ext cx="3335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beam (1nC)</a:t>
            </a:r>
          </a:p>
          <a:p>
            <a:r>
              <a:rPr lang="en-US" dirty="0"/>
              <a:t>Expect: significant CSR effects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28334-8E60-ABFF-B9E5-66555A4B14E8}"/>
              </a:ext>
            </a:extLst>
          </p:cNvPr>
          <p:cNvSpPr txBox="1"/>
          <p:nvPr/>
        </p:nvSpPr>
        <p:spPr>
          <a:xfrm>
            <a:off x="7954297" y="893422"/>
            <a:ext cx="4326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Masked beam (0.05 </a:t>
            </a:r>
            <a:r>
              <a:rPr lang="en-US" dirty="0" err="1"/>
              <a:t>nC</a:t>
            </a:r>
            <a:r>
              <a:rPr lang="en-US" dirty="0"/>
              <a:t>)</a:t>
            </a:r>
          </a:p>
          <a:p>
            <a:r>
              <a:rPr lang="en-US" dirty="0"/>
              <a:t>Masked along x before first dipole</a:t>
            </a:r>
          </a:p>
          <a:p>
            <a:r>
              <a:rPr lang="en-US" dirty="0"/>
              <a:t>Expect: less CSR effects</a:t>
            </a:r>
          </a:p>
        </p:txBody>
      </p:sp>
    </p:spTree>
    <p:extLst>
      <p:ext uri="{BB962C8B-B14F-4D97-AF65-F5344CB8AC3E}">
        <p14:creationId xmlns:p14="http://schemas.microsoft.com/office/powerpoint/2010/main" val="1054192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63D00C-0CCA-36F7-19C4-BA5D894D8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72867" cy="685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3D0A8E79-7ECB-1C59-75EC-0574731276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23"/>
          <a:stretch/>
        </p:blipFill>
        <p:spPr bwMode="auto">
          <a:xfrm>
            <a:off x="6096000" y="729056"/>
            <a:ext cx="4309533" cy="409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157367-7CC0-DB54-336C-EC7FCE147E16}"/>
              </a:ext>
            </a:extLst>
          </p:cNvPr>
          <p:cNvCxnSpPr>
            <a:cxnSpLocks/>
          </p:cNvCxnSpPr>
          <p:nvPr/>
        </p:nvCxnSpPr>
        <p:spPr>
          <a:xfrm>
            <a:off x="1347537" y="1617044"/>
            <a:ext cx="4748463" cy="9252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3">
            <a:extLst>
              <a:ext uri="{FF2B5EF4-FFF2-40B4-BE49-F238E27FC236}">
                <a16:creationId xmlns:a16="http://schemas.microsoft.com/office/drawing/2014/main" id="{A948441D-245F-6EB7-51E2-99CA8C9AC0DA}"/>
              </a:ext>
            </a:extLst>
          </p:cNvPr>
          <p:cNvSpPr txBox="1">
            <a:spLocks/>
          </p:cNvSpPr>
          <p:nvPr/>
        </p:nvSpPr>
        <p:spPr>
          <a:xfrm>
            <a:off x="1992430" y="0"/>
            <a:ext cx="9589970" cy="689163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800000"/>
                </a:solidFill>
                <a:latin typeface="PT Sans" panose="020B0503020203020204" pitchFamily="34" charset="77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3600" dirty="0"/>
              <a:t>Experiment full beam (1 </a:t>
            </a:r>
            <a:r>
              <a:rPr lang="en-US" sz="3600" dirty="0" err="1"/>
              <a:t>nC</a:t>
            </a:r>
            <a:r>
              <a:rPr lang="en-US" sz="36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E66CBD-37F1-4F6D-9028-A07700E1CB71}"/>
                  </a:ext>
                </a:extLst>
              </p:cNvPr>
              <p:cNvSpPr txBox="1"/>
              <p:nvPr/>
            </p:nvSpPr>
            <p:spPr>
              <a:xfrm>
                <a:off x="7986248" y="4788426"/>
                <a:ext cx="13643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9.5</m:t>
                    </m:r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E66CBD-37F1-4F6D-9028-A07700E1C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248" y="4788426"/>
                <a:ext cx="1364382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">
            <a:extLst>
              <a:ext uri="{FF2B5EF4-FFF2-40B4-BE49-F238E27FC236}">
                <a16:creationId xmlns:a16="http://schemas.microsoft.com/office/drawing/2014/main" id="{4EE7DBA6-0F4D-0987-A4C1-234953FE8A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35" t="12198" b="22211"/>
          <a:stretch/>
        </p:blipFill>
        <p:spPr bwMode="auto">
          <a:xfrm>
            <a:off x="10393165" y="1192632"/>
            <a:ext cx="1798835" cy="269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60455AE-9304-B142-C5DB-05B626F41E71}"/>
              </a:ext>
            </a:extLst>
          </p:cNvPr>
          <p:cNvSpPr/>
          <p:nvPr/>
        </p:nvSpPr>
        <p:spPr>
          <a:xfrm>
            <a:off x="7272867" y="606392"/>
            <a:ext cx="4919133" cy="12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26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9A7ED-6B4D-8F5C-E9CE-146C1EE60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1BADBC0-1DF6-0C2B-BAEE-EF523029C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"/>
            <a:ext cx="7272867" cy="685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B7E61CB4-E259-7CA7-9E42-E3211165C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23"/>
          <a:stretch/>
        </p:blipFill>
        <p:spPr bwMode="auto">
          <a:xfrm>
            <a:off x="6096000" y="729056"/>
            <a:ext cx="4309533" cy="409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08603DD-75C7-0017-21CA-5AEC374016D9}"/>
              </a:ext>
            </a:extLst>
          </p:cNvPr>
          <p:cNvCxnSpPr>
            <a:cxnSpLocks/>
          </p:cNvCxnSpPr>
          <p:nvPr/>
        </p:nvCxnSpPr>
        <p:spPr>
          <a:xfrm>
            <a:off x="1347537" y="1617044"/>
            <a:ext cx="4748463" cy="9252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3">
            <a:extLst>
              <a:ext uri="{FF2B5EF4-FFF2-40B4-BE49-F238E27FC236}">
                <a16:creationId xmlns:a16="http://schemas.microsoft.com/office/drawing/2014/main" id="{5958E671-B311-2291-D03F-A9E359AC6941}"/>
              </a:ext>
            </a:extLst>
          </p:cNvPr>
          <p:cNvSpPr txBox="1">
            <a:spLocks/>
          </p:cNvSpPr>
          <p:nvPr/>
        </p:nvSpPr>
        <p:spPr>
          <a:xfrm>
            <a:off x="1992430" y="0"/>
            <a:ext cx="9589970" cy="689163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800000"/>
                </a:solidFill>
                <a:latin typeface="PT Sans" panose="020B0503020203020204" pitchFamily="34" charset="77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3600" dirty="0"/>
              <a:t>Experiment masked beam (0.05 </a:t>
            </a:r>
            <a:r>
              <a:rPr lang="en-US" sz="3600" dirty="0" err="1"/>
              <a:t>nC</a:t>
            </a:r>
            <a:r>
              <a:rPr lang="en-US" sz="36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EA8299-AB6C-F66B-457D-29E9B5A33520}"/>
                  </a:ext>
                </a:extLst>
              </p:cNvPr>
              <p:cNvSpPr txBox="1"/>
              <p:nvPr/>
            </p:nvSpPr>
            <p:spPr>
              <a:xfrm>
                <a:off x="7986248" y="4788426"/>
                <a:ext cx="13643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4.6</m:t>
                    </m:r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EEA8299-AB6C-F66B-457D-29E9B5A33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248" y="4788426"/>
                <a:ext cx="1364382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F325D0EB-AD8F-7E7E-492A-7BB27DCBCFAE}"/>
              </a:ext>
            </a:extLst>
          </p:cNvPr>
          <p:cNvSpPr/>
          <p:nvPr/>
        </p:nvSpPr>
        <p:spPr>
          <a:xfrm>
            <a:off x="7272867" y="606392"/>
            <a:ext cx="4919133" cy="12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A3E4D12-4147-4305-25D6-5B6427A04F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53"/>
          <a:stretch/>
        </p:blipFill>
        <p:spPr bwMode="auto">
          <a:xfrm>
            <a:off x="6096000" y="729056"/>
            <a:ext cx="4375681" cy="409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">
            <a:extLst>
              <a:ext uri="{FF2B5EF4-FFF2-40B4-BE49-F238E27FC236}">
                <a16:creationId xmlns:a16="http://schemas.microsoft.com/office/drawing/2014/main" id="{E670306B-0C49-7B9A-6A14-E9BD4A797A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35" t="12198" b="22211"/>
          <a:stretch/>
        </p:blipFill>
        <p:spPr bwMode="auto">
          <a:xfrm>
            <a:off x="10393165" y="1192632"/>
            <a:ext cx="1798835" cy="269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214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25D18-EE5F-4798-8993-233371519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118EF3-5619-9BD0-528A-8A65657898E2}"/>
              </a:ext>
            </a:extLst>
          </p:cNvPr>
          <p:cNvSpPr/>
          <p:nvPr/>
        </p:nvSpPr>
        <p:spPr>
          <a:xfrm>
            <a:off x="0" y="5963910"/>
            <a:ext cx="12192000" cy="8940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2E244C-FE95-5F29-641C-2C6D820E6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8"/>
            <a:ext cx="11273742" cy="728756"/>
          </a:xfrm>
        </p:spPr>
        <p:txBody>
          <a:bodyPr/>
          <a:lstStyle/>
          <a:p>
            <a:r>
              <a:rPr lang="en-US" dirty="0"/>
              <a:t>Team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683E3B-5F3B-4973-AC0E-3BFB6A0553E4}"/>
              </a:ext>
            </a:extLst>
          </p:cNvPr>
          <p:cNvSpPr txBox="1"/>
          <p:nvPr/>
        </p:nvSpPr>
        <p:spPr>
          <a:xfrm>
            <a:off x="2341592" y="5963910"/>
            <a:ext cx="7542442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accent1"/>
                </a:solidFill>
              </a:rPr>
              <a:t>This work was supported by: 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NSF award PHY-1549132, the Center for Bright Beams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DoE contract No. DE-AC02-05CH11231, NERSC award BES-ERCAP0023724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1C7606A-D755-2FC2-03F6-C5B2546E8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6079590"/>
            <a:ext cx="1592703" cy="661191"/>
          </a:xfrm>
          <a:prstGeom prst="rect">
            <a:avLst/>
          </a:prstGeom>
        </p:spPr>
      </p:pic>
      <p:pic>
        <p:nvPicPr>
          <p:cNvPr id="14" name="Picture 13" descr="A picture containing screenshot, graphics, font, logo&#10;&#10;Description automatically generated">
            <a:extLst>
              <a:ext uri="{FF2B5EF4-FFF2-40B4-BE49-F238E27FC236}">
                <a16:creationId xmlns:a16="http://schemas.microsoft.com/office/drawing/2014/main" id="{48CCCA80-1E7B-01A5-62C4-8C20AFD08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421" y="5786097"/>
            <a:ext cx="1857522" cy="12481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DB845E-375E-9F90-6859-2DE0D8559BEC}"/>
              </a:ext>
            </a:extLst>
          </p:cNvPr>
          <p:cNvCxnSpPr>
            <a:cxnSpLocks/>
          </p:cNvCxnSpPr>
          <p:nvPr/>
        </p:nvCxnSpPr>
        <p:spPr>
          <a:xfrm flipH="1">
            <a:off x="0" y="5951161"/>
            <a:ext cx="121920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8">
            <a:extLst>
              <a:ext uri="{FF2B5EF4-FFF2-40B4-BE49-F238E27FC236}">
                <a16:creationId xmlns:a16="http://schemas.microsoft.com/office/drawing/2014/main" id="{8BD08CD6-43E0-7350-B2DD-AEAC2E8A0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893" y="1642259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8318B92-025B-E7F3-5957-F8A4EE22CE30}"/>
              </a:ext>
            </a:extLst>
          </p:cNvPr>
          <p:cNvSpPr txBox="1"/>
          <p:nvPr/>
        </p:nvSpPr>
        <p:spPr>
          <a:xfrm>
            <a:off x="1789333" y="3074473"/>
            <a:ext cx="1779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Young-Kee Kim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ADC06CF9-A437-9244-51E5-A27B5B5382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73509" y="637232"/>
            <a:ext cx="3156034" cy="10981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C1ED86-603A-63E0-020F-73E1EDFF99C3}"/>
              </a:ext>
            </a:extLst>
          </p:cNvPr>
          <p:cNvSpPr txBox="1"/>
          <p:nvPr/>
        </p:nvSpPr>
        <p:spPr>
          <a:xfrm>
            <a:off x="3573802" y="3074473"/>
            <a:ext cx="2514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J.P. Gonzalez-Aguilera</a:t>
            </a:r>
          </a:p>
        </p:txBody>
      </p:sp>
      <p:pic>
        <p:nvPicPr>
          <p:cNvPr id="20" name="Picture 19" descr="A person wearing glasses and a red shirt&#10;&#10;Description automatically generated">
            <a:extLst>
              <a:ext uri="{FF2B5EF4-FFF2-40B4-BE49-F238E27FC236}">
                <a16:creationId xmlns:a16="http://schemas.microsoft.com/office/drawing/2014/main" id="{E467D3F6-A519-BC41-8910-E7419BCBD8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964" y="1642259"/>
            <a:ext cx="1432214" cy="1432214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5C564A73-75F4-F234-5E30-2C5D5C235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964" y="4108995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DBDC0C-773F-BC9A-9DE6-A12DE870B6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39298" y="4108995"/>
            <a:ext cx="812234" cy="14410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46E6AF-597F-81F4-C15F-83B766BFFA48}"/>
              </a:ext>
            </a:extLst>
          </p:cNvPr>
          <p:cNvSpPr txBox="1"/>
          <p:nvPr/>
        </p:nvSpPr>
        <p:spPr>
          <a:xfrm>
            <a:off x="1902876" y="555005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Ryan Roussel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0CA5D1-9804-8B6A-9CA9-76860B5F8CE8}"/>
              </a:ext>
            </a:extLst>
          </p:cNvPr>
          <p:cNvSpPr txBox="1"/>
          <p:nvPr/>
        </p:nvSpPr>
        <p:spPr>
          <a:xfrm>
            <a:off x="3918001" y="555005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Auralee</a:t>
            </a:r>
            <a:r>
              <a:rPr lang="en-US" dirty="0"/>
              <a:t> Edelen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06CF4CE-C3BE-9188-8B6B-E0C76172CD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3774" y="3508462"/>
            <a:ext cx="2578608" cy="42582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F0C3A81-9D0C-93FA-6C88-897DCAF447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04981" y="688669"/>
            <a:ext cx="3012101" cy="1178648"/>
          </a:xfrm>
          <a:prstGeom prst="rect">
            <a:avLst/>
          </a:prstGeom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0226FEA1-79F0-85EC-F7E6-5D49AAD0B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265" y="1809025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739C7AD-51C2-8877-CDEB-F94B04AC30F9}"/>
              </a:ext>
            </a:extLst>
          </p:cNvPr>
          <p:cNvSpPr txBox="1"/>
          <p:nvPr/>
        </p:nvSpPr>
        <p:spPr>
          <a:xfrm>
            <a:off x="6575653" y="5318910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Eric Wisniewski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6E63D03-5E63-4162-B7C4-9A6C9C77D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265" y="3909715"/>
            <a:ext cx="1430415" cy="143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57E4FA8-C860-051F-4390-778B202DC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422" y="1804889"/>
            <a:ext cx="1430414" cy="143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lexander Ody - Accelerator Facility Scientist/Operator ...">
            <a:extLst>
              <a:ext uri="{FF2B5EF4-FFF2-40B4-BE49-F238E27FC236}">
                <a16:creationId xmlns:a16="http://schemas.microsoft.com/office/drawing/2014/main" id="{A5BEAB7A-8B43-D1B5-6D73-1E969C6DE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311" y="3909714"/>
            <a:ext cx="1430414" cy="143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ric Wisniewski">
            <a:extLst>
              <a:ext uri="{FF2B5EF4-FFF2-40B4-BE49-F238E27FC236}">
                <a16:creationId xmlns:a16="http://schemas.microsoft.com/office/drawing/2014/main" id="{7B9BC6BD-62E8-3D3F-AD42-159E692A5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70" y="3909715"/>
            <a:ext cx="1430413" cy="143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EF7707-AFDA-7D89-0CCC-0208A366244D}"/>
              </a:ext>
            </a:extLst>
          </p:cNvPr>
          <p:cNvSpPr txBox="1"/>
          <p:nvPr/>
        </p:nvSpPr>
        <p:spPr>
          <a:xfrm>
            <a:off x="8465162" y="5336768"/>
            <a:ext cx="152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Wanming</a:t>
            </a:r>
            <a:r>
              <a:rPr lang="en-US" dirty="0"/>
              <a:t> Liu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36CB02-0C83-2CBA-F774-66CF0E091026}"/>
              </a:ext>
            </a:extLst>
          </p:cNvPr>
          <p:cNvSpPr txBox="1"/>
          <p:nvPr/>
        </p:nvSpPr>
        <p:spPr>
          <a:xfrm>
            <a:off x="10080158" y="5336768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Alexander </a:t>
            </a:r>
            <a:r>
              <a:rPr lang="en-US" dirty="0" err="1"/>
              <a:t>Ody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78C51-71A1-B856-CC1C-FB31AD6B394B}"/>
              </a:ext>
            </a:extLst>
          </p:cNvPr>
          <p:cNvSpPr txBox="1"/>
          <p:nvPr/>
        </p:nvSpPr>
        <p:spPr>
          <a:xfrm>
            <a:off x="8510901" y="324058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John Power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58534E-5AF8-C952-1DF6-4E946F32C7FE}"/>
              </a:ext>
            </a:extLst>
          </p:cNvPr>
          <p:cNvSpPr txBox="1"/>
          <p:nvPr/>
        </p:nvSpPr>
        <p:spPr>
          <a:xfrm>
            <a:off x="10122774" y="323934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Philippe Piot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070E8AEB-BA86-C97B-BC1E-81E825BE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70" y="1809025"/>
            <a:ext cx="1430413" cy="143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3EA4C1B-891B-5EBA-4E15-204F11AAD658}"/>
              </a:ext>
            </a:extLst>
          </p:cNvPr>
          <p:cNvSpPr txBox="1"/>
          <p:nvPr/>
        </p:nvSpPr>
        <p:spPr>
          <a:xfrm>
            <a:off x="6390553" y="3236120"/>
            <a:ext cx="2245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Seong</a:t>
            </a:r>
            <a:r>
              <a:rPr lang="en-US" dirty="0"/>
              <a:t>-Yeol Kim</a:t>
            </a:r>
          </a:p>
          <a:p>
            <a:pPr algn="ctr"/>
            <a:r>
              <a:rPr lang="en-US" dirty="0"/>
              <a:t>(now at PAL, Korea)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7AFE55-B99E-8A01-CDA7-1E0B97C8AE59}"/>
              </a:ext>
            </a:extLst>
          </p:cNvPr>
          <p:cNvCxnSpPr>
            <a:endCxn id="15" idx="1"/>
          </p:cNvCxnSpPr>
          <p:nvPr/>
        </p:nvCxnSpPr>
        <p:spPr>
          <a:xfrm flipV="1">
            <a:off x="1209368" y="2358366"/>
            <a:ext cx="753525" cy="10706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7B6D911-EC66-4A5F-2AC9-4B831CB858B2}"/>
              </a:ext>
            </a:extLst>
          </p:cNvPr>
          <p:cNvCxnSpPr>
            <a:cxnSpLocks/>
            <a:stCxn id="33" idx="2"/>
            <a:endCxn id="22" idx="1"/>
          </p:cNvCxnSpPr>
          <p:nvPr/>
        </p:nvCxnSpPr>
        <p:spPr>
          <a:xfrm>
            <a:off x="1209368" y="3798332"/>
            <a:ext cx="1129930" cy="10311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F40BB52-D00A-E4E2-6916-10D5CFE6BADC}"/>
              </a:ext>
            </a:extLst>
          </p:cNvPr>
          <p:cNvSpPr txBox="1"/>
          <p:nvPr/>
        </p:nvSpPr>
        <p:spPr>
          <a:xfrm>
            <a:off x="424505" y="3429000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PhD Advisors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009821-62BF-0C6C-89F9-E1E374F3FA64}"/>
              </a:ext>
            </a:extLst>
          </p:cNvPr>
          <p:cNvSpPr txBox="1"/>
          <p:nvPr/>
        </p:nvSpPr>
        <p:spPr>
          <a:xfrm>
            <a:off x="1994230" y="7840742"/>
            <a:ext cx="7542442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accent2"/>
                </a:solidFill>
              </a:rPr>
              <a:t>This work was supported by: 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NSF award PHY-1549132, the </a:t>
            </a:r>
            <a:r>
              <a:rPr lang="en-US" sz="1400" b="1" dirty="0">
                <a:solidFill>
                  <a:schemeClr val="accent2"/>
                </a:solidFill>
              </a:rPr>
              <a:t>Center for Bright Beams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DoE contract No. DE-AC02-05CH11231, </a:t>
            </a:r>
            <a:r>
              <a:rPr lang="en-US" sz="1400" b="1" dirty="0">
                <a:solidFill>
                  <a:schemeClr val="accent2"/>
                </a:solidFill>
              </a:rPr>
              <a:t>NERSC</a:t>
            </a:r>
            <a:r>
              <a:rPr lang="en-US" sz="1400" dirty="0">
                <a:solidFill>
                  <a:schemeClr val="accent2"/>
                </a:solidFill>
              </a:rPr>
              <a:t> award BES-ERCAP0023724</a:t>
            </a:r>
          </a:p>
        </p:txBody>
      </p:sp>
    </p:spTree>
    <p:extLst>
      <p:ext uri="{BB962C8B-B14F-4D97-AF65-F5344CB8AC3E}">
        <p14:creationId xmlns:p14="http://schemas.microsoft.com/office/powerpoint/2010/main" val="1710047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AA2CCC-6728-9249-143E-48F124E163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A4CA0-CDEB-105B-D80C-EEAC71725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43" y="689163"/>
            <a:ext cx="10961513" cy="5711638"/>
          </a:xfrm>
        </p:spPr>
        <p:txBody>
          <a:bodyPr/>
          <a:lstStyle/>
          <a:p>
            <a:r>
              <a:rPr lang="en-US" dirty="0"/>
              <a:t>Experiments at AWA look promising</a:t>
            </a:r>
          </a:p>
          <a:p>
            <a:pPr lvl="1"/>
            <a:r>
              <a:rPr lang="en-US" dirty="0"/>
              <a:t>Reconstructed beam show indication of CSR effects at 1nC</a:t>
            </a:r>
          </a:p>
          <a:p>
            <a:pPr lvl="1"/>
            <a:r>
              <a:rPr lang="en-US" dirty="0"/>
              <a:t>Must compare with more accurate simulations</a:t>
            </a:r>
          </a:p>
          <a:p>
            <a:pPr lvl="1"/>
            <a:endParaRPr lang="en-US" dirty="0"/>
          </a:p>
          <a:p>
            <a:r>
              <a:rPr lang="en-US" dirty="0"/>
              <a:t>GPSR can reconstruct structure of CSR-affected beams</a:t>
            </a:r>
          </a:p>
          <a:p>
            <a:pPr lvl="1"/>
            <a:r>
              <a:rPr lang="en-US" dirty="0"/>
              <a:t>Fast</a:t>
            </a:r>
          </a:p>
          <a:p>
            <a:pPr lvl="1"/>
            <a:r>
              <a:rPr lang="en-US" dirty="0"/>
              <a:t>Accurate</a:t>
            </a:r>
          </a:p>
          <a:p>
            <a:pPr lvl="1"/>
            <a:r>
              <a:rPr lang="en-US" dirty="0"/>
              <a:t>Detailed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GPSR is a very powerful tool</a:t>
            </a:r>
          </a:p>
          <a:p>
            <a:pPr lvl="1"/>
            <a:r>
              <a:rPr lang="en-US" dirty="0"/>
              <a:t>6D phase space information gives the full physical picture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7FFA09-14EF-7FFE-2565-B77D345F3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92998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7D98E-E59A-7A75-3000-9F4840B0D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DE05A4-7644-F71A-CB42-22E5C35B6C91}"/>
              </a:ext>
            </a:extLst>
          </p:cNvPr>
          <p:cNvSpPr/>
          <p:nvPr/>
        </p:nvSpPr>
        <p:spPr>
          <a:xfrm>
            <a:off x="0" y="5963910"/>
            <a:ext cx="12192000" cy="8940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E94DBB-9868-49C6-6347-1C8DF4940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8"/>
            <a:ext cx="11273742" cy="728756"/>
          </a:xfrm>
        </p:spPr>
        <p:txBody>
          <a:bodyPr/>
          <a:lstStyle/>
          <a:p>
            <a:r>
              <a:rPr lang="en-US" dirty="0"/>
              <a:t>Thanks! Questions?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636877-7045-1EEF-C1BF-64FE569788B4}"/>
              </a:ext>
            </a:extLst>
          </p:cNvPr>
          <p:cNvSpPr txBox="1"/>
          <p:nvPr/>
        </p:nvSpPr>
        <p:spPr>
          <a:xfrm>
            <a:off x="2341592" y="5963910"/>
            <a:ext cx="7542442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accent1"/>
                </a:solidFill>
              </a:rPr>
              <a:t>This work was supported by: 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NSF award PHY-1549132, the Center for Bright Beams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</a:rPr>
              <a:t>DoE contract No. DE-AC02-05CH11231, NERSC award BES-ERCAP0023724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95969F3-27E0-D135-8389-0F81EE016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6079590"/>
            <a:ext cx="1592703" cy="661191"/>
          </a:xfrm>
          <a:prstGeom prst="rect">
            <a:avLst/>
          </a:prstGeom>
        </p:spPr>
      </p:pic>
      <p:pic>
        <p:nvPicPr>
          <p:cNvPr id="14" name="Picture 13" descr="A picture containing screenshot, graphics, font, logo&#10;&#10;Description automatically generated">
            <a:extLst>
              <a:ext uri="{FF2B5EF4-FFF2-40B4-BE49-F238E27FC236}">
                <a16:creationId xmlns:a16="http://schemas.microsoft.com/office/drawing/2014/main" id="{F9646A64-F27D-0943-AC1A-983978FB5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421" y="5786097"/>
            <a:ext cx="1857522" cy="12481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F77F92-EF78-94F7-23B4-917C880C23CF}"/>
              </a:ext>
            </a:extLst>
          </p:cNvPr>
          <p:cNvCxnSpPr>
            <a:cxnSpLocks/>
          </p:cNvCxnSpPr>
          <p:nvPr/>
        </p:nvCxnSpPr>
        <p:spPr>
          <a:xfrm flipH="1">
            <a:off x="0" y="5951161"/>
            <a:ext cx="121920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8">
            <a:extLst>
              <a:ext uri="{FF2B5EF4-FFF2-40B4-BE49-F238E27FC236}">
                <a16:creationId xmlns:a16="http://schemas.microsoft.com/office/drawing/2014/main" id="{79A5EF68-9572-9C84-1D95-64561A8DB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893" y="1642259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B45351-EA1B-987D-5283-A1BCB682D996}"/>
              </a:ext>
            </a:extLst>
          </p:cNvPr>
          <p:cNvSpPr txBox="1"/>
          <p:nvPr/>
        </p:nvSpPr>
        <p:spPr>
          <a:xfrm>
            <a:off x="1789333" y="3074473"/>
            <a:ext cx="1779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Young-Kee Kim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7D359049-D30A-0194-E489-FCFE8C146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73509" y="637232"/>
            <a:ext cx="3156034" cy="10981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71CD42-3012-44FE-31DE-725545C368FC}"/>
              </a:ext>
            </a:extLst>
          </p:cNvPr>
          <p:cNvSpPr txBox="1"/>
          <p:nvPr/>
        </p:nvSpPr>
        <p:spPr>
          <a:xfrm>
            <a:off x="3573802" y="3074473"/>
            <a:ext cx="2514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J.P. Gonzalez-Aguilera</a:t>
            </a:r>
          </a:p>
        </p:txBody>
      </p:sp>
      <p:pic>
        <p:nvPicPr>
          <p:cNvPr id="20" name="Picture 19" descr="A person wearing glasses and a red shirt&#10;&#10;Description automatically generated">
            <a:extLst>
              <a:ext uri="{FF2B5EF4-FFF2-40B4-BE49-F238E27FC236}">
                <a16:creationId xmlns:a16="http://schemas.microsoft.com/office/drawing/2014/main" id="{7498F9FE-901E-37C5-C8D7-8FC334E354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964" y="1642259"/>
            <a:ext cx="1432214" cy="1432214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BC7A55C0-6FDB-05F2-B168-1EBA6921C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964" y="4108995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79E41A8-5023-DE01-4964-1B735EDA19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39298" y="4108995"/>
            <a:ext cx="812234" cy="14410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7881A5-D0D6-5C8D-7E46-C4321B6DFF7D}"/>
              </a:ext>
            </a:extLst>
          </p:cNvPr>
          <p:cNvSpPr txBox="1"/>
          <p:nvPr/>
        </p:nvSpPr>
        <p:spPr>
          <a:xfrm>
            <a:off x="1902876" y="555005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Ryan Roussel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54C384-8D01-5A9B-49C1-D46C88A5D5E6}"/>
              </a:ext>
            </a:extLst>
          </p:cNvPr>
          <p:cNvSpPr txBox="1"/>
          <p:nvPr/>
        </p:nvSpPr>
        <p:spPr>
          <a:xfrm>
            <a:off x="3918001" y="555005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Auralee</a:t>
            </a:r>
            <a:r>
              <a:rPr lang="en-US" dirty="0"/>
              <a:t> Edelen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952A927-79F3-120E-AF64-95BE307C4B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3774" y="3508462"/>
            <a:ext cx="2578608" cy="42582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EDF27FF-3160-2510-8BED-77E9CAC0D4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04981" y="688669"/>
            <a:ext cx="3012101" cy="1178648"/>
          </a:xfrm>
          <a:prstGeom prst="rect">
            <a:avLst/>
          </a:prstGeom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CF1F51B8-18F6-CC14-6744-C9F989F03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265" y="1809025"/>
            <a:ext cx="1432214" cy="14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37D13B4-9F3D-34D2-4F05-CD465CB8BC35}"/>
              </a:ext>
            </a:extLst>
          </p:cNvPr>
          <p:cNvSpPr txBox="1"/>
          <p:nvPr/>
        </p:nvSpPr>
        <p:spPr>
          <a:xfrm>
            <a:off x="6575653" y="5318910"/>
            <a:ext cx="178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Eric Wisniewski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739235-6DF5-2B58-1E55-716E7AB17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265" y="3909715"/>
            <a:ext cx="1430415" cy="143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F178C24-422A-F03B-A11C-B75768D5A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422" y="1804889"/>
            <a:ext cx="1430414" cy="143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lexander Ody - Accelerator Facility Scientist/Operator ...">
            <a:extLst>
              <a:ext uri="{FF2B5EF4-FFF2-40B4-BE49-F238E27FC236}">
                <a16:creationId xmlns:a16="http://schemas.microsoft.com/office/drawing/2014/main" id="{E812D541-AD59-1F9A-8B9B-84878E5D3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311" y="3909714"/>
            <a:ext cx="1430414" cy="143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ric Wisniewski">
            <a:extLst>
              <a:ext uri="{FF2B5EF4-FFF2-40B4-BE49-F238E27FC236}">
                <a16:creationId xmlns:a16="http://schemas.microsoft.com/office/drawing/2014/main" id="{16F710E6-915B-FA62-F742-48CA5B4B6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70" y="3909715"/>
            <a:ext cx="1430413" cy="143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5FC399-84B0-4285-A4AA-28B467F822CC}"/>
              </a:ext>
            </a:extLst>
          </p:cNvPr>
          <p:cNvSpPr txBox="1"/>
          <p:nvPr/>
        </p:nvSpPr>
        <p:spPr>
          <a:xfrm>
            <a:off x="8465162" y="5336768"/>
            <a:ext cx="152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Wanming</a:t>
            </a:r>
            <a:r>
              <a:rPr lang="en-US" dirty="0"/>
              <a:t> Liu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C14999-4CDE-709C-E5C9-46C3597C80E1}"/>
              </a:ext>
            </a:extLst>
          </p:cNvPr>
          <p:cNvSpPr txBox="1"/>
          <p:nvPr/>
        </p:nvSpPr>
        <p:spPr>
          <a:xfrm>
            <a:off x="10080158" y="5336768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Alexander </a:t>
            </a:r>
            <a:r>
              <a:rPr lang="en-US" dirty="0" err="1"/>
              <a:t>Ody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A45A29-0833-200C-18C6-DD46D1F91792}"/>
              </a:ext>
            </a:extLst>
          </p:cNvPr>
          <p:cNvSpPr txBox="1"/>
          <p:nvPr/>
        </p:nvSpPr>
        <p:spPr>
          <a:xfrm>
            <a:off x="8510901" y="324058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John Power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17E38A-D3A4-F9AD-5B09-E97AA6A292D9}"/>
              </a:ext>
            </a:extLst>
          </p:cNvPr>
          <p:cNvSpPr txBox="1"/>
          <p:nvPr/>
        </p:nvSpPr>
        <p:spPr>
          <a:xfrm>
            <a:off x="10122774" y="323934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Philippe Piot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905B7FCA-D0AD-D9C7-12C2-33E935979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70" y="1809025"/>
            <a:ext cx="1430413" cy="143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945A224-D8DF-281E-8D0C-578BB83138AB}"/>
              </a:ext>
            </a:extLst>
          </p:cNvPr>
          <p:cNvSpPr txBox="1"/>
          <p:nvPr/>
        </p:nvSpPr>
        <p:spPr>
          <a:xfrm>
            <a:off x="6390553" y="3236120"/>
            <a:ext cx="2245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Seong</a:t>
            </a:r>
            <a:r>
              <a:rPr lang="en-US" dirty="0"/>
              <a:t>-Yeol Kim</a:t>
            </a:r>
          </a:p>
          <a:p>
            <a:pPr algn="ctr"/>
            <a:r>
              <a:rPr lang="en-US" dirty="0"/>
              <a:t>(now at PAL, Korea)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3A5B35E-4552-ACE2-CC86-502E1F874E72}"/>
              </a:ext>
            </a:extLst>
          </p:cNvPr>
          <p:cNvCxnSpPr>
            <a:endCxn id="15" idx="1"/>
          </p:cNvCxnSpPr>
          <p:nvPr/>
        </p:nvCxnSpPr>
        <p:spPr>
          <a:xfrm flipV="1">
            <a:off x="1209368" y="2358366"/>
            <a:ext cx="753525" cy="10706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0609CD0-5022-1195-F51F-B6984CC91DD7}"/>
              </a:ext>
            </a:extLst>
          </p:cNvPr>
          <p:cNvCxnSpPr>
            <a:cxnSpLocks/>
            <a:stCxn id="33" idx="2"/>
            <a:endCxn id="22" idx="1"/>
          </p:cNvCxnSpPr>
          <p:nvPr/>
        </p:nvCxnSpPr>
        <p:spPr>
          <a:xfrm>
            <a:off x="1209368" y="3798332"/>
            <a:ext cx="1129930" cy="10311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C30170A-ED87-2DAF-657D-9538A883E083}"/>
              </a:ext>
            </a:extLst>
          </p:cNvPr>
          <p:cNvSpPr txBox="1"/>
          <p:nvPr/>
        </p:nvSpPr>
        <p:spPr>
          <a:xfrm>
            <a:off x="424505" y="3429000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PhD Advisors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096A84-8E49-B81F-3491-BD79A23973BF}"/>
              </a:ext>
            </a:extLst>
          </p:cNvPr>
          <p:cNvSpPr txBox="1"/>
          <p:nvPr/>
        </p:nvSpPr>
        <p:spPr>
          <a:xfrm>
            <a:off x="1994230" y="7840742"/>
            <a:ext cx="7542442" cy="8925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accent2"/>
                </a:solidFill>
              </a:rPr>
              <a:t>This work was supported by: 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NSF award PHY-1549132, the </a:t>
            </a:r>
            <a:r>
              <a:rPr lang="en-US" sz="1400" b="1" dirty="0">
                <a:solidFill>
                  <a:schemeClr val="accent2"/>
                </a:solidFill>
              </a:rPr>
              <a:t>Center for Bright Beams</a:t>
            </a:r>
          </a:p>
          <a:p>
            <a:pPr marL="285750" indent="-285750" algn="ctr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DoE contract No. DE-AC02-05CH11231, </a:t>
            </a:r>
            <a:r>
              <a:rPr lang="en-US" sz="1400" b="1" dirty="0">
                <a:solidFill>
                  <a:schemeClr val="accent2"/>
                </a:solidFill>
              </a:rPr>
              <a:t>NERSC</a:t>
            </a:r>
            <a:r>
              <a:rPr lang="en-US" sz="1400" dirty="0">
                <a:solidFill>
                  <a:schemeClr val="accent2"/>
                </a:solidFill>
              </a:rPr>
              <a:t> award BES-ERCAP0023724</a:t>
            </a:r>
          </a:p>
        </p:txBody>
      </p:sp>
    </p:spTree>
    <p:extLst>
      <p:ext uri="{BB962C8B-B14F-4D97-AF65-F5344CB8AC3E}">
        <p14:creationId xmlns:p14="http://schemas.microsoft.com/office/powerpoint/2010/main" val="4021067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EAFC81-F9B3-DBE4-D59B-6C163D6732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EBE927-03D9-7243-0C15-75A33E49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Bckp</a:t>
            </a:r>
            <a:r>
              <a:rPr lang="en-US" dirty="0"/>
              <a:t>, reversing quads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9361CA95-3A88-B1E1-1648-1CE19C21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99" y="1811761"/>
            <a:ext cx="12192883" cy="3231638"/>
          </a:xfrm>
          <a:prstGeom prst="rect">
            <a:avLst/>
          </a:prstGeom>
        </p:spPr>
      </p:pic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E73A7C1-C558-E78A-EB20-B7062659FE94}"/>
              </a:ext>
            </a:extLst>
          </p:cNvPr>
          <p:cNvCxnSpPr/>
          <p:nvPr/>
        </p:nvCxnSpPr>
        <p:spPr>
          <a:xfrm>
            <a:off x="4907091" y="2964701"/>
            <a:ext cx="505475" cy="0"/>
          </a:xfrm>
          <a:prstGeom prst="line">
            <a:avLst/>
          </a:prstGeom>
          <a:ln w="12700">
            <a:solidFill>
              <a:schemeClr val="accent6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>
            <a:extLst>
              <a:ext uri="{FF2B5EF4-FFF2-40B4-BE49-F238E27FC236}">
                <a16:creationId xmlns:a16="http://schemas.microsoft.com/office/drawing/2014/main" id="{474A191E-C6B5-B185-EE2E-ED2CA5C8A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485" y="5043399"/>
            <a:ext cx="31242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19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6457E-1B73-62F6-F2E5-9C7A8CF69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Bckp</a:t>
            </a:r>
            <a:r>
              <a:rPr lang="en-US" dirty="0"/>
              <a:t>, CSR-induced emittance growth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F19D9F-C605-9274-2003-AE64FD4F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1CBA-4892-A140-A01E-A83B9C8F6E3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1195A7-E837-9956-10D1-61BE7D194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705" y="730338"/>
            <a:ext cx="7468590" cy="568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218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BAFD4-2B9A-1B2E-357C-7CA353026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0E0578-1C75-D77F-CA1D-A7F6BABE86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0CBFFB-AE7F-263A-145E-A3583098BEE1}"/>
              </a:ext>
            </a:extLst>
          </p:cNvPr>
          <p:cNvSpPr txBox="1">
            <a:spLocks/>
          </p:cNvSpPr>
          <p:nvPr/>
        </p:nvSpPr>
        <p:spPr>
          <a:xfrm>
            <a:off x="646231" y="1000463"/>
            <a:ext cx="7282156" cy="12347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92871" indent="-19287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•"/>
              <a:defRPr sz="2400">
                <a:ln>
                  <a:noFill/>
                </a:ln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17888" indent="-1607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–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2pPr>
            <a:lvl3pPr marL="642905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•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3pPr>
            <a:lvl4pPr marL="900068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–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4pPr>
            <a:lvl5pPr marL="1157230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Char char="»"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5pPr>
            <a:lvl6pPr marL="1414391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6pPr>
            <a:lvl7pPr marL="1671554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7pPr>
            <a:lvl8pPr marL="1928717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8pPr>
            <a:lvl9pPr marL="2185879" indent="-12858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125">
                <a:solidFill>
                  <a:srgbClr val="660066"/>
                </a:solidFill>
                <a:latin typeface="+mn-lt"/>
              </a:defRPr>
            </a:lvl9pPr>
          </a:lstStyle>
          <a:p>
            <a:pPr defTabSz="914400"/>
            <a:r>
              <a:rPr lang="en-US" kern="0" dirty="0"/>
              <a:t>6D phase space distribution parametrization that is </a:t>
            </a:r>
          </a:p>
          <a:p>
            <a:pPr lvl="1" defTabSz="914400"/>
            <a:r>
              <a:rPr lang="en-US" sz="2400" kern="0" dirty="0"/>
              <a:t> flexible </a:t>
            </a:r>
          </a:p>
          <a:p>
            <a:pPr lvl="1" defTabSz="914400"/>
            <a:r>
              <a:rPr lang="en-US" sz="2400" kern="0" dirty="0"/>
              <a:t> learnable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B41A1EB-D89E-9419-4534-479C1D76C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098" y="0"/>
            <a:ext cx="11667579" cy="701615"/>
          </a:xfrm>
        </p:spPr>
        <p:txBody>
          <a:bodyPr/>
          <a:lstStyle/>
          <a:p>
            <a:r>
              <a:rPr lang="en-US" dirty="0" err="1"/>
              <a:t>Bckp</a:t>
            </a:r>
            <a:r>
              <a:rPr lang="en-US" dirty="0"/>
              <a:t>, NN Generator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8EB227-AAB0-5628-3E46-76D66796F004}"/>
              </a:ext>
            </a:extLst>
          </p:cNvPr>
          <p:cNvSpPr txBox="1"/>
          <p:nvPr/>
        </p:nvSpPr>
        <p:spPr>
          <a:xfrm>
            <a:off x="3004448" y="5738528"/>
            <a:ext cx="6389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Fully connected NN with </a:t>
            </a:r>
            <a:r>
              <a:rPr lang="en-US" sz="2400" b="1" dirty="0">
                <a:solidFill>
                  <a:schemeClr val="accent1"/>
                </a:solidFill>
              </a:rPr>
              <a:t>~ O(1k) parameters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AAEDC3-1640-54C6-1118-42404FD99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43" y="2239583"/>
            <a:ext cx="9813749" cy="3340249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051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35D34-CDD8-E645-3199-7267CF4C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F40AC-DF3B-43D8-A7C5-5C8A9D331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44" y="693737"/>
            <a:ext cx="11248205" cy="5647686"/>
          </a:xfrm>
        </p:spPr>
        <p:txBody>
          <a:bodyPr anchor="t"/>
          <a:lstStyle/>
          <a:p>
            <a:r>
              <a:rPr lang="en-US" dirty="0"/>
              <a:t>Radiation produced by relativistic charged particles moving along curved trajectory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Coherent / incoherent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F9A01-E263-BAB9-BE52-B0F951DE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C1CBA-4892-A140-A01E-A83B9C8F6E3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084C2F-23C0-5165-75C2-3F0BBB394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48" y="3802876"/>
            <a:ext cx="6173079" cy="11284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A57044-5187-C049-8282-AA2EF0374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484" y="3331131"/>
            <a:ext cx="4139271" cy="289591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749817C-0AF8-3DE1-37A2-66E1A4A9F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782" y="1392327"/>
            <a:ext cx="6818709" cy="138725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2924E70-E811-9E3E-CA6A-1FA8705D9DB9}"/>
              </a:ext>
            </a:extLst>
          </p:cNvPr>
          <p:cNvSpPr txBox="1"/>
          <p:nvPr/>
        </p:nvSpPr>
        <p:spPr>
          <a:xfrm>
            <a:off x="6650182" y="2707724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K.-J. Kim </a:t>
            </a:r>
            <a:r>
              <a:rPr lang="en-US" i="1" dirty="0"/>
              <a:t>et al.</a:t>
            </a:r>
            <a:r>
              <a:rPr lang="en-US" dirty="0"/>
              <a:t>,2017</a:t>
            </a:r>
            <a:r>
              <a:rPr lang="en-US" i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D9DE29-9F80-A2EE-E210-378B9779A2CE}"/>
                  </a:ext>
                </a:extLst>
              </p:cNvPr>
              <p:cNvSpPr txBox="1"/>
              <p:nvPr/>
            </p:nvSpPr>
            <p:spPr>
              <a:xfrm>
                <a:off x="3617887" y="4999175"/>
                <a:ext cx="2558777" cy="9939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𝐶𝑆𝑅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4/3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D9DE29-9F80-A2EE-E210-378B9779A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7887" y="4999175"/>
                <a:ext cx="2558777" cy="993990"/>
              </a:xfrm>
              <a:prstGeom prst="rect">
                <a:avLst/>
              </a:prstGeom>
              <a:blipFill>
                <a:blip r:embed="rId5"/>
                <a:stretch>
                  <a:fillRect t="-1266" b="-6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8007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32955-B579-B8B7-D2C5-090834E33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27" y="795647"/>
            <a:ext cx="11128916" cy="5582436"/>
          </a:xfrm>
        </p:spPr>
        <p:txBody>
          <a:bodyPr anchor="t"/>
          <a:lstStyle/>
          <a:p>
            <a:r>
              <a:rPr lang="en-US" dirty="0"/>
              <a:t>CSR is produced when bending beam trajectory</a:t>
            </a:r>
          </a:p>
          <a:p>
            <a:r>
              <a:rPr lang="en-US" dirty="0"/>
              <a:t>Radiation emitted by tail of beam kick particles ahead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FEL applications need highly compressed beams longitudinally</a:t>
            </a:r>
          </a:p>
          <a:p>
            <a:r>
              <a:rPr lang="en-US" dirty="0"/>
              <a:t>Dispersive lattices are used to compress the beams (e.g., chicanes)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514323" lvl="2" indent="0">
              <a:buNone/>
            </a:pPr>
            <a:endParaRPr lang="en-US" dirty="0"/>
          </a:p>
          <a:p>
            <a:pPr marL="514323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6E5F1-D7F3-6151-7AFC-A0198A1ADC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0E0A55-5DA0-7443-C8CE-D55B03506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027" y="8"/>
            <a:ext cx="11128916" cy="669932"/>
          </a:xfrm>
        </p:spPr>
        <p:txBody>
          <a:bodyPr/>
          <a:lstStyle/>
          <a:p>
            <a:r>
              <a:rPr lang="en-US" dirty="0"/>
              <a:t>Coherent synchrotron radiation in compressed beams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2195DC-9290-6235-1FBF-A8056540EB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6088"/>
          <a:stretch/>
        </p:blipFill>
        <p:spPr>
          <a:xfrm>
            <a:off x="0" y="3869094"/>
            <a:ext cx="6978543" cy="2423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279F6E-AF39-1708-CCE2-A20F3D89158C}"/>
              </a:ext>
            </a:extLst>
          </p:cNvPr>
          <p:cNvSpPr txBox="1"/>
          <p:nvPr/>
        </p:nvSpPr>
        <p:spPr>
          <a:xfrm>
            <a:off x="0" y="6131637"/>
            <a:ext cx="238879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/>
              <a:t>H. </a:t>
            </a:r>
            <a:r>
              <a:rPr lang="en-US" sz="1050" dirty="0" err="1"/>
              <a:t>Bartosik</a:t>
            </a:r>
            <a:r>
              <a:rPr lang="en-US" sz="1050" dirty="0"/>
              <a:t>, 2022. arXiv:2201.01532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5336B-27B8-2407-E134-F1EAC318C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610" y="714598"/>
            <a:ext cx="3886199" cy="1760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7BBAC1-C4ED-8813-AC8D-2A63E4835F25}"/>
              </a:ext>
            </a:extLst>
          </p:cNvPr>
          <p:cNvSpPr txBox="1"/>
          <p:nvPr/>
        </p:nvSpPr>
        <p:spPr>
          <a:xfrm>
            <a:off x="9231792" y="2392133"/>
            <a:ext cx="265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Di </a:t>
            </a:r>
            <a:r>
              <a:rPr lang="en-US" dirty="0" err="1"/>
              <a:t>Mitri</a:t>
            </a:r>
            <a:r>
              <a:rPr lang="en-US" dirty="0"/>
              <a:t>, USPAS 2015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B54C2E-04D9-099D-060A-139BF51900A2}"/>
                  </a:ext>
                </a:extLst>
              </p:cNvPr>
              <p:cNvSpPr txBox="1"/>
              <p:nvPr/>
            </p:nvSpPr>
            <p:spPr>
              <a:xfrm>
                <a:off x="7818379" y="4628026"/>
                <a:ext cx="2558777" cy="1277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𝐶𝑆𝑅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4/3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B54C2E-04D9-099D-060A-139BF5190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379" y="4628026"/>
                <a:ext cx="2558777" cy="1277979"/>
              </a:xfrm>
              <a:prstGeom prst="rect">
                <a:avLst/>
              </a:prstGeom>
              <a:blipFill>
                <a:blip r:embed="rId4"/>
                <a:stretch>
                  <a:fillRect l="-2970" t="-980" r="-495" b="-4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525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screenshot of a graph&#10;&#10;Description automatically generated">
            <a:extLst>
              <a:ext uri="{FF2B5EF4-FFF2-40B4-BE49-F238E27FC236}">
                <a16:creationId xmlns:a16="http://schemas.microsoft.com/office/drawing/2014/main" id="{6FE3BEA0-DEFB-B9A1-98FF-0D8E3E217E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7" t="1257" r="14965" b="68406"/>
          <a:stretch/>
        </p:blipFill>
        <p:spPr>
          <a:xfrm>
            <a:off x="4096576" y="790976"/>
            <a:ext cx="7219333" cy="25773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77BF10-5DBF-036F-9035-A79BC199CE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4" t="63578" r="14852" b="1159"/>
          <a:stretch/>
        </p:blipFill>
        <p:spPr>
          <a:xfrm>
            <a:off x="4096576" y="3308158"/>
            <a:ext cx="7219333" cy="29888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32955-B579-B8B7-D2C5-090834E33B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818" y="739804"/>
                <a:ext cx="4028174" cy="6129229"/>
              </a:xfrm>
            </p:spPr>
            <p:txBody>
              <a:bodyPr anchor="ctr"/>
              <a:lstStyle/>
              <a:p>
                <a:r>
                  <a:rPr lang="en-US" sz="2600" dirty="0"/>
                  <a:t>CSR wakefield induces nonlinear kick in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600" dirty="0"/>
                  <a:t> vs </a:t>
                </a:r>
                <a14:m>
                  <m:oMath xmlns:m="http://schemas.openxmlformats.org/officeDocument/2006/math">
                    <m:r>
                      <a:rPr lang="en-US" sz="2600" b="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sz="2600" dirty="0"/>
              </a:p>
              <a:p>
                <a:endParaRPr lang="en-US" sz="2600" dirty="0"/>
              </a:p>
              <a:p>
                <a:r>
                  <a:rPr lang="en-US" sz="2600" dirty="0"/>
                  <a:t>Dipoles also introduce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 dirty="0" err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6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/>
                  <a:t>correlations with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sz="2600" dirty="0"/>
              </a:p>
              <a:p>
                <a:endParaRPr lang="en-US" sz="2600" dirty="0"/>
              </a:p>
              <a:p>
                <a:r>
                  <a:rPr lang="en-US" sz="2600" b="1" dirty="0">
                    <a:solidFill>
                      <a:schemeClr val="accent1">
                        <a:lumMod val="75000"/>
                      </a:schemeClr>
                    </a:solidFill>
                  </a:rPr>
                  <a:t>Result: rotation and centroid shift of </a:t>
                </a:r>
                <a14:m>
                  <m:oMath xmlns:m="http://schemas.openxmlformats.org/officeDocument/2006/math">
                    <m:r>
                      <a:rPr lang="en-US" sz="26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6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600" b="1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600" b="1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2600" b="1" dirty="0">
                    <a:solidFill>
                      <a:schemeClr val="accent1">
                        <a:lumMod val="75000"/>
                      </a:schemeClr>
                    </a:solidFill>
                  </a:rPr>
                  <a:t> longitudinal slices, increasing the projected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endParaRPr lang="en-US" sz="2600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32955-B579-B8B7-D2C5-090834E33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818" y="739804"/>
                <a:ext cx="4028174" cy="6129229"/>
              </a:xfrm>
              <a:blipFill>
                <a:blip r:embed="rId3"/>
                <a:stretch>
                  <a:fillRect l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6E5F1-D7F3-6151-7AFC-A0198A1ADC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0E0A55-5DA0-7443-C8CE-D55B03506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707" y="8"/>
            <a:ext cx="11123236" cy="686430"/>
          </a:xfrm>
        </p:spPr>
        <p:txBody>
          <a:bodyPr/>
          <a:lstStyle/>
          <a:p>
            <a:r>
              <a:rPr lang="en-US" dirty="0"/>
              <a:t>CSR Degrades Beam Quality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10A1B47-CE81-C2A6-3337-711DBBCF08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29" t="29838" r="898" b="32661"/>
          <a:stretch/>
        </p:blipFill>
        <p:spPr>
          <a:xfrm>
            <a:off x="11315909" y="2187219"/>
            <a:ext cx="863600" cy="2362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35F7AB-DCDD-EEDC-8B16-98D152DB1237}"/>
              </a:ext>
            </a:extLst>
          </p:cNvPr>
          <p:cNvSpPr txBox="1"/>
          <p:nvPr/>
        </p:nvSpPr>
        <p:spPr>
          <a:xfrm>
            <a:off x="5917047" y="1087933"/>
            <a:ext cx="800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2"/>
                </a:solidFill>
              </a:rPr>
              <a:t>initial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ED6903-6F05-6B7D-07FF-0B34D1C92513}"/>
              </a:ext>
            </a:extLst>
          </p:cNvPr>
          <p:cNvSpPr txBox="1"/>
          <p:nvPr/>
        </p:nvSpPr>
        <p:spPr>
          <a:xfrm>
            <a:off x="5979395" y="3624869"/>
            <a:ext cx="675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2"/>
                </a:solidFill>
              </a:rPr>
              <a:t>final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CD37C9-F20D-04F0-E933-FF5F4DE28A9B}"/>
              </a:ext>
            </a:extLst>
          </p:cNvPr>
          <p:cNvSpPr txBox="1"/>
          <p:nvPr/>
        </p:nvSpPr>
        <p:spPr>
          <a:xfrm>
            <a:off x="9000643" y="1087933"/>
            <a:ext cx="800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</a:rPr>
              <a:t>initial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B67E33-1100-D5E5-5959-9F9122DBEE1A}"/>
              </a:ext>
            </a:extLst>
          </p:cNvPr>
          <p:cNvSpPr txBox="1"/>
          <p:nvPr/>
        </p:nvSpPr>
        <p:spPr>
          <a:xfrm>
            <a:off x="9000642" y="3619752"/>
            <a:ext cx="800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</a:rPr>
              <a:t>final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63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40DD2E-D17E-94BF-0C9B-6C0563DEE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671" y="3209828"/>
            <a:ext cx="4688923" cy="31501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9F0F47-6F72-84D5-3284-5E5E6C08D6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501"/>
          <a:stretch/>
        </p:blipFill>
        <p:spPr>
          <a:xfrm>
            <a:off x="6094072" y="728348"/>
            <a:ext cx="3932740" cy="26620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CCA0A0-047C-8998-57B6-C9FC59815F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6BB744-43F1-0BC6-D2C1-90F1FBDC58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8030" y="1040971"/>
                <a:ext cx="5406188" cy="182077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Studies of CSR effects are limited to </a:t>
                </a:r>
                <a:r>
                  <a:rPr lang="en-US" b="1" dirty="0">
                    <a:solidFill>
                      <a:schemeClr val="accent1"/>
                    </a:solidFill>
                  </a:rPr>
                  <a:t>macro-scale</a:t>
                </a:r>
                <a:r>
                  <a:rPr lang="en-US" dirty="0"/>
                  <a:t> description of beam distribution:</a:t>
                </a:r>
              </a:p>
              <a:p>
                <a:pPr lvl="1"/>
                <a:r>
                  <a:rPr lang="en-US" dirty="0"/>
                  <a:t>Projected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growth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6BB744-43F1-0BC6-D2C1-90F1FBDC58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8030" y="1040971"/>
                <a:ext cx="5406188" cy="1820772"/>
              </a:xfrm>
              <a:blipFill>
                <a:blip r:embed="rId5"/>
                <a:stretch>
                  <a:fillRect l="-1874" t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BB2172CC-AF99-93C8-17B1-066CF1D88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101" y="8"/>
            <a:ext cx="11109841" cy="694605"/>
          </a:xfrm>
        </p:spPr>
        <p:txBody>
          <a:bodyPr/>
          <a:lstStyle/>
          <a:p>
            <a:r>
              <a:rPr lang="en-US" dirty="0"/>
              <a:t>Measurement of CSR Effects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117255-9BD1-EBB0-9568-A6E9010B377A}"/>
              </a:ext>
            </a:extLst>
          </p:cNvPr>
          <p:cNvSpPr txBox="1"/>
          <p:nvPr/>
        </p:nvSpPr>
        <p:spPr>
          <a:xfrm>
            <a:off x="9385440" y="1845339"/>
            <a:ext cx="16866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Y. Jing et al., Phys. Rev. </a:t>
            </a:r>
          </a:p>
          <a:p>
            <a:r>
              <a:rPr lang="en-US" sz="1050" dirty="0"/>
              <a:t>ST Accel. Beams. 2013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B6357-4AE5-8FD3-EED7-6ED535D95A19}"/>
              </a:ext>
            </a:extLst>
          </p:cNvPr>
          <p:cNvSpPr txBox="1"/>
          <p:nvPr/>
        </p:nvSpPr>
        <p:spPr>
          <a:xfrm>
            <a:off x="457201" y="2976812"/>
            <a:ext cx="6283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Does not resolve detailed beam structure!</a:t>
            </a:r>
            <a:endParaRPr lang="en-US" sz="24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F27A550-50E5-D8AC-BF92-2FFD9FA90BC1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504029" y="3429000"/>
            <a:ext cx="3094810" cy="29310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33976D-81F8-B9A5-A075-37922790134F}"/>
              </a:ext>
            </a:extLst>
          </p:cNvPr>
          <p:cNvSpPr txBox="1"/>
          <p:nvPr/>
        </p:nvSpPr>
        <p:spPr>
          <a:xfrm>
            <a:off x="9719184" y="4926131"/>
            <a:ext cx="23342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Full picture.</a:t>
            </a:r>
          </a:p>
          <a:p>
            <a:r>
              <a:rPr lang="en-US" sz="2800" dirty="0">
                <a:solidFill>
                  <a:schemeClr val="accent1"/>
                </a:solidFill>
              </a:rPr>
              <a:t>We want this!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844521B-9F04-9E1D-8379-5D347BAF04F5}"/>
              </a:ext>
            </a:extLst>
          </p:cNvPr>
          <p:cNvSpPr/>
          <p:nvPr/>
        </p:nvSpPr>
        <p:spPr>
          <a:xfrm rot="3337591">
            <a:off x="1449820" y="3703280"/>
            <a:ext cx="1337961" cy="238246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056DD4-A0F3-96AB-5F9E-009B54DEF5CD}"/>
              </a:ext>
            </a:extLst>
          </p:cNvPr>
          <p:cNvSpPr txBox="1"/>
          <p:nvPr/>
        </p:nvSpPr>
        <p:spPr>
          <a:xfrm>
            <a:off x="1014697" y="4422196"/>
            <a:ext cx="2543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Projection </a:t>
            </a:r>
          </a:p>
          <a:p>
            <a:r>
              <a:rPr lang="en-US" sz="2800" dirty="0">
                <a:solidFill>
                  <a:schemeClr val="accent1"/>
                </a:solidFill>
              </a:rPr>
              <a:t>misses detail!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4B692C-A905-FCAD-4C07-40B7CEEAA7E8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7232073" y="4693190"/>
            <a:ext cx="2487111" cy="70999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892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EF3F38-07B4-AB75-74A1-009F4E4FC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4B8E21-B825-FE36-684C-5E7FAE7F2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351" y="8"/>
            <a:ext cx="11115592" cy="684354"/>
          </a:xfrm>
        </p:spPr>
        <p:txBody>
          <a:bodyPr/>
          <a:lstStyle/>
          <a:p>
            <a:r>
              <a:rPr lang="en-US" dirty="0"/>
              <a:t>Measuring high-dimensional beam distributions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11BF328A-823E-271F-93DF-EA9E6BABAFD3}"/>
              </a:ext>
            </a:extLst>
          </p:cNvPr>
          <p:cNvSpPr txBox="1">
            <a:spLocks/>
          </p:cNvSpPr>
          <p:nvPr/>
        </p:nvSpPr>
        <p:spPr>
          <a:xfrm>
            <a:off x="11582399" y="6029996"/>
            <a:ext cx="609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PT Sans" panose="020B0503020203020204" pitchFamily="34" charset="77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65EC82-16D2-9F67-5612-0B03EA955833}"/>
              </a:ext>
            </a:extLst>
          </p:cNvPr>
          <p:cNvGrpSpPr/>
          <p:nvPr/>
        </p:nvGrpSpPr>
        <p:grpSpPr>
          <a:xfrm>
            <a:off x="146809" y="1470618"/>
            <a:ext cx="4216400" cy="2717670"/>
            <a:chOff x="4686300" y="1092910"/>
            <a:chExt cx="3162300" cy="2038252"/>
          </a:xfrm>
        </p:grpSpPr>
        <p:pic>
          <p:nvPicPr>
            <p:cNvPr id="8" name="Picture 2" descr="Figure 1">
              <a:extLst>
                <a:ext uri="{FF2B5EF4-FFF2-40B4-BE49-F238E27FC236}">
                  <a16:creationId xmlns:a16="http://schemas.microsoft.com/office/drawing/2014/main" id="{A1A27A5E-811A-02CD-F03A-BBD9DC1D3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6300" y="1092910"/>
              <a:ext cx="2971800" cy="1836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2D5A15-9DDB-24B4-C220-2F3064CB21E1}"/>
                </a:ext>
              </a:extLst>
            </p:cNvPr>
            <p:cNvSpPr txBox="1"/>
            <p:nvPr/>
          </p:nvSpPr>
          <p:spPr>
            <a:xfrm>
              <a:off x="5791200" y="2969579"/>
              <a:ext cx="2057400" cy="1615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srgbClr val="222222"/>
                  </a:solidFill>
                  <a:latin typeface="Arial" panose="020B0604020202020204" pitchFamily="34" charset="0"/>
                </a:rPr>
                <a:t>Cathey, Brandon, et al. PRL 121.6 (2018): 064804.</a:t>
              </a:r>
              <a:endParaRPr lang="en-US" sz="8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53A5214-46C5-A687-D827-942A42EFF4DA}"/>
              </a:ext>
            </a:extLst>
          </p:cNvPr>
          <p:cNvSpPr txBox="1"/>
          <p:nvPr/>
        </p:nvSpPr>
        <p:spPr>
          <a:xfrm>
            <a:off x="42333" y="818161"/>
            <a:ext cx="3690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Multiple scanning slits with dipole and bunch shape monitor @ SNS (ORNL)</a:t>
            </a:r>
          </a:p>
        </p:txBody>
      </p:sp>
      <p:pic>
        <p:nvPicPr>
          <p:cNvPr id="11" name="Picture 6" descr="Figure 3">
            <a:extLst>
              <a:ext uri="{FF2B5EF4-FFF2-40B4-BE49-F238E27FC236}">
                <a16:creationId xmlns:a16="http://schemas.microsoft.com/office/drawing/2014/main" id="{A1622766-7E41-3169-1A3E-ECAEF7C9E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49373"/>
            <a:ext cx="2084645" cy="126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30112E-C2DD-5B30-4874-44541A7C0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418730"/>
            <a:ext cx="5426820" cy="23939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1DD6AF-AEC2-F2FD-3086-C8752C72D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8861" y="1597077"/>
            <a:ext cx="2033448" cy="20372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69E808D-374B-2AF6-01F3-648EC7436D40}"/>
              </a:ext>
            </a:extLst>
          </p:cNvPr>
          <p:cNvSpPr txBox="1"/>
          <p:nvPr/>
        </p:nvSpPr>
        <p:spPr>
          <a:xfrm>
            <a:off x="4511957" y="967865"/>
            <a:ext cx="707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5D tomography with polarizable X-band TDC @ ARES (DESY)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D52A98-10AE-2130-C5BF-0A24E75BE1FD}"/>
              </a:ext>
            </a:extLst>
          </p:cNvPr>
          <p:cNvSpPr txBox="1"/>
          <p:nvPr/>
        </p:nvSpPr>
        <p:spPr>
          <a:xfrm>
            <a:off x="5520931" y="4021878"/>
            <a:ext cx="5225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960 measurements </a:t>
            </a:r>
            <a:r>
              <a:rPr lang="en-US" sz="2400" b="1" dirty="0">
                <a:solidFill>
                  <a:schemeClr val="accent1"/>
                </a:solidFill>
              </a:rPr>
              <a:t>~ 28 </a:t>
            </a:r>
            <a:r>
              <a:rPr lang="en-US" sz="2400" b="1" dirty="0" err="1">
                <a:solidFill>
                  <a:schemeClr val="accent1"/>
                </a:solidFill>
              </a:rPr>
              <a:t>hrs</a:t>
            </a:r>
            <a:endParaRPr lang="en-US" sz="2400" b="1" dirty="0">
              <a:solidFill>
                <a:schemeClr val="accent1"/>
              </a:solidFill>
            </a:endParaRPr>
          </a:p>
          <a:p>
            <a:r>
              <a:rPr lang="en-US" sz="2400" dirty="0"/>
              <a:t>Tomographic reconstruction </a:t>
            </a:r>
            <a:r>
              <a:rPr lang="en-US" sz="2400" b="1" dirty="0">
                <a:solidFill>
                  <a:schemeClr val="accent1"/>
                </a:solidFill>
              </a:rPr>
              <a:t>~ 24 </a:t>
            </a:r>
            <a:r>
              <a:rPr lang="en-US" sz="2400" b="1" dirty="0" err="1">
                <a:solidFill>
                  <a:schemeClr val="accent1"/>
                </a:solidFill>
              </a:rPr>
              <a:t>hrs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A13A76-5A1D-211B-AF9F-2ED2522AFD6A}"/>
              </a:ext>
            </a:extLst>
          </p:cNvPr>
          <p:cNvSpPr txBox="1"/>
          <p:nvPr/>
        </p:nvSpPr>
        <p:spPr>
          <a:xfrm>
            <a:off x="203201" y="4117465"/>
            <a:ext cx="5070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 million (!) measurements </a:t>
            </a:r>
            <a:r>
              <a:rPr lang="en-US" sz="2400" b="1" dirty="0">
                <a:solidFill>
                  <a:schemeClr val="accent1"/>
                </a:solidFill>
              </a:rPr>
              <a:t>~ 32 </a:t>
            </a:r>
            <a:r>
              <a:rPr lang="en-US" sz="2400" b="1" dirty="0" err="1">
                <a:solidFill>
                  <a:schemeClr val="accent1"/>
                </a:solidFill>
              </a:rPr>
              <a:t>hrs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2C9100-3CBE-2318-47EF-A5DD66196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839" y="4593635"/>
            <a:ext cx="2155424" cy="17202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788478-D59F-32F4-1FEA-303379EA0A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7600" y="4983664"/>
            <a:ext cx="4267203" cy="1369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D77D3EB-FE80-EAE3-E9EC-1CF51E7E8D9E}"/>
              </a:ext>
            </a:extLst>
          </p:cNvPr>
          <p:cNvSpPr txBox="1"/>
          <p:nvPr/>
        </p:nvSpPr>
        <p:spPr>
          <a:xfrm>
            <a:off x="9202491" y="3812664"/>
            <a:ext cx="268470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>
                <a:solidFill>
                  <a:srgbClr val="222222"/>
                </a:solidFill>
                <a:latin typeface="Arial" panose="020B0604020202020204" pitchFamily="34" charset="0"/>
              </a:rPr>
              <a:t>Jaster</a:t>
            </a:r>
            <a:r>
              <a:rPr lang="en-US" sz="800" dirty="0">
                <a:solidFill>
                  <a:srgbClr val="222222"/>
                </a:solidFill>
                <a:latin typeface="Arial" panose="020B0604020202020204" pitchFamily="34" charset="0"/>
              </a:rPr>
              <a:t>-Merz, S., et al </a:t>
            </a:r>
            <a:r>
              <a:rPr lang="en-US" sz="800" i="1" dirty="0">
                <a:solidFill>
                  <a:srgbClr val="222222"/>
                </a:solidFill>
                <a:latin typeface="Arial" panose="020B0604020202020204" pitchFamily="34" charset="0"/>
              </a:rPr>
              <a:t>Proc. IPAC’22</a:t>
            </a:r>
            <a:r>
              <a:rPr lang="en-US" sz="800" dirty="0">
                <a:solidFill>
                  <a:srgbClr val="222222"/>
                </a:solidFill>
                <a:latin typeface="Arial" panose="020B0604020202020204" pitchFamily="34" charset="0"/>
              </a:rPr>
              <a:t> (2022): 279-283.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74666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E8513-63E1-53DE-FEC6-2FA3F0488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69AEC3-BC9B-1A09-4685-9E43F50D15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D927BB-7F89-C5EC-3E27-BB8C8943B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" y="1089357"/>
            <a:ext cx="12191793" cy="463455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8E533F23-6FB9-0FB2-FAA1-9811E606B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065" y="8"/>
            <a:ext cx="11111877" cy="681532"/>
          </a:xfrm>
        </p:spPr>
        <p:txBody>
          <a:bodyPr/>
          <a:lstStyle/>
          <a:p>
            <a:r>
              <a:rPr lang="en-US" dirty="0"/>
              <a:t>Generative Phase Space Reconstruction (GPSR)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D57BF7-B3FD-02EB-8FDD-17E3C11D002F}"/>
              </a:ext>
            </a:extLst>
          </p:cNvPr>
          <p:cNvSpPr txBox="1"/>
          <p:nvPr/>
        </p:nvSpPr>
        <p:spPr>
          <a:xfrm>
            <a:off x="8133048" y="6033204"/>
            <a:ext cx="405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>
                <a:hlinkClick r:id="rId3"/>
              </a:rPr>
              <a:t>R. Roussel </a:t>
            </a:r>
            <a:r>
              <a:rPr lang="en-US" i="1" dirty="0">
                <a:hlinkClick r:id="rId3"/>
              </a:rPr>
              <a:t>et al.</a:t>
            </a:r>
            <a:r>
              <a:rPr lang="en-US" dirty="0">
                <a:hlinkClick r:id="rId3"/>
              </a:rPr>
              <a:t> PRAB 2024</a:t>
            </a:r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1F5FEDE-9AB7-7190-8AB6-A3FEF4491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896" y="714699"/>
            <a:ext cx="1075677" cy="107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72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FAD3A-9814-91D1-0761-0F0A5D4E0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F95A96-5C27-AFF4-6B19-E6EAC64028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58D414-B3D4-2814-A164-D3E04362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8"/>
            <a:ext cx="11121343" cy="693775"/>
          </a:xfrm>
        </p:spPr>
        <p:txBody>
          <a:bodyPr/>
          <a:lstStyle/>
          <a:p>
            <a:r>
              <a:rPr lang="en-US" dirty="0"/>
              <a:t>GPSR Scan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0CCF433-7053-C791-FD6E-476E46EC29A7}"/>
              </a:ext>
            </a:extLst>
          </p:cNvPr>
          <p:cNvCxnSpPr>
            <a:cxnSpLocks/>
          </p:cNvCxnSpPr>
          <p:nvPr/>
        </p:nvCxnSpPr>
        <p:spPr>
          <a:xfrm flipV="1">
            <a:off x="1173087" y="4141740"/>
            <a:ext cx="10064044" cy="4"/>
          </a:xfrm>
          <a:prstGeom prst="straightConnector1">
            <a:avLst/>
          </a:prstGeom>
          <a:ln>
            <a:solidFill>
              <a:srgbClr val="0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815F2BC-6238-23B4-0858-2912E0286AF8}"/>
              </a:ext>
            </a:extLst>
          </p:cNvPr>
          <p:cNvSpPr/>
          <p:nvPr/>
        </p:nvSpPr>
        <p:spPr>
          <a:xfrm>
            <a:off x="6665131" y="3690702"/>
            <a:ext cx="1828800" cy="90207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dipole</a:t>
            </a:r>
          </a:p>
        </p:txBody>
      </p:sp>
      <p:sp>
        <p:nvSpPr>
          <p:cNvPr id="6" name="Rectangle: Rounded Corners 12">
            <a:extLst>
              <a:ext uri="{FF2B5EF4-FFF2-40B4-BE49-F238E27FC236}">
                <a16:creationId xmlns:a16="http://schemas.microsoft.com/office/drawing/2014/main" id="{829990CD-0AE3-4391-0BBC-DB3735BC0C7D}"/>
              </a:ext>
            </a:extLst>
          </p:cNvPr>
          <p:cNvSpPr/>
          <p:nvPr/>
        </p:nvSpPr>
        <p:spPr>
          <a:xfrm>
            <a:off x="3921932" y="3690702"/>
            <a:ext cx="1819376" cy="90207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transverse deflecting cavity</a:t>
            </a: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F44AF44D-7027-7986-C678-DC5307B45261}"/>
              </a:ext>
            </a:extLst>
          </p:cNvPr>
          <p:cNvSpPr/>
          <p:nvPr/>
        </p:nvSpPr>
        <p:spPr>
          <a:xfrm flipH="1">
            <a:off x="1607099" y="3239664"/>
            <a:ext cx="1558394" cy="1804155"/>
          </a:xfrm>
          <a:prstGeom prst="diamond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1FAB69-6F15-6FF4-DD93-580E76B6FE3F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8493931" y="4469965"/>
            <a:ext cx="2187357" cy="965838"/>
          </a:xfrm>
          <a:prstGeom prst="straightConnector1">
            <a:avLst/>
          </a:prstGeom>
          <a:ln>
            <a:solidFill>
              <a:srgbClr val="0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6B41619-BC44-B109-A5AC-4BACB78C0C7F}"/>
              </a:ext>
            </a:extLst>
          </p:cNvPr>
          <p:cNvSpPr/>
          <p:nvPr/>
        </p:nvSpPr>
        <p:spPr>
          <a:xfrm>
            <a:off x="11237131" y="3465180"/>
            <a:ext cx="345268" cy="135311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YAG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4CDFB3-5C1E-DE0A-0EB9-AEA004E4EA22}"/>
              </a:ext>
            </a:extLst>
          </p:cNvPr>
          <p:cNvSpPr/>
          <p:nvPr/>
        </p:nvSpPr>
        <p:spPr>
          <a:xfrm rot="1200000">
            <a:off x="10670877" y="4818289"/>
            <a:ext cx="345268" cy="135311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YAG 2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2D9A697-6E57-C2A2-FF20-D881385FA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257" y="757516"/>
            <a:ext cx="4002202" cy="246724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CE3A-D98A-8667-2BCB-7337C452639D}"/>
              </a:ext>
            </a:extLst>
          </p:cNvPr>
          <p:cNvCxnSpPr>
            <a:cxnSpLocks/>
          </p:cNvCxnSpPr>
          <p:nvPr/>
        </p:nvCxnSpPr>
        <p:spPr>
          <a:xfrm flipH="1" flipV="1">
            <a:off x="2871257" y="3253508"/>
            <a:ext cx="1200616" cy="432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B1E09F-0017-D912-C530-C12B875B211C}"/>
              </a:ext>
            </a:extLst>
          </p:cNvPr>
          <p:cNvCxnSpPr>
            <a:cxnSpLocks/>
          </p:cNvCxnSpPr>
          <p:nvPr/>
        </p:nvCxnSpPr>
        <p:spPr>
          <a:xfrm flipV="1">
            <a:off x="5577272" y="3239663"/>
            <a:ext cx="1296187" cy="4562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36E57BC-5851-3EEB-3C50-3FCDBDB3F8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8734" r="94141" b="15246"/>
          <a:stretch/>
        </p:blipFill>
        <p:spPr>
          <a:xfrm>
            <a:off x="116905" y="3549426"/>
            <a:ext cx="1056182" cy="97254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0772D6C-13EE-3D03-3F0F-B125AFFD1CE7}"/>
              </a:ext>
            </a:extLst>
          </p:cNvPr>
          <p:cNvSpPr/>
          <p:nvPr/>
        </p:nvSpPr>
        <p:spPr>
          <a:xfrm>
            <a:off x="931439" y="3345227"/>
            <a:ext cx="346449" cy="423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9F19FA72-C065-342D-0CF5-B8FEC1AF99C7}"/>
              </a:ext>
            </a:extLst>
          </p:cNvPr>
          <p:cNvSpPr/>
          <p:nvPr/>
        </p:nvSpPr>
        <p:spPr>
          <a:xfrm>
            <a:off x="3863502" y="4141738"/>
            <a:ext cx="5460385" cy="2996921"/>
          </a:xfrm>
          <a:prstGeom prst="arc">
            <a:avLst>
              <a:gd name="adj1" fmla="val 16380262"/>
              <a:gd name="adj2" fmla="val 19832459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4A5C46C0-8EC0-0208-7562-E0D2B382CD0D}"/>
              </a:ext>
            </a:extLst>
          </p:cNvPr>
          <p:cNvSpPr/>
          <p:nvPr/>
        </p:nvSpPr>
        <p:spPr>
          <a:xfrm>
            <a:off x="3860250" y="4141738"/>
            <a:ext cx="5460385" cy="1566163"/>
          </a:xfrm>
          <a:prstGeom prst="arc">
            <a:avLst>
              <a:gd name="adj1" fmla="val 16380262"/>
              <a:gd name="adj2" fmla="val 20616025"/>
            </a:avLst>
          </a:prstGeom>
          <a:ln w="38100"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102344F-4965-ED73-0E48-1D2896BE1D13}"/>
              </a:ext>
            </a:extLst>
          </p:cNvPr>
          <p:cNvCxnSpPr>
            <a:cxnSpLocks/>
            <a:endCxn id="19" idx="2"/>
          </p:cNvCxnSpPr>
          <p:nvPr/>
        </p:nvCxnSpPr>
        <p:spPr>
          <a:xfrm flipH="1" flipV="1">
            <a:off x="8496334" y="4565533"/>
            <a:ext cx="2088567" cy="1151511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5CAD28B-B17D-E261-E619-780D29E6327A}"/>
              </a:ext>
            </a:extLst>
          </p:cNvPr>
          <p:cNvCxnSpPr>
            <a:cxnSpLocks/>
          </p:cNvCxnSpPr>
          <p:nvPr/>
        </p:nvCxnSpPr>
        <p:spPr>
          <a:xfrm flipH="1" flipV="1">
            <a:off x="8493931" y="4361202"/>
            <a:ext cx="2314163" cy="677348"/>
          </a:xfrm>
          <a:prstGeom prst="line">
            <a:avLst/>
          </a:prstGeom>
          <a:ln w="38100"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19C89DE-E191-DDEB-B77A-B0807F3AC0E7}"/>
              </a:ext>
            </a:extLst>
          </p:cNvPr>
          <p:cNvSpPr txBox="1"/>
          <p:nvPr/>
        </p:nvSpPr>
        <p:spPr>
          <a:xfrm rot="1738700">
            <a:off x="9112242" y="534670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lower energy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CA2F12-C24B-9371-DC6D-53BAB6E7ED70}"/>
              </a:ext>
            </a:extLst>
          </p:cNvPr>
          <p:cNvSpPr txBox="1"/>
          <p:nvPr/>
        </p:nvSpPr>
        <p:spPr>
          <a:xfrm rot="997219">
            <a:off x="9408916" y="450694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higher energy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4476A142-34C4-DC0A-AB21-014293C94FF9}"/>
              </a:ext>
            </a:extLst>
          </p:cNvPr>
          <p:cNvSpPr txBox="1">
            <a:spLocks/>
          </p:cNvSpPr>
          <p:nvPr/>
        </p:nvSpPr>
        <p:spPr>
          <a:xfrm>
            <a:off x="3939375" y="4156648"/>
            <a:ext cx="1819376" cy="9020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cs typeface="Calibri Light"/>
              </a:rPr>
              <a:t>OFF/ON</a:t>
            </a:r>
            <a:endParaRPr lang="en-US" sz="2400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91019CE0-776A-FFD6-82A0-F334589E1374}"/>
              </a:ext>
            </a:extLst>
          </p:cNvPr>
          <p:cNvSpPr txBox="1">
            <a:spLocks/>
          </p:cNvSpPr>
          <p:nvPr/>
        </p:nvSpPr>
        <p:spPr>
          <a:xfrm>
            <a:off x="6664398" y="4156647"/>
            <a:ext cx="1819376" cy="9020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cs typeface="Calibri Light"/>
              </a:rPr>
              <a:t>OFF/ON</a:t>
            </a:r>
            <a:endParaRPr lang="en-US" sz="2400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998EE5B-29CC-026B-F0AB-F106B98B224E}"/>
              </a:ext>
            </a:extLst>
          </p:cNvPr>
          <p:cNvSpPr txBox="1">
            <a:spLocks/>
          </p:cNvSpPr>
          <p:nvPr/>
        </p:nvSpPr>
        <p:spPr bwMode="auto">
          <a:xfrm>
            <a:off x="1063874" y="5038550"/>
            <a:ext cx="2758440" cy="41806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5pPr>
            <a:lvl6pPr marL="257163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6pPr>
            <a:lvl7pPr marL="514324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7pPr>
            <a:lvl8pPr marL="771487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8pPr>
            <a:lvl9pPr marL="1028649" algn="ctr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defTabSz="914400"/>
            <a:r>
              <a:rPr lang="en-US" sz="2400" b="0" kern="0" dirty="0">
                <a:solidFill>
                  <a:schemeClr val="tx1"/>
                </a:solidFill>
                <a:cs typeface="Calibri Light"/>
              </a:rPr>
              <a:t>5 quad strengths</a:t>
            </a:r>
            <a:endParaRPr lang="en-US" sz="2400" b="0" kern="0" dirty="0">
              <a:solidFill>
                <a:schemeClr val="tx1"/>
              </a:solidFill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4F9AB27C-760F-3F04-4070-E5F838824DEC}"/>
              </a:ext>
            </a:extLst>
          </p:cNvPr>
          <p:cNvSpPr txBox="1">
            <a:spLocks/>
          </p:cNvSpPr>
          <p:nvPr/>
        </p:nvSpPr>
        <p:spPr>
          <a:xfrm>
            <a:off x="3954784" y="5838366"/>
            <a:ext cx="4282432" cy="546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cs typeface="Calibri Light"/>
              </a:rPr>
              <a:t>Total training images: 20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0080175"/>
      </p:ext>
    </p:extLst>
  </p:cSld>
  <p:clrMapOvr>
    <a:masterClrMapping/>
  </p:clrMapOvr>
</p:sld>
</file>

<file path=ppt/theme/theme1.xml><?xml version="1.0" encoding="utf-8"?>
<a:theme xmlns:a="http://schemas.openxmlformats.org/drawingml/2006/main" name="UChicago">
  <a:themeElements>
    <a:clrScheme name="Custom 3">
      <a:dk1>
        <a:srgbClr val="000000"/>
      </a:dk1>
      <a:lt1>
        <a:srgbClr val="FFFFFF"/>
      </a:lt1>
      <a:dk2>
        <a:srgbClr val="737373"/>
      </a:dk2>
      <a:lt2>
        <a:srgbClr val="D9D9D9"/>
      </a:lt2>
      <a:accent1>
        <a:srgbClr val="800000"/>
      </a:accent1>
      <a:accent2>
        <a:srgbClr val="D9D9D9"/>
      </a:accent2>
      <a:accent3>
        <a:srgbClr val="A6A6A6"/>
      </a:accent3>
      <a:accent4>
        <a:srgbClr val="EAAA00"/>
      </a:accent4>
      <a:accent5>
        <a:srgbClr val="B36955"/>
      </a:accent5>
      <a:accent6>
        <a:srgbClr val="002A3A"/>
      </a:accent6>
      <a:hlink>
        <a:srgbClr val="800000"/>
      </a:hlink>
      <a:folHlink>
        <a:srgbClr val="7373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hicago" id="{CFAA2610-EF68-2342-A71B-BDE9C170BA18}" vid="{B0365B56-F18B-384A-96E5-38458130AA7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UChicago</Template>
  <TotalTime>9999</TotalTime>
  <Words>844</Words>
  <Application>Microsoft Macintosh PowerPoint</Application>
  <PresentationFormat>Widescreen</PresentationFormat>
  <Paragraphs>223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Helvetica</vt:lpstr>
      <vt:lpstr>PT Sans</vt:lpstr>
      <vt:lpstr>PT Serif</vt:lpstr>
      <vt:lpstr>UChicago</vt:lpstr>
      <vt:lpstr>Phase Space Reconstruction of CSR-affected Beams</vt:lpstr>
      <vt:lpstr>Team</vt:lpstr>
      <vt:lpstr>Synchrotron Radiation</vt:lpstr>
      <vt:lpstr>Coherent synchrotron radiation in compressed beams</vt:lpstr>
      <vt:lpstr>CSR Degrades Beam Quality</vt:lpstr>
      <vt:lpstr>Measurement of CSR Effects</vt:lpstr>
      <vt:lpstr>Measuring high-dimensional beam distributions</vt:lpstr>
      <vt:lpstr>Generative Phase Space Reconstruction (GPSR)</vt:lpstr>
      <vt:lpstr>GPSR Scan</vt:lpstr>
      <vt:lpstr>GPSR Scan</vt:lpstr>
      <vt:lpstr>Experimental 6D GPSR at AWA</vt:lpstr>
      <vt:lpstr>CSR at the Argonne Wakefield Accelerator</vt:lpstr>
      <vt:lpstr>Simulated CSR Effects: E-z and x-p_x</vt:lpstr>
      <vt:lpstr>Simulated GPSR Training Data</vt:lpstr>
      <vt:lpstr>Simulated GPSR Results</vt:lpstr>
      <vt:lpstr>Dispersion dominates for larger energy spread</vt:lpstr>
      <vt:lpstr>Experiment data</vt:lpstr>
      <vt:lpstr>PowerPoint Presentation</vt:lpstr>
      <vt:lpstr>PowerPoint Presentation</vt:lpstr>
      <vt:lpstr>Conclusions</vt:lpstr>
      <vt:lpstr>Thanks! Questions?</vt:lpstr>
      <vt:lpstr>Bckp, reversing quads</vt:lpstr>
      <vt:lpstr>Bckp, CSR-induced emittance growth</vt:lpstr>
      <vt:lpstr>Bckp, NN Generator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Renee Kuklenski</dc:creator>
  <cp:lastModifiedBy>Juan Pablo Gonzalez Aguilera</cp:lastModifiedBy>
  <cp:revision>171</cp:revision>
  <dcterms:created xsi:type="dcterms:W3CDTF">2019-01-18T20:37:24Z</dcterms:created>
  <dcterms:modified xsi:type="dcterms:W3CDTF">2025-04-10T05:34:11Z</dcterms:modified>
</cp:coreProperties>
</file>